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5143500" type="screen16x9"/>
  <p:notesSz cx="6858000" cy="9144000"/>
  <p:embeddedFontLst>
    <p:embeddedFont>
      <p:font typeface="Balsamiq Sans" panose="020B0604020202020204" charset="0"/>
      <p:regular r:id="rId19"/>
      <p:bold r:id="rId20"/>
      <p:italic r:id="rId21"/>
      <p:boldItalic r:id="rId22"/>
    </p:embeddedFont>
    <p:embeddedFont>
      <p:font typeface="Quicksand" panose="00000500000000000000" pitchFamily="2" charset="0"/>
      <p:regular r:id="rId23"/>
      <p:bold r:id="rId24"/>
    </p:embeddedFont>
    <p:embeddedFont>
      <p:font typeface="Quicksand SemiBo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59AFE-4CDD-43ED-8848-BE8A98CA98D8}" v="4" dt="2025-02-05T16:29:02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Gail E" userId="8a7a9086-200b-4da6-9932-7c69b8137037" providerId="ADAL" clId="{EBB59AFE-4CDD-43ED-8848-BE8A98CA98D8}"/>
    <pc:docChg chg="custSel addSld delSld modSld">
      <pc:chgData name="Taylor, Gail E" userId="8a7a9086-200b-4da6-9932-7c69b8137037" providerId="ADAL" clId="{EBB59AFE-4CDD-43ED-8848-BE8A98CA98D8}" dt="2025-02-05T16:34:05.489" v="237" actId="962"/>
      <pc:docMkLst>
        <pc:docMk/>
      </pc:docMkLst>
      <pc:sldChg chg="modSp mod">
        <pc:chgData name="Taylor, Gail E" userId="8a7a9086-200b-4da6-9932-7c69b8137037" providerId="ADAL" clId="{EBB59AFE-4CDD-43ED-8848-BE8A98CA98D8}" dt="2025-02-05T16:20:06.273" v="3" actId="962"/>
        <pc:sldMkLst>
          <pc:docMk/>
          <pc:sldMk cId="0" sldId="257"/>
        </pc:sldMkLst>
        <pc:spChg chg="ord">
          <ac:chgData name="Taylor, Gail E" userId="8a7a9086-200b-4da6-9932-7c69b8137037" providerId="ADAL" clId="{EBB59AFE-4CDD-43ED-8848-BE8A98CA98D8}" dt="2025-02-05T16:11:46.326" v="0" actId="13244"/>
          <ac:spMkLst>
            <pc:docMk/>
            <pc:sldMk cId="0" sldId="257"/>
            <ac:spMk id="7623" creationId="{00000000-0000-0000-0000-000000000000}"/>
          </ac:spMkLst>
        </pc:spChg>
        <pc:grpChg chg="mod">
          <ac:chgData name="Taylor, Gail E" userId="8a7a9086-200b-4da6-9932-7c69b8137037" providerId="ADAL" clId="{EBB59AFE-4CDD-43ED-8848-BE8A98CA98D8}" dt="2025-02-05T16:20:06.273" v="3" actId="962"/>
          <ac:grpSpMkLst>
            <pc:docMk/>
            <pc:sldMk cId="0" sldId="257"/>
            <ac:grpSpMk id="7624" creationId="{00000000-0000-0000-0000-000000000000}"/>
          </ac:grpSpMkLst>
        </pc:grpChg>
      </pc:sldChg>
      <pc:sldChg chg="modSp mod">
        <pc:chgData name="Taylor, Gail E" userId="8a7a9086-200b-4da6-9932-7c69b8137037" providerId="ADAL" clId="{EBB59AFE-4CDD-43ED-8848-BE8A98CA98D8}" dt="2025-02-05T16:20:19.759" v="4" actId="13244"/>
        <pc:sldMkLst>
          <pc:docMk/>
          <pc:sldMk cId="0" sldId="260"/>
        </pc:sldMkLst>
        <pc:spChg chg="ord">
          <ac:chgData name="Taylor, Gail E" userId="8a7a9086-200b-4da6-9932-7c69b8137037" providerId="ADAL" clId="{EBB59AFE-4CDD-43ED-8848-BE8A98CA98D8}" dt="2025-02-05T16:20:19.759" v="4" actId="13244"/>
          <ac:spMkLst>
            <pc:docMk/>
            <pc:sldMk cId="0" sldId="260"/>
            <ac:spMk id="7826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0:26.386" v="5" actId="13244"/>
        <pc:sldMkLst>
          <pc:docMk/>
          <pc:sldMk cId="0" sldId="261"/>
        </pc:sldMkLst>
        <pc:spChg chg="ord">
          <ac:chgData name="Taylor, Gail E" userId="8a7a9086-200b-4da6-9932-7c69b8137037" providerId="ADAL" clId="{EBB59AFE-4CDD-43ED-8848-BE8A98CA98D8}" dt="2025-02-05T16:20:26.386" v="5" actId="13244"/>
          <ac:spMkLst>
            <pc:docMk/>
            <pc:sldMk cId="0" sldId="261"/>
            <ac:spMk id="7832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0:32.454" v="6" actId="13244"/>
        <pc:sldMkLst>
          <pc:docMk/>
          <pc:sldMk cId="0" sldId="262"/>
        </pc:sldMkLst>
        <pc:spChg chg="ord">
          <ac:chgData name="Taylor, Gail E" userId="8a7a9086-200b-4da6-9932-7c69b8137037" providerId="ADAL" clId="{EBB59AFE-4CDD-43ED-8848-BE8A98CA98D8}" dt="2025-02-05T16:20:32.454" v="6" actId="13244"/>
          <ac:spMkLst>
            <pc:docMk/>
            <pc:sldMk cId="0" sldId="262"/>
            <ac:spMk id="7838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0:42.329" v="7" actId="13244"/>
        <pc:sldMkLst>
          <pc:docMk/>
          <pc:sldMk cId="0" sldId="263"/>
        </pc:sldMkLst>
        <pc:spChg chg="ord">
          <ac:chgData name="Taylor, Gail E" userId="8a7a9086-200b-4da6-9932-7c69b8137037" providerId="ADAL" clId="{EBB59AFE-4CDD-43ED-8848-BE8A98CA98D8}" dt="2025-02-05T16:20:42.329" v="7" actId="13244"/>
          <ac:spMkLst>
            <pc:docMk/>
            <pc:sldMk cId="0" sldId="263"/>
            <ac:spMk id="7844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1:10.409" v="8" actId="13244"/>
        <pc:sldMkLst>
          <pc:docMk/>
          <pc:sldMk cId="0" sldId="265"/>
        </pc:sldMkLst>
        <pc:spChg chg="ord">
          <ac:chgData name="Taylor, Gail E" userId="8a7a9086-200b-4da6-9932-7c69b8137037" providerId="ADAL" clId="{EBB59AFE-4CDD-43ED-8848-BE8A98CA98D8}" dt="2025-02-05T16:21:10.409" v="8" actId="13244"/>
          <ac:spMkLst>
            <pc:docMk/>
            <pc:sldMk cId="0" sldId="265"/>
            <ac:spMk id="7855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1:16.071" v="9" actId="13244"/>
        <pc:sldMkLst>
          <pc:docMk/>
          <pc:sldMk cId="0" sldId="266"/>
        </pc:sldMkLst>
        <pc:spChg chg="ord">
          <ac:chgData name="Taylor, Gail E" userId="8a7a9086-200b-4da6-9932-7c69b8137037" providerId="ADAL" clId="{EBB59AFE-4CDD-43ED-8848-BE8A98CA98D8}" dt="2025-02-05T16:21:16.071" v="9" actId="13244"/>
          <ac:spMkLst>
            <pc:docMk/>
            <pc:sldMk cId="0" sldId="266"/>
            <ac:spMk id="7861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1:33.161" v="10" actId="13244"/>
        <pc:sldMkLst>
          <pc:docMk/>
          <pc:sldMk cId="0" sldId="267"/>
        </pc:sldMkLst>
        <pc:spChg chg="ord">
          <ac:chgData name="Taylor, Gail E" userId="8a7a9086-200b-4da6-9932-7c69b8137037" providerId="ADAL" clId="{EBB59AFE-4CDD-43ED-8848-BE8A98CA98D8}" dt="2025-02-05T16:21:33.161" v="10" actId="13244"/>
          <ac:spMkLst>
            <pc:docMk/>
            <pc:sldMk cId="0" sldId="267"/>
            <ac:spMk id="7867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1:39.739" v="11" actId="13244"/>
        <pc:sldMkLst>
          <pc:docMk/>
          <pc:sldMk cId="0" sldId="268"/>
        </pc:sldMkLst>
        <pc:spChg chg="ord">
          <ac:chgData name="Taylor, Gail E" userId="8a7a9086-200b-4da6-9932-7c69b8137037" providerId="ADAL" clId="{EBB59AFE-4CDD-43ED-8848-BE8A98CA98D8}" dt="2025-02-05T16:21:39.739" v="11" actId="13244"/>
          <ac:spMkLst>
            <pc:docMk/>
            <pc:sldMk cId="0" sldId="268"/>
            <ac:spMk id="7873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1:44.771" v="12" actId="13244"/>
        <pc:sldMkLst>
          <pc:docMk/>
          <pc:sldMk cId="0" sldId="269"/>
        </pc:sldMkLst>
        <pc:spChg chg="ord">
          <ac:chgData name="Taylor, Gail E" userId="8a7a9086-200b-4da6-9932-7c69b8137037" providerId="ADAL" clId="{EBB59AFE-4CDD-43ED-8848-BE8A98CA98D8}" dt="2025-02-05T16:21:44.771" v="12" actId="13244"/>
          <ac:spMkLst>
            <pc:docMk/>
            <pc:sldMk cId="0" sldId="269"/>
            <ac:spMk id="7879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1:49.105" v="13" actId="13244"/>
        <pc:sldMkLst>
          <pc:docMk/>
          <pc:sldMk cId="0" sldId="270"/>
        </pc:sldMkLst>
        <pc:spChg chg="ord">
          <ac:chgData name="Taylor, Gail E" userId="8a7a9086-200b-4da6-9932-7c69b8137037" providerId="ADAL" clId="{EBB59AFE-4CDD-43ED-8848-BE8A98CA98D8}" dt="2025-02-05T16:21:49.105" v="13" actId="13244"/>
          <ac:spMkLst>
            <pc:docMk/>
            <pc:sldMk cId="0" sldId="270"/>
            <ac:spMk id="7885" creationId="{00000000-0000-0000-0000-000000000000}"/>
          </ac:spMkLst>
        </pc:spChg>
      </pc:sldChg>
      <pc:sldChg chg="modSp mod">
        <pc:chgData name="Taylor, Gail E" userId="8a7a9086-200b-4da6-9932-7c69b8137037" providerId="ADAL" clId="{EBB59AFE-4CDD-43ED-8848-BE8A98CA98D8}" dt="2025-02-05T16:22:32.558" v="17" actId="962"/>
        <pc:sldMkLst>
          <pc:docMk/>
          <pc:sldMk cId="0" sldId="271"/>
        </pc:sldMkLst>
        <pc:spChg chg="mod ord">
          <ac:chgData name="Taylor, Gail E" userId="8a7a9086-200b-4da6-9932-7c69b8137037" providerId="ADAL" clId="{EBB59AFE-4CDD-43ED-8848-BE8A98CA98D8}" dt="2025-02-05T16:22:32.558" v="17" actId="962"/>
          <ac:spMkLst>
            <pc:docMk/>
            <pc:sldMk cId="0" sldId="271"/>
            <ac:spMk id="7892" creationId="{00000000-0000-0000-0000-000000000000}"/>
          </ac:spMkLst>
        </pc:spChg>
      </pc:sldChg>
      <pc:sldChg chg="del">
        <pc:chgData name="Taylor, Gail E" userId="8a7a9086-200b-4da6-9932-7c69b8137037" providerId="ADAL" clId="{EBB59AFE-4CDD-43ED-8848-BE8A98CA98D8}" dt="2025-02-05T16:32:47.640" v="234" actId="2696"/>
        <pc:sldMkLst>
          <pc:docMk/>
          <pc:sldMk cId="0" sldId="273"/>
        </pc:sldMkLst>
      </pc:sldChg>
      <pc:sldChg chg="addSp modSp new mod">
        <pc:chgData name="Taylor, Gail E" userId="8a7a9086-200b-4da6-9932-7c69b8137037" providerId="ADAL" clId="{EBB59AFE-4CDD-43ED-8848-BE8A98CA98D8}" dt="2025-02-05T16:34:05.489" v="237" actId="962"/>
        <pc:sldMkLst>
          <pc:docMk/>
          <pc:sldMk cId="962977126" sldId="274"/>
        </pc:sldMkLst>
        <pc:spChg chg="mod">
          <ac:chgData name="Taylor, Gail E" userId="8a7a9086-200b-4da6-9932-7c69b8137037" providerId="ADAL" clId="{EBB59AFE-4CDD-43ED-8848-BE8A98CA98D8}" dt="2025-02-05T16:26:24.667" v="48" actId="20577"/>
          <ac:spMkLst>
            <pc:docMk/>
            <pc:sldMk cId="962977126" sldId="274"/>
            <ac:spMk id="2" creationId="{460F015F-FB15-62A5-2A7D-D41BB59ED7BC}"/>
          </ac:spMkLst>
        </pc:spChg>
        <pc:spChg chg="add mod">
          <ac:chgData name="Taylor, Gail E" userId="8a7a9086-200b-4da6-9932-7c69b8137037" providerId="ADAL" clId="{EBB59AFE-4CDD-43ED-8848-BE8A98CA98D8}" dt="2025-02-05T16:32:23.828" v="231" actId="1076"/>
          <ac:spMkLst>
            <pc:docMk/>
            <pc:sldMk cId="962977126" sldId="274"/>
            <ac:spMk id="3" creationId="{E10A2EF2-9117-7A3C-06C3-51D395449F0A}"/>
          </ac:spMkLst>
        </pc:spChg>
        <pc:spChg chg="add mod">
          <ac:chgData name="Taylor, Gail E" userId="8a7a9086-200b-4da6-9932-7c69b8137037" providerId="ADAL" clId="{EBB59AFE-4CDD-43ED-8848-BE8A98CA98D8}" dt="2025-02-05T16:32:08.192" v="230" actId="1076"/>
          <ac:spMkLst>
            <pc:docMk/>
            <pc:sldMk cId="962977126" sldId="274"/>
            <ac:spMk id="6" creationId="{A4BE8726-2AE3-24BF-B0B8-4635E28B1961}"/>
          </ac:spMkLst>
        </pc:spChg>
        <pc:picChg chg="add mod">
          <ac:chgData name="Taylor, Gail E" userId="8a7a9086-200b-4da6-9932-7c69b8137037" providerId="ADAL" clId="{EBB59AFE-4CDD-43ED-8848-BE8A98CA98D8}" dt="2025-02-05T16:34:05.489" v="237" actId="962"/>
          <ac:picMkLst>
            <pc:docMk/>
            <pc:sldMk cId="962977126" sldId="274"/>
            <ac:picMk id="5" creationId="{1647E151-1DA3-E1EA-AC23-B3B547EBA3D0}"/>
          </ac:picMkLst>
        </pc:picChg>
      </pc:sldChg>
      <pc:sldMasterChg chg="delSldLayout">
        <pc:chgData name="Taylor, Gail E" userId="8a7a9086-200b-4da6-9932-7c69b8137037" providerId="ADAL" clId="{EBB59AFE-4CDD-43ED-8848-BE8A98CA98D8}" dt="2025-02-05T16:32:47.640" v="234" actId="2696"/>
        <pc:sldMasterMkLst>
          <pc:docMk/>
          <pc:sldMasterMk cId="0" sldId="2147483687"/>
        </pc:sldMasterMkLst>
        <pc:sldLayoutChg chg="del">
          <pc:chgData name="Taylor, Gail E" userId="8a7a9086-200b-4da6-9932-7c69b8137037" providerId="ADAL" clId="{EBB59AFE-4CDD-43ED-8848-BE8A98CA98D8}" dt="2025-02-05T16:32:47.640" v="234" actId="2696"/>
          <pc:sldLayoutMkLst>
            <pc:docMk/>
            <pc:sldMasterMk cId="0" sldId="2147483687"/>
            <pc:sldLayoutMk cId="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vision.com/resources/dominant-eye-test.htm#Dominant%20Eye%20Tes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0" name="Google Shape;7620;g26cd4e22945_0_7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1" name="Google Shape;7621;g26cd4e22945_0_7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8" name="Google Shape;7858;g29cba37fdfc_0_5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9" name="Google Shape;7859;g29cba37fdfc_0_5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" name="Google Shape;7864;g26cd4e22945_0_15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5" name="Google Shape;7865;g26cd4e22945_0_15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0" name="Google Shape;7870;g29cba37fdfc_0_5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1" name="Google Shape;7871;g29cba37fdfc_0_5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6" name="Google Shape;7876;g26cd4e22945_0_15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7" name="Google Shape;7877;g26cd4e22945_0_15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2" name="Google Shape;7882;g29cba37fdfc_0_5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3" name="Google Shape;7883;g29cba37fdfc_0_5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" name="Google Shape;7888;g2637009bc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9" name="Google Shape;7889;g2637009bc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“Just like you can be ‘right-handed’ or ‘left-handed’, you have a dominant eye.  To find your dominant eye, make a triangle with your hands.  With your arms outstretched, focus you triangle on a distant point - like the star on this presentation.  Keeping the star centered in the triangle, move your hands back to your face.  Your triangle will end up over your dominant eye!”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tests and additional information can be found here: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https://www.allaboutvision.com/resources/dominant-eye-test.htm#Dominant%20Eye%20Test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0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" name="Google Shape;7813;g29cba37fdfc_0_5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4" name="Google Shape;7814;g29cba37fdfc_0_5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8" name="Google Shape;7818;g29cba37fdfc_0_5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9" name="Google Shape;7819;g29cba37fdfc_0_5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" name="Google Shape;7823;g29cba37fdfc_0_5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4" name="Google Shape;7824;g29cba37fdfc_0_5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9" name="Google Shape;7829;g29cba37fdfc_0_5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0" name="Google Shape;7830;g29cba37fdfc_0_5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5" name="Google Shape;7835;g29cba37fdfc_0_5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6" name="Google Shape;7836;g29cba37fdfc_0_5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1" name="Google Shape;7841;g29cba37fdfc_0_5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2" name="Google Shape;7842;g29cba37fdfc_0_5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7" name="Google Shape;7847;g72ac01e63fcfe99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8" name="Google Shape;7848;g72ac01e63fcfe99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just want to collect data on how vision affects our ability to catch the ball!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2" name="Google Shape;7852;g29cba37fdfc_0_5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3" name="Google Shape;7853;g29cba37fdfc_0_5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"/>
          <p:cNvSpPr txBox="1">
            <a:spLocks noGrp="1"/>
          </p:cNvSpPr>
          <p:nvPr>
            <p:ph type="title" hasCustomPrompt="1"/>
          </p:nvPr>
        </p:nvSpPr>
        <p:spPr>
          <a:xfrm>
            <a:off x="5809913" y="794817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4" name="Google Shape;374;p3"/>
          <p:cNvSpPr txBox="1">
            <a:spLocks noGrp="1"/>
          </p:cNvSpPr>
          <p:nvPr>
            <p:ph type="subTitle" idx="1"/>
          </p:nvPr>
        </p:nvSpPr>
        <p:spPr>
          <a:xfrm rot="370">
            <a:off x="5191850" y="3723038"/>
            <a:ext cx="27861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"/>
          <p:cNvSpPr txBox="1">
            <a:spLocks noGrp="1"/>
          </p:cNvSpPr>
          <p:nvPr>
            <p:ph type="title" idx="2"/>
          </p:nvPr>
        </p:nvSpPr>
        <p:spPr>
          <a:xfrm>
            <a:off x="5191850" y="2251813"/>
            <a:ext cx="2786100" cy="14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76" name="Google Shape;376;p3"/>
          <p:cNvGrpSpPr/>
          <p:nvPr/>
        </p:nvGrpSpPr>
        <p:grpSpPr>
          <a:xfrm>
            <a:off x="-140664" y="-38100"/>
            <a:ext cx="9473139" cy="5260314"/>
            <a:chOff x="-140664" y="-38100"/>
            <a:chExt cx="9473139" cy="5260314"/>
          </a:xfrm>
        </p:grpSpPr>
        <p:sp>
          <p:nvSpPr>
            <p:cNvPr id="377" name="Google Shape;377;p3"/>
            <p:cNvSpPr/>
            <p:nvPr/>
          </p:nvSpPr>
          <p:spPr>
            <a:xfrm>
              <a:off x="8162293" y="267925"/>
              <a:ext cx="1121525" cy="2974900"/>
            </a:xfrm>
            <a:custGeom>
              <a:avLst/>
              <a:gdLst/>
              <a:ahLst/>
              <a:cxnLst/>
              <a:rect l="l" t="t" r="r" b="b"/>
              <a:pathLst>
                <a:path w="44861" h="118996" extrusionOk="0">
                  <a:moveTo>
                    <a:pt x="43645" y="0"/>
                  </a:moveTo>
                  <a:cubicBezTo>
                    <a:pt x="42622" y="6145"/>
                    <a:pt x="33986" y="8104"/>
                    <a:pt x="28324" y="10700"/>
                  </a:cubicBezTo>
                  <a:cubicBezTo>
                    <a:pt x="17333" y="15740"/>
                    <a:pt x="3127" y="22033"/>
                    <a:pt x="357" y="33803"/>
                  </a:cubicBezTo>
                  <a:cubicBezTo>
                    <a:pt x="-1965" y="43667"/>
                    <a:pt x="9995" y="51896"/>
                    <a:pt x="12274" y="61770"/>
                  </a:cubicBezTo>
                  <a:cubicBezTo>
                    <a:pt x="14882" y="73066"/>
                    <a:pt x="9598" y="85162"/>
                    <a:pt x="11787" y="96547"/>
                  </a:cubicBezTo>
                  <a:cubicBezTo>
                    <a:pt x="14284" y="109529"/>
                    <a:pt x="32036" y="121640"/>
                    <a:pt x="44861" y="11843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78" name="Google Shape;378;p3"/>
            <p:cNvSpPr/>
            <p:nvPr/>
          </p:nvSpPr>
          <p:spPr>
            <a:xfrm>
              <a:off x="-140664" y="4144099"/>
              <a:ext cx="4371496" cy="660239"/>
            </a:xfrm>
            <a:custGeom>
              <a:avLst/>
              <a:gdLst/>
              <a:ahLst/>
              <a:cxnLst/>
              <a:rect l="l" t="t" r="r" b="b"/>
              <a:pathLst>
                <a:path w="16268" h="2457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5"/>
                    <a:pt x="3990" y="1295"/>
                  </a:cubicBezTo>
                  <a:cubicBezTo>
                    <a:pt x="3983" y="1295"/>
                    <a:pt x="3975" y="1295"/>
                    <a:pt x="3967" y="1295"/>
                  </a:cubicBezTo>
                  <a:cubicBezTo>
                    <a:pt x="3011" y="1273"/>
                    <a:pt x="2656" y="264"/>
                    <a:pt x="2656" y="264"/>
                  </a:cubicBezTo>
                  <a:cubicBezTo>
                    <a:pt x="2656" y="264"/>
                    <a:pt x="1961" y="1651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4" y="1382"/>
                    <a:pt x="13724" y="301"/>
                  </a:cubicBezTo>
                  <a:lnTo>
                    <a:pt x="13724" y="301"/>
                  </a:lnTo>
                  <a:cubicBezTo>
                    <a:pt x="13724" y="308"/>
                    <a:pt x="13029" y="1517"/>
                    <a:pt x="11747" y="1517"/>
                  </a:cubicBezTo>
                  <a:cubicBezTo>
                    <a:pt x="11495" y="1517"/>
                    <a:pt x="11221" y="1471"/>
                    <a:pt x="10925" y="1359"/>
                  </a:cubicBezTo>
                  <a:cubicBezTo>
                    <a:pt x="9719" y="907"/>
                    <a:pt x="9447" y="287"/>
                    <a:pt x="9447" y="287"/>
                  </a:cubicBezTo>
                  <a:cubicBezTo>
                    <a:pt x="9447" y="287"/>
                    <a:pt x="8844" y="1275"/>
                    <a:pt x="7716" y="1275"/>
                  </a:cubicBezTo>
                  <a:cubicBezTo>
                    <a:pt x="7656" y="1275"/>
                    <a:pt x="7595" y="1272"/>
                    <a:pt x="7533" y="1266"/>
                  </a:cubicBezTo>
                  <a:cubicBezTo>
                    <a:pt x="6287" y="1150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3"/>
            <p:cNvGrpSpPr/>
            <p:nvPr/>
          </p:nvGrpSpPr>
          <p:grpSpPr>
            <a:xfrm>
              <a:off x="7926000" y="655002"/>
              <a:ext cx="564608" cy="619175"/>
              <a:chOff x="8400225" y="1147452"/>
              <a:chExt cx="564608" cy="619175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8400225" y="1147452"/>
                <a:ext cx="564608" cy="619175"/>
              </a:xfrm>
              <a:custGeom>
                <a:avLst/>
                <a:gdLst/>
                <a:ahLst/>
                <a:cxnLst/>
                <a:rect l="l" t="t" r="r" b="b"/>
                <a:pathLst>
                  <a:path w="17849" h="19574" extrusionOk="0">
                    <a:moveTo>
                      <a:pt x="14806" y="1"/>
                    </a:moveTo>
                    <a:lnTo>
                      <a:pt x="14806" y="1"/>
                    </a:lnTo>
                    <a:cubicBezTo>
                      <a:pt x="14806" y="1"/>
                      <a:pt x="15079" y="7"/>
                      <a:pt x="15352" y="13"/>
                    </a:cubicBezTo>
                    <a:lnTo>
                      <a:pt x="15353" y="13"/>
                    </a:lnTo>
                    <a:cubicBezTo>
                      <a:pt x="14953" y="4"/>
                      <a:pt x="14806" y="1"/>
                      <a:pt x="14806" y="1"/>
                    </a:cubicBezTo>
                    <a:close/>
                    <a:moveTo>
                      <a:pt x="15304" y="13"/>
                    </a:moveTo>
                    <a:cubicBezTo>
                      <a:pt x="15199" y="14"/>
                      <a:pt x="15102" y="33"/>
                      <a:pt x="15012" y="64"/>
                    </a:cubicBezTo>
                    <a:cubicBezTo>
                      <a:pt x="14748" y="162"/>
                      <a:pt x="14575" y="344"/>
                      <a:pt x="14451" y="587"/>
                    </a:cubicBezTo>
                    <a:cubicBezTo>
                      <a:pt x="13968" y="1511"/>
                      <a:pt x="14293" y="2398"/>
                      <a:pt x="13537" y="3562"/>
                    </a:cubicBezTo>
                    <a:cubicBezTo>
                      <a:pt x="13408" y="3760"/>
                      <a:pt x="13262" y="3959"/>
                      <a:pt x="13106" y="4154"/>
                    </a:cubicBezTo>
                    <a:cubicBezTo>
                      <a:pt x="12662" y="4698"/>
                      <a:pt x="12184" y="5162"/>
                      <a:pt x="11690" y="5531"/>
                    </a:cubicBezTo>
                    <a:lnTo>
                      <a:pt x="11691" y="5528"/>
                    </a:lnTo>
                    <a:lnTo>
                      <a:pt x="11691" y="5528"/>
                    </a:lnTo>
                    <a:cubicBezTo>
                      <a:pt x="11454" y="5703"/>
                      <a:pt x="11233" y="5839"/>
                      <a:pt x="11017" y="5944"/>
                    </a:cubicBezTo>
                    <a:cubicBezTo>
                      <a:pt x="11015" y="5905"/>
                      <a:pt x="11008" y="5865"/>
                      <a:pt x="10997" y="5826"/>
                    </a:cubicBezTo>
                    <a:cubicBezTo>
                      <a:pt x="10984" y="5782"/>
                      <a:pt x="10967" y="5739"/>
                      <a:pt x="10942" y="5693"/>
                    </a:cubicBezTo>
                    <a:cubicBezTo>
                      <a:pt x="10888" y="5603"/>
                      <a:pt x="10794" y="5538"/>
                      <a:pt x="10682" y="5534"/>
                    </a:cubicBezTo>
                    <a:cubicBezTo>
                      <a:pt x="10679" y="5534"/>
                      <a:pt x="10676" y="5534"/>
                      <a:pt x="10673" y="5534"/>
                    </a:cubicBezTo>
                    <a:cubicBezTo>
                      <a:pt x="10605" y="5534"/>
                      <a:pt x="10558" y="5551"/>
                      <a:pt x="10494" y="5579"/>
                    </a:cubicBezTo>
                    <a:lnTo>
                      <a:pt x="10477" y="5589"/>
                    </a:lnTo>
                    <a:cubicBezTo>
                      <a:pt x="10473" y="5491"/>
                      <a:pt x="10437" y="5412"/>
                      <a:pt x="10358" y="5357"/>
                    </a:cubicBezTo>
                    <a:cubicBezTo>
                      <a:pt x="10324" y="5334"/>
                      <a:pt x="10267" y="5321"/>
                      <a:pt x="10229" y="5321"/>
                    </a:cubicBezTo>
                    <a:cubicBezTo>
                      <a:pt x="10228" y="5321"/>
                      <a:pt x="10226" y="5321"/>
                      <a:pt x="10225" y="5321"/>
                    </a:cubicBezTo>
                    <a:cubicBezTo>
                      <a:pt x="10061" y="5321"/>
                      <a:pt x="9844" y="5468"/>
                      <a:pt x="9712" y="5564"/>
                    </a:cubicBezTo>
                    <a:cubicBezTo>
                      <a:pt x="9603" y="5646"/>
                      <a:pt x="9563" y="5690"/>
                      <a:pt x="9547" y="5690"/>
                    </a:cubicBezTo>
                    <a:cubicBezTo>
                      <a:pt x="9531" y="5690"/>
                      <a:pt x="9539" y="5647"/>
                      <a:pt x="9526" y="5553"/>
                    </a:cubicBezTo>
                    <a:cubicBezTo>
                      <a:pt x="9522" y="5527"/>
                      <a:pt x="9523" y="5536"/>
                      <a:pt x="9519" y="5511"/>
                    </a:cubicBezTo>
                    <a:lnTo>
                      <a:pt x="9516" y="5511"/>
                    </a:lnTo>
                    <a:cubicBezTo>
                      <a:pt x="9526" y="5396"/>
                      <a:pt x="9489" y="5350"/>
                      <a:pt x="9423" y="5350"/>
                    </a:cubicBezTo>
                    <a:cubicBezTo>
                      <a:pt x="9193" y="5350"/>
                      <a:pt x="8612" y="5915"/>
                      <a:pt x="8497" y="6033"/>
                    </a:cubicBezTo>
                    <a:lnTo>
                      <a:pt x="8497" y="6033"/>
                    </a:lnTo>
                    <a:cubicBezTo>
                      <a:pt x="8516" y="5752"/>
                      <a:pt x="8441" y="5560"/>
                      <a:pt x="8250" y="5560"/>
                    </a:cubicBezTo>
                    <a:cubicBezTo>
                      <a:pt x="8098" y="5560"/>
                      <a:pt x="7873" y="5681"/>
                      <a:pt x="7565" y="5977"/>
                    </a:cubicBezTo>
                    <a:cubicBezTo>
                      <a:pt x="7331" y="6198"/>
                      <a:pt x="7271" y="6304"/>
                      <a:pt x="7250" y="6304"/>
                    </a:cubicBezTo>
                    <a:cubicBezTo>
                      <a:pt x="7226" y="6304"/>
                      <a:pt x="7257" y="6159"/>
                      <a:pt x="7129" y="5883"/>
                    </a:cubicBezTo>
                    <a:cubicBezTo>
                      <a:pt x="7104" y="5830"/>
                      <a:pt x="7065" y="5807"/>
                      <a:pt x="7016" y="5807"/>
                    </a:cubicBezTo>
                    <a:cubicBezTo>
                      <a:pt x="6824" y="5807"/>
                      <a:pt x="6488" y="6158"/>
                      <a:pt x="6335" y="6336"/>
                    </a:cubicBezTo>
                    <a:cubicBezTo>
                      <a:pt x="6311" y="6207"/>
                      <a:pt x="6218" y="6088"/>
                      <a:pt x="6080" y="6088"/>
                    </a:cubicBezTo>
                    <a:cubicBezTo>
                      <a:pt x="6015" y="6088"/>
                      <a:pt x="5941" y="6114"/>
                      <a:pt x="5859" y="6178"/>
                    </a:cubicBezTo>
                    <a:cubicBezTo>
                      <a:pt x="5703" y="6297"/>
                      <a:pt x="5517" y="6581"/>
                      <a:pt x="5420" y="6751"/>
                    </a:cubicBezTo>
                    <a:cubicBezTo>
                      <a:pt x="5371" y="6631"/>
                      <a:pt x="5287" y="6516"/>
                      <a:pt x="5241" y="6369"/>
                    </a:cubicBezTo>
                    <a:cubicBezTo>
                      <a:pt x="5227" y="6324"/>
                      <a:pt x="5204" y="6305"/>
                      <a:pt x="5173" y="6305"/>
                    </a:cubicBezTo>
                    <a:cubicBezTo>
                      <a:pt x="4952" y="6305"/>
                      <a:pt x="4356" y="7352"/>
                      <a:pt x="4278" y="7494"/>
                    </a:cubicBezTo>
                    <a:lnTo>
                      <a:pt x="4278" y="7494"/>
                    </a:lnTo>
                    <a:cubicBezTo>
                      <a:pt x="4268" y="7427"/>
                      <a:pt x="4158" y="7138"/>
                      <a:pt x="4094" y="7118"/>
                    </a:cubicBezTo>
                    <a:cubicBezTo>
                      <a:pt x="4090" y="7116"/>
                      <a:pt x="4085" y="7116"/>
                      <a:pt x="4081" y="7116"/>
                    </a:cubicBezTo>
                    <a:cubicBezTo>
                      <a:pt x="4003" y="7116"/>
                      <a:pt x="3852" y="7290"/>
                      <a:pt x="3802" y="7345"/>
                    </a:cubicBezTo>
                    <a:cubicBezTo>
                      <a:pt x="3669" y="7503"/>
                      <a:pt x="3555" y="7693"/>
                      <a:pt x="3462" y="7875"/>
                    </a:cubicBezTo>
                    <a:cubicBezTo>
                      <a:pt x="3420" y="7959"/>
                      <a:pt x="3408" y="7997"/>
                      <a:pt x="3398" y="7997"/>
                    </a:cubicBezTo>
                    <a:cubicBezTo>
                      <a:pt x="3388" y="7997"/>
                      <a:pt x="3380" y="7963"/>
                      <a:pt x="3346" y="7902"/>
                    </a:cubicBezTo>
                    <a:cubicBezTo>
                      <a:pt x="3321" y="7858"/>
                      <a:pt x="3260" y="7751"/>
                      <a:pt x="3248" y="7701"/>
                    </a:cubicBezTo>
                    <a:cubicBezTo>
                      <a:pt x="3240" y="7675"/>
                      <a:pt x="3222" y="7658"/>
                      <a:pt x="3196" y="7658"/>
                    </a:cubicBezTo>
                    <a:cubicBezTo>
                      <a:pt x="3170" y="7658"/>
                      <a:pt x="3157" y="7662"/>
                      <a:pt x="3149" y="7672"/>
                    </a:cubicBezTo>
                    <a:cubicBezTo>
                      <a:pt x="3104" y="7719"/>
                      <a:pt x="3063" y="7768"/>
                      <a:pt x="3024" y="7818"/>
                    </a:cubicBezTo>
                    <a:cubicBezTo>
                      <a:pt x="2898" y="7974"/>
                      <a:pt x="2804" y="8166"/>
                      <a:pt x="2732" y="8348"/>
                    </a:cubicBezTo>
                    <a:cubicBezTo>
                      <a:pt x="2530" y="8860"/>
                      <a:pt x="2560" y="9065"/>
                      <a:pt x="2548" y="9065"/>
                    </a:cubicBezTo>
                    <a:cubicBezTo>
                      <a:pt x="2540" y="9065"/>
                      <a:pt x="2518" y="8992"/>
                      <a:pt x="2423" y="8868"/>
                    </a:cubicBezTo>
                    <a:cubicBezTo>
                      <a:pt x="2299" y="8701"/>
                      <a:pt x="2219" y="8610"/>
                      <a:pt x="2154" y="8610"/>
                    </a:cubicBezTo>
                    <a:cubicBezTo>
                      <a:pt x="2041" y="8610"/>
                      <a:pt x="1976" y="8889"/>
                      <a:pt x="1814" y="9538"/>
                    </a:cubicBezTo>
                    <a:cubicBezTo>
                      <a:pt x="1740" y="9477"/>
                      <a:pt x="1611" y="9413"/>
                      <a:pt x="1528" y="9347"/>
                    </a:cubicBezTo>
                    <a:cubicBezTo>
                      <a:pt x="1492" y="9316"/>
                      <a:pt x="1481" y="9290"/>
                      <a:pt x="1435" y="9287"/>
                    </a:cubicBezTo>
                    <a:cubicBezTo>
                      <a:pt x="1403" y="9287"/>
                      <a:pt x="1375" y="9301"/>
                      <a:pt x="1363" y="9327"/>
                    </a:cubicBezTo>
                    <a:cubicBezTo>
                      <a:pt x="1142" y="9753"/>
                      <a:pt x="1098" y="10524"/>
                      <a:pt x="1096" y="10674"/>
                    </a:cubicBezTo>
                    <a:lnTo>
                      <a:pt x="1096" y="10674"/>
                    </a:lnTo>
                    <a:cubicBezTo>
                      <a:pt x="1048" y="10644"/>
                      <a:pt x="1001" y="10630"/>
                      <a:pt x="957" y="10630"/>
                    </a:cubicBezTo>
                    <a:cubicBezTo>
                      <a:pt x="130" y="10630"/>
                      <a:pt x="0" y="15445"/>
                      <a:pt x="1564" y="15869"/>
                    </a:cubicBezTo>
                    <a:cubicBezTo>
                      <a:pt x="1373" y="16804"/>
                      <a:pt x="2749" y="18083"/>
                      <a:pt x="3429" y="18556"/>
                    </a:cubicBezTo>
                    <a:cubicBezTo>
                      <a:pt x="4530" y="19323"/>
                      <a:pt x="6171" y="19574"/>
                      <a:pt x="7467" y="19574"/>
                    </a:cubicBezTo>
                    <a:cubicBezTo>
                      <a:pt x="7525" y="19574"/>
                      <a:pt x="7583" y="19573"/>
                      <a:pt x="7639" y="19572"/>
                    </a:cubicBezTo>
                    <a:cubicBezTo>
                      <a:pt x="8338" y="19552"/>
                      <a:pt x="8345" y="19206"/>
                      <a:pt x="8190" y="18992"/>
                    </a:cubicBezTo>
                    <a:lnTo>
                      <a:pt x="8190" y="18992"/>
                    </a:lnTo>
                    <a:cubicBezTo>
                      <a:pt x="8403" y="19036"/>
                      <a:pt x="8614" y="19055"/>
                      <a:pt x="8805" y="19055"/>
                    </a:cubicBezTo>
                    <a:cubicBezTo>
                      <a:pt x="9326" y="19055"/>
                      <a:pt x="9698" y="18919"/>
                      <a:pt x="9556" y="18800"/>
                    </a:cubicBezTo>
                    <a:cubicBezTo>
                      <a:pt x="9489" y="18743"/>
                      <a:pt x="9435" y="18673"/>
                      <a:pt x="9373" y="18611"/>
                    </a:cubicBezTo>
                    <a:lnTo>
                      <a:pt x="9373" y="18611"/>
                    </a:lnTo>
                    <a:cubicBezTo>
                      <a:pt x="9396" y="18612"/>
                      <a:pt x="9418" y="18612"/>
                      <a:pt x="9440" y="18612"/>
                    </a:cubicBezTo>
                    <a:cubicBezTo>
                      <a:pt x="9612" y="18612"/>
                      <a:pt x="9768" y="18602"/>
                      <a:pt x="9913" y="18586"/>
                    </a:cubicBezTo>
                    <a:cubicBezTo>
                      <a:pt x="10152" y="18558"/>
                      <a:pt x="11003" y="18357"/>
                      <a:pt x="10629" y="18133"/>
                    </a:cubicBezTo>
                    <a:cubicBezTo>
                      <a:pt x="10776" y="18119"/>
                      <a:pt x="11056" y="18039"/>
                      <a:pt x="11237" y="17931"/>
                    </a:cubicBezTo>
                    <a:cubicBezTo>
                      <a:pt x="11491" y="17781"/>
                      <a:pt x="11495" y="17569"/>
                      <a:pt x="11329" y="17426"/>
                    </a:cubicBezTo>
                    <a:cubicBezTo>
                      <a:pt x="11706" y="17333"/>
                      <a:pt x="12271" y="17075"/>
                      <a:pt x="12062" y="16750"/>
                    </a:cubicBezTo>
                    <a:lnTo>
                      <a:pt x="12092" y="16739"/>
                    </a:lnTo>
                    <a:cubicBezTo>
                      <a:pt x="12160" y="16710"/>
                      <a:pt x="12171" y="16707"/>
                      <a:pt x="12290" y="16654"/>
                    </a:cubicBezTo>
                    <a:cubicBezTo>
                      <a:pt x="12413" y="16601"/>
                      <a:pt x="12526" y="16580"/>
                      <a:pt x="12562" y="16459"/>
                    </a:cubicBezTo>
                    <a:cubicBezTo>
                      <a:pt x="12575" y="16418"/>
                      <a:pt x="12572" y="16373"/>
                      <a:pt x="12556" y="16330"/>
                    </a:cubicBezTo>
                    <a:cubicBezTo>
                      <a:pt x="12571" y="16292"/>
                      <a:pt x="12555" y="16245"/>
                      <a:pt x="12518" y="16222"/>
                    </a:cubicBezTo>
                    <a:cubicBezTo>
                      <a:pt x="12472" y="16196"/>
                      <a:pt x="12414" y="16136"/>
                      <a:pt x="12379" y="16098"/>
                    </a:cubicBezTo>
                    <a:cubicBezTo>
                      <a:pt x="12606" y="16010"/>
                      <a:pt x="12878" y="15888"/>
                      <a:pt x="13077" y="15751"/>
                    </a:cubicBezTo>
                    <a:cubicBezTo>
                      <a:pt x="13172" y="15685"/>
                      <a:pt x="13392" y="15519"/>
                      <a:pt x="13364" y="15405"/>
                    </a:cubicBezTo>
                    <a:cubicBezTo>
                      <a:pt x="13342" y="15320"/>
                      <a:pt x="13278" y="15318"/>
                      <a:pt x="13198" y="15294"/>
                    </a:cubicBezTo>
                    <a:cubicBezTo>
                      <a:pt x="13288" y="15261"/>
                      <a:pt x="13444" y="15175"/>
                      <a:pt x="13607" y="15039"/>
                    </a:cubicBezTo>
                    <a:cubicBezTo>
                      <a:pt x="13699" y="14962"/>
                      <a:pt x="13782" y="14863"/>
                      <a:pt x="13849" y="14755"/>
                    </a:cubicBezTo>
                    <a:cubicBezTo>
                      <a:pt x="13871" y="14721"/>
                      <a:pt x="13878" y="14678"/>
                      <a:pt x="13866" y="14639"/>
                    </a:cubicBezTo>
                    <a:cubicBezTo>
                      <a:pt x="13853" y="14589"/>
                      <a:pt x="13821" y="14553"/>
                      <a:pt x="13763" y="14532"/>
                    </a:cubicBezTo>
                    <a:cubicBezTo>
                      <a:pt x="13699" y="14506"/>
                      <a:pt x="13632" y="14483"/>
                      <a:pt x="13566" y="14466"/>
                    </a:cubicBezTo>
                    <a:cubicBezTo>
                      <a:pt x="13789" y="14344"/>
                      <a:pt x="13823" y="14112"/>
                      <a:pt x="13663" y="14065"/>
                    </a:cubicBezTo>
                    <a:cubicBezTo>
                      <a:pt x="13685" y="14037"/>
                      <a:pt x="13832" y="13902"/>
                      <a:pt x="13865" y="13872"/>
                    </a:cubicBezTo>
                    <a:cubicBezTo>
                      <a:pt x="13916" y="13823"/>
                      <a:pt x="13995" y="13767"/>
                      <a:pt x="13995" y="13704"/>
                    </a:cubicBezTo>
                    <a:cubicBezTo>
                      <a:pt x="13997" y="13614"/>
                      <a:pt x="13889" y="13583"/>
                      <a:pt x="13795" y="13544"/>
                    </a:cubicBezTo>
                    <a:lnTo>
                      <a:pt x="13896" y="13490"/>
                    </a:lnTo>
                    <a:cubicBezTo>
                      <a:pt x="14063" y="13397"/>
                      <a:pt x="14173" y="13336"/>
                      <a:pt x="14322" y="13216"/>
                    </a:cubicBezTo>
                    <a:cubicBezTo>
                      <a:pt x="14390" y="13159"/>
                      <a:pt x="14532" y="13030"/>
                      <a:pt x="14512" y="12943"/>
                    </a:cubicBezTo>
                    <a:cubicBezTo>
                      <a:pt x="14504" y="12905"/>
                      <a:pt x="14476" y="12880"/>
                      <a:pt x="14436" y="12864"/>
                    </a:cubicBezTo>
                    <a:cubicBezTo>
                      <a:pt x="14368" y="12830"/>
                      <a:pt x="14310" y="12785"/>
                      <a:pt x="14253" y="12744"/>
                    </a:cubicBezTo>
                    <a:lnTo>
                      <a:pt x="14236" y="12734"/>
                    </a:lnTo>
                    <a:cubicBezTo>
                      <a:pt x="14359" y="12645"/>
                      <a:pt x="14491" y="12542"/>
                      <a:pt x="14627" y="12483"/>
                    </a:cubicBezTo>
                    <a:lnTo>
                      <a:pt x="14627" y="12483"/>
                    </a:lnTo>
                    <a:lnTo>
                      <a:pt x="14622" y="12484"/>
                    </a:lnTo>
                    <a:cubicBezTo>
                      <a:pt x="14980" y="12350"/>
                      <a:pt x="14154" y="11998"/>
                      <a:pt x="13967" y="11900"/>
                    </a:cubicBezTo>
                    <a:cubicBezTo>
                      <a:pt x="14071" y="11800"/>
                      <a:pt x="14103" y="11684"/>
                      <a:pt x="14244" y="11567"/>
                    </a:cubicBezTo>
                    <a:cubicBezTo>
                      <a:pt x="14337" y="11502"/>
                      <a:pt x="14296" y="11416"/>
                      <a:pt x="14221" y="11409"/>
                    </a:cubicBezTo>
                    <a:cubicBezTo>
                      <a:pt x="14114" y="11388"/>
                      <a:pt x="14018" y="11339"/>
                      <a:pt x="13904" y="11310"/>
                    </a:cubicBezTo>
                    <a:cubicBezTo>
                      <a:pt x="14002" y="11206"/>
                      <a:pt x="14575" y="10567"/>
                      <a:pt x="14539" y="10430"/>
                    </a:cubicBezTo>
                    <a:cubicBezTo>
                      <a:pt x="14525" y="10364"/>
                      <a:pt x="14259" y="10294"/>
                      <a:pt x="14194" y="10278"/>
                    </a:cubicBezTo>
                    <a:cubicBezTo>
                      <a:pt x="13949" y="10221"/>
                      <a:pt x="14035" y="10317"/>
                      <a:pt x="14194" y="10043"/>
                    </a:cubicBezTo>
                    <a:cubicBezTo>
                      <a:pt x="14286" y="9884"/>
                      <a:pt x="14388" y="9557"/>
                      <a:pt x="14230" y="9557"/>
                    </a:cubicBezTo>
                    <a:cubicBezTo>
                      <a:pt x="14223" y="9557"/>
                      <a:pt x="14215" y="9558"/>
                      <a:pt x="14207" y="9559"/>
                    </a:cubicBezTo>
                    <a:cubicBezTo>
                      <a:pt x="14142" y="9566"/>
                      <a:pt x="14081" y="9568"/>
                      <a:pt x="14021" y="9568"/>
                    </a:cubicBezTo>
                    <a:cubicBezTo>
                      <a:pt x="13949" y="9568"/>
                      <a:pt x="13878" y="9565"/>
                      <a:pt x="13805" y="9565"/>
                    </a:cubicBezTo>
                    <a:cubicBezTo>
                      <a:pt x="13762" y="9565"/>
                      <a:pt x="13717" y="9566"/>
                      <a:pt x="13670" y="9569"/>
                    </a:cubicBezTo>
                    <a:cubicBezTo>
                      <a:pt x="13888" y="9148"/>
                      <a:pt x="14095" y="8807"/>
                      <a:pt x="13906" y="8803"/>
                    </a:cubicBezTo>
                    <a:lnTo>
                      <a:pt x="13906" y="8803"/>
                    </a:lnTo>
                    <a:cubicBezTo>
                      <a:pt x="13906" y="8803"/>
                      <a:pt x="13609" y="8844"/>
                      <a:pt x="13589" y="8847"/>
                    </a:cubicBezTo>
                    <a:lnTo>
                      <a:pt x="13589" y="8847"/>
                    </a:lnTo>
                    <a:cubicBezTo>
                      <a:pt x="13660" y="8676"/>
                      <a:pt x="13702" y="8491"/>
                      <a:pt x="13773" y="8319"/>
                    </a:cubicBezTo>
                    <a:cubicBezTo>
                      <a:pt x="13788" y="8285"/>
                      <a:pt x="13770" y="8233"/>
                      <a:pt x="13717" y="8216"/>
                    </a:cubicBezTo>
                    <a:cubicBezTo>
                      <a:pt x="13494" y="8134"/>
                      <a:pt x="13471" y="8260"/>
                      <a:pt x="13746" y="8008"/>
                    </a:cubicBezTo>
                    <a:cubicBezTo>
                      <a:pt x="14130" y="7660"/>
                      <a:pt x="14433" y="7172"/>
                      <a:pt x="14665" y="6707"/>
                    </a:cubicBezTo>
                    <a:cubicBezTo>
                      <a:pt x="14738" y="6559"/>
                      <a:pt x="14809" y="6408"/>
                      <a:pt x="14882" y="6240"/>
                    </a:cubicBezTo>
                    <a:cubicBezTo>
                      <a:pt x="14953" y="6071"/>
                      <a:pt x="15020" y="5901"/>
                      <a:pt x="15085" y="5729"/>
                    </a:cubicBezTo>
                    <a:lnTo>
                      <a:pt x="15195" y="5445"/>
                    </a:lnTo>
                    <a:cubicBezTo>
                      <a:pt x="15270" y="5249"/>
                      <a:pt x="15345" y="5053"/>
                      <a:pt x="15424" y="4858"/>
                    </a:cubicBezTo>
                    <a:cubicBezTo>
                      <a:pt x="15439" y="4865"/>
                      <a:pt x="15454" y="4868"/>
                      <a:pt x="15470" y="4870"/>
                    </a:cubicBezTo>
                    <a:cubicBezTo>
                      <a:pt x="15499" y="4873"/>
                      <a:pt x="15526" y="4875"/>
                      <a:pt x="15555" y="4877"/>
                    </a:cubicBezTo>
                    <a:cubicBezTo>
                      <a:pt x="15596" y="4881"/>
                      <a:pt x="15636" y="4887"/>
                      <a:pt x="15679" y="4888"/>
                    </a:cubicBezTo>
                    <a:lnTo>
                      <a:pt x="15682" y="4888"/>
                    </a:lnTo>
                    <a:cubicBezTo>
                      <a:pt x="15695" y="4889"/>
                      <a:pt x="15709" y="4889"/>
                      <a:pt x="15721" y="4889"/>
                    </a:cubicBezTo>
                    <a:cubicBezTo>
                      <a:pt x="15781" y="4889"/>
                      <a:pt x="15833" y="4886"/>
                      <a:pt x="15885" y="4883"/>
                    </a:cubicBezTo>
                    <a:cubicBezTo>
                      <a:pt x="16030" y="4873"/>
                      <a:pt x="16180" y="4847"/>
                      <a:pt x="16331" y="4810"/>
                    </a:cubicBezTo>
                    <a:cubicBezTo>
                      <a:pt x="16535" y="4758"/>
                      <a:pt x="16710" y="4698"/>
                      <a:pt x="16866" y="4626"/>
                    </a:cubicBezTo>
                    <a:cubicBezTo>
                      <a:pt x="16994" y="4569"/>
                      <a:pt x="17118" y="4495"/>
                      <a:pt x="17246" y="4396"/>
                    </a:cubicBezTo>
                    <a:cubicBezTo>
                      <a:pt x="17343" y="4323"/>
                      <a:pt x="17433" y="4230"/>
                      <a:pt x="17525" y="4111"/>
                    </a:cubicBezTo>
                    <a:cubicBezTo>
                      <a:pt x="17668" y="3929"/>
                      <a:pt x="17767" y="3698"/>
                      <a:pt x="17808" y="3444"/>
                    </a:cubicBezTo>
                    <a:cubicBezTo>
                      <a:pt x="17848" y="3200"/>
                      <a:pt x="17841" y="2944"/>
                      <a:pt x="17787" y="2662"/>
                    </a:cubicBezTo>
                    <a:cubicBezTo>
                      <a:pt x="17738" y="2417"/>
                      <a:pt x="17651" y="2162"/>
                      <a:pt x="17519" y="1884"/>
                    </a:cubicBezTo>
                    <a:cubicBezTo>
                      <a:pt x="17146" y="1089"/>
                      <a:pt x="16232" y="36"/>
                      <a:pt x="15357" y="13"/>
                    </a:cubicBezTo>
                    <a:lnTo>
                      <a:pt x="15357" y="13"/>
                    </a:lnTo>
                    <a:cubicBezTo>
                      <a:pt x="15628" y="19"/>
                      <a:pt x="15898" y="25"/>
                      <a:pt x="15899" y="25"/>
                    </a:cubicBezTo>
                    <a:cubicBezTo>
                      <a:pt x="15899" y="25"/>
                      <a:pt x="15752" y="22"/>
                      <a:pt x="15353" y="13"/>
                    </a:cubicBezTo>
                    <a:lnTo>
                      <a:pt x="15353" y="13"/>
                    </a:lnTo>
                    <a:cubicBezTo>
                      <a:pt x="15354" y="13"/>
                      <a:pt x="15355" y="13"/>
                      <a:pt x="15357" y="13"/>
                    </a:cubicBezTo>
                    <a:lnTo>
                      <a:pt x="15357" y="13"/>
                    </a:lnTo>
                    <a:cubicBezTo>
                      <a:pt x="15355" y="13"/>
                      <a:pt x="15354" y="13"/>
                      <a:pt x="15352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8457416" y="1556113"/>
                <a:ext cx="51086" cy="48872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45" extrusionOk="0">
                    <a:moveTo>
                      <a:pt x="768" y="1"/>
                    </a:moveTo>
                    <a:cubicBezTo>
                      <a:pt x="708" y="1"/>
                      <a:pt x="645" y="9"/>
                      <a:pt x="579" y="25"/>
                    </a:cubicBezTo>
                    <a:cubicBezTo>
                      <a:pt x="510" y="44"/>
                      <a:pt x="440" y="75"/>
                      <a:pt x="379" y="118"/>
                    </a:cubicBezTo>
                    <a:cubicBezTo>
                      <a:pt x="311" y="165"/>
                      <a:pt x="254" y="228"/>
                      <a:pt x="210" y="303"/>
                    </a:cubicBezTo>
                    <a:cubicBezTo>
                      <a:pt x="202" y="314"/>
                      <a:pt x="200" y="330"/>
                      <a:pt x="200" y="344"/>
                    </a:cubicBezTo>
                    <a:cubicBezTo>
                      <a:pt x="142" y="400"/>
                      <a:pt x="96" y="455"/>
                      <a:pt x="65" y="518"/>
                    </a:cubicBezTo>
                    <a:cubicBezTo>
                      <a:pt x="38" y="569"/>
                      <a:pt x="18" y="625"/>
                      <a:pt x="9" y="682"/>
                    </a:cubicBezTo>
                    <a:cubicBezTo>
                      <a:pt x="1" y="740"/>
                      <a:pt x="1" y="797"/>
                      <a:pt x="9" y="864"/>
                    </a:cubicBezTo>
                    <a:cubicBezTo>
                      <a:pt x="23" y="969"/>
                      <a:pt x="75" y="1076"/>
                      <a:pt x="159" y="1186"/>
                    </a:cubicBezTo>
                    <a:cubicBezTo>
                      <a:pt x="231" y="1279"/>
                      <a:pt x="331" y="1364"/>
                      <a:pt x="447" y="1430"/>
                    </a:cubicBezTo>
                    <a:cubicBezTo>
                      <a:pt x="560" y="1493"/>
                      <a:pt x="688" y="1533"/>
                      <a:pt x="817" y="1543"/>
                    </a:cubicBezTo>
                    <a:cubicBezTo>
                      <a:pt x="831" y="1544"/>
                      <a:pt x="845" y="1544"/>
                      <a:pt x="861" y="1544"/>
                    </a:cubicBezTo>
                    <a:cubicBezTo>
                      <a:pt x="867" y="1544"/>
                      <a:pt x="872" y="1544"/>
                      <a:pt x="878" y="1544"/>
                    </a:cubicBezTo>
                    <a:cubicBezTo>
                      <a:pt x="984" y="1544"/>
                      <a:pt x="1093" y="1519"/>
                      <a:pt x="1195" y="1468"/>
                    </a:cubicBezTo>
                    <a:cubicBezTo>
                      <a:pt x="1248" y="1441"/>
                      <a:pt x="1302" y="1401"/>
                      <a:pt x="1354" y="1350"/>
                    </a:cubicBezTo>
                    <a:cubicBezTo>
                      <a:pt x="1407" y="1298"/>
                      <a:pt x="1455" y="1234"/>
                      <a:pt x="1498" y="1155"/>
                    </a:cubicBezTo>
                    <a:cubicBezTo>
                      <a:pt x="1518" y="1120"/>
                      <a:pt x="1534" y="1083"/>
                      <a:pt x="1550" y="1046"/>
                    </a:cubicBezTo>
                    <a:cubicBezTo>
                      <a:pt x="1570" y="1000"/>
                      <a:pt x="1583" y="960"/>
                      <a:pt x="1593" y="917"/>
                    </a:cubicBezTo>
                    <a:cubicBezTo>
                      <a:pt x="1603" y="877"/>
                      <a:pt x="1607" y="837"/>
                      <a:pt x="1611" y="795"/>
                    </a:cubicBezTo>
                    <a:cubicBezTo>
                      <a:pt x="1614" y="750"/>
                      <a:pt x="1610" y="704"/>
                      <a:pt x="1604" y="659"/>
                    </a:cubicBezTo>
                    <a:cubicBezTo>
                      <a:pt x="1597" y="595"/>
                      <a:pt x="1574" y="526"/>
                      <a:pt x="1535" y="450"/>
                    </a:cubicBezTo>
                    <a:cubicBezTo>
                      <a:pt x="1507" y="390"/>
                      <a:pt x="1464" y="333"/>
                      <a:pt x="1407" y="271"/>
                    </a:cubicBezTo>
                    <a:cubicBezTo>
                      <a:pt x="1361" y="223"/>
                      <a:pt x="1304" y="175"/>
                      <a:pt x="1232" y="131"/>
                    </a:cubicBezTo>
                    <a:cubicBezTo>
                      <a:pt x="1173" y="95"/>
                      <a:pt x="1104" y="65"/>
                      <a:pt x="1024" y="38"/>
                    </a:cubicBezTo>
                    <a:cubicBezTo>
                      <a:pt x="958" y="18"/>
                      <a:pt x="883" y="4"/>
                      <a:pt x="801" y="1"/>
                    </a:cubicBezTo>
                    <a:lnTo>
                      <a:pt x="782" y="1"/>
                    </a:lnTo>
                    <a:cubicBezTo>
                      <a:pt x="778" y="1"/>
                      <a:pt x="773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8564840" y="1493259"/>
                <a:ext cx="100686" cy="118812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3756" extrusionOk="0">
                    <a:moveTo>
                      <a:pt x="970" y="0"/>
                    </a:moveTo>
                    <a:cubicBezTo>
                      <a:pt x="914" y="7"/>
                      <a:pt x="867" y="39"/>
                      <a:pt x="830" y="68"/>
                    </a:cubicBezTo>
                    <a:cubicBezTo>
                      <a:pt x="780" y="106"/>
                      <a:pt x="735" y="156"/>
                      <a:pt x="698" y="201"/>
                    </a:cubicBezTo>
                    <a:cubicBezTo>
                      <a:pt x="651" y="255"/>
                      <a:pt x="607" y="318"/>
                      <a:pt x="555" y="397"/>
                    </a:cubicBezTo>
                    <a:cubicBezTo>
                      <a:pt x="514" y="458"/>
                      <a:pt x="478" y="521"/>
                      <a:pt x="443" y="586"/>
                    </a:cubicBezTo>
                    <a:cubicBezTo>
                      <a:pt x="406" y="656"/>
                      <a:pt x="376" y="731"/>
                      <a:pt x="345" y="806"/>
                    </a:cubicBezTo>
                    <a:cubicBezTo>
                      <a:pt x="272" y="988"/>
                      <a:pt x="209" y="1179"/>
                      <a:pt x="151" y="1392"/>
                    </a:cubicBezTo>
                    <a:cubicBezTo>
                      <a:pt x="91" y="1615"/>
                      <a:pt x="50" y="1836"/>
                      <a:pt x="27" y="2044"/>
                    </a:cubicBezTo>
                    <a:cubicBezTo>
                      <a:pt x="1" y="2268"/>
                      <a:pt x="4" y="2482"/>
                      <a:pt x="30" y="2676"/>
                    </a:cubicBezTo>
                    <a:cubicBezTo>
                      <a:pt x="42" y="2762"/>
                      <a:pt x="64" y="2850"/>
                      <a:pt x="97" y="2946"/>
                    </a:cubicBezTo>
                    <a:cubicBezTo>
                      <a:pt x="123" y="3029"/>
                      <a:pt x="166" y="3112"/>
                      <a:pt x="223" y="3199"/>
                    </a:cubicBezTo>
                    <a:cubicBezTo>
                      <a:pt x="233" y="3212"/>
                      <a:pt x="249" y="3221"/>
                      <a:pt x="266" y="3221"/>
                    </a:cubicBezTo>
                    <a:cubicBezTo>
                      <a:pt x="280" y="3221"/>
                      <a:pt x="297" y="3215"/>
                      <a:pt x="307" y="3208"/>
                    </a:cubicBezTo>
                    <a:cubicBezTo>
                      <a:pt x="415" y="3315"/>
                      <a:pt x="531" y="3414"/>
                      <a:pt x="651" y="3493"/>
                    </a:cubicBezTo>
                    <a:cubicBezTo>
                      <a:pt x="737" y="3548"/>
                      <a:pt x="831" y="3599"/>
                      <a:pt x="937" y="3643"/>
                    </a:cubicBezTo>
                    <a:cubicBezTo>
                      <a:pt x="1039" y="3686"/>
                      <a:pt x="1152" y="3716"/>
                      <a:pt x="1281" y="3737"/>
                    </a:cubicBezTo>
                    <a:cubicBezTo>
                      <a:pt x="1344" y="3747"/>
                      <a:pt x="1410" y="3755"/>
                      <a:pt x="1480" y="3755"/>
                    </a:cubicBezTo>
                    <a:cubicBezTo>
                      <a:pt x="1492" y="3755"/>
                      <a:pt x="1505" y="3755"/>
                      <a:pt x="1517" y="3755"/>
                    </a:cubicBezTo>
                    <a:cubicBezTo>
                      <a:pt x="1551" y="3755"/>
                      <a:pt x="1585" y="3754"/>
                      <a:pt x="1618" y="3752"/>
                    </a:cubicBezTo>
                    <a:cubicBezTo>
                      <a:pt x="1662" y="3750"/>
                      <a:pt x="1709" y="3749"/>
                      <a:pt x="1752" y="3742"/>
                    </a:cubicBezTo>
                    <a:cubicBezTo>
                      <a:pt x="1774" y="3737"/>
                      <a:pt x="1795" y="3733"/>
                      <a:pt x="1815" y="3727"/>
                    </a:cubicBezTo>
                    <a:cubicBezTo>
                      <a:pt x="1938" y="3693"/>
                      <a:pt x="2054" y="3640"/>
                      <a:pt x="2153" y="3593"/>
                    </a:cubicBezTo>
                    <a:cubicBezTo>
                      <a:pt x="2280" y="3533"/>
                      <a:pt x="2412" y="3457"/>
                      <a:pt x="2557" y="3368"/>
                    </a:cubicBezTo>
                    <a:cubicBezTo>
                      <a:pt x="2699" y="3279"/>
                      <a:pt x="2817" y="3193"/>
                      <a:pt x="2922" y="3103"/>
                    </a:cubicBezTo>
                    <a:cubicBezTo>
                      <a:pt x="3004" y="3033"/>
                      <a:pt x="3092" y="2946"/>
                      <a:pt x="3141" y="2834"/>
                    </a:cubicBezTo>
                    <a:cubicBezTo>
                      <a:pt x="3158" y="2792"/>
                      <a:pt x="3164" y="2745"/>
                      <a:pt x="3158" y="2695"/>
                    </a:cubicBezTo>
                    <a:cubicBezTo>
                      <a:pt x="3157" y="2675"/>
                      <a:pt x="3150" y="2654"/>
                      <a:pt x="3137" y="2631"/>
                    </a:cubicBezTo>
                    <a:cubicBezTo>
                      <a:pt x="3128" y="2612"/>
                      <a:pt x="3118" y="2596"/>
                      <a:pt x="3101" y="2581"/>
                    </a:cubicBezTo>
                    <a:cubicBezTo>
                      <a:pt x="3112" y="2569"/>
                      <a:pt x="3121" y="2555"/>
                      <a:pt x="3130" y="2539"/>
                    </a:cubicBezTo>
                    <a:cubicBezTo>
                      <a:pt x="3161" y="2485"/>
                      <a:pt x="3177" y="2430"/>
                      <a:pt x="3178" y="2374"/>
                    </a:cubicBezTo>
                    <a:cubicBezTo>
                      <a:pt x="3183" y="2308"/>
                      <a:pt x="3158" y="2248"/>
                      <a:pt x="3137" y="2211"/>
                    </a:cubicBezTo>
                    <a:cubicBezTo>
                      <a:pt x="3107" y="2160"/>
                      <a:pt x="3062" y="2112"/>
                      <a:pt x="2999" y="2072"/>
                    </a:cubicBezTo>
                    <a:cubicBezTo>
                      <a:pt x="3004" y="2038"/>
                      <a:pt x="3005" y="2003"/>
                      <a:pt x="3004" y="1966"/>
                    </a:cubicBezTo>
                    <a:cubicBezTo>
                      <a:pt x="3001" y="1923"/>
                      <a:pt x="2992" y="1882"/>
                      <a:pt x="2976" y="1845"/>
                    </a:cubicBezTo>
                    <a:cubicBezTo>
                      <a:pt x="2962" y="1810"/>
                      <a:pt x="2943" y="1777"/>
                      <a:pt x="2915" y="1739"/>
                    </a:cubicBezTo>
                    <a:cubicBezTo>
                      <a:pt x="2893" y="1709"/>
                      <a:pt x="2865" y="1683"/>
                      <a:pt x="2835" y="1658"/>
                    </a:cubicBezTo>
                    <a:cubicBezTo>
                      <a:pt x="2797" y="1625"/>
                      <a:pt x="2760" y="1608"/>
                      <a:pt x="2724" y="1590"/>
                    </a:cubicBezTo>
                    <a:cubicBezTo>
                      <a:pt x="2683" y="1568"/>
                      <a:pt x="2646" y="1560"/>
                      <a:pt x="2610" y="1552"/>
                    </a:cubicBezTo>
                    <a:cubicBezTo>
                      <a:pt x="2614" y="1519"/>
                      <a:pt x="2611" y="1481"/>
                      <a:pt x="2604" y="1432"/>
                    </a:cubicBezTo>
                    <a:cubicBezTo>
                      <a:pt x="2598" y="1402"/>
                      <a:pt x="2585" y="1366"/>
                      <a:pt x="2568" y="1330"/>
                    </a:cubicBezTo>
                    <a:cubicBezTo>
                      <a:pt x="2548" y="1292"/>
                      <a:pt x="2520" y="1262"/>
                      <a:pt x="2484" y="1230"/>
                    </a:cubicBezTo>
                    <a:cubicBezTo>
                      <a:pt x="2461" y="1209"/>
                      <a:pt x="2428" y="1194"/>
                      <a:pt x="2398" y="1180"/>
                    </a:cubicBezTo>
                    <a:cubicBezTo>
                      <a:pt x="2376" y="1172"/>
                      <a:pt x="2352" y="1166"/>
                      <a:pt x="2333" y="1162"/>
                    </a:cubicBezTo>
                    <a:cubicBezTo>
                      <a:pt x="2313" y="1159"/>
                      <a:pt x="2296" y="1157"/>
                      <a:pt x="2276" y="1154"/>
                    </a:cubicBezTo>
                    <a:cubicBezTo>
                      <a:pt x="2273" y="1154"/>
                      <a:pt x="2270" y="1154"/>
                      <a:pt x="2268" y="1154"/>
                    </a:cubicBezTo>
                    <a:cubicBezTo>
                      <a:pt x="2221" y="1154"/>
                      <a:pt x="2181" y="1165"/>
                      <a:pt x="2144" y="1176"/>
                    </a:cubicBezTo>
                    <a:cubicBezTo>
                      <a:pt x="2146" y="1114"/>
                      <a:pt x="2140" y="1058"/>
                      <a:pt x="2127" y="1007"/>
                    </a:cubicBezTo>
                    <a:cubicBezTo>
                      <a:pt x="2119" y="967"/>
                      <a:pt x="2104" y="930"/>
                      <a:pt x="2083" y="892"/>
                    </a:cubicBezTo>
                    <a:cubicBezTo>
                      <a:pt x="2061" y="854"/>
                      <a:pt x="2034" y="825"/>
                      <a:pt x="2010" y="804"/>
                    </a:cubicBezTo>
                    <a:cubicBezTo>
                      <a:pt x="1983" y="779"/>
                      <a:pt x="1945" y="763"/>
                      <a:pt x="1917" y="752"/>
                    </a:cubicBezTo>
                    <a:cubicBezTo>
                      <a:pt x="1887" y="742"/>
                      <a:pt x="1852" y="736"/>
                      <a:pt x="1809" y="736"/>
                    </a:cubicBezTo>
                    <a:cubicBezTo>
                      <a:pt x="1738" y="736"/>
                      <a:pt x="1673" y="746"/>
                      <a:pt x="1596" y="771"/>
                    </a:cubicBezTo>
                    <a:cubicBezTo>
                      <a:pt x="1595" y="715"/>
                      <a:pt x="1586" y="656"/>
                      <a:pt x="1573" y="599"/>
                    </a:cubicBezTo>
                    <a:cubicBezTo>
                      <a:pt x="1553" y="510"/>
                      <a:pt x="1522" y="441"/>
                      <a:pt x="1479" y="385"/>
                    </a:cubicBezTo>
                    <a:cubicBezTo>
                      <a:pt x="1437" y="334"/>
                      <a:pt x="1371" y="300"/>
                      <a:pt x="1300" y="300"/>
                    </a:cubicBezTo>
                    <a:cubicBezTo>
                      <a:pt x="1297" y="299"/>
                      <a:pt x="1294" y="299"/>
                      <a:pt x="1292" y="299"/>
                    </a:cubicBezTo>
                    <a:cubicBezTo>
                      <a:pt x="1247" y="299"/>
                      <a:pt x="1201" y="311"/>
                      <a:pt x="1152" y="337"/>
                    </a:cubicBezTo>
                    <a:cubicBezTo>
                      <a:pt x="1156" y="291"/>
                      <a:pt x="1154" y="242"/>
                      <a:pt x="1151" y="194"/>
                    </a:cubicBezTo>
                    <a:cubicBezTo>
                      <a:pt x="1144" y="129"/>
                      <a:pt x="1124" y="79"/>
                      <a:pt x="1092" y="42"/>
                    </a:cubicBezTo>
                    <a:cubicBezTo>
                      <a:pt x="1071" y="20"/>
                      <a:pt x="1030" y="3"/>
                      <a:pt x="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8450489" y="1623838"/>
                <a:ext cx="19138" cy="25749"/>
              </a:xfrm>
              <a:custGeom>
                <a:avLst/>
                <a:gdLst/>
                <a:ahLst/>
                <a:cxnLst/>
                <a:rect l="l" t="t" r="r" b="b"/>
                <a:pathLst>
                  <a:path w="605" h="814" extrusionOk="0">
                    <a:moveTo>
                      <a:pt x="105" y="645"/>
                    </a:moveTo>
                    <a:cubicBezTo>
                      <a:pt x="104" y="645"/>
                      <a:pt x="101" y="646"/>
                      <a:pt x="101" y="648"/>
                    </a:cubicBezTo>
                    <a:lnTo>
                      <a:pt x="105" y="645"/>
                    </a:lnTo>
                    <a:close/>
                    <a:moveTo>
                      <a:pt x="540" y="0"/>
                    </a:moveTo>
                    <a:cubicBezTo>
                      <a:pt x="527" y="0"/>
                      <a:pt x="519" y="2"/>
                      <a:pt x="512" y="6"/>
                    </a:cubicBezTo>
                    <a:cubicBezTo>
                      <a:pt x="497" y="13"/>
                      <a:pt x="487" y="23"/>
                      <a:pt x="483" y="38"/>
                    </a:cubicBezTo>
                    <a:cubicBezTo>
                      <a:pt x="447" y="111"/>
                      <a:pt x="414" y="187"/>
                      <a:pt x="377" y="258"/>
                    </a:cubicBezTo>
                    <a:cubicBezTo>
                      <a:pt x="301" y="397"/>
                      <a:pt x="212" y="526"/>
                      <a:pt x="106" y="645"/>
                    </a:cubicBezTo>
                    <a:lnTo>
                      <a:pt x="112" y="639"/>
                    </a:lnTo>
                    <a:lnTo>
                      <a:pt x="112" y="639"/>
                    </a:lnTo>
                    <a:cubicBezTo>
                      <a:pt x="83" y="669"/>
                      <a:pt x="53" y="701"/>
                      <a:pt x="25" y="729"/>
                    </a:cubicBezTo>
                    <a:cubicBezTo>
                      <a:pt x="6" y="746"/>
                      <a:pt x="0" y="775"/>
                      <a:pt x="19" y="796"/>
                    </a:cubicBezTo>
                    <a:cubicBezTo>
                      <a:pt x="28" y="807"/>
                      <a:pt x="43" y="813"/>
                      <a:pt x="57" y="813"/>
                    </a:cubicBezTo>
                    <a:cubicBezTo>
                      <a:pt x="68" y="813"/>
                      <a:pt x="78" y="810"/>
                      <a:pt x="86" y="802"/>
                    </a:cubicBezTo>
                    <a:cubicBezTo>
                      <a:pt x="189" y="702"/>
                      <a:pt x="284" y="596"/>
                      <a:pt x="370" y="480"/>
                    </a:cubicBezTo>
                    <a:cubicBezTo>
                      <a:pt x="414" y="418"/>
                      <a:pt x="456" y="357"/>
                      <a:pt x="493" y="292"/>
                    </a:cubicBezTo>
                    <a:cubicBezTo>
                      <a:pt x="533" y="224"/>
                      <a:pt x="569" y="152"/>
                      <a:pt x="593" y="78"/>
                    </a:cubicBezTo>
                    <a:cubicBezTo>
                      <a:pt x="605" y="46"/>
                      <a:pt x="589" y="15"/>
                      <a:pt x="559" y="3"/>
                    </a:cubicBezTo>
                    <a:cubicBezTo>
                      <a:pt x="552" y="2"/>
                      <a:pt x="547" y="0"/>
                      <a:pt x="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8861269" y="1173929"/>
                <a:ext cx="16006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536" extrusionOk="0">
                    <a:moveTo>
                      <a:pt x="196" y="825"/>
                    </a:moveTo>
                    <a:cubicBezTo>
                      <a:pt x="195" y="826"/>
                      <a:pt x="195" y="827"/>
                      <a:pt x="195" y="828"/>
                    </a:cubicBezTo>
                    <a:cubicBezTo>
                      <a:pt x="195" y="827"/>
                      <a:pt x="195" y="826"/>
                      <a:pt x="196" y="825"/>
                    </a:cubicBezTo>
                    <a:close/>
                    <a:moveTo>
                      <a:pt x="410" y="1"/>
                    </a:moveTo>
                    <a:cubicBezTo>
                      <a:pt x="365" y="1"/>
                      <a:pt x="334" y="36"/>
                      <a:pt x="327" y="78"/>
                    </a:cubicBezTo>
                    <a:cubicBezTo>
                      <a:pt x="292" y="327"/>
                      <a:pt x="250" y="577"/>
                      <a:pt x="196" y="825"/>
                    </a:cubicBezTo>
                    <a:lnTo>
                      <a:pt x="196" y="825"/>
                    </a:lnTo>
                    <a:cubicBezTo>
                      <a:pt x="196" y="824"/>
                      <a:pt x="197" y="824"/>
                      <a:pt x="198" y="824"/>
                    </a:cubicBezTo>
                    <a:lnTo>
                      <a:pt x="198" y="824"/>
                    </a:lnTo>
                    <a:cubicBezTo>
                      <a:pt x="197" y="827"/>
                      <a:pt x="196" y="830"/>
                      <a:pt x="196" y="833"/>
                    </a:cubicBezTo>
                    <a:lnTo>
                      <a:pt x="196" y="833"/>
                    </a:lnTo>
                    <a:cubicBezTo>
                      <a:pt x="194" y="836"/>
                      <a:pt x="193" y="838"/>
                      <a:pt x="193" y="843"/>
                    </a:cubicBezTo>
                    <a:cubicBezTo>
                      <a:pt x="193" y="842"/>
                      <a:pt x="193" y="842"/>
                      <a:pt x="193" y="842"/>
                    </a:cubicBezTo>
                    <a:lnTo>
                      <a:pt x="193" y="842"/>
                    </a:lnTo>
                    <a:cubicBezTo>
                      <a:pt x="144" y="1055"/>
                      <a:pt x="85" y="1265"/>
                      <a:pt x="9" y="1468"/>
                    </a:cubicBezTo>
                    <a:cubicBezTo>
                      <a:pt x="0" y="1494"/>
                      <a:pt x="13" y="1524"/>
                      <a:pt x="37" y="1531"/>
                    </a:cubicBezTo>
                    <a:cubicBezTo>
                      <a:pt x="44" y="1534"/>
                      <a:pt x="50" y="1535"/>
                      <a:pt x="56" y="1535"/>
                    </a:cubicBezTo>
                    <a:cubicBezTo>
                      <a:pt x="76" y="1535"/>
                      <a:pt x="94" y="1522"/>
                      <a:pt x="100" y="1503"/>
                    </a:cubicBezTo>
                    <a:cubicBezTo>
                      <a:pt x="188" y="1272"/>
                      <a:pt x="271" y="1042"/>
                      <a:pt x="341" y="802"/>
                    </a:cubicBezTo>
                    <a:cubicBezTo>
                      <a:pt x="408" y="570"/>
                      <a:pt x="460" y="334"/>
                      <a:pt x="498" y="94"/>
                    </a:cubicBezTo>
                    <a:cubicBezTo>
                      <a:pt x="506" y="48"/>
                      <a:pt x="464" y="5"/>
                      <a:pt x="420" y="1"/>
                    </a:cubicBezTo>
                    <a:lnTo>
                      <a:pt x="413" y="1"/>
                    </a:lnTo>
                    <a:cubicBezTo>
                      <a:pt x="412" y="1"/>
                      <a:pt x="411" y="1"/>
                      <a:pt x="41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876168" y="1180192"/>
                <a:ext cx="17746" cy="4545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437" extrusionOk="0">
                    <a:moveTo>
                      <a:pt x="257" y="431"/>
                    </a:moveTo>
                    <a:lnTo>
                      <a:pt x="257" y="431"/>
                    </a:lnTo>
                    <a:cubicBezTo>
                      <a:pt x="255" y="438"/>
                      <a:pt x="254" y="444"/>
                      <a:pt x="252" y="451"/>
                    </a:cubicBezTo>
                    <a:cubicBezTo>
                      <a:pt x="253" y="444"/>
                      <a:pt x="255" y="438"/>
                      <a:pt x="257" y="431"/>
                    </a:cubicBezTo>
                    <a:close/>
                    <a:moveTo>
                      <a:pt x="437" y="0"/>
                    </a:moveTo>
                    <a:cubicBezTo>
                      <a:pt x="407" y="3"/>
                      <a:pt x="378" y="13"/>
                      <a:pt x="357" y="32"/>
                    </a:cubicBezTo>
                    <a:cubicBezTo>
                      <a:pt x="330" y="53"/>
                      <a:pt x="318" y="82"/>
                      <a:pt x="314" y="115"/>
                    </a:cubicBezTo>
                    <a:cubicBezTo>
                      <a:pt x="297" y="218"/>
                      <a:pt x="281" y="319"/>
                      <a:pt x="259" y="421"/>
                    </a:cubicBezTo>
                    <a:lnTo>
                      <a:pt x="259" y="421"/>
                    </a:lnTo>
                    <a:cubicBezTo>
                      <a:pt x="259" y="420"/>
                      <a:pt x="259" y="419"/>
                      <a:pt x="259" y="418"/>
                    </a:cubicBezTo>
                    <a:lnTo>
                      <a:pt x="259" y="418"/>
                    </a:lnTo>
                    <a:cubicBezTo>
                      <a:pt x="224" y="573"/>
                      <a:pt x="186" y="725"/>
                      <a:pt x="145" y="876"/>
                    </a:cubicBezTo>
                    <a:cubicBezTo>
                      <a:pt x="123" y="954"/>
                      <a:pt x="103" y="1030"/>
                      <a:pt x="82" y="1106"/>
                    </a:cubicBezTo>
                    <a:cubicBezTo>
                      <a:pt x="60" y="1183"/>
                      <a:pt x="36" y="1259"/>
                      <a:pt x="13" y="1335"/>
                    </a:cubicBezTo>
                    <a:cubicBezTo>
                      <a:pt x="0" y="1375"/>
                      <a:pt x="16" y="1418"/>
                      <a:pt x="56" y="1432"/>
                    </a:cubicBezTo>
                    <a:cubicBezTo>
                      <a:pt x="64" y="1435"/>
                      <a:pt x="72" y="1436"/>
                      <a:pt x="81" y="1436"/>
                    </a:cubicBezTo>
                    <a:cubicBezTo>
                      <a:pt x="111" y="1436"/>
                      <a:pt x="142" y="1418"/>
                      <a:pt x="152" y="1388"/>
                    </a:cubicBezTo>
                    <a:cubicBezTo>
                      <a:pt x="182" y="1289"/>
                      <a:pt x="218" y="1194"/>
                      <a:pt x="258" y="1098"/>
                    </a:cubicBezTo>
                    <a:cubicBezTo>
                      <a:pt x="301" y="995"/>
                      <a:pt x="347" y="894"/>
                      <a:pt x="388" y="788"/>
                    </a:cubicBezTo>
                    <a:cubicBezTo>
                      <a:pt x="430" y="682"/>
                      <a:pt x="467" y="579"/>
                      <a:pt x="496" y="468"/>
                    </a:cubicBezTo>
                    <a:cubicBezTo>
                      <a:pt x="526" y="358"/>
                      <a:pt x="547" y="246"/>
                      <a:pt x="556" y="132"/>
                    </a:cubicBezTo>
                    <a:cubicBezTo>
                      <a:pt x="560" y="66"/>
                      <a:pt x="511" y="7"/>
                      <a:pt x="44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8886353" y="1191770"/>
                <a:ext cx="27172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367" y="671"/>
                    </a:moveTo>
                    <a:lnTo>
                      <a:pt x="367" y="671"/>
                    </a:lnTo>
                    <a:cubicBezTo>
                      <a:pt x="366" y="673"/>
                      <a:pt x="365" y="675"/>
                      <a:pt x="364" y="677"/>
                    </a:cubicBezTo>
                    <a:lnTo>
                      <a:pt x="364" y="677"/>
                    </a:lnTo>
                    <a:cubicBezTo>
                      <a:pt x="365" y="675"/>
                      <a:pt x="366" y="673"/>
                      <a:pt x="367" y="671"/>
                    </a:cubicBezTo>
                    <a:close/>
                    <a:moveTo>
                      <a:pt x="364" y="677"/>
                    </a:moveTo>
                    <a:cubicBezTo>
                      <a:pt x="363" y="679"/>
                      <a:pt x="361" y="681"/>
                      <a:pt x="360" y="683"/>
                    </a:cubicBezTo>
                    <a:lnTo>
                      <a:pt x="360" y="683"/>
                    </a:lnTo>
                    <a:cubicBezTo>
                      <a:pt x="362" y="681"/>
                      <a:pt x="363" y="679"/>
                      <a:pt x="364" y="677"/>
                    </a:cubicBezTo>
                    <a:close/>
                    <a:moveTo>
                      <a:pt x="729" y="1"/>
                    </a:moveTo>
                    <a:cubicBezTo>
                      <a:pt x="679" y="2"/>
                      <a:pt x="633" y="34"/>
                      <a:pt x="612" y="81"/>
                    </a:cubicBezTo>
                    <a:cubicBezTo>
                      <a:pt x="569" y="183"/>
                      <a:pt x="533" y="289"/>
                      <a:pt x="493" y="393"/>
                    </a:cubicBezTo>
                    <a:cubicBezTo>
                      <a:pt x="453" y="493"/>
                      <a:pt x="410" y="589"/>
                      <a:pt x="360" y="685"/>
                    </a:cubicBezTo>
                    <a:cubicBezTo>
                      <a:pt x="360" y="684"/>
                      <a:pt x="360" y="684"/>
                      <a:pt x="360" y="683"/>
                    </a:cubicBezTo>
                    <a:lnTo>
                      <a:pt x="360" y="683"/>
                    </a:lnTo>
                    <a:cubicBezTo>
                      <a:pt x="298" y="800"/>
                      <a:pt x="229" y="912"/>
                      <a:pt x="142" y="1012"/>
                    </a:cubicBezTo>
                    <a:cubicBezTo>
                      <a:pt x="108" y="1047"/>
                      <a:pt x="73" y="1080"/>
                      <a:pt x="36" y="1110"/>
                    </a:cubicBezTo>
                    <a:cubicBezTo>
                      <a:pt x="6" y="1138"/>
                      <a:pt x="0" y="1185"/>
                      <a:pt x="28" y="1218"/>
                    </a:cubicBezTo>
                    <a:cubicBezTo>
                      <a:pt x="42" y="1236"/>
                      <a:pt x="63" y="1245"/>
                      <a:pt x="84" y="1245"/>
                    </a:cubicBezTo>
                    <a:cubicBezTo>
                      <a:pt x="102" y="1245"/>
                      <a:pt x="120" y="1239"/>
                      <a:pt x="135" y="1226"/>
                    </a:cubicBezTo>
                    <a:cubicBezTo>
                      <a:pt x="303" y="1085"/>
                      <a:pt x="460" y="929"/>
                      <a:pt x="583" y="747"/>
                    </a:cubicBezTo>
                    <a:cubicBezTo>
                      <a:pt x="646" y="654"/>
                      <a:pt x="701" y="553"/>
                      <a:pt x="746" y="452"/>
                    </a:cubicBezTo>
                    <a:cubicBezTo>
                      <a:pt x="794" y="350"/>
                      <a:pt x="825" y="243"/>
                      <a:pt x="847" y="131"/>
                    </a:cubicBezTo>
                    <a:cubicBezTo>
                      <a:pt x="858" y="79"/>
                      <a:pt x="815" y="25"/>
                      <a:pt x="768" y="8"/>
                    </a:cubicBezTo>
                    <a:cubicBezTo>
                      <a:pt x="755" y="2"/>
                      <a:pt x="741" y="1"/>
                      <a:pt x="72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8891826" y="1210623"/>
                <a:ext cx="31886" cy="35397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9" extrusionOk="0">
                    <a:moveTo>
                      <a:pt x="888" y="0"/>
                    </a:moveTo>
                    <a:cubicBezTo>
                      <a:pt x="854" y="3"/>
                      <a:pt x="818" y="18"/>
                      <a:pt x="800" y="48"/>
                    </a:cubicBezTo>
                    <a:cubicBezTo>
                      <a:pt x="765" y="99"/>
                      <a:pt x="735" y="155"/>
                      <a:pt x="702" y="208"/>
                    </a:cubicBezTo>
                    <a:cubicBezTo>
                      <a:pt x="671" y="262"/>
                      <a:pt x="636" y="315"/>
                      <a:pt x="601" y="366"/>
                    </a:cubicBezTo>
                    <a:cubicBezTo>
                      <a:pt x="526" y="471"/>
                      <a:pt x="445" y="570"/>
                      <a:pt x="359" y="665"/>
                    </a:cubicBezTo>
                    <a:cubicBezTo>
                      <a:pt x="260" y="771"/>
                      <a:pt x="157" y="870"/>
                      <a:pt x="44" y="960"/>
                    </a:cubicBezTo>
                    <a:cubicBezTo>
                      <a:pt x="4" y="990"/>
                      <a:pt x="1" y="1050"/>
                      <a:pt x="31" y="1087"/>
                    </a:cubicBezTo>
                    <a:cubicBezTo>
                      <a:pt x="49" y="1108"/>
                      <a:pt x="74" y="1118"/>
                      <a:pt x="99" y="1118"/>
                    </a:cubicBezTo>
                    <a:cubicBezTo>
                      <a:pt x="119" y="1118"/>
                      <a:pt x="140" y="1111"/>
                      <a:pt x="158" y="1097"/>
                    </a:cubicBezTo>
                    <a:cubicBezTo>
                      <a:pt x="321" y="971"/>
                      <a:pt x="479" y="837"/>
                      <a:pt x="618" y="685"/>
                    </a:cubicBezTo>
                    <a:cubicBezTo>
                      <a:pt x="688" y="608"/>
                      <a:pt x="754" y="527"/>
                      <a:pt x="817" y="443"/>
                    </a:cubicBezTo>
                    <a:cubicBezTo>
                      <a:pt x="883" y="351"/>
                      <a:pt x="947" y="254"/>
                      <a:pt x="989" y="148"/>
                    </a:cubicBezTo>
                    <a:cubicBezTo>
                      <a:pt x="1007" y="103"/>
                      <a:pt x="989" y="49"/>
                      <a:pt x="950" y="20"/>
                    </a:cubicBezTo>
                    <a:cubicBezTo>
                      <a:pt x="931" y="8"/>
                      <a:pt x="910" y="0"/>
                      <a:pt x="88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898595" y="1232006"/>
                <a:ext cx="35175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58" extrusionOk="0">
                    <a:moveTo>
                      <a:pt x="445" y="441"/>
                    </a:moveTo>
                    <a:cubicBezTo>
                      <a:pt x="444" y="444"/>
                      <a:pt x="442" y="446"/>
                      <a:pt x="438" y="446"/>
                    </a:cubicBezTo>
                    <a:cubicBezTo>
                      <a:pt x="442" y="444"/>
                      <a:pt x="444" y="444"/>
                      <a:pt x="445" y="441"/>
                    </a:cubicBezTo>
                    <a:close/>
                    <a:moveTo>
                      <a:pt x="1015" y="0"/>
                    </a:moveTo>
                    <a:cubicBezTo>
                      <a:pt x="994" y="0"/>
                      <a:pt x="968" y="7"/>
                      <a:pt x="948" y="23"/>
                    </a:cubicBezTo>
                    <a:cubicBezTo>
                      <a:pt x="909" y="53"/>
                      <a:pt x="873" y="88"/>
                      <a:pt x="838" y="119"/>
                    </a:cubicBezTo>
                    <a:cubicBezTo>
                      <a:pt x="793" y="161"/>
                      <a:pt x="747" y="202"/>
                      <a:pt x="703" y="241"/>
                    </a:cubicBezTo>
                    <a:cubicBezTo>
                      <a:pt x="626" y="310"/>
                      <a:pt x="543" y="375"/>
                      <a:pt x="456" y="433"/>
                    </a:cubicBezTo>
                    <a:lnTo>
                      <a:pt x="456" y="433"/>
                    </a:lnTo>
                    <a:cubicBezTo>
                      <a:pt x="454" y="434"/>
                      <a:pt x="453" y="436"/>
                      <a:pt x="451" y="437"/>
                    </a:cubicBezTo>
                    <a:lnTo>
                      <a:pt x="451" y="437"/>
                    </a:lnTo>
                    <a:cubicBezTo>
                      <a:pt x="450" y="438"/>
                      <a:pt x="448" y="439"/>
                      <a:pt x="447" y="440"/>
                    </a:cubicBezTo>
                    <a:cubicBezTo>
                      <a:pt x="359" y="496"/>
                      <a:pt x="268" y="544"/>
                      <a:pt x="172" y="582"/>
                    </a:cubicBezTo>
                    <a:cubicBezTo>
                      <a:pt x="137" y="592"/>
                      <a:pt x="103" y="602"/>
                      <a:pt x="67" y="609"/>
                    </a:cubicBezTo>
                    <a:cubicBezTo>
                      <a:pt x="29" y="617"/>
                      <a:pt x="0" y="655"/>
                      <a:pt x="7" y="696"/>
                    </a:cubicBezTo>
                    <a:cubicBezTo>
                      <a:pt x="14" y="731"/>
                      <a:pt x="45" y="757"/>
                      <a:pt x="81" y="757"/>
                    </a:cubicBezTo>
                    <a:cubicBezTo>
                      <a:pt x="85" y="757"/>
                      <a:pt x="89" y="757"/>
                      <a:pt x="93" y="756"/>
                    </a:cubicBezTo>
                    <a:cubicBezTo>
                      <a:pt x="188" y="738"/>
                      <a:pt x="281" y="709"/>
                      <a:pt x="371" y="673"/>
                    </a:cubicBezTo>
                    <a:cubicBezTo>
                      <a:pt x="461" y="637"/>
                      <a:pt x="547" y="587"/>
                      <a:pt x="629" y="533"/>
                    </a:cubicBezTo>
                    <a:cubicBezTo>
                      <a:pt x="712" y="477"/>
                      <a:pt x="795" y="417"/>
                      <a:pt x="873" y="352"/>
                    </a:cubicBezTo>
                    <a:cubicBezTo>
                      <a:pt x="948" y="289"/>
                      <a:pt x="1024" y="226"/>
                      <a:pt x="1090" y="153"/>
                    </a:cubicBezTo>
                    <a:cubicBezTo>
                      <a:pt x="1101" y="139"/>
                      <a:pt x="1105" y="123"/>
                      <a:pt x="1108" y="105"/>
                    </a:cubicBezTo>
                    <a:cubicBezTo>
                      <a:pt x="1111" y="80"/>
                      <a:pt x="1103" y="53"/>
                      <a:pt x="1087" y="33"/>
                    </a:cubicBezTo>
                    <a:cubicBezTo>
                      <a:pt x="1067" y="10"/>
                      <a:pt x="1041" y="0"/>
                      <a:pt x="101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901758" y="1253927"/>
                <a:ext cx="38876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44" extrusionOk="0">
                    <a:moveTo>
                      <a:pt x="393" y="271"/>
                    </a:moveTo>
                    <a:cubicBezTo>
                      <a:pt x="389" y="272"/>
                      <a:pt x="387" y="273"/>
                      <a:pt x="384" y="274"/>
                    </a:cubicBezTo>
                    <a:lnTo>
                      <a:pt x="384" y="274"/>
                    </a:lnTo>
                    <a:cubicBezTo>
                      <a:pt x="387" y="273"/>
                      <a:pt x="390" y="272"/>
                      <a:pt x="393" y="271"/>
                    </a:cubicBezTo>
                    <a:close/>
                    <a:moveTo>
                      <a:pt x="1119" y="0"/>
                    </a:moveTo>
                    <a:cubicBezTo>
                      <a:pt x="1109" y="2"/>
                      <a:pt x="1098" y="2"/>
                      <a:pt x="1091" y="5"/>
                    </a:cubicBezTo>
                    <a:cubicBezTo>
                      <a:pt x="972" y="39"/>
                      <a:pt x="859" y="86"/>
                      <a:pt x="746" y="135"/>
                    </a:cubicBezTo>
                    <a:cubicBezTo>
                      <a:pt x="622" y="188"/>
                      <a:pt x="494" y="238"/>
                      <a:pt x="365" y="281"/>
                    </a:cubicBezTo>
                    <a:cubicBezTo>
                      <a:pt x="371" y="278"/>
                      <a:pt x="377" y="276"/>
                      <a:pt x="384" y="274"/>
                    </a:cubicBezTo>
                    <a:lnTo>
                      <a:pt x="384" y="274"/>
                    </a:lnTo>
                    <a:cubicBezTo>
                      <a:pt x="288" y="302"/>
                      <a:pt x="192" y="324"/>
                      <a:pt x="95" y="337"/>
                    </a:cubicBezTo>
                    <a:cubicBezTo>
                      <a:pt x="37" y="345"/>
                      <a:pt x="0" y="405"/>
                      <a:pt x="10" y="460"/>
                    </a:cubicBezTo>
                    <a:cubicBezTo>
                      <a:pt x="21" y="513"/>
                      <a:pt x="65" y="544"/>
                      <a:pt x="116" y="544"/>
                    </a:cubicBezTo>
                    <a:cubicBezTo>
                      <a:pt x="121" y="544"/>
                      <a:pt x="127" y="544"/>
                      <a:pt x="132" y="543"/>
                    </a:cubicBezTo>
                    <a:cubicBezTo>
                      <a:pt x="311" y="521"/>
                      <a:pt x="486" y="477"/>
                      <a:pt x="657" y="421"/>
                    </a:cubicBezTo>
                    <a:cubicBezTo>
                      <a:pt x="743" y="393"/>
                      <a:pt x="829" y="358"/>
                      <a:pt x="912" y="325"/>
                    </a:cubicBezTo>
                    <a:cubicBezTo>
                      <a:pt x="997" y="291"/>
                      <a:pt x="1078" y="255"/>
                      <a:pt x="1160" y="211"/>
                    </a:cubicBezTo>
                    <a:cubicBezTo>
                      <a:pt x="1203" y="185"/>
                      <a:pt x="1229" y="142"/>
                      <a:pt x="1220" y="92"/>
                    </a:cubicBezTo>
                    <a:cubicBezTo>
                      <a:pt x="1212" y="46"/>
                      <a:pt x="1167" y="3"/>
                      <a:pt x="111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8907199" y="1271705"/>
                <a:ext cx="25243" cy="841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66" extrusionOk="0">
                    <a:moveTo>
                      <a:pt x="719" y="1"/>
                    </a:moveTo>
                    <a:cubicBezTo>
                      <a:pt x="709" y="5"/>
                      <a:pt x="697" y="7"/>
                      <a:pt x="687" y="12"/>
                    </a:cubicBezTo>
                    <a:cubicBezTo>
                      <a:pt x="647" y="31"/>
                      <a:pt x="610" y="51"/>
                      <a:pt x="569" y="70"/>
                    </a:cubicBezTo>
                    <a:cubicBezTo>
                      <a:pt x="523" y="90"/>
                      <a:pt x="474" y="108"/>
                      <a:pt x="425" y="124"/>
                    </a:cubicBezTo>
                    <a:cubicBezTo>
                      <a:pt x="385" y="137"/>
                      <a:pt x="344" y="148"/>
                      <a:pt x="302" y="154"/>
                    </a:cubicBezTo>
                    <a:cubicBezTo>
                      <a:pt x="261" y="164"/>
                      <a:pt x="221" y="167"/>
                      <a:pt x="179" y="169"/>
                    </a:cubicBezTo>
                    <a:lnTo>
                      <a:pt x="178" y="169"/>
                    </a:lnTo>
                    <a:cubicBezTo>
                      <a:pt x="136" y="169"/>
                      <a:pt x="95" y="167"/>
                      <a:pt x="53" y="164"/>
                    </a:cubicBezTo>
                    <a:cubicBezTo>
                      <a:pt x="51" y="164"/>
                      <a:pt x="49" y="164"/>
                      <a:pt x="47" y="164"/>
                    </a:cubicBezTo>
                    <a:cubicBezTo>
                      <a:pt x="25" y="164"/>
                      <a:pt x="5" y="184"/>
                      <a:pt x="2" y="207"/>
                    </a:cubicBezTo>
                    <a:cubicBezTo>
                      <a:pt x="0" y="232"/>
                      <a:pt x="20" y="254"/>
                      <a:pt x="44" y="259"/>
                    </a:cubicBezTo>
                    <a:cubicBezTo>
                      <a:pt x="88" y="264"/>
                      <a:pt x="131" y="266"/>
                      <a:pt x="175" y="266"/>
                    </a:cubicBezTo>
                    <a:cubicBezTo>
                      <a:pt x="246" y="266"/>
                      <a:pt x="316" y="260"/>
                      <a:pt x="387" y="250"/>
                    </a:cubicBezTo>
                    <a:cubicBezTo>
                      <a:pt x="453" y="240"/>
                      <a:pt x="517" y="223"/>
                      <a:pt x="580" y="203"/>
                    </a:cubicBezTo>
                    <a:cubicBezTo>
                      <a:pt x="637" y="186"/>
                      <a:pt x="695" y="164"/>
                      <a:pt x="748" y="136"/>
                    </a:cubicBezTo>
                    <a:cubicBezTo>
                      <a:pt x="782" y="118"/>
                      <a:pt x="798" y="78"/>
                      <a:pt x="782" y="43"/>
                    </a:cubicBezTo>
                    <a:cubicBezTo>
                      <a:pt x="772" y="17"/>
                      <a:pt x="745" y="2"/>
                      <a:pt x="71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463268" y="1470389"/>
                <a:ext cx="22301" cy="2809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888" extrusionOk="0">
                    <a:moveTo>
                      <a:pt x="172" y="222"/>
                    </a:moveTo>
                    <a:cubicBezTo>
                      <a:pt x="172" y="225"/>
                      <a:pt x="171" y="227"/>
                      <a:pt x="171" y="229"/>
                    </a:cubicBezTo>
                    <a:lnTo>
                      <a:pt x="171" y="229"/>
                    </a:lnTo>
                    <a:cubicBezTo>
                      <a:pt x="171" y="227"/>
                      <a:pt x="172" y="224"/>
                      <a:pt x="172" y="222"/>
                    </a:cubicBezTo>
                    <a:close/>
                    <a:moveTo>
                      <a:pt x="168" y="0"/>
                    </a:moveTo>
                    <a:cubicBezTo>
                      <a:pt x="143" y="0"/>
                      <a:pt x="119" y="15"/>
                      <a:pt x="112" y="36"/>
                    </a:cubicBezTo>
                    <a:cubicBezTo>
                      <a:pt x="96" y="96"/>
                      <a:pt x="80" y="155"/>
                      <a:pt x="69" y="214"/>
                    </a:cubicBezTo>
                    <a:cubicBezTo>
                      <a:pt x="55" y="282"/>
                      <a:pt x="47" y="350"/>
                      <a:pt x="39" y="418"/>
                    </a:cubicBezTo>
                    <a:cubicBezTo>
                      <a:pt x="23" y="556"/>
                      <a:pt x="17" y="695"/>
                      <a:pt x="3" y="835"/>
                    </a:cubicBezTo>
                    <a:cubicBezTo>
                      <a:pt x="0" y="859"/>
                      <a:pt x="22" y="884"/>
                      <a:pt x="46" y="887"/>
                    </a:cubicBezTo>
                    <a:cubicBezTo>
                      <a:pt x="49" y="887"/>
                      <a:pt x="51" y="887"/>
                      <a:pt x="53" y="887"/>
                    </a:cubicBezTo>
                    <a:cubicBezTo>
                      <a:pt x="77" y="887"/>
                      <a:pt x="95" y="868"/>
                      <a:pt x="98" y="844"/>
                    </a:cubicBezTo>
                    <a:cubicBezTo>
                      <a:pt x="119" y="638"/>
                      <a:pt x="129" y="432"/>
                      <a:pt x="171" y="229"/>
                    </a:cubicBezTo>
                    <a:lnTo>
                      <a:pt x="171" y="229"/>
                    </a:lnTo>
                    <a:cubicBezTo>
                      <a:pt x="170" y="230"/>
                      <a:pt x="170" y="231"/>
                      <a:pt x="170" y="231"/>
                    </a:cubicBezTo>
                    <a:lnTo>
                      <a:pt x="170" y="231"/>
                    </a:lnTo>
                    <a:cubicBezTo>
                      <a:pt x="177" y="198"/>
                      <a:pt x="185" y="164"/>
                      <a:pt x="196" y="133"/>
                    </a:cubicBezTo>
                    <a:cubicBezTo>
                      <a:pt x="219" y="148"/>
                      <a:pt x="244" y="162"/>
                      <a:pt x="264" y="176"/>
                    </a:cubicBezTo>
                    <a:cubicBezTo>
                      <a:pt x="311" y="208"/>
                      <a:pt x="355" y="246"/>
                      <a:pt x="397" y="284"/>
                    </a:cubicBezTo>
                    <a:cubicBezTo>
                      <a:pt x="471" y="357"/>
                      <a:pt x="541" y="435"/>
                      <a:pt x="606" y="519"/>
                    </a:cubicBezTo>
                    <a:cubicBezTo>
                      <a:pt x="616" y="531"/>
                      <a:pt x="632" y="537"/>
                      <a:pt x="648" y="537"/>
                    </a:cubicBezTo>
                    <a:cubicBezTo>
                      <a:pt x="661" y="537"/>
                      <a:pt x="674" y="533"/>
                      <a:pt x="683" y="526"/>
                    </a:cubicBezTo>
                    <a:cubicBezTo>
                      <a:pt x="693" y="516"/>
                      <a:pt x="700" y="501"/>
                      <a:pt x="703" y="487"/>
                    </a:cubicBezTo>
                    <a:cubicBezTo>
                      <a:pt x="705" y="473"/>
                      <a:pt x="699" y="461"/>
                      <a:pt x="690" y="448"/>
                    </a:cubicBezTo>
                    <a:cubicBezTo>
                      <a:pt x="627" y="358"/>
                      <a:pt x="554" y="275"/>
                      <a:pt x="474" y="201"/>
                    </a:cubicBezTo>
                    <a:cubicBezTo>
                      <a:pt x="427" y="161"/>
                      <a:pt x="381" y="120"/>
                      <a:pt x="328" y="86"/>
                    </a:cubicBezTo>
                    <a:cubicBezTo>
                      <a:pt x="284" y="55"/>
                      <a:pt x="234" y="29"/>
                      <a:pt x="184" y="4"/>
                    </a:cubicBezTo>
                    <a:cubicBezTo>
                      <a:pt x="178" y="3"/>
                      <a:pt x="173" y="0"/>
                      <a:pt x="16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8504169" y="1415253"/>
                <a:ext cx="44412" cy="5725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810" extrusionOk="0">
                    <a:moveTo>
                      <a:pt x="318" y="1033"/>
                    </a:moveTo>
                    <a:cubicBezTo>
                      <a:pt x="320" y="1035"/>
                      <a:pt x="323" y="1038"/>
                      <a:pt x="325" y="1040"/>
                    </a:cubicBezTo>
                    <a:lnTo>
                      <a:pt x="325" y="1040"/>
                    </a:lnTo>
                    <a:cubicBezTo>
                      <a:pt x="323" y="1038"/>
                      <a:pt x="320" y="1036"/>
                      <a:pt x="318" y="1033"/>
                    </a:cubicBezTo>
                    <a:close/>
                    <a:moveTo>
                      <a:pt x="204" y="1447"/>
                    </a:moveTo>
                    <a:cubicBezTo>
                      <a:pt x="204" y="1449"/>
                      <a:pt x="204" y="1450"/>
                      <a:pt x="205" y="1452"/>
                    </a:cubicBezTo>
                    <a:lnTo>
                      <a:pt x="205" y="1452"/>
                    </a:lnTo>
                    <a:cubicBezTo>
                      <a:pt x="205" y="1450"/>
                      <a:pt x="204" y="1448"/>
                      <a:pt x="204" y="1447"/>
                    </a:cubicBezTo>
                    <a:close/>
                    <a:moveTo>
                      <a:pt x="208" y="1460"/>
                    </a:moveTo>
                    <a:cubicBezTo>
                      <a:pt x="208" y="1461"/>
                      <a:pt x="208" y="1461"/>
                      <a:pt x="211" y="1463"/>
                    </a:cubicBezTo>
                    <a:cubicBezTo>
                      <a:pt x="211" y="1463"/>
                      <a:pt x="211" y="1461"/>
                      <a:pt x="208" y="1460"/>
                    </a:cubicBezTo>
                    <a:close/>
                    <a:moveTo>
                      <a:pt x="887" y="1"/>
                    </a:moveTo>
                    <a:cubicBezTo>
                      <a:pt x="862" y="6"/>
                      <a:pt x="835" y="11"/>
                      <a:pt x="814" y="24"/>
                    </a:cubicBezTo>
                    <a:cubicBezTo>
                      <a:pt x="792" y="38"/>
                      <a:pt x="778" y="51"/>
                      <a:pt x="762" y="72"/>
                    </a:cubicBezTo>
                    <a:cubicBezTo>
                      <a:pt x="748" y="88"/>
                      <a:pt x="738" y="109"/>
                      <a:pt x="729" y="127"/>
                    </a:cubicBezTo>
                    <a:cubicBezTo>
                      <a:pt x="708" y="170"/>
                      <a:pt x="698" y="218"/>
                      <a:pt x="686" y="267"/>
                    </a:cubicBezTo>
                    <a:cubicBezTo>
                      <a:pt x="650" y="416"/>
                      <a:pt x="626" y="566"/>
                      <a:pt x="592" y="712"/>
                    </a:cubicBezTo>
                    <a:lnTo>
                      <a:pt x="592" y="711"/>
                    </a:lnTo>
                    <a:cubicBezTo>
                      <a:pt x="577" y="774"/>
                      <a:pt x="562" y="834"/>
                      <a:pt x="543" y="897"/>
                    </a:cubicBezTo>
                    <a:cubicBezTo>
                      <a:pt x="533" y="933"/>
                      <a:pt x="521" y="969"/>
                      <a:pt x="509" y="1004"/>
                    </a:cubicBezTo>
                    <a:cubicBezTo>
                      <a:pt x="466" y="961"/>
                      <a:pt x="421" y="920"/>
                      <a:pt x="373" y="881"/>
                    </a:cubicBezTo>
                    <a:cubicBezTo>
                      <a:pt x="294" y="817"/>
                      <a:pt x="208" y="762"/>
                      <a:pt x="118" y="717"/>
                    </a:cubicBezTo>
                    <a:cubicBezTo>
                      <a:pt x="110" y="713"/>
                      <a:pt x="101" y="712"/>
                      <a:pt x="92" y="712"/>
                    </a:cubicBezTo>
                    <a:cubicBezTo>
                      <a:pt x="81" y="712"/>
                      <a:pt x="70" y="714"/>
                      <a:pt x="62" y="718"/>
                    </a:cubicBezTo>
                    <a:cubicBezTo>
                      <a:pt x="39" y="729"/>
                      <a:pt x="26" y="751"/>
                      <a:pt x="20" y="777"/>
                    </a:cubicBezTo>
                    <a:cubicBezTo>
                      <a:pt x="6" y="861"/>
                      <a:pt x="0" y="944"/>
                      <a:pt x="0" y="1027"/>
                    </a:cubicBezTo>
                    <a:cubicBezTo>
                      <a:pt x="0" y="1109"/>
                      <a:pt x="10" y="1189"/>
                      <a:pt x="22" y="1269"/>
                    </a:cubicBezTo>
                    <a:cubicBezTo>
                      <a:pt x="50" y="1442"/>
                      <a:pt x="113" y="1613"/>
                      <a:pt x="194" y="1770"/>
                    </a:cubicBezTo>
                    <a:cubicBezTo>
                      <a:pt x="207" y="1795"/>
                      <a:pt x="231" y="1809"/>
                      <a:pt x="256" y="1809"/>
                    </a:cubicBezTo>
                    <a:cubicBezTo>
                      <a:pt x="265" y="1809"/>
                      <a:pt x="275" y="1808"/>
                      <a:pt x="284" y="1803"/>
                    </a:cubicBezTo>
                    <a:cubicBezTo>
                      <a:pt x="315" y="1786"/>
                      <a:pt x="334" y="1746"/>
                      <a:pt x="315" y="1713"/>
                    </a:cubicBezTo>
                    <a:cubicBezTo>
                      <a:pt x="272" y="1633"/>
                      <a:pt x="236" y="1548"/>
                      <a:pt x="208" y="1463"/>
                    </a:cubicBezTo>
                    <a:lnTo>
                      <a:pt x="208" y="1461"/>
                    </a:lnTo>
                    <a:cubicBezTo>
                      <a:pt x="207" y="1457"/>
                      <a:pt x="206" y="1455"/>
                      <a:pt x="205" y="1452"/>
                    </a:cubicBezTo>
                    <a:lnTo>
                      <a:pt x="205" y="1452"/>
                    </a:lnTo>
                    <a:cubicBezTo>
                      <a:pt x="205" y="1452"/>
                      <a:pt x="205" y="1452"/>
                      <a:pt x="205" y="1453"/>
                    </a:cubicBezTo>
                    <a:lnTo>
                      <a:pt x="205" y="1453"/>
                    </a:lnTo>
                    <a:cubicBezTo>
                      <a:pt x="169" y="1332"/>
                      <a:pt x="146" y="1211"/>
                      <a:pt x="136" y="1085"/>
                    </a:cubicBezTo>
                    <a:lnTo>
                      <a:pt x="136" y="1103"/>
                    </a:lnTo>
                    <a:cubicBezTo>
                      <a:pt x="133" y="1034"/>
                      <a:pt x="135" y="967"/>
                      <a:pt x="142" y="898"/>
                    </a:cubicBezTo>
                    <a:cubicBezTo>
                      <a:pt x="208" y="944"/>
                      <a:pt x="271" y="991"/>
                      <a:pt x="332" y="1047"/>
                    </a:cubicBezTo>
                    <a:lnTo>
                      <a:pt x="332" y="1047"/>
                    </a:lnTo>
                    <a:cubicBezTo>
                      <a:pt x="382" y="1097"/>
                      <a:pt x="430" y="1147"/>
                      <a:pt x="473" y="1202"/>
                    </a:cubicBezTo>
                    <a:cubicBezTo>
                      <a:pt x="488" y="1219"/>
                      <a:pt x="510" y="1229"/>
                      <a:pt x="533" y="1229"/>
                    </a:cubicBezTo>
                    <a:cubicBezTo>
                      <a:pt x="538" y="1229"/>
                      <a:pt x="543" y="1229"/>
                      <a:pt x="549" y="1228"/>
                    </a:cubicBezTo>
                    <a:cubicBezTo>
                      <a:pt x="577" y="1223"/>
                      <a:pt x="597" y="1205"/>
                      <a:pt x="607" y="1178"/>
                    </a:cubicBezTo>
                    <a:cubicBezTo>
                      <a:pt x="722" y="926"/>
                      <a:pt x="765" y="648"/>
                      <a:pt x="824" y="380"/>
                    </a:cubicBezTo>
                    <a:cubicBezTo>
                      <a:pt x="838" y="316"/>
                      <a:pt x="855" y="247"/>
                      <a:pt x="884" y="188"/>
                    </a:cubicBezTo>
                    <a:cubicBezTo>
                      <a:pt x="884" y="187"/>
                      <a:pt x="885" y="187"/>
                      <a:pt x="885" y="185"/>
                    </a:cubicBezTo>
                    <a:cubicBezTo>
                      <a:pt x="888" y="188"/>
                      <a:pt x="892" y="190"/>
                      <a:pt x="895" y="194"/>
                    </a:cubicBezTo>
                    <a:cubicBezTo>
                      <a:pt x="938" y="238"/>
                      <a:pt x="974" y="290"/>
                      <a:pt x="1008" y="343"/>
                    </a:cubicBezTo>
                    <a:cubicBezTo>
                      <a:pt x="1007" y="340"/>
                      <a:pt x="1005" y="337"/>
                      <a:pt x="1005" y="336"/>
                    </a:cubicBezTo>
                    <a:lnTo>
                      <a:pt x="1005" y="336"/>
                    </a:lnTo>
                    <a:cubicBezTo>
                      <a:pt x="1081" y="454"/>
                      <a:pt x="1149" y="582"/>
                      <a:pt x="1214" y="708"/>
                    </a:cubicBezTo>
                    <a:cubicBezTo>
                      <a:pt x="1231" y="740"/>
                      <a:pt x="1263" y="761"/>
                      <a:pt x="1298" y="761"/>
                    </a:cubicBezTo>
                    <a:cubicBezTo>
                      <a:pt x="1311" y="761"/>
                      <a:pt x="1324" y="758"/>
                      <a:pt x="1336" y="752"/>
                    </a:cubicBezTo>
                    <a:cubicBezTo>
                      <a:pt x="1381" y="732"/>
                      <a:pt x="1403" y="675"/>
                      <a:pt x="1381" y="631"/>
                    </a:cubicBezTo>
                    <a:cubicBezTo>
                      <a:pt x="1322" y="522"/>
                      <a:pt x="1263" y="412"/>
                      <a:pt x="1199" y="304"/>
                    </a:cubicBezTo>
                    <a:cubicBezTo>
                      <a:pt x="1157" y="237"/>
                      <a:pt x="1113" y="171"/>
                      <a:pt x="1063" y="109"/>
                    </a:cubicBezTo>
                    <a:cubicBezTo>
                      <a:pt x="1028" y="71"/>
                      <a:pt x="988" y="36"/>
                      <a:pt x="942" y="13"/>
                    </a:cubicBezTo>
                    <a:cubicBezTo>
                      <a:pt x="927" y="6"/>
                      <a:pt x="907" y="1"/>
                      <a:pt x="88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8579581" y="1360181"/>
                <a:ext cx="98409" cy="6288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988" extrusionOk="0">
                    <a:moveTo>
                      <a:pt x="2562" y="390"/>
                    </a:moveTo>
                    <a:cubicBezTo>
                      <a:pt x="2560" y="394"/>
                      <a:pt x="2558" y="398"/>
                      <a:pt x="2556" y="402"/>
                    </a:cubicBezTo>
                    <a:lnTo>
                      <a:pt x="2556" y="402"/>
                    </a:lnTo>
                    <a:cubicBezTo>
                      <a:pt x="2558" y="398"/>
                      <a:pt x="2560" y="394"/>
                      <a:pt x="2562" y="390"/>
                    </a:cubicBezTo>
                    <a:close/>
                    <a:moveTo>
                      <a:pt x="1908" y="470"/>
                    </a:moveTo>
                    <a:lnTo>
                      <a:pt x="1908" y="470"/>
                    </a:lnTo>
                    <a:cubicBezTo>
                      <a:pt x="1905" y="473"/>
                      <a:pt x="1903" y="473"/>
                      <a:pt x="1902" y="474"/>
                    </a:cubicBezTo>
                    <a:cubicBezTo>
                      <a:pt x="1903" y="474"/>
                      <a:pt x="1905" y="473"/>
                      <a:pt x="1908" y="470"/>
                    </a:cubicBezTo>
                    <a:close/>
                    <a:moveTo>
                      <a:pt x="1335" y="980"/>
                    </a:moveTo>
                    <a:cubicBezTo>
                      <a:pt x="1335" y="982"/>
                      <a:pt x="1336" y="983"/>
                      <a:pt x="1336" y="984"/>
                    </a:cubicBezTo>
                    <a:cubicBezTo>
                      <a:pt x="1336" y="983"/>
                      <a:pt x="1335" y="982"/>
                      <a:pt x="1335" y="980"/>
                    </a:cubicBezTo>
                    <a:close/>
                    <a:moveTo>
                      <a:pt x="1339" y="986"/>
                    </a:moveTo>
                    <a:lnTo>
                      <a:pt x="1341" y="992"/>
                    </a:lnTo>
                    <a:lnTo>
                      <a:pt x="1341" y="992"/>
                    </a:lnTo>
                    <a:cubicBezTo>
                      <a:pt x="1340" y="990"/>
                      <a:pt x="1339" y="988"/>
                      <a:pt x="1339" y="986"/>
                    </a:cubicBezTo>
                    <a:close/>
                    <a:moveTo>
                      <a:pt x="340" y="1097"/>
                    </a:moveTo>
                    <a:cubicBezTo>
                      <a:pt x="341" y="1099"/>
                      <a:pt x="343" y="1103"/>
                      <a:pt x="344" y="1104"/>
                    </a:cubicBezTo>
                    <a:cubicBezTo>
                      <a:pt x="341" y="1103"/>
                      <a:pt x="340" y="1099"/>
                      <a:pt x="340" y="1097"/>
                    </a:cubicBezTo>
                    <a:close/>
                    <a:moveTo>
                      <a:pt x="2716" y="0"/>
                    </a:moveTo>
                    <a:cubicBezTo>
                      <a:pt x="2628" y="0"/>
                      <a:pt x="2549" y="58"/>
                      <a:pt x="2490" y="125"/>
                    </a:cubicBezTo>
                    <a:cubicBezTo>
                      <a:pt x="2414" y="211"/>
                      <a:pt x="2361" y="318"/>
                      <a:pt x="2316" y="423"/>
                    </a:cubicBezTo>
                    <a:cubicBezTo>
                      <a:pt x="2277" y="504"/>
                      <a:pt x="2245" y="590"/>
                      <a:pt x="2215" y="678"/>
                    </a:cubicBezTo>
                    <a:cubicBezTo>
                      <a:pt x="2195" y="602"/>
                      <a:pt x="2172" y="525"/>
                      <a:pt x="2138" y="451"/>
                    </a:cubicBezTo>
                    <a:cubicBezTo>
                      <a:pt x="2115" y="397"/>
                      <a:pt x="2082" y="346"/>
                      <a:pt x="2036" y="305"/>
                    </a:cubicBezTo>
                    <a:cubicBezTo>
                      <a:pt x="2002" y="277"/>
                      <a:pt x="1960" y="261"/>
                      <a:pt x="1917" y="261"/>
                    </a:cubicBezTo>
                    <a:cubicBezTo>
                      <a:pt x="1909" y="261"/>
                      <a:pt x="1901" y="261"/>
                      <a:pt x="1893" y="262"/>
                    </a:cubicBezTo>
                    <a:cubicBezTo>
                      <a:pt x="1845" y="268"/>
                      <a:pt x="1802" y="295"/>
                      <a:pt x="1766" y="325"/>
                    </a:cubicBezTo>
                    <a:cubicBezTo>
                      <a:pt x="1719" y="367"/>
                      <a:pt x="1683" y="419"/>
                      <a:pt x="1650" y="470"/>
                    </a:cubicBezTo>
                    <a:cubicBezTo>
                      <a:pt x="1603" y="542"/>
                      <a:pt x="1564" y="619"/>
                      <a:pt x="1524" y="696"/>
                    </a:cubicBezTo>
                    <a:cubicBezTo>
                      <a:pt x="1507" y="731"/>
                      <a:pt x="1489" y="764"/>
                      <a:pt x="1474" y="798"/>
                    </a:cubicBezTo>
                    <a:cubicBezTo>
                      <a:pt x="1465" y="777"/>
                      <a:pt x="1457" y="754"/>
                      <a:pt x="1445" y="732"/>
                    </a:cubicBezTo>
                    <a:cubicBezTo>
                      <a:pt x="1414" y="662"/>
                      <a:pt x="1371" y="592"/>
                      <a:pt x="1310" y="542"/>
                    </a:cubicBezTo>
                    <a:cubicBezTo>
                      <a:pt x="1272" y="509"/>
                      <a:pt x="1223" y="487"/>
                      <a:pt x="1170" y="483"/>
                    </a:cubicBezTo>
                    <a:cubicBezTo>
                      <a:pt x="1167" y="483"/>
                      <a:pt x="1163" y="483"/>
                      <a:pt x="1160" y="483"/>
                    </a:cubicBezTo>
                    <a:cubicBezTo>
                      <a:pt x="1104" y="483"/>
                      <a:pt x="1050" y="505"/>
                      <a:pt x="1007" y="537"/>
                    </a:cubicBezTo>
                    <a:cubicBezTo>
                      <a:pt x="960" y="569"/>
                      <a:pt x="921" y="613"/>
                      <a:pt x="884" y="659"/>
                    </a:cubicBezTo>
                    <a:cubicBezTo>
                      <a:pt x="835" y="718"/>
                      <a:pt x="794" y="782"/>
                      <a:pt x="752" y="847"/>
                    </a:cubicBezTo>
                    <a:cubicBezTo>
                      <a:pt x="688" y="950"/>
                      <a:pt x="629" y="1056"/>
                      <a:pt x="566" y="1160"/>
                    </a:cubicBezTo>
                    <a:cubicBezTo>
                      <a:pt x="483" y="1003"/>
                      <a:pt x="385" y="852"/>
                      <a:pt x="237" y="749"/>
                    </a:cubicBezTo>
                    <a:cubicBezTo>
                      <a:pt x="223" y="739"/>
                      <a:pt x="206" y="735"/>
                      <a:pt x="189" y="735"/>
                    </a:cubicBezTo>
                    <a:cubicBezTo>
                      <a:pt x="177" y="735"/>
                      <a:pt x="164" y="737"/>
                      <a:pt x="154" y="742"/>
                    </a:cubicBezTo>
                    <a:cubicBezTo>
                      <a:pt x="125" y="755"/>
                      <a:pt x="111" y="782"/>
                      <a:pt x="105" y="812"/>
                    </a:cubicBezTo>
                    <a:cubicBezTo>
                      <a:pt x="32" y="1176"/>
                      <a:pt x="0" y="1551"/>
                      <a:pt x="60" y="1921"/>
                    </a:cubicBezTo>
                    <a:cubicBezTo>
                      <a:pt x="67" y="1960"/>
                      <a:pt x="103" y="1988"/>
                      <a:pt x="141" y="1988"/>
                    </a:cubicBezTo>
                    <a:cubicBezTo>
                      <a:pt x="146" y="1988"/>
                      <a:pt x="151" y="1987"/>
                      <a:pt x="156" y="1986"/>
                    </a:cubicBezTo>
                    <a:cubicBezTo>
                      <a:pt x="201" y="1979"/>
                      <a:pt x="229" y="1935"/>
                      <a:pt x="222" y="1891"/>
                    </a:cubicBezTo>
                    <a:cubicBezTo>
                      <a:pt x="208" y="1803"/>
                      <a:pt x="201" y="1720"/>
                      <a:pt x="196" y="1631"/>
                    </a:cubicBezTo>
                    <a:cubicBezTo>
                      <a:pt x="189" y="1414"/>
                      <a:pt x="206" y="1195"/>
                      <a:pt x="242" y="980"/>
                    </a:cubicBezTo>
                    <a:cubicBezTo>
                      <a:pt x="275" y="1016"/>
                      <a:pt x="304" y="1054"/>
                      <a:pt x="330" y="1094"/>
                    </a:cubicBezTo>
                    <a:cubicBezTo>
                      <a:pt x="387" y="1186"/>
                      <a:pt x="436" y="1283"/>
                      <a:pt x="480" y="1379"/>
                    </a:cubicBezTo>
                    <a:cubicBezTo>
                      <a:pt x="495" y="1412"/>
                      <a:pt x="528" y="1430"/>
                      <a:pt x="561" y="1430"/>
                    </a:cubicBezTo>
                    <a:cubicBezTo>
                      <a:pt x="588" y="1430"/>
                      <a:pt x="616" y="1418"/>
                      <a:pt x="633" y="1394"/>
                    </a:cubicBezTo>
                    <a:cubicBezTo>
                      <a:pt x="709" y="1282"/>
                      <a:pt x="776" y="1162"/>
                      <a:pt x="845" y="1043"/>
                    </a:cubicBezTo>
                    <a:cubicBezTo>
                      <a:pt x="908" y="938"/>
                      <a:pt x="973" y="832"/>
                      <a:pt x="1053" y="739"/>
                    </a:cubicBezTo>
                    <a:cubicBezTo>
                      <a:pt x="1073" y="719"/>
                      <a:pt x="1093" y="702"/>
                      <a:pt x="1114" y="685"/>
                    </a:cubicBezTo>
                    <a:cubicBezTo>
                      <a:pt x="1123" y="681"/>
                      <a:pt x="1134" y="675"/>
                      <a:pt x="1144" y="671"/>
                    </a:cubicBezTo>
                    <a:cubicBezTo>
                      <a:pt x="1146" y="671"/>
                      <a:pt x="1150" y="669"/>
                      <a:pt x="1152" y="669"/>
                    </a:cubicBezTo>
                    <a:lnTo>
                      <a:pt x="1160" y="669"/>
                    </a:lnTo>
                    <a:cubicBezTo>
                      <a:pt x="1164" y="671"/>
                      <a:pt x="1167" y="671"/>
                      <a:pt x="1172" y="673"/>
                    </a:cubicBezTo>
                    <a:lnTo>
                      <a:pt x="1193" y="689"/>
                    </a:lnTo>
                    <a:cubicBezTo>
                      <a:pt x="1207" y="703"/>
                      <a:pt x="1220" y="719"/>
                      <a:pt x="1230" y="736"/>
                    </a:cubicBezTo>
                    <a:cubicBezTo>
                      <a:pt x="1277" y="813"/>
                      <a:pt x="1308" y="896"/>
                      <a:pt x="1335" y="980"/>
                    </a:cubicBezTo>
                    <a:lnTo>
                      <a:pt x="1335" y="980"/>
                    </a:lnTo>
                    <a:cubicBezTo>
                      <a:pt x="1335" y="979"/>
                      <a:pt x="1335" y="977"/>
                      <a:pt x="1335" y="976"/>
                    </a:cubicBezTo>
                    <a:lnTo>
                      <a:pt x="1335" y="976"/>
                    </a:lnTo>
                    <a:cubicBezTo>
                      <a:pt x="1336" y="978"/>
                      <a:pt x="1336" y="983"/>
                      <a:pt x="1338" y="984"/>
                    </a:cubicBezTo>
                    <a:cubicBezTo>
                      <a:pt x="1339" y="988"/>
                      <a:pt x="1340" y="990"/>
                      <a:pt x="1341" y="993"/>
                    </a:cubicBezTo>
                    <a:lnTo>
                      <a:pt x="1341" y="993"/>
                    </a:lnTo>
                    <a:lnTo>
                      <a:pt x="1366" y="1077"/>
                    </a:lnTo>
                    <a:cubicBezTo>
                      <a:pt x="1368" y="1096"/>
                      <a:pt x="1375" y="1110"/>
                      <a:pt x="1386" y="1122"/>
                    </a:cubicBezTo>
                    <a:cubicBezTo>
                      <a:pt x="1402" y="1142"/>
                      <a:pt x="1428" y="1155"/>
                      <a:pt x="1452" y="1156"/>
                    </a:cubicBezTo>
                    <a:cubicBezTo>
                      <a:pt x="1456" y="1156"/>
                      <a:pt x="1459" y="1156"/>
                      <a:pt x="1462" y="1156"/>
                    </a:cubicBezTo>
                    <a:cubicBezTo>
                      <a:pt x="1504" y="1156"/>
                      <a:pt x="1534" y="1130"/>
                      <a:pt x="1551" y="1093"/>
                    </a:cubicBezTo>
                    <a:cubicBezTo>
                      <a:pt x="1610" y="968"/>
                      <a:pt x="1668" y="842"/>
                      <a:pt x="1733" y="721"/>
                    </a:cubicBezTo>
                    <a:cubicBezTo>
                      <a:pt x="1776" y="642"/>
                      <a:pt x="1822" y="563"/>
                      <a:pt x="1879" y="496"/>
                    </a:cubicBezTo>
                    <a:cubicBezTo>
                      <a:pt x="1888" y="487"/>
                      <a:pt x="1898" y="477"/>
                      <a:pt x="1908" y="469"/>
                    </a:cubicBezTo>
                    <a:cubicBezTo>
                      <a:pt x="1910" y="473"/>
                      <a:pt x="1915" y="477"/>
                      <a:pt x="1916" y="482"/>
                    </a:cubicBezTo>
                    <a:cubicBezTo>
                      <a:pt x="1939" y="523"/>
                      <a:pt x="1958" y="567"/>
                      <a:pt x="1973" y="612"/>
                    </a:cubicBezTo>
                    <a:cubicBezTo>
                      <a:pt x="2022" y="768"/>
                      <a:pt x="2054" y="928"/>
                      <a:pt x="2081" y="1090"/>
                    </a:cubicBezTo>
                    <a:cubicBezTo>
                      <a:pt x="2088" y="1136"/>
                      <a:pt x="2129" y="1172"/>
                      <a:pt x="2175" y="1176"/>
                    </a:cubicBezTo>
                    <a:cubicBezTo>
                      <a:pt x="2178" y="1176"/>
                      <a:pt x="2180" y="1176"/>
                      <a:pt x="2182" y="1176"/>
                    </a:cubicBezTo>
                    <a:cubicBezTo>
                      <a:pt x="2228" y="1176"/>
                      <a:pt x="2266" y="1148"/>
                      <a:pt x="2283" y="1107"/>
                    </a:cubicBezTo>
                    <a:cubicBezTo>
                      <a:pt x="2298" y="1071"/>
                      <a:pt x="2311" y="1034"/>
                      <a:pt x="2324" y="997"/>
                    </a:cubicBezTo>
                    <a:cubicBezTo>
                      <a:pt x="2346" y="935"/>
                      <a:pt x="2366" y="874"/>
                      <a:pt x="2389" y="811"/>
                    </a:cubicBezTo>
                    <a:cubicBezTo>
                      <a:pt x="2437" y="672"/>
                      <a:pt x="2489" y="533"/>
                      <a:pt x="2556" y="402"/>
                    </a:cubicBezTo>
                    <a:lnTo>
                      <a:pt x="2556" y="402"/>
                    </a:lnTo>
                    <a:cubicBezTo>
                      <a:pt x="2554" y="405"/>
                      <a:pt x="2551" y="409"/>
                      <a:pt x="2549" y="413"/>
                    </a:cubicBezTo>
                    <a:cubicBezTo>
                      <a:pt x="2578" y="360"/>
                      <a:pt x="2609" y="310"/>
                      <a:pt x="2648" y="262"/>
                    </a:cubicBezTo>
                    <a:cubicBezTo>
                      <a:pt x="2662" y="248"/>
                      <a:pt x="2678" y="234"/>
                      <a:pt x="2695" y="222"/>
                    </a:cubicBezTo>
                    <a:cubicBezTo>
                      <a:pt x="2699" y="218"/>
                      <a:pt x="2705" y="217"/>
                      <a:pt x="2712" y="212"/>
                    </a:cubicBezTo>
                    <a:cubicBezTo>
                      <a:pt x="2717" y="212"/>
                      <a:pt x="2718" y="211"/>
                      <a:pt x="2721" y="211"/>
                    </a:cubicBezTo>
                    <a:cubicBezTo>
                      <a:pt x="2731" y="211"/>
                      <a:pt x="2739" y="212"/>
                      <a:pt x="2747" y="212"/>
                    </a:cubicBezTo>
                    <a:cubicBezTo>
                      <a:pt x="2757" y="217"/>
                      <a:pt x="2767" y="220"/>
                      <a:pt x="2777" y="224"/>
                    </a:cubicBezTo>
                    <a:cubicBezTo>
                      <a:pt x="2784" y="227"/>
                      <a:pt x="2790" y="232"/>
                      <a:pt x="2797" y="238"/>
                    </a:cubicBezTo>
                    <a:cubicBezTo>
                      <a:pt x="2807" y="248"/>
                      <a:pt x="2817" y="261"/>
                      <a:pt x="2825" y="274"/>
                    </a:cubicBezTo>
                    <a:cubicBezTo>
                      <a:pt x="2840" y="297"/>
                      <a:pt x="2850" y="323"/>
                      <a:pt x="2860" y="347"/>
                    </a:cubicBezTo>
                    <a:cubicBezTo>
                      <a:pt x="2881" y="419"/>
                      <a:pt x="2890" y="494"/>
                      <a:pt x="2896" y="570"/>
                    </a:cubicBezTo>
                    <a:cubicBezTo>
                      <a:pt x="2898" y="668"/>
                      <a:pt x="2896" y="766"/>
                      <a:pt x="2890" y="862"/>
                    </a:cubicBezTo>
                    <a:cubicBezTo>
                      <a:pt x="2884" y="943"/>
                      <a:pt x="2876" y="1021"/>
                      <a:pt x="2870" y="1103"/>
                    </a:cubicBezTo>
                    <a:cubicBezTo>
                      <a:pt x="2867" y="1160"/>
                      <a:pt x="2907" y="1210"/>
                      <a:pt x="2964" y="1218"/>
                    </a:cubicBezTo>
                    <a:cubicBezTo>
                      <a:pt x="2967" y="1218"/>
                      <a:pt x="2969" y="1218"/>
                      <a:pt x="2972" y="1218"/>
                    </a:cubicBezTo>
                    <a:cubicBezTo>
                      <a:pt x="3025" y="1218"/>
                      <a:pt x="3075" y="1176"/>
                      <a:pt x="3077" y="1122"/>
                    </a:cubicBezTo>
                    <a:cubicBezTo>
                      <a:pt x="3085" y="1029"/>
                      <a:pt x="3096" y="938"/>
                      <a:pt x="3100" y="845"/>
                    </a:cubicBezTo>
                    <a:cubicBezTo>
                      <a:pt x="3107" y="724"/>
                      <a:pt x="3110" y="602"/>
                      <a:pt x="3099" y="480"/>
                    </a:cubicBezTo>
                    <a:cubicBezTo>
                      <a:pt x="3093" y="424"/>
                      <a:pt x="3085" y="368"/>
                      <a:pt x="3070" y="315"/>
                    </a:cubicBezTo>
                    <a:cubicBezTo>
                      <a:pt x="3056" y="265"/>
                      <a:pt x="3039" y="215"/>
                      <a:pt x="3012" y="169"/>
                    </a:cubicBezTo>
                    <a:cubicBezTo>
                      <a:pt x="2983" y="125"/>
                      <a:pt x="2950" y="86"/>
                      <a:pt x="2906" y="55"/>
                    </a:cubicBezTo>
                    <a:cubicBezTo>
                      <a:pt x="2857" y="22"/>
                      <a:pt x="2798" y="5"/>
                      <a:pt x="2741" y="0"/>
                    </a:cubicBezTo>
                    <a:lnTo>
                      <a:pt x="2728" y="0"/>
                    </a:lnTo>
                    <a:cubicBezTo>
                      <a:pt x="2724" y="0"/>
                      <a:pt x="2720" y="0"/>
                      <a:pt x="271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8626967" y="1431164"/>
                <a:ext cx="18505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99" extrusionOk="0">
                    <a:moveTo>
                      <a:pt x="235" y="153"/>
                    </a:moveTo>
                    <a:cubicBezTo>
                      <a:pt x="235" y="154"/>
                      <a:pt x="234" y="155"/>
                      <a:pt x="233" y="155"/>
                    </a:cubicBezTo>
                    <a:lnTo>
                      <a:pt x="235" y="153"/>
                    </a:lnTo>
                    <a:close/>
                    <a:moveTo>
                      <a:pt x="392" y="165"/>
                    </a:moveTo>
                    <a:lnTo>
                      <a:pt x="392" y="165"/>
                    </a:lnTo>
                    <a:cubicBezTo>
                      <a:pt x="395" y="169"/>
                      <a:pt x="397" y="171"/>
                      <a:pt x="398" y="173"/>
                    </a:cubicBezTo>
                    <a:cubicBezTo>
                      <a:pt x="398" y="171"/>
                      <a:pt x="395" y="166"/>
                      <a:pt x="392" y="165"/>
                    </a:cubicBezTo>
                    <a:close/>
                    <a:moveTo>
                      <a:pt x="117" y="394"/>
                    </a:moveTo>
                    <a:lnTo>
                      <a:pt x="117" y="394"/>
                    </a:lnTo>
                    <a:cubicBezTo>
                      <a:pt x="117" y="395"/>
                      <a:pt x="117" y="396"/>
                      <a:pt x="117" y="398"/>
                    </a:cubicBezTo>
                    <a:lnTo>
                      <a:pt x="117" y="398"/>
                    </a:lnTo>
                    <a:cubicBezTo>
                      <a:pt x="117" y="397"/>
                      <a:pt x="117" y="395"/>
                      <a:pt x="117" y="394"/>
                    </a:cubicBezTo>
                    <a:close/>
                    <a:moveTo>
                      <a:pt x="321" y="0"/>
                    </a:moveTo>
                    <a:cubicBezTo>
                      <a:pt x="288" y="0"/>
                      <a:pt x="258" y="12"/>
                      <a:pt x="232" y="27"/>
                    </a:cubicBezTo>
                    <a:cubicBezTo>
                      <a:pt x="200" y="43"/>
                      <a:pt x="176" y="66"/>
                      <a:pt x="155" y="93"/>
                    </a:cubicBezTo>
                    <a:cubicBezTo>
                      <a:pt x="125" y="129"/>
                      <a:pt x="102" y="171"/>
                      <a:pt x="80" y="212"/>
                    </a:cubicBezTo>
                    <a:cubicBezTo>
                      <a:pt x="53" y="264"/>
                      <a:pt x="37" y="317"/>
                      <a:pt x="24" y="374"/>
                    </a:cubicBezTo>
                    <a:cubicBezTo>
                      <a:pt x="11" y="431"/>
                      <a:pt x="4" y="488"/>
                      <a:pt x="3" y="546"/>
                    </a:cubicBezTo>
                    <a:cubicBezTo>
                      <a:pt x="0" y="571"/>
                      <a:pt x="19" y="594"/>
                      <a:pt x="46" y="599"/>
                    </a:cubicBezTo>
                    <a:cubicBezTo>
                      <a:pt x="47" y="599"/>
                      <a:pt x="49" y="599"/>
                      <a:pt x="51" y="599"/>
                    </a:cubicBezTo>
                    <a:cubicBezTo>
                      <a:pt x="73" y="599"/>
                      <a:pt x="96" y="580"/>
                      <a:pt x="97" y="554"/>
                    </a:cubicBezTo>
                    <a:cubicBezTo>
                      <a:pt x="99" y="503"/>
                      <a:pt x="105" y="452"/>
                      <a:pt x="116" y="402"/>
                    </a:cubicBezTo>
                    <a:lnTo>
                      <a:pt x="116" y="402"/>
                    </a:lnTo>
                    <a:cubicBezTo>
                      <a:pt x="130" y="342"/>
                      <a:pt x="151" y="288"/>
                      <a:pt x="179" y="235"/>
                    </a:cubicBezTo>
                    <a:cubicBezTo>
                      <a:pt x="179" y="232"/>
                      <a:pt x="182" y="231"/>
                      <a:pt x="182" y="229"/>
                    </a:cubicBezTo>
                    <a:lnTo>
                      <a:pt x="182" y="229"/>
                    </a:lnTo>
                    <a:cubicBezTo>
                      <a:pt x="182" y="230"/>
                      <a:pt x="181" y="231"/>
                      <a:pt x="180" y="231"/>
                    </a:cubicBezTo>
                    <a:lnTo>
                      <a:pt x="180" y="231"/>
                    </a:lnTo>
                    <a:cubicBezTo>
                      <a:pt x="197" y="207"/>
                      <a:pt x="212" y="182"/>
                      <a:pt x="232" y="159"/>
                    </a:cubicBezTo>
                    <a:cubicBezTo>
                      <a:pt x="243" y="145"/>
                      <a:pt x="258" y="135"/>
                      <a:pt x="272" y="123"/>
                    </a:cubicBezTo>
                    <a:cubicBezTo>
                      <a:pt x="282" y="118"/>
                      <a:pt x="291" y="115"/>
                      <a:pt x="299" y="110"/>
                    </a:cubicBezTo>
                    <a:cubicBezTo>
                      <a:pt x="306" y="109"/>
                      <a:pt x="312" y="108"/>
                      <a:pt x="319" y="108"/>
                    </a:cubicBezTo>
                    <a:lnTo>
                      <a:pt x="329" y="108"/>
                    </a:lnTo>
                    <a:cubicBezTo>
                      <a:pt x="337" y="109"/>
                      <a:pt x="344" y="113"/>
                      <a:pt x="351" y="116"/>
                    </a:cubicBezTo>
                    <a:cubicBezTo>
                      <a:pt x="355" y="118"/>
                      <a:pt x="358" y="122"/>
                      <a:pt x="362" y="123"/>
                    </a:cubicBezTo>
                    <a:cubicBezTo>
                      <a:pt x="375" y="136"/>
                      <a:pt x="385" y="149"/>
                      <a:pt x="397" y="163"/>
                    </a:cubicBezTo>
                    <a:cubicBezTo>
                      <a:pt x="414" y="193"/>
                      <a:pt x="427" y="224"/>
                      <a:pt x="437" y="256"/>
                    </a:cubicBezTo>
                    <a:cubicBezTo>
                      <a:pt x="447" y="285"/>
                      <a:pt x="454" y="311"/>
                      <a:pt x="458" y="340"/>
                    </a:cubicBezTo>
                    <a:cubicBezTo>
                      <a:pt x="465" y="367"/>
                      <a:pt x="487" y="388"/>
                      <a:pt x="516" y="388"/>
                    </a:cubicBezTo>
                    <a:cubicBezTo>
                      <a:pt x="520" y="388"/>
                      <a:pt x="524" y="388"/>
                      <a:pt x="528" y="387"/>
                    </a:cubicBezTo>
                    <a:cubicBezTo>
                      <a:pt x="558" y="381"/>
                      <a:pt x="584" y="350"/>
                      <a:pt x="576" y="318"/>
                    </a:cubicBezTo>
                    <a:cubicBezTo>
                      <a:pt x="561" y="259"/>
                      <a:pt x="541" y="202"/>
                      <a:pt x="517" y="149"/>
                    </a:cubicBezTo>
                    <a:cubicBezTo>
                      <a:pt x="505" y="125"/>
                      <a:pt x="491" y="106"/>
                      <a:pt x="477" y="85"/>
                    </a:cubicBezTo>
                    <a:cubicBezTo>
                      <a:pt x="464" y="66"/>
                      <a:pt x="448" y="52"/>
                      <a:pt x="432" y="37"/>
                    </a:cubicBezTo>
                    <a:cubicBezTo>
                      <a:pt x="418" y="25"/>
                      <a:pt x="400" y="17"/>
                      <a:pt x="384" y="10"/>
                    </a:cubicBezTo>
                    <a:cubicBezTo>
                      <a:pt x="368" y="3"/>
                      <a:pt x="349" y="2"/>
                      <a:pt x="334" y="0"/>
                    </a:cubicBezTo>
                    <a:lnTo>
                      <a:pt x="327" y="0"/>
                    </a:lnTo>
                    <a:cubicBezTo>
                      <a:pt x="325" y="0"/>
                      <a:pt x="323" y="0"/>
                      <a:pt x="32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8693047" y="1363534"/>
                <a:ext cx="33530" cy="39667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254" extrusionOk="0">
                    <a:moveTo>
                      <a:pt x="692" y="351"/>
                    </a:moveTo>
                    <a:cubicBezTo>
                      <a:pt x="691" y="352"/>
                      <a:pt x="690" y="353"/>
                      <a:pt x="689" y="354"/>
                    </a:cubicBezTo>
                    <a:cubicBezTo>
                      <a:pt x="690" y="353"/>
                      <a:pt x="691" y="352"/>
                      <a:pt x="692" y="351"/>
                    </a:cubicBezTo>
                    <a:close/>
                    <a:moveTo>
                      <a:pt x="919" y="1"/>
                    </a:moveTo>
                    <a:cubicBezTo>
                      <a:pt x="910" y="1"/>
                      <a:pt x="902" y="4"/>
                      <a:pt x="894" y="9"/>
                    </a:cubicBezTo>
                    <a:cubicBezTo>
                      <a:pt x="845" y="35"/>
                      <a:pt x="801" y="66"/>
                      <a:pt x="756" y="98"/>
                    </a:cubicBezTo>
                    <a:cubicBezTo>
                      <a:pt x="709" y="134"/>
                      <a:pt x="666" y="174"/>
                      <a:pt x="626" y="217"/>
                    </a:cubicBezTo>
                    <a:cubicBezTo>
                      <a:pt x="540" y="304"/>
                      <a:pt x="466" y="400"/>
                      <a:pt x="398" y="503"/>
                    </a:cubicBezTo>
                    <a:cubicBezTo>
                      <a:pt x="258" y="708"/>
                      <a:pt x="149" y="933"/>
                      <a:pt x="20" y="1144"/>
                    </a:cubicBezTo>
                    <a:cubicBezTo>
                      <a:pt x="0" y="1177"/>
                      <a:pt x="4" y="1216"/>
                      <a:pt x="36" y="1240"/>
                    </a:cubicBezTo>
                    <a:cubicBezTo>
                      <a:pt x="47" y="1249"/>
                      <a:pt x="61" y="1253"/>
                      <a:pt x="76" y="1253"/>
                    </a:cubicBezTo>
                    <a:cubicBezTo>
                      <a:pt x="97" y="1253"/>
                      <a:pt x="119" y="1243"/>
                      <a:pt x="130" y="1223"/>
                    </a:cubicBezTo>
                    <a:cubicBezTo>
                      <a:pt x="308" y="930"/>
                      <a:pt x="457" y="613"/>
                      <a:pt x="686" y="356"/>
                    </a:cubicBezTo>
                    <a:cubicBezTo>
                      <a:pt x="686" y="354"/>
                      <a:pt x="687" y="354"/>
                      <a:pt x="687" y="354"/>
                    </a:cubicBezTo>
                    <a:lnTo>
                      <a:pt x="687" y="354"/>
                    </a:lnTo>
                    <a:lnTo>
                      <a:pt x="687" y="354"/>
                    </a:lnTo>
                    <a:lnTo>
                      <a:pt x="693" y="348"/>
                    </a:lnTo>
                    <a:lnTo>
                      <a:pt x="693" y="348"/>
                    </a:lnTo>
                    <a:cubicBezTo>
                      <a:pt x="692" y="349"/>
                      <a:pt x="692" y="350"/>
                      <a:pt x="692" y="351"/>
                    </a:cubicBezTo>
                    <a:lnTo>
                      <a:pt x="692" y="351"/>
                    </a:lnTo>
                    <a:cubicBezTo>
                      <a:pt x="748" y="291"/>
                      <a:pt x="810" y="237"/>
                      <a:pt x="879" y="192"/>
                    </a:cubicBezTo>
                    <a:cubicBezTo>
                      <a:pt x="886" y="231"/>
                      <a:pt x="889" y="268"/>
                      <a:pt x="894" y="305"/>
                    </a:cubicBezTo>
                    <a:cubicBezTo>
                      <a:pt x="895" y="357"/>
                      <a:pt x="892" y="410"/>
                      <a:pt x="888" y="461"/>
                    </a:cubicBezTo>
                    <a:cubicBezTo>
                      <a:pt x="882" y="524"/>
                      <a:pt x="868" y="586"/>
                      <a:pt x="856" y="649"/>
                    </a:cubicBezTo>
                    <a:cubicBezTo>
                      <a:pt x="856" y="646"/>
                      <a:pt x="858" y="642"/>
                      <a:pt x="858" y="639"/>
                    </a:cubicBezTo>
                    <a:lnTo>
                      <a:pt x="858" y="639"/>
                    </a:lnTo>
                    <a:cubicBezTo>
                      <a:pt x="839" y="718"/>
                      <a:pt x="818" y="792"/>
                      <a:pt x="799" y="870"/>
                    </a:cubicBezTo>
                    <a:cubicBezTo>
                      <a:pt x="792" y="892"/>
                      <a:pt x="791" y="914"/>
                      <a:pt x="801" y="937"/>
                    </a:cubicBezTo>
                    <a:cubicBezTo>
                      <a:pt x="812" y="957"/>
                      <a:pt x="828" y="976"/>
                      <a:pt x="849" y="983"/>
                    </a:cubicBezTo>
                    <a:cubicBezTo>
                      <a:pt x="859" y="986"/>
                      <a:pt x="869" y="988"/>
                      <a:pt x="879" y="988"/>
                    </a:cubicBezTo>
                    <a:cubicBezTo>
                      <a:pt x="892" y="988"/>
                      <a:pt x="905" y="985"/>
                      <a:pt x="917" y="978"/>
                    </a:cubicBezTo>
                    <a:cubicBezTo>
                      <a:pt x="935" y="970"/>
                      <a:pt x="957" y="951"/>
                      <a:pt x="962" y="930"/>
                    </a:cubicBezTo>
                    <a:cubicBezTo>
                      <a:pt x="1000" y="779"/>
                      <a:pt x="1037" y="629"/>
                      <a:pt x="1053" y="476"/>
                    </a:cubicBezTo>
                    <a:cubicBezTo>
                      <a:pt x="1060" y="403"/>
                      <a:pt x="1058" y="328"/>
                      <a:pt x="1051" y="257"/>
                    </a:cubicBezTo>
                    <a:cubicBezTo>
                      <a:pt x="1045" y="184"/>
                      <a:pt x="1024" y="114"/>
                      <a:pt x="1000" y="46"/>
                    </a:cubicBezTo>
                    <a:cubicBezTo>
                      <a:pt x="988" y="19"/>
                      <a:pt x="958" y="2"/>
                      <a:pt x="929" y="2"/>
                    </a:cubicBezTo>
                    <a:cubicBezTo>
                      <a:pt x="926" y="1"/>
                      <a:pt x="922" y="1"/>
                      <a:pt x="91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750871" y="1364799"/>
                <a:ext cx="25085" cy="25464"/>
              </a:xfrm>
              <a:custGeom>
                <a:avLst/>
                <a:gdLst/>
                <a:ahLst/>
                <a:cxnLst/>
                <a:rect l="l" t="t" r="r" b="b"/>
                <a:pathLst>
                  <a:path w="793" h="805" extrusionOk="0">
                    <a:moveTo>
                      <a:pt x="169" y="582"/>
                    </a:moveTo>
                    <a:lnTo>
                      <a:pt x="169" y="582"/>
                    </a:lnTo>
                    <a:cubicBezTo>
                      <a:pt x="167" y="585"/>
                      <a:pt x="166" y="587"/>
                      <a:pt x="164" y="590"/>
                    </a:cubicBezTo>
                    <a:lnTo>
                      <a:pt x="164" y="590"/>
                    </a:lnTo>
                    <a:cubicBezTo>
                      <a:pt x="166" y="587"/>
                      <a:pt x="168" y="585"/>
                      <a:pt x="169" y="582"/>
                    </a:cubicBezTo>
                    <a:close/>
                    <a:moveTo>
                      <a:pt x="603" y="0"/>
                    </a:moveTo>
                    <a:cubicBezTo>
                      <a:pt x="603" y="2"/>
                      <a:pt x="602" y="2"/>
                      <a:pt x="599" y="2"/>
                    </a:cubicBezTo>
                    <a:cubicBezTo>
                      <a:pt x="549" y="2"/>
                      <a:pt x="505" y="21"/>
                      <a:pt x="462" y="45"/>
                    </a:cubicBezTo>
                    <a:cubicBezTo>
                      <a:pt x="409" y="78"/>
                      <a:pt x="360" y="121"/>
                      <a:pt x="317" y="165"/>
                    </a:cubicBezTo>
                    <a:cubicBezTo>
                      <a:pt x="188" y="300"/>
                      <a:pt x="94" y="464"/>
                      <a:pt x="12" y="632"/>
                    </a:cubicBezTo>
                    <a:cubicBezTo>
                      <a:pt x="1" y="661"/>
                      <a:pt x="19" y="696"/>
                      <a:pt x="46" y="709"/>
                    </a:cubicBezTo>
                    <a:cubicBezTo>
                      <a:pt x="53" y="712"/>
                      <a:pt x="60" y="713"/>
                      <a:pt x="67" y="713"/>
                    </a:cubicBezTo>
                    <a:cubicBezTo>
                      <a:pt x="91" y="713"/>
                      <a:pt x="113" y="697"/>
                      <a:pt x="124" y="675"/>
                    </a:cubicBezTo>
                    <a:cubicBezTo>
                      <a:pt x="136" y="648"/>
                      <a:pt x="149" y="620"/>
                      <a:pt x="163" y="592"/>
                    </a:cubicBezTo>
                    <a:lnTo>
                      <a:pt x="163" y="592"/>
                    </a:lnTo>
                    <a:cubicBezTo>
                      <a:pt x="163" y="592"/>
                      <a:pt x="164" y="591"/>
                      <a:pt x="164" y="590"/>
                    </a:cubicBezTo>
                    <a:lnTo>
                      <a:pt x="164" y="590"/>
                    </a:lnTo>
                    <a:cubicBezTo>
                      <a:pt x="164" y="591"/>
                      <a:pt x="164" y="591"/>
                      <a:pt x="163" y="592"/>
                    </a:cubicBezTo>
                    <a:lnTo>
                      <a:pt x="163" y="592"/>
                    </a:lnTo>
                    <a:cubicBezTo>
                      <a:pt x="165" y="587"/>
                      <a:pt x="168" y="583"/>
                      <a:pt x="170" y="579"/>
                    </a:cubicBezTo>
                    <a:lnTo>
                      <a:pt x="170" y="579"/>
                    </a:lnTo>
                    <a:cubicBezTo>
                      <a:pt x="169" y="580"/>
                      <a:pt x="169" y="581"/>
                      <a:pt x="169" y="582"/>
                    </a:cubicBezTo>
                    <a:lnTo>
                      <a:pt x="169" y="582"/>
                    </a:lnTo>
                    <a:cubicBezTo>
                      <a:pt x="226" y="478"/>
                      <a:pt x="292" y="376"/>
                      <a:pt x="373" y="287"/>
                    </a:cubicBezTo>
                    <a:lnTo>
                      <a:pt x="373" y="287"/>
                    </a:lnTo>
                    <a:cubicBezTo>
                      <a:pt x="372" y="287"/>
                      <a:pt x="371" y="288"/>
                      <a:pt x="370" y="288"/>
                    </a:cubicBezTo>
                    <a:lnTo>
                      <a:pt x="374" y="285"/>
                    </a:lnTo>
                    <a:lnTo>
                      <a:pt x="374" y="285"/>
                    </a:lnTo>
                    <a:cubicBezTo>
                      <a:pt x="374" y="286"/>
                      <a:pt x="373" y="287"/>
                      <a:pt x="373" y="287"/>
                    </a:cubicBezTo>
                    <a:lnTo>
                      <a:pt x="373" y="287"/>
                    </a:lnTo>
                    <a:cubicBezTo>
                      <a:pt x="374" y="287"/>
                      <a:pt x="374" y="286"/>
                      <a:pt x="374" y="285"/>
                    </a:cubicBezTo>
                    <a:lnTo>
                      <a:pt x="374" y="285"/>
                    </a:lnTo>
                    <a:cubicBezTo>
                      <a:pt x="374" y="285"/>
                      <a:pt x="374" y="285"/>
                      <a:pt x="374" y="285"/>
                    </a:cubicBezTo>
                    <a:cubicBezTo>
                      <a:pt x="411" y="246"/>
                      <a:pt x="451" y="210"/>
                      <a:pt x="495" y="179"/>
                    </a:cubicBezTo>
                    <a:lnTo>
                      <a:pt x="495" y="179"/>
                    </a:lnTo>
                    <a:cubicBezTo>
                      <a:pt x="495" y="179"/>
                      <a:pt x="495" y="179"/>
                      <a:pt x="495" y="179"/>
                    </a:cubicBezTo>
                    <a:cubicBezTo>
                      <a:pt x="496" y="179"/>
                      <a:pt x="497" y="178"/>
                      <a:pt x="498" y="178"/>
                    </a:cubicBezTo>
                    <a:lnTo>
                      <a:pt x="498" y="178"/>
                    </a:lnTo>
                    <a:cubicBezTo>
                      <a:pt x="497" y="178"/>
                      <a:pt x="496" y="179"/>
                      <a:pt x="495" y="179"/>
                    </a:cubicBezTo>
                    <a:lnTo>
                      <a:pt x="495" y="179"/>
                    </a:lnTo>
                    <a:cubicBezTo>
                      <a:pt x="498" y="178"/>
                      <a:pt x="501" y="176"/>
                      <a:pt x="505" y="173"/>
                    </a:cubicBezTo>
                    <a:lnTo>
                      <a:pt x="505" y="173"/>
                    </a:lnTo>
                    <a:cubicBezTo>
                      <a:pt x="502" y="174"/>
                      <a:pt x="500" y="176"/>
                      <a:pt x="498" y="178"/>
                    </a:cubicBezTo>
                    <a:lnTo>
                      <a:pt x="498" y="178"/>
                    </a:lnTo>
                    <a:cubicBezTo>
                      <a:pt x="501" y="175"/>
                      <a:pt x="504" y="173"/>
                      <a:pt x="508" y="171"/>
                    </a:cubicBezTo>
                    <a:lnTo>
                      <a:pt x="508" y="171"/>
                    </a:lnTo>
                    <a:cubicBezTo>
                      <a:pt x="507" y="172"/>
                      <a:pt x="506" y="172"/>
                      <a:pt x="505" y="173"/>
                    </a:cubicBezTo>
                    <a:lnTo>
                      <a:pt x="505" y="173"/>
                    </a:lnTo>
                    <a:cubicBezTo>
                      <a:pt x="521" y="163"/>
                      <a:pt x="538" y="155"/>
                      <a:pt x="556" y="148"/>
                    </a:cubicBezTo>
                    <a:lnTo>
                      <a:pt x="583" y="142"/>
                    </a:lnTo>
                    <a:lnTo>
                      <a:pt x="596" y="142"/>
                    </a:lnTo>
                    <a:cubicBezTo>
                      <a:pt x="598" y="142"/>
                      <a:pt x="599" y="144"/>
                      <a:pt x="602" y="144"/>
                    </a:cubicBezTo>
                    <a:cubicBezTo>
                      <a:pt x="603" y="145"/>
                      <a:pt x="605" y="145"/>
                      <a:pt x="606" y="147"/>
                    </a:cubicBezTo>
                    <a:lnTo>
                      <a:pt x="612" y="152"/>
                    </a:lnTo>
                    <a:cubicBezTo>
                      <a:pt x="615" y="158"/>
                      <a:pt x="618" y="165"/>
                      <a:pt x="621" y="171"/>
                    </a:cubicBezTo>
                    <a:cubicBezTo>
                      <a:pt x="626" y="194"/>
                      <a:pt x="629" y="215"/>
                      <a:pt x="632" y="238"/>
                    </a:cubicBezTo>
                    <a:cubicBezTo>
                      <a:pt x="632" y="317"/>
                      <a:pt x="619" y="394"/>
                      <a:pt x="603" y="472"/>
                    </a:cubicBezTo>
                    <a:cubicBezTo>
                      <a:pt x="585" y="546"/>
                      <a:pt x="562" y="620"/>
                      <a:pt x="539" y="694"/>
                    </a:cubicBezTo>
                    <a:cubicBezTo>
                      <a:pt x="525" y="736"/>
                      <a:pt x="543" y="782"/>
                      <a:pt x="586" y="799"/>
                    </a:cubicBezTo>
                    <a:cubicBezTo>
                      <a:pt x="595" y="803"/>
                      <a:pt x="605" y="804"/>
                      <a:pt x="614" y="804"/>
                    </a:cubicBezTo>
                    <a:cubicBezTo>
                      <a:pt x="648" y="804"/>
                      <a:pt x="681" y="784"/>
                      <a:pt x="692" y="751"/>
                    </a:cubicBezTo>
                    <a:cubicBezTo>
                      <a:pt x="728" y="643"/>
                      <a:pt x="757" y="535"/>
                      <a:pt x="777" y="423"/>
                    </a:cubicBezTo>
                    <a:cubicBezTo>
                      <a:pt x="790" y="348"/>
                      <a:pt x="792" y="273"/>
                      <a:pt x="784" y="195"/>
                    </a:cubicBezTo>
                    <a:cubicBezTo>
                      <a:pt x="777" y="145"/>
                      <a:pt x="757" y="94"/>
                      <a:pt x="725" y="56"/>
                    </a:cubicBezTo>
                    <a:cubicBezTo>
                      <a:pt x="694" y="22"/>
                      <a:pt x="649" y="2"/>
                      <a:pt x="60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8781808" y="1382767"/>
                <a:ext cx="20877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29" extrusionOk="0">
                    <a:moveTo>
                      <a:pt x="430" y="1"/>
                    </a:moveTo>
                    <a:cubicBezTo>
                      <a:pt x="416" y="4"/>
                      <a:pt x="402" y="4"/>
                      <a:pt x="390" y="5"/>
                    </a:cubicBezTo>
                    <a:cubicBezTo>
                      <a:pt x="363" y="8"/>
                      <a:pt x="337" y="14"/>
                      <a:pt x="314" y="22"/>
                    </a:cubicBezTo>
                    <a:cubicBezTo>
                      <a:pt x="194" y="68"/>
                      <a:pt x="105" y="163"/>
                      <a:pt x="32" y="263"/>
                    </a:cubicBezTo>
                    <a:cubicBezTo>
                      <a:pt x="1" y="302"/>
                      <a:pt x="14" y="360"/>
                      <a:pt x="54" y="389"/>
                    </a:cubicBezTo>
                    <a:cubicBezTo>
                      <a:pt x="69" y="399"/>
                      <a:pt x="86" y="404"/>
                      <a:pt x="104" y="404"/>
                    </a:cubicBezTo>
                    <a:cubicBezTo>
                      <a:pt x="132" y="404"/>
                      <a:pt x="159" y="391"/>
                      <a:pt x="177" y="368"/>
                    </a:cubicBezTo>
                    <a:cubicBezTo>
                      <a:pt x="194" y="343"/>
                      <a:pt x="214" y="320"/>
                      <a:pt x="233" y="297"/>
                    </a:cubicBezTo>
                    <a:cubicBezTo>
                      <a:pt x="261" y="269"/>
                      <a:pt x="291" y="241"/>
                      <a:pt x="326" y="219"/>
                    </a:cubicBezTo>
                    <a:cubicBezTo>
                      <a:pt x="343" y="207"/>
                      <a:pt x="361" y="199"/>
                      <a:pt x="380" y="191"/>
                    </a:cubicBezTo>
                    <a:cubicBezTo>
                      <a:pt x="392" y="189"/>
                      <a:pt x="402" y="186"/>
                      <a:pt x="413" y="184"/>
                    </a:cubicBezTo>
                    <a:cubicBezTo>
                      <a:pt x="420" y="184"/>
                      <a:pt x="429" y="186"/>
                      <a:pt x="436" y="186"/>
                    </a:cubicBezTo>
                    <a:cubicBezTo>
                      <a:pt x="437" y="186"/>
                      <a:pt x="440" y="187"/>
                      <a:pt x="442" y="187"/>
                    </a:cubicBezTo>
                    <a:cubicBezTo>
                      <a:pt x="445" y="190"/>
                      <a:pt x="449" y="193"/>
                      <a:pt x="455" y="197"/>
                    </a:cubicBezTo>
                    <a:cubicBezTo>
                      <a:pt x="456" y="199"/>
                      <a:pt x="457" y="200"/>
                      <a:pt x="457" y="201"/>
                    </a:cubicBezTo>
                    <a:cubicBezTo>
                      <a:pt x="462" y="210"/>
                      <a:pt x="465" y="214"/>
                      <a:pt x="466" y="221"/>
                    </a:cubicBezTo>
                    <a:cubicBezTo>
                      <a:pt x="469" y="230"/>
                      <a:pt x="470" y="240"/>
                      <a:pt x="470" y="249"/>
                    </a:cubicBezTo>
                    <a:cubicBezTo>
                      <a:pt x="470" y="266"/>
                      <a:pt x="466" y="284"/>
                      <a:pt x="465" y="302"/>
                    </a:cubicBezTo>
                    <a:cubicBezTo>
                      <a:pt x="456" y="330"/>
                      <a:pt x="445" y="359"/>
                      <a:pt x="430" y="386"/>
                    </a:cubicBezTo>
                    <a:cubicBezTo>
                      <a:pt x="412" y="419"/>
                      <a:pt x="390" y="451"/>
                      <a:pt x="369" y="479"/>
                    </a:cubicBezTo>
                    <a:cubicBezTo>
                      <a:pt x="336" y="521"/>
                      <a:pt x="350" y="584"/>
                      <a:pt x="390" y="612"/>
                    </a:cubicBezTo>
                    <a:cubicBezTo>
                      <a:pt x="406" y="624"/>
                      <a:pt x="425" y="629"/>
                      <a:pt x="443" y="629"/>
                    </a:cubicBezTo>
                    <a:cubicBezTo>
                      <a:pt x="473" y="629"/>
                      <a:pt x="502" y="615"/>
                      <a:pt x="522" y="591"/>
                    </a:cubicBezTo>
                    <a:cubicBezTo>
                      <a:pt x="595" y="499"/>
                      <a:pt x="651" y="392"/>
                      <a:pt x="658" y="273"/>
                    </a:cubicBezTo>
                    <a:cubicBezTo>
                      <a:pt x="659" y="227"/>
                      <a:pt x="651" y="184"/>
                      <a:pt x="635" y="141"/>
                    </a:cubicBezTo>
                    <a:cubicBezTo>
                      <a:pt x="621" y="104"/>
                      <a:pt x="591" y="73"/>
                      <a:pt x="559" y="47"/>
                    </a:cubicBezTo>
                    <a:cubicBezTo>
                      <a:pt x="529" y="21"/>
                      <a:pt x="486" y="11"/>
                      <a:pt x="447" y="4"/>
                    </a:cubicBezTo>
                    <a:cubicBezTo>
                      <a:pt x="442" y="4"/>
                      <a:pt x="436" y="1"/>
                      <a:pt x="4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8785667" y="1418828"/>
                <a:ext cx="28975" cy="17303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47" extrusionOk="0">
                    <a:moveTo>
                      <a:pt x="486" y="197"/>
                    </a:moveTo>
                    <a:cubicBezTo>
                      <a:pt x="484" y="197"/>
                      <a:pt x="481" y="198"/>
                      <a:pt x="480" y="198"/>
                    </a:cubicBezTo>
                    <a:cubicBezTo>
                      <a:pt x="483" y="198"/>
                      <a:pt x="484" y="198"/>
                      <a:pt x="486" y="197"/>
                    </a:cubicBezTo>
                    <a:close/>
                    <a:moveTo>
                      <a:pt x="708" y="1"/>
                    </a:moveTo>
                    <a:cubicBezTo>
                      <a:pt x="692" y="2"/>
                      <a:pt x="678" y="4"/>
                      <a:pt x="663" y="4"/>
                    </a:cubicBezTo>
                    <a:cubicBezTo>
                      <a:pt x="635" y="4"/>
                      <a:pt x="607" y="9"/>
                      <a:pt x="579" y="12"/>
                    </a:cubicBezTo>
                    <a:cubicBezTo>
                      <a:pt x="513" y="24"/>
                      <a:pt x="447" y="47"/>
                      <a:pt x="384" y="69"/>
                    </a:cubicBezTo>
                    <a:cubicBezTo>
                      <a:pt x="321" y="94"/>
                      <a:pt x="262" y="124"/>
                      <a:pt x="205" y="158"/>
                    </a:cubicBezTo>
                    <a:cubicBezTo>
                      <a:pt x="146" y="194"/>
                      <a:pt x="89" y="233"/>
                      <a:pt x="39" y="281"/>
                    </a:cubicBezTo>
                    <a:cubicBezTo>
                      <a:pt x="7" y="310"/>
                      <a:pt x="0" y="354"/>
                      <a:pt x="29" y="389"/>
                    </a:cubicBezTo>
                    <a:cubicBezTo>
                      <a:pt x="44" y="406"/>
                      <a:pt x="68" y="416"/>
                      <a:pt x="91" y="416"/>
                    </a:cubicBezTo>
                    <a:cubicBezTo>
                      <a:pt x="108" y="416"/>
                      <a:pt x="126" y="410"/>
                      <a:pt x="139" y="397"/>
                    </a:cubicBezTo>
                    <a:cubicBezTo>
                      <a:pt x="172" y="366"/>
                      <a:pt x="211" y="334"/>
                      <a:pt x="249" y="309"/>
                    </a:cubicBezTo>
                    <a:cubicBezTo>
                      <a:pt x="325" y="260"/>
                      <a:pt x="407" y="223"/>
                      <a:pt x="491" y="194"/>
                    </a:cubicBezTo>
                    <a:cubicBezTo>
                      <a:pt x="550" y="175"/>
                      <a:pt x="609" y="163"/>
                      <a:pt x="670" y="158"/>
                    </a:cubicBezTo>
                    <a:cubicBezTo>
                      <a:pt x="691" y="158"/>
                      <a:pt x="709" y="158"/>
                      <a:pt x="729" y="161"/>
                    </a:cubicBezTo>
                    <a:cubicBezTo>
                      <a:pt x="735" y="163"/>
                      <a:pt x="742" y="164"/>
                      <a:pt x="748" y="168"/>
                    </a:cubicBezTo>
                    <a:lnTo>
                      <a:pt x="748" y="175"/>
                    </a:lnTo>
                    <a:cubicBezTo>
                      <a:pt x="743" y="190"/>
                      <a:pt x="738" y="203"/>
                      <a:pt x="731" y="217"/>
                    </a:cubicBezTo>
                    <a:cubicBezTo>
                      <a:pt x="702" y="267"/>
                      <a:pt x="666" y="310"/>
                      <a:pt x="629" y="353"/>
                    </a:cubicBezTo>
                    <a:cubicBezTo>
                      <a:pt x="613" y="369"/>
                      <a:pt x="597" y="387"/>
                      <a:pt x="580" y="403"/>
                    </a:cubicBezTo>
                    <a:cubicBezTo>
                      <a:pt x="564" y="419"/>
                      <a:pt x="554" y="435"/>
                      <a:pt x="552" y="459"/>
                    </a:cubicBezTo>
                    <a:cubicBezTo>
                      <a:pt x="550" y="480"/>
                      <a:pt x="557" y="502"/>
                      <a:pt x="570" y="518"/>
                    </a:cubicBezTo>
                    <a:cubicBezTo>
                      <a:pt x="586" y="536"/>
                      <a:pt x="612" y="547"/>
                      <a:pt x="636" y="547"/>
                    </a:cubicBezTo>
                    <a:cubicBezTo>
                      <a:pt x="655" y="547"/>
                      <a:pt x="672" y="541"/>
                      <a:pt x="685" y="528"/>
                    </a:cubicBezTo>
                    <a:cubicBezTo>
                      <a:pt x="745" y="468"/>
                      <a:pt x="805" y="405"/>
                      <a:pt x="852" y="331"/>
                    </a:cubicBezTo>
                    <a:cubicBezTo>
                      <a:pt x="884" y="287"/>
                      <a:pt x="907" y="234"/>
                      <a:pt x="910" y="181"/>
                    </a:cubicBezTo>
                    <a:cubicBezTo>
                      <a:pt x="915" y="138"/>
                      <a:pt x="900" y="91"/>
                      <a:pt x="869" y="61"/>
                    </a:cubicBezTo>
                    <a:cubicBezTo>
                      <a:pt x="834" y="24"/>
                      <a:pt x="785" y="9"/>
                      <a:pt x="736" y="2"/>
                    </a:cubicBezTo>
                    <a:cubicBezTo>
                      <a:pt x="728" y="1"/>
                      <a:pt x="719" y="1"/>
                      <a:pt x="70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8718733" y="1432335"/>
                <a:ext cx="44539" cy="3264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032" extrusionOk="0">
                    <a:moveTo>
                      <a:pt x="1217" y="519"/>
                    </a:moveTo>
                    <a:lnTo>
                      <a:pt x="1221" y="523"/>
                    </a:lnTo>
                    <a:cubicBezTo>
                      <a:pt x="1219" y="522"/>
                      <a:pt x="1217" y="520"/>
                      <a:pt x="1217" y="519"/>
                    </a:cubicBezTo>
                    <a:close/>
                    <a:moveTo>
                      <a:pt x="1227" y="529"/>
                    </a:moveTo>
                    <a:lnTo>
                      <a:pt x="1229" y="530"/>
                    </a:lnTo>
                    <a:cubicBezTo>
                      <a:pt x="1229" y="530"/>
                      <a:pt x="1227" y="530"/>
                      <a:pt x="1227" y="529"/>
                    </a:cubicBezTo>
                    <a:close/>
                    <a:moveTo>
                      <a:pt x="629" y="0"/>
                    </a:moveTo>
                    <a:cubicBezTo>
                      <a:pt x="580" y="5"/>
                      <a:pt x="530" y="15"/>
                      <a:pt x="481" y="32"/>
                    </a:cubicBezTo>
                    <a:cubicBezTo>
                      <a:pt x="422" y="51"/>
                      <a:pt x="367" y="78"/>
                      <a:pt x="315" y="111"/>
                    </a:cubicBezTo>
                    <a:cubicBezTo>
                      <a:pt x="193" y="185"/>
                      <a:pt x="89" y="293"/>
                      <a:pt x="16" y="419"/>
                    </a:cubicBezTo>
                    <a:cubicBezTo>
                      <a:pt x="0" y="443"/>
                      <a:pt x="3" y="474"/>
                      <a:pt x="29" y="493"/>
                    </a:cubicBezTo>
                    <a:cubicBezTo>
                      <a:pt x="38" y="499"/>
                      <a:pt x="50" y="503"/>
                      <a:pt x="61" y="503"/>
                    </a:cubicBezTo>
                    <a:cubicBezTo>
                      <a:pt x="78" y="503"/>
                      <a:pt x="95" y="495"/>
                      <a:pt x="105" y="480"/>
                    </a:cubicBezTo>
                    <a:cubicBezTo>
                      <a:pt x="133" y="430"/>
                      <a:pt x="168" y="384"/>
                      <a:pt x="208" y="341"/>
                    </a:cubicBezTo>
                    <a:lnTo>
                      <a:pt x="208" y="341"/>
                    </a:lnTo>
                    <a:lnTo>
                      <a:pt x="200" y="348"/>
                    </a:lnTo>
                    <a:lnTo>
                      <a:pt x="208" y="340"/>
                    </a:lnTo>
                    <a:lnTo>
                      <a:pt x="208" y="340"/>
                    </a:lnTo>
                    <a:cubicBezTo>
                      <a:pt x="209" y="340"/>
                      <a:pt x="209" y="340"/>
                      <a:pt x="209" y="338"/>
                    </a:cubicBezTo>
                    <a:lnTo>
                      <a:pt x="209" y="338"/>
                    </a:lnTo>
                    <a:lnTo>
                      <a:pt x="209" y="338"/>
                    </a:lnTo>
                    <a:lnTo>
                      <a:pt x="209" y="337"/>
                    </a:lnTo>
                    <a:cubicBezTo>
                      <a:pt x="253" y="293"/>
                      <a:pt x="301" y="251"/>
                      <a:pt x="354" y="215"/>
                    </a:cubicBezTo>
                    <a:cubicBezTo>
                      <a:pt x="401" y="185"/>
                      <a:pt x="451" y="159"/>
                      <a:pt x="504" y="142"/>
                    </a:cubicBezTo>
                    <a:cubicBezTo>
                      <a:pt x="538" y="132"/>
                      <a:pt x="573" y="124"/>
                      <a:pt x="609" y="122"/>
                    </a:cubicBezTo>
                    <a:cubicBezTo>
                      <a:pt x="624" y="122"/>
                      <a:pt x="642" y="124"/>
                      <a:pt x="659" y="126"/>
                    </a:cubicBezTo>
                    <a:cubicBezTo>
                      <a:pt x="660" y="127"/>
                      <a:pt x="662" y="127"/>
                      <a:pt x="663" y="128"/>
                    </a:cubicBezTo>
                    <a:lnTo>
                      <a:pt x="663" y="128"/>
                    </a:lnTo>
                    <a:cubicBezTo>
                      <a:pt x="663" y="128"/>
                      <a:pt x="663" y="128"/>
                      <a:pt x="663" y="128"/>
                    </a:cubicBezTo>
                    <a:cubicBezTo>
                      <a:pt x="663" y="128"/>
                      <a:pt x="663" y="128"/>
                      <a:pt x="664" y="128"/>
                    </a:cubicBezTo>
                    <a:lnTo>
                      <a:pt x="664" y="128"/>
                    </a:lnTo>
                    <a:cubicBezTo>
                      <a:pt x="672" y="131"/>
                      <a:pt x="682" y="134"/>
                      <a:pt x="689" y="136"/>
                    </a:cubicBezTo>
                    <a:lnTo>
                      <a:pt x="705" y="148"/>
                    </a:lnTo>
                    <a:cubicBezTo>
                      <a:pt x="710" y="152"/>
                      <a:pt x="713" y="158"/>
                      <a:pt x="719" y="165"/>
                    </a:cubicBezTo>
                    <a:cubicBezTo>
                      <a:pt x="723" y="172"/>
                      <a:pt x="726" y="178"/>
                      <a:pt x="727" y="185"/>
                    </a:cubicBezTo>
                    <a:cubicBezTo>
                      <a:pt x="732" y="198"/>
                      <a:pt x="733" y="208"/>
                      <a:pt x="733" y="221"/>
                    </a:cubicBezTo>
                    <a:cubicBezTo>
                      <a:pt x="733" y="250"/>
                      <a:pt x="729" y="278"/>
                      <a:pt x="725" y="307"/>
                    </a:cubicBezTo>
                    <a:cubicBezTo>
                      <a:pt x="706" y="373"/>
                      <a:pt x="679" y="436"/>
                      <a:pt x="647" y="496"/>
                    </a:cubicBezTo>
                    <a:cubicBezTo>
                      <a:pt x="636" y="517"/>
                      <a:pt x="646" y="550"/>
                      <a:pt x="660" y="567"/>
                    </a:cubicBezTo>
                    <a:cubicBezTo>
                      <a:pt x="675" y="585"/>
                      <a:pt x="695" y="594"/>
                      <a:pt x="716" y="594"/>
                    </a:cubicBezTo>
                    <a:cubicBezTo>
                      <a:pt x="726" y="594"/>
                      <a:pt x="736" y="592"/>
                      <a:pt x="746" y="587"/>
                    </a:cubicBezTo>
                    <a:cubicBezTo>
                      <a:pt x="794" y="568"/>
                      <a:pt x="840" y="549"/>
                      <a:pt x="890" y="532"/>
                    </a:cubicBezTo>
                    <a:lnTo>
                      <a:pt x="890" y="532"/>
                    </a:lnTo>
                    <a:cubicBezTo>
                      <a:pt x="889" y="533"/>
                      <a:pt x="889" y="534"/>
                      <a:pt x="889" y="534"/>
                    </a:cubicBezTo>
                    <a:cubicBezTo>
                      <a:pt x="954" y="514"/>
                      <a:pt x="1020" y="499"/>
                      <a:pt x="1090" y="494"/>
                    </a:cubicBezTo>
                    <a:lnTo>
                      <a:pt x="1068" y="494"/>
                    </a:lnTo>
                    <a:cubicBezTo>
                      <a:pt x="1076" y="494"/>
                      <a:pt x="1083" y="494"/>
                      <a:pt x="1090" y="494"/>
                    </a:cubicBezTo>
                    <a:cubicBezTo>
                      <a:pt x="1114" y="494"/>
                      <a:pt x="1138" y="496"/>
                      <a:pt x="1163" y="500"/>
                    </a:cubicBezTo>
                    <a:cubicBezTo>
                      <a:pt x="1177" y="503"/>
                      <a:pt x="1191" y="509"/>
                      <a:pt x="1206" y="514"/>
                    </a:cubicBezTo>
                    <a:cubicBezTo>
                      <a:pt x="1211" y="517"/>
                      <a:pt x="1216" y="522"/>
                      <a:pt x="1221" y="527"/>
                    </a:cubicBezTo>
                    <a:cubicBezTo>
                      <a:pt x="1223" y="530"/>
                      <a:pt x="1227" y="533"/>
                      <a:pt x="1229" y="536"/>
                    </a:cubicBezTo>
                    <a:cubicBezTo>
                      <a:pt x="1230" y="539"/>
                      <a:pt x="1233" y="545"/>
                      <a:pt x="1234" y="549"/>
                    </a:cubicBezTo>
                    <a:lnTo>
                      <a:pt x="1240" y="575"/>
                    </a:lnTo>
                    <a:cubicBezTo>
                      <a:pt x="1240" y="592"/>
                      <a:pt x="1237" y="609"/>
                      <a:pt x="1234" y="625"/>
                    </a:cubicBezTo>
                    <a:cubicBezTo>
                      <a:pt x="1223" y="661"/>
                      <a:pt x="1209" y="696"/>
                      <a:pt x="1193" y="731"/>
                    </a:cubicBezTo>
                    <a:cubicBezTo>
                      <a:pt x="1161" y="788"/>
                      <a:pt x="1125" y="844"/>
                      <a:pt x="1085" y="895"/>
                    </a:cubicBezTo>
                    <a:cubicBezTo>
                      <a:pt x="1057" y="933"/>
                      <a:pt x="1070" y="988"/>
                      <a:pt x="1105" y="1016"/>
                    </a:cubicBezTo>
                    <a:cubicBezTo>
                      <a:pt x="1120" y="1026"/>
                      <a:pt x="1138" y="1031"/>
                      <a:pt x="1155" y="1031"/>
                    </a:cubicBezTo>
                    <a:cubicBezTo>
                      <a:pt x="1182" y="1031"/>
                      <a:pt x="1209" y="1018"/>
                      <a:pt x="1226" y="996"/>
                    </a:cubicBezTo>
                    <a:cubicBezTo>
                      <a:pt x="1250" y="961"/>
                      <a:pt x="1273" y="925"/>
                      <a:pt x="1297" y="892"/>
                    </a:cubicBezTo>
                    <a:cubicBezTo>
                      <a:pt x="1314" y="864"/>
                      <a:pt x="1330" y="832"/>
                      <a:pt x="1347" y="801"/>
                    </a:cubicBezTo>
                    <a:cubicBezTo>
                      <a:pt x="1373" y="749"/>
                      <a:pt x="1390" y="695"/>
                      <a:pt x="1402" y="639"/>
                    </a:cubicBezTo>
                    <a:cubicBezTo>
                      <a:pt x="1406" y="618"/>
                      <a:pt x="1408" y="596"/>
                      <a:pt x="1406" y="575"/>
                    </a:cubicBezTo>
                    <a:cubicBezTo>
                      <a:pt x="1405" y="553"/>
                      <a:pt x="1402" y="534"/>
                      <a:pt x="1398" y="513"/>
                    </a:cubicBezTo>
                    <a:cubicBezTo>
                      <a:pt x="1385" y="467"/>
                      <a:pt x="1359" y="429"/>
                      <a:pt x="1322" y="400"/>
                    </a:cubicBezTo>
                    <a:cubicBezTo>
                      <a:pt x="1292" y="374"/>
                      <a:pt x="1256" y="360"/>
                      <a:pt x="1219" y="350"/>
                    </a:cubicBezTo>
                    <a:cubicBezTo>
                      <a:pt x="1178" y="340"/>
                      <a:pt x="1139" y="338"/>
                      <a:pt x="1099" y="338"/>
                    </a:cubicBezTo>
                    <a:cubicBezTo>
                      <a:pt x="1085" y="338"/>
                      <a:pt x="1072" y="338"/>
                      <a:pt x="1058" y="338"/>
                    </a:cubicBezTo>
                    <a:cubicBezTo>
                      <a:pt x="1001" y="343"/>
                      <a:pt x="946" y="357"/>
                      <a:pt x="892" y="371"/>
                    </a:cubicBezTo>
                    <a:cubicBezTo>
                      <a:pt x="875" y="377"/>
                      <a:pt x="859" y="381"/>
                      <a:pt x="841" y="387"/>
                    </a:cubicBezTo>
                    <a:cubicBezTo>
                      <a:pt x="848" y="363"/>
                      <a:pt x="855" y="337"/>
                      <a:pt x="859" y="310"/>
                    </a:cubicBezTo>
                    <a:cubicBezTo>
                      <a:pt x="869" y="257"/>
                      <a:pt x="868" y="195"/>
                      <a:pt x="848" y="144"/>
                    </a:cubicBezTo>
                    <a:cubicBezTo>
                      <a:pt x="833" y="101"/>
                      <a:pt x="806" y="66"/>
                      <a:pt x="770" y="41"/>
                    </a:cubicBezTo>
                    <a:cubicBezTo>
                      <a:pt x="732" y="12"/>
                      <a:pt x="680" y="2"/>
                      <a:pt x="63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8764505" y="1498763"/>
                <a:ext cx="31601" cy="19391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13" extrusionOk="0">
                    <a:moveTo>
                      <a:pt x="825" y="166"/>
                    </a:moveTo>
                    <a:cubicBezTo>
                      <a:pt x="827" y="166"/>
                      <a:pt x="827" y="167"/>
                      <a:pt x="830" y="167"/>
                    </a:cubicBezTo>
                    <a:cubicBezTo>
                      <a:pt x="830" y="166"/>
                      <a:pt x="827" y="166"/>
                      <a:pt x="825" y="166"/>
                    </a:cubicBezTo>
                    <a:close/>
                    <a:moveTo>
                      <a:pt x="861" y="189"/>
                    </a:moveTo>
                    <a:lnTo>
                      <a:pt x="863" y="190"/>
                    </a:lnTo>
                    <a:cubicBezTo>
                      <a:pt x="863" y="189"/>
                      <a:pt x="861" y="189"/>
                      <a:pt x="861" y="189"/>
                    </a:cubicBezTo>
                    <a:close/>
                    <a:moveTo>
                      <a:pt x="887" y="270"/>
                    </a:moveTo>
                    <a:cubicBezTo>
                      <a:pt x="884" y="273"/>
                      <a:pt x="884" y="274"/>
                      <a:pt x="883" y="276"/>
                    </a:cubicBezTo>
                    <a:cubicBezTo>
                      <a:pt x="884" y="274"/>
                      <a:pt x="887" y="273"/>
                      <a:pt x="887" y="270"/>
                    </a:cubicBezTo>
                    <a:close/>
                    <a:moveTo>
                      <a:pt x="854" y="323"/>
                    </a:moveTo>
                    <a:cubicBezTo>
                      <a:pt x="853" y="323"/>
                      <a:pt x="851" y="325"/>
                      <a:pt x="851" y="326"/>
                    </a:cubicBezTo>
                    <a:lnTo>
                      <a:pt x="854" y="323"/>
                    </a:lnTo>
                    <a:close/>
                    <a:moveTo>
                      <a:pt x="489" y="1"/>
                    </a:moveTo>
                    <a:cubicBezTo>
                      <a:pt x="407" y="1"/>
                      <a:pt x="330" y="5"/>
                      <a:pt x="254" y="15"/>
                    </a:cubicBezTo>
                    <a:cubicBezTo>
                      <a:pt x="178" y="25"/>
                      <a:pt x="104" y="44"/>
                      <a:pt x="32" y="68"/>
                    </a:cubicBezTo>
                    <a:cubicBezTo>
                      <a:pt x="8" y="77"/>
                      <a:pt x="1" y="110"/>
                      <a:pt x="9" y="131"/>
                    </a:cubicBezTo>
                    <a:cubicBezTo>
                      <a:pt x="15" y="141"/>
                      <a:pt x="24" y="151"/>
                      <a:pt x="36" y="154"/>
                    </a:cubicBezTo>
                    <a:cubicBezTo>
                      <a:pt x="42" y="157"/>
                      <a:pt x="47" y="158"/>
                      <a:pt x="53" y="158"/>
                    </a:cubicBezTo>
                    <a:cubicBezTo>
                      <a:pt x="60" y="158"/>
                      <a:pt x="66" y="156"/>
                      <a:pt x="74" y="153"/>
                    </a:cubicBezTo>
                    <a:cubicBezTo>
                      <a:pt x="79" y="151"/>
                      <a:pt x="87" y="148"/>
                      <a:pt x="92" y="147"/>
                    </a:cubicBezTo>
                    <a:lnTo>
                      <a:pt x="89" y="147"/>
                    </a:lnTo>
                    <a:cubicBezTo>
                      <a:pt x="190" y="117"/>
                      <a:pt x="293" y="101"/>
                      <a:pt x="396" y="95"/>
                    </a:cubicBezTo>
                    <a:cubicBezTo>
                      <a:pt x="417" y="95"/>
                      <a:pt x="438" y="94"/>
                      <a:pt x="459" y="94"/>
                    </a:cubicBezTo>
                    <a:cubicBezTo>
                      <a:pt x="544" y="94"/>
                      <a:pt x="629" y="101"/>
                      <a:pt x="712" y="120"/>
                    </a:cubicBezTo>
                    <a:cubicBezTo>
                      <a:pt x="709" y="120"/>
                      <a:pt x="704" y="118"/>
                      <a:pt x="701" y="118"/>
                    </a:cubicBezTo>
                    <a:lnTo>
                      <a:pt x="701" y="118"/>
                    </a:lnTo>
                    <a:cubicBezTo>
                      <a:pt x="741" y="130"/>
                      <a:pt x="782" y="141"/>
                      <a:pt x="823" y="160"/>
                    </a:cubicBezTo>
                    <a:lnTo>
                      <a:pt x="820" y="160"/>
                    </a:lnTo>
                    <a:cubicBezTo>
                      <a:pt x="838" y="168"/>
                      <a:pt x="854" y="180"/>
                      <a:pt x="870" y="191"/>
                    </a:cubicBezTo>
                    <a:cubicBezTo>
                      <a:pt x="876" y="197"/>
                      <a:pt x="881" y="203"/>
                      <a:pt x="887" y="210"/>
                    </a:cubicBezTo>
                    <a:cubicBezTo>
                      <a:pt x="890" y="216"/>
                      <a:pt x="891" y="223"/>
                      <a:pt x="896" y="227"/>
                    </a:cubicBezTo>
                    <a:cubicBezTo>
                      <a:pt x="896" y="230"/>
                      <a:pt x="896" y="231"/>
                      <a:pt x="897" y="233"/>
                    </a:cubicBezTo>
                    <a:cubicBezTo>
                      <a:pt x="897" y="240"/>
                      <a:pt x="897" y="247"/>
                      <a:pt x="896" y="254"/>
                    </a:cubicBezTo>
                    <a:cubicBezTo>
                      <a:pt x="894" y="262"/>
                      <a:pt x="890" y="269"/>
                      <a:pt x="888" y="276"/>
                    </a:cubicBezTo>
                    <a:cubicBezTo>
                      <a:pt x="877" y="295"/>
                      <a:pt x="866" y="312"/>
                      <a:pt x="851" y="327"/>
                    </a:cubicBezTo>
                    <a:cubicBezTo>
                      <a:pt x="813" y="366"/>
                      <a:pt x="770" y="396"/>
                      <a:pt x="727" y="426"/>
                    </a:cubicBezTo>
                    <a:cubicBezTo>
                      <a:pt x="679" y="456"/>
                      <a:pt x="629" y="485"/>
                      <a:pt x="576" y="511"/>
                    </a:cubicBezTo>
                    <a:cubicBezTo>
                      <a:pt x="550" y="525"/>
                      <a:pt x="538" y="555"/>
                      <a:pt x="552" y="582"/>
                    </a:cubicBezTo>
                    <a:cubicBezTo>
                      <a:pt x="561" y="600"/>
                      <a:pt x="581" y="612"/>
                      <a:pt x="601" y="612"/>
                    </a:cubicBezTo>
                    <a:cubicBezTo>
                      <a:pt x="609" y="612"/>
                      <a:pt x="616" y="611"/>
                      <a:pt x="624" y="607"/>
                    </a:cubicBezTo>
                    <a:cubicBezTo>
                      <a:pt x="709" y="561"/>
                      <a:pt x="794" y="511"/>
                      <a:pt x="870" y="449"/>
                    </a:cubicBezTo>
                    <a:cubicBezTo>
                      <a:pt x="918" y="409"/>
                      <a:pt x="961" y="362"/>
                      <a:pt x="987" y="303"/>
                    </a:cubicBezTo>
                    <a:cubicBezTo>
                      <a:pt x="996" y="283"/>
                      <a:pt x="999" y="259"/>
                      <a:pt x="999" y="237"/>
                    </a:cubicBezTo>
                    <a:cubicBezTo>
                      <a:pt x="997" y="216"/>
                      <a:pt x="992" y="194"/>
                      <a:pt x="983" y="174"/>
                    </a:cubicBezTo>
                    <a:cubicBezTo>
                      <a:pt x="974" y="154"/>
                      <a:pt x="959" y="137"/>
                      <a:pt x="941" y="123"/>
                    </a:cubicBezTo>
                    <a:cubicBezTo>
                      <a:pt x="924" y="104"/>
                      <a:pt x="903" y="91"/>
                      <a:pt x="881" y="80"/>
                    </a:cubicBezTo>
                    <a:cubicBezTo>
                      <a:pt x="833" y="53"/>
                      <a:pt x="780" y="37"/>
                      <a:pt x="725" y="25"/>
                    </a:cubicBezTo>
                    <a:cubicBezTo>
                      <a:pt x="651" y="10"/>
                      <a:pt x="575" y="2"/>
                      <a:pt x="5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8667520" y="1443564"/>
                <a:ext cx="18062" cy="37263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178" extrusionOk="0">
                    <a:moveTo>
                      <a:pt x="289" y="317"/>
                    </a:moveTo>
                    <a:cubicBezTo>
                      <a:pt x="289" y="318"/>
                      <a:pt x="287" y="321"/>
                      <a:pt x="287" y="321"/>
                    </a:cubicBezTo>
                    <a:cubicBezTo>
                      <a:pt x="287" y="321"/>
                      <a:pt x="287" y="318"/>
                      <a:pt x="289" y="317"/>
                    </a:cubicBezTo>
                    <a:close/>
                    <a:moveTo>
                      <a:pt x="410" y="0"/>
                    </a:moveTo>
                    <a:cubicBezTo>
                      <a:pt x="394" y="0"/>
                      <a:pt x="381" y="9"/>
                      <a:pt x="370" y="22"/>
                    </a:cubicBezTo>
                    <a:cubicBezTo>
                      <a:pt x="340" y="56"/>
                      <a:pt x="313" y="92"/>
                      <a:pt x="289" y="128"/>
                    </a:cubicBezTo>
                    <a:cubicBezTo>
                      <a:pt x="262" y="165"/>
                      <a:pt x="239" y="207"/>
                      <a:pt x="216" y="245"/>
                    </a:cubicBezTo>
                    <a:cubicBezTo>
                      <a:pt x="166" y="333"/>
                      <a:pt x="127" y="426"/>
                      <a:pt x="96" y="523"/>
                    </a:cubicBezTo>
                    <a:cubicBezTo>
                      <a:pt x="63" y="619"/>
                      <a:pt x="40" y="719"/>
                      <a:pt x="24" y="820"/>
                    </a:cubicBezTo>
                    <a:cubicBezTo>
                      <a:pt x="8" y="920"/>
                      <a:pt x="1" y="1024"/>
                      <a:pt x="2" y="1126"/>
                    </a:cubicBezTo>
                    <a:cubicBezTo>
                      <a:pt x="2" y="1139"/>
                      <a:pt x="4" y="1152"/>
                      <a:pt x="12" y="1162"/>
                    </a:cubicBezTo>
                    <a:cubicBezTo>
                      <a:pt x="22" y="1170"/>
                      <a:pt x="33" y="1176"/>
                      <a:pt x="45" y="1178"/>
                    </a:cubicBezTo>
                    <a:cubicBezTo>
                      <a:pt x="47" y="1178"/>
                      <a:pt x="48" y="1178"/>
                      <a:pt x="50" y="1178"/>
                    </a:cubicBezTo>
                    <a:cubicBezTo>
                      <a:pt x="72" y="1178"/>
                      <a:pt x="97" y="1159"/>
                      <a:pt x="97" y="1135"/>
                    </a:cubicBezTo>
                    <a:cubicBezTo>
                      <a:pt x="97" y="1070"/>
                      <a:pt x="98" y="1006"/>
                      <a:pt x="104" y="941"/>
                    </a:cubicBezTo>
                    <a:cubicBezTo>
                      <a:pt x="111" y="864"/>
                      <a:pt x="126" y="789"/>
                      <a:pt x="141" y="715"/>
                    </a:cubicBezTo>
                    <a:lnTo>
                      <a:pt x="141" y="716"/>
                    </a:lnTo>
                    <a:cubicBezTo>
                      <a:pt x="157" y="653"/>
                      <a:pt x="176" y="590"/>
                      <a:pt x="197" y="530"/>
                    </a:cubicBezTo>
                    <a:cubicBezTo>
                      <a:pt x="222" y="459"/>
                      <a:pt x="253" y="390"/>
                      <a:pt x="286" y="324"/>
                    </a:cubicBezTo>
                    <a:lnTo>
                      <a:pt x="286" y="324"/>
                    </a:lnTo>
                    <a:cubicBezTo>
                      <a:pt x="285" y="326"/>
                      <a:pt x="285" y="327"/>
                      <a:pt x="283" y="330"/>
                    </a:cubicBezTo>
                    <a:cubicBezTo>
                      <a:pt x="285" y="326"/>
                      <a:pt x="286" y="323"/>
                      <a:pt x="289" y="321"/>
                    </a:cubicBezTo>
                    <a:lnTo>
                      <a:pt x="289" y="318"/>
                    </a:lnTo>
                    <a:cubicBezTo>
                      <a:pt x="310" y="281"/>
                      <a:pt x="332" y="245"/>
                      <a:pt x="355" y="210"/>
                    </a:cubicBezTo>
                    <a:cubicBezTo>
                      <a:pt x="368" y="190"/>
                      <a:pt x="382" y="171"/>
                      <a:pt x="398" y="152"/>
                    </a:cubicBezTo>
                    <a:cubicBezTo>
                      <a:pt x="400" y="164"/>
                      <a:pt x="405" y="174"/>
                      <a:pt x="408" y="182"/>
                    </a:cubicBezTo>
                    <a:cubicBezTo>
                      <a:pt x="422" y="232"/>
                      <a:pt x="435" y="281"/>
                      <a:pt x="443" y="333"/>
                    </a:cubicBezTo>
                    <a:cubicBezTo>
                      <a:pt x="453" y="386"/>
                      <a:pt x="456" y="439"/>
                      <a:pt x="461" y="493"/>
                    </a:cubicBezTo>
                    <a:lnTo>
                      <a:pt x="461" y="490"/>
                    </a:lnTo>
                    <a:lnTo>
                      <a:pt x="461" y="490"/>
                    </a:lnTo>
                    <a:cubicBezTo>
                      <a:pt x="465" y="659"/>
                      <a:pt x="455" y="825"/>
                      <a:pt x="443" y="994"/>
                    </a:cubicBezTo>
                    <a:cubicBezTo>
                      <a:pt x="442" y="1020"/>
                      <a:pt x="462" y="1046"/>
                      <a:pt x="489" y="1047"/>
                    </a:cubicBezTo>
                    <a:cubicBezTo>
                      <a:pt x="491" y="1048"/>
                      <a:pt x="494" y="1048"/>
                      <a:pt x="496" y="1048"/>
                    </a:cubicBezTo>
                    <a:cubicBezTo>
                      <a:pt x="520" y="1048"/>
                      <a:pt x="542" y="1028"/>
                      <a:pt x="544" y="1003"/>
                    </a:cubicBezTo>
                    <a:cubicBezTo>
                      <a:pt x="557" y="831"/>
                      <a:pt x="571" y="659"/>
                      <a:pt x="564" y="487"/>
                    </a:cubicBezTo>
                    <a:cubicBezTo>
                      <a:pt x="561" y="409"/>
                      <a:pt x="551" y="330"/>
                      <a:pt x="535" y="253"/>
                    </a:cubicBezTo>
                    <a:cubicBezTo>
                      <a:pt x="519" y="175"/>
                      <a:pt x="494" y="102"/>
                      <a:pt x="461" y="31"/>
                    </a:cubicBezTo>
                    <a:cubicBezTo>
                      <a:pt x="453" y="15"/>
                      <a:pt x="436" y="2"/>
                      <a:pt x="418" y="1"/>
                    </a:cubicBezTo>
                    <a:lnTo>
                      <a:pt x="413" y="1"/>
                    </a:lnTo>
                    <a:cubicBezTo>
                      <a:pt x="412" y="0"/>
                      <a:pt x="411" y="0"/>
                      <a:pt x="41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695071" y="1483453"/>
                <a:ext cx="25749" cy="16544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23" extrusionOk="0">
                    <a:moveTo>
                      <a:pt x="681" y="137"/>
                    </a:moveTo>
                    <a:cubicBezTo>
                      <a:pt x="681" y="138"/>
                      <a:pt x="684" y="141"/>
                      <a:pt x="684" y="141"/>
                    </a:cubicBezTo>
                    <a:cubicBezTo>
                      <a:pt x="681" y="141"/>
                      <a:pt x="681" y="138"/>
                      <a:pt x="681" y="137"/>
                    </a:cubicBezTo>
                    <a:close/>
                    <a:moveTo>
                      <a:pt x="617" y="325"/>
                    </a:moveTo>
                    <a:cubicBezTo>
                      <a:pt x="616" y="326"/>
                      <a:pt x="615" y="327"/>
                      <a:pt x="615" y="329"/>
                    </a:cubicBezTo>
                    <a:cubicBezTo>
                      <a:pt x="616" y="328"/>
                      <a:pt x="616" y="326"/>
                      <a:pt x="617" y="325"/>
                    </a:cubicBezTo>
                    <a:close/>
                    <a:moveTo>
                      <a:pt x="166" y="411"/>
                    </a:moveTo>
                    <a:cubicBezTo>
                      <a:pt x="164" y="413"/>
                      <a:pt x="163" y="415"/>
                      <a:pt x="161" y="416"/>
                    </a:cubicBezTo>
                    <a:cubicBezTo>
                      <a:pt x="163" y="415"/>
                      <a:pt x="164" y="413"/>
                      <a:pt x="166" y="411"/>
                    </a:cubicBezTo>
                    <a:close/>
                    <a:moveTo>
                      <a:pt x="664" y="1"/>
                    </a:moveTo>
                    <a:cubicBezTo>
                      <a:pt x="643" y="2"/>
                      <a:pt x="626" y="7"/>
                      <a:pt x="608" y="10"/>
                    </a:cubicBezTo>
                    <a:cubicBezTo>
                      <a:pt x="586" y="14"/>
                      <a:pt x="566" y="22"/>
                      <a:pt x="545" y="28"/>
                    </a:cubicBezTo>
                    <a:cubicBezTo>
                      <a:pt x="516" y="37"/>
                      <a:pt x="492" y="51"/>
                      <a:pt x="465" y="64"/>
                    </a:cubicBezTo>
                    <a:cubicBezTo>
                      <a:pt x="409" y="91"/>
                      <a:pt x="357" y="124"/>
                      <a:pt x="307" y="160"/>
                    </a:cubicBezTo>
                    <a:cubicBezTo>
                      <a:pt x="197" y="239"/>
                      <a:pt x="92" y="336"/>
                      <a:pt x="15" y="446"/>
                    </a:cubicBezTo>
                    <a:cubicBezTo>
                      <a:pt x="1" y="468"/>
                      <a:pt x="5" y="499"/>
                      <a:pt x="26" y="514"/>
                    </a:cubicBezTo>
                    <a:cubicBezTo>
                      <a:pt x="35" y="520"/>
                      <a:pt x="44" y="523"/>
                      <a:pt x="53" y="523"/>
                    </a:cubicBezTo>
                    <a:cubicBezTo>
                      <a:pt x="68" y="523"/>
                      <a:pt x="83" y="515"/>
                      <a:pt x="92" y="502"/>
                    </a:cubicBezTo>
                    <a:cubicBezTo>
                      <a:pt x="115" y="471"/>
                      <a:pt x="141" y="438"/>
                      <a:pt x="170" y="408"/>
                    </a:cubicBezTo>
                    <a:lnTo>
                      <a:pt x="170" y="408"/>
                    </a:lnTo>
                    <a:cubicBezTo>
                      <a:pt x="169" y="408"/>
                      <a:pt x="168" y="408"/>
                      <a:pt x="168" y="409"/>
                    </a:cubicBezTo>
                    <a:lnTo>
                      <a:pt x="168" y="409"/>
                    </a:lnTo>
                    <a:cubicBezTo>
                      <a:pt x="235" y="339"/>
                      <a:pt x="311" y="275"/>
                      <a:pt x="394" y="222"/>
                    </a:cubicBezTo>
                    <a:cubicBezTo>
                      <a:pt x="452" y="186"/>
                      <a:pt x="513" y="153"/>
                      <a:pt x="578" y="134"/>
                    </a:cubicBezTo>
                    <a:cubicBezTo>
                      <a:pt x="599" y="128"/>
                      <a:pt x="622" y="123"/>
                      <a:pt x="645" y="121"/>
                    </a:cubicBezTo>
                    <a:cubicBezTo>
                      <a:pt x="652" y="121"/>
                      <a:pt x="658" y="121"/>
                      <a:pt x="665" y="123"/>
                    </a:cubicBezTo>
                    <a:cubicBezTo>
                      <a:pt x="669" y="124"/>
                      <a:pt x="672" y="124"/>
                      <a:pt x="676" y="127"/>
                    </a:cubicBezTo>
                    <a:cubicBezTo>
                      <a:pt x="676" y="128"/>
                      <a:pt x="678" y="128"/>
                      <a:pt x="678" y="130"/>
                    </a:cubicBezTo>
                    <a:cubicBezTo>
                      <a:pt x="679" y="133"/>
                      <a:pt x="679" y="137"/>
                      <a:pt x="679" y="143"/>
                    </a:cubicBezTo>
                    <a:cubicBezTo>
                      <a:pt x="679" y="154"/>
                      <a:pt x="678" y="167"/>
                      <a:pt x="676" y="179"/>
                    </a:cubicBezTo>
                    <a:cubicBezTo>
                      <a:pt x="662" y="229"/>
                      <a:pt x="642" y="278"/>
                      <a:pt x="617" y="325"/>
                    </a:cubicBezTo>
                    <a:lnTo>
                      <a:pt x="617" y="325"/>
                    </a:lnTo>
                    <a:cubicBezTo>
                      <a:pt x="617" y="324"/>
                      <a:pt x="618" y="324"/>
                      <a:pt x="618" y="323"/>
                    </a:cubicBezTo>
                    <a:lnTo>
                      <a:pt x="618" y="323"/>
                    </a:lnTo>
                    <a:cubicBezTo>
                      <a:pt x="606" y="346"/>
                      <a:pt x="593" y="369"/>
                      <a:pt x="580" y="390"/>
                    </a:cubicBezTo>
                    <a:cubicBezTo>
                      <a:pt x="572" y="408"/>
                      <a:pt x="566" y="423"/>
                      <a:pt x="570" y="441"/>
                    </a:cubicBezTo>
                    <a:cubicBezTo>
                      <a:pt x="573" y="459"/>
                      <a:pt x="583" y="474"/>
                      <a:pt x="598" y="485"/>
                    </a:cubicBezTo>
                    <a:cubicBezTo>
                      <a:pt x="609" y="492"/>
                      <a:pt x="622" y="497"/>
                      <a:pt x="635" y="497"/>
                    </a:cubicBezTo>
                    <a:cubicBezTo>
                      <a:pt x="640" y="497"/>
                      <a:pt x="644" y="496"/>
                      <a:pt x="649" y="495"/>
                    </a:cubicBezTo>
                    <a:cubicBezTo>
                      <a:pt x="665" y="492"/>
                      <a:pt x="685" y="482"/>
                      <a:pt x="692" y="466"/>
                    </a:cubicBezTo>
                    <a:cubicBezTo>
                      <a:pt x="731" y="395"/>
                      <a:pt x="770" y="323"/>
                      <a:pt x="792" y="244"/>
                    </a:cubicBezTo>
                    <a:cubicBezTo>
                      <a:pt x="807" y="200"/>
                      <a:pt x="814" y="147"/>
                      <a:pt x="801" y="101"/>
                    </a:cubicBezTo>
                    <a:cubicBezTo>
                      <a:pt x="795" y="81"/>
                      <a:pt x="787" y="67"/>
                      <a:pt x="777" y="51"/>
                    </a:cubicBezTo>
                    <a:cubicBezTo>
                      <a:pt x="764" y="32"/>
                      <a:pt x="744" y="24"/>
                      <a:pt x="727" y="14"/>
                    </a:cubicBezTo>
                    <a:cubicBezTo>
                      <a:pt x="712" y="7"/>
                      <a:pt x="694" y="4"/>
                      <a:pt x="678" y="2"/>
                    </a:cubicBezTo>
                    <a:cubicBezTo>
                      <a:pt x="672" y="2"/>
                      <a:pt x="669" y="2"/>
                      <a:pt x="66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541432" y="1483295"/>
                <a:ext cx="14203" cy="2144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78" extrusionOk="0">
                    <a:moveTo>
                      <a:pt x="339" y="304"/>
                    </a:moveTo>
                    <a:cubicBezTo>
                      <a:pt x="339" y="305"/>
                      <a:pt x="340" y="307"/>
                      <a:pt x="340" y="307"/>
                    </a:cubicBezTo>
                    <a:cubicBezTo>
                      <a:pt x="340" y="305"/>
                      <a:pt x="340" y="304"/>
                      <a:pt x="339" y="304"/>
                    </a:cubicBezTo>
                    <a:close/>
                    <a:moveTo>
                      <a:pt x="69" y="0"/>
                    </a:moveTo>
                    <a:cubicBezTo>
                      <a:pt x="56" y="6"/>
                      <a:pt x="45" y="10"/>
                      <a:pt x="36" y="19"/>
                    </a:cubicBezTo>
                    <a:cubicBezTo>
                      <a:pt x="25" y="27"/>
                      <a:pt x="22" y="39"/>
                      <a:pt x="21" y="50"/>
                    </a:cubicBezTo>
                    <a:cubicBezTo>
                      <a:pt x="15" y="72"/>
                      <a:pt x="11" y="92"/>
                      <a:pt x="8" y="113"/>
                    </a:cubicBezTo>
                    <a:cubicBezTo>
                      <a:pt x="2" y="143"/>
                      <a:pt x="2" y="176"/>
                      <a:pt x="2" y="206"/>
                    </a:cubicBezTo>
                    <a:cubicBezTo>
                      <a:pt x="1" y="264"/>
                      <a:pt x="9" y="320"/>
                      <a:pt x="22" y="375"/>
                    </a:cubicBezTo>
                    <a:cubicBezTo>
                      <a:pt x="31" y="420"/>
                      <a:pt x="49" y="464"/>
                      <a:pt x="65" y="507"/>
                    </a:cubicBezTo>
                    <a:cubicBezTo>
                      <a:pt x="87" y="562"/>
                      <a:pt x="118" y="612"/>
                      <a:pt x="150" y="662"/>
                    </a:cubicBezTo>
                    <a:cubicBezTo>
                      <a:pt x="157" y="670"/>
                      <a:pt x="171" y="678"/>
                      <a:pt x="181" y="678"/>
                    </a:cubicBezTo>
                    <a:cubicBezTo>
                      <a:pt x="183" y="678"/>
                      <a:pt x="185" y="678"/>
                      <a:pt x="187" y="678"/>
                    </a:cubicBezTo>
                    <a:cubicBezTo>
                      <a:pt x="198" y="678"/>
                      <a:pt x="208" y="675"/>
                      <a:pt x="217" y="666"/>
                    </a:cubicBezTo>
                    <a:cubicBezTo>
                      <a:pt x="225" y="657"/>
                      <a:pt x="233" y="647"/>
                      <a:pt x="233" y="635"/>
                    </a:cubicBezTo>
                    <a:cubicBezTo>
                      <a:pt x="235" y="620"/>
                      <a:pt x="230" y="612"/>
                      <a:pt x="223" y="599"/>
                    </a:cubicBezTo>
                    <a:cubicBezTo>
                      <a:pt x="217" y="592"/>
                      <a:pt x="211" y="584"/>
                      <a:pt x="208" y="576"/>
                    </a:cubicBezTo>
                    <a:cubicBezTo>
                      <a:pt x="193" y="549"/>
                      <a:pt x="178" y="521"/>
                      <a:pt x="164" y="493"/>
                    </a:cubicBezTo>
                    <a:cubicBezTo>
                      <a:pt x="151" y="468"/>
                      <a:pt x="140" y="441"/>
                      <a:pt x="131" y="413"/>
                    </a:cubicBezTo>
                    <a:cubicBezTo>
                      <a:pt x="122" y="383"/>
                      <a:pt x="114" y="354"/>
                      <a:pt x="108" y="322"/>
                    </a:cubicBezTo>
                    <a:cubicBezTo>
                      <a:pt x="101" y="292"/>
                      <a:pt x="99" y="261"/>
                      <a:pt x="97" y="228"/>
                    </a:cubicBezTo>
                    <a:cubicBezTo>
                      <a:pt x="97" y="201"/>
                      <a:pt x="97" y="175"/>
                      <a:pt x="99" y="146"/>
                    </a:cubicBezTo>
                    <a:cubicBezTo>
                      <a:pt x="101" y="132"/>
                      <a:pt x="102" y="115"/>
                      <a:pt x="104" y="100"/>
                    </a:cubicBezTo>
                    <a:cubicBezTo>
                      <a:pt x="130" y="108"/>
                      <a:pt x="151" y="115"/>
                      <a:pt x="174" y="126"/>
                    </a:cubicBezTo>
                    <a:lnTo>
                      <a:pt x="164" y="121"/>
                    </a:lnTo>
                    <a:lnTo>
                      <a:pt x="164" y="121"/>
                    </a:lnTo>
                    <a:cubicBezTo>
                      <a:pt x="178" y="128"/>
                      <a:pt x="193" y="136"/>
                      <a:pt x="204" y="146"/>
                    </a:cubicBezTo>
                    <a:cubicBezTo>
                      <a:pt x="217" y="155"/>
                      <a:pt x="227" y="164"/>
                      <a:pt x="240" y="175"/>
                    </a:cubicBezTo>
                    <a:cubicBezTo>
                      <a:pt x="256" y="191"/>
                      <a:pt x="271" y="205"/>
                      <a:pt x="286" y="221"/>
                    </a:cubicBezTo>
                    <a:cubicBezTo>
                      <a:pt x="309" y="248"/>
                      <a:pt x="327" y="278"/>
                      <a:pt x="347" y="307"/>
                    </a:cubicBezTo>
                    <a:cubicBezTo>
                      <a:pt x="351" y="312"/>
                      <a:pt x="353" y="315"/>
                      <a:pt x="357" y="321"/>
                    </a:cubicBezTo>
                    <a:cubicBezTo>
                      <a:pt x="363" y="332"/>
                      <a:pt x="370" y="341"/>
                      <a:pt x="383" y="347"/>
                    </a:cubicBezTo>
                    <a:cubicBezTo>
                      <a:pt x="388" y="348"/>
                      <a:pt x="393" y="349"/>
                      <a:pt x="398" y="349"/>
                    </a:cubicBezTo>
                    <a:cubicBezTo>
                      <a:pt x="406" y="349"/>
                      <a:pt x="413" y="347"/>
                      <a:pt x="419" y="344"/>
                    </a:cubicBezTo>
                    <a:cubicBezTo>
                      <a:pt x="430" y="340"/>
                      <a:pt x="439" y="330"/>
                      <a:pt x="445" y="318"/>
                    </a:cubicBezTo>
                    <a:cubicBezTo>
                      <a:pt x="447" y="307"/>
                      <a:pt x="449" y="291"/>
                      <a:pt x="442" y="279"/>
                    </a:cubicBezTo>
                    <a:cubicBezTo>
                      <a:pt x="402" y="215"/>
                      <a:pt x="359" y="148"/>
                      <a:pt x="298" y="98"/>
                    </a:cubicBezTo>
                    <a:cubicBezTo>
                      <a:pt x="273" y="75"/>
                      <a:pt x="244" y="53"/>
                      <a:pt x="210" y="39"/>
                    </a:cubicBezTo>
                    <a:cubicBezTo>
                      <a:pt x="187" y="27"/>
                      <a:pt x="165" y="20"/>
                      <a:pt x="140" y="13"/>
                    </a:cubicBezTo>
                    <a:cubicBezTo>
                      <a:pt x="118" y="6"/>
                      <a:pt x="95" y="5"/>
                      <a:pt x="7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497147" y="1512175"/>
                <a:ext cx="14298" cy="2185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91" extrusionOk="0">
                    <a:moveTo>
                      <a:pt x="204" y="476"/>
                    </a:moveTo>
                    <a:cubicBezTo>
                      <a:pt x="204" y="479"/>
                      <a:pt x="205" y="481"/>
                      <a:pt x="205" y="482"/>
                    </a:cubicBezTo>
                    <a:cubicBezTo>
                      <a:pt x="205" y="479"/>
                      <a:pt x="204" y="479"/>
                      <a:pt x="204" y="476"/>
                    </a:cubicBezTo>
                    <a:close/>
                    <a:moveTo>
                      <a:pt x="138" y="0"/>
                    </a:moveTo>
                    <a:cubicBezTo>
                      <a:pt x="136" y="0"/>
                      <a:pt x="133" y="1"/>
                      <a:pt x="129" y="1"/>
                    </a:cubicBezTo>
                    <a:cubicBezTo>
                      <a:pt x="108" y="4"/>
                      <a:pt x="89" y="21"/>
                      <a:pt x="80" y="42"/>
                    </a:cubicBezTo>
                    <a:cubicBezTo>
                      <a:pt x="0" y="238"/>
                      <a:pt x="35" y="465"/>
                      <a:pt x="128" y="652"/>
                    </a:cubicBezTo>
                    <a:cubicBezTo>
                      <a:pt x="141" y="675"/>
                      <a:pt x="165" y="691"/>
                      <a:pt x="191" y="691"/>
                    </a:cubicBezTo>
                    <a:cubicBezTo>
                      <a:pt x="200" y="691"/>
                      <a:pt x="210" y="688"/>
                      <a:pt x="219" y="684"/>
                    </a:cubicBezTo>
                    <a:cubicBezTo>
                      <a:pt x="251" y="668"/>
                      <a:pt x="269" y="627"/>
                      <a:pt x="251" y="594"/>
                    </a:cubicBezTo>
                    <a:cubicBezTo>
                      <a:pt x="234" y="558"/>
                      <a:pt x="219" y="523"/>
                      <a:pt x="205" y="486"/>
                    </a:cubicBezTo>
                    <a:cubicBezTo>
                      <a:pt x="195" y="459"/>
                      <a:pt x="188" y="430"/>
                      <a:pt x="182" y="402"/>
                    </a:cubicBezTo>
                    <a:cubicBezTo>
                      <a:pt x="172" y="364"/>
                      <a:pt x="171" y="324"/>
                      <a:pt x="169" y="287"/>
                    </a:cubicBezTo>
                    <a:cubicBezTo>
                      <a:pt x="169" y="253"/>
                      <a:pt x="171" y="218"/>
                      <a:pt x="176" y="186"/>
                    </a:cubicBezTo>
                    <a:cubicBezTo>
                      <a:pt x="202" y="214"/>
                      <a:pt x="227" y="246"/>
                      <a:pt x="249" y="279"/>
                    </a:cubicBezTo>
                    <a:cubicBezTo>
                      <a:pt x="284" y="333"/>
                      <a:pt x="310" y="393"/>
                      <a:pt x="335" y="453"/>
                    </a:cubicBezTo>
                    <a:cubicBezTo>
                      <a:pt x="345" y="475"/>
                      <a:pt x="367" y="487"/>
                      <a:pt x="389" y="487"/>
                    </a:cubicBezTo>
                    <a:cubicBezTo>
                      <a:pt x="397" y="487"/>
                      <a:pt x="405" y="485"/>
                      <a:pt x="413" y="482"/>
                    </a:cubicBezTo>
                    <a:cubicBezTo>
                      <a:pt x="443" y="468"/>
                      <a:pt x="451" y="433"/>
                      <a:pt x="438" y="405"/>
                    </a:cubicBezTo>
                    <a:cubicBezTo>
                      <a:pt x="410" y="330"/>
                      <a:pt x="378" y="259"/>
                      <a:pt x="334" y="190"/>
                    </a:cubicBezTo>
                    <a:cubicBezTo>
                      <a:pt x="315" y="161"/>
                      <a:pt x="294" y="135"/>
                      <a:pt x="272" y="107"/>
                    </a:cubicBezTo>
                    <a:cubicBezTo>
                      <a:pt x="244" y="72"/>
                      <a:pt x="208" y="42"/>
                      <a:pt x="176" y="11"/>
                    </a:cubicBezTo>
                    <a:cubicBezTo>
                      <a:pt x="166" y="4"/>
                      <a:pt x="152" y="1"/>
                      <a:pt x="141" y="1"/>
                    </a:cubicBezTo>
                    <a:cubicBezTo>
                      <a:pt x="140" y="0"/>
                      <a:pt x="139" y="0"/>
                      <a:pt x="13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708832" y="1553677"/>
                <a:ext cx="39889" cy="39477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48" extrusionOk="0">
                    <a:moveTo>
                      <a:pt x="884" y="154"/>
                    </a:moveTo>
                    <a:cubicBezTo>
                      <a:pt x="886" y="154"/>
                      <a:pt x="887" y="155"/>
                      <a:pt x="889" y="155"/>
                    </a:cubicBezTo>
                    <a:cubicBezTo>
                      <a:pt x="888" y="155"/>
                      <a:pt x="886" y="155"/>
                      <a:pt x="884" y="154"/>
                    </a:cubicBezTo>
                    <a:close/>
                    <a:moveTo>
                      <a:pt x="1054" y="214"/>
                    </a:moveTo>
                    <a:lnTo>
                      <a:pt x="1054" y="214"/>
                    </a:lnTo>
                    <a:cubicBezTo>
                      <a:pt x="1057" y="216"/>
                      <a:pt x="1061" y="218"/>
                      <a:pt x="1065" y="219"/>
                    </a:cubicBezTo>
                    <a:lnTo>
                      <a:pt x="1054" y="214"/>
                    </a:lnTo>
                    <a:close/>
                    <a:moveTo>
                      <a:pt x="43" y="0"/>
                    </a:moveTo>
                    <a:cubicBezTo>
                      <a:pt x="21" y="0"/>
                      <a:pt x="5" y="18"/>
                      <a:pt x="2" y="40"/>
                    </a:cubicBezTo>
                    <a:cubicBezTo>
                      <a:pt x="1" y="65"/>
                      <a:pt x="21" y="88"/>
                      <a:pt x="45" y="92"/>
                    </a:cubicBezTo>
                    <a:cubicBezTo>
                      <a:pt x="324" y="120"/>
                      <a:pt x="603" y="94"/>
                      <a:pt x="877" y="153"/>
                    </a:cubicBezTo>
                    <a:lnTo>
                      <a:pt x="877" y="153"/>
                    </a:lnTo>
                    <a:cubicBezTo>
                      <a:pt x="940" y="169"/>
                      <a:pt x="996" y="186"/>
                      <a:pt x="1053" y="214"/>
                    </a:cubicBezTo>
                    <a:lnTo>
                      <a:pt x="1053" y="214"/>
                    </a:lnTo>
                    <a:cubicBezTo>
                      <a:pt x="1081" y="228"/>
                      <a:pt x="1105" y="244"/>
                      <a:pt x="1131" y="261"/>
                    </a:cubicBezTo>
                    <a:cubicBezTo>
                      <a:pt x="1118" y="278"/>
                      <a:pt x="1108" y="292"/>
                      <a:pt x="1092" y="308"/>
                    </a:cubicBezTo>
                    <a:lnTo>
                      <a:pt x="1099" y="301"/>
                    </a:lnTo>
                    <a:lnTo>
                      <a:pt x="1099" y="301"/>
                    </a:lnTo>
                    <a:cubicBezTo>
                      <a:pt x="1096" y="304"/>
                      <a:pt x="1092" y="308"/>
                      <a:pt x="1091" y="311"/>
                    </a:cubicBezTo>
                    <a:cubicBezTo>
                      <a:pt x="1068" y="335"/>
                      <a:pt x="1045" y="357"/>
                      <a:pt x="1019" y="378"/>
                    </a:cubicBezTo>
                    <a:cubicBezTo>
                      <a:pt x="992" y="401"/>
                      <a:pt x="960" y="423"/>
                      <a:pt x="930" y="443"/>
                    </a:cubicBezTo>
                    <a:cubicBezTo>
                      <a:pt x="851" y="489"/>
                      <a:pt x="768" y="524"/>
                      <a:pt x="682" y="553"/>
                    </a:cubicBezTo>
                    <a:cubicBezTo>
                      <a:pt x="687" y="552"/>
                      <a:pt x="691" y="550"/>
                      <a:pt x="697" y="550"/>
                    </a:cubicBezTo>
                    <a:cubicBezTo>
                      <a:pt x="661" y="560"/>
                      <a:pt x="625" y="572"/>
                      <a:pt x="588" y="580"/>
                    </a:cubicBezTo>
                    <a:cubicBezTo>
                      <a:pt x="561" y="586"/>
                      <a:pt x="539" y="608"/>
                      <a:pt x="538" y="636"/>
                    </a:cubicBezTo>
                    <a:cubicBezTo>
                      <a:pt x="534" y="665"/>
                      <a:pt x="552" y="688"/>
                      <a:pt x="578" y="701"/>
                    </a:cubicBezTo>
                    <a:cubicBezTo>
                      <a:pt x="631" y="725"/>
                      <a:pt x="685" y="748"/>
                      <a:pt x="737" y="775"/>
                    </a:cubicBezTo>
                    <a:cubicBezTo>
                      <a:pt x="799" y="810"/>
                      <a:pt x="859" y="852"/>
                      <a:pt x="914" y="899"/>
                    </a:cubicBezTo>
                    <a:lnTo>
                      <a:pt x="914" y="899"/>
                    </a:lnTo>
                    <a:cubicBezTo>
                      <a:pt x="913" y="899"/>
                      <a:pt x="913" y="898"/>
                      <a:pt x="913" y="898"/>
                    </a:cubicBezTo>
                    <a:lnTo>
                      <a:pt x="913" y="898"/>
                    </a:lnTo>
                    <a:cubicBezTo>
                      <a:pt x="913" y="898"/>
                      <a:pt x="913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4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4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4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5" y="900"/>
                      <a:pt x="916" y="901"/>
                    </a:cubicBezTo>
                    <a:lnTo>
                      <a:pt x="916" y="901"/>
                    </a:lnTo>
                    <a:cubicBezTo>
                      <a:pt x="915" y="900"/>
                      <a:pt x="915" y="900"/>
                      <a:pt x="914" y="899"/>
                    </a:cubicBezTo>
                    <a:lnTo>
                      <a:pt x="914" y="899"/>
                    </a:lnTo>
                    <a:cubicBezTo>
                      <a:pt x="941" y="925"/>
                      <a:pt x="963" y="952"/>
                      <a:pt x="987" y="981"/>
                    </a:cubicBezTo>
                    <a:cubicBezTo>
                      <a:pt x="996" y="996"/>
                      <a:pt x="1003" y="1011"/>
                      <a:pt x="1010" y="1027"/>
                    </a:cubicBezTo>
                    <a:cubicBezTo>
                      <a:pt x="1012" y="1033"/>
                      <a:pt x="1013" y="1040"/>
                      <a:pt x="1013" y="1046"/>
                    </a:cubicBezTo>
                    <a:cubicBezTo>
                      <a:pt x="1013" y="1049"/>
                      <a:pt x="1013" y="1053"/>
                      <a:pt x="1012" y="1056"/>
                    </a:cubicBezTo>
                    <a:cubicBezTo>
                      <a:pt x="1010" y="1059"/>
                      <a:pt x="1009" y="1060"/>
                      <a:pt x="1007" y="1063"/>
                    </a:cubicBezTo>
                    <a:cubicBezTo>
                      <a:pt x="1003" y="1066"/>
                      <a:pt x="1002" y="1067"/>
                      <a:pt x="997" y="1070"/>
                    </a:cubicBezTo>
                    <a:cubicBezTo>
                      <a:pt x="990" y="1074"/>
                      <a:pt x="982" y="1077"/>
                      <a:pt x="973" y="1081"/>
                    </a:cubicBezTo>
                    <a:cubicBezTo>
                      <a:pt x="946" y="1089"/>
                      <a:pt x="922" y="1091"/>
                      <a:pt x="893" y="1094"/>
                    </a:cubicBezTo>
                    <a:cubicBezTo>
                      <a:pt x="888" y="1094"/>
                      <a:pt x="884" y="1094"/>
                      <a:pt x="879" y="1094"/>
                    </a:cubicBezTo>
                    <a:cubicBezTo>
                      <a:pt x="785" y="1094"/>
                      <a:pt x="691" y="1081"/>
                      <a:pt x="601" y="1061"/>
                    </a:cubicBezTo>
                    <a:cubicBezTo>
                      <a:pt x="598" y="1061"/>
                      <a:pt x="596" y="1061"/>
                      <a:pt x="593" y="1061"/>
                    </a:cubicBezTo>
                    <a:cubicBezTo>
                      <a:pt x="575" y="1061"/>
                      <a:pt x="556" y="1069"/>
                      <a:pt x="544" y="1080"/>
                    </a:cubicBezTo>
                    <a:cubicBezTo>
                      <a:pt x="528" y="1094"/>
                      <a:pt x="518" y="1112"/>
                      <a:pt x="516" y="1133"/>
                    </a:cubicBezTo>
                    <a:cubicBezTo>
                      <a:pt x="515" y="1154"/>
                      <a:pt x="521" y="1175"/>
                      <a:pt x="535" y="1190"/>
                    </a:cubicBezTo>
                    <a:cubicBezTo>
                      <a:pt x="548" y="1206"/>
                      <a:pt x="566" y="1213"/>
                      <a:pt x="588" y="1217"/>
                    </a:cubicBezTo>
                    <a:cubicBezTo>
                      <a:pt x="675" y="1233"/>
                      <a:pt x="763" y="1246"/>
                      <a:pt x="853" y="1248"/>
                    </a:cubicBezTo>
                    <a:cubicBezTo>
                      <a:pt x="912" y="1248"/>
                      <a:pt x="972" y="1242"/>
                      <a:pt x="1026" y="1223"/>
                    </a:cubicBezTo>
                    <a:cubicBezTo>
                      <a:pt x="1048" y="1216"/>
                      <a:pt x="1068" y="1205"/>
                      <a:pt x="1085" y="1192"/>
                    </a:cubicBezTo>
                    <a:cubicBezTo>
                      <a:pt x="1102" y="1182"/>
                      <a:pt x="1115" y="1167"/>
                      <a:pt x="1126" y="1152"/>
                    </a:cubicBezTo>
                    <a:cubicBezTo>
                      <a:pt x="1138" y="1137"/>
                      <a:pt x="1146" y="1119"/>
                      <a:pt x="1149" y="1102"/>
                    </a:cubicBezTo>
                    <a:cubicBezTo>
                      <a:pt x="1156" y="1076"/>
                      <a:pt x="1156" y="1053"/>
                      <a:pt x="1155" y="1026"/>
                    </a:cubicBezTo>
                    <a:cubicBezTo>
                      <a:pt x="1154" y="1006"/>
                      <a:pt x="1146" y="987"/>
                      <a:pt x="1139" y="968"/>
                    </a:cubicBezTo>
                    <a:cubicBezTo>
                      <a:pt x="1132" y="947"/>
                      <a:pt x="1119" y="930"/>
                      <a:pt x="1106" y="911"/>
                    </a:cubicBezTo>
                    <a:cubicBezTo>
                      <a:pt x="1075" y="865"/>
                      <a:pt x="1035" y="825"/>
                      <a:pt x="992" y="788"/>
                    </a:cubicBezTo>
                    <a:cubicBezTo>
                      <a:pt x="944" y="745"/>
                      <a:pt x="890" y="711"/>
                      <a:pt x="837" y="679"/>
                    </a:cubicBezTo>
                    <a:cubicBezTo>
                      <a:pt x="817" y="668"/>
                      <a:pt x="796" y="655"/>
                      <a:pt x="774" y="645"/>
                    </a:cubicBezTo>
                    <a:cubicBezTo>
                      <a:pt x="787" y="639"/>
                      <a:pt x="801" y="633"/>
                      <a:pt x="813" y="629"/>
                    </a:cubicBezTo>
                    <a:cubicBezTo>
                      <a:pt x="874" y="602"/>
                      <a:pt x="933" y="572"/>
                      <a:pt x="989" y="536"/>
                    </a:cubicBezTo>
                    <a:cubicBezTo>
                      <a:pt x="1092" y="471"/>
                      <a:pt x="1181" y="387"/>
                      <a:pt x="1245" y="282"/>
                    </a:cubicBezTo>
                    <a:cubicBezTo>
                      <a:pt x="1261" y="258"/>
                      <a:pt x="1255" y="229"/>
                      <a:pt x="1232" y="209"/>
                    </a:cubicBezTo>
                    <a:cubicBezTo>
                      <a:pt x="1078" y="86"/>
                      <a:pt x="881" y="46"/>
                      <a:pt x="690" y="30"/>
                    </a:cubicBezTo>
                    <a:cubicBezTo>
                      <a:pt x="588" y="22"/>
                      <a:pt x="486" y="20"/>
                      <a:pt x="383" y="18"/>
                    </a:cubicBezTo>
                    <a:cubicBezTo>
                      <a:pt x="274" y="16"/>
                      <a:pt x="166" y="13"/>
                      <a:pt x="57" y="2"/>
                    </a:cubicBezTo>
                    <a:lnTo>
                      <a:pt x="54" y="2"/>
                    </a:lnTo>
                    <a:cubicBezTo>
                      <a:pt x="50" y="1"/>
                      <a:pt x="46" y="0"/>
                      <a:pt x="4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8561772" y="1712789"/>
                <a:ext cx="51529" cy="2407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61" extrusionOk="0">
                    <a:moveTo>
                      <a:pt x="941" y="359"/>
                    </a:moveTo>
                    <a:cubicBezTo>
                      <a:pt x="942" y="359"/>
                      <a:pt x="942" y="359"/>
                      <a:pt x="943" y="359"/>
                    </a:cubicBezTo>
                    <a:lnTo>
                      <a:pt x="943" y="359"/>
                    </a:lnTo>
                    <a:cubicBezTo>
                      <a:pt x="941" y="359"/>
                      <a:pt x="939" y="359"/>
                      <a:pt x="937" y="359"/>
                    </a:cubicBezTo>
                    <a:close/>
                    <a:moveTo>
                      <a:pt x="850" y="666"/>
                    </a:moveTo>
                    <a:cubicBezTo>
                      <a:pt x="852" y="667"/>
                      <a:pt x="853" y="667"/>
                      <a:pt x="854" y="667"/>
                    </a:cubicBezTo>
                    <a:cubicBezTo>
                      <a:pt x="855" y="667"/>
                      <a:pt x="856" y="667"/>
                      <a:pt x="857" y="666"/>
                    </a:cubicBezTo>
                    <a:close/>
                    <a:moveTo>
                      <a:pt x="1389" y="1"/>
                    </a:moveTo>
                    <a:cubicBezTo>
                      <a:pt x="1378" y="1"/>
                      <a:pt x="1365" y="7"/>
                      <a:pt x="1355" y="16"/>
                    </a:cubicBezTo>
                    <a:cubicBezTo>
                      <a:pt x="1341" y="26"/>
                      <a:pt x="1332" y="45"/>
                      <a:pt x="1332" y="62"/>
                    </a:cubicBezTo>
                    <a:cubicBezTo>
                      <a:pt x="1329" y="75"/>
                      <a:pt x="1334" y="88"/>
                      <a:pt x="1337" y="98"/>
                    </a:cubicBezTo>
                    <a:cubicBezTo>
                      <a:pt x="1342" y="109"/>
                      <a:pt x="1349" y="118"/>
                      <a:pt x="1358" y="125"/>
                    </a:cubicBezTo>
                    <a:cubicBezTo>
                      <a:pt x="1362" y="128"/>
                      <a:pt x="1365" y="132"/>
                      <a:pt x="1371" y="135"/>
                    </a:cubicBezTo>
                    <a:lnTo>
                      <a:pt x="1365" y="131"/>
                    </a:lnTo>
                    <a:lnTo>
                      <a:pt x="1365" y="131"/>
                    </a:lnTo>
                    <a:cubicBezTo>
                      <a:pt x="1368" y="132"/>
                      <a:pt x="1369" y="134"/>
                      <a:pt x="1372" y="135"/>
                    </a:cubicBezTo>
                    <a:cubicBezTo>
                      <a:pt x="1375" y="138"/>
                      <a:pt x="1378" y="139"/>
                      <a:pt x="1379" y="141"/>
                    </a:cubicBezTo>
                    <a:lnTo>
                      <a:pt x="1375" y="135"/>
                    </a:lnTo>
                    <a:lnTo>
                      <a:pt x="1375" y="135"/>
                    </a:lnTo>
                    <a:cubicBezTo>
                      <a:pt x="1411" y="170"/>
                      <a:pt x="1442" y="204"/>
                      <a:pt x="1470" y="243"/>
                    </a:cubicBezTo>
                    <a:cubicBezTo>
                      <a:pt x="1480" y="261"/>
                      <a:pt x="1490" y="277"/>
                      <a:pt x="1498" y="297"/>
                    </a:cubicBezTo>
                    <a:cubicBezTo>
                      <a:pt x="1500" y="304"/>
                      <a:pt x="1501" y="310"/>
                      <a:pt x="1501" y="317"/>
                    </a:cubicBezTo>
                    <a:cubicBezTo>
                      <a:pt x="1501" y="323"/>
                      <a:pt x="1501" y="326"/>
                      <a:pt x="1500" y="331"/>
                    </a:cubicBezTo>
                    <a:lnTo>
                      <a:pt x="1500" y="333"/>
                    </a:lnTo>
                    <a:cubicBezTo>
                      <a:pt x="1498" y="336"/>
                      <a:pt x="1494" y="340"/>
                      <a:pt x="1493" y="343"/>
                    </a:cubicBezTo>
                    <a:cubicBezTo>
                      <a:pt x="1487" y="349"/>
                      <a:pt x="1483" y="353"/>
                      <a:pt x="1477" y="356"/>
                    </a:cubicBezTo>
                    <a:cubicBezTo>
                      <a:pt x="1464" y="363"/>
                      <a:pt x="1451" y="369"/>
                      <a:pt x="1440" y="374"/>
                    </a:cubicBezTo>
                    <a:cubicBezTo>
                      <a:pt x="1392" y="389"/>
                      <a:pt x="1344" y="393"/>
                      <a:pt x="1294" y="396"/>
                    </a:cubicBezTo>
                    <a:cubicBezTo>
                      <a:pt x="1288" y="396"/>
                      <a:pt x="1282" y="396"/>
                      <a:pt x="1276" y="396"/>
                    </a:cubicBezTo>
                    <a:cubicBezTo>
                      <a:pt x="1166" y="396"/>
                      <a:pt x="1057" y="383"/>
                      <a:pt x="948" y="360"/>
                    </a:cubicBezTo>
                    <a:lnTo>
                      <a:pt x="950" y="360"/>
                    </a:lnTo>
                    <a:cubicBezTo>
                      <a:pt x="947" y="360"/>
                      <a:pt x="943" y="357"/>
                      <a:pt x="940" y="357"/>
                    </a:cubicBezTo>
                    <a:lnTo>
                      <a:pt x="938" y="357"/>
                    </a:lnTo>
                    <a:cubicBezTo>
                      <a:pt x="877" y="343"/>
                      <a:pt x="817" y="326"/>
                      <a:pt x="757" y="300"/>
                    </a:cubicBezTo>
                    <a:cubicBezTo>
                      <a:pt x="752" y="298"/>
                      <a:pt x="746" y="296"/>
                      <a:pt x="740" y="296"/>
                    </a:cubicBezTo>
                    <a:cubicBezTo>
                      <a:pt x="725" y="296"/>
                      <a:pt x="707" y="305"/>
                      <a:pt x="698" y="318"/>
                    </a:cubicBezTo>
                    <a:cubicBezTo>
                      <a:pt x="685" y="336"/>
                      <a:pt x="684" y="364"/>
                      <a:pt x="699" y="381"/>
                    </a:cubicBezTo>
                    <a:cubicBezTo>
                      <a:pt x="725" y="404"/>
                      <a:pt x="745" y="429"/>
                      <a:pt x="764" y="457"/>
                    </a:cubicBezTo>
                    <a:cubicBezTo>
                      <a:pt x="805" y="526"/>
                      <a:pt x="840" y="598"/>
                      <a:pt x="878" y="665"/>
                    </a:cubicBezTo>
                    <a:cubicBezTo>
                      <a:pt x="873" y="665"/>
                      <a:pt x="867" y="666"/>
                      <a:pt x="862" y="667"/>
                    </a:cubicBezTo>
                    <a:lnTo>
                      <a:pt x="862" y="667"/>
                    </a:lnTo>
                    <a:cubicBezTo>
                      <a:pt x="862" y="667"/>
                      <a:pt x="862" y="667"/>
                      <a:pt x="862" y="667"/>
                    </a:cubicBezTo>
                    <a:cubicBezTo>
                      <a:pt x="861" y="667"/>
                      <a:pt x="861" y="667"/>
                      <a:pt x="861" y="667"/>
                    </a:cubicBezTo>
                    <a:lnTo>
                      <a:pt x="861" y="667"/>
                    </a:lnTo>
                    <a:cubicBezTo>
                      <a:pt x="861" y="667"/>
                      <a:pt x="862" y="667"/>
                      <a:pt x="862" y="667"/>
                    </a:cubicBezTo>
                    <a:lnTo>
                      <a:pt x="862" y="667"/>
                    </a:lnTo>
                    <a:cubicBezTo>
                      <a:pt x="862" y="667"/>
                      <a:pt x="863" y="668"/>
                      <a:pt x="864" y="668"/>
                    </a:cubicBezTo>
                    <a:lnTo>
                      <a:pt x="861" y="668"/>
                    </a:lnTo>
                    <a:cubicBezTo>
                      <a:pt x="861" y="668"/>
                      <a:pt x="861" y="667"/>
                      <a:pt x="861" y="667"/>
                    </a:cubicBezTo>
                    <a:lnTo>
                      <a:pt x="861" y="667"/>
                    </a:lnTo>
                    <a:cubicBezTo>
                      <a:pt x="859" y="668"/>
                      <a:pt x="857" y="668"/>
                      <a:pt x="855" y="668"/>
                    </a:cubicBezTo>
                    <a:cubicBezTo>
                      <a:pt x="817" y="668"/>
                      <a:pt x="778" y="664"/>
                      <a:pt x="739" y="655"/>
                    </a:cubicBezTo>
                    <a:cubicBezTo>
                      <a:pt x="704" y="646"/>
                      <a:pt x="668" y="635"/>
                      <a:pt x="633" y="622"/>
                    </a:cubicBezTo>
                    <a:cubicBezTo>
                      <a:pt x="589" y="606"/>
                      <a:pt x="545" y="583"/>
                      <a:pt x="502" y="562"/>
                    </a:cubicBezTo>
                    <a:lnTo>
                      <a:pt x="502" y="562"/>
                    </a:lnTo>
                    <a:lnTo>
                      <a:pt x="512" y="568"/>
                    </a:lnTo>
                    <a:cubicBezTo>
                      <a:pt x="359" y="482"/>
                      <a:pt x="220" y="374"/>
                      <a:pt x="82" y="263"/>
                    </a:cubicBezTo>
                    <a:cubicBezTo>
                      <a:pt x="75" y="257"/>
                      <a:pt x="66" y="254"/>
                      <a:pt x="56" y="254"/>
                    </a:cubicBezTo>
                    <a:cubicBezTo>
                      <a:pt x="41" y="254"/>
                      <a:pt x="25" y="262"/>
                      <a:pt x="16" y="274"/>
                    </a:cubicBezTo>
                    <a:cubicBezTo>
                      <a:pt x="1" y="296"/>
                      <a:pt x="8" y="324"/>
                      <a:pt x="26" y="340"/>
                    </a:cubicBezTo>
                    <a:cubicBezTo>
                      <a:pt x="167" y="450"/>
                      <a:pt x="308" y="565"/>
                      <a:pt x="467" y="649"/>
                    </a:cubicBezTo>
                    <a:cubicBezTo>
                      <a:pt x="548" y="691"/>
                      <a:pt x="631" y="728"/>
                      <a:pt x="719" y="747"/>
                    </a:cubicBezTo>
                    <a:cubicBezTo>
                      <a:pt x="764" y="755"/>
                      <a:pt x="807" y="761"/>
                      <a:pt x="854" y="761"/>
                    </a:cubicBezTo>
                    <a:cubicBezTo>
                      <a:pt x="893" y="761"/>
                      <a:pt x="933" y="754"/>
                      <a:pt x="970" y="744"/>
                    </a:cubicBezTo>
                    <a:cubicBezTo>
                      <a:pt x="1006" y="735"/>
                      <a:pt x="1020" y="696"/>
                      <a:pt x="999" y="665"/>
                    </a:cubicBezTo>
                    <a:cubicBezTo>
                      <a:pt x="990" y="653"/>
                      <a:pt x="981" y="641"/>
                      <a:pt x="974" y="629"/>
                    </a:cubicBezTo>
                    <a:cubicBezTo>
                      <a:pt x="943" y="579"/>
                      <a:pt x="918" y="526"/>
                      <a:pt x="891" y="475"/>
                    </a:cubicBezTo>
                    <a:cubicBezTo>
                      <a:pt x="888" y="467"/>
                      <a:pt x="884" y="460"/>
                      <a:pt x="878" y="453"/>
                    </a:cubicBezTo>
                    <a:lnTo>
                      <a:pt x="878" y="453"/>
                    </a:lnTo>
                    <a:cubicBezTo>
                      <a:pt x="938" y="469"/>
                      <a:pt x="1000" y="482"/>
                      <a:pt x="1060" y="490"/>
                    </a:cubicBezTo>
                    <a:cubicBezTo>
                      <a:pt x="1129" y="502"/>
                      <a:pt x="1200" y="509"/>
                      <a:pt x="1271" y="509"/>
                    </a:cubicBezTo>
                    <a:cubicBezTo>
                      <a:pt x="1323" y="509"/>
                      <a:pt x="1376" y="505"/>
                      <a:pt x="1427" y="496"/>
                    </a:cubicBezTo>
                    <a:cubicBezTo>
                      <a:pt x="1513" y="482"/>
                      <a:pt x="1607" y="434"/>
                      <a:pt x="1621" y="341"/>
                    </a:cubicBezTo>
                    <a:cubicBezTo>
                      <a:pt x="1629" y="296"/>
                      <a:pt x="1616" y="253"/>
                      <a:pt x="1597" y="211"/>
                    </a:cubicBezTo>
                    <a:cubicBezTo>
                      <a:pt x="1583" y="181"/>
                      <a:pt x="1561" y="152"/>
                      <a:pt x="1541" y="127"/>
                    </a:cubicBezTo>
                    <a:cubicBezTo>
                      <a:pt x="1514" y="89"/>
                      <a:pt x="1483" y="58"/>
                      <a:pt x="1450" y="25"/>
                    </a:cubicBezTo>
                    <a:cubicBezTo>
                      <a:pt x="1435" y="12"/>
                      <a:pt x="1422" y="3"/>
                      <a:pt x="1404" y="2"/>
                    </a:cubicBezTo>
                    <a:lnTo>
                      <a:pt x="1398" y="2"/>
                    </a:lnTo>
                    <a:cubicBezTo>
                      <a:pt x="1395" y="1"/>
                      <a:pt x="1392" y="1"/>
                      <a:pt x="138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8600269" y="1654363"/>
                <a:ext cx="34226" cy="18663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90" extrusionOk="0">
                    <a:moveTo>
                      <a:pt x="709" y="0"/>
                    </a:moveTo>
                    <a:cubicBezTo>
                      <a:pt x="674" y="0"/>
                      <a:pt x="640" y="27"/>
                      <a:pt x="626" y="61"/>
                    </a:cubicBezTo>
                    <a:cubicBezTo>
                      <a:pt x="618" y="83"/>
                      <a:pt x="619" y="111"/>
                      <a:pt x="631" y="134"/>
                    </a:cubicBezTo>
                    <a:cubicBezTo>
                      <a:pt x="641" y="158"/>
                      <a:pt x="659" y="172"/>
                      <a:pt x="682" y="182"/>
                    </a:cubicBezTo>
                    <a:cubicBezTo>
                      <a:pt x="705" y="192"/>
                      <a:pt x="728" y="204"/>
                      <a:pt x="752" y="217"/>
                    </a:cubicBezTo>
                    <a:cubicBezTo>
                      <a:pt x="791" y="238"/>
                      <a:pt x="828" y="262"/>
                      <a:pt x="864" y="291"/>
                    </a:cubicBezTo>
                    <a:cubicBezTo>
                      <a:pt x="874" y="300"/>
                      <a:pt x="883" y="311"/>
                      <a:pt x="890" y="320"/>
                    </a:cubicBezTo>
                    <a:cubicBezTo>
                      <a:pt x="891" y="324"/>
                      <a:pt x="893" y="327"/>
                      <a:pt x="896" y="328"/>
                    </a:cubicBezTo>
                    <a:lnTo>
                      <a:pt x="896" y="333"/>
                    </a:lnTo>
                    <a:cubicBezTo>
                      <a:pt x="893" y="334"/>
                      <a:pt x="891" y="338"/>
                      <a:pt x="890" y="340"/>
                    </a:cubicBezTo>
                    <a:cubicBezTo>
                      <a:pt x="883" y="347"/>
                      <a:pt x="876" y="353"/>
                      <a:pt x="867" y="357"/>
                    </a:cubicBezTo>
                    <a:cubicBezTo>
                      <a:pt x="843" y="370"/>
                      <a:pt x="820" y="381"/>
                      <a:pt x="795" y="390"/>
                    </a:cubicBezTo>
                    <a:cubicBezTo>
                      <a:pt x="745" y="404"/>
                      <a:pt x="692" y="411"/>
                      <a:pt x="641" y="416"/>
                    </a:cubicBezTo>
                    <a:lnTo>
                      <a:pt x="635" y="416"/>
                    </a:lnTo>
                    <a:cubicBezTo>
                      <a:pt x="635" y="416"/>
                      <a:pt x="635" y="416"/>
                      <a:pt x="635" y="416"/>
                    </a:cubicBezTo>
                    <a:lnTo>
                      <a:pt x="635" y="416"/>
                    </a:lnTo>
                    <a:cubicBezTo>
                      <a:pt x="630" y="416"/>
                      <a:pt x="626" y="416"/>
                      <a:pt x="621" y="416"/>
                    </a:cubicBezTo>
                    <a:cubicBezTo>
                      <a:pt x="547" y="416"/>
                      <a:pt x="475" y="409"/>
                      <a:pt x="403" y="394"/>
                    </a:cubicBezTo>
                    <a:cubicBezTo>
                      <a:pt x="340" y="377"/>
                      <a:pt x="280" y="356"/>
                      <a:pt x="220" y="327"/>
                    </a:cubicBezTo>
                    <a:cubicBezTo>
                      <a:pt x="194" y="313"/>
                      <a:pt x="167" y="297"/>
                      <a:pt x="141" y="280"/>
                    </a:cubicBezTo>
                    <a:cubicBezTo>
                      <a:pt x="126" y="269"/>
                      <a:pt x="109" y="264"/>
                      <a:pt x="92" y="264"/>
                    </a:cubicBezTo>
                    <a:cubicBezTo>
                      <a:pt x="67" y="264"/>
                      <a:pt x="41" y="276"/>
                      <a:pt x="25" y="298"/>
                    </a:cubicBezTo>
                    <a:cubicBezTo>
                      <a:pt x="1" y="334"/>
                      <a:pt x="8" y="390"/>
                      <a:pt x="45" y="416"/>
                    </a:cubicBezTo>
                    <a:cubicBezTo>
                      <a:pt x="184" y="512"/>
                      <a:pt x="344" y="563"/>
                      <a:pt x="509" y="583"/>
                    </a:cubicBezTo>
                    <a:cubicBezTo>
                      <a:pt x="543" y="587"/>
                      <a:pt x="578" y="589"/>
                      <a:pt x="612" y="589"/>
                    </a:cubicBezTo>
                    <a:cubicBezTo>
                      <a:pt x="650" y="589"/>
                      <a:pt x="688" y="587"/>
                      <a:pt x="725" y="583"/>
                    </a:cubicBezTo>
                    <a:cubicBezTo>
                      <a:pt x="791" y="577"/>
                      <a:pt x="857" y="560"/>
                      <a:pt x="918" y="535"/>
                    </a:cubicBezTo>
                    <a:cubicBezTo>
                      <a:pt x="967" y="516"/>
                      <a:pt x="1006" y="483"/>
                      <a:pt x="1039" y="446"/>
                    </a:cubicBezTo>
                    <a:cubicBezTo>
                      <a:pt x="1072" y="404"/>
                      <a:pt x="1082" y="348"/>
                      <a:pt x="1075" y="297"/>
                    </a:cubicBezTo>
                    <a:cubicBezTo>
                      <a:pt x="1070" y="274"/>
                      <a:pt x="1060" y="248"/>
                      <a:pt x="1049" y="230"/>
                    </a:cubicBezTo>
                    <a:cubicBezTo>
                      <a:pt x="1032" y="197"/>
                      <a:pt x="1006" y="169"/>
                      <a:pt x="979" y="145"/>
                    </a:cubicBezTo>
                    <a:cubicBezTo>
                      <a:pt x="911" y="86"/>
                      <a:pt x="828" y="45"/>
                      <a:pt x="745" y="8"/>
                    </a:cubicBezTo>
                    <a:cubicBezTo>
                      <a:pt x="735" y="3"/>
                      <a:pt x="725" y="0"/>
                      <a:pt x="714" y="0"/>
                    </a:cubicBezTo>
                    <a:cubicBezTo>
                      <a:pt x="712" y="0"/>
                      <a:pt x="710" y="0"/>
                      <a:pt x="7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8637911" y="1619156"/>
                <a:ext cx="197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70" extrusionOk="0">
                    <a:moveTo>
                      <a:pt x="437" y="0"/>
                    </a:moveTo>
                    <a:cubicBezTo>
                      <a:pt x="422" y="0"/>
                      <a:pt x="407" y="7"/>
                      <a:pt x="394" y="18"/>
                    </a:cubicBezTo>
                    <a:cubicBezTo>
                      <a:pt x="357" y="48"/>
                      <a:pt x="353" y="105"/>
                      <a:pt x="383" y="141"/>
                    </a:cubicBezTo>
                    <a:cubicBezTo>
                      <a:pt x="401" y="163"/>
                      <a:pt x="417" y="184"/>
                      <a:pt x="433" y="207"/>
                    </a:cubicBezTo>
                    <a:cubicBezTo>
                      <a:pt x="444" y="226"/>
                      <a:pt x="453" y="243"/>
                      <a:pt x="460" y="261"/>
                    </a:cubicBezTo>
                    <a:cubicBezTo>
                      <a:pt x="464" y="277"/>
                      <a:pt x="467" y="292"/>
                      <a:pt x="469" y="309"/>
                    </a:cubicBezTo>
                    <a:cubicBezTo>
                      <a:pt x="469" y="326"/>
                      <a:pt x="467" y="339"/>
                      <a:pt x="466" y="356"/>
                    </a:cubicBezTo>
                    <a:cubicBezTo>
                      <a:pt x="460" y="375"/>
                      <a:pt x="453" y="393"/>
                      <a:pt x="444" y="410"/>
                    </a:cubicBezTo>
                    <a:cubicBezTo>
                      <a:pt x="433" y="428"/>
                      <a:pt x="424" y="442"/>
                      <a:pt x="411" y="456"/>
                    </a:cubicBezTo>
                    <a:cubicBezTo>
                      <a:pt x="391" y="475"/>
                      <a:pt x="373" y="493"/>
                      <a:pt x="350" y="509"/>
                    </a:cubicBezTo>
                    <a:cubicBezTo>
                      <a:pt x="317" y="529"/>
                      <a:pt x="283" y="544"/>
                      <a:pt x="247" y="556"/>
                    </a:cubicBezTo>
                    <a:cubicBezTo>
                      <a:pt x="234" y="559"/>
                      <a:pt x="220" y="564"/>
                      <a:pt x="207" y="565"/>
                    </a:cubicBezTo>
                    <a:cubicBezTo>
                      <a:pt x="182" y="571"/>
                      <a:pt x="158" y="572"/>
                      <a:pt x="135" y="574"/>
                    </a:cubicBezTo>
                    <a:cubicBezTo>
                      <a:pt x="108" y="574"/>
                      <a:pt x="81" y="572"/>
                      <a:pt x="54" y="568"/>
                    </a:cubicBezTo>
                    <a:cubicBezTo>
                      <a:pt x="52" y="568"/>
                      <a:pt x="51" y="568"/>
                      <a:pt x="49" y="568"/>
                    </a:cubicBezTo>
                    <a:cubicBezTo>
                      <a:pt x="26" y="568"/>
                      <a:pt x="5" y="588"/>
                      <a:pt x="2" y="611"/>
                    </a:cubicBezTo>
                    <a:cubicBezTo>
                      <a:pt x="1" y="638"/>
                      <a:pt x="21" y="660"/>
                      <a:pt x="45" y="664"/>
                    </a:cubicBezTo>
                    <a:cubicBezTo>
                      <a:pt x="75" y="668"/>
                      <a:pt x="105" y="670"/>
                      <a:pt x="136" y="670"/>
                    </a:cubicBezTo>
                    <a:cubicBezTo>
                      <a:pt x="282" y="670"/>
                      <a:pt x="430" y="623"/>
                      <a:pt x="532" y="515"/>
                    </a:cubicBezTo>
                    <a:cubicBezTo>
                      <a:pt x="555" y="489"/>
                      <a:pt x="575" y="463"/>
                      <a:pt x="589" y="432"/>
                    </a:cubicBezTo>
                    <a:cubicBezTo>
                      <a:pt x="608" y="393"/>
                      <a:pt x="618" y="352"/>
                      <a:pt x="622" y="309"/>
                    </a:cubicBezTo>
                    <a:cubicBezTo>
                      <a:pt x="625" y="264"/>
                      <a:pt x="616" y="216"/>
                      <a:pt x="601" y="174"/>
                    </a:cubicBezTo>
                    <a:cubicBezTo>
                      <a:pt x="590" y="148"/>
                      <a:pt x="578" y="124"/>
                      <a:pt x="566" y="101"/>
                    </a:cubicBezTo>
                    <a:cubicBezTo>
                      <a:pt x="552" y="77"/>
                      <a:pt x="533" y="55"/>
                      <a:pt x="516" y="34"/>
                    </a:cubicBezTo>
                    <a:cubicBezTo>
                      <a:pt x="497" y="14"/>
                      <a:pt x="475" y="2"/>
                      <a:pt x="450" y="2"/>
                    </a:cubicBezTo>
                    <a:cubicBezTo>
                      <a:pt x="446" y="1"/>
                      <a:pt x="441" y="0"/>
                      <a:pt x="43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8668532" y="1665973"/>
                <a:ext cx="51846" cy="46183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460" extrusionOk="0">
                    <a:moveTo>
                      <a:pt x="714" y="736"/>
                    </a:moveTo>
                    <a:lnTo>
                      <a:pt x="714" y="736"/>
                    </a:lnTo>
                    <a:cubicBezTo>
                      <a:pt x="711" y="737"/>
                      <a:pt x="709" y="739"/>
                      <a:pt x="708" y="739"/>
                    </a:cubicBezTo>
                    <a:cubicBezTo>
                      <a:pt x="709" y="737"/>
                      <a:pt x="711" y="736"/>
                      <a:pt x="714" y="736"/>
                    </a:cubicBezTo>
                    <a:close/>
                    <a:moveTo>
                      <a:pt x="658" y="757"/>
                    </a:moveTo>
                    <a:lnTo>
                      <a:pt x="658" y="757"/>
                    </a:lnTo>
                    <a:cubicBezTo>
                      <a:pt x="652" y="759"/>
                      <a:pt x="645" y="760"/>
                      <a:pt x="639" y="762"/>
                    </a:cubicBezTo>
                    <a:cubicBezTo>
                      <a:pt x="645" y="762"/>
                      <a:pt x="652" y="759"/>
                      <a:pt x="658" y="757"/>
                    </a:cubicBezTo>
                    <a:close/>
                    <a:moveTo>
                      <a:pt x="1129" y="0"/>
                    </a:moveTo>
                    <a:cubicBezTo>
                      <a:pt x="1059" y="3"/>
                      <a:pt x="997" y="52"/>
                      <a:pt x="990" y="122"/>
                    </a:cubicBezTo>
                    <a:cubicBezTo>
                      <a:pt x="986" y="189"/>
                      <a:pt x="1037" y="256"/>
                      <a:pt x="1107" y="261"/>
                    </a:cubicBezTo>
                    <a:cubicBezTo>
                      <a:pt x="1167" y="266"/>
                      <a:pt x="1226" y="272"/>
                      <a:pt x="1286" y="285"/>
                    </a:cubicBezTo>
                    <a:cubicBezTo>
                      <a:pt x="1309" y="289"/>
                      <a:pt x="1332" y="299"/>
                      <a:pt x="1354" y="308"/>
                    </a:cubicBezTo>
                    <a:cubicBezTo>
                      <a:pt x="1344" y="324"/>
                      <a:pt x="1332" y="338"/>
                      <a:pt x="1319" y="352"/>
                    </a:cubicBezTo>
                    <a:cubicBezTo>
                      <a:pt x="1253" y="420"/>
                      <a:pt x="1174" y="477"/>
                      <a:pt x="1095" y="530"/>
                    </a:cubicBezTo>
                    <a:lnTo>
                      <a:pt x="1095" y="530"/>
                    </a:lnTo>
                    <a:cubicBezTo>
                      <a:pt x="1101" y="526"/>
                      <a:pt x="1108" y="522"/>
                      <a:pt x="1115" y="517"/>
                    </a:cubicBezTo>
                    <a:lnTo>
                      <a:pt x="1115" y="517"/>
                    </a:lnTo>
                    <a:cubicBezTo>
                      <a:pt x="1047" y="560"/>
                      <a:pt x="978" y="597"/>
                      <a:pt x="908" y="636"/>
                    </a:cubicBezTo>
                    <a:cubicBezTo>
                      <a:pt x="878" y="652"/>
                      <a:pt x="845" y="666"/>
                      <a:pt x="815" y="680"/>
                    </a:cubicBezTo>
                    <a:cubicBezTo>
                      <a:pt x="801" y="687"/>
                      <a:pt x="784" y="694"/>
                      <a:pt x="771" y="702"/>
                    </a:cubicBezTo>
                    <a:cubicBezTo>
                      <a:pt x="752" y="709"/>
                      <a:pt x="736" y="719"/>
                      <a:pt x="721" y="730"/>
                    </a:cubicBezTo>
                    <a:cubicBezTo>
                      <a:pt x="694" y="745"/>
                      <a:pt x="663" y="757"/>
                      <a:pt x="635" y="766"/>
                    </a:cubicBezTo>
                    <a:cubicBezTo>
                      <a:pt x="628" y="767"/>
                      <a:pt x="621" y="769"/>
                      <a:pt x="615" y="772"/>
                    </a:cubicBezTo>
                    <a:cubicBezTo>
                      <a:pt x="570" y="782"/>
                      <a:pt x="536" y="816"/>
                      <a:pt x="530" y="862"/>
                    </a:cubicBezTo>
                    <a:cubicBezTo>
                      <a:pt x="527" y="916"/>
                      <a:pt x="568" y="969"/>
                      <a:pt x="623" y="972"/>
                    </a:cubicBezTo>
                    <a:cubicBezTo>
                      <a:pt x="675" y="974"/>
                      <a:pt x="725" y="981"/>
                      <a:pt x="778" y="989"/>
                    </a:cubicBezTo>
                    <a:cubicBezTo>
                      <a:pt x="817" y="1001"/>
                      <a:pt x="854" y="1011"/>
                      <a:pt x="890" y="1030"/>
                    </a:cubicBezTo>
                    <a:cubicBezTo>
                      <a:pt x="904" y="1038"/>
                      <a:pt x="917" y="1047"/>
                      <a:pt x="930" y="1058"/>
                    </a:cubicBezTo>
                    <a:cubicBezTo>
                      <a:pt x="937" y="1065"/>
                      <a:pt x="944" y="1074"/>
                      <a:pt x="950" y="1081"/>
                    </a:cubicBezTo>
                    <a:cubicBezTo>
                      <a:pt x="953" y="1088"/>
                      <a:pt x="957" y="1094"/>
                      <a:pt x="958" y="1101"/>
                    </a:cubicBezTo>
                    <a:cubicBezTo>
                      <a:pt x="960" y="1108"/>
                      <a:pt x="961" y="1113"/>
                      <a:pt x="961" y="1120"/>
                    </a:cubicBezTo>
                    <a:cubicBezTo>
                      <a:pt x="961" y="1127"/>
                      <a:pt x="961" y="1137"/>
                      <a:pt x="960" y="1144"/>
                    </a:cubicBezTo>
                    <a:cubicBezTo>
                      <a:pt x="957" y="1156"/>
                      <a:pt x="953" y="1168"/>
                      <a:pt x="947" y="1180"/>
                    </a:cubicBezTo>
                    <a:cubicBezTo>
                      <a:pt x="936" y="1198"/>
                      <a:pt x="923" y="1219"/>
                      <a:pt x="907" y="1234"/>
                    </a:cubicBezTo>
                    <a:cubicBezTo>
                      <a:pt x="888" y="1253"/>
                      <a:pt x="868" y="1267"/>
                      <a:pt x="850" y="1282"/>
                    </a:cubicBezTo>
                    <a:cubicBezTo>
                      <a:pt x="815" y="1302"/>
                      <a:pt x="778" y="1319"/>
                      <a:pt x="738" y="1332"/>
                    </a:cubicBezTo>
                    <a:cubicBezTo>
                      <a:pt x="739" y="1332"/>
                      <a:pt x="744" y="1330"/>
                      <a:pt x="745" y="1330"/>
                    </a:cubicBezTo>
                    <a:lnTo>
                      <a:pt x="745" y="1330"/>
                    </a:lnTo>
                    <a:cubicBezTo>
                      <a:pt x="699" y="1344"/>
                      <a:pt x="653" y="1352"/>
                      <a:pt x="606" y="1355"/>
                    </a:cubicBezTo>
                    <a:lnTo>
                      <a:pt x="606" y="1355"/>
                    </a:lnTo>
                    <a:cubicBezTo>
                      <a:pt x="607" y="1355"/>
                      <a:pt x="608" y="1355"/>
                      <a:pt x="609" y="1355"/>
                    </a:cubicBezTo>
                    <a:lnTo>
                      <a:pt x="609" y="1355"/>
                    </a:lnTo>
                    <a:cubicBezTo>
                      <a:pt x="602" y="1355"/>
                      <a:pt x="595" y="1355"/>
                      <a:pt x="588" y="1355"/>
                    </a:cubicBezTo>
                    <a:cubicBezTo>
                      <a:pt x="536" y="1355"/>
                      <a:pt x="486" y="1350"/>
                      <a:pt x="434" y="1339"/>
                    </a:cubicBezTo>
                    <a:lnTo>
                      <a:pt x="434" y="1339"/>
                    </a:lnTo>
                    <a:cubicBezTo>
                      <a:pt x="437" y="1339"/>
                      <a:pt x="439" y="1340"/>
                      <a:pt x="443" y="1340"/>
                    </a:cubicBezTo>
                    <a:cubicBezTo>
                      <a:pt x="439" y="1339"/>
                      <a:pt x="436" y="1339"/>
                      <a:pt x="431" y="1337"/>
                    </a:cubicBezTo>
                    <a:cubicBezTo>
                      <a:pt x="360" y="1319"/>
                      <a:pt x="293" y="1292"/>
                      <a:pt x="228" y="1259"/>
                    </a:cubicBezTo>
                    <a:lnTo>
                      <a:pt x="228" y="1259"/>
                    </a:lnTo>
                    <a:lnTo>
                      <a:pt x="238" y="1263"/>
                    </a:lnTo>
                    <a:cubicBezTo>
                      <a:pt x="184" y="1233"/>
                      <a:pt x="131" y="1197"/>
                      <a:pt x="84" y="1160"/>
                    </a:cubicBezTo>
                    <a:cubicBezTo>
                      <a:pt x="76" y="1154"/>
                      <a:pt x="66" y="1151"/>
                      <a:pt x="57" y="1151"/>
                    </a:cubicBezTo>
                    <a:cubicBezTo>
                      <a:pt x="41" y="1151"/>
                      <a:pt x="25" y="1158"/>
                      <a:pt x="16" y="1170"/>
                    </a:cubicBezTo>
                    <a:cubicBezTo>
                      <a:pt x="1" y="1191"/>
                      <a:pt x="8" y="1220"/>
                      <a:pt x="29" y="1237"/>
                    </a:cubicBezTo>
                    <a:cubicBezTo>
                      <a:pt x="119" y="1309"/>
                      <a:pt x="217" y="1367"/>
                      <a:pt x="327" y="1409"/>
                    </a:cubicBezTo>
                    <a:cubicBezTo>
                      <a:pt x="414" y="1442"/>
                      <a:pt x="509" y="1459"/>
                      <a:pt x="603" y="1459"/>
                    </a:cubicBezTo>
                    <a:cubicBezTo>
                      <a:pt x="606" y="1459"/>
                      <a:pt x="608" y="1459"/>
                      <a:pt x="610" y="1459"/>
                    </a:cubicBezTo>
                    <a:cubicBezTo>
                      <a:pt x="756" y="1459"/>
                      <a:pt x="904" y="1416"/>
                      <a:pt x="1016" y="1317"/>
                    </a:cubicBezTo>
                    <a:cubicBezTo>
                      <a:pt x="1059" y="1277"/>
                      <a:pt x="1094" y="1226"/>
                      <a:pt x="1109" y="1170"/>
                    </a:cubicBezTo>
                    <a:cubicBezTo>
                      <a:pt x="1125" y="1111"/>
                      <a:pt x="1119" y="1052"/>
                      <a:pt x="1093" y="997"/>
                    </a:cubicBezTo>
                    <a:cubicBezTo>
                      <a:pt x="1069" y="945"/>
                      <a:pt x="1026" y="905"/>
                      <a:pt x="978" y="873"/>
                    </a:cubicBezTo>
                    <a:cubicBezTo>
                      <a:pt x="1009" y="859"/>
                      <a:pt x="1039" y="845"/>
                      <a:pt x="1067" y="830"/>
                    </a:cubicBezTo>
                    <a:cubicBezTo>
                      <a:pt x="1147" y="790"/>
                      <a:pt x="1225" y="745"/>
                      <a:pt x="1301" y="696"/>
                    </a:cubicBezTo>
                    <a:cubicBezTo>
                      <a:pt x="1365" y="654"/>
                      <a:pt x="1425" y="610"/>
                      <a:pt x="1482" y="558"/>
                    </a:cubicBezTo>
                    <a:cubicBezTo>
                      <a:pt x="1511" y="531"/>
                      <a:pt x="1537" y="504"/>
                      <a:pt x="1560" y="474"/>
                    </a:cubicBezTo>
                    <a:cubicBezTo>
                      <a:pt x="1580" y="447"/>
                      <a:pt x="1597" y="417"/>
                      <a:pt x="1610" y="387"/>
                    </a:cubicBezTo>
                    <a:cubicBezTo>
                      <a:pt x="1639" y="325"/>
                      <a:pt x="1634" y="251"/>
                      <a:pt x="1609" y="189"/>
                    </a:cubicBezTo>
                    <a:cubicBezTo>
                      <a:pt x="1576" y="120"/>
                      <a:pt x="1505" y="77"/>
                      <a:pt x="1438" y="50"/>
                    </a:cubicBezTo>
                    <a:cubicBezTo>
                      <a:pt x="1395" y="34"/>
                      <a:pt x="1346" y="24"/>
                      <a:pt x="1302" y="16"/>
                    </a:cubicBezTo>
                    <a:cubicBezTo>
                      <a:pt x="1246" y="6"/>
                      <a:pt x="1189" y="1"/>
                      <a:pt x="113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8693047" y="1607168"/>
                <a:ext cx="24357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70" h="743" extrusionOk="0">
                    <a:moveTo>
                      <a:pt x="305" y="184"/>
                    </a:moveTo>
                    <a:lnTo>
                      <a:pt x="305" y="184"/>
                    </a:lnTo>
                    <a:cubicBezTo>
                      <a:pt x="308" y="185"/>
                      <a:pt x="311" y="187"/>
                      <a:pt x="314" y="189"/>
                    </a:cubicBezTo>
                    <a:cubicBezTo>
                      <a:pt x="312" y="187"/>
                      <a:pt x="308" y="185"/>
                      <a:pt x="305" y="184"/>
                    </a:cubicBezTo>
                    <a:close/>
                    <a:moveTo>
                      <a:pt x="331" y="0"/>
                    </a:moveTo>
                    <a:cubicBezTo>
                      <a:pt x="322" y="5"/>
                      <a:pt x="315" y="5"/>
                      <a:pt x="311" y="6"/>
                    </a:cubicBezTo>
                    <a:cubicBezTo>
                      <a:pt x="287" y="10"/>
                      <a:pt x="268" y="25"/>
                      <a:pt x="254" y="42"/>
                    </a:cubicBezTo>
                    <a:cubicBezTo>
                      <a:pt x="239" y="62"/>
                      <a:pt x="234" y="86"/>
                      <a:pt x="239" y="111"/>
                    </a:cubicBezTo>
                    <a:cubicBezTo>
                      <a:pt x="241" y="126"/>
                      <a:pt x="248" y="139"/>
                      <a:pt x="258" y="151"/>
                    </a:cubicBezTo>
                    <a:cubicBezTo>
                      <a:pt x="269" y="164"/>
                      <a:pt x="282" y="172"/>
                      <a:pt x="297" y="178"/>
                    </a:cubicBezTo>
                    <a:lnTo>
                      <a:pt x="318" y="189"/>
                    </a:lnTo>
                    <a:cubicBezTo>
                      <a:pt x="387" y="227"/>
                      <a:pt x="451" y="268"/>
                      <a:pt x="513" y="320"/>
                    </a:cubicBezTo>
                    <a:cubicBezTo>
                      <a:pt x="537" y="343"/>
                      <a:pt x="561" y="370"/>
                      <a:pt x="583" y="397"/>
                    </a:cubicBezTo>
                    <a:cubicBezTo>
                      <a:pt x="593" y="414"/>
                      <a:pt x="602" y="433"/>
                      <a:pt x="612" y="451"/>
                    </a:cubicBezTo>
                    <a:cubicBezTo>
                      <a:pt x="614" y="463"/>
                      <a:pt x="616" y="473"/>
                      <a:pt x="619" y="486"/>
                    </a:cubicBezTo>
                    <a:cubicBezTo>
                      <a:pt x="619" y="494"/>
                      <a:pt x="616" y="504"/>
                      <a:pt x="616" y="513"/>
                    </a:cubicBezTo>
                    <a:cubicBezTo>
                      <a:pt x="614" y="520"/>
                      <a:pt x="612" y="529"/>
                      <a:pt x="609" y="536"/>
                    </a:cubicBezTo>
                    <a:cubicBezTo>
                      <a:pt x="604" y="545"/>
                      <a:pt x="597" y="555"/>
                      <a:pt x="590" y="563"/>
                    </a:cubicBezTo>
                    <a:cubicBezTo>
                      <a:pt x="579" y="573"/>
                      <a:pt x="566" y="585"/>
                      <a:pt x="551" y="592"/>
                    </a:cubicBezTo>
                    <a:cubicBezTo>
                      <a:pt x="533" y="602"/>
                      <a:pt x="513" y="612"/>
                      <a:pt x="493" y="619"/>
                    </a:cubicBezTo>
                    <a:cubicBezTo>
                      <a:pt x="491" y="620"/>
                      <a:pt x="489" y="620"/>
                      <a:pt x="487" y="621"/>
                    </a:cubicBezTo>
                    <a:lnTo>
                      <a:pt x="487" y="621"/>
                    </a:lnTo>
                    <a:cubicBezTo>
                      <a:pt x="487" y="621"/>
                      <a:pt x="487" y="620"/>
                      <a:pt x="487" y="620"/>
                    </a:cubicBezTo>
                    <a:lnTo>
                      <a:pt x="487" y="620"/>
                    </a:lnTo>
                    <a:cubicBezTo>
                      <a:pt x="485" y="620"/>
                      <a:pt x="484" y="621"/>
                      <a:pt x="483" y="621"/>
                    </a:cubicBezTo>
                    <a:lnTo>
                      <a:pt x="483" y="621"/>
                    </a:lnTo>
                    <a:cubicBezTo>
                      <a:pt x="484" y="621"/>
                      <a:pt x="486" y="621"/>
                      <a:pt x="487" y="621"/>
                    </a:cubicBezTo>
                    <a:lnTo>
                      <a:pt x="487" y="621"/>
                    </a:lnTo>
                    <a:cubicBezTo>
                      <a:pt x="485" y="622"/>
                      <a:pt x="483" y="622"/>
                      <a:pt x="480" y="623"/>
                    </a:cubicBezTo>
                    <a:cubicBezTo>
                      <a:pt x="481" y="623"/>
                      <a:pt x="482" y="622"/>
                      <a:pt x="483" y="621"/>
                    </a:cubicBezTo>
                    <a:lnTo>
                      <a:pt x="483" y="621"/>
                    </a:lnTo>
                    <a:cubicBezTo>
                      <a:pt x="443" y="632"/>
                      <a:pt x="402" y="638"/>
                      <a:pt x="361" y="640"/>
                    </a:cubicBezTo>
                    <a:lnTo>
                      <a:pt x="358" y="640"/>
                    </a:lnTo>
                    <a:cubicBezTo>
                      <a:pt x="298" y="640"/>
                      <a:pt x="239" y="635"/>
                      <a:pt x="179" y="623"/>
                    </a:cubicBezTo>
                    <a:cubicBezTo>
                      <a:pt x="142" y="615"/>
                      <a:pt x="106" y="606"/>
                      <a:pt x="70" y="593"/>
                    </a:cubicBezTo>
                    <a:cubicBezTo>
                      <a:pt x="65" y="592"/>
                      <a:pt x="59" y="591"/>
                      <a:pt x="54" y="591"/>
                    </a:cubicBezTo>
                    <a:cubicBezTo>
                      <a:pt x="35" y="591"/>
                      <a:pt x="17" y="600"/>
                      <a:pt x="10" y="620"/>
                    </a:cubicBezTo>
                    <a:cubicBezTo>
                      <a:pt x="0" y="643"/>
                      <a:pt x="13" y="673"/>
                      <a:pt x="36" y="681"/>
                    </a:cubicBezTo>
                    <a:cubicBezTo>
                      <a:pt x="112" y="706"/>
                      <a:pt x="189" y="724"/>
                      <a:pt x="265" y="735"/>
                    </a:cubicBezTo>
                    <a:cubicBezTo>
                      <a:pt x="302" y="740"/>
                      <a:pt x="339" y="742"/>
                      <a:pt x="377" y="742"/>
                    </a:cubicBezTo>
                    <a:cubicBezTo>
                      <a:pt x="405" y="742"/>
                      <a:pt x="433" y="741"/>
                      <a:pt x="461" y="738"/>
                    </a:cubicBezTo>
                    <a:cubicBezTo>
                      <a:pt x="513" y="734"/>
                      <a:pt x="566" y="716"/>
                      <a:pt x="613" y="693"/>
                    </a:cubicBezTo>
                    <a:cubicBezTo>
                      <a:pt x="657" y="672"/>
                      <a:pt x="697" y="638"/>
                      <a:pt x="723" y="599"/>
                    </a:cubicBezTo>
                    <a:cubicBezTo>
                      <a:pt x="749" y="563"/>
                      <a:pt x="762" y="519"/>
                      <a:pt x="765" y="476"/>
                    </a:cubicBezTo>
                    <a:cubicBezTo>
                      <a:pt x="769" y="426"/>
                      <a:pt x="755" y="376"/>
                      <a:pt x="733" y="330"/>
                    </a:cubicBezTo>
                    <a:cubicBezTo>
                      <a:pt x="722" y="307"/>
                      <a:pt x="707" y="285"/>
                      <a:pt x="693" y="264"/>
                    </a:cubicBezTo>
                    <a:cubicBezTo>
                      <a:pt x="672" y="234"/>
                      <a:pt x="644" y="207"/>
                      <a:pt x="617" y="182"/>
                    </a:cubicBezTo>
                    <a:cubicBezTo>
                      <a:pt x="549" y="115"/>
                      <a:pt x="466" y="63"/>
                      <a:pt x="381" y="18"/>
                    </a:cubicBezTo>
                    <a:lnTo>
                      <a:pt x="360" y="6"/>
                    </a:lnTo>
                    <a:cubicBezTo>
                      <a:pt x="351" y="3"/>
                      <a:pt x="341" y="0"/>
                      <a:pt x="3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8751599" y="1613874"/>
                <a:ext cx="28343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57" extrusionOk="0">
                    <a:moveTo>
                      <a:pt x="651" y="333"/>
                    </a:moveTo>
                    <a:lnTo>
                      <a:pt x="653" y="335"/>
                    </a:lnTo>
                    <a:lnTo>
                      <a:pt x="653" y="335"/>
                    </a:lnTo>
                    <a:cubicBezTo>
                      <a:pt x="652" y="335"/>
                      <a:pt x="651" y="334"/>
                      <a:pt x="651" y="333"/>
                    </a:cubicBezTo>
                    <a:close/>
                    <a:moveTo>
                      <a:pt x="364" y="0"/>
                    </a:moveTo>
                    <a:cubicBezTo>
                      <a:pt x="331" y="3"/>
                      <a:pt x="297" y="23"/>
                      <a:pt x="286" y="58"/>
                    </a:cubicBezTo>
                    <a:cubicBezTo>
                      <a:pt x="268" y="101"/>
                      <a:pt x="293" y="145"/>
                      <a:pt x="333" y="161"/>
                    </a:cubicBezTo>
                    <a:cubicBezTo>
                      <a:pt x="390" y="185"/>
                      <a:pt x="446" y="209"/>
                      <a:pt x="502" y="237"/>
                    </a:cubicBezTo>
                    <a:cubicBezTo>
                      <a:pt x="559" y="267"/>
                      <a:pt x="612" y="302"/>
                      <a:pt x="661" y="344"/>
                    </a:cubicBezTo>
                    <a:cubicBezTo>
                      <a:pt x="679" y="361"/>
                      <a:pt x="696" y="381"/>
                      <a:pt x="712" y="403"/>
                    </a:cubicBezTo>
                    <a:cubicBezTo>
                      <a:pt x="719" y="416"/>
                      <a:pt x="727" y="428"/>
                      <a:pt x="732" y="443"/>
                    </a:cubicBezTo>
                    <a:cubicBezTo>
                      <a:pt x="734" y="450"/>
                      <a:pt x="737" y="457"/>
                      <a:pt x="737" y="464"/>
                    </a:cubicBezTo>
                    <a:cubicBezTo>
                      <a:pt x="737" y="471"/>
                      <a:pt x="737" y="479"/>
                      <a:pt x="734" y="486"/>
                    </a:cubicBezTo>
                    <a:lnTo>
                      <a:pt x="729" y="502"/>
                    </a:lnTo>
                    <a:cubicBezTo>
                      <a:pt x="724" y="510"/>
                      <a:pt x="717" y="519"/>
                      <a:pt x="709" y="529"/>
                    </a:cubicBezTo>
                    <a:cubicBezTo>
                      <a:pt x="701" y="537"/>
                      <a:pt x="689" y="546"/>
                      <a:pt x="679" y="554"/>
                    </a:cubicBezTo>
                    <a:cubicBezTo>
                      <a:pt x="654" y="569"/>
                      <a:pt x="629" y="582"/>
                      <a:pt x="602" y="593"/>
                    </a:cubicBezTo>
                    <a:cubicBezTo>
                      <a:pt x="550" y="609"/>
                      <a:pt x="496" y="617"/>
                      <a:pt x="443" y="623"/>
                    </a:cubicBezTo>
                    <a:cubicBezTo>
                      <a:pt x="432" y="624"/>
                      <a:pt x="421" y="624"/>
                      <a:pt x="410" y="624"/>
                    </a:cubicBezTo>
                    <a:cubicBezTo>
                      <a:pt x="333" y="624"/>
                      <a:pt x="260" y="615"/>
                      <a:pt x="185" y="599"/>
                    </a:cubicBezTo>
                    <a:cubicBezTo>
                      <a:pt x="154" y="592"/>
                      <a:pt x="125" y="583"/>
                      <a:pt x="95" y="575"/>
                    </a:cubicBezTo>
                    <a:cubicBezTo>
                      <a:pt x="87" y="572"/>
                      <a:pt x="79" y="571"/>
                      <a:pt x="72" y="571"/>
                    </a:cubicBezTo>
                    <a:cubicBezTo>
                      <a:pt x="46" y="571"/>
                      <a:pt x="22" y="585"/>
                      <a:pt x="13" y="612"/>
                    </a:cubicBezTo>
                    <a:cubicBezTo>
                      <a:pt x="1" y="645"/>
                      <a:pt x="16" y="685"/>
                      <a:pt x="51" y="695"/>
                    </a:cubicBezTo>
                    <a:cubicBezTo>
                      <a:pt x="139" y="721"/>
                      <a:pt x="230" y="741"/>
                      <a:pt x="323" y="752"/>
                    </a:cubicBezTo>
                    <a:cubicBezTo>
                      <a:pt x="351" y="755"/>
                      <a:pt x="380" y="757"/>
                      <a:pt x="409" y="757"/>
                    </a:cubicBezTo>
                    <a:cubicBezTo>
                      <a:pt x="458" y="757"/>
                      <a:pt x="507" y="753"/>
                      <a:pt x="555" y="746"/>
                    </a:cubicBezTo>
                    <a:cubicBezTo>
                      <a:pt x="618" y="739"/>
                      <a:pt x="681" y="719"/>
                      <a:pt x="737" y="691"/>
                    </a:cubicBezTo>
                    <a:cubicBezTo>
                      <a:pt x="784" y="668"/>
                      <a:pt x="825" y="632"/>
                      <a:pt x="855" y="589"/>
                    </a:cubicBezTo>
                    <a:cubicBezTo>
                      <a:pt x="868" y="570"/>
                      <a:pt x="877" y="549"/>
                      <a:pt x="884" y="527"/>
                    </a:cubicBezTo>
                    <a:cubicBezTo>
                      <a:pt x="895" y="499"/>
                      <a:pt x="895" y="469"/>
                      <a:pt x="895" y="440"/>
                    </a:cubicBezTo>
                    <a:cubicBezTo>
                      <a:pt x="894" y="416"/>
                      <a:pt x="888" y="394"/>
                      <a:pt x="881" y="370"/>
                    </a:cubicBezTo>
                    <a:cubicBezTo>
                      <a:pt x="870" y="340"/>
                      <a:pt x="854" y="315"/>
                      <a:pt x="837" y="288"/>
                    </a:cubicBezTo>
                    <a:cubicBezTo>
                      <a:pt x="820" y="262"/>
                      <a:pt x="798" y="241"/>
                      <a:pt x="777" y="222"/>
                    </a:cubicBezTo>
                    <a:cubicBezTo>
                      <a:pt x="745" y="191"/>
                      <a:pt x="711" y="166"/>
                      <a:pt x="675" y="141"/>
                    </a:cubicBezTo>
                    <a:cubicBezTo>
                      <a:pt x="639" y="118"/>
                      <a:pt x="602" y="98"/>
                      <a:pt x="565" y="79"/>
                    </a:cubicBezTo>
                    <a:cubicBezTo>
                      <a:pt x="509" y="50"/>
                      <a:pt x="450" y="26"/>
                      <a:pt x="390" y="5"/>
                    </a:cubicBezTo>
                    <a:cubicBezTo>
                      <a:pt x="381" y="2"/>
                      <a:pt x="373" y="0"/>
                      <a:pt x="36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8773836" y="1542542"/>
                <a:ext cx="40173" cy="4283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354" extrusionOk="0">
                    <a:moveTo>
                      <a:pt x="529" y="819"/>
                    </a:moveTo>
                    <a:cubicBezTo>
                      <a:pt x="529" y="819"/>
                      <a:pt x="530" y="819"/>
                      <a:pt x="530" y="819"/>
                    </a:cubicBezTo>
                    <a:lnTo>
                      <a:pt x="530" y="819"/>
                    </a:lnTo>
                    <a:cubicBezTo>
                      <a:pt x="530" y="819"/>
                      <a:pt x="529" y="819"/>
                      <a:pt x="529" y="819"/>
                    </a:cubicBezTo>
                    <a:close/>
                    <a:moveTo>
                      <a:pt x="747" y="962"/>
                    </a:moveTo>
                    <a:cubicBezTo>
                      <a:pt x="750" y="965"/>
                      <a:pt x="752" y="967"/>
                      <a:pt x="754" y="968"/>
                    </a:cubicBezTo>
                    <a:cubicBezTo>
                      <a:pt x="751" y="968"/>
                      <a:pt x="749" y="965"/>
                      <a:pt x="747" y="962"/>
                    </a:cubicBezTo>
                    <a:close/>
                    <a:moveTo>
                      <a:pt x="818" y="1"/>
                    </a:moveTo>
                    <a:cubicBezTo>
                      <a:pt x="782" y="1"/>
                      <a:pt x="745" y="26"/>
                      <a:pt x="729" y="66"/>
                    </a:cubicBezTo>
                    <a:cubicBezTo>
                      <a:pt x="709" y="120"/>
                      <a:pt x="737" y="185"/>
                      <a:pt x="792" y="203"/>
                    </a:cubicBezTo>
                    <a:cubicBezTo>
                      <a:pt x="838" y="221"/>
                      <a:pt x="886" y="238"/>
                      <a:pt x="928" y="261"/>
                    </a:cubicBezTo>
                    <a:cubicBezTo>
                      <a:pt x="959" y="279"/>
                      <a:pt x="987" y="297"/>
                      <a:pt x="1012" y="321"/>
                    </a:cubicBezTo>
                    <a:cubicBezTo>
                      <a:pt x="1022" y="331"/>
                      <a:pt x="1030" y="340"/>
                      <a:pt x="1037" y="351"/>
                    </a:cubicBezTo>
                    <a:cubicBezTo>
                      <a:pt x="1040" y="358"/>
                      <a:pt x="1044" y="365"/>
                      <a:pt x="1046" y="372"/>
                    </a:cubicBezTo>
                    <a:cubicBezTo>
                      <a:pt x="1047" y="378"/>
                      <a:pt x="1047" y="382"/>
                      <a:pt x="1050" y="388"/>
                    </a:cubicBezTo>
                    <a:cubicBezTo>
                      <a:pt x="1050" y="394"/>
                      <a:pt x="1050" y="398"/>
                      <a:pt x="1047" y="404"/>
                    </a:cubicBezTo>
                    <a:cubicBezTo>
                      <a:pt x="1044" y="414"/>
                      <a:pt x="1043" y="421"/>
                      <a:pt x="1039" y="430"/>
                    </a:cubicBezTo>
                    <a:cubicBezTo>
                      <a:pt x="1032" y="443"/>
                      <a:pt x="1023" y="453"/>
                      <a:pt x="1014" y="466"/>
                    </a:cubicBezTo>
                    <a:cubicBezTo>
                      <a:pt x="993" y="486"/>
                      <a:pt x="971" y="503"/>
                      <a:pt x="947" y="521"/>
                    </a:cubicBezTo>
                    <a:cubicBezTo>
                      <a:pt x="907" y="544"/>
                      <a:pt x="865" y="564"/>
                      <a:pt x="821" y="580"/>
                    </a:cubicBezTo>
                    <a:cubicBezTo>
                      <a:pt x="761" y="597"/>
                      <a:pt x="702" y="607"/>
                      <a:pt x="639" y="610"/>
                    </a:cubicBezTo>
                    <a:cubicBezTo>
                      <a:pt x="602" y="610"/>
                      <a:pt x="565" y="610"/>
                      <a:pt x="528" y="604"/>
                    </a:cubicBezTo>
                    <a:cubicBezTo>
                      <a:pt x="524" y="604"/>
                      <a:pt x="520" y="604"/>
                      <a:pt x="517" y="604"/>
                    </a:cubicBezTo>
                    <a:cubicBezTo>
                      <a:pt x="478" y="604"/>
                      <a:pt x="440" y="632"/>
                      <a:pt x="424" y="669"/>
                    </a:cubicBezTo>
                    <a:cubicBezTo>
                      <a:pt x="416" y="695"/>
                      <a:pt x="417" y="720"/>
                      <a:pt x="429" y="746"/>
                    </a:cubicBezTo>
                    <a:cubicBezTo>
                      <a:pt x="442" y="772"/>
                      <a:pt x="459" y="785"/>
                      <a:pt x="485" y="796"/>
                    </a:cubicBezTo>
                    <a:cubicBezTo>
                      <a:pt x="499" y="803"/>
                      <a:pt x="514" y="812"/>
                      <a:pt x="529" y="819"/>
                    </a:cubicBezTo>
                    <a:lnTo>
                      <a:pt x="529" y="819"/>
                    </a:lnTo>
                    <a:cubicBezTo>
                      <a:pt x="529" y="819"/>
                      <a:pt x="529" y="819"/>
                      <a:pt x="529" y="819"/>
                    </a:cubicBezTo>
                    <a:lnTo>
                      <a:pt x="529" y="819"/>
                    </a:lnTo>
                    <a:cubicBezTo>
                      <a:pt x="529" y="819"/>
                      <a:pt x="529" y="819"/>
                      <a:pt x="529" y="819"/>
                    </a:cubicBezTo>
                    <a:lnTo>
                      <a:pt x="529" y="819"/>
                    </a:lnTo>
                    <a:cubicBezTo>
                      <a:pt x="530" y="819"/>
                      <a:pt x="530" y="819"/>
                      <a:pt x="530" y="819"/>
                    </a:cubicBezTo>
                    <a:cubicBezTo>
                      <a:pt x="530" y="819"/>
                      <a:pt x="530" y="819"/>
                      <a:pt x="530" y="819"/>
                    </a:cubicBezTo>
                    <a:lnTo>
                      <a:pt x="530" y="819"/>
                    </a:lnTo>
                    <a:cubicBezTo>
                      <a:pt x="533" y="821"/>
                      <a:pt x="535" y="822"/>
                      <a:pt x="536" y="823"/>
                    </a:cubicBezTo>
                    <a:cubicBezTo>
                      <a:pt x="539" y="825"/>
                      <a:pt x="545" y="829"/>
                      <a:pt x="549" y="831"/>
                    </a:cubicBezTo>
                    <a:cubicBezTo>
                      <a:pt x="546" y="831"/>
                      <a:pt x="545" y="829"/>
                      <a:pt x="543" y="829"/>
                    </a:cubicBezTo>
                    <a:lnTo>
                      <a:pt x="543" y="829"/>
                    </a:lnTo>
                    <a:cubicBezTo>
                      <a:pt x="613" y="868"/>
                      <a:pt x="679" y="909"/>
                      <a:pt x="739" y="962"/>
                    </a:cubicBezTo>
                    <a:cubicBezTo>
                      <a:pt x="757" y="980"/>
                      <a:pt x="772" y="997"/>
                      <a:pt x="787" y="1017"/>
                    </a:cubicBezTo>
                    <a:cubicBezTo>
                      <a:pt x="790" y="1024"/>
                      <a:pt x="794" y="1031"/>
                      <a:pt x="797" y="1040"/>
                    </a:cubicBezTo>
                    <a:cubicBezTo>
                      <a:pt x="800" y="1044"/>
                      <a:pt x="800" y="1048"/>
                      <a:pt x="800" y="1053"/>
                    </a:cubicBezTo>
                    <a:lnTo>
                      <a:pt x="800" y="1058"/>
                    </a:lnTo>
                    <a:cubicBezTo>
                      <a:pt x="800" y="1060"/>
                      <a:pt x="800" y="1060"/>
                      <a:pt x="797" y="1061"/>
                    </a:cubicBezTo>
                    <a:cubicBezTo>
                      <a:pt x="794" y="1067"/>
                      <a:pt x="790" y="1070"/>
                      <a:pt x="788" y="1075"/>
                    </a:cubicBezTo>
                    <a:cubicBezTo>
                      <a:pt x="780" y="1084"/>
                      <a:pt x="768" y="1091"/>
                      <a:pt x="758" y="1101"/>
                    </a:cubicBezTo>
                    <a:cubicBezTo>
                      <a:pt x="729" y="1117"/>
                      <a:pt x="699" y="1131"/>
                      <a:pt x="666" y="1141"/>
                    </a:cubicBezTo>
                    <a:cubicBezTo>
                      <a:pt x="586" y="1166"/>
                      <a:pt x="502" y="1176"/>
                      <a:pt x="417" y="1181"/>
                    </a:cubicBezTo>
                    <a:lnTo>
                      <a:pt x="413" y="1181"/>
                    </a:lnTo>
                    <a:cubicBezTo>
                      <a:pt x="404" y="1182"/>
                      <a:pt x="395" y="1182"/>
                      <a:pt x="387" y="1182"/>
                    </a:cubicBezTo>
                    <a:cubicBezTo>
                      <a:pt x="290" y="1182"/>
                      <a:pt x="193" y="1174"/>
                      <a:pt x="98" y="1159"/>
                    </a:cubicBezTo>
                    <a:cubicBezTo>
                      <a:pt x="94" y="1158"/>
                      <a:pt x="89" y="1157"/>
                      <a:pt x="85" y="1157"/>
                    </a:cubicBezTo>
                    <a:cubicBezTo>
                      <a:pt x="43" y="1157"/>
                      <a:pt x="7" y="1198"/>
                      <a:pt x="2" y="1237"/>
                    </a:cubicBezTo>
                    <a:cubicBezTo>
                      <a:pt x="1" y="1260"/>
                      <a:pt x="8" y="1283"/>
                      <a:pt x="22" y="1299"/>
                    </a:cubicBezTo>
                    <a:cubicBezTo>
                      <a:pt x="38" y="1319"/>
                      <a:pt x="58" y="1326"/>
                      <a:pt x="81" y="1330"/>
                    </a:cubicBezTo>
                    <a:cubicBezTo>
                      <a:pt x="175" y="1346"/>
                      <a:pt x="268" y="1354"/>
                      <a:pt x="362" y="1354"/>
                    </a:cubicBezTo>
                    <a:cubicBezTo>
                      <a:pt x="421" y="1354"/>
                      <a:pt x="480" y="1351"/>
                      <a:pt x="539" y="1345"/>
                    </a:cubicBezTo>
                    <a:cubicBezTo>
                      <a:pt x="661" y="1330"/>
                      <a:pt x="788" y="1299"/>
                      <a:pt x="890" y="1226"/>
                    </a:cubicBezTo>
                    <a:cubicBezTo>
                      <a:pt x="928" y="1199"/>
                      <a:pt x="957" y="1159"/>
                      <a:pt x="973" y="1116"/>
                    </a:cubicBezTo>
                    <a:cubicBezTo>
                      <a:pt x="993" y="1060"/>
                      <a:pt x="981" y="1002"/>
                      <a:pt x="961" y="951"/>
                    </a:cubicBezTo>
                    <a:cubicBezTo>
                      <a:pt x="951" y="924"/>
                      <a:pt x="933" y="901"/>
                      <a:pt x="916" y="876"/>
                    </a:cubicBezTo>
                    <a:cubicBezTo>
                      <a:pt x="896" y="851"/>
                      <a:pt x="868" y="825"/>
                      <a:pt x="844" y="803"/>
                    </a:cubicBezTo>
                    <a:lnTo>
                      <a:pt x="833" y="793"/>
                    </a:lnTo>
                    <a:cubicBezTo>
                      <a:pt x="861" y="786"/>
                      <a:pt x="893" y="776"/>
                      <a:pt x="921" y="768"/>
                    </a:cubicBezTo>
                    <a:cubicBezTo>
                      <a:pt x="1032" y="732"/>
                      <a:pt x="1136" y="662"/>
                      <a:pt x="1208" y="569"/>
                    </a:cubicBezTo>
                    <a:cubicBezTo>
                      <a:pt x="1238" y="526"/>
                      <a:pt x="1254" y="478"/>
                      <a:pt x="1265" y="428"/>
                    </a:cubicBezTo>
                    <a:cubicBezTo>
                      <a:pt x="1269" y="403"/>
                      <a:pt x="1266" y="372"/>
                      <a:pt x="1262" y="347"/>
                    </a:cubicBezTo>
                    <a:cubicBezTo>
                      <a:pt x="1259" y="321"/>
                      <a:pt x="1248" y="292"/>
                      <a:pt x="1236" y="266"/>
                    </a:cubicBezTo>
                    <a:cubicBezTo>
                      <a:pt x="1209" y="208"/>
                      <a:pt x="1158" y="159"/>
                      <a:pt x="1105" y="122"/>
                    </a:cubicBezTo>
                    <a:cubicBezTo>
                      <a:pt x="1073" y="96"/>
                      <a:pt x="1036" y="79"/>
                      <a:pt x="1000" y="60"/>
                    </a:cubicBezTo>
                    <a:cubicBezTo>
                      <a:pt x="957" y="39"/>
                      <a:pt x="910" y="23"/>
                      <a:pt x="864" y="7"/>
                    </a:cubicBezTo>
                    <a:cubicBezTo>
                      <a:pt x="853" y="3"/>
                      <a:pt x="840" y="2"/>
                      <a:pt x="830" y="2"/>
                    </a:cubicBezTo>
                    <a:cubicBezTo>
                      <a:pt x="826" y="1"/>
                      <a:pt x="822" y="1"/>
                      <a:pt x="81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811384" y="1470294"/>
                <a:ext cx="21289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35" extrusionOk="0">
                    <a:moveTo>
                      <a:pt x="480" y="174"/>
                    </a:moveTo>
                    <a:lnTo>
                      <a:pt x="480" y="174"/>
                    </a:lnTo>
                    <a:cubicBezTo>
                      <a:pt x="483" y="175"/>
                      <a:pt x="487" y="176"/>
                      <a:pt x="489" y="179"/>
                    </a:cubicBezTo>
                    <a:cubicBezTo>
                      <a:pt x="486" y="178"/>
                      <a:pt x="483" y="175"/>
                      <a:pt x="480" y="174"/>
                    </a:cubicBezTo>
                    <a:close/>
                    <a:moveTo>
                      <a:pt x="475" y="235"/>
                    </a:moveTo>
                    <a:lnTo>
                      <a:pt x="475" y="235"/>
                    </a:lnTo>
                    <a:cubicBezTo>
                      <a:pt x="472" y="239"/>
                      <a:pt x="469" y="244"/>
                      <a:pt x="466" y="249"/>
                    </a:cubicBezTo>
                    <a:cubicBezTo>
                      <a:pt x="467" y="244"/>
                      <a:pt x="472" y="239"/>
                      <a:pt x="475" y="235"/>
                    </a:cubicBezTo>
                    <a:close/>
                    <a:moveTo>
                      <a:pt x="171" y="553"/>
                    </a:moveTo>
                    <a:cubicBezTo>
                      <a:pt x="168" y="555"/>
                      <a:pt x="165" y="557"/>
                      <a:pt x="161" y="560"/>
                    </a:cubicBezTo>
                    <a:cubicBezTo>
                      <a:pt x="165" y="558"/>
                      <a:pt x="168" y="556"/>
                      <a:pt x="171" y="553"/>
                    </a:cubicBezTo>
                    <a:close/>
                    <a:moveTo>
                      <a:pt x="433" y="0"/>
                    </a:moveTo>
                    <a:cubicBezTo>
                      <a:pt x="410" y="0"/>
                      <a:pt x="387" y="2"/>
                      <a:pt x="364" y="3"/>
                    </a:cubicBezTo>
                    <a:cubicBezTo>
                      <a:pt x="343" y="6"/>
                      <a:pt x="319" y="23"/>
                      <a:pt x="307" y="39"/>
                    </a:cubicBezTo>
                    <a:cubicBezTo>
                      <a:pt x="293" y="59"/>
                      <a:pt x="287" y="85"/>
                      <a:pt x="290" y="109"/>
                    </a:cubicBezTo>
                    <a:cubicBezTo>
                      <a:pt x="299" y="155"/>
                      <a:pt x="339" y="183"/>
                      <a:pt x="384" y="183"/>
                    </a:cubicBezTo>
                    <a:cubicBezTo>
                      <a:pt x="388" y="183"/>
                      <a:pt x="392" y="183"/>
                      <a:pt x="396" y="182"/>
                    </a:cubicBezTo>
                    <a:cubicBezTo>
                      <a:pt x="414" y="181"/>
                      <a:pt x="430" y="179"/>
                      <a:pt x="447" y="176"/>
                    </a:cubicBezTo>
                    <a:cubicBezTo>
                      <a:pt x="462" y="176"/>
                      <a:pt x="475" y="176"/>
                      <a:pt x="487" y="181"/>
                    </a:cubicBezTo>
                    <a:lnTo>
                      <a:pt x="489" y="181"/>
                    </a:lnTo>
                    <a:cubicBezTo>
                      <a:pt x="489" y="184"/>
                      <a:pt x="489" y="189"/>
                      <a:pt x="487" y="194"/>
                    </a:cubicBezTo>
                    <a:cubicBezTo>
                      <a:pt x="482" y="212"/>
                      <a:pt x="473" y="232"/>
                      <a:pt x="465" y="251"/>
                    </a:cubicBezTo>
                    <a:cubicBezTo>
                      <a:pt x="433" y="301"/>
                      <a:pt x="397" y="347"/>
                      <a:pt x="359" y="390"/>
                    </a:cubicBezTo>
                    <a:cubicBezTo>
                      <a:pt x="303" y="450"/>
                      <a:pt x="242" y="506"/>
                      <a:pt x="171" y="553"/>
                    </a:cubicBezTo>
                    <a:lnTo>
                      <a:pt x="171" y="553"/>
                    </a:lnTo>
                    <a:cubicBezTo>
                      <a:pt x="173" y="553"/>
                      <a:pt x="174" y="552"/>
                      <a:pt x="175" y="552"/>
                    </a:cubicBezTo>
                    <a:lnTo>
                      <a:pt x="175" y="552"/>
                    </a:lnTo>
                    <a:cubicBezTo>
                      <a:pt x="138" y="575"/>
                      <a:pt x="101" y="595"/>
                      <a:pt x="61" y="609"/>
                    </a:cubicBezTo>
                    <a:cubicBezTo>
                      <a:pt x="59" y="609"/>
                      <a:pt x="59" y="609"/>
                      <a:pt x="58" y="610"/>
                    </a:cubicBezTo>
                    <a:cubicBezTo>
                      <a:pt x="25" y="619"/>
                      <a:pt x="1" y="646"/>
                      <a:pt x="8" y="683"/>
                    </a:cubicBezTo>
                    <a:cubicBezTo>
                      <a:pt x="13" y="710"/>
                      <a:pt x="39" y="735"/>
                      <a:pt x="68" y="735"/>
                    </a:cubicBezTo>
                    <a:cubicBezTo>
                      <a:pt x="72" y="735"/>
                      <a:pt x="77" y="734"/>
                      <a:pt x="81" y="733"/>
                    </a:cubicBezTo>
                    <a:cubicBezTo>
                      <a:pt x="185" y="706"/>
                      <a:pt x="274" y="649"/>
                      <a:pt x="360" y="587"/>
                    </a:cubicBezTo>
                    <a:cubicBezTo>
                      <a:pt x="409" y="552"/>
                      <a:pt x="452" y="511"/>
                      <a:pt x="493" y="467"/>
                    </a:cubicBezTo>
                    <a:cubicBezTo>
                      <a:pt x="530" y="427"/>
                      <a:pt x="565" y="387"/>
                      <a:pt x="593" y="340"/>
                    </a:cubicBezTo>
                    <a:cubicBezTo>
                      <a:pt x="636" y="270"/>
                      <a:pt x="672" y="179"/>
                      <a:pt x="632" y="101"/>
                    </a:cubicBezTo>
                    <a:cubicBezTo>
                      <a:pt x="612" y="60"/>
                      <a:pt x="575" y="36"/>
                      <a:pt x="533" y="19"/>
                    </a:cubicBezTo>
                    <a:cubicBezTo>
                      <a:pt x="515" y="10"/>
                      <a:pt x="489" y="9"/>
                      <a:pt x="467" y="3"/>
                    </a:cubicBezTo>
                    <a:cubicBezTo>
                      <a:pt x="457" y="2"/>
                      <a:pt x="446" y="2"/>
                      <a:pt x="43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734928" y="1674165"/>
                <a:ext cx="22333" cy="14962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73" extrusionOk="0">
                    <a:moveTo>
                      <a:pt x="595" y="0"/>
                    </a:moveTo>
                    <a:cubicBezTo>
                      <a:pt x="588" y="2"/>
                      <a:pt x="578" y="4"/>
                      <a:pt x="566" y="9"/>
                    </a:cubicBezTo>
                    <a:cubicBezTo>
                      <a:pt x="533" y="26"/>
                      <a:pt x="516" y="69"/>
                      <a:pt x="533" y="102"/>
                    </a:cubicBezTo>
                    <a:cubicBezTo>
                      <a:pt x="538" y="113"/>
                      <a:pt x="543" y="122"/>
                      <a:pt x="548" y="132"/>
                    </a:cubicBezTo>
                    <a:cubicBezTo>
                      <a:pt x="550" y="145"/>
                      <a:pt x="552" y="158"/>
                      <a:pt x="555" y="171"/>
                    </a:cubicBezTo>
                    <a:cubicBezTo>
                      <a:pt x="555" y="175"/>
                      <a:pt x="555" y="181"/>
                      <a:pt x="552" y="186"/>
                    </a:cubicBezTo>
                    <a:cubicBezTo>
                      <a:pt x="550" y="193"/>
                      <a:pt x="548" y="202"/>
                      <a:pt x="543" y="209"/>
                    </a:cubicBezTo>
                    <a:cubicBezTo>
                      <a:pt x="538" y="219"/>
                      <a:pt x="533" y="226"/>
                      <a:pt x="526" y="234"/>
                    </a:cubicBezTo>
                    <a:cubicBezTo>
                      <a:pt x="516" y="242"/>
                      <a:pt x="506" y="249"/>
                      <a:pt x="495" y="256"/>
                    </a:cubicBezTo>
                    <a:cubicBezTo>
                      <a:pt x="475" y="267"/>
                      <a:pt x="456" y="277"/>
                      <a:pt x="436" y="284"/>
                    </a:cubicBezTo>
                    <a:cubicBezTo>
                      <a:pt x="400" y="294"/>
                      <a:pt x="364" y="299"/>
                      <a:pt x="327" y="302"/>
                    </a:cubicBezTo>
                    <a:cubicBezTo>
                      <a:pt x="287" y="302"/>
                      <a:pt x="251" y="299"/>
                      <a:pt x="213" y="294"/>
                    </a:cubicBezTo>
                    <a:cubicBezTo>
                      <a:pt x="180" y="285"/>
                      <a:pt x="148" y="274"/>
                      <a:pt x="118" y="259"/>
                    </a:cubicBezTo>
                    <a:cubicBezTo>
                      <a:pt x="109" y="255"/>
                      <a:pt x="100" y="254"/>
                      <a:pt x="90" y="254"/>
                    </a:cubicBezTo>
                    <a:cubicBezTo>
                      <a:pt x="55" y="254"/>
                      <a:pt x="19" y="278"/>
                      <a:pt x="8" y="309"/>
                    </a:cubicBezTo>
                    <a:cubicBezTo>
                      <a:pt x="1" y="331"/>
                      <a:pt x="1" y="355"/>
                      <a:pt x="11" y="377"/>
                    </a:cubicBezTo>
                    <a:cubicBezTo>
                      <a:pt x="21" y="398"/>
                      <a:pt x="36" y="410"/>
                      <a:pt x="56" y="420"/>
                    </a:cubicBezTo>
                    <a:cubicBezTo>
                      <a:pt x="131" y="455"/>
                      <a:pt x="214" y="473"/>
                      <a:pt x="297" y="473"/>
                    </a:cubicBezTo>
                    <a:cubicBezTo>
                      <a:pt x="383" y="473"/>
                      <a:pt x="468" y="454"/>
                      <a:pt x="545" y="415"/>
                    </a:cubicBezTo>
                    <a:cubicBezTo>
                      <a:pt x="578" y="398"/>
                      <a:pt x="609" y="377"/>
                      <a:pt x="635" y="350"/>
                    </a:cubicBezTo>
                    <a:cubicBezTo>
                      <a:pt x="659" y="322"/>
                      <a:pt x="678" y="294"/>
                      <a:pt x="692" y="259"/>
                    </a:cubicBezTo>
                    <a:cubicBezTo>
                      <a:pt x="705" y="226"/>
                      <a:pt x="705" y="188"/>
                      <a:pt x="701" y="152"/>
                    </a:cubicBezTo>
                    <a:cubicBezTo>
                      <a:pt x="699" y="135"/>
                      <a:pt x="694" y="113"/>
                      <a:pt x="687" y="98"/>
                    </a:cubicBezTo>
                    <a:cubicBezTo>
                      <a:pt x="678" y="77"/>
                      <a:pt x="669" y="59"/>
                      <a:pt x="658" y="40"/>
                    </a:cubicBezTo>
                    <a:cubicBezTo>
                      <a:pt x="648" y="23"/>
                      <a:pt x="636" y="12"/>
                      <a:pt x="619" y="4"/>
                    </a:cubicBezTo>
                    <a:cubicBezTo>
                      <a:pt x="612" y="2"/>
                      <a:pt x="602" y="0"/>
                      <a:pt x="59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8780859" y="1323392"/>
                <a:ext cx="65859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875" extrusionOk="0">
                    <a:moveTo>
                      <a:pt x="1616" y="1279"/>
                    </a:moveTo>
                    <a:cubicBezTo>
                      <a:pt x="1613" y="1282"/>
                      <a:pt x="1613" y="1288"/>
                      <a:pt x="1611" y="1291"/>
                    </a:cubicBezTo>
                    <a:cubicBezTo>
                      <a:pt x="1611" y="1288"/>
                      <a:pt x="1613" y="1282"/>
                      <a:pt x="1616" y="1279"/>
                    </a:cubicBezTo>
                    <a:close/>
                    <a:moveTo>
                      <a:pt x="1818" y="1680"/>
                    </a:moveTo>
                    <a:cubicBezTo>
                      <a:pt x="1813" y="1686"/>
                      <a:pt x="1810" y="1693"/>
                      <a:pt x="1806" y="1698"/>
                    </a:cubicBezTo>
                    <a:cubicBezTo>
                      <a:pt x="1810" y="1693"/>
                      <a:pt x="1813" y="1685"/>
                      <a:pt x="1818" y="1680"/>
                    </a:cubicBezTo>
                    <a:close/>
                    <a:moveTo>
                      <a:pt x="301" y="1"/>
                    </a:moveTo>
                    <a:cubicBezTo>
                      <a:pt x="205" y="2"/>
                      <a:pt x="107" y="68"/>
                      <a:pt x="29" y="127"/>
                    </a:cubicBezTo>
                    <a:cubicBezTo>
                      <a:pt x="2" y="148"/>
                      <a:pt x="1" y="190"/>
                      <a:pt x="22" y="214"/>
                    </a:cubicBezTo>
                    <a:cubicBezTo>
                      <a:pt x="35" y="229"/>
                      <a:pt x="52" y="236"/>
                      <a:pt x="69" y="236"/>
                    </a:cubicBezTo>
                    <a:cubicBezTo>
                      <a:pt x="83" y="236"/>
                      <a:pt x="98" y="231"/>
                      <a:pt x="109" y="221"/>
                    </a:cubicBezTo>
                    <a:cubicBezTo>
                      <a:pt x="129" y="206"/>
                      <a:pt x="149" y="191"/>
                      <a:pt x="171" y="178"/>
                    </a:cubicBezTo>
                    <a:cubicBezTo>
                      <a:pt x="198" y="163"/>
                      <a:pt x="227" y="150"/>
                      <a:pt x="255" y="140"/>
                    </a:cubicBezTo>
                    <a:cubicBezTo>
                      <a:pt x="270" y="135"/>
                      <a:pt x="284" y="134"/>
                      <a:pt x="298" y="132"/>
                    </a:cubicBezTo>
                    <a:cubicBezTo>
                      <a:pt x="303" y="132"/>
                      <a:pt x="308" y="132"/>
                      <a:pt x="311" y="134"/>
                    </a:cubicBezTo>
                    <a:cubicBezTo>
                      <a:pt x="318" y="135"/>
                      <a:pt x="326" y="140"/>
                      <a:pt x="334" y="141"/>
                    </a:cubicBezTo>
                    <a:cubicBezTo>
                      <a:pt x="337" y="143"/>
                      <a:pt x="341" y="147"/>
                      <a:pt x="344" y="148"/>
                    </a:cubicBezTo>
                    <a:cubicBezTo>
                      <a:pt x="351" y="155"/>
                      <a:pt x="357" y="164"/>
                      <a:pt x="364" y="171"/>
                    </a:cubicBezTo>
                    <a:cubicBezTo>
                      <a:pt x="370" y="184"/>
                      <a:pt x="377" y="197"/>
                      <a:pt x="380" y="211"/>
                    </a:cubicBezTo>
                    <a:cubicBezTo>
                      <a:pt x="387" y="243"/>
                      <a:pt x="393" y="273"/>
                      <a:pt x="396" y="306"/>
                    </a:cubicBezTo>
                    <a:lnTo>
                      <a:pt x="396" y="354"/>
                    </a:lnTo>
                    <a:cubicBezTo>
                      <a:pt x="396" y="372"/>
                      <a:pt x="400" y="387"/>
                      <a:pt x="413" y="402"/>
                    </a:cubicBezTo>
                    <a:cubicBezTo>
                      <a:pt x="423" y="415"/>
                      <a:pt x="442" y="425"/>
                      <a:pt x="461" y="425"/>
                    </a:cubicBezTo>
                    <a:cubicBezTo>
                      <a:pt x="465" y="425"/>
                      <a:pt x="470" y="425"/>
                      <a:pt x="475" y="423"/>
                    </a:cubicBezTo>
                    <a:cubicBezTo>
                      <a:pt x="516" y="412"/>
                      <a:pt x="558" y="405"/>
                      <a:pt x="598" y="400"/>
                    </a:cubicBezTo>
                    <a:cubicBezTo>
                      <a:pt x="621" y="400"/>
                      <a:pt x="639" y="402"/>
                      <a:pt x="659" y="406"/>
                    </a:cubicBezTo>
                    <a:cubicBezTo>
                      <a:pt x="674" y="409"/>
                      <a:pt x="686" y="415"/>
                      <a:pt x="699" y="420"/>
                    </a:cubicBezTo>
                    <a:cubicBezTo>
                      <a:pt x="708" y="426"/>
                      <a:pt x="716" y="432"/>
                      <a:pt x="725" y="440"/>
                    </a:cubicBezTo>
                    <a:cubicBezTo>
                      <a:pt x="732" y="449"/>
                      <a:pt x="739" y="456"/>
                      <a:pt x="747" y="465"/>
                    </a:cubicBezTo>
                    <a:cubicBezTo>
                      <a:pt x="754" y="479"/>
                      <a:pt x="761" y="493"/>
                      <a:pt x="767" y="508"/>
                    </a:cubicBezTo>
                    <a:cubicBezTo>
                      <a:pt x="772" y="531"/>
                      <a:pt x="775" y="555"/>
                      <a:pt x="780" y="578"/>
                    </a:cubicBezTo>
                    <a:cubicBezTo>
                      <a:pt x="780" y="616"/>
                      <a:pt x="775" y="652"/>
                      <a:pt x="771" y="692"/>
                    </a:cubicBezTo>
                    <a:cubicBezTo>
                      <a:pt x="767" y="717"/>
                      <a:pt x="781" y="745"/>
                      <a:pt x="801" y="760"/>
                    </a:cubicBezTo>
                    <a:cubicBezTo>
                      <a:pt x="814" y="769"/>
                      <a:pt x="828" y="774"/>
                      <a:pt x="843" y="774"/>
                    </a:cubicBezTo>
                    <a:cubicBezTo>
                      <a:pt x="854" y="774"/>
                      <a:pt x="865" y="771"/>
                      <a:pt x="875" y="767"/>
                    </a:cubicBezTo>
                    <a:cubicBezTo>
                      <a:pt x="880" y="765"/>
                      <a:pt x="881" y="765"/>
                      <a:pt x="885" y="764"/>
                    </a:cubicBezTo>
                    <a:cubicBezTo>
                      <a:pt x="933" y="750"/>
                      <a:pt x="983" y="741"/>
                      <a:pt x="1033" y="735"/>
                    </a:cubicBezTo>
                    <a:cubicBezTo>
                      <a:pt x="1062" y="735"/>
                      <a:pt x="1090" y="737"/>
                      <a:pt x="1119" y="742"/>
                    </a:cubicBezTo>
                    <a:lnTo>
                      <a:pt x="1162" y="758"/>
                    </a:lnTo>
                    <a:cubicBezTo>
                      <a:pt x="1176" y="767"/>
                      <a:pt x="1189" y="777"/>
                      <a:pt x="1202" y="785"/>
                    </a:cubicBezTo>
                    <a:cubicBezTo>
                      <a:pt x="1210" y="794"/>
                      <a:pt x="1218" y="805"/>
                      <a:pt x="1225" y="814"/>
                    </a:cubicBezTo>
                    <a:cubicBezTo>
                      <a:pt x="1232" y="828"/>
                      <a:pt x="1239" y="841"/>
                      <a:pt x="1245" y="856"/>
                    </a:cubicBezTo>
                    <a:cubicBezTo>
                      <a:pt x="1253" y="884"/>
                      <a:pt x="1258" y="914"/>
                      <a:pt x="1261" y="944"/>
                    </a:cubicBezTo>
                    <a:lnTo>
                      <a:pt x="1261" y="963"/>
                    </a:lnTo>
                    <a:cubicBezTo>
                      <a:pt x="1261" y="987"/>
                      <a:pt x="1265" y="1009"/>
                      <a:pt x="1281" y="1027"/>
                    </a:cubicBezTo>
                    <a:cubicBezTo>
                      <a:pt x="1298" y="1047"/>
                      <a:pt x="1322" y="1059"/>
                      <a:pt x="1350" y="1059"/>
                    </a:cubicBezTo>
                    <a:cubicBezTo>
                      <a:pt x="1355" y="1059"/>
                      <a:pt x="1360" y="1058"/>
                      <a:pt x="1365" y="1057"/>
                    </a:cubicBezTo>
                    <a:cubicBezTo>
                      <a:pt x="1387" y="1052"/>
                      <a:pt x="1408" y="1050"/>
                      <a:pt x="1430" y="1049"/>
                    </a:cubicBezTo>
                    <a:cubicBezTo>
                      <a:pt x="1458" y="1049"/>
                      <a:pt x="1484" y="1050"/>
                      <a:pt x="1511" y="1056"/>
                    </a:cubicBezTo>
                    <a:cubicBezTo>
                      <a:pt x="1526" y="1059"/>
                      <a:pt x="1538" y="1065"/>
                      <a:pt x="1551" y="1070"/>
                    </a:cubicBezTo>
                    <a:cubicBezTo>
                      <a:pt x="1556" y="1073"/>
                      <a:pt x="1560" y="1075"/>
                      <a:pt x="1564" y="1079"/>
                    </a:cubicBezTo>
                    <a:lnTo>
                      <a:pt x="1564" y="1079"/>
                    </a:lnTo>
                    <a:cubicBezTo>
                      <a:pt x="1562" y="1077"/>
                      <a:pt x="1559" y="1075"/>
                      <a:pt x="1556" y="1075"/>
                    </a:cubicBezTo>
                    <a:lnTo>
                      <a:pt x="1556" y="1075"/>
                    </a:lnTo>
                    <a:cubicBezTo>
                      <a:pt x="1560" y="1078"/>
                      <a:pt x="1564" y="1079"/>
                      <a:pt x="1567" y="1081"/>
                    </a:cubicBezTo>
                    <a:lnTo>
                      <a:pt x="1567" y="1081"/>
                    </a:lnTo>
                    <a:cubicBezTo>
                      <a:pt x="1566" y="1080"/>
                      <a:pt x="1565" y="1079"/>
                      <a:pt x="1564" y="1079"/>
                    </a:cubicBezTo>
                    <a:lnTo>
                      <a:pt x="1564" y="1079"/>
                    </a:lnTo>
                    <a:cubicBezTo>
                      <a:pt x="1567" y="1080"/>
                      <a:pt x="1569" y="1081"/>
                      <a:pt x="1570" y="1082"/>
                    </a:cubicBezTo>
                    <a:cubicBezTo>
                      <a:pt x="1569" y="1081"/>
                      <a:pt x="1568" y="1081"/>
                      <a:pt x="1567" y="1081"/>
                    </a:cubicBezTo>
                    <a:lnTo>
                      <a:pt x="1567" y="1081"/>
                    </a:lnTo>
                    <a:cubicBezTo>
                      <a:pt x="1570" y="1083"/>
                      <a:pt x="1573" y="1085"/>
                      <a:pt x="1576" y="1088"/>
                    </a:cubicBezTo>
                    <a:cubicBezTo>
                      <a:pt x="1583" y="1095"/>
                      <a:pt x="1590" y="1103"/>
                      <a:pt x="1596" y="1110"/>
                    </a:cubicBezTo>
                    <a:cubicBezTo>
                      <a:pt x="1601" y="1122"/>
                      <a:pt x="1604" y="1131"/>
                      <a:pt x="1610" y="1142"/>
                    </a:cubicBezTo>
                    <a:cubicBezTo>
                      <a:pt x="1613" y="1159"/>
                      <a:pt x="1617" y="1178"/>
                      <a:pt x="1619" y="1195"/>
                    </a:cubicBezTo>
                    <a:cubicBezTo>
                      <a:pt x="1619" y="1228"/>
                      <a:pt x="1616" y="1258"/>
                      <a:pt x="1609" y="1289"/>
                    </a:cubicBezTo>
                    <a:cubicBezTo>
                      <a:pt x="1606" y="1299"/>
                      <a:pt x="1603" y="1309"/>
                      <a:pt x="1601" y="1318"/>
                    </a:cubicBezTo>
                    <a:cubicBezTo>
                      <a:pt x="1594" y="1344"/>
                      <a:pt x="1591" y="1368"/>
                      <a:pt x="1604" y="1394"/>
                    </a:cubicBezTo>
                    <a:cubicBezTo>
                      <a:pt x="1619" y="1421"/>
                      <a:pt x="1652" y="1450"/>
                      <a:pt x="1683" y="1450"/>
                    </a:cubicBezTo>
                    <a:cubicBezTo>
                      <a:pt x="1693" y="1449"/>
                      <a:pt x="1703" y="1449"/>
                      <a:pt x="1712" y="1449"/>
                    </a:cubicBezTo>
                    <a:cubicBezTo>
                      <a:pt x="1735" y="1449"/>
                      <a:pt x="1757" y="1451"/>
                      <a:pt x="1780" y="1453"/>
                    </a:cubicBezTo>
                    <a:cubicBezTo>
                      <a:pt x="1795" y="1457"/>
                      <a:pt x="1809" y="1461"/>
                      <a:pt x="1820" y="1467"/>
                    </a:cubicBezTo>
                    <a:cubicBezTo>
                      <a:pt x="1825" y="1468"/>
                      <a:pt x="1828" y="1471"/>
                      <a:pt x="1831" y="1474"/>
                    </a:cubicBezTo>
                    <a:cubicBezTo>
                      <a:pt x="1835" y="1480"/>
                      <a:pt x="1839" y="1486"/>
                      <a:pt x="1842" y="1490"/>
                    </a:cubicBezTo>
                    <a:cubicBezTo>
                      <a:pt x="1845" y="1494"/>
                      <a:pt x="1846" y="1497"/>
                      <a:pt x="1848" y="1500"/>
                    </a:cubicBezTo>
                    <a:cubicBezTo>
                      <a:pt x="1849" y="1510"/>
                      <a:pt x="1852" y="1519"/>
                      <a:pt x="1853" y="1530"/>
                    </a:cubicBezTo>
                    <a:cubicBezTo>
                      <a:pt x="1853" y="1547"/>
                      <a:pt x="1852" y="1564"/>
                      <a:pt x="1848" y="1582"/>
                    </a:cubicBezTo>
                    <a:cubicBezTo>
                      <a:pt x="1838" y="1622"/>
                      <a:pt x="1820" y="1659"/>
                      <a:pt x="1803" y="1696"/>
                    </a:cubicBezTo>
                    <a:lnTo>
                      <a:pt x="1788" y="1723"/>
                    </a:lnTo>
                    <a:cubicBezTo>
                      <a:pt x="1773" y="1746"/>
                      <a:pt x="1766" y="1769"/>
                      <a:pt x="1770" y="1796"/>
                    </a:cubicBezTo>
                    <a:cubicBezTo>
                      <a:pt x="1776" y="1822"/>
                      <a:pt x="1790" y="1844"/>
                      <a:pt x="1810" y="1858"/>
                    </a:cubicBezTo>
                    <a:cubicBezTo>
                      <a:pt x="1827" y="1869"/>
                      <a:pt x="1847" y="1875"/>
                      <a:pt x="1867" y="1875"/>
                    </a:cubicBezTo>
                    <a:cubicBezTo>
                      <a:pt x="1898" y="1875"/>
                      <a:pt x="1929" y="1861"/>
                      <a:pt x="1945" y="1834"/>
                    </a:cubicBezTo>
                    <a:cubicBezTo>
                      <a:pt x="2017" y="1716"/>
                      <a:pt x="2081" y="1566"/>
                      <a:pt x="2028" y="1430"/>
                    </a:cubicBezTo>
                    <a:cubicBezTo>
                      <a:pt x="2005" y="1367"/>
                      <a:pt x="1961" y="1321"/>
                      <a:pt x="1902" y="1289"/>
                    </a:cubicBezTo>
                    <a:cubicBezTo>
                      <a:pt x="1871" y="1274"/>
                      <a:pt x="1839" y="1267"/>
                      <a:pt x="1806" y="1259"/>
                    </a:cubicBezTo>
                    <a:cubicBezTo>
                      <a:pt x="1812" y="1224"/>
                      <a:pt x="1809" y="1186"/>
                      <a:pt x="1805" y="1151"/>
                    </a:cubicBezTo>
                    <a:cubicBezTo>
                      <a:pt x="1802" y="1116"/>
                      <a:pt x="1790" y="1085"/>
                      <a:pt x="1778" y="1053"/>
                    </a:cubicBezTo>
                    <a:cubicBezTo>
                      <a:pt x="1767" y="1025"/>
                      <a:pt x="1747" y="999"/>
                      <a:pt x="1727" y="974"/>
                    </a:cubicBezTo>
                    <a:cubicBezTo>
                      <a:pt x="1687" y="924"/>
                      <a:pt x="1626" y="893"/>
                      <a:pt x="1566" y="878"/>
                    </a:cubicBezTo>
                    <a:cubicBezTo>
                      <a:pt x="1534" y="871"/>
                      <a:pt x="1503" y="868"/>
                      <a:pt x="1473" y="868"/>
                    </a:cubicBezTo>
                    <a:cubicBezTo>
                      <a:pt x="1457" y="868"/>
                      <a:pt x="1442" y="868"/>
                      <a:pt x="1427" y="870"/>
                    </a:cubicBezTo>
                    <a:cubicBezTo>
                      <a:pt x="1425" y="864"/>
                      <a:pt x="1425" y="858"/>
                      <a:pt x="1424" y="853"/>
                    </a:cubicBezTo>
                    <a:cubicBezTo>
                      <a:pt x="1417" y="817"/>
                      <a:pt x="1402" y="784"/>
                      <a:pt x="1384" y="751"/>
                    </a:cubicBezTo>
                    <a:cubicBezTo>
                      <a:pt x="1354" y="692"/>
                      <a:pt x="1302" y="644"/>
                      <a:pt x="1241" y="614"/>
                    </a:cubicBezTo>
                    <a:cubicBezTo>
                      <a:pt x="1183" y="583"/>
                      <a:pt x="1119" y="572"/>
                      <a:pt x="1053" y="572"/>
                    </a:cubicBezTo>
                    <a:cubicBezTo>
                      <a:pt x="1049" y="572"/>
                      <a:pt x="1044" y="572"/>
                      <a:pt x="1040" y="572"/>
                    </a:cubicBezTo>
                    <a:cubicBezTo>
                      <a:pt x="1001" y="574"/>
                      <a:pt x="961" y="579"/>
                      <a:pt x="924" y="588"/>
                    </a:cubicBezTo>
                    <a:cubicBezTo>
                      <a:pt x="923" y="551"/>
                      <a:pt x="917" y="512"/>
                      <a:pt x="907" y="473"/>
                    </a:cubicBezTo>
                    <a:cubicBezTo>
                      <a:pt x="890" y="416"/>
                      <a:pt x="858" y="362"/>
                      <a:pt x="810" y="323"/>
                    </a:cubicBezTo>
                    <a:cubicBezTo>
                      <a:pt x="787" y="306"/>
                      <a:pt x="761" y="291"/>
                      <a:pt x="735" y="280"/>
                    </a:cubicBezTo>
                    <a:cubicBezTo>
                      <a:pt x="706" y="269"/>
                      <a:pt x="674" y="264"/>
                      <a:pt x="645" y="261"/>
                    </a:cubicBezTo>
                    <a:cubicBezTo>
                      <a:pt x="635" y="260"/>
                      <a:pt x="625" y="260"/>
                      <a:pt x="614" y="260"/>
                    </a:cubicBezTo>
                    <a:cubicBezTo>
                      <a:pt x="590" y="260"/>
                      <a:pt x="566" y="263"/>
                      <a:pt x="543" y="266"/>
                    </a:cubicBezTo>
                    <a:cubicBezTo>
                      <a:pt x="536" y="269"/>
                      <a:pt x="529" y="269"/>
                      <a:pt x="522" y="270"/>
                    </a:cubicBezTo>
                    <a:cubicBezTo>
                      <a:pt x="520" y="258"/>
                      <a:pt x="520" y="248"/>
                      <a:pt x="517" y="240"/>
                    </a:cubicBezTo>
                    <a:cubicBezTo>
                      <a:pt x="515" y="206"/>
                      <a:pt x="503" y="173"/>
                      <a:pt x="490" y="141"/>
                    </a:cubicBezTo>
                    <a:cubicBezTo>
                      <a:pt x="473" y="91"/>
                      <a:pt x="433" y="44"/>
                      <a:pt x="386" y="21"/>
                    </a:cubicBezTo>
                    <a:cubicBezTo>
                      <a:pt x="357" y="8"/>
                      <a:pt x="330" y="1"/>
                      <a:pt x="30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8797181" y="1307545"/>
                <a:ext cx="45361" cy="336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064" extrusionOk="0">
                    <a:moveTo>
                      <a:pt x="289" y="1"/>
                    </a:moveTo>
                    <a:cubicBezTo>
                      <a:pt x="275" y="1"/>
                      <a:pt x="263" y="3"/>
                      <a:pt x="251" y="6"/>
                    </a:cubicBezTo>
                    <a:cubicBezTo>
                      <a:pt x="216" y="12"/>
                      <a:pt x="185" y="28"/>
                      <a:pt x="155" y="44"/>
                    </a:cubicBezTo>
                    <a:cubicBezTo>
                      <a:pt x="107" y="68"/>
                      <a:pt x="66" y="104"/>
                      <a:pt x="27" y="139"/>
                    </a:cubicBezTo>
                    <a:cubicBezTo>
                      <a:pt x="6" y="158"/>
                      <a:pt x="0" y="191"/>
                      <a:pt x="20" y="214"/>
                    </a:cubicBezTo>
                    <a:cubicBezTo>
                      <a:pt x="30" y="226"/>
                      <a:pt x="46" y="233"/>
                      <a:pt x="62" y="233"/>
                    </a:cubicBezTo>
                    <a:cubicBezTo>
                      <a:pt x="74" y="233"/>
                      <a:pt x="85" y="230"/>
                      <a:pt x="95" y="221"/>
                    </a:cubicBezTo>
                    <a:cubicBezTo>
                      <a:pt x="122" y="197"/>
                      <a:pt x="150" y="172"/>
                      <a:pt x="180" y="154"/>
                    </a:cubicBezTo>
                    <a:cubicBezTo>
                      <a:pt x="206" y="138"/>
                      <a:pt x="229" y="127"/>
                      <a:pt x="256" y="118"/>
                    </a:cubicBezTo>
                    <a:cubicBezTo>
                      <a:pt x="269" y="114"/>
                      <a:pt x="284" y="112"/>
                      <a:pt x="295" y="109"/>
                    </a:cubicBezTo>
                    <a:cubicBezTo>
                      <a:pt x="309" y="109"/>
                      <a:pt x="322" y="112"/>
                      <a:pt x="335" y="114"/>
                    </a:cubicBezTo>
                    <a:cubicBezTo>
                      <a:pt x="342" y="115"/>
                      <a:pt x="348" y="117"/>
                      <a:pt x="352" y="121"/>
                    </a:cubicBezTo>
                    <a:cubicBezTo>
                      <a:pt x="359" y="124"/>
                      <a:pt x="367" y="129"/>
                      <a:pt x="374" y="135"/>
                    </a:cubicBezTo>
                    <a:cubicBezTo>
                      <a:pt x="381" y="142"/>
                      <a:pt x="387" y="150"/>
                      <a:pt x="392" y="158"/>
                    </a:cubicBezTo>
                    <a:cubicBezTo>
                      <a:pt x="400" y="172"/>
                      <a:pt x="407" y="187"/>
                      <a:pt x="412" y="201"/>
                    </a:cubicBezTo>
                    <a:cubicBezTo>
                      <a:pt x="420" y="227"/>
                      <a:pt x="422" y="250"/>
                      <a:pt x="424" y="276"/>
                    </a:cubicBezTo>
                    <a:cubicBezTo>
                      <a:pt x="424" y="316"/>
                      <a:pt x="421" y="356"/>
                      <a:pt x="414" y="397"/>
                    </a:cubicBezTo>
                    <a:cubicBezTo>
                      <a:pt x="410" y="416"/>
                      <a:pt x="422" y="440"/>
                      <a:pt x="438" y="450"/>
                    </a:cubicBezTo>
                    <a:cubicBezTo>
                      <a:pt x="449" y="457"/>
                      <a:pt x="461" y="461"/>
                      <a:pt x="472" y="461"/>
                    </a:cubicBezTo>
                    <a:cubicBezTo>
                      <a:pt x="486" y="461"/>
                      <a:pt x="499" y="456"/>
                      <a:pt x="513" y="447"/>
                    </a:cubicBezTo>
                    <a:cubicBezTo>
                      <a:pt x="516" y="443"/>
                      <a:pt x="521" y="442"/>
                      <a:pt x="527" y="437"/>
                    </a:cubicBezTo>
                    <a:cubicBezTo>
                      <a:pt x="566" y="414"/>
                      <a:pt x="603" y="394"/>
                      <a:pt x="646" y="380"/>
                    </a:cubicBezTo>
                    <a:cubicBezTo>
                      <a:pt x="667" y="376"/>
                      <a:pt x="689" y="371"/>
                      <a:pt x="710" y="370"/>
                    </a:cubicBezTo>
                    <a:cubicBezTo>
                      <a:pt x="723" y="370"/>
                      <a:pt x="736" y="371"/>
                      <a:pt x="749" y="373"/>
                    </a:cubicBezTo>
                    <a:cubicBezTo>
                      <a:pt x="759" y="377"/>
                      <a:pt x="768" y="380"/>
                      <a:pt x="779" y="384"/>
                    </a:cubicBezTo>
                    <a:cubicBezTo>
                      <a:pt x="788" y="390"/>
                      <a:pt x="795" y="394"/>
                      <a:pt x="803" y="402"/>
                    </a:cubicBezTo>
                    <a:cubicBezTo>
                      <a:pt x="809" y="407"/>
                      <a:pt x="813" y="413"/>
                      <a:pt x="818" y="420"/>
                    </a:cubicBezTo>
                    <a:cubicBezTo>
                      <a:pt x="828" y="434"/>
                      <a:pt x="835" y="450"/>
                      <a:pt x="839" y="466"/>
                    </a:cubicBezTo>
                    <a:cubicBezTo>
                      <a:pt x="845" y="490"/>
                      <a:pt x="849" y="512"/>
                      <a:pt x="851" y="535"/>
                    </a:cubicBezTo>
                    <a:cubicBezTo>
                      <a:pt x="851" y="569"/>
                      <a:pt x="846" y="601"/>
                      <a:pt x="843" y="633"/>
                    </a:cubicBezTo>
                    <a:cubicBezTo>
                      <a:pt x="839" y="658"/>
                      <a:pt x="853" y="686"/>
                      <a:pt x="875" y="701"/>
                    </a:cubicBezTo>
                    <a:cubicBezTo>
                      <a:pt x="889" y="710"/>
                      <a:pt x="905" y="715"/>
                      <a:pt x="921" y="715"/>
                    </a:cubicBezTo>
                    <a:cubicBezTo>
                      <a:pt x="932" y="715"/>
                      <a:pt x="942" y="713"/>
                      <a:pt x="952" y="708"/>
                    </a:cubicBezTo>
                    <a:cubicBezTo>
                      <a:pt x="965" y="702"/>
                      <a:pt x="975" y="698"/>
                      <a:pt x="988" y="694"/>
                    </a:cubicBezTo>
                    <a:cubicBezTo>
                      <a:pt x="1022" y="685"/>
                      <a:pt x="1057" y="678"/>
                      <a:pt x="1090" y="674"/>
                    </a:cubicBezTo>
                    <a:cubicBezTo>
                      <a:pt x="1108" y="674"/>
                      <a:pt x="1125" y="676"/>
                      <a:pt x="1144" y="679"/>
                    </a:cubicBezTo>
                    <a:cubicBezTo>
                      <a:pt x="1154" y="684"/>
                      <a:pt x="1164" y="686"/>
                      <a:pt x="1174" y="691"/>
                    </a:cubicBezTo>
                    <a:lnTo>
                      <a:pt x="1196" y="707"/>
                    </a:lnTo>
                    <a:cubicBezTo>
                      <a:pt x="1203" y="715"/>
                      <a:pt x="1210" y="722"/>
                      <a:pt x="1217" y="731"/>
                    </a:cubicBezTo>
                    <a:cubicBezTo>
                      <a:pt x="1226" y="748"/>
                      <a:pt x="1233" y="762"/>
                      <a:pt x="1239" y="780"/>
                    </a:cubicBezTo>
                    <a:cubicBezTo>
                      <a:pt x="1244" y="802"/>
                      <a:pt x="1247" y="827"/>
                      <a:pt x="1250" y="850"/>
                    </a:cubicBezTo>
                    <a:cubicBezTo>
                      <a:pt x="1250" y="887"/>
                      <a:pt x="1246" y="924"/>
                      <a:pt x="1240" y="963"/>
                    </a:cubicBezTo>
                    <a:cubicBezTo>
                      <a:pt x="1233" y="1013"/>
                      <a:pt x="1276" y="1057"/>
                      <a:pt x="1323" y="1063"/>
                    </a:cubicBezTo>
                    <a:cubicBezTo>
                      <a:pt x="1326" y="1063"/>
                      <a:pt x="1328" y="1063"/>
                      <a:pt x="1331" y="1063"/>
                    </a:cubicBezTo>
                    <a:cubicBezTo>
                      <a:pt x="1379" y="1063"/>
                      <a:pt x="1417" y="1026"/>
                      <a:pt x="1423" y="980"/>
                    </a:cubicBezTo>
                    <a:cubicBezTo>
                      <a:pt x="1433" y="900"/>
                      <a:pt x="1433" y="820"/>
                      <a:pt x="1410" y="741"/>
                    </a:cubicBezTo>
                    <a:cubicBezTo>
                      <a:pt x="1393" y="678"/>
                      <a:pt x="1359" y="616"/>
                      <a:pt x="1304" y="576"/>
                    </a:cubicBezTo>
                    <a:cubicBezTo>
                      <a:pt x="1282" y="556"/>
                      <a:pt x="1253" y="542"/>
                      <a:pt x="1226" y="529"/>
                    </a:cubicBezTo>
                    <a:cubicBezTo>
                      <a:pt x="1216" y="526"/>
                      <a:pt x="1203" y="522"/>
                      <a:pt x="1193" y="519"/>
                    </a:cubicBezTo>
                    <a:cubicBezTo>
                      <a:pt x="1171" y="513"/>
                      <a:pt x="1153" y="512"/>
                      <a:pt x="1131" y="509"/>
                    </a:cubicBezTo>
                    <a:cubicBezTo>
                      <a:pt x="1125" y="508"/>
                      <a:pt x="1119" y="508"/>
                      <a:pt x="1112" y="508"/>
                    </a:cubicBezTo>
                    <a:cubicBezTo>
                      <a:pt x="1083" y="508"/>
                      <a:pt x="1053" y="513"/>
                      <a:pt x="1024" y="519"/>
                    </a:cubicBezTo>
                    <a:cubicBezTo>
                      <a:pt x="1015" y="520"/>
                      <a:pt x="1007" y="522"/>
                      <a:pt x="997" y="526"/>
                    </a:cubicBezTo>
                    <a:cubicBezTo>
                      <a:pt x="994" y="487"/>
                      <a:pt x="987" y="450"/>
                      <a:pt x="974" y="414"/>
                    </a:cubicBezTo>
                    <a:cubicBezTo>
                      <a:pt x="951" y="351"/>
                      <a:pt x="909" y="300"/>
                      <a:pt x="851" y="268"/>
                    </a:cubicBezTo>
                    <a:cubicBezTo>
                      <a:pt x="812" y="247"/>
                      <a:pt x="769" y="238"/>
                      <a:pt x="725" y="238"/>
                    </a:cubicBezTo>
                    <a:cubicBezTo>
                      <a:pt x="703" y="238"/>
                      <a:pt x="680" y="240"/>
                      <a:pt x="657" y="244"/>
                    </a:cubicBezTo>
                    <a:cubicBezTo>
                      <a:pt x="623" y="250"/>
                      <a:pt x="591" y="264"/>
                      <a:pt x="558" y="278"/>
                    </a:cubicBezTo>
                    <a:cubicBezTo>
                      <a:pt x="551" y="283"/>
                      <a:pt x="546" y="284"/>
                      <a:pt x="541" y="287"/>
                    </a:cubicBezTo>
                    <a:cubicBezTo>
                      <a:pt x="537" y="185"/>
                      <a:pt x="507" y="84"/>
                      <a:pt x="414" y="29"/>
                    </a:cubicBezTo>
                    <a:cubicBezTo>
                      <a:pt x="384" y="12"/>
                      <a:pt x="349" y="5"/>
                      <a:pt x="315" y="3"/>
                    </a:cubicBezTo>
                    <a:cubicBezTo>
                      <a:pt x="306" y="2"/>
                      <a:pt x="297" y="1"/>
                      <a:pt x="28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8831819" y="1298846"/>
                <a:ext cx="33309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732" extrusionOk="0">
                    <a:moveTo>
                      <a:pt x="438" y="165"/>
                    </a:moveTo>
                    <a:lnTo>
                      <a:pt x="438" y="165"/>
                    </a:lnTo>
                    <a:cubicBezTo>
                      <a:pt x="439" y="166"/>
                      <a:pt x="439" y="167"/>
                      <a:pt x="441" y="167"/>
                    </a:cubicBezTo>
                    <a:lnTo>
                      <a:pt x="441" y="167"/>
                    </a:lnTo>
                    <a:cubicBezTo>
                      <a:pt x="440" y="166"/>
                      <a:pt x="439" y="165"/>
                      <a:pt x="438" y="165"/>
                    </a:cubicBezTo>
                    <a:close/>
                    <a:moveTo>
                      <a:pt x="353" y="1"/>
                    </a:moveTo>
                    <a:cubicBezTo>
                      <a:pt x="323" y="4"/>
                      <a:pt x="294" y="8"/>
                      <a:pt x="265" y="14"/>
                    </a:cubicBezTo>
                    <a:cubicBezTo>
                      <a:pt x="224" y="21"/>
                      <a:pt x="185" y="38"/>
                      <a:pt x="148" y="58"/>
                    </a:cubicBezTo>
                    <a:cubicBezTo>
                      <a:pt x="105" y="79"/>
                      <a:pt x="65" y="110"/>
                      <a:pt x="29" y="140"/>
                    </a:cubicBezTo>
                    <a:cubicBezTo>
                      <a:pt x="5" y="164"/>
                      <a:pt x="0" y="201"/>
                      <a:pt x="22" y="225"/>
                    </a:cubicBezTo>
                    <a:cubicBezTo>
                      <a:pt x="34" y="240"/>
                      <a:pt x="51" y="247"/>
                      <a:pt x="69" y="247"/>
                    </a:cubicBezTo>
                    <a:cubicBezTo>
                      <a:pt x="83" y="247"/>
                      <a:pt x="97" y="242"/>
                      <a:pt x="108" y="233"/>
                    </a:cubicBezTo>
                    <a:cubicBezTo>
                      <a:pt x="128" y="217"/>
                      <a:pt x="148" y="201"/>
                      <a:pt x="168" y="187"/>
                    </a:cubicBezTo>
                    <a:cubicBezTo>
                      <a:pt x="198" y="168"/>
                      <a:pt x="227" y="157"/>
                      <a:pt x="258" y="144"/>
                    </a:cubicBezTo>
                    <a:cubicBezTo>
                      <a:pt x="280" y="138"/>
                      <a:pt x="303" y="132"/>
                      <a:pt x="325" y="131"/>
                    </a:cubicBezTo>
                    <a:cubicBezTo>
                      <a:pt x="344" y="131"/>
                      <a:pt x="360" y="132"/>
                      <a:pt x="378" y="137"/>
                    </a:cubicBezTo>
                    <a:cubicBezTo>
                      <a:pt x="393" y="140"/>
                      <a:pt x="404" y="145"/>
                      <a:pt x="417" y="151"/>
                    </a:cubicBezTo>
                    <a:cubicBezTo>
                      <a:pt x="425" y="156"/>
                      <a:pt x="431" y="160"/>
                      <a:pt x="438" y="165"/>
                    </a:cubicBezTo>
                    <a:lnTo>
                      <a:pt x="438" y="165"/>
                    </a:lnTo>
                    <a:cubicBezTo>
                      <a:pt x="438" y="164"/>
                      <a:pt x="437" y="164"/>
                      <a:pt x="437" y="164"/>
                    </a:cubicBezTo>
                    <a:lnTo>
                      <a:pt x="437" y="164"/>
                    </a:lnTo>
                    <a:cubicBezTo>
                      <a:pt x="439" y="165"/>
                      <a:pt x="441" y="165"/>
                      <a:pt x="441" y="167"/>
                    </a:cubicBezTo>
                    <a:cubicBezTo>
                      <a:pt x="441" y="167"/>
                      <a:pt x="441" y="167"/>
                      <a:pt x="441" y="167"/>
                    </a:cubicBezTo>
                    <a:lnTo>
                      <a:pt x="441" y="167"/>
                    </a:lnTo>
                    <a:cubicBezTo>
                      <a:pt x="443" y="169"/>
                      <a:pt x="446" y="170"/>
                      <a:pt x="449" y="173"/>
                    </a:cubicBezTo>
                    <a:cubicBezTo>
                      <a:pt x="460" y="185"/>
                      <a:pt x="470" y="197"/>
                      <a:pt x="480" y="211"/>
                    </a:cubicBezTo>
                    <a:cubicBezTo>
                      <a:pt x="487" y="225"/>
                      <a:pt x="493" y="238"/>
                      <a:pt x="497" y="253"/>
                    </a:cubicBezTo>
                    <a:cubicBezTo>
                      <a:pt x="503" y="276"/>
                      <a:pt x="507" y="297"/>
                      <a:pt x="510" y="321"/>
                    </a:cubicBezTo>
                    <a:cubicBezTo>
                      <a:pt x="510" y="353"/>
                      <a:pt x="507" y="386"/>
                      <a:pt x="502" y="417"/>
                    </a:cubicBezTo>
                    <a:cubicBezTo>
                      <a:pt x="497" y="437"/>
                      <a:pt x="507" y="460"/>
                      <a:pt x="520" y="475"/>
                    </a:cubicBezTo>
                    <a:cubicBezTo>
                      <a:pt x="533" y="491"/>
                      <a:pt x="557" y="504"/>
                      <a:pt x="580" y="504"/>
                    </a:cubicBezTo>
                    <a:cubicBezTo>
                      <a:pt x="585" y="504"/>
                      <a:pt x="590" y="503"/>
                      <a:pt x="595" y="502"/>
                    </a:cubicBezTo>
                    <a:cubicBezTo>
                      <a:pt x="645" y="486"/>
                      <a:pt x="695" y="472"/>
                      <a:pt x="746" y="465"/>
                    </a:cubicBezTo>
                    <a:cubicBezTo>
                      <a:pt x="761" y="465"/>
                      <a:pt x="775" y="466"/>
                      <a:pt x="788" y="467"/>
                    </a:cubicBezTo>
                    <a:cubicBezTo>
                      <a:pt x="792" y="469"/>
                      <a:pt x="795" y="469"/>
                      <a:pt x="799" y="472"/>
                    </a:cubicBezTo>
                    <a:lnTo>
                      <a:pt x="815" y="482"/>
                    </a:lnTo>
                    <a:cubicBezTo>
                      <a:pt x="817" y="483"/>
                      <a:pt x="818" y="486"/>
                      <a:pt x="819" y="489"/>
                    </a:cubicBezTo>
                    <a:cubicBezTo>
                      <a:pt x="825" y="500"/>
                      <a:pt x="831" y="510"/>
                      <a:pt x="834" y="522"/>
                    </a:cubicBezTo>
                    <a:cubicBezTo>
                      <a:pt x="840" y="543"/>
                      <a:pt x="844" y="565"/>
                      <a:pt x="845" y="588"/>
                    </a:cubicBezTo>
                    <a:lnTo>
                      <a:pt x="845" y="618"/>
                    </a:lnTo>
                    <a:cubicBezTo>
                      <a:pt x="845" y="646"/>
                      <a:pt x="851" y="672"/>
                      <a:pt x="868" y="694"/>
                    </a:cubicBezTo>
                    <a:cubicBezTo>
                      <a:pt x="887" y="715"/>
                      <a:pt x="911" y="727"/>
                      <a:pt x="938" y="731"/>
                    </a:cubicBezTo>
                    <a:cubicBezTo>
                      <a:pt x="941" y="731"/>
                      <a:pt x="943" y="731"/>
                      <a:pt x="945" y="731"/>
                    </a:cubicBezTo>
                    <a:cubicBezTo>
                      <a:pt x="970" y="731"/>
                      <a:pt x="996" y="724"/>
                      <a:pt x="1013" y="705"/>
                    </a:cubicBezTo>
                    <a:cubicBezTo>
                      <a:pt x="1027" y="695"/>
                      <a:pt x="1037" y="679"/>
                      <a:pt x="1044" y="662"/>
                    </a:cubicBezTo>
                    <a:cubicBezTo>
                      <a:pt x="1051" y="645"/>
                      <a:pt x="1053" y="626"/>
                      <a:pt x="1049" y="608"/>
                    </a:cubicBezTo>
                    <a:cubicBezTo>
                      <a:pt x="1044" y="546"/>
                      <a:pt x="1033" y="488"/>
                      <a:pt x="1006" y="430"/>
                    </a:cubicBezTo>
                    <a:cubicBezTo>
                      <a:pt x="983" y="377"/>
                      <a:pt x="938" y="333"/>
                      <a:pt x="888" y="309"/>
                    </a:cubicBezTo>
                    <a:cubicBezTo>
                      <a:pt x="849" y="288"/>
                      <a:pt x="808" y="282"/>
                      <a:pt x="767" y="282"/>
                    </a:cubicBezTo>
                    <a:cubicBezTo>
                      <a:pt x="758" y="282"/>
                      <a:pt x="749" y="282"/>
                      <a:pt x="741" y="283"/>
                    </a:cubicBezTo>
                    <a:cubicBezTo>
                      <a:pt x="711" y="287"/>
                      <a:pt x="682" y="291"/>
                      <a:pt x="653" y="301"/>
                    </a:cubicBezTo>
                    <a:cubicBezTo>
                      <a:pt x="650" y="260"/>
                      <a:pt x="636" y="217"/>
                      <a:pt x="619" y="180"/>
                    </a:cubicBezTo>
                    <a:cubicBezTo>
                      <a:pt x="605" y="144"/>
                      <a:pt x="580" y="112"/>
                      <a:pt x="555" y="87"/>
                    </a:cubicBezTo>
                    <a:cubicBezTo>
                      <a:pt x="530" y="59"/>
                      <a:pt x="500" y="44"/>
                      <a:pt x="469" y="25"/>
                    </a:cubicBezTo>
                    <a:cubicBezTo>
                      <a:pt x="443" y="12"/>
                      <a:pt x="411" y="8"/>
                      <a:pt x="383" y="2"/>
                    </a:cubicBezTo>
                    <a:cubicBezTo>
                      <a:pt x="373" y="1"/>
                      <a:pt x="364" y="1"/>
                      <a:pt x="35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8847888" y="1340189"/>
                <a:ext cx="11166" cy="10217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23" extrusionOk="0">
                    <a:moveTo>
                      <a:pt x="145" y="143"/>
                    </a:moveTo>
                    <a:cubicBezTo>
                      <a:pt x="150" y="143"/>
                      <a:pt x="151" y="144"/>
                      <a:pt x="155" y="144"/>
                    </a:cubicBezTo>
                    <a:cubicBezTo>
                      <a:pt x="154" y="145"/>
                      <a:pt x="152" y="145"/>
                      <a:pt x="151" y="145"/>
                    </a:cubicBezTo>
                    <a:cubicBezTo>
                      <a:pt x="149" y="145"/>
                      <a:pt x="147" y="144"/>
                      <a:pt x="145" y="143"/>
                    </a:cubicBezTo>
                    <a:close/>
                    <a:moveTo>
                      <a:pt x="164" y="143"/>
                    </a:moveTo>
                    <a:lnTo>
                      <a:pt x="164" y="143"/>
                    </a:lnTo>
                    <a:cubicBezTo>
                      <a:pt x="166" y="144"/>
                      <a:pt x="168" y="146"/>
                      <a:pt x="169" y="147"/>
                    </a:cubicBezTo>
                    <a:lnTo>
                      <a:pt x="169" y="147"/>
                    </a:lnTo>
                    <a:cubicBezTo>
                      <a:pt x="167" y="146"/>
                      <a:pt x="165" y="145"/>
                      <a:pt x="164" y="143"/>
                    </a:cubicBezTo>
                    <a:close/>
                    <a:moveTo>
                      <a:pt x="146" y="1"/>
                    </a:moveTo>
                    <a:cubicBezTo>
                      <a:pt x="119" y="1"/>
                      <a:pt x="91" y="5"/>
                      <a:pt x="65" y="11"/>
                    </a:cubicBezTo>
                    <a:cubicBezTo>
                      <a:pt x="27" y="18"/>
                      <a:pt x="1" y="55"/>
                      <a:pt x="8" y="95"/>
                    </a:cubicBezTo>
                    <a:cubicBezTo>
                      <a:pt x="14" y="129"/>
                      <a:pt x="43" y="153"/>
                      <a:pt x="77" y="153"/>
                    </a:cubicBezTo>
                    <a:cubicBezTo>
                      <a:pt x="82" y="153"/>
                      <a:pt x="87" y="152"/>
                      <a:pt x="92" y="151"/>
                    </a:cubicBezTo>
                    <a:cubicBezTo>
                      <a:pt x="107" y="148"/>
                      <a:pt x="121" y="147"/>
                      <a:pt x="137" y="147"/>
                    </a:cubicBezTo>
                    <a:cubicBezTo>
                      <a:pt x="144" y="147"/>
                      <a:pt x="151" y="147"/>
                      <a:pt x="158" y="148"/>
                    </a:cubicBezTo>
                    <a:cubicBezTo>
                      <a:pt x="163" y="150"/>
                      <a:pt x="167" y="151"/>
                      <a:pt x="171" y="154"/>
                    </a:cubicBezTo>
                    <a:cubicBezTo>
                      <a:pt x="173" y="156"/>
                      <a:pt x="174" y="156"/>
                      <a:pt x="177" y="157"/>
                    </a:cubicBezTo>
                    <a:lnTo>
                      <a:pt x="180" y="161"/>
                    </a:lnTo>
                    <a:cubicBezTo>
                      <a:pt x="181" y="164"/>
                      <a:pt x="184" y="169"/>
                      <a:pt x="184" y="170"/>
                    </a:cubicBezTo>
                    <a:cubicBezTo>
                      <a:pt x="185" y="177"/>
                      <a:pt x="187" y="184"/>
                      <a:pt x="187" y="193"/>
                    </a:cubicBezTo>
                    <a:cubicBezTo>
                      <a:pt x="187" y="206"/>
                      <a:pt x="187" y="220"/>
                      <a:pt x="185" y="233"/>
                    </a:cubicBezTo>
                    <a:cubicBezTo>
                      <a:pt x="181" y="277"/>
                      <a:pt x="216" y="319"/>
                      <a:pt x="260" y="322"/>
                    </a:cubicBezTo>
                    <a:cubicBezTo>
                      <a:pt x="262" y="322"/>
                      <a:pt x="265" y="322"/>
                      <a:pt x="267" y="322"/>
                    </a:cubicBezTo>
                    <a:cubicBezTo>
                      <a:pt x="308" y="322"/>
                      <a:pt x="350" y="289"/>
                      <a:pt x="352" y="247"/>
                    </a:cubicBezTo>
                    <a:cubicBezTo>
                      <a:pt x="353" y="209"/>
                      <a:pt x="352" y="171"/>
                      <a:pt x="342" y="134"/>
                    </a:cubicBezTo>
                    <a:cubicBezTo>
                      <a:pt x="330" y="98"/>
                      <a:pt x="310" y="63"/>
                      <a:pt x="280" y="41"/>
                    </a:cubicBezTo>
                    <a:cubicBezTo>
                      <a:pt x="256" y="22"/>
                      <a:pt x="228" y="11"/>
                      <a:pt x="198" y="5"/>
                    </a:cubicBezTo>
                    <a:cubicBezTo>
                      <a:pt x="185" y="4"/>
                      <a:pt x="171" y="1"/>
                      <a:pt x="158" y="1"/>
                    </a:cubicBezTo>
                    <a:cubicBezTo>
                      <a:pt x="154" y="1"/>
                      <a:pt x="150" y="1"/>
                      <a:pt x="14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825018" y="1276070"/>
                <a:ext cx="33246" cy="218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91" extrusionOk="0">
                    <a:moveTo>
                      <a:pt x="446" y="183"/>
                    </a:moveTo>
                    <a:cubicBezTo>
                      <a:pt x="446" y="183"/>
                      <a:pt x="446" y="184"/>
                      <a:pt x="447" y="184"/>
                    </a:cubicBezTo>
                    <a:lnTo>
                      <a:pt x="447" y="184"/>
                    </a:lnTo>
                    <a:cubicBezTo>
                      <a:pt x="446" y="184"/>
                      <a:pt x="446" y="183"/>
                      <a:pt x="446" y="183"/>
                    </a:cubicBezTo>
                    <a:close/>
                    <a:moveTo>
                      <a:pt x="294" y="0"/>
                    </a:moveTo>
                    <a:cubicBezTo>
                      <a:pt x="267" y="0"/>
                      <a:pt x="242" y="7"/>
                      <a:pt x="215" y="13"/>
                    </a:cubicBezTo>
                    <a:cubicBezTo>
                      <a:pt x="137" y="36"/>
                      <a:pt x="72" y="88"/>
                      <a:pt x="19" y="148"/>
                    </a:cubicBezTo>
                    <a:cubicBezTo>
                      <a:pt x="9" y="158"/>
                      <a:pt x="5" y="165"/>
                      <a:pt x="2" y="179"/>
                    </a:cubicBezTo>
                    <a:cubicBezTo>
                      <a:pt x="1" y="192"/>
                      <a:pt x="6" y="205"/>
                      <a:pt x="14" y="215"/>
                    </a:cubicBezTo>
                    <a:cubicBezTo>
                      <a:pt x="22" y="226"/>
                      <a:pt x="37" y="233"/>
                      <a:pt x="51" y="233"/>
                    </a:cubicBezTo>
                    <a:cubicBezTo>
                      <a:pt x="62" y="233"/>
                      <a:pt x="72" y="229"/>
                      <a:pt x="79" y="221"/>
                    </a:cubicBezTo>
                    <a:cubicBezTo>
                      <a:pt x="108" y="189"/>
                      <a:pt x="138" y="162"/>
                      <a:pt x="174" y="139"/>
                    </a:cubicBezTo>
                    <a:cubicBezTo>
                      <a:pt x="194" y="128"/>
                      <a:pt x="215" y="118"/>
                      <a:pt x="237" y="108"/>
                    </a:cubicBezTo>
                    <a:cubicBezTo>
                      <a:pt x="256" y="104"/>
                      <a:pt x="271" y="101"/>
                      <a:pt x="288" y="98"/>
                    </a:cubicBezTo>
                    <a:cubicBezTo>
                      <a:pt x="307" y="98"/>
                      <a:pt x="323" y="99"/>
                      <a:pt x="339" y="101"/>
                    </a:cubicBezTo>
                    <a:cubicBezTo>
                      <a:pt x="353" y="105"/>
                      <a:pt x="367" y="111"/>
                      <a:pt x="380" y="118"/>
                    </a:cubicBezTo>
                    <a:cubicBezTo>
                      <a:pt x="393" y="125"/>
                      <a:pt x="403" y="134"/>
                      <a:pt x="414" y="144"/>
                    </a:cubicBezTo>
                    <a:cubicBezTo>
                      <a:pt x="424" y="155"/>
                      <a:pt x="435" y="168"/>
                      <a:pt x="443" y="178"/>
                    </a:cubicBezTo>
                    <a:cubicBezTo>
                      <a:pt x="444" y="180"/>
                      <a:pt x="445" y="181"/>
                      <a:pt x="446" y="183"/>
                    </a:cubicBezTo>
                    <a:lnTo>
                      <a:pt x="446" y="183"/>
                    </a:lnTo>
                    <a:cubicBezTo>
                      <a:pt x="446" y="183"/>
                      <a:pt x="446" y="183"/>
                      <a:pt x="446" y="182"/>
                    </a:cubicBezTo>
                    <a:lnTo>
                      <a:pt x="446" y="182"/>
                    </a:lnTo>
                    <a:cubicBezTo>
                      <a:pt x="446" y="184"/>
                      <a:pt x="449" y="184"/>
                      <a:pt x="449" y="185"/>
                    </a:cubicBezTo>
                    <a:cubicBezTo>
                      <a:pt x="448" y="185"/>
                      <a:pt x="447" y="184"/>
                      <a:pt x="447" y="184"/>
                    </a:cubicBezTo>
                    <a:lnTo>
                      <a:pt x="447" y="184"/>
                    </a:lnTo>
                    <a:cubicBezTo>
                      <a:pt x="458" y="203"/>
                      <a:pt x="465" y="222"/>
                      <a:pt x="472" y="242"/>
                    </a:cubicBezTo>
                    <a:cubicBezTo>
                      <a:pt x="479" y="271"/>
                      <a:pt x="485" y="300"/>
                      <a:pt x="486" y="330"/>
                    </a:cubicBezTo>
                    <a:lnTo>
                      <a:pt x="486" y="348"/>
                    </a:lnTo>
                    <a:cubicBezTo>
                      <a:pt x="486" y="370"/>
                      <a:pt x="490" y="387"/>
                      <a:pt x="509" y="399"/>
                    </a:cubicBezTo>
                    <a:cubicBezTo>
                      <a:pt x="518" y="406"/>
                      <a:pt x="529" y="409"/>
                      <a:pt x="540" y="409"/>
                    </a:cubicBezTo>
                    <a:cubicBezTo>
                      <a:pt x="549" y="409"/>
                      <a:pt x="558" y="407"/>
                      <a:pt x="566" y="404"/>
                    </a:cubicBezTo>
                    <a:cubicBezTo>
                      <a:pt x="588" y="394"/>
                      <a:pt x="609" y="386"/>
                      <a:pt x="632" y="378"/>
                    </a:cubicBezTo>
                    <a:cubicBezTo>
                      <a:pt x="658" y="371"/>
                      <a:pt x="682" y="366"/>
                      <a:pt x="708" y="364"/>
                    </a:cubicBezTo>
                    <a:cubicBezTo>
                      <a:pt x="728" y="364"/>
                      <a:pt x="745" y="364"/>
                      <a:pt x="765" y="368"/>
                    </a:cubicBezTo>
                    <a:cubicBezTo>
                      <a:pt x="780" y="371"/>
                      <a:pt x="792" y="377"/>
                      <a:pt x="804" y="383"/>
                    </a:cubicBezTo>
                    <a:cubicBezTo>
                      <a:pt x="814" y="387"/>
                      <a:pt x="823" y="394"/>
                      <a:pt x="830" y="400"/>
                    </a:cubicBezTo>
                    <a:cubicBezTo>
                      <a:pt x="838" y="409"/>
                      <a:pt x="845" y="419"/>
                      <a:pt x="854" y="429"/>
                    </a:cubicBezTo>
                    <a:cubicBezTo>
                      <a:pt x="861" y="443"/>
                      <a:pt x="868" y="457"/>
                      <a:pt x="876" y="473"/>
                    </a:cubicBezTo>
                    <a:cubicBezTo>
                      <a:pt x="883" y="502"/>
                      <a:pt x="888" y="530"/>
                      <a:pt x="890" y="559"/>
                    </a:cubicBezTo>
                    <a:cubicBezTo>
                      <a:pt x="890" y="573"/>
                      <a:pt x="890" y="588"/>
                      <a:pt x="888" y="602"/>
                    </a:cubicBezTo>
                    <a:cubicBezTo>
                      <a:pt x="887" y="645"/>
                      <a:pt x="917" y="686"/>
                      <a:pt x="961" y="691"/>
                    </a:cubicBezTo>
                    <a:cubicBezTo>
                      <a:pt x="963" y="691"/>
                      <a:pt x="965" y="691"/>
                      <a:pt x="967" y="691"/>
                    </a:cubicBezTo>
                    <a:cubicBezTo>
                      <a:pt x="986" y="691"/>
                      <a:pt x="1006" y="684"/>
                      <a:pt x="1019" y="672"/>
                    </a:cubicBezTo>
                    <a:cubicBezTo>
                      <a:pt x="1033" y="659"/>
                      <a:pt x="1050" y="638"/>
                      <a:pt x="1047" y="619"/>
                    </a:cubicBezTo>
                    <a:cubicBezTo>
                      <a:pt x="1046" y="585"/>
                      <a:pt x="1044" y="552"/>
                      <a:pt x="1040" y="520"/>
                    </a:cubicBezTo>
                    <a:cubicBezTo>
                      <a:pt x="1036" y="484"/>
                      <a:pt x="1023" y="449"/>
                      <a:pt x="1010" y="414"/>
                    </a:cubicBezTo>
                    <a:cubicBezTo>
                      <a:pt x="1000" y="384"/>
                      <a:pt x="980" y="357"/>
                      <a:pt x="959" y="333"/>
                    </a:cubicBezTo>
                    <a:cubicBezTo>
                      <a:pt x="940" y="308"/>
                      <a:pt x="916" y="290"/>
                      <a:pt x="890" y="275"/>
                    </a:cubicBezTo>
                    <a:cubicBezTo>
                      <a:pt x="845" y="246"/>
                      <a:pt x="792" y="235"/>
                      <a:pt x="740" y="235"/>
                    </a:cubicBezTo>
                    <a:cubicBezTo>
                      <a:pt x="736" y="235"/>
                      <a:pt x="733" y="235"/>
                      <a:pt x="729" y="235"/>
                    </a:cubicBezTo>
                    <a:cubicBezTo>
                      <a:pt x="694" y="237"/>
                      <a:pt x="659" y="244"/>
                      <a:pt x="625" y="255"/>
                    </a:cubicBezTo>
                    <a:cubicBezTo>
                      <a:pt x="611" y="258"/>
                      <a:pt x="599" y="264"/>
                      <a:pt x="586" y="270"/>
                    </a:cubicBezTo>
                    <a:cubicBezTo>
                      <a:pt x="575" y="221"/>
                      <a:pt x="559" y="175"/>
                      <a:pt x="532" y="132"/>
                    </a:cubicBezTo>
                    <a:cubicBezTo>
                      <a:pt x="499" y="76"/>
                      <a:pt x="449" y="39"/>
                      <a:pt x="389" y="15"/>
                    </a:cubicBezTo>
                    <a:cubicBezTo>
                      <a:pt x="363" y="5"/>
                      <a:pt x="331" y="3"/>
                      <a:pt x="306" y="0"/>
                    </a:cubicBezTo>
                    <a:lnTo>
                      <a:pt x="301" y="0"/>
                    </a:lnTo>
                    <a:cubicBezTo>
                      <a:pt x="299" y="0"/>
                      <a:pt x="296" y="0"/>
                      <a:pt x="29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847856" y="1254876"/>
                <a:ext cx="27141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40" extrusionOk="0">
                    <a:moveTo>
                      <a:pt x="287" y="105"/>
                    </a:moveTo>
                    <a:cubicBezTo>
                      <a:pt x="288" y="105"/>
                      <a:pt x="288" y="108"/>
                      <a:pt x="290" y="108"/>
                    </a:cubicBezTo>
                    <a:cubicBezTo>
                      <a:pt x="288" y="108"/>
                      <a:pt x="287" y="108"/>
                      <a:pt x="287" y="105"/>
                    </a:cubicBezTo>
                    <a:close/>
                    <a:moveTo>
                      <a:pt x="242" y="0"/>
                    </a:moveTo>
                    <a:cubicBezTo>
                      <a:pt x="168" y="0"/>
                      <a:pt x="96" y="32"/>
                      <a:pt x="35" y="62"/>
                    </a:cubicBezTo>
                    <a:cubicBezTo>
                      <a:pt x="10" y="73"/>
                      <a:pt x="0" y="102"/>
                      <a:pt x="10" y="125"/>
                    </a:cubicBezTo>
                    <a:cubicBezTo>
                      <a:pt x="19" y="142"/>
                      <a:pt x="36" y="152"/>
                      <a:pt x="54" y="152"/>
                    </a:cubicBezTo>
                    <a:cubicBezTo>
                      <a:pt x="61" y="152"/>
                      <a:pt x="67" y="151"/>
                      <a:pt x="73" y="148"/>
                    </a:cubicBezTo>
                    <a:cubicBezTo>
                      <a:pt x="102" y="133"/>
                      <a:pt x="131" y="122"/>
                      <a:pt x="161" y="111"/>
                    </a:cubicBezTo>
                    <a:cubicBezTo>
                      <a:pt x="185" y="104"/>
                      <a:pt x="209" y="99"/>
                      <a:pt x="234" y="97"/>
                    </a:cubicBezTo>
                    <a:lnTo>
                      <a:pt x="234" y="97"/>
                    </a:lnTo>
                    <a:cubicBezTo>
                      <a:pt x="233" y="97"/>
                      <a:pt x="232" y="97"/>
                      <a:pt x="231" y="98"/>
                    </a:cubicBezTo>
                    <a:cubicBezTo>
                      <a:pt x="239" y="98"/>
                      <a:pt x="251" y="98"/>
                      <a:pt x="261" y="101"/>
                    </a:cubicBezTo>
                    <a:cubicBezTo>
                      <a:pt x="272" y="103"/>
                      <a:pt x="282" y="108"/>
                      <a:pt x="294" y="112"/>
                    </a:cubicBezTo>
                    <a:cubicBezTo>
                      <a:pt x="297" y="113"/>
                      <a:pt x="300" y="116"/>
                      <a:pt x="302" y="118"/>
                    </a:cubicBezTo>
                    <a:cubicBezTo>
                      <a:pt x="308" y="123"/>
                      <a:pt x="314" y="128"/>
                      <a:pt x="318" y="136"/>
                    </a:cubicBezTo>
                    <a:cubicBezTo>
                      <a:pt x="324" y="146"/>
                      <a:pt x="330" y="156"/>
                      <a:pt x="335" y="169"/>
                    </a:cubicBezTo>
                    <a:cubicBezTo>
                      <a:pt x="340" y="188"/>
                      <a:pt x="341" y="208"/>
                      <a:pt x="344" y="225"/>
                    </a:cubicBezTo>
                    <a:cubicBezTo>
                      <a:pt x="344" y="270"/>
                      <a:pt x="338" y="311"/>
                      <a:pt x="330" y="354"/>
                    </a:cubicBezTo>
                    <a:cubicBezTo>
                      <a:pt x="330" y="351"/>
                      <a:pt x="331" y="345"/>
                      <a:pt x="331" y="340"/>
                    </a:cubicBezTo>
                    <a:lnTo>
                      <a:pt x="331" y="340"/>
                    </a:lnTo>
                    <a:cubicBezTo>
                      <a:pt x="330" y="348"/>
                      <a:pt x="328" y="357"/>
                      <a:pt x="325" y="364"/>
                    </a:cubicBezTo>
                    <a:cubicBezTo>
                      <a:pt x="321" y="384"/>
                      <a:pt x="321" y="403"/>
                      <a:pt x="335" y="420"/>
                    </a:cubicBezTo>
                    <a:cubicBezTo>
                      <a:pt x="345" y="432"/>
                      <a:pt x="362" y="440"/>
                      <a:pt x="378" y="440"/>
                    </a:cubicBezTo>
                    <a:cubicBezTo>
                      <a:pt x="386" y="440"/>
                      <a:pt x="394" y="438"/>
                      <a:pt x="401" y="434"/>
                    </a:cubicBezTo>
                    <a:cubicBezTo>
                      <a:pt x="444" y="410"/>
                      <a:pt x="487" y="388"/>
                      <a:pt x="533" y="371"/>
                    </a:cubicBezTo>
                    <a:cubicBezTo>
                      <a:pt x="553" y="367"/>
                      <a:pt x="573" y="363"/>
                      <a:pt x="595" y="361"/>
                    </a:cubicBezTo>
                    <a:cubicBezTo>
                      <a:pt x="607" y="361"/>
                      <a:pt x="619" y="363"/>
                      <a:pt x="632" y="364"/>
                    </a:cubicBezTo>
                    <a:lnTo>
                      <a:pt x="648" y="370"/>
                    </a:lnTo>
                    <a:cubicBezTo>
                      <a:pt x="655" y="375"/>
                      <a:pt x="662" y="378"/>
                      <a:pt x="669" y="387"/>
                    </a:cubicBezTo>
                    <a:cubicBezTo>
                      <a:pt x="673" y="391"/>
                      <a:pt x="679" y="397"/>
                      <a:pt x="682" y="403"/>
                    </a:cubicBezTo>
                    <a:cubicBezTo>
                      <a:pt x="688" y="413"/>
                      <a:pt x="693" y="426"/>
                      <a:pt x="698" y="437"/>
                    </a:cubicBezTo>
                    <a:cubicBezTo>
                      <a:pt x="699" y="440"/>
                      <a:pt x="699" y="444"/>
                      <a:pt x="700" y="447"/>
                    </a:cubicBezTo>
                    <a:lnTo>
                      <a:pt x="700" y="447"/>
                    </a:lnTo>
                    <a:cubicBezTo>
                      <a:pt x="698" y="444"/>
                      <a:pt x="698" y="441"/>
                      <a:pt x="696" y="439"/>
                    </a:cubicBezTo>
                    <a:lnTo>
                      <a:pt x="696" y="439"/>
                    </a:lnTo>
                    <a:cubicBezTo>
                      <a:pt x="698" y="441"/>
                      <a:pt x="698" y="446"/>
                      <a:pt x="700" y="447"/>
                    </a:cubicBezTo>
                    <a:lnTo>
                      <a:pt x="700" y="447"/>
                    </a:lnTo>
                    <a:cubicBezTo>
                      <a:pt x="706" y="469"/>
                      <a:pt x="709" y="492"/>
                      <a:pt x="711" y="516"/>
                    </a:cubicBezTo>
                    <a:lnTo>
                      <a:pt x="711" y="559"/>
                    </a:lnTo>
                    <a:cubicBezTo>
                      <a:pt x="709" y="597"/>
                      <a:pt x="736" y="633"/>
                      <a:pt x="776" y="639"/>
                    </a:cubicBezTo>
                    <a:cubicBezTo>
                      <a:pt x="778" y="639"/>
                      <a:pt x="780" y="639"/>
                      <a:pt x="782" y="639"/>
                    </a:cubicBezTo>
                    <a:cubicBezTo>
                      <a:pt x="800" y="639"/>
                      <a:pt x="818" y="633"/>
                      <a:pt x="831" y="623"/>
                    </a:cubicBezTo>
                    <a:cubicBezTo>
                      <a:pt x="845" y="612"/>
                      <a:pt x="858" y="590"/>
                      <a:pt x="858" y="573"/>
                    </a:cubicBezTo>
                    <a:cubicBezTo>
                      <a:pt x="858" y="539"/>
                      <a:pt x="854" y="506"/>
                      <a:pt x="851" y="473"/>
                    </a:cubicBezTo>
                    <a:cubicBezTo>
                      <a:pt x="845" y="438"/>
                      <a:pt x="834" y="403"/>
                      <a:pt x="819" y="370"/>
                    </a:cubicBezTo>
                    <a:cubicBezTo>
                      <a:pt x="809" y="344"/>
                      <a:pt x="789" y="318"/>
                      <a:pt x="769" y="297"/>
                    </a:cubicBezTo>
                    <a:cubicBezTo>
                      <a:pt x="751" y="277"/>
                      <a:pt x="726" y="265"/>
                      <a:pt x="702" y="251"/>
                    </a:cubicBezTo>
                    <a:cubicBezTo>
                      <a:pt x="682" y="241"/>
                      <a:pt x="659" y="238"/>
                      <a:pt x="637" y="234"/>
                    </a:cubicBezTo>
                    <a:cubicBezTo>
                      <a:pt x="631" y="233"/>
                      <a:pt x="625" y="233"/>
                      <a:pt x="620" y="233"/>
                    </a:cubicBezTo>
                    <a:cubicBezTo>
                      <a:pt x="614" y="233"/>
                      <a:pt x="608" y="233"/>
                      <a:pt x="602" y="234"/>
                    </a:cubicBezTo>
                    <a:cubicBezTo>
                      <a:pt x="582" y="234"/>
                      <a:pt x="564" y="238"/>
                      <a:pt x="546" y="241"/>
                    </a:cubicBezTo>
                    <a:cubicBezTo>
                      <a:pt x="511" y="248"/>
                      <a:pt x="480" y="261"/>
                      <a:pt x="447" y="277"/>
                    </a:cubicBezTo>
                    <a:cubicBezTo>
                      <a:pt x="451" y="195"/>
                      <a:pt x="438" y="111"/>
                      <a:pt x="378" y="52"/>
                    </a:cubicBezTo>
                    <a:cubicBezTo>
                      <a:pt x="340" y="16"/>
                      <a:pt x="292" y="2"/>
                      <a:pt x="242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8870221" y="1288945"/>
                <a:ext cx="1072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2" extrusionOk="0">
                    <a:moveTo>
                      <a:pt x="211" y="0"/>
                    </a:moveTo>
                    <a:cubicBezTo>
                      <a:pt x="203" y="4"/>
                      <a:pt x="191" y="6"/>
                      <a:pt x="181" y="7"/>
                    </a:cubicBezTo>
                    <a:cubicBezTo>
                      <a:pt x="162" y="9"/>
                      <a:pt x="145" y="17"/>
                      <a:pt x="131" y="23"/>
                    </a:cubicBezTo>
                    <a:cubicBezTo>
                      <a:pt x="98" y="36"/>
                      <a:pt x="72" y="53"/>
                      <a:pt x="44" y="72"/>
                    </a:cubicBezTo>
                    <a:cubicBezTo>
                      <a:pt x="26" y="82"/>
                      <a:pt x="15" y="92"/>
                      <a:pt x="8" y="109"/>
                    </a:cubicBezTo>
                    <a:cubicBezTo>
                      <a:pt x="1" y="128"/>
                      <a:pt x="2" y="146"/>
                      <a:pt x="9" y="163"/>
                    </a:cubicBezTo>
                    <a:cubicBezTo>
                      <a:pt x="20" y="186"/>
                      <a:pt x="46" y="203"/>
                      <a:pt x="72" y="203"/>
                    </a:cubicBezTo>
                    <a:cubicBezTo>
                      <a:pt x="82" y="203"/>
                      <a:pt x="92" y="200"/>
                      <a:pt x="101" y="195"/>
                    </a:cubicBezTo>
                    <a:cubicBezTo>
                      <a:pt x="124" y="181"/>
                      <a:pt x="147" y="169"/>
                      <a:pt x="172" y="158"/>
                    </a:cubicBezTo>
                    <a:lnTo>
                      <a:pt x="172" y="158"/>
                    </a:lnTo>
                    <a:cubicBezTo>
                      <a:pt x="167" y="176"/>
                      <a:pt x="161" y="193"/>
                      <a:pt x="154" y="212"/>
                    </a:cubicBezTo>
                    <a:cubicBezTo>
                      <a:pt x="137" y="256"/>
                      <a:pt x="161" y="309"/>
                      <a:pt x="205" y="327"/>
                    </a:cubicBezTo>
                    <a:cubicBezTo>
                      <a:pt x="216" y="330"/>
                      <a:pt x="227" y="331"/>
                      <a:pt x="237" y="331"/>
                    </a:cubicBezTo>
                    <a:cubicBezTo>
                      <a:pt x="251" y="331"/>
                      <a:pt x="264" y="329"/>
                      <a:pt x="276" y="322"/>
                    </a:cubicBezTo>
                    <a:cubicBezTo>
                      <a:pt x="290" y="315"/>
                      <a:pt x="301" y="307"/>
                      <a:pt x="310" y="292"/>
                    </a:cubicBezTo>
                    <a:cubicBezTo>
                      <a:pt x="319" y="279"/>
                      <a:pt x="324" y="264"/>
                      <a:pt x="326" y="248"/>
                    </a:cubicBezTo>
                    <a:cubicBezTo>
                      <a:pt x="331" y="222"/>
                      <a:pt x="334" y="199"/>
                      <a:pt x="337" y="173"/>
                    </a:cubicBezTo>
                    <a:cubicBezTo>
                      <a:pt x="339" y="155"/>
                      <a:pt x="337" y="135"/>
                      <a:pt x="334" y="115"/>
                    </a:cubicBezTo>
                    <a:cubicBezTo>
                      <a:pt x="333" y="99"/>
                      <a:pt x="326" y="83"/>
                      <a:pt x="320" y="69"/>
                    </a:cubicBezTo>
                    <a:cubicBezTo>
                      <a:pt x="316" y="59"/>
                      <a:pt x="310" y="50"/>
                      <a:pt x="303" y="42"/>
                    </a:cubicBezTo>
                    <a:cubicBezTo>
                      <a:pt x="296" y="34"/>
                      <a:pt x="288" y="27"/>
                      <a:pt x="281" y="22"/>
                    </a:cubicBezTo>
                    <a:cubicBezTo>
                      <a:pt x="268" y="14"/>
                      <a:pt x="258" y="7"/>
                      <a:pt x="244" y="4"/>
                    </a:cubicBezTo>
                    <a:cubicBezTo>
                      <a:pt x="233" y="2"/>
                      <a:pt x="223" y="0"/>
                      <a:pt x="21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8497273" y="1601853"/>
                <a:ext cx="53111" cy="548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735" extrusionOk="0">
                    <a:moveTo>
                      <a:pt x="865" y="1"/>
                    </a:moveTo>
                    <a:cubicBezTo>
                      <a:pt x="838" y="1"/>
                      <a:pt x="810" y="1"/>
                      <a:pt x="781" y="2"/>
                    </a:cubicBezTo>
                    <a:cubicBezTo>
                      <a:pt x="715" y="7"/>
                      <a:pt x="646" y="21"/>
                      <a:pt x="562" y="51"/>
                    </a:cubicBezTo>
                    <a:cubicBezTo>
                      <a:pt x="500" y="73"/>
                      <a:pt x="433" y="111"/>
                      <a:pt x="366" y="166"/>
                    </a:cubicBezTo>
                    <a:cubicBezTo>
                      <a:pt x="337" y="188"/>
                      <a:pt x="310" y="217"/>
                      <a:pt x="286" y="246"/>
                    </a:cubicBezTo>
                    <a:cubicBezTo>
                      <a:pt x="250" y="287"/>
                      <a:pt x="225" y="319"/>
                      <a:pt x="207" y="352"/>
                    </a:cubicBezTo>
                    <a:cubicBezTo>
                      <a:pt x="184" y="388"/>
                      <a:pt x="178" y="419"/>
                      <a:pt x="182" y="453"/>
                    </a:cubicBezTo>
                    <a:cubicBezTo>
                      <a:pt x="165" y="495"/>
                      <a:pt x="145" y="522"/>
                      <a:pt x="125" y="551"/>
                    </a:cubicBezTo>
                    <a:cubicBezTo>
                      <a:pt x="49" y="667"/>
                      <a:pt x="5" y="808"/>
                      <a:pt x="3" y="955"/>
                    </a:cubicBezTo>
                    <a:cubicBezTo>
                      <a:pt x="1" y="1225"/>
                      <a:pt x="149" y="1491"/>
                      <a:pt x="380" y="1636"/>
                    </a:cubicBezTo>
                    <a:cubicBezTo>
                      <a:pt x="482" y="1699"/>
                      <a:pt x="598" y="1733"/>
                      <a:pt x="719" y="1735"/>
                    </a:cubicBezTo>
                    <a:cubicBezTo>
                      <a:pt x="741" y="1735"/>
                      <a:pt x="761" y="1735"/>
                      <a:pt x="782" y="1733"/>
                    </a:cubicBezTo>
                    <a:cubicBezTo>
                      <a:pt x="848" y="1728"/>
                      <a:pt x="917" y="1713"/>
                      <a:pt x="996" y="1686"/>
                    </a:cubicBezTo>
                    <a:cubicBezTo>
                      <a:pt x="1087" y="1655"/>
                      <a:pt x="1169" y="1597"/>
                      <a:pt x="1231" y="1553"/>
                    </a:cubicBezTo>
                    <a:cubicBezTo>
                      <a:pt x="1312" y="1490"/>
                      <a:pt x="1384" y="1411"/>
                      <a:pt x="1442" y="1341"/>
                    </a:cubicBezTo>
                    <a:cubicBezTo>
                      <a:pt x="1510" y="1262"/>
                      <a:pt x="1564" y="1171"/>
                      <a:pt x="1610" y="1071"/>
                    </a:cubicBezTo>
                    <a:cubicBezTo>
                      <a:pt x="1642" y="1002"/>
                      <a:pt x="1662" y="920"/>
                      <a:pt x="1670" y="830"/>
                    </a:cubicBezTo>
                    <a:cubicBezTo>
                      <a:pt x="1679" y="753"/>
                      <a:pt x="1670" y="668"/>
                      <a:pt x="1649" y="588"/>
                    </a:cubicBezTo>
                    <a:cubicBezTo>
                      <a:pt x="1629" y="515"/>
                      <a:pt x="1597" y="445"/>
                      <a:pt x="1550" y="373"/>
                    </a:cubicBezTo>
                    <a:cubicBezTo>
                      <a:pt x="1505" y="304"/>
                      <a:pt x="1451" y="253"/>
                      <a:pt x="1405" y="209"/>
                    </a:cubicBezTo>
                    <a:cubicBezTo>
                      <a:pt x="1348" y="157"/>
                      <a:pt x="1282" y="118"/>
                      <a:pt x="1219" y="87"/>
                    </a:cubicBezTo>
                    <a:cubicBezTo>
                      <a:pt x="1160" y="57"/>
                      <a:pt x="1093" y="32"/>
                      <a:pt x="1004" y="15"/>
                    </a:cubicBezTo>
                    <a:cubicBezTo>
                      <a:pt x="960" y="8"/>
                      <a:pt x="913" y="2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3"/>
            <p:cNvGrpSpPr/>
            <p:nvPr/>
          </p:nvGrpSpPr>
          <p:grpSpPr>
            <a:xfrm>
              <a:off x="383591" y="577637"/>
              <a:ext cx="477493" cy="336159"/>
              <a:chOff x="6463366" y="1152387"/>
              <a:chExt cx="477493" cy="336159"/>
            </a:xfrm>
          </p:grpSpPr>
          <p:sp>
            <p:nvSpPr>
              <p:cNvPr id="424" name="Google Shape;424;p3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3"/>
            <p:cNvGrpSpPr/>
            <p:nvPr/>
          </p:nvGrpSpPr>
          <p:grpSpPr>
            <a:xfrm>
              <a:off x="7964455" y="4217332"/>
              <a:ext cx="717520" cy="678074"/>
              <a:chOff x="8426480" y="2078207"/>
              <a:chExt cx="717520" cy="678074"/>
            </a:xfrm>
          </p:grpSpPr>
          <p:sp>
            <p:nvSpPr>
              <p:cNvPr id="444" name="Google Shape;444;p3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3"/>
            <p:cNvGrpSpPr/>
            <p:nvPr/>
          </p:nvGrpSpPr>
          <p:grpSpPr>
            <a:xfrm>
              <a:off x="8851877" y="1604856"/>
              <a:ext cx="147945" cy="134470"/>
              <a:chOff x="3477352" y="993181"/>
              <a:chExt cx="147945" cy="134470"/>
            </a:xfrm>
          </p:grpSpPr>
          <p:sp>
            <p:nvSpPr>
              <p:cNvPr id="516" name="Google Shape;516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"/>
            <p:cNvGrpSpPr/>
            <p:nvPr/>
          </p:nvGrpSpPr>
          <p:grpSpPr>
            <a:xfrm>
              <a:off x="8803653" y="1127656"/>
              <a:ext cx="83763" cy="83541"/>
              <a:chOff x="3317703" y="1099656"/>
              <a:chExt cx="83763" cy="83541"/>
            </a:xfrm>
          </p:grpSpPr>
          <p:sp>
            <p:nvSpPr>
              <p:cNvPr id="519" name="Google Shape;519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3"/>
            <p:cNvGrpSpPr/>
            <p:nvPr/>
          </p:nvGrpSpPr>
          <p:grpSpPr>
            <a:xfrm>
              <a:off x="7632592" y="277343"/>
              <a:ext cx="367665" cy="360800"/>
              <a:chOff x="3759767" y="4093293"/>
              <a:chExt cx="367665" cy="360800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3"/>
            <p:cNvGrpSpPr/>
            <p:nvPr/>
          </p:nvGrpSpPr>
          <p:grpSpPr>
            <a:xfrm>
              <a:off x="5789454" y="4642652"/>
              <a:ext cx="569195" cy="282478"/>
              <a:chOff x="4404691" y="4089402"/>
              <a:chExt cx="569195" cy="282478"/>
            </a:xfrm>
          </p:grpSpPr>
          <p:sp>
            <p:nvSpPr>
              <p:cNvPr id="533" name="Google Shape;533;p3"/>
              <p:cNvSpPr/>
              <p:nvPr/>
            </p:nvSpPr>
            <p:spPr>
              <a:xfrm>
                <a:off x="4689447" y="4089402"/>
                <a:ext cx="108025" cy="67251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2126" extrusionOk="0">
                    <a:moveTo>
                      <a:pt x="1" y="0"/>
                    </a:moveTo>
                    <a:cubicBezTo>
                      <a:pt x="1" y="0"/>
                      <a:pt x="44" y="817"/>
                      <a:pt x="1323" y="1670"/>
                    </a:cubicBezTo>
                    <a:cubicBezTo>
                      <a:pt x="1848" y="2022"/>
                      <a:pt x="2294" y="2125"/>
                      <a:pt x="2638" y="2125"/>
                    </a:cubicBezTo>
                    <a:cubicBezTo>
                      <a:pt x="3132" y="2125"/>
                      <a:pt x="3415" y="1912"/>
                      <a:pt x="3415" y="1912"/>
                    </a:cubicBezTo>
                    <a:cubicBezTo>
                      <a:pt x="3415" y="1912"/>
                      <a:pt x="1247" y="28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4687549" y="4303175"/>
                <a:ext cx="106855" cy="687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2172" extrusionOk="0">
                    <a:moveTo>
                      <a:pt x="2627" y="0"/>
                    </a:moveTo>
                    <a:cubicBezTo>
                      <a:pt x="2279" y="0"/>
                      <a:pt x="1824" y="107"/>
                      <a:pt x="1291" y="478"/>
                    </a:cubicBezTo>
                    <a:cubicBezTo>
                      <a:pt x="29" y="1355"/>
                      <a:pt x="1" y="2171"/>
                      <a:pt x="1" y="2171"/>
                    </a:cubicBezTo>
                    <a:cubicBezTo>
                      <a:pt x="1239" y="1871"/>
                      <a:pt x="3377" y="200"/>
                      <a:pt x="3377" y="200"/>
                    </a:cubicBezTo>
                    <a:cubicBezTo>
                      <a:pt x="3377" y="200"/>
                      <a:pt x="3102" y="0"/>
                      <a:pt x="2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4511894" y="4144759"/>
                <a:ext cx="461993" cy="165723"/>
              </a:xfrm>
              <a:custGeom>
                <a:avLst/>
                <a:gdLst/>
                <a:ahLst/>
                <a:cxnLst/>
                <a:rect l="l" t="t" r="r" b="b"/>
                <a:pathLst>
                  <a:path w="14605" h="5239" extrusionOk="0">
                    <a:moveTo>
                      <a:pt x="7909" y="1"/>
                    </a:moveTo>
                    <a:cubicBezTo>
                      <a:pt x="4018" y="1"/>
                      <a:pt x="1" y="1966"/>
                      <a:pt x="1" y="1966"/>
                    </a:cubicBezTo>
                    <a:cubicBezTo>
                      <a:pt x="1" y="1966"/>
                      <a:pt x="3597" y="5238"/>
                      <a:pt x="8070" y="5238"/>
                    </a:cubicBezTo>
                    <a:cubicBezTo>
                      <a:pt x="8420" y="5238"/>
                      <a:pt x="8775" y="5218"/>
                      <a:pt x="9135" y="5175"/>
                    </a:cubicBezTo>
                    <a:cubicBezTo>
                      <a:pt x="12788" y="4735"/>
                      <a:pt x="14605" y="2566"/>
                      <a:pt x="14605" y="2566"/>
                    </a:cubicBezTo>
                    <a:cubicBezTo>
                      <a:pt x="14605" y="2566"/>
                      <a:pt x="12749" y="590"/>
                      <a:pt x="9343" y="99"/>
                    </a:cubicBezTo>
                    <a:cubicBezTo>
                      <a:pt x="8872" y="31"/>
                      <a:pt x="8391" y="1"/>
                      <a:pt x="7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4404691" y="4144696"/>
                <a:ext cx="402713" cy="167684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5301" extrusionOk="0">
                    <a:moveTo>
                      <a:pt x="741" y="1"/>
                    </a:moveTo>
                    <a:lnTo>
                      <a:pt x="741" y="1"/>
                    </a:lnTo>
                    <a:cubicBezTo>
                      <a:pt x="1171" y="1520"/>
                      <a:pt x="2958" y="2088"/>
                      <a:pt x="2958" y="2088"/>
                    </a:cubicBezTo>
                    <a:cubicBezTo>
                      <a:pt x="920" y="2160"/>
                      <a:pt x="1" y="3622"/>
                      <a:pt x="1" y="3622"/>
                    </a:cubicBezTo>
                    <a:cubicBezTo>
                      <a:pt x="170" y="3632"/>
                      <a:pt x="333" y="3637"/>
                      <a:pt x="489" y="3637"/>
                    </a:cubicBezTo>
                    <a:cubicBezTo>
                      <a:pt x="2740" y="3637"/>
                      <a:pt x="3563" y="2650"/>
                      <a:pt x="3563" y="2650"/>
                    </a:cubicBezTo>
                    <a:cubicBezTo>
                      <a:pt x="3563" y="2650"/>
                      <a:pt x="4283" y="3672"/>
                      <a:pt x="6847" y="4674"/>
                    </a:cubicBezTo>
                    <a:cubicBezTo>
                      <a:pt x="8128" y="5175"/>
                      <a:pt x="9547" y="5301"/>
                      <a:pt x="10646" y="5301"/>
                    </a:cubicBezTo>
                    <a:cubicBezTo>
                      <a:pt x="11745" y="5301"/>
                      <a:pt x="12524" y="5175"/>
                      <a:pt x="12524" y="5175"/>
                    </a:cubicBezTo>
                    <a:lnTo>
                      <a:pt x="12730" y="99"/>
                    </a:lnTo>
                    <a:cubicBezTo>
                      <a:pt x="12181" y="38"/>
                      <a:pt x="11641" y="10"/>
                      <a:pt x="11113" y="10"/>
                    </a:cubicBezTo>
                    <a:cubicBezTo>
                      <a:pt x="7075" y="10"/>
                      <a:pt x="3820" y="1610"/>
                      <a:pt x="3820" y="1610"/>
                    </a:cubicBezTo>
                    <a:cubicBezTo>
                      <a:pt x="2582" y="165"/>
                      <a:pt x="741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498766" y="4212991"/>
                <a:ext cx="308069" cy="10597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335" extrusionOk="0">
                    <a:moveTo>
                      <a:pt x="997" y="1"/>
                    </a:moveTo>
                    <a:cubicBezTo>
                      <a:pt x="1" y="200"/>
                      <a:pt x="3968" y="334"/>
                      <a:pt x="6801" y="334"/>
                    </a:cubicBezTo>
                    <a:cubicBezTo>
                      <a:pt x="8466" y="334"/>
                      <a:pt x="9739" y="288"/>
                      <a:pt x="9381" y="181"/>
                    </a:cubicBezTo>
                    <a:cubicBezTo>
                      <a:pt x="8893" y="34"/>
                      <a:pt x="998" y="1"/>
                      <a:pt x="9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4854727" y="4214730"/>
                <a:ext cx="17556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56" extrusionOk="0">
                    <a:moveTo>
                      <a:pt x="279" y="0"/>
                    </a:moveTo>
                    <a:cubicBezTo>
                      <a:pt x="124" y="0"/>
                      <a:pt x="1" y="125"/>
                      <a:pt x="1" y="278"/>
                    </a:cubicBezTo>
                    <a:cubicBezTo>
                      <a:pt x="1" y="431"/>
                      <a:pt x="124" y="556"/>
                      <a:pt x="279" y="556"/>
                    </a:cubicBezTo>
                    <a:cubicBezTo>
                      <a:pt x="432" y="556"/>
                      <a:pt x="555" y="431"/>
                      <a:pt x="555" y="278"/>
                    </a:cubicBezTo>
                    <a:cubicBezTo>
                      <a:pt x="555" y="125"/>
                      <a:pt x="432" y="0"/>
                      <a:pt x="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4711526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2" y="14"/>
                      <a:pt x="292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2"/>
                    </a:cubicBezTo>
                    <a:cubicBezTo>
                      <a:pt x="891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725192" y="4180694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0" y="84"/>
                      <a:pt x="420" y="153"/>
                      <a:pt x="691" y="153"/>
                    </a:cubicBezTo>
                    <a:cubicBezTo>
                      <a:pt x="803" y="153"/>
                      <a:pt x="890" y="141"/>
                      <a:pt x="890" y="113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695457" y="4168642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6" y="0"/>
                    </a:moveTo>
                    <a:cubicBezTo>
                      <a:pt x="413" y="0"/>
                      <a:pt x="292" y="14"/>
                      <a:pt x="292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4" y="152"/>
                      <a:pt x="891" y="140"/>
                      <a:pt x="891" y="111"/>
                    </a:cubicBezTo>
                    <a:cubicBezTo>
                      <a:pt x="891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672334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2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657466" y="4161398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7" y="0"/>
                    </a:moveTo>
                    <a:cubicBezTo>
                      <a:pt x="414" y="0"/>
                      <a:pt x="293" y="14"/>
                      <a:pt x="293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4635419" y="4173450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599927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3" y="1"/>
                    </a:moveTo>
                    <a:cubicBezTo>
                      <a:pt x="412" y="1"/>
                      <a:pt x="294" y="14"/>
                      <a:pt x="294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3"/>
                    </a:cubicBezTo>
                    <a:cubicBezTo>
                      <a:pt x="891" y="21"/>
                      <a:pt x="706" y="1"/>
                      <a:pt x="5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4747208" y="4168642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6" y="0"/>
                    </a:moveTo>
                    <a:cubicBezTo>
                      <a:pt x="413" y="0"/>
                      <a:pt x="293" y="14"/>
                      <a:pt x="293" y="14"/>
                    </a:cubicBezTo>
                    <a:cubicBezTo>
                      <a:pt x="0" y="83"/>
                      <a:pt x="419" y="152"/>
                      <a:pt x="690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4769287" y="4184711"/>
                <a:ext cx="28185" cy="480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" extrusionOk="0">
                    <a:moveTo>
                      <a:pt x="546" y="1"/>
                    </a:moveTo>
                    <a:cubicBezTo>
                      <a:pt x="413" y="1"/>
                      <a:pt x="292" y="14"/>
                      <a:pt x="292" y="14"/>
                    </a:cubicBezTo>
                    <a:cubicBezTo>
                      <a:pt x="0" y="83"/>
                      <a:pt x="420" y="152"/>
                      <a:pt x="692" y="152"/>
                    </a:cubicBezTo>
                    <a:cubicBezTo>
                      <a:pt x="804" y="152"/>
                      <a:pt x="891" y="140"/>
                      <a:pt x="891" y="112"/>
                    </a:cubicBezTo>
                    <a:cubicBezTo>
                      <a:pt x="891" y="21"/>
                      <a:pt x="709" y="1"/>
                      <a:pt x="5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4759829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1" y="84"/>
                      <a:pt x="420" y="153"/>
                      <a:pt x="691" y="153"/>
                    </a:cubicBezTo>
                    <a:cubicBezTo>
                      <a:pt x="804" y="153"/>
                      <a:pt x="890" y="141"/>
                      <a:pt x="890" y="112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55442" y="4283721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99" y="1"/>
                    </a:moveTo>
                    <a:cubicBezTo>
                      <a:pt x="54" y="1"/>
                      <a:pt x="26" y="7"/>
                      <a:pt x="24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4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4645446" y="425790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5" y="174"/>
                      <a:pt x="323" y="0"/>
                      <a:pt x="9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4673124" y="4274105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99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5"/>
                      <a:pt x="601" y="205"/>
                      <a:pt x="601" y="205"/>
                    </a:cubicBezTo>
                    <a:cubicBezTo>
                      <a:pt x="954" y="174"/>
                      <a:pt x="324" y="0"/>
                      <a:pt x="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4697893" y="4263887"/>
                <a:ext cx="30177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7" extrusionOk="0">
                    <a:moveTo>
                      <a:pt x="102" y="1"/>
                    </a:moveTo>
                    <a:cubicBezTo>
                      <a:pt x="57" y="1"/>
                      <a:pt x="27" y="8"/>
                      <a:pt x="25" y="24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3" y="174"/>
                      <a:pt x="329" y="1"/>
                      <a:pt x="10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4712064" y="4289952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1"/>
                    </a:moveTo>
                    <a:cubicBezTo>
                      <a:pt x="55" y="1"/>
                      <a:pt x="26" y="7"/>
                      <a:pt x="23" y="24"/>
                    </a:cubicBezTo>
                    <a:cubicBezTo>
                      <a:pt x="0" y="185"/>
                      <a:pt x="602" y="205"/>
                      <a:pt x="602" y="205"/>
                    </a:cubicBezTo>
                    <a:cubicBezTo>
                      <a:pt x="956" y="174"/>
                      <a:pt x="326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754800" y="4291408"/>
                <a:ext cx="28880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2" extrusionOk="0">
                    <a:moveTo>
                      <a:pt x="153" y="1"/>
                    </a:moveTo>
                    <a:cubicBezTo>
                      <a:pt x="67" y="1"/>
                      <a:pt x="5" y="11"/>
                      <a:pt x="4" y="35"/>
                    </a:cubicBezTo>
                    <a:cubicBezTo>
                      <a:pt x="0" y="143"/>
                      <a:pt x="258" y="162"/>
                      <a:pt x="435" y="162"/>
                    </a:cubicBezTo>
                    <a:cubicBezTo>
                      <a:pt x="528" y="162"/>
                      <a:pt x="598" y="157"/>
                      <a:pt x="598" y="157"/>
                    </a:cubicBezTo>
                    <a:cubicBezTo>
                      <a:pt x="913" y="95"/>
                      <a:pt x="417" y="1"/>
                      <a:pt x="15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733226" y="427786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1"/>
                    </a:moveTo>
                    <a:cubicBezTo>
                      <a:pt x="54" y="1"/>
                      <a:pt x="26" y="8"/>
                      <a:pt x="24" y="23"/>
                    </a:cubicBezTo>
                    <a:cubicBezTo>
                      <a:pt x="0" y="187"/>
                      <a:pt x="602" y="207"/>
                      <a:pt x="602" y="207"/>
                    </a:cubicBezTo>
                    <a:cubicBezTo>
                      <a:pt x="955" y="175"/>
                      <a:pt x="321" y="1"/>
                      <a:pt x="9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4769572" y="4274199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100" y="1"/>
                    </a:moveTo>
                    <a:cubicBezTo>
                      <a:pt x="55" y="1"/>
                      <a:pt x="26" y="7"/>
                      <a:pt x="24" y="23"/>
                    </a:cubicBezTo>
                    <a:cubicBezTo>
                      <a:pt x="1" y="187"/>
                      <a:pt x="602" y="207"/>
                      <a:pt x="602" y="207"/>
                    </a:cubicBezTo>
                    <a:cubicBezTo>
                      <a:pt x="955" y="173"/>
                      <a:pt x="325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4621880" y="4266734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9" y="1"/>
                    </a:moveTo>
                    <a:cubicBezTo>
                      <a:pt x="55" y="1"/>
                      <a:pt x="26" y="7"/>
                      <a:pt x="23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3"/>
                      <a:pt x="325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4602331" y="4247660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4" y="23"/>
                    </a:cubicBezTo>
                    <a:cubicBezTo>
                      <a:pt x="0" y="186"/>
                      <a:pt x="601" y="205"/>
                      <a:pt x="601" y="205"/>
                    </a:cubicBezTo>
                    <a:cubicBezTo>
                      <a:pt x="954" y="174"/>
                      <a:pt x="326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4586009" y="4260629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5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5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4447268" y="4153838"/>
                <a:ext cx="70256" cy="47733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509" extrusionOk="0">
                    <a:moveTo>
                      <a:pt x="40" y="0"/>
                    </a:moveTo>
                    <a:cubicBezTo>
                      <a:pt x="1" y="0"/>
                      <a:pt x="16" y="28"/>
                      <a:pt x="104" y="88"/>
                    </a:cubicBezTo>
                    <a:cubicBezTo>
                      <a:pt x="616" y="435"/>
                      <a:pt x="2220" y="1509"/>
                      <a:pt x="2220" y="1509"/>
                    </a:cubicBezTo>
                    <a:cubicBezTo>
                      <a:pt x="1665" y="648"/>
                      <a:pt x="228" y="0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441511" y="4160164"/>
                <a:ext cx="72660" cy="4612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458" extrusionOk="0">
                    <a:moveTo>
                      <a:pt x="17" y="0"/>
                    </a:moveTo>
                    <a:cubicBezTo>
                      <a:pt x="0" y="0"/>
                      <a:pt x="2" y="14"/>
                      <a:pt x="28" y="46"/>
                    </a:cubicBezTo>
                    <a:cubicBezTo>
                      <a:pt x="721" y="891"/>
                      <a:pt x="2296" y="1458"/>
                      <a:pt x="2296" y="1458"/>
                    </a:cubicBezTo>
                    <a:cubicBezTo>
                      <a:pt x="1917" y="1173"/>
                      <a:pt x="172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4424430" y="4218431"/>
                <a:ext cx="86958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758" extrusionOk="0">
                    <a:moveTo>
                      <a:pt x="2495" y="0"/>
                    </a:moveTo>
                    <a:cubicBezTo>
                      <a:pt x="1389" y="0"/>
                      <a:pt x="0" y="757"/>
                      <a:pt x="209" y="757"/>
                    </a:cubicBezTo>
                    <a:cubicBezTo>
                      <a:pt x="228" y="757"/>
                      <a:pt x="259" y="751"/>
                      <a:pt x="305" y="738"/>
                    </a:cubicBezTo>
                    <a:cubicBezTo>
                      <a:pt x="897" y="563"/>
                      <a:pt x="2749" y="15"/>
                      <a:pt x="2749" y="15"/>
                    </a:cubicBezTo>
                    <a:cubicBezTo>
                      <a:pt x="2667" y="5"/>
                      <a:pt x="2582" y="0"/>
                      <a:pt x="2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4419875" y="4224473"/>
                <a:ext cx="93031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846" extrusionOk="0">
                    <a:moveTo>
                      <a:pt x="2940" y="0"/>
                    </a:moveTo>
                    <a:lnTo>
                      <a:pt x="2940" y="0"/>
                    </a:lnTo>
                    <a:cubicBezTo>
                      <a:pt x="2429" y="120"/>
                      <a:pt x="0" y="844"/>
                      <a:pt x="406" y="845"/>
                    </a:cubicBezTo>
                    <a:cubicBezTo>
                      <a:pt x="410" y="845"/>
                      <a:pt x="415" y="845"/>
                      <a:pt x="419" y="845"/>
                    </a:cubicBezTo>
                    <a:cubicBezTo>
                      <a:pt x="1512" y="845"/>
                      <a:pt x="2940" y="0"/>
                      <a:pt x="2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4880729" y="4231084"/>
                <a:ext cx="48366" cy="22522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2" extrusionOk="0">
                    <a:moveTo>
                      <a:pt x="127" y="1"/>
                    </a:moveTo>
                    <a:cubicBezTo>
                      <a:pt x="0" y="1"/>
                      <a:pt x="145" y="708"/>
                      <a:pt x="790" y="712"/>
                    </a:cubicBezTo>
                    <a:cubicBezTo>
                      <a:pt x="791" y="712"/>
                      <a:pt x="792" y="712"/>
                      <a:pt x="793" y="712"/>
                    </a:cubicBezTo>
                    <a:cubicBezTo>
                      <a:pt x="1258" y="712"/>
                      <a:pt x="1529" y="355"/>
                      <a:pt x="1511" y="156"/>
                    </a:cubicBezTo>
                    <a:lnTo>
                      <a:pt x="1511" y="156"/>
                    </a:lnTo>
                    <a:lnTo>
                      <a:pt x="1026" y="370"/>
                    </a:lnTo>
                    <a:cubicBezTo>
                      <a:pt x="925" y="409"/>
                      <a:pt x="835" y="426"/>
                      <a:pt x="753" y="426"/>
                    </a:cubicBezTo>
                    <a:cubicBezTo>
                      <a:pt x="355" y="426"/>
                      <a:pt x="181" y="32"/>
                      <a:pt x="181" y="32"/>
                    </a:cubicBezTo>
                    <a:cubicBezTo>
                      <a:pt x="160" y="10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3"/>
            <p:cNvGrpSpPr/>
            <p:nvPr/>
          </p:nvGrpSpPr>
          <p:grpSpPr>
            <a:xfrm>
              <a:off x="148010" y="3354672"/>
              <a:ext cx="235599" cy="224844"/>
              <a:chOff x="1690685" y="2722372"/>
              <a:chExt cx="235599" cy="224844"/>
            </a:xfrm>
          </p:grpSpPr>
          <p:sp>
            <p:nvSpPr>
              <p:cNvPr id="566" name="Google Shape;566;p3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4" name="Google Shape;594;p3"/>
            <p:cNvSpPr/>
            <p:nvPr/>
          </p:nvSpPr>
          <p:spPr>
            <a:xfrm>
              <a:off x="6626975" y="4099989"/>
              <a:ext cx="2705500" cy="1122225"/>
            </a:xfrm>
            <a:custGeom>
              <a:avLst/>
              <a:gdLst/>
              <a:ahLst/>
              <a:cxnLst/>
              <a:rect l="l" t="t" r="r" b="b"/>
              <a:pathLst>
                <a:path w="108220" h="44889" extrusionOk="0">
                  <a:moveTo>
                    <a:pt x="108220" y="17165"/>
                  </a:moveTo>
                  <a:cubicBezTo>
                    <a:pt x="108220" y="1296"/>
                    <a:pt x="78520" y="-2646"/>
                    <a:pt x="63230" y="1601"/>
                  </a:cubicBezTo>
                  <a:cubicBezTo>
                    <a:pt x="53782" y="4225"/>
                    <a:pt x="51680" y="18354"/>
                    <a:pt x="43045" y="23002"/>
                  </a:cubicBezTo>
                  <a:cubicBezTo>
                    <a:pt x="33049" y="28382"/>
                    <a:pt x="19913" y="19153"/>
                    <a:pt x="8998" y="22272"/>
                  </a:cubicBezTo>
                  <a:cubicBezTo>
                    <a:pt x="1197" y="24501"/>
                    <a:pt x="0" y="36775"/>
                    <a:pt x="0" y="44889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95" name="Google Shape;595;p3"/>
            <p:cNvSpPr/>
            <p:nvPr/>
          </p:nvSpPr>
          <p:spPr>
            <a:xfrm>
              <a:off x="1714500" y="-38100"/>
              <a:ext cx="2575625" cy="737925"/>
            </a:xfrm>
            <a:custGeom>
              <a:avLst/>
              <a:gdLst/>
              <a:ahLst/>
              <a:cxnLst/>
              <a:rect l="l" t="t" r="r" b="b"/>
              <a:pathLst>
                <a:path w="103025" h="29517" extrusionOk="0">
                  <a:moveTo>
                    <a:pt x="0" y="243"/>
                  </a:moveTo>
                  <a:cubicBezTo>
                    <a:pt x="6225" y="9822"/>
                    <a:pt x="11900" y="22555"/>
                    <a:pt x="22860" y="25778"/>
                  </a:cubicBezTo>
                  <a:cubicBezTo>
                    <a:pt x="34542" y="29213"/>
                    <a:pt x="47054" y="19353"/>
                    <a:pt x="59096" y="21158"/>
                  </a:cubicBezTo>
                  <a:cubicBezTo>
                    <a:pt x="69383" y="22700"/>
                    <a:pt x="80257" y="32993"/>
                    <a:pt x="89494" y="28210"/>
                  </a:cubicBezTo>
                  <a:cubicBezTo>
                    <a:pt x="94594" y="25569"/>
                    <a:pt x="100671" y="22261"/>
                    <a:pt x="102384" y="16780"/>
                  </a:cubicBezTo>
                  <a:cubicBezTo>
                    <a:pt x="104070" y="11386"/>
                    <a:pt x="102050" y="5248"/>
                    <a:pt x="99952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596" name="Google Shape;596;p3"/>
            <p:cNvGrpSpPr/>
            <p:nvPr/>
          </p:nvGrpSpPr>
          <p:grpSpPr>
            <a:xfrm>
              <a:off x="8803652" y="4642656"/>
              <a:ext cx="147945" cy="134470"/>
              <a:chOff x="3477352" y="993181"/>
              <a:chExt cx="147945" cy="134470"/>
            </a:xfrm>
          </p:grpSpPr>
          <p:sp>
            <p:nvSpPr>
              <p:cNvPr id="597" name="Google Shape;597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599;p3"/>
            <p:cNvGrpSpPr/>
            <p:nvPr/>
          </p:nvGrpSpPr>
          <p:grpSpPr>
            <a:xfrm>
              <a:off x="8951603" y="4363731"/>
              <a:ext cx="83763" cy="83541"/>
              <a:chOff x="3317703" y="1099656"/>
              <a:chExt cx="83763" cy="83541"/>
            </a:xfrm>
          </p:grpSpPr>
          <p:sp>
            <p:nvSpPr>
              <p:cNvPr id="600" name="Google Shape;600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" name="Google Shape;602;p3"/>
            <p:cNvGrpSpPr/>
            <p:nvPr/>
          </p:nvGrpSpPr>
          <p:grpSpPr>
            <a:xfrm>
              <a:off x="5373177" y="4756118"/>
              <a:ext cx="147945" cy="134470"/>
              <a:chOff x="3477352" y="993181"/>
              <a:chExt cx="147945" cy="134470"/>
            </a:xfrm>
          </p:grpSpPr>
          <p:sp>
            <p:nvSpPr>
              <p:cNvPr id="603" name="Google Shape;603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5" name="Google Shape;605;p3"/>
            <p:cNvGrpSpPr/>
            <p:nvPr/>
          </p:nvGrpSpPr>
          <p:grpSpPr>
            <a:xfrm>
              <a:off x="7351402" y="263631"/>
              <a:ext cx="147945" cy="134470"/>
              <a:chOff x="3477352" y="993181"/>
              <a:chExt cx="147945" cy="134470"/>
            </a:xfrm>
          </p:grpSpPr>
          <p:sp>
            <p:nvSpPr>
              <p:cNvPr id="606" name="Google Shape;606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3"/>
            <p:cNvGrpSpPr/>
            <p:nvPr/>
          </p:nvGrpSpPr>
          <p:grpSpPr>
            <a:xfrm>
              <a:off x="7018953" y="158906"/>
              <a:ext cx="83763" cy="83541"/>
              <a:chOff x="3317703" y="1099656"/>
              <a:chExt cx="83763" cy="83541"/>
            </a:xfrm>
          </p:grpSpPr>
          <p:sp>
            <p:nvSpPr>
              <p:cNvPr id="609" name="Google Shape;609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3"/>
            <p:cNvGrpSpPr/>
            <p:nvPr/>
          </p:nvGrpSpPr>
          <p:grpSpPr>
            <a:xfrm>
              <a:off x="1083527" y="472768"/>
              <a:ext cx="147945" cy="134470"/>
              <a:chOff x="3477352" y="993181"/>
              <a:chExt cx="147945" cy="134470"/>
            </a:xfrm>
          </p:grpSpPr>
          <p:sp>
            <p:nvSpPr>
              <p:cNvPr id="612" name="Google Shape;612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3"/>
            <p:cNvGrpSpPr/>
            <p:nvPr/>
          </p:nvGrpSpPr>
          <p:grpSpPr>
            <a:xfrm>
              <a:off x="861078" y="158906"/>
              <a:ext cx="83763" cy="83541"/>
              <a:chOff x="3317703" y="1099656"/>
              <a:chExt cx="83763" cy="83541"/>
            </a:xfrm>
          </p:grpSpPr>
          <p:sp>
            <p:nvSpPr>
              <p:cNvPr id="615" name="Google Shape;615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12"/>
          <p:cNvSpPr txBox="1">
            <a:spLocks noGrp="1"/>
          </p:cNvSpPr>
          <p:nvPr>
            <p:ph type="title"/>
          </p:nvPr>
        </p:nvSpPr>
        <p:spPr>
          <a:xfrm>
            <a:off x="766238" y="1027475"/>
            <a:ext cx="4572000" cy="19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43" name="Google Shape;2543;p12"/>
          <p:cNvSpPr txBox="1">
            <a:spLocks noGrp="1"/>
          </p:cNvSpPr>
          <p:nvPr>
            <p:ph type="subTitle" idx="1"/>
          </p:nvPr>
        </p:nvSpPr>
        <p:spPr>
          <a:xfrm>
            <a:off x="766163" y="3012925"/>
            <a:ext cx="45720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544" name="Google Shape;2544;p12"/>
          <p:cNvGrpSpPr/>
          <p:nvPr/>
        </p:nvGrpSpPr>
        <p:grpSpPr>
          <a:xfrm>
            <a:off x="-97349" y="-38100"/>
            <a:ext cx="9454201" cy="5355673"/>
            <a:chOff x="-97349" y="-38100"/>
            <a:chExt cx="9454201" cy="5355673"/>
          </a:xfrm>
        </p:grpSpPr>
        <p:sp>
          <p:nvSpPr>
            <p:cNvPr id="2545" name="Google Shape;2545;p12"/>
            <p:cNvSpPr/>
            <p:nvPr/>
          </p:nvSpPr>
          <p:spPr>
            <a:xfrm>
              <a:off x="6095524" y="4537023"/>
              <a:ext cx="2282325" cy="780550"/>
            </a:xfrm>
            <a:custGeom>
              <a:avLst/>
              <a:gdLst/>
              <a:ahLst/>
              <a:cxnLst/>
              <a:rect l="l" t="t" r="r" b="b"/>
              <a:pathLst>
                <a:path w="91293" h="31222" extrusionOk="0">
                  <a:moveTo>
                    <a:pt x="1080" y="27485"/>
                  </a:moveTo>
                  <a:cubicBezTo>
                    <a:pt x="-6540" y="22824"/>
                    <a:pt x="29737" y="-76"/>
                    <a:pt x="44612" y="5"/>
                  </a:cubicBezTo>
                  <a:cubicBezTo>
                    <a:pt x="59487" y="86"/>
                    <a:pt x="97587" y="23392"/>
                    <a:pt x="90332" y="27972"/>
                  </a:cubicBezTo>
                  <a:cubicBezTo>
                    <a:pt x="83077" y="32552"/>
                    <a:pt x="8700" y="32146"/>
                    <a:pt x="1080" y="274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grpSp>
          <p:nvGrpSpPr>
            <p:cNvPr id="2546" name="Google Shape;2546;p12"/>
            <p:cNvGrpSpPr/>
            <p:nvPr/>
          </p:nvGrpSpPr>
          <p:grpSpPr>
            <a:xfrm>
              <a:off x="1167317" y="219165"/>
              <a:ext cx="400341" cy="492138"/>
              <a:chOff x="8582017" y="3605615"/>
              <a:chExt cx="400341" cy="492138"/>
            </a:xfrm>
          </p:grpSpPr>
          <p:sp>
            <p:nvSpPr>
              <p:cNvPr id="2547" name="Google Shape;2547;p12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2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2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2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2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2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2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2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2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2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2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2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2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2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2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2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2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2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2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2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2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2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9" name="Google Shape;2569;p12"/>
            <p:cNvGrpSpPr/>
            <p:nvPr/>
          </p:nvGrpSpPr>
          <p:grpSpPr>
            <a:xfrm rot="-4938383">
              <a:off x="2047446" y="4259577"/>
              <a:ext cx="293799" cy="976809"/>
              <a:chOff x="4912361" y="3048535"/>
              <a:chExt cx="186410" cy="619807"/>
            </a:xfrm>
          </p:grpSpPr>
          <p:sp>
            <p:nvSpPr>
              <p:cNvPr id="2570" name="Google Shape;2570;p12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2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2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2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2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2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2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2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2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9" name="Google Shape;2579;p12"/>
            <p:cNvGrpSpPr/>
            <p:nvPr/>
          </p:nvGrpSpPr>
          <p:grpSpPr>
            <a:xfrm>
              <a:off x="3653677" y="370231"/>
              <a:ext cx="147945" cy="134470"/>
              <a:chOff x="3477352" y="993181"/>
              <a:chExt cx="147945" cy="134470"/>
            </a:xfrm>
          </p:grpSpPr>
          <p:sp>
            <p:nvSpPr>
              <p:cNvPr id="2580" name="Google Shape;2580;p1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2" name="Google Shape;2582;p12"/>
            <p:cNvGrpSpPr/>
            <p:nvPr/>
          </p:nvGrpSpPr>
          <p:grpSpPr>
            <a:xfrm>
              <a:off x="3494028" y="476706"/>
              <a:ext cx="83763" cy="83541"/>
              <a:chOff x="3317703" y="1099656"/>
              <a:chExt cx="83763" cy="83541"/>
            </a:xfrm>
          </p:grpSpPr>
          <p:sp>
            <p:nvSpPr>
              <p:cNvPr id="2583" name="Google Shape;2583;p1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5" name="Google Shape;2585;p12"/>
            <p:cNvGrpSpPr/>
            <p:nvPr/>
          </p:nvGrpSpPr>
          <p:grpSpPr>
            <a:xfrm>
              <a:off x="7570291" y="188878"/>
              <a:ext cx="253123" cy="201815"/>
              <a:chOff x="1631216" y="1891228"/>
              <a:chExt cx="253123" cy="201815"/>
            </a:xfrm>
          </p:grpSpPr>
          <p:sp>
            <p:nvSpPr>
              <p:cNvPr id="2586" name="Google Shape;2586;p12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2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2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2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2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2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2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2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2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2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6" name="Google Shape;2596;p12"/>
            <p:cNvGrpSpPr/>
            <p:nvPr/>
          </p:nvGrpSpPr>
          <p:grpSpPr>
            <a:xfrm>
              <a:off x="1234644" y="4701372"/>
              <a:ext cx="265681" cy="257583"/>
              <a:chOff x="1987619" y="2413322"/>
              <a:chExt cx="265681" cy="257583"/>
            </a:xfrm>
          </p:grpSpPr>
          <p:sp>
            <p:nvSpPr>
              <p:cNvPr id="2597" name="Google Shape;2597;p12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2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2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2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2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2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2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2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2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2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2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2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2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2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2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2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2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2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2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2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2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2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2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2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2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2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2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2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5" name="Google Shape;2625;p12"/>
            <p:cNvGrpSpPr/>
            <p:nvPr/>
          </p:nvGrpSpPr>
          <p:grpSpPr>
            <a:xfrm>
              <a:off x="8664760" y="1304772"/>
              <a:ext cx="235599" cy="224844"/>
              <a:chOff x="1690685" y="2722372"/>
              <a:chExt cx="235599" cy="224844"/>
            </a:xfrm>
          </p:grpSpPr>
          <p:sp>
            <p:nvSpPr>
              <p:cNvPr id="2626" name="Google Shape;2626;p12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2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2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2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2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2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2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2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2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2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2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2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2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2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2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2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2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2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12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12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12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12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12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12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12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12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12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12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4" name="Google Shape;2654;p12"/>
            <p:cNvGrpSpPr/>
            <p:nvPr/>
          </p:nvGrpSpPr>
          <p:grpSpPr>
            <a:xfrm>
              <a:off x="1926268" y="237883"/>
              <a:ext cx="603548" cy="604230"/>
              <a:chOff x="1016818" y="4103795"/>
              <a:chExt cx="603548" cy="604230"/>
            </a:xfrm>
          </p:grpSpPr>
          <p:sp>
            <p:nvSpPr>
              <p:cNvPr id="2655" name="Google Shape;2655;p12"/>
              <p:cNvSpPr/>
              <p:nvPr/>
            </p:nvSpPr>
            <p:spPr>
              <a:xfrm>
                <a:off x="1294456" y="4223872"/>
                <a:ext cx="48271" cy="1466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637" extrusionOk="0">
                    <a:moveTo>
                      <a:pt x="0" y="1"/>
                    </a:moveTo>
                    <a:cubicBezTo>
                      <a:pt x="0" y="1"/>
                      <a:pt x="66" y="4479"/>
                      <a:pt x="759" y="4633"/>
                    </a:cubicBezTo>
                    <a:cubicBezTo>
                      <a:pt x="770" y="4635"/>
                      <a:pt x="781" y="4636"/>
                      <a:pt x="791" y="4636"/>
                    </a:cubicBezTo>
                    <a:cubicBezTo>
                      <a:pt x="1455" y="4636"/>
                      <a:pt x="152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12"/>
              <p:cNvSpPr/>
              <p:nvPr/>
            </p:nvSpPr>
            <p:spPr>
              <a:xfrm>
                <a:off x="1294456" y="4136440"/>
                <a:ext cx="48271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397" extrusionOk="0">
                    <a:moveTo>
                      <a:pt x="734" y="1"/>
                    </a:moveTo>
                    <a:cubicBezTo>
                      <a:pt x="71" y="1"/>
                      <a:pt x="0" y="2397"/>
                      <a:pt x="0" y="2397"/>
                    </a:cubicBezTo>
                    <a:lnTo>
                      <a:pt x="1525" y="2397"/>
                    </a:lnTo>
                    <a:cubicBezTo>
                      <a:pt x="1525" y="2397"/>
                      <a:pt x="1460" y="81"/>
                      <a:pt x="767" y="2"/>
                    </a:cubicBezTo>
                    <a:cubicBezTo>
                      <a:pt x="756" y="1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2"/>
              <p:cNvSpPr/>
              <p:nvPr/>
            </p:nvSpPr>
            <p:spPr>
              <a:xfrm>
                <a:off x="1296544" y="4103795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8" y="1"/>
                    </a:moveTo>
                    <a:cubicBezTo>
                      <a:pt x="312" y="1"/>
                      <a:pt x="0" y="313"/>
                      <a:pt x="0" y="698"/>
                    </a:cubicBezTo>
                    <a:cubicBezTo>
                      <a:pt x="0" y="1082"/>
                      <a:pt x="312" y="1394"/>
                      <a:pt x="698" y="1394"/>
                    </a:cubicBezTo>
                    <a:cubicBezTo>
                      <a:pt x="1081" y="1394"/>
                      <a:pt x="1394" y="1082"/>
                      <a:pt x="1394" y="698"/>
                    </a:cubicBezTo>
                    <a:cubicBezTo>
                      <a:pt x="1394" y="313"/>
                      <a:pt x="108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2"/>
              <p:cNvSpPr/>
              <p:nvPr/>
            </p:nvSpPr>
            <p:spPr>
              <a:xfrm>
                <a:off x="1294456" y="4441363"/>
                <a:ext cx="48271" cy="1466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637" extrusionOk="0">
                    <a:moveTo>
                      <a:pt x="734" y="1"/>
                    </a:moveTo>
                    <a:cubicBezTo>
                      <a:pt x="71" y="1"/>
                      <a:pt x="0" y="4636"/>
                      <a:pt x="0" y="4636"/>
                    </a:cubicBezTo>
                    <a:lnTo>
                      <a:pt x="1525" y="4636"/>
                    </a:lnTo>
                    <a:cubicBezTo>
                      <a:pt x="1525" y="4636"/>
                      <a:pt x="1460" y="156"/>
                      <a:pt x="767" y="4"/>
                    </a:cubicBezTo>
                    <a:cubicBezTo>
                      <a:pt x="756" y="2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2"/>
              <p:cNvSpPr/>
              <p:nvPr/>
            </p:nvSpPr>
            <p:spPr>
              <a:xfrm>
                <a:off x="1294456" y="4599589"/>
                <a:ext cx="48271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397" extrusionOk="0">
                    <a:moveTo>
                      <a:pt x="0" y="1"/>
                    </a:moveTo>
                    <a:cubicBezTo>
                      <a:pt x="0" y="1"/>
                      <a:pt x="66" y="2316"/>
                      <a:pt x="759" y="2395"/>
                    </a:cubicBezTo>
                    <a:cubicBezTo>
                      <a:pt x="770" y="2396"/>
                      <a:pt x="781" y="2397"/>
                      <a:pt x="792" y="2397"/>
                    </a:cubicBezTo>
                    <a:cubicBezTo>
                      <a:pt x="1455" y="2397"/>
                      <a:pt x="152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2"/>
              <p:cNvSpPr/>
              <p:nvPr/>
            </p:nvSpPr>
            <p:spPr>
              <a:xfrm>
                <a:off x="1296544" y="4663961"/>
                <a:ext cx="44096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3" extrusionOk="0">
                    <a:moveTo>
                      <a:pt x="698" y="1"/>
                    </a:moveTo>
                    <a:cubicBezTo>
                      <a:pt x="312" y="1"/>
                      <a:pt x="0" y="313"/>
                      <a:pt x="0" y="696"/>
                    </a:cubicBezTo>
                    <a:cubicBezTo>
                      <a:pt x="0" y="1082"/>
                      <a:pt x="312" y="1392"/>
                      <a:pt x="698" y="1392"/>
                    </a:cubicBezTo>
                    <a:cubicBezTo>
                      <a:pt x="1081" y="1392"/>
                      <a:pt x="1394" y="1082"/>
                      <a:pt x="1394" y="696"/>
                    </a:cubicBezTo>
                    <a:cubicBezTo>
                      <a:pt x="1394" y="313"/>
                      <a:pt x="108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12"/>
              <p:cNvSpPr/>
              <p:nvPr/>
            </p:nvSpPr>
            <p:spPr>
              <a:xfrm>
                <a:off x="1333364" y="4260028"/>
                <a:ext cx="132825" cy="122892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3885" extrusionOk="0">
                    <a:moveTo>
                      <a:pt x="3122" y="0"/>
                    </a:moveTo>
                    <a:cubicBezTo>
                      <a:pt x="3122" y="0"/>
                      <a:pt x="0" y="3215"/>
                      <a:pt x="383" y="3813"/>
                    </a:cubicBezTo>
                    <a:cubicBezTo>
                      <a:pt x="414" y="3862"/>
                      <a:pt x="467" y="3885"/>
                      <a:pt x="536" y="3885"/>
                    </a:cubicBezTo>
                    <a:cubicBezTo>
                      <a:pt x="1308" y="3885"/>
                      <a:pt x="4199" y="1078"/>
                      <a:pt x="4199" y="1078"/>
                    </a:cubicBezTo>
                    <a:lnTo>
                      <a:pt x="3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12"/>
              <p:cNvSpPr/>
              <p:nvPr/>
            </p:nvSpPr>
            <p:spPr>
              <a:xfrm>
                <a:off x="1440314" y="4211947"/>
                <a:ext cx="84459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340" extrusionOk="0">
                    <a:moveTo>
                      <a:pt x="1983" y="0"/>
                    </a:moveTo>
                    <a:cubicBezTo>
                      <a:pt x="1335" y="0"/>
                      <a:pt x="0" y="1261"/>
                      <a:pt x="0" y="1261"/>
                    </a:cubicBezTo>
                    <a:lnTo>
                      <a:pt x="1077" y="2339"/>
                    </a:lnTo>
                    <a:cubicBezTo>
                      <a:pt x="1077" y="2339"/>
                      <a:pt x="2669" y="654"/>
                      <a:pt x="2234" y="108"/>
                    </a:cubicBezTo>
                    <a:cubicBezTo>
                      <a:pt x="2174" y="33"/>
                      <a:pt x="2087" y="0"/>
                      <a:pt x="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2"/>
              <p:cNvSpPr/>
              <p:nvPr/>
            </p:nvSpPr>
            <p:spPr>
              <a:xfrm>
                <a:off x="1496430" y="4185723"/>
                <a:ext cx="44064" cy="44127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395" extrusionOk="0">
                    <a:moveTo>
                      <a:pt x="696" y="1"/>
                    </a:moveTo>
                    <a:cubicBezTo>
                      <a:pt x="311" y="1"/>
                      <a:pt x="0" y="313"/>
                      <a:pt x="0" y="698"/>
                    </a:cubicBezTo>
                    <a:cubicBezTo>
                      <a:pt x="0" y="1082"/>
                      <a:pt x="311" y="1394"/>
                      <a:pt x="696" y="1394"/>
                    </a:cubicBezTo>
                    <a:cubicBezTo>
                      <a:pt x="1081" y="1394"/>
                      <a:pt x="1392" y="1082"/>
                      <a:pt x="1392" y="698"/>
                    </a:cubicBezTo>
                    <a:cubicBezTo>
                      <a:pt x="1392" y="313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2"/>
              <p:cNvSpPr/>
              <p:nvPr/>
            </p:nvSpPr>
            <p:spPr>
              <a:xfrm>
                <a:off x="1175107" y="4428931"/>
                <a:ext cx="132888" cy="122924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886" extrusionOk="0">
                    <a:moveTo>
                      <a:pt x="3664" y="1"/>
                    </a:moveTo>
                    <a:cubicBezTo>
                      <a:pt x="2893" y="1"/>
                      <a:pt x="0" y="2807"/>
                      <a:pt x="0" y="2807"/>
                    </a:cubicBezTo>
                    <a:lnTo>
                      <a:pt x="1079" y="3885"/>
                    </a:lnTo>
                    <a:cubicBezTo>
                      <a:pt x="1079" y="3885"/>
                      <a:pt x="4200" y="671"/>
                      <a:pt x="3816" y="72"/>
                    </a:cubicBezTo>
                    <a:cubicBezTo>
                      <a:pt x="3785" y="23"/>
                      <a:pt x="3733" y="1"/>
                      <a:pt x="3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2"/>
              <p:cNvSpPr/>
              <p:nvPr/>
            </p:nvSpPr>
            <p:spPr>
              <a:xfrm>
                <a:off x="1116555" y="4525948"/>
                <a:ext cx="84459" cy="73988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339" extrusionOk="0">
                    <a:moveTo>
                      <a:pt x="1592" y="1"/>
                    </a:moveTo>
                    <a:cubicBezTo>
                      <a:pt x="1592" y="1"/>
                      <a:pt x="0" y="1685"/>
                      <a:pt x="435" y="2230"/>
                    </a:cubicBezTo>
                    <a:cubicBezTo>
                      <a:pt x="496" y="2306"/>
                      <a:pt x="582" y="2338"/>
                      <a:pt x="686" y="2338"/>
                    </a:cubicBezTo>
                    <a:cubicBezTo>
                      <a:pt x="1334" y="2338"/>
                      <a:pt x="2669" y="1077"/>
                      <a:pt x="2669" y="1077"/>
                    </a:cubicBezTo>
                    <a:lnTo>
                      <a:pt x="15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2"/>
              <p:cNvSpPr/>
              <p:nvPr/>
            </p:nvSpPr>
            <p:spPr>
              <a:xfrm>
                <a:off x="1100834" y="4582033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6" y="0"/>
                    </a:moveTo>
                    <a:cubicBezTo>
                      <a:pt x="312" y="0"/>
                      <a:pt x="0" y="312"/>
                      <a:pt x="0" y="698"/>
                    </a:cubicBezTo>
                    <a:cubicBezTo>
                      <a:pt x="0" y="1081"/>
                      <a:pt x="312" y="1394"/>
                      <a:pt x="696" y="1394"/>
                    </a:cubicBezTo>
                    <a:cubicBezTo>
                      <a:pt x="1081" y="1394"/>
                      <a:pt x="1393" y="1081"/>
                      <a:pt x="1393" y="698"/>
                    </a:cubicBezTo>
                    <a:cubicBezTo>
                      <a:pt x="1393" y="312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2"/>
              <p:cNvSpPr/>
              <p:nvPr/>
            </p:nvSpPr>
            <p:spPr>
              <a:xfrm>
                <a:off x="1330201" y="4429420"/>
                <a:ext cx="139531" cy="12178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3850" extrusionOk="0">
                    <a:moveTo>
                      <a:pt x="726" y="1"/>
                    </a:moveTo>
                    <a:cubicBezTo>
                      <a:pt x="675" y="1"/>
                      <a:pt x="632" y="11"/>
                      <a:pt x="597" y="33"/>
                    </a:cubicBezTo>
                    <a:cubicBezTo>
                      <a:pt x="0" y="416"/>
                      <a:pt x="3332" y="3849"/>
                      <a:pt x="3332" y="3849"/>
                    </a:cubicBezTo>
                    <a:lnTo>
                      <a:pt x="4410" y="2771"/>
                    </a:lnTo>
                    <a:cubicBezTo>
                      <a:pt x="4410" y="2771"/>
                      <a:pt x="1557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2"/>
              <p:cNvSpPr/>
              <p:nvPr/>
            </p:nvSpPr>
            <p:spPr>
              <a:xfrm>
                <a:off x="1443793" y="4525298"/>
                <a:ext cx="87843" cy="73071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310" extrusionOk="0">
                    <a:moveTo>
                      <a:pt x="1079" y="1"/>
                    </a:moveTo>
                    <a:lnTo>
                      <a:pt x="0" y="1077"/>
                    </a:lnTo>
                    <a:cubicBezTo>
                      <a:pt x="0" y="1077"/>
                      <a:pt x="1305" y="2309"/>
                      <a:pt x="1991" y="2309"/>
                    </a:cubicBezTo>
                    <a:cubicBezTo>
                      <a:pt x="2084" y="2309"/>
                      <a:pt x="2166" y="2286"/>
                      <a:pt x="2231" y="2234"/>
                    </a:cubicBezTo>
                    <a:cubicBezTo>
                      <a:pt x="2777" y="1799"/>
                      <a:pt x="1079" y="1"/>
                      <a:pt x="1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2"/>
              <p:cNvSpPr/>
              <p:nvPr/>
            </p:nvSpPr>
            <p:spPr>
              <a:xfrm>
                <a:off x="1499909" y="4581383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6" y="0"/>
                    </a:moveTo>
                    <a:cubicBezTo>
                      <a:pt x="313" y="0"/>
                      <a:pt x="0" y="312"/>
                      <a:pt x="0" y="698"/>
                    </a:cubicBezTo>
                    <a:cubicBezTo>
                      <a:pt x="0" y="1081"/>
                      <a:pt x="313" y="1394"/>
                      <a:pt x="696" y="1394"/>
                    </a:cubicBezTo>
                    <a:cubicBezTo>
                      <a:pt x="1082" y="1394"/>
                      <a:pt x="1394" y="1081"/>
                      <a:pt x="1394" y="698"/>
                    </a:cubicBezTo>
                    <a:cubicBezTo>
                      <a:pt x="1394" y="312"/>
                      <a:pt x="1082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2"/>
              <p:cNvSpPr/>
              <p:nvPr/>
            </p:nvSpPr>
            <p:spPr>
              <a:xfrm>
                <a:off x="1178650" y="4260123"/>
                <a:ext cx="139531" cy="121753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3849" extrusionOk="0">
                    <a:moveTo>
                      <a:pt x="1077" y="0"/>
                    </a:moveTo>
                    <a:lnTo>
                      <a:pt x="0" y="1077"/>
                    </a:lnTo>
                    <a:cubicBezTo>
                      <a:pt x="0" y="1077"/>
                      <a:pt x="2854" y="3848"/>
                      <a:pt x="3683" y="3848"/>
                    </a:cubicBezTo>
                    <a:cubicBezTo>
                      <a:pt x="3734" y="3848"/>
                      <a:pt x="3777" y="3838"/>
                      <a:pt x="3812" y="3816"/>
                    </a:cubicBezTo>
                    <a:cubicBezTo>
                      <a:pt x="4410" y="3432"/>
                      <a:pt x="1077" y="0"/>
                      <a:pt x="1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2"/>
              <p:cNvSpPr/>
              <p:nvPr/>
            </p:nvSpPr>
            <p:spPr>
              <a:xfrm>
                <a:off x="1116682" y="4212864"/>
                <a:ext cx="87843" cy="73103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311" extrusionOk="0">
                    <a:moveTo>
                      <a:pt x="787" y="0"/>
                    </a:moveTo>
                    <a:cubicBezTo>
                      <a:pt x="694" y="0"/>
                      <a:pt x="612" y="23"/>
                      <a:pt x="546" y="75"/>
                    </a:cubicBezTo>
                    <a:cubicBezTo>
                      <a:pt x="0" y="510"/>
                      <a:pt x="1699" y="2310"/>
                      <a:pt x="1699" y="2310"/>
                    </a:cubicBezTo>
                    <a:lnTo>
                      <a:pt x="2777" y="1232"/>
                    </a:lnTo>
                    <a:cubicBezTo>
                      <a:pt x="2777" y="1232"/>
                      <a:pt x="1473" y="0"/>
                      <a:pt x="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2"/>
              <p:cNvSpPr/>
              <p:nvPr/>
            </p:nvSpPr>
            <p:spPr>
              <a:xfrm>
                <a:off x="1104313" y="4185723"/>
                <a:ext cx="44096" cy="4412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5" extrusionOk="0">
                    <a:moveTo>
                      <a:pt x="698" y="1"/>
                    </a:moveTo>
                    <a:cubicBezTo>
                      <a:pt x="313" y="1"/>
                      <a:pt x="0" y="313"/>
                      <a:pt x="0" y="698"/>
                    </a:cubicBezTo>
                    <a:cubicBezTo>
                      <a:pt x="0" y="1082"/>
                      <a:pt x="313" y="1394"/>
                      <a:pt x="698" y="1394"/>
                    </a:cubicBezTo>
                    <a:cubicBezTo>
                      <a:pt x="1082" y="1394"/>
                      <a:pt x="1394" y="1082"/>
                      <a:pt x="1394" y="698"/>
                    </a:cubicBezTo>
                    <a:cubicBezTo>
                      <a:pt x="1394" y="313"/>
                      <a:pt x="1082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2"/>
              <p:cNvSpPr/>
              <p:nvPr/>
            </p:nvSpPr>
            <p:spPr>
              <a:xfrm>
                <a:off x="1348959" y="4381497"/>
                <a:ext cx="151330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1526" extrusionOk="0">
                    <a:moveTo>
                      <a:pt x="4784" y="0"/>
                    </a:moveTo>
                    <a:cubicBezTo>
                      <a:pt x="4784" y="0"/>
                      <a:pt x="304" y="66"/>
                      <a:pt x="152" y="758"/>
                    </a:cubicBezTo>
                    <a:cubicBezTo>
                      <a:pt x="0" y="1451"/>
                      <a:pt x="4784" y="1525"/>
                      <a:pt x="4784" y="1525"/>
                    </a:cubicBezTo>
                    <a:lnTo>
                      <a:pt x="47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2"/>
              <p:cNvSpPr/>
              <p:nvPr/>
            </p:nvSpPr>
            <p:spPr>
              <a:xfrm>
                <a:off x="1511898" y="4381497"/>
                <a:ext cx="78322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1526" extrusionOk="0">
                    <a:moveTo>
                      <a:pt x="1" y="0"/>
                    </a:moveTo>
                    <a:lnTo>
                      <a:pt x="1" y="1525"/>
                    </a:lnTo>
                    <a:cubicBezTo>
                      <a:pt x="1" y="1525"/>
                      <a:pt x="2318" y="1458"/>
                      <a:pt x="2396" y="767"/>
                    </a:cubicBezTo>
                    <a:cubicBezTo>
                      <a:pt x="2475" y="7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2"/>
              <p:cNvSpPr/>
              <p:nvPr/>
            </p:nvSpPr>
            <p:spPr>
              <a:xfrm>
                <a:off x="1576334" y="4383585"/>
                <a:ext cx="44032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0"/>
                    </a:moveTo>
                    <a:cubicBezTo>
                      <a:pt x="311" y="0"/>
                      <a:pt x="0" y="311"/>
                      <a:pt x="0" y="696"/>
                    </a:cubicBezTo>
                    <a:cubicBezTo>
                      <a:pt x="0" y="1081"/>
                      <a:pt x="311" y="1392"/>
                      <a:pt x="696" y="1392"/>
                    </a:cubicBezTo>
                    <a:cubicBezTo>
                      <a:pt x="1080" y="1392"/>
                      <a:pt x="1392" y="1081"/>
                      <a:pt x="1392" y="696"/>
                    </a:cubicBezTo>
                    <a:cubicBezTo>
                      <a:pt x="1392" y="311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2"/>
              <p:cNvSpPr/>
              <p:nvPr/>
            </p:nvSpPr>
            <p:spPr>
              <a:xfrm>
                <a:off x="1136831" y="4382147"/>
                <a:ext cx="151362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1526" extrusionOk="0">
                    <a:moveTo>
                      <a:pt x="1" y="0"/>
                    </a:moveTo>
                    <a:lnTo>
                      <a:pt x="1" y="1525"/>
                    </a:lnTo>
                    <a:cubicBezTo>
                      <a:pt x="1" y="1525"/>
                      <a:pt x="4481" y="1458"/>
                      <a:pt x="4633" y="767"/>
                    </a:cubicBezTo>
                    <a:cubicBezTo>
                      <a:pt x="4784" y="7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2"/>
              <p:cNvSpPr/>
              <p:nvPr/>
            </p:nvSpPr>
            <p:spPr>
              <a:xfrm>
                <a:off x="1046963" y="4382147"/>
                <a:ext cx="78290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526" extrusionOk="0">
                    <a:moveTo>
                      <a:pt x="2475" y="0"/>
                    </a:moveTo>
                    <a:cubicBezTo>
                      <a:pt x="2475" y="0"/>
                      <a:pt x="158" y="66"/>
                      <a:pt x="79" y="758"/>
                    </a:cubicBezTo>
                    <a:cubicBezTo>
                      <a:pt x="1" y="1451"/>
                      <a:pt x="2475" y="1525"/>
                      <a:pt x="2475" y="1525"/>
                    </a:cubicBezTo>
                    <a:lnTo>
                      <a:pt x="24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2"/>
              <p:cNvSpPr/>
              <p:nvPr/>
            </p:nvSpPr>
            <p:spPr>
              <a:xfrm>
                <a:off x="1016818" y="4383585"/>
                <a:ext cx="44096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3" extrusionOk="0">
                    <a:moveTo>
                      <a:pt x="696" y="0"/>
                    </a:moveTo>
                    <a:cubicBezTo>
                      <a:pt x="312" y="0"/>
                      <a:pt x="0" y="311"/>
                      <a:pt x="0" y="696"/>
                    </a:cubicBezTo>
                    <a:cubicBezTo>
                      <a:pt x="0" y="1081"/>
                      <a:pt x="312" y="1392"/>
                      <a:pt x="696" y="1392"/>
                    </a:cubicBezTo>
                    <a:cubicBezTo>
                      <a:pt x="1081" y="1392"/>
                      <a:pt x="1393" y="1081"/>
                      <a:pt x="1393" y="696"/>
                    </a:cubicBezTo>
                    <a:cubicBezTo>
                      <a:pt x="1393" y="311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2"/>
              <p:cNvSpPr/>
              <p:nvPr/>
            </p:nvSpPr>
            <p:spPr>
              <a:xfrm>
                <a:off x="1108805" y="4195782"/>
                <a:ext cx="419573" cy="419542"/>
              </a:xfrm>
              <a:custGeom>
                <a:avLst/>
                <a:gdLst/>
                <a:ahLst/>
                <a:cxnLst/>
                <a:rect l="l" t="t" r="r" b="b"/>
                <a:pathLst>
                  <a:path w="13264" h="13263" extrusionOk="0">
                    <a:moveTo>
                      <a:pt x="6633" y="1493"/>
                    </a:moveTo>
                    <a:cubicBezTo>
                      <a:pt x="9469" y="1493"/>
                      <a:pt x="11770" y="3795"/>
                      <a:pt x="11770" y="6632"/>
                    </a:cubicBezTo>
                    <a:cubicBezTo>
                      <a:pt x="11770" y="9468"/>
                      <a:pt x="9471" y="11771"/>
                      <a:pt x="6633" y="11771"/>
                    </a:cubicBezTo>
                    <a:cubicBezTo>
                      <a:pt x="3793" y="11771"/>
                      <a:pt x="1494" y="9468"/>
                      <a:pt x="1494" y="6632"/>
                    </a:cubicBezTo>
                    <a:cubicBezTo>
                      <a:pt x="1494" y="3792"/>
                      <a:pt x="3795" y="1493"/>
                      <a:pt x="6633" y="1493"/>
                    </a:cubicBezTo>
                    <a:close/>
                    <a:moveTo>
                      <a:pt x="6633" y="1"/>
                    </a:moveTo>
                    <a:cubicBezTo>
                      <a:pt x="2970" y="1"/>
                      <a:pt x="0" y="2969"/>
                      <a:pt x="0" y="6632"/>
                    </a:cubicBezTo>
                    <a:cubicBezTo>
                      <a:pt x="0" y="10293"/>
                      <a:pt x="2970" y="13263"/>
                      <a:pt x="6633" y="13263"/>
                    </a:cubicBezTo>
                    <a:cubicBezTo>
                      <a:pt x="10294" y="13263"/>
                      <a:pt x="13264" y="10293"/>
                      <a:pt x="13264" y="6632"/>
                    </a:cubicBezTo>
                    <a:cubicBezTo>
                      <a:pt x="13264" y="2969"/>
                      <a:pt x="10294" y="1"/>
                      <a:pt x="6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2"/>
              <p:cNvSpPr/>
              <p:nvPr/>
            </p:nvSpPr>
            <p:spPr>
              <a:xfrm>
                <a:off x="1266651" y="4353565"/>
                <a:ext cx="103881" cy="103881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84" extrusionOk="0">
                    <a:moveTo>
                      <a:pt x="1643" y="746"/>
                    </a:moveTo>
                    <a:cubicBezTo>
                      <a:pt x="2138" y="746"/>
                      <a:pt x="2539" y="1147"/>
                      <a:pt x="2539" y="1644"/>
                    </a:cubicBezTo>
                    <a:cubicBezTo>
                      <a:pt x="2539" y="2138"/>
                      <a:pt x="2138" y="2540"/>
                      <a:pt x="1643" y="2540"/>
                    </a:cubicBezTo>
                    <a:cubicBezTo>
                      <a:pt x="1146" y="2540"/>
                      <a:pt x="745" y="2139"/>
                      <a:pt x="745" y="1644"/>
                    </a:cubicBezTo>
                    <a:cubicBezTo>
                      <a:pt x="745" y="1148"/>
                      <a:pt x="1146" y="746"/>
                      <a:pt x="1643" y="746"/>
                    </a:cubicBezTo>
                    <a:close/>
                    <a:moveTo>
                      <a:pt x="1643" y="0"/>
                    </a:moveTo>
                    <a:cubicBezTo>
                      <a:pt x="735" y="0"/>
                      <a:pt x="0" y="736"/>
                      <a:pt x="0" y="1642"/>
                    </a:cubicBezTo>
                    <a:cubicBezTo>
                      <a:pt x="0" y="2549"/>
                      <a:pt x="736" y="3283"/>
                      <a:pt x="1643" y="3283"/>
                    </a:cubicBezTo>
                    <a:cubicBezTo>
                      <a:pt x="2549" y="3283"/>
                      <a:pt x="3284" y="2547"/>
                      <a:pt x="3284" y="1642"/>
                    </a:cubicBezTo>
                    <a:cubicBezTo>
                      <a:pt x="3284" y="736"/>
                      <a:pt x="2548" y="0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2"/>
              <p:cNvSpPr/>
              <p:nvPr/>
            </p:nvSpPr>
            <p:spPr>
              <a:xfrm>
                <a:off x="1411054" y="4397187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0"/>
                    </a:moveTo>
                    <a:cubicBezTo>
                      <a:pt x="175" y="0"/>
                      <a:pt x="72" y="10"/>
                      <a:pt x="72" y="10"/>
                    </a:cubicBezTo>
                    <a:cubicBezTo>
                      <a:pt x="0" y="61"/>
                      <a:pt x="100" y="80"/>
                      <a:pt x="216" y="80"/>
                    </a:cubicBezTo>
                    <a:cubicBezTo>
                      <a:pt x="345" y="80"/>
                      <a:pt x="495" y="55"/>
                      <a:pt x="445" y="23"/>
                    </a:cubicBezTo>
                    <a:cubicBezTo>
                      <a:pt x="418" y="5"/>
                      <a:pt x="347" y="0"/>
                      <a:pt x="2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2"/>
              <p:cNvSpPr/>
              <p:nvPr/>
            </p:nvSpPr>
            <p:spPr>
              <a:xfrm>
                <a:off x="1419626" y="4389152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1"/>
                    </a:moveTo>
                    <a:cubicBezTo>
                      <a:pt x="175" y="1"/>
                      <a:pt x="71" y="10"/>
                      <a:pt x="71" y="10"/>
                    </a:cubicBezTo>
                    <a:cubicBezTo>
                      <a:pt x="1" y="60"/>
                      <a:pt x="100" y="79"/>
                      <a:pt x="215" y="79"/>
                    </a:cubicBezTo>
                    <a:cubicBezTo>
                      <a:pt x="345" y="79"/>
                      <a:pt x="495" y="55"/>
                      <a:pt x="445" y="23"/>
                    </a:cubicBezTo>
                    <a:cubicBezTo>
                      <a:pt x="417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2"/>
              <p:cNvSpPr/>
              <p:nvPr/>
            </p:nvSpPr>
            <p:spPr>
              <a:xfrm>
                <a:off x="1420575" y="4405727"/>
                <a:ext cx="1565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495" h="81" extrusionOk="0">
                    <a:moveTo>
                      <a:pt x="275" y="1"/>
                    </a:moveTo>
                    <a:cubicBezTo>
                      <a:pt x="175" y="1"/>
                      <a:pt x="71" y="11"/>
                      <a:pt x="71" y="11"/>
                    </a:cubicBezTo>
                    <a:cubicBezTo>
                      <a:pt x="0" y="61"/>
                      <a:pt x="98" y="80"/>
                      <a:pt x="213" y="80"/>
                    </a:cubicBezTo>
                    <a:cubicBezTo>
                      <a:pt x="343" y="80"/>
                      <a:pt x="495" y="55"/>
                      <a:pt x="445" y="23"/>
                    </a:cubicBezTo>
                    <a:cubicBezTo>
                      <a:pt x="417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2"/>
              <p:cNvSpPr/>
              <p:nvPr/>
            </p:nvSpPr>
            <p:spPr>
              <a:xfrm>
                <a:off x="1452872" y="4399622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1"/>
                    </a:moveTo>
                    <a:cubicBezTo>
                      <a:pt x="175" y="1"/>
                      <a:pt x="71" y="10"/>
                      <a:pt x="71" y="10"/>
                    </a:cubicBezTo>
                    <a:cubicBezTo>
                      <a:pt x="0" y="61"/>
                      <a:pt x="99" y="80"/>
                      <a:pt x="214" y="80"/>
                    </a:cubicBezTo>
                    <a:cubicBezTo>
                      <a:pt x="344" y="80"/>
                      <a:pt x="496" y="55"/>
                      <a:pt x="447" y="23"/>
                    </a:cubicBezTo>
                    <a:cubicBezTo>
                      <a:pt x="418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2"/>
              <p:cNvSpPr/>
              <p:nvPr/>
            </p:nvSpPr>
            <p:spPr>
              <a:xfrm>
                <a:off x="1445059" y="4391208"/>
                <a:ext cx="15595" cy="2752"/>
              </a:xfrm>
              <a:custGeom>
                <a:avLst/>
                <a:gdLst/>
                <a:ahLst/>
                <a:cxnLst/>
                <a:rect l="l" t="t" r="r" b="b"/>
                <a:pathLst>
                  <a:path w="493" h="87" extrusionOk="0">
                    <a:moveTo>
                      <a:pt x="321" y="1"/>
                    </a:moveTo>
                    <a:cubicBezTo>
                      <a:pt x="207" y="1"/>
                      <a:pt x="59" y="23"/>
                      <a:pt x="59" y="23"/>
                    </a:cubicBezTo>
                    <a:cubicBezTo>
                      <a:pt x="1" y="70"/>
                      <a:pt x="69" y="87"/>
                      <a:pt x="164" y="87"/>
                    </a:cubicBezTo>
                    <a:cubicBezTo>
                      <a:pt x="301" y="87"/>
                      <a:pt x="493" y="51"/>
                      <a:pt x="434" y="17"/>
                    </a:cubicBezTo>
                    <a:cubicBezTo>
                      <a:pt x="413" y="5"/>
                      <a:pt x="370" y="1"/>
                      <a:pt x="32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2"/>
              <p:cNvSpPr/>
              <p:nvPr/>
            </p:nvSpPr>
            <p:spPr>
              <a:xfrm>
                <a:off x="1430634" y="4397566"/>
                <a:ext cx="16038" cy="2879"/>
              </a:xfrm>
              <a:custGeom>
                <a:avLst/>
                <a:gdLst/>
                <a:ahLst/>
                <a:cxnLst/>
                <a:rect l="l" t="t" r="r" b="b"/>
                <a:pathLst>
                  <a:path w="507" h="91" extrusionOk="0">
                    <a:moveTo>
                      <a:pt x="106" y="1"/>
                    </a:moveTo>
                    <a:cubicBezTo>
                      <a:pt x="1" y="57"/>
                      <a:pt x="204" y="91"/>
                      <a:pt x="351" y="91"/>
                    </a:cubicBezTo>
                    <a:cubicBezTo>
                      <a:pt x="439" y="91"/>
                      <a:pt x="506" y="79"/>
                      <a:pt x="475" y="52"/>
                    </a:cubicBezTo>
                    <a:cubicBezTo>
                      <a:pt x="418" y="4"/>
                      <a:pt x="106" y="1"/>
                      <a:pt x="10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2"/>
              <p:cNvSpPr/>
              <p:nvPr/>
            </p:nvSpPr>
            <p:spPr>
              <a:xfrm>
                <a:off x="1386602" y="4327690"/>
                <a:ext cx="10091" cy="1034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27" extrusionOk="0">
                    <a:moveTo>
                      <a:pt x="258" y="0"/>
                    </a:moveTo>
                    <a:cubicBezTo>
                      <a:pt x="255" y="0"/>
                      <a:pt x="252" y="1"/>
                      <a:pt x="249" y="2"/>
                    </a:cubicBezTo>
                    <a:cubicBezTo>
                      <a:pt x="175" y="28"/>
                      <a:pt x="3" y="285"/>
                      <a:pt x="3" y="285"/>
                    </a:cubicBezTo>
                    <a:cubicBezTo>
                      <a:pt x="1" y="315"/>
                      <a:pt x="8" y="327"/>
                      <a:pt x="22" y="327"/>
                    </a:cubicBezTo>
                    <a:cubicBezTo>
                      <a:pt x="91" y="327"/>
                      <a:pt x="319" y="0"/>
                      <a:pt x="25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2"/>
              <p:cNvSpPr/>
              <p:nvPr/>
            </p:nvSpPr>
            <p:spPr>
              <a:xfrm>
                <a:off x="1385716" y="4315986"/>
                <a:ext cx="10122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6" extrusionOk="0">
                    <a:moveTo>
                      <a:pt x="256" y="1"/>
                    </a:moveTo>
                    <a:cubicBezTo>
                      <a:pt x="254" y="1"/>
                      <a:pt x="251" y="1"/>
                      <a:pt x="247" y="2"/>
                    </a:cubicBezTo>
                    <a:cubicBezTo>
                      <a:pt x="174" y="27"/>
                      <a:pt x="2" y="285"/>
                      <a:pt x="2" y="285"/>
                    </a:cubicBezTo>
                    <a:cubicBezTo>
                      <a:pt x="0" y="314"/>
                      <a:pt x="8" y="326"/>
                      <a:pt x="21" y="326"/>
                    </a:cubicBezTo>
                    <a:cubicBezTo>
                      <a:pt x="91" y="326"/>
                      <a:pt x="320" y="1"/>
                      <a:pt x="25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2"/>
              <p:cNvSpPr/>
              <p:nvPr/>
            </p:nvSpPr>
            <p:spPr>
              <a:xfrm>
                <a:off x="1399255" y="4325729"/>
                <a:ext cx="10059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26" extrusionOk="0">
                    <a:moveTo>
                      <a:pt x="256" y="1"/>
                    </a:moveTo>
                    <a:cubicBezTo>
                      <a:pt x="254" y="1"/>
                      <a:pt x="251" y="1"/>
                      <a:pt x="247" y="2"/>
                    </a:cubicBezTo>
                    <a:cubicBezTo>
                      <a:pt x="174" y="27"/>
                      <a:pt x="2" y="284"/>
                      <a:pt x="2" y="284"/>
                    </a:cubicBezTo>
                    <a:cubicBezTo>
                      <a:pt x="0" y="314"/>
                      <a:pt x="7" y="326"/>
                      <a:pt x="20" y="326"/>
                    </a:cubicBezTo>
                    <a:cubicBezTo>
                      <a:pt x="88" y="326"/>
                      <a:pt x="317" y="1"/>
                      <a:pt x="25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2"/>
              <p:cNvSpPr/>
              <p:nvPr/>
            </p:nvSpPr>
            <p:spPr>
              <a:xfrm>
                <a:off x="1414818" y="4296785"/>
                <a:ext cx="10091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26" extrusionOk="0">
                    <a:moveTo>
                      <a:pt x="257" y="0"/>
                    </a:moveTo>
                    <a:cubicBezTo>
                      <a:pt x="255" y="0"/>
                      <a:pt x="251" y="1"/>
                      <a:pt x="248" y="2"/>
                    </a:cubicBezTo>
                    <a:cubicBezTo>
                      <a:pt x="175" y="27"/>
                      <a:pt x="3" y="284"/>
                      <a:pt x="3" y="284"/>
                    </a:cubicBezTo>
                    <a:cubicBezTo>
                      <a:pt x="1" y="313"/>
                      <a:pt x="8" y="325"/>
                      <a:pt x="21" y="325"/>
                    </a:cubicBezTo>
                    <a:cubicBezTo>
                      <a:pt x="90" y="325"/>
                      <a:pt x="318" y="0"/>
                      <a:pt x="25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2"/>
              <p:cNvSpPr/>
              <p:nvPr/>
            </p:nvSpPr>
            <p:spPr>
              <a:xfrm>
                <a:off x="1403525" y="4297671"/>
                <a:ext cx="9521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7" extrusionOk="0">
                    <a:moveTo>
                      <a:pt x="243" y="1"/>
                    </a:moveTo>
                    <a:cubicBezTo>
                      <a:pt x="240" y="1"/>
                      <a:pt x="236" y="1"/>
                      <a:pt x="232" y="3"/>
                    </a:cubicBezTo>
                    <a:cubicBezTo>
                      <a:pt x="158" y="32"/>
                      <a:pt x="0" y="296"/>
                      <a:pt x="0" y="296"/>
                    </a:cubicBezTo>
                    <a:cubicBezTo>
                      <a:pt x="0" y="325"/>
                      <a:pt x="7" y="336"/>
                      <a:pt x="20" y="336"/>
                    </a:cubicBezTo>
                    <a:cubicBezTo>
                      <a:pt x="87" y="336"/>
                      <a:pt x="300" y="1"/>
                      <a:pt x="2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2"/>
              <p:cNvSpPr/>
              <p:nvPr/>
            </p:nvSpPr>
            <p:spPr>
              <a:xfrm>
                <a:off x="1399539" y="4312633"/>
                <a:ext cx="11198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00" extrusionOk="0">
                    <a:moveTo>
                      <a:pt x="284" y="0"/>
                    </a:moveTo>
                    <a:cubicBezTo>
                      <a:pt x="283" y="0"/>
                      <a:pt x="281" y="1"/>
                      <a:pt x="278" y="1"/>
                    </a:cubicBezTo>
                    <a:cubicBezTo>
                      <a:pt x="205" y="15"/>
                      <a:pt x="6" y="254"/>
                      <a:pt x="6" y="254"/>
                    </a:cubicBezTo>
                    <a:cubicBezTo>
                      <a:pt x="0" y="286"/>
                      <a:pt x="7" y="299"/>
                      <a:pt x="22" y="299"/>
                    </a:cubicBezTo>
                    <a:cubicBezTo>
                      <a:pt x="94" y="299"/>
                      <a:pt x="354" y="0"/>
                      <a:pt x="2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2"/>
              <p:cNvSpPr/>
              <p:nvPr/>
            </p:nvSpPr>
            <p:spPr>
              <a:xfrm>
                <a:off x="1311475" y="4290364"/>
                <a:ext cx="4555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07" extrusionOk="0">
                    <a:moveTo>
                      <a:pt x="52" y="0"/>
                    </a:moveTo>
                    <a:cubicBezTo>
                      <a:pt x="48" y="0"/>
                      <a:pt x="44" y="3"/>
                      <a:pt x="40" y="11"/>
                    </a:cubicBezTo>
                    <a:cubicBezTo>
                      <a:pt x="1" y="78"/>
                      <a:pt x="48" y="384"/>
                      <a:pt x="48" y="384"/>
                    </a:cubicBezTo>
                    <a:cubicBezTo>
                      <a:pt x="60" y="400"/>
                      <a:pt x="71" y="407"/>
                      <a:pt x="79" y="407"/>
                    </a:cubicBezTo>
                    <a:cubicBezTo>
                      <a:pt x="144" y="407"/>
                      <a:pt x="97" y="0"/>
                      <a:pt x="5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2"/>
              <p:cNvSpPr/>
              <p:nvPr/>
            </p:nvSpPr>
            <p:spPr>
              <a:xfrm>
                <a:off x="1303029" y="4282266"/>
                <a:ext cx="4460" cy="12906"/>
              </a:xfrm>
              <a:custGeom>
                <a:avLst/>
                <a:gdLst/>
                <a:ahLst/>
                <a:cxnLst/>
                <a:rect l="l" t="t" r="r" b="b"/>
                <a:pathLst>
                  <a:path w="141" h="408" extrusionOk="0">
                    <a:moveTo>
                      <a:pt x="50" y="1"/>
                    </a:moveTo>
                    <a:cubicBezTo>
                      <a:pt x="46" y="1"/>
                      <a:pt x="42" y="4"/>
                      <a:pt x="37" y="12"/>
                    </a:cubicBezTo>
                    <a:cubicBezTo>
                      <a:pt x="0" y="80"/>
                      <a:pt x="46" y="385"/>
                      <a:pt x="46" y="385"/>
                    </a:cubicBezTo>
                    <a:cubicBezTo>
                      <a:pt x="58" y="401"/>
                      <a:pt x="68" y="408"/>
                      <a:pt x="77" y="408"/>
                    </a:cubicBezTo>
                    <a:cubicBezTo>
                      <a:pt x="140" y="408"/>
                      <a:pt x="96" y="1"/>
                      <a:pt x="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2"/>
              <p:cNvSpPr/>
              <p:nvPr/>
            </p:nvSpPr>
            <p:spPr>
              <a:xfrm>
                <a:off x="1319541" y="4280399"/>
                <a:ext cx="4492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07" extrusionOk="0">
                    <a:moveTo>
                      <a:pt x="50" y="0"/>
                    </a:moveTo>
                    <a:cubicBezTo>
                      <a:pt x="46" y="0"/>
                      <a:pt x="42" y="3"/>
                      <a:pt x="38" y="11"/>
                    </a:cubicBezTo>
                    <a:cubicBezTo>
                      <a:pt x="1" y="78"/>
                      <a:pt x="47" y="384"/>
                      <a:pt x="47" y="384"/>
                    </a:cubicBezTo>
                    <a:cubicBezTo>
                      <a:pt x="59" y="400"/>
                      <a:pt x="69" y="407"/>
                      <a:pt x="77" y="407"/>
                    </a:cubicBezTo>
                    <a:cubicBezTo>
                      <a:pt x="141" y="407"/>
                      <a:pt x="97" y="0"/>
                      <a:pt x="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2"/>
              <p:cNvSpPr/>
              <p:nvPr/>
            </p:nvSpPr>
            <p:spPr>
              <a:xfrm>
                <a:off x="1311569" y="4248482"/>
                <a:ext cx="4523" cy="129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08" extrusionOk="0">
                    <a:moveTo>
                      <a:pt x="51" y="1"/>
                    </a:moveTo>
                    <a:cubicBezTo>
                      <a:pt x="46" y="1"/>
                      <a:pt x="42" y="4"/>
                      <a:pt x="38" y="12"/>
                    </a:cubicBezTo>
                    <a:cubicBezTo>
                      <a:pt x="1" y="79"/>
                      <a:pt x="47" y="385"/>
                      <a:pt x="47" y="385"/>
                    </a:cubicBezTo>
                    <a:cubicBezTo>
                      <a:pt x="59" y="401"/>
                      <a:pt x="69" y="407"/>
                      <a:pt x="77" y="407"/>
                    </a:cubicBezTo>
                    <a:cubicBezTo>
                      <a:pt x="142" y="407"/>
                      <a:pt x="97" y="1"/>
                      <a:pt x="5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2"/>
              <p:cNvSpPr/>
              <p:nvPr/>
            </p:nvSpPr>
            <p:spPr>
              <a:xfrm>
                <a:off x="1303566" y="4257086"/>
                <a:ext cx="4998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406" extrusionOk="0">
                    <a:moveTo>
                      <a:pt x="47" y="0"/>
                    </a:moveTo>
                    <a:cubicBezTo>
                      <a:pt x="43" y="0"/>
                      <a:pt x="39" y="4"/>
                      <a:pt x="35" y="12"/>
                    </a:cubicBezTo>
                    <a:cubicBezTo>
                      <a:pt x="0" y="83"/>
                      <a:pt x="62" y="385"/>
                      <a:pt x="62" y="385"/>
                    </a:cubicBezTo>
                    <a:cubicBezTo>
                      <a:pt x="74" y="399"/>
                      <a:pt x="84" y="405"/>
                      <a:pt x="92" y="405"/>
                    </a:cubicBezTo>
                    <a:cubicBezTo>
                      <a:pt x="158" y="405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2"/>
              <p:cNvSpPr/>
              <p:nvPr/>
            </p:nvSpPr>
            <p:spPr>
              <a:xfrm>
                <a:off x="1311443" y="4269866"/>
                <a:ext cx="3385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07" h="409" extrusionOk="0">
                    <a:moveTo>
                      <a:pt x="57" y="0"/>
                    </a:moveTo>
                    <a:cubicBezTo>
                      <a:pt x="53" y="0"/>
                      <a:pt x="49" y="3"/>
                      <a:pt x="45" y="9"/>
                    </a:cubicBezTo>
                    <a:cubicBezTo>
                      <a:pt x="0" y="72"/>
                      <a:pt x="15" y="381"/>
                      <a:pt x="15" y="381"/>
                    </a:cubicBezTo>
                    <a:cubicBezTo>
                      <a:pt x="26" y="400"/>
                      <a:pt x="36" y="408"/>
                      <a:pt x="45" y="408"/>
                    </a:cubicBezTo>
                    <a:cubicBezTo>
                      <a:pt x="107" y="408"/>
                      <a:pt x="103" y="0"/>
                      <a:pt x="5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2"/>
              <p:cNvSpPr/>
              <p:nvPr/>
            </p:nvSpPr>
            <p:spPr>
              <a:xfrm>
                <a:off x="1240902" y="4322787"/>
                <a:ext cx="13222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78" extrusionOk="0">
                    <a:moveTo>
                      <a:pt x="14" y="0"/>
                    </a:moveTo>
                    <a:cubicBezTo>
                      <a:pt x="4" y="0"/>
                      <a:pt x="0" y="6"/>
                      <a:pt x="4" y="19"/>
                    </a:cubicBezTo>
                    <a:cubicBezTo>
                      <a:pt x="25" y="95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8" y="278"/>
                      <a:pt x="81" y="0"/>
                      <a:pt x="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2"/>
              <p:cNvSpPr/>
              <p:nvPr/>
            </p:nvSpPr>
            <p:spPr>
              <a:xfrm>
                <a:off x="1229167" y="4323198"/>
                <a:ext cx="13191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78" extrusionOk="0">
                    <a:moveTo>
                      <a:pt x="14" y="0"/>
                    </a:moveTo>
                    <a:cubicBezTo>
                      <a:pt x="4" y="0"/>
                      <a:pt x="0" y="6"/>
                      <a:pt x="4" y="19"/>
                    </a:cubicBezTo>
                    <a:cubicBezTo>
                      <a:pt x="25" y="94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6" y="278"/>
                      <a:pt x="80" y="0"/>
                      <a:pt x="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2"/>
              <p:cNvSpPr/>
              <p:nvPr/>
            </p:nvSpPr>
            <p:spPr>
              <a:xfrm>
                <a:off x="1239447" y="4310102"/>
                <a:ext cx="13191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78" extrusionOk="0">
                    <a:moveTo>
                      <a:pt x="14" y="1"/>
                    </a:moveTo>
                    <a:cubicBezTo>
                      <a:pt x="4" y="1"/>
                      <a:pt x="0" y="6"/>
                      <a:pt x="4" y="19"/>
                    </a:cubicBezTo>
                    <a:cubicBezTo>
                      <a:pt x="26" y="95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7" y="278"/>
                      <a:pt x="80" y="1"/>
                      <a:pt x="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2"/>
              <p:cNvSpPr/>
              <p:nvPr/>
            </p:nvSpPr>
            <p:spPr>
              <a:xfrm>
                <a:off x="1211168" y="4293305"/>
                <a:ext cx="13222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78" extrusionOk="0">
                    <a:moveTo>
                      <a:pt x="15" y="0"/>
                    </a:moveTo>
                    <a:cubicBezTo>
                      <a:pt x="5" y="0"/>
                      <a:pt x="1" y="6"/>
                      <a:pt x="5" y="19"/>
                    </a:cubicBezTo>
                    <a:cubicBezTo>
                      <a:pt x="26" y="94"/>
                      <a:pt x="277" y="277"/>
                      <a:pt x="277" y="277"/>
                    </a:cubicBezTo>
                    <a:cubicBezTo>
                      <a:pt x="282" y="278"/>
                      <a:pt x="286" y="278"/>
                      <a:pt x="290" y="278"/>
                    </a:cubicBezTo>
                    <a:cubicBezTo>
                      <a:pt x="417" y="278"/>
                      <a:pt x="81" y="0"/>
                      <a:pt x="1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2"/>
              <p:cNvSpPr/>
              <p:nvPr/>
            </p:nvSpPr>
            <p:spPr>
              <a:xfrm>
                <a:off x="1211516" y="4305136"/>
                <a:ext cx="13823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65" extrusionOk="0">
                    <a:moveTo>
                      <a:pt x="16" y="0"/>
                    </a:moveTo>
                    <a:cubicBezTo>
                      <a:pt x="5" y="0"/>
                      <a:pt x="1" y="6"/>
                      <a:pt x="5" y="20"/>
                    </a:cubicBezTo>
                    <a:cubicBezTo>
                      <a:pt x="32" y="95"/>
                      <a:pt x="290" y="264"/>
                      <a:pt x="290" y="264"/>
                    </a:cubicBezTo>
                    <a:cubicBezTo>
                      <a:pt x="293" y="264"/>
                      <a:pt x="296" y="264"/>
                      <a:pt x="298" y="264"/>
                    </a:cubicBezTo>
                    <a:cubicBezTo>
                      <a:pt x="437" y="264"/>
                      <a:pt x="88" y="0"/>
                      <a:pt x="1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2"/>
              <p:cNvSpPr/>
              <p:nvPr/>
            </p:nvSpPr>
            <p:spPr>
              <a:xfrm>
                <a:off x="1226415" y="4308363"/>
                <a:ext cx="11925" cy="961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4" extrusionOk="0">
                    <a:moveTo>
                      <a:pt x="12" y="0"/>
                    </a:moveTo>
                    <a:cubicBezTo>
                      <a:pt x="4" y="0"/>
                      <a:pt x="0" y="5"/>
                      <a:pt x="2" y="17"/>
                    </a:cubicBezTo>
                    <a:cubicBezTo>
                      <a:pt x="15" y="93"/>
                      <a:pt x="246" y="301"/>
                      <a:pt x="246" y="301"/>
                    </a:cubicBezTo>
                    <a:cubicBezTo>
                      <a:pt x="254" y="303"/>
                      <a:pt x="262" y="304"/>
                      <a:pt x="268" y="304"/>
                    </a:cubicBezTo>
                    <a:cubicBezTo>
                      <a:pt x="376" y="304"/>
                      <a:pt x="74" y="0"/>
                      <a:pt x="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2"/>
              <p:cNvSpPr/>
              <p:nvPr/>
            </p:nvSpPr>
            <p:spPr>
              <a:xfrm>
                <a:off x="1204968" y="4398389"/>
                <a:ext cx="1584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1" extrusionOk="0">
                    <a:moveTo>
                      <a:pt x="228" y="1"/>
                    </a:moveTo>
                    <a:cubicBezTo>
                      <a:pt x="112" y="1"/>
                      <a:pt x="0" y="19"/>
                      <a:pt x="43" y="49"/>
                    </a:cubicBezTo>
                    <a:cubicBezTo>
                      <a:pt x="81" y="75"/>
                      <a:pt x="202" y="81"/>
                      <a:pt x="297" y="81"/>
                    </a:cubicBezTo>
                    <a:cubicBezTo>
                      <a:pt x="363" y="81"/>
                      <a:pt x="417" y="78"/>
                      <a:pt x="417" y="78"/>
                    </a:cubicBezTo>
                    <a:cubicBezTo>
                      <a:pt x="500" y="24"/>
                      <a:pt x="361" y="1"/>
                      <a:pt x="22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2"/>
              <p:cNvSpPr/>
              <p:nvPr/>
            </p:nvSpPr>
            <p:spPr>
              <a:xfrm>
                <a:off x="1196047" y="4406075"/>
                <a:ext cx="15848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0" extrusionOk="0">
                    <a:moveTo>
                      <a:pt x="230" y="1"/>
                    </a:moveTo>
                    <a:cubicBezTo>
                      <a:pt x="114" y="1"/>
                      <a:pt x="0" y="18"/>
                      <a:pt x="42" y="48"/>
                    </a:cubicBezTo>
                    <a:cubicBezTo>
                      <a:pt x="79" y="74"/>
                      <a:pt x="201" y="80"/>
                      <a:pt x="296" y="80"/>
                    </a:cubicBezTo>
                    <a:cubicBezTo>
                      <a:pt x="363" y="80"/>
                      <a:pt x="417" y="77"/>
                      <a:pt x="417" y="77"/>
                    </a:cubicBezTo>
                    <a:cubicBezTo>
                      <a:pt x="501" y="23"/>
                      <a:pt x="363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2"/>
              <p:cNvSpPr/>
              <p:nvPr/>
            </p:nvSpPr>
            <p:spPr>
              <a:xfrm>
                <a:off x="1195858" y="4389405"/>
                <a:ext cx="1584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1" extrusionOk="0">
                    <a:moveTo>
                      <a:pt x="230" y="1"/>
                    </a:moveTo>
                    <a:cubicBezTo>
                      <a:pt x="113" y="1"/>
                      <a:pt x="0" y="18"/>
                      <a:pt x="43" y="48"/>
                    </a:cubicBezTo>
                    <a:cubicBezTo>
                      <a:pt x="80" y="74"/>
                      <a:pt x="197" y="80"/>
                      <a:pt x="290" y="80"/>
                    </a:cubicBezTo>
                    <a:cubicBezTo>
                      <a:pt x="360" y="80"/>
                      <a:pt x="417" y="77"/>
                      <a:pt x="417" y="77"/>
                    </a:cubicBezTo>
                    <a:cubicBezTo>
                      <a:pt x="500" y="24"/>
                      <a:pt x="362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2"/>
              <p:cNvSpPr/>
              <p:nvPr/>
            </p:nvSpPr>
            <p:spPr>
              <a:xfrm>
                <a:off x="1163308" y="4394087"/>
                <a:ext cx="15816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81" extrusionOk="0">
                    <a:moveTo>
                      <a:pt x="228" y="1"/>
                    </a:moveTo>
                    <a:cubicBezTo>
                      <a:pt x="112" y="1"/>
                      <a:pt x="0" y="19"/>
                      <a:pt x="43" y="49"/>
                    </a:cubicBezTo>
                    <a:cubicBezTo>
                      <a:pt x="80" y="75"/>
                      <a:pt x="202" y="81"/>
                      <a:pt x="296" y="81"/>
                    </a:cubicBezTo>
                    <a:cubicBezTo>
                      <a:pt x="363" y="81"/>
                      <a:pt x="416" y="78"/>
                      <a:pt x="416" y="78"/>
                    </a:cubicBezTo>
                    <a:cubicBezTo>
                      <a:pt x="500" y="24"/>
                      <a:pt x="361" y="1"/>
                      <a:pt x="22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2"/>
              <p:cNvSpPr/>
              <p:nvPr/>
            </p:nvSpPr>
            <p:spPr>
              <a:xfrm>
                <a:off x="1170805" y="4402722"/>
                <a:ext cx="15626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0" extrusionOk="0">
                    <a:moveTo>
                      <a:pt x="283" y="1"/>
                    </a:moveTo>
                    <a:cubicBezTo>
                      <a:pt x="152" y="1"/>
                      <a:pt x="0" y="26"/>
                      <a:pt x="51" y="57"/>
                    </a:cubicBezTo>
                    <a:cubicBezTo>
                      <a:pt x="78" y="75"/>
                      <a:pt x="147" y="80"/>
                      <a:pt x="219" y="80"/>
                    </a:cubicBezTo>
                    <a:cubicBezTo>
                      <a:pt x="320" y="80"/>
                      <a:pt x="424" y="70"/>
                      <a:pt x="424" y="70"/>
                    </a:cubicBezTo>
                    <a:cubicBezTo>
                      <a:pt x="494" y="20"/>
                      <a:pt x="397" y="1"/>
                      <a:pt x="28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2"/>
              <p:cNvSpPr/>
              <p:nvPr/>
            </p:nvSpPr>
            <p:spPr>
              <a:xfrm>
                <a:off x="1185103" y="4396617"/>
                <a:ext cx="16101" cy="3258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03" extrusionOk="0">
                    <a:moveTo>
                      <a:pt x="114" y="1"/>
                    </a:moveTo>
                    <a:cubicBezTo>
                      <a:pt x="46" y="1"/>
                      <a:pt x="0" y="10"/>
                      <a:pt x="25" y="34"/>
                    </a:cubicBezTo>
                    <a:cubicBezTo>
                      <a:pt x="83" y="85"/>
                      <a:pt x="392" y="102"/>
                      <a:pt x="392" y="102"/>
                    </a:cubicBezTo>
                    <a:cubicBezTo>
                      <a:pt x="509" y="46"/>
                      <a:pt x="260" y="1"/>
                      <a:pt x="1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2"/>
              <p:cNvSpPr/>
              <p:nvPr/>
            </p:nvSpPr>
            <p:spPr>
              <a:xfrm>
                <a:off x="1230875" y="4471934"/>
                <a:ext cx="12242" cy="866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4" extrusionOk="0">
                    <a:moveTo>
                      <a:pt x="363" y="1"/>
                    </a:moveTo>
                    <a:cubicBezTo>
                      <a:pt x="286" y="1"/>
                      <a:pt x="1" y="273"/>
                      <a:pt x="77" y="273"/>
                    </a:cubicBezTo>
                    <a:cubicBezTo>
                      <a:pt x="78" y="273"/>
                      <a:pt x="80" y="273"/>
                      <a:pt x="82" y="273"/>
                    </a:cubicBezTo>
                    <a:cubicBezTo>
                      <a:pt x="158" y="264"/>
                      <a:pt x="378" y="45"/>
                      <a:pt x="378" y="45"/>
                    </a:cubicBezTo>
                    <a:cubicBezTo>
                      <a:pt x="387" y="14"/>
                      <a:pt x="380" y="1"/>
                      <a:pt x="3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2"/>
              <p:cNvSpPr/>
              <p:nvPr/>
            </p:nvSpPr>
            <p:spPr>
              <a:xfrm>
                <a:off x="1229388" y="4483638"/>
                <a:ext cx="12305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3" extrusionOk="0">
                    <a:moveTo>
                      <a:pt x="364" y="0"/>
                    </a:moveTo>
                    <a:cubicBezTo>
                      <a:pt x="287" y="0"/>
                      <a:pt x="0" y="273"/>
                      <a:pt x="77" y="273"/>
                    </a:cubicBezTo>
                    <a:cubicBezTo>
                      <a:pt x="79" y="273"/>
                      <a:pt x="80" y="273"/>
                      <a:pt x="81" y="272"/>
                    </a:cubicBezTo>
                    <a:cubicBezTo>
                      <a:pt x="159" y="262"/>
                      <a:pt x="379" y="45"/>
                      <a:pt x="379" y="45"/>
                    </a:cubicBezTo>
                    <a:cubicBezTo>
                      <a:pt x="388" y="13"/>
                      <a:pt x="381" y="0"/>
                      <a:pt x="3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2"/>
              <p:cNvSpPr/>
              <p:nvPr/>
            </p:nvSpPr>
            <p:spPr>
              <a:xfrm>
                <a:off x="1218190" y="4471365"/>
                <a:ext cx="12210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72" extrusionOk="0">
                    <a:moveTo>
                      <a:pt x="362" y="1"/>
                    </a:moveTo>
                    <a:cubicBezTo>
                      <a:pt x="285" y="1"/>
                      <a:pt x="0" y="271"/>
                      <a:pt x="74" y="271"/>
                    </a:cubicBezTo>
                    <a:cubicBezTo>
                      <a:pt x="75" y="271"/>
                      <a:pt x="77" y="271"/>
                      <a:pt x="79" y="271"/>
                    </a:cubicBezTo>
                    <a:cubicBezTo>
                      <a:pt x="156" y="262"/>
                      <a:pt x="377" y="45"/>
                      <a:pt x="377" y="45"/>
                    </a:cubicBezTo>
                    <a:cubicBezTo>
                      <a:pt x="386" y="14"/>
                      <a:pt x="379" y="1"/>
                      <a:pt x="36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2"/>
              <p:cNvSpPr/>
              <p:nvPr/>
            </p:nvSpPr>
            <p:spPr>
              <a:xfrm>
                <a:off x="1197091" y="4496639"/>
                <a:ext cx="12242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3" extrusionOk="0">
                    <a:moveTo>
                      <a:pt x="363" y="0"/>
                    </a:moveTo>
                    <a:cubicBezTo>
                      <a:pt x="286" y="0"/>
                      <a:pt x="0" y="273"/>
                      <a:pt x="75" y="273"/>
                    </a:cubicBezTo>
                    <a:cubicBezTo>
                      <a:pt x="77" y="273"/>
                      <a:pt x="78" y="273"/>
                      <a:pt x="80" y="272"/>
                    </a:cubicBezTo>
                    <a:cubicBezTo>
                      <a:pt x="157" y="264"/>
                      <a:pt x="378" y="45"/>
                      <a:pt x="378" y="45"/>
                    </a:cubicBezTo>
                    <a:cubicBezTo>
                      <a:pt x="387" y="13"/>
                      <a:pt x="380" y="0"/>
                      <a:pt x="3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2"/>
              <p:cNvSpPr/>
              <p:nvPr/>
            </p:nvSpPr>
            <p:spPr>
              <a:xfrm>
                <a:off x="1208890" y="4497715"/>
                <a:ext cx="11799" cy="907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87" extrusionOk="0">
                    <a:moveTo>
                      <a:pt x="349" y="1"/>
                    </a:moveTo>
                    <a:cubicBezTo>
                      <a:pt x="274" y="1"/>
                      <a:pt x="1" y="286"/>
                      <a:pt x="73" y="286"/>
                    </a:cubicBezTo>
                    <a:cubicBezTo>
                      <a:pt x="75" y="286"/>
                      <a:pt x="77" y="286"/>
                      <a:pt x="79" y="286"/>
                    </a:cubicBezTo>
                    <a:cubicBezTo>
                      <a:pt x="158" y="273"/>
                      <a:pt x="366" y="44"/>
                      <a:pt x="366" y="44"/>
                    </a:cubicBezTo>
                    <a:cubicBezTo>
                      <a:pt x="372" y="13"/>
                      <a:pt x="365" y="1"/>
                      <a:pt x="3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2"/>
              <p:cNvSpPr/>
              <p:nvPr/>
            </p:nvSpPr>
            <p:spPr>
              <a:xfrm>
                <a:off x="1214046" y="4484935"/>
                <a:ext cx="13317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43" extrusionOk="0">
                    <a:moveTo>
                      <a:pt x="393" y="0"/>
                    </a:moveTo>
                    <a:cubicBezTo>
                      <a:pt x="309" y="0"/>
                      <a:pt x="0" y="242"/>
                      <a:pt x="87" y="243"/>
                    </a:cubicBezTo>
                    <a:cubicBezTo>
                      <a:pt x="164" y="243"/>
                      <a:pt x="406" y="48"/>
                      <a:pt x="406" y="48"/>
                    </a:cubicBezTo>
                    <a:cubicBezTo>
                      <a:pt x="420" y="14"/>
                      <a:pt x="413" y="0"/>
                      <a:pt x="39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2"/>
              <p:cNvSpPr/>
              <p:nvPr/>
            </p:nvSpPr>
            <p:spPr>
              <a:xfrm>
                <a:off x="1310589" y="4503725"/>
                <a:ext cx="3543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09" extrusionOk="0">
                    <a:moveTo>
                      <a:pt x="63" y="0"/>
                    </a:moveTo>
                    <a:cubicBezTo>
                      <a:pt x="0" y="0"/>
                      <a:pt x="8" y="408"/>
                      <a:pt x="55" y="408"/>
                    </a:cubicBezTo>
                    <a:cubicBezTo>
                      <a:pt x="59" y="408"/>
                      <a:pt x="63" y="406"/>
                      <a:pt x="68" y="399"/>
                    </a:cubicBezTo>
                    <a:cubicBezTo>
                      <a:pt x="112" y="335"/>
                      <a:pt x="93" y="25"/>
                      <a:pt x="93" y="25"/>
                    </a:cubicBezTo>
                    <a:cubicBezTo>
                      <a:pt x="82" y="8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2"/>
              <p:cNvSpPr/>
              <p:nvPr/>
            </p:nvSpPr>
            <p:spPr>
              <a:xfrm>
                <a:off x="1318307" y="4512550"/>
                <a:ext cx="3543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09" extrusionOk="0">
                    <a:moveTo>
                      <a:pt x="63" y="0"/>
                    </a:moveTo>
                    <a:cubicBezTo>
                      <a:pt x="1" y="0"/>
                      <a:pt x="9" y="409"/>
                      <a:pt x="55" y="409"/>
                    </a:cubicBezTo>
                    <a:cubicBezTo>
                      <a:pt x="58" y="409"/>
                      <a:pt x="63" y="406"/>
                      <a:pt x="67" y="399"/>
                    </a:cubicBezTo>
                    <a:cubicBezTo>
                      <a:pt x="111" y="335"/>
                      <a:pt x="93" y="26"/>
                      <a:pt x="93" y="26"/>
                    </a:cubicBezTo>
                    <a:cubicBezTo>
                      <a:pt x="81" y="8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2"/>
              <p:cNvSpPr/>
              <p:nvPr/>
            </p:nvSpPr>
            <p:spPr>
              <a:xfrm>
                <a:off x="1301700" y="4512867"/>
                <a:ext cx="3480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09" extrusionOk="0">
                    <a:moveTo>
                      <a:pt x="63" y="1"/>
                    </a:moveTo>
                    <a:cubicBezTo>
                      <a:pt x="0" y="1"/>
                      <a:pt x="7" y="409"/>
                      <a:pt x="53" y="409"/>
                    </a:cubicBezTo>
                    <a:cubicBezTo>
                      <a:pt x="57" y="409"/>
                      <a:pt x="61" y="406"/>
                      <a:pt x="65" y="399"/>
                    </a:cubicBezTo>
                    <a:cubicBezTo>
                      <a:pt x="109" y="336"/>
                      <a:pt x="92" y="26"/>
                      <a:pt x="92" y="26"/>
                    </a:cubicBezTo>
                    <a:cubicBezTo>
                      <a:pt x="81" y="8"/>
                      <a:pt x="71" y="1"/>
                      <a:pt x="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2"/>
              <p:cNvSpPr/>
              <p:nvPr/>
            </p:nvSpPr>
            <p:spPr>
              <a:xfrm>
                <a:off x="1306635" y="4545385"/>
                <a:ext cx="3480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09" extrusionOk="0">
                    <a:moveTo>
                      <a:pt x="63" y="0"/>
                    </a:moveTo>
                    <a:cubicBezTo>
                      <a:pt x="0" y="0"/>
                      <a:pt x="7" y="409"/>
                      <a:pt x="53" y="409"/>
                    </a:cubicBezTo>
                    <a:cubicBezTo>
                      <a:pt x="57" y="409"/>
                      <a:pt x="61" y="406"/>
                      <a:pt x="65" y="399"/>
                    </a:cubicBezTo>
                    <a:cubicBezTo>
                      <a:pt x="109" y="335"/>
                      <a:pt x="92" y="26"/>
                      <a:pt x="92" y="26"/>
                    </a:cubicBezTo>
                    <a:cubicBezTo>
                      <a:pt x="81" y="8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2"/>
              <p:cNvSpPr/>
              <p:nvPr/>
            </p:nvSpPr>
            <p:spPr>
              <a:xfrm>
                <a:off x="1314891" y="4537635"/>
                <a:ext cx="4049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409" extrusionOk="0">
                    <a:moveTo>
                      <a:pt x="66" y="0"/>
                    </a:moveTo>
                    <a:cubicBezTo>
                      <a:pt x="1" y="0"/>
                      <a:pt x="27" y="408"/>
                      <a:pt x="73" y="408"/>
                    </a:cubicBezTo>
                    <a:cubicBezTo>
                      <a:pt x="78" y="408"/>
                      <a:pt x="82" y="405"/>
                      <a:pt x="86" y="398"/>
                    </a:cubicBezTo>
                    <a:cubicBezTo>
                      <a:pt x="128" y="331"/>
                      <a:pt x="96" y="23"/>
                      <a:pt x="96" y="23"/>
                    </a:cubicBezTo>
                    <a:cubicBezTo>
                      <a:pt x="84" y="7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2"/>
              <p:cNvSpPr/>
              <p:nvPr/>
            </p:nvSpPr>
            <p:spPr>
              <a:xfrm>
                <a:off x="1308754" y="4524223"/>
                <a:ext cx="3986" cy="12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05" extrusionOk="0">
                    <a:moveTo>
                      <a:pt x="96" y="0"/>
                    </a:moveTo>
                    <a:cubicBezTo>
                      <a:pt x="34" y="0"/>
                      <a:pt x="0" y="404"/>
                      <a:pt x="46" y="404"/>
                    </a:cubicBezTo>
                    <a:cubicBezTo>
                      <a:pt x="50" y="404"/>
                      <a:pt x="54" y="402"/>
                      <a:pt x="58" y="397"/>
                    </a:cubicBezTo>
                    <a:cubicBezTo>
                      <a:pt x="111" y="340"/>
                      <a:pt x="126" y="30"/>
                      <a:pt x="126" y="30"/>
                    </a:cubicBezTo>
                    <a:cubicBezTo>
                      <a:pt x="115" y="9"/>
                      <a:pt x="105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2"/>
              <p:cNvSpPr/>
              <p:nvPr/>
            </p:nvSpPr>
            <p:spPr>
              <a:xfrm>
                <a:off x="1393403" y="4465038"/>
                <a:ext cx="10439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4" extrusionOk="0">
                    <a:moveTo>
                      <a:pt x="95" y="0"/>
                    </a:moveTo>
                    <a:cubicBezTo>
                      <a:pt x="1" y="0"/>
                      <a:pt x="264" y="333"/>
                      <a:pt x="319" y="333"/>
                    </a:cubicBezTo>
                    <a:cubicBezTo>
                      <a:pt x="326" y="333"/>
                      <a:pt x="330" y="328"/>
                      <a:pt x="329" y="316"/>
                    </a:cubicBezTo>
                    <a:cubicBezTo>
                      <a:pt x="325" y="239"/>
                      <a:pt x="120" y="6"/>
                      <a:pt x="120" y="6"/>
                    </a:cubicBezTo>
                    <a:cubicBezTo>
                      <a:pt x="110" y="2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2"/>
              <p:cNvSpPr/>
              <p:nvPr/>
            </p:nvSpPr>
            <p:spPr>
              <a:xfrm>
                <a:off x="1404917" y="4467221"/>
                <a:ext cx="10470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32" extrusionOk="0">
                    <a:moveTo>
                      <a:pt x="95" y="0"/>
                    </a:moveTo>
                    <a:cubicBezTo>
                      <a:pt x="1" y="0"/>
                      <a:pt x="264" y="332"/>
                      <a:pt x="320" y="332"/>
                    </a:cubicBezTo>
                    <a:cubicBezTo>
                      <a:pt x="327" y="332"/>
                      <a:pt x="331" y="327"/>
                      <a:pt x="330" y="315"/>
                    </a:cubicBezTo>
                    <a:cubicBezTo>
                      <a:pt x="326" y="237"/>
                      <a:pt x="120" y="5"/>
                      <a:pt x="120" y="5"/>
                    </a:cubicBezTo>
                    <a:cubicBezTo>
                      <a:pt x="110" y="2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2"/>
              <p:cNvSpPr/>
              <p:nvPr/>
            </p:nvSpPr>
            <p:spPr>
              <a:xfrm>
                <a:off x="1392011" y="4477723"/>
                <a:ext cx="10470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34" extrusionOk="0">
                    <a:moveTo>
                      <a:pt x="96" y="1"/>
                    </a:moveTo>
                    <a:cubicBezTo>
                      <a:pt x="1" y="1"/>
                      <a:pt x="265" y="333"/>
                      <a:pt x="320" y="333"/>
                    </a:cubicBezTo>
                    <a:cubicBezTo>
                      <a:pt x="327" y="333"/>
                      <a:pt x="331" y="328"/>
                      <a:pt x="330" y="316"/>
                    </a:cubicBezTo>
                    <a:cubicBezTo>
                      <a:pt x="326" y="239"/>
                      <a:pt x="121" y="6"/>
                      <a:pt x="121" y="6"/>
                    </a:cubicBezTo>
                    <a:cubicBezTo>
                      <a:pt x="111" y="2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2"/>
              <p:cNvSpPr/>
              <p:nvPr/>
            </p:nvSpPr>
            <p:spPr>
              <a:xfrm>
                <a:off x="1415988" y="4500277"/>
                <a:ext cx="10439" cy="1053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3" extrusionOk="0">
                    <a:moveTo>
                      <a:pt x="94" y="1"/>
                    </a:moveTo>
                    <a:cubicBezTo>
                      <a:pt x="0" y="1"/>
                      <a:pt x="264" y="332"/>
                      <a:pt x="319" y="332"/>
                    </a:cubicBezTo>
                    <a:cubicBezTo>
                      <a:pt x="325" y="332"/>
                      <a:pt x="329" y="327"/>
                      <a:pt x="328" y="315"/>
                    </a:cubicBezTo>
                    <a:cubicBezTo>
                      <a:pt x="325" y="238"/>
                      <a:pt x="119" y="6"/>
                      <a:pt x="119" y="6"/>
                    </a:cubicBezTo>
                    <a:cubicBezTo>
                      <a:pt x="109" y="2"/>
                      <a:pt x="101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2"/>
              <p:cNvSpPr/>
              <p:nvPr/>
            </p:nvSpPr>
            <p:spPr>
              <a:xfrm>
                <a:off x="1417570" y="4489016"/>
                <a:ext cx="11040" cy="1021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23" extrusionOk="0">
                    <a:moveTo>
                      <a:pt x="101" y="0"/>
                    </a:moveTo>
                    <a:cubicBezTo>
                      <a:pt x="1" y="0"/>
                      <a:pt x="281" y="322"/>
                      <a:pt x="337" y="322"/>
                    </a:cubicBezTo>
                    <a:cubicBezTo>
                      <a:pt x="345" y="322"/>
                      <a:pt x="348" y="317"/>
                      <a:pt x="347" y="304"/>
                    </a:cubicBezTo>
                    <a:cubicBezTo>
                      <a:pt x="338" y="226"/>
                      <a:pt x="123" y="4"/>
                      <a:pt x="123" y="4"/>
                    </a:cubicBezTo>
                    <a:cubicBezTo>
                      <a:pt x="115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2"/>
              <p:cNvSpPr/>
              <p:nvPr/>
            </p:nvSpPr>
            <p:spPr>
              <a:xfrm>
                <a:off x="1405676" y="4481677"/>
                <a:ext cx="9332" cy="1119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54" extrusionOk="0">
                    <a:moveTo>
                      <a:pt x="84" y="0"/>
                    </a:moveTo>
                    <a:cubicBezTo>
                      <a:pt x="1" y="0"/>
                      <a:pt x="228" y="353"/>
                      <a:pt x="280" y="353"/>
                    </a:cubicBezTo>
                    <a:cubicBezTo>
                      <a:pt x="286" y="353"/>
                      <a:pt x="290" y="349"/>
                      <a:pt x="290" y="339"/>
                    </a:cubicBezTo>
                    <a:cubicBezTo>
                      <a:pt x="295" y="263"/>
                      <a:pt x="114" y="9"/>
                      <a:pt x="114" y="9"/>
                    </a:cubicBezTo>
                    <a:cubicBezTo>
                      <a:pt x="101" y="3"/>
                      <a:pt x="92" y="0"/>
                      <a:pt x="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9" name="Google Shape;2729;p12"/>
            <p:cNvSpPr/>
            <p:nvPr/>
          </p:nvSpPr>
          <p:spPr>
            <a:xfrm>
              <a:off x="-97349" y="-38100"/>
              <a:ext cx="790275" cy="5252925"/>
            </a:xfrm>
            <a:custGeom>
              <a:avLst/>
              <a:gdLst/>
              <a:ahLst/>
              <a:cxnLst/>
              <a:rect l="l" t="t" r="r" b="b"/>
              <a:pathLst>
                <a:path w="31611" h="210117" extrusionOk="0">
                  <a:moveTo>
                    <a:pt x="14109" y="0"/>
                  </a:moveTo>
                  <a:cubicBezTo>
                    <a:pt x="20851" y="6130"/>
                    <a:pt x="27278" y="13485"/>
                    <a:pt x="30159" y="22130"/>
                  </a:cubicBezTo>
                  <a:cubicBezTo>
                    <a:pt x="33125" y="31030"/>
                    <a:pt x="31193" y="41706"/>
                    <a:pt x="26998" y="50097"/>
                  </a:cubicBezTo>
                  <a:cubicBezTo>
                    <a:pt x="23469" y="57156"/>
                    <a:pt x="19446" y="64216"/>
                    <a:pt x="13866" y="69796"/>
                  </a:cubicBezTo>
                  <a:cubicBezTo>
                    <a:pt x="7047" y="76615"/>
                    <a:pt x="-2653" y="86544"/>
                    <a:pt x="733" y="95574"/>
                  </a:cubicBezTo>
                  <a:cubicBezTo>
                    <a:pt x="6172" y="110078"/>
                    <a:pt x="17334" y="123156"/>
                    <a:pt x="18243" y="138619"/>
                  </a:cubicBezTo>
                  <a:cubicBezTo>
                    <a:pt x="18898" y="149769"/>
                    <a:pt x="7398" y="159992"/>
                    <a:pt x="9488" y="170964"/>
                  </a:cubicBezTo>
                  <a:cubicBezTo>
                    <a:pt x="11155" y="179714"/>
                    <a:pt x="21132" y="184446"/>
                    <a:pt x="26998" y="191149"/>
                  </a:cubicBezTo>
                  <a:cubicBezTo>
                    <a:pt x="31238" y="195994"/>
                    <a:pt x="32208" y="203871"/>
                    <a:pt x="30646" y="21011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730" name="Google Shape;2730;p12"/>
            <p:cNvSpPr/>
            <p:nvPr/>
          </p:nvSpPr>
          <p:spPr>
            <a:xfrm>
              <a:off x="4164650" y="-36475"/>
              <a:ext cx="2337925" cy="563800"/>
            </a:xfrm>
            <a:custGeom>
              <a:avLst/>
              <a:gdLst/>
              <a:ahLst/>
              <a:cxnLst/>
              <a:rect l="l" t="t" r="r" b="b"/>
              <a:pathLst>
                <a:path w="93517" h="22552" extrusionOk="0">
                  <a:moveTo>
                    <a:pt x="0" y="0"/>
                  </a:moveTo>
                  <a:cubicBezTo>
                    <a:pt x="0" y="5869"/>
                    <a:pt x="3675" y="14004"/>
                    <a:pt x="9485" y="14835"/>
                  </a:cubicBezTo>
                  <a:cubicBezTo>
                    <a:pt x="20545" y="16416"/>
                    <a:pt x="31703" y="9907"/>
                    <a:pt x="42802" y="11187"/>
                  </a:cubicBezTo>
                  <a:cubicBezTo>
                    <a:pt x="56808" y="12802"/>
                    <a:pt x="69800" y="24726"/>
                    <a:pt x="83658" y="22130"/>
                  </a:cubicBezTo>
                  <a:cubicBezTo>
                    <a:pt x="91249" y="20708"/>
                    <a:pt x="96207" y="6915"/>
                    <a:pt x="91927" y="486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731" name="Google Shape;2731;p12"/>
            <p:cNvSpPr/>
            <p:nvPr/>
          </p:nvSpPr>
          <p:spPr>
            <a:xfrm>
              <a:off x="8546877" y="2910755"/>
              <a:ext cx="809975" cy="2004475"/>
            </a:xfrm>
            <a:custGeom>
              <a:avLst/>
              <a:gdLst/>
              <a:ahLst/>
              <a:cxnLst/>
              <a:rect l="l" t="t" r="r" b="b"/>
              <a:pathLst>
                <a:path w="32399" h="80179" extrusionOk="0">
                  <a:moveTo>
                    <a:pt x="28749" y="59"/>
                  </a:moveTo>
                  <a:cubicBezTo>
                    <a:pt x="20747" y="-411"/>
                    <a:pt x="9853" y="3799"/>
                    <a:pt x="7591" y="11489"/>
                  </a:cubicBezTo>
                  <a:cubicBezTo>
                    <a:pt x="4493" y="22023"/>
                    <a:pt x="11414" y="33400"/>
                    <a:pt x="10266" y="44320"/>
                  </a:cubicBezTo>
                  <a:cubicBezTo>
                    <a:pt x="9822" y="48540"/>
                    <a:pt x="3944" y="50085"/>
                    <a:pt x="1511" y="53561"/>
                  </a:cubicBezTo>
                  <a:cubicBezTo>
                    <a:pt x="-40" y="55778"/>
                    <a:pt x="-127" y="58914"/>
                    <a:pt x="295" y="61586"/>
                  </a:cubicBezTo>
                  <a:cubicBezTo>
                    <a:pt x="1610" y="69909"/>
                    <a:pt x="9685" y="78552"/>
                    <a:pt x="18048" y="79582"/>
                  </a:cubicBezTo>
                  <a:cubicBezTo>
                    <a:pt x="24204" y="80340"/>
                    <a:pt x="24265" y="80276"/>
                    <a:pt x="30451" y="79826"/>
                  </a:cubicBezTo>
                  <a:cubicBezTo>
                    <a:pt x="32118" y="79705"/>
                    <a:pt x="33100" y="75821"/>
                    <a:pt x="31667" y="7496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732" name="Google Shape;2732;p12"/>
            <p:cNvSpPr/>
            <p:nvPr/>
          </p:nvSpPr>
          <p:spPr>
            <a:xfrm>
              <a:off x="3258775" y="4781938"/>
              <a:ext cx="1659775" cy="421950"/>
            </a:xfrm>
            <a:custGeom>
              <a:avLst/>
              <a:gdLst/>
              <a:ahLst/>
              <a:cxnLst/>
              <a:rect l="l" t="t" r="r" b="b"/>
              <a:pathLst>
                <a:path w="66391" h="16878" extrusionOk="0">
                  <a:moveTo>
                    <a:pt x="0" y="16878"/>
                  </a:moveTo>
                  <a:cubicBezTo>
                    <a:pt x="3636" y="-4953"/>
                    <a:pt x="66391" y="-5984"/>
                    <a:pt x="66391" y="16148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2733" name="Google Shape;2733;p12"/>
            <p:cNvGrpSpPr/>
            <p:nvPr/>
          </p:nvGrpSpPr>
          <p:grpSpPr>
            <a:xfrm>
              <a:off x="1778327" y="134756"/>
              <a:ext cx="147945" cy="134470"/>
              <a:chOff x="3477352" y="993181"/>
              <a:chExt cx="147945" cy="134470"/>
            </a:xfrm>
          </p:grpSpPr>
          <p:sp>
            <p:nvSpPr>
              <p:cNvPr id="2734" name="Google Shape;2734;p1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6" name="Google Shape;2736;p12"/>
            <p:cNvGrpSpPr/>
            <p:nvPr/>
          </p:nvGrpSpPr>
          <p:grpSpPr>
            <a:xfrm>
              <a:off x="936053" y="248018"/>
              <a:ext cx="83763" cy="83541"/>
              <a:chOff x="3317703" y="1099656"/>
              <a:chExt cx="83763" cy="83541"/>
            </a:xfrm>
          </p:grpSpPr>
          <p:sp>
            <p:nvSpPr>
              <p:cNvPr id="2737" name="Google Shape;2737;p1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9" name="Google Shape;2739;p12"/>
            <p:cNvGrpSpPr/>
            <p:nvPr/>
          </p:nvGrpSpPr>
          <p:grpSpPr>
            <a:xfrm>
              <a:off x="2978202" y="4566906"/>
              <a:ext cx="147945" cy="134470"/>
              <a:chOff x="3477352" y="993181"/>
              <a:chExt cx="147945" cy="134470"/>
            </a:xfrm>
          </p:grpSpPr>
          <p:sp>
            <p:nvSpPr>
              <p:cNvPr id="2740" name="Google Shape;2740;p1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2" name="Google Shape;2742;p12"/>
            <p:cNvGrpSpPr/>
            <p:nvPr/>
          </p:nvGrpSpPr>
          <p:grpSpPr>
            <a:xfrm>
              <a:off x="8092134" y="334520"/>
              <a:ext cx="502862" cy="416094"/>
              <a:chOff x="4795384" y="847545"/>
              <a:chExt cx="502862" cy="416094"/>
            </a:xfrm>
          </p:grpSpPr>
          <p:sp>
            <p:nvSpPr>
              <p:cNvPr id="2743" name="Google Shape;2743;p12"/>
              <p:cNvSpPr/>
              <p:nvPr/>
            </p:nvSpPr>
            <p:spPr>
              <a:xfrm>
                <a:off x="4841346" y="880221"/>
                <a:ext cx="8667" cy="2264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16" extrusionOk="0">
                    <a:moveTo>
                      <a:pt x="150" y="0"/>
                    </a:moveTo>
                    <a:cubicBezTo>
                      <a:pt x="93" y="0"/>
                      <a:pt x="37" y="41"/>
                      <a:pt x="43" y="107"/>
                    </a:cubicBezTo>
                    <a:cubicBezTo>
                      <a:pt x="53" y="249"/>
                      <a:pt x="46" y="389"/>
                      <a:pt x="24" y="528"/>
                    </a:cubicBezTo>
                    <a:cubicBezTo>
                      <a:pt x="16" y="576"/>
                      <a:pt x="0" y="626"/>
                      <a:pt x="22" y="664"/>
                    </a:cubicBezTo>
                    <a:cubicBezTo>
                      <a:pt x="41" y="699"/>
                      <a:pt x="74" y="716"/>
                      <a:pt x="107" y="716"/>
                    </a:cubicBezTo>
                    <a:cubicBezTo>
                      <a:pt x="147" y="716"/>
                      <a:pt x="187" y="692"/>
                      <a:pt x="202" y="647"/>
                    </a:cubicBezTo>
                    <a:cubicBezTo>
                      <a:pt x="258" y="472"/>
                      <a:pt x="274" y="293"/>
                      <a:pt x="259" y="113"/>
                    </a:cubicBezTo>
                    <a:cubicBezTo>
                      <a:pt x="253" y="34"/>
                      <a:pt x="20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2"/>
              <p:cNvSpPr/>
              <p:nvPr/>
            </p:nvSpPr>
            <p:spPr>
              <a:xfrm>
                <a:off x="4836665" y="917706"/>
                <a:ext cx="7117" cy="1799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69" extrusionOk="0">
                    <a:moveTo>
                      <a:pt x="126" y="1"/>
                    </a:moveTo>
                    <a:cubicBezTo>
                      <a:pt x="82" y="1"/>
                      <a:pt x="38" y="29"/>
                      <a:pt x="33" y="92"/>
                    </a:cubicBezTo>
                    <a:cubicBezTo>
                      <a:pt x="22" y="222"/>
                      <a:pt x="12" y="351"/>
                      <a:pt x="2" y="480"/>
                    </a:cubicBezTo>
                    <a:cubicBezTo>
                      <a:pt x="1" y="517"/>
                      <a:pt x="28" y="552"/>
                      <a:pt x="62" y="565"/>
                    </a:cubicBezTo>
                    <a:cubicBezTo>
                      <a:pt x="70" y="567"/>
                      <a:pt x="78" y="568"/>
                      <a:pt x="85" y="568"/>
                    </a:cubicBezTo>
                    <a:cubicBezTo>
                      <a:pt x="207" y="568"/>
                      <a:pt x="209" y="242"/>
                      <a:pt x="220" y="96"/>
                    </a:cubicBezTo>
                    <a:cubicBezTo>
                      <a:pt x="224" y="35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2"/>
              <p:cNvSpPr/>
              <p:nvPr/>
            </p:nvSpPr>
            <p:spPr>
              <a:xfrm>
                <a:off x="4830085" y="953102"/>
                <a:ext cx="8825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39" extrusionOk="0">
                    <a:moveTo>
                      <a:pt x="175" y="1"/>
                    </a:moveTo>
                    <a:cubicBezTo>
                      <a:pt x="137" y="1"/>
                      <a:pt x="101" y="23"/>
                      <a:pt x="94" y="61"/>
                    </a:cubicBezTo>
                    <a:cubicBezTo>
                      <a:pt x="44" y="335"/>
                      <a:pt x="38" y="335"/>
                      <a:pt x="8" y="557"/>
                    </a:cubicBezTo>
                    <a:cubicBezTo>
                      <a:pt x="1" y="606"/>
                      <a:pt x="46" y="639"/>
                      <a:pt x="90" y="639"/>
                    </a:cubicBezTo>
                    <a:cubicBezTo>
                      <a:pt x="122" y="639"/>
                      <a:pt x="154" y="622"/>
                      <a:pt x="164" y="581"/>
                    </a:cubicBezTo>
                    <a:cubicBezTo>
                      <a:pt x="178" y="522"/>
                      <a:pt x="279" y="97"/>
                      <a:pt x="250" y="44"/>
                    </a:cubicBezTo>
                    <a:cubicBezTo>
                      <a:pt x="233" y="14"/>
                      <a:pt x="203" y="1"/>
                      <a:pt x="1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2"/>
              <p:cNvSpPr/>
              <p:nvPr/>
            </p:nvSpPr>
            <p:spPr>
              <a:xfrm>
                <a:off x="4819203" y="993212"/>
                <a:ext cx="10312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79" extrusionOk="0">
                    <a:moveTo>
                      <a:pt x="234" y="1"/>
                    </a:moveTo>
                    <a:cubicBezTo>
                      <a:pt x="203" y="1"/>
                      <a:pt x="172" y="18"/>
                      <a:pt x="163" y="56"/>
                    </a:cubicBezTo>
                    <a:cubicBezTo>
                      <a:pt x="113" y="268"/>
                      <a:pt x="60" y="479"/>
                      <a:pt x="14" y="691"/>
                    </a:cubicBezTo>
                    <a:cubicBezTo>
                      <a:pt x="1" y="746"/>
                      <a:pt x="39" y="779"/>
                      <a:pt x="79" y="779"/>
                    </a:cubicBezTo>
                    <a:cubicBezTo>
                      <a:pt x="105" y="779"/>
                      <a:pt x="132" y="764"/>
                      <a:pt x="143" y="731"/>
                    </a:cubicBezTo>
                    <a:cubicBezTo>
                      <a:pt x="216" y="499"/>
                      <a:pt x="256" y="337"/>
                      <a:pt x="309" y="101"/>
                    </a:cubicBezTo>
                    <a:cubicBezTo>
                      <a:pt x="325" y="37"/>
                      <a:pt x="279" y="1"/>
                      <a:pt x="2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2"/>
              <p:cNvSpPr/>
              <p:nvPr/>
            </p:nvSpPr>
            <p:spPr>
              <a:xfrm>
                <a:off x="4810663" y="1038036"/>
                <a:ext cx="7876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07" extrusionOk="0">
                    <a:moveTo>
                      <a:pt x="178" y="0"/>
                    </a:moveTo>
                    <a:cubicBezTo>
                      <a:pt x="150" y="0"/>
                      <a:pt x="122" y="21"/>
                      <a:pt x="118" y="47"/>
                    </a:cubicBezTo>
                    <a:cubicBezTo>
                      <a:pt x="111" y="90"/>
                      <a:pt x="1" y="535"/>
                      <a:pt x="19" y="569"/>
                    </a:cubicBezTo>
                    <a:cubicBezTo>
                      <a:pt x="33" y="595"/>
                      <a:pt x="56" y="606"/>
                      <a:pt x="81" y="606"/>
                    </a:cubicBezTo>
                    <a:cubicBezTo>
                      <a:pt x="111" y="606"/>
                      <a:pt x="141" y="588"/>
                      <a:pt x="151" y="555"/>
                    </a:cubicBezTo>
                    <a:cubicBezTo>
                      <a:pt x="197" y="393"/>
                      <a:pt x="201" y="330"/>
                      <a:pt x="227" y="176"/>
                    </a:cubicBezTo>
                    <a:lnTo>
                      <a:pt x="227" y="176"/>
                    </a:lnTo>
                    <a:cubicBezTo>
                      <a:pt x="225" y="187"/>
                      <a:pt x="224" y="192"/>
                      <a:pt x="224" y="192"/>
                    </a:cubicBezTo>
                    <a:cubicBezTo>
                      <a:pt x="224" y="192"/>
                      <a:pt x="234" y="128"/>
                      <a:pt x="241" y="84"/>
                    </a:cubicBezTo>
                    <a:cubicBezTo>
                      <a:pt x="248" y="40"/>
                      <a:pt x="230" y="12"/>
                      <a:pt x="198" y="4"/>
                    </a:cubicBezTo>
                    <a:cubicBezTo>
                      <a:pt x="192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2"/>
              <p:cNvSpPr/>
              <p:nvPr/>
            </p:nvSpPr>
            <p:spPr>
              <a:xfrm>
                <a:off x="4803102" y="1078241"/>
                <a:ext cx="6548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689" extrusionOk="0">
                    <a:moveTo>
                      <a:pt x="132" y="0"/>
                    </a:moveTo>
                    <a:cubicBezTo>
                      <a:pt x="116" y="0"/>
                      <a:pt x="99" y="6"/>
                      <a:pt x="85" y="20"/>
                    </a:cubicBezTo>
                    <a:cubicBezTo>
                      <a:pt x="51" y="53"/>
                      <a:pt x="6" y="576"/>
                      <a:pt x="2" y="621"/>
                    </a:cubicBezTo>
                    <a:cubicBezTo>
                      <a:pt x="0" y="666"/>
                      <a:pt x="36" y="689"/>
                      <a:pt x="70" y="689"/>
                    </a:cubicBezTo>
                    <a:cubicBezTo>
                      <a:pt x="98" y="689"/>
                      <a:pt x="124" y="674"/>
                      <a:pt x="131" y="644"/>
                    </a:cubicBezTo>
                    <a:cubicBezTo>
                      <a:pt x="167" y="455"/>
                      <a:pt x="185" y="265"/>
                      <a:pt x="202" y="73"/>
                    </a:cubicBezTo>
                    <a:cubicBezTo>
                      <a:pt x="206" y="33"/>
                      <a:pt x="170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2"/>
              <p:cNvSpPr/>
              <p:nvPr/>
            </p:nvSpPr>
            <p:spPr>
              <a:xfrm>
                <a:off x="4798579" y="1112245"/>
                <a:ext cx="6200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57" extrusionOk="0">
                    <a:moveTo>
                      <a:pt x="127" y="1"/>
                    </a:moveTo>
                    <a:cubicBezTo>
                      <a:pt x="100" y="1"/>
                      <a:pt x="74" y="17"/>
                      <a:pt x="68" y="45"/>
                    </a:cubicBezTo>
                    <a:cubicBezTo>
                      <a:pt x="42" y="194"/>
                      <a:pt x="15" y="341"/>
                      <a:pt x="3" y="493"/>
                    </a:cubicBezTo>
                    <a:cubicBezTo>
                      <a:pt x="1" y="532"/>
                      <a:pt x="33" y="556"/>
                      <a:pt x="65" y="556"/>
                    </a:cubicBezTo>
                    <a:cubicBezTo>
                      <a:pt x="93" y="556"/>
                      <a:pt x="121" y="538"/>
                      <a:pt x="128" y="496"/>
                    </a:cubicBezTo>
                    <a:cubicBezTo>
                      <a:pt x="132" y="466"/>
                      <a:pt x="195" y="61"/>
                      <a:pt x="182" y="33"/>
                    </a:cubicBezTo>
                    <a:cubicBezTo>
                      <a:pt x="169" y="11"/>
                      <a:pt x="148" y="1"/>
                      <a:pt x="12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2"/>
              <p:cNvSpPr/>
              <p:nvPr/>
            </p:nvSpPr>
            <p:spPr>
              <a:xfrm>
                <a:off x="4795384" y="1146598"/>
                <a:ext cx="4429" cy="911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88" extrusionOk="0">
                    <a:moveTo>
                      <a:pt x="82" y="0"/>
                    </a:moveTo>
                    <a:cubicBezTo>
                      <a:pt x="63" y="0"/>
                      <a:pt x="44" y="11"/>
                      <a:pt x="38" y="33"/>
                    </a:cubicBezTo>
                    <a:cubicBezTo>
                      <a:pt x="23" y="101"/>
                      <a:pt x="11" y="169"/>
                      <a:pt x="4" y="239"/>
                    </a:cubicBezTo>
                    <a:cubicBezTo>
                      <a:pt x="0" y="269"/>
                      <a:pt x="25" y="288"/>
                      <a:pt x="51" y="288"/>
                    </a:cubicBezTo>
                    <a:cubicBezTo>
                      <a:pt x="74" y="288"/>
                      <a:pt x="97" y="273"/>
                      <a:pt x="100" y="240"/>
                    </a:cubicBezTo>
                    <a:cubicBezTo>
                      <a:pt x="103" y="212"/>
                      <a:pt x="104" y="183"/>
                      <a:pt x="110" y="154"/>
                    </a:cubicBezTo>
                    <a:lnTo>
                      <a:pt x="110" y="156"/>
                    </a:lnTo>
                    <a:cubicBezTo>
                      <a:pt x="116" y="124"/>
                      <a:pt x="123" y="91"/>
                      <a:pt x="130" y="61"/>
                    </a:cubicBezTo>
                    <a:cubicBezTo>
                      <a:pt x="139" y="22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2"/>
              <p:cNvSpPr/>
              <p:nvPr/>
            </p:nvSpPr>
            <p:spPr>
              <a:xfrm>
                <a:off x="4860168" y="868707"/>
                <a:ext cx="21953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71" extrusionOk="0">
                    <a:moveTo>
                      <a:pt x="571" y="1"/>
                    </a:moveTo>
                    <a:cubicBezTo>
                      <a:pt x="517" y="1"/>
                      <a:pt x="440" y="44"/>
                      <a:pt x="383" y="67"/>
                    </a:cubicBezTo>
                    <a:cubicBezTo>
                      <a:pt x="240" y="120"/>
                      <a:pt x="173" y="135"/>
                      <a:pt x="68" y="153"/>
                    </a:cubicBezTo>
                    <a:cubicBezTo>
                      <a:pt x="0" y="163"/>
                      <a:pt x="8" y="270"/>
                      <a:pt x="84" y="270"/>
                    </a:cubicBezTo>
                    <a:cubicBezTo>
                      <a:pt x="88" y="270"/>
                      <a:pt x="92" y="270"/>
                      <a:pt x="97" y="269"/>
                    </a:cubicBezTo>
                    <a:cubicBezTo>
                      <a:pt x="236" y="246"/>
                      <a:pt x="694" y="153"/>
                      <a:pt x="625" y="30"/>
                    </a:cubicBezTo>
                    <a:cubicBezTo>
                      <a:pt x="613" y="9"/>
                      <a:pt x="59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2"/>
              <p:cNvSpPr/>
              <p:nvPr/>
            </p:nvSpPr>
            <p:spPr>
              <a:xfrm>
                <a:off x="4900973" y="856307"/>
                <a:ext cx="20877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65" extrusionOk="0">
                    <a:moveTo>
                      <a:pt x="561" y="0"/>
                    </a:moveTo>
                    <a:cubicBezTo>
                      <a:pt x="554" y="0"/>
                      <a:pt x="547" y="1"/>
                      <a:pt x="539" y="4"/>
                    </a:cubicBezTo>
                    <a:cubicBezTo>
                      <a:pt x="387" y="54"/>
                      <a:pt x="231" y="93"/>
                      <a:pt x="72" y="110"/>
                    </a:cubicBezTo>
                    <a:cubicBezTo>
                      <a:pt x="37" y="114"/>
                      <a:pt x="1" y="160"/>
                      <a:pt x="14" y="207"/>
                    </a:cubicBezTo>
                    <a:cubicBezTo>
                      <a:pt x="23" y="249"/>
                      <a:pt x="66" y="264"/>
                      <a:pt x="126" y="264"/>
                    </a:cubicBezTo>
                    <a:cubicBezTo>
                      <a:pt x="267" y="264"/>
                      <a:pt x="499" y="178"/>
                      <a:pt x="592" y="139"/>
                    </a:cubicBezTo>
                    <a:cubicBezTo>
                      <a:pt x="660" y="113"/>
                      <a:pt x="628" y="0"/>
                      <a:pt x="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2"/>
              <p:cNvSpPr/>
              <p:nvPr/>
            </p:nvSpPr>
            <p:spPr>
              <a:xfrm>
                <a:off x="4944120" y="849031"/>
                <a:ext cx="30873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02" extrusionOk="0">
                    <a:moveTo>
                      <a:pt x="908" y="1"/>
                    </a:moveTo>
                    <a:cubicBezTo>
                      <a:pt x="820" y="1"/>
                      <a:pt x="212" y="47"/>
                      <a:pt x="107" y="54"/>
                    </a:cubicBezTo>
                    <a:cubicBezTo>
                      <a:pt x="0" y="62"/>
                      <a:pt x="19" y="201"/>
                      <a:pt x="101" y="201"/>
                    </a:cubicBezTo>
                    <a:cubicBezTo>
                      <a:pt x="102" y="201"/>
                      <a:pt x="103" y="201"/>
                      <a:pt x="105" y="201"/>
                    </a:cubicBezTo>
                    <a:cubicBezTo>
                      <a:pt x="315" y="187"/>
                      <a:pt x="533" y="170"/>
                      <a:pt x="722" y="155"/>
                    </a:cubicBezTo>
                    <a:cubicBezTo>
                      <a:pt x="815" y="148"/>
                      <a:pt x="971" y="155"/>
                      <a:pt x="972" y="69"/>
                    </a:cubicBezTo>
                    <a:cubicBezTo>
                      <a:pt x="975" y="34"/>
                      <a:pt x="946" y="2"/>
                      <a:pt x="9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2"/>
              <p:cNvSpPr/>
              <p:nvPr/>
            </p:nvSpPr>
            <p:spPr>
              <a:xfrm>
                <a:off x="4994954" y="847545"/>
                <a:ext cx="23724" cy="5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67" extrusionOk="0">
                    <a:moveTo>
                      <a:pt x="71" y="0"/>
                    </a:moveTo>
                    <a:cubicBezTo>
                      <a:pt x="5" y="0"/>
                      <a:pt x="0" y="102"/>
                      <a:pt x="68" y="106"/>
                    </a:cubicBezTo>
                    <a:cubicBezTo>
                      <a:pt x="335" y="121"/>
                      <a:pt x="528" y="166"/>
                      <a:pt x="638" y="166"/>
                    </a:cubicBezTo>
                    <a:cubicBezTo>
                      <a:pt x="707" y="166"/>
                      <a:pt x="744" y="148"/>
                      <a:pt x="746" y="94"/>
                    </a:cubicBezTo>
                    <a:cubicBezTo>
                      <a:pt x="749" y="13"/>
                      <a:pt x="672" y="2"/>
                      <a:pt x="505" y="2"/>
                    </a:cubicBezTo>
                    <a:cubicBezTo>
                      <a:pt x="441" y="2"/>
                      <a:pt x="364" y="4"/>
                      <a:pt x="274" y="4"/>
                    </a:cubicBezTo>
                    <a:cubicBezTo>
                      <a:pt x="213" y="4"/>
                      <a:pt x="146" y="3"/>
                      <a:pt x="73" y="1"/>
                    </a:cubicBezTo>
                    <a:cubicBezTo>
                      <a:pt x="72" y="0"/>
                      <a:pt x="72" y="0"/>
                      <a:pt x="7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2"/>
              <p:cNvSpPr/>
              <p:nvPr/>
            </p:nvSpPr>
            <p:spPr>
              <a:xfrm>
                <a:off x="5040947" y="853112"/>
                <a:ext cx="23503" cy="70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23" extrusionOk="0">
                    <a:moveTo>
                      <a:pt x="99" y="0"/>
                    </a:moveTo>
                    <a:cubicBezTo>
                      <a:pt x="47" y="0"/>
                      <a:pt x="6" y="47"/>
                      <a:pt x="3" y="97"/>
                    </a:cubicBezTo>
                    <a:cubicBezTo>
                      <a:pt x="0" y="152"/>
                      <a:pt x="45" y="195"/>
                      <a:pt x="101" y="198"/>
                    </a:cubicBezTo>
                    <a:cubicBezTo>
                      <a:pt x="272" y="211"/>
                      <a:pt x="446" y="217"/>
                      <a:pt x="617" y="223"/>
                    </a:cubicBezTo>
                    <a:cubicBezTo>
                      <a:pt x="618" y="223"/>
                      <a:pt x="618" y="223"/>
                      <a:pt x="619" y="223"/>
                    </a:cubicBezTo>
                    <a:cubicBezTo>
                      <a:pt x="731" y="223"/>
                      <a:pt x="743" y="58"/>
                      <a:pt x="623" y="46"/>
                    </a:cubicBezTo>
                    <a:cubicBezTo>
                      <a:pt x="451" y="31"/>
                      <a:pt x="280" y="15"/>
                      <a:pt x="106" y="1"/>
                    </a:cubicBezTo>
                    <a:cubicBezTo>
                      <a:pt x="104" y="0"/>
                      <a:pt x="102" y="0"/>
                      <a:pt x="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2"/>
              <p:cNvSpPr/>
              <p:nvPr/>
            </p:nvSpPr>
            <p:spPr>
              <a:xfrm>
                <a:off x="5079223" y="859945"/>
                <a:ext cx="25780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48" extrusionOk="0">
                    <a:moveTo>
                      <a:pt x="152" y="1"/>
                    </a:moveTo>
                    <a:cubicBezTo>
                      <a:pt x="23" y="1"/>
                      <a:pt x="0" y="182"/>
                      <a:pt x="121" y="218"/>
                    </a:cubicBezTo>
                    <a:cubicBezTo>
                      <a:pt x="302" y="273"/>
                      <a:pt x="487" y="317"/>
                      <a:pt x="675" y="346"/>
                    </a:cubicBezTo>
                    <a:cubicBezTo>
                      <a:pt x="680" y="347"/>
                      <a:pt x="685" y="347"/>
                      <a:pt x="690" y="347"/>
                    </a:cubicBezTo>
                    <a:cubicBezTo>
                      <a:pt x="779" y="347"/>
                      <a:pt x="815" y="192"/>
                      <a:pt x="706" y="158"/>
                    </a:cubicBezTo>
                    <a:cubicBezTo>
                      <a:pt x="685" y="151"/>
                      <a:pt x="179" y="2"/>
                      <a:pt x="156" y="1"/>
                    </a:cubicBezTo>
                    <a:cubicBezTo>
                      <a:pt x="155" y="1"/>
                      <a:pt x="153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2"/>
              <p:cNvSpPr/>
              <p:nvPr/>
            </p:nvSpPr>
            <p:spPr>
              <a:xfrm>
                <a:off x="5123635" y="876109"/>
                <a:ext cx="24294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17" extrusionOk="0">
                    <a:moveTo>
                      <a:pt x="145" y="1"/>
                    </a:moveTo>
                    <a:cubicBezTo>
                      <a:pt x="116" y="1"/>
                      <a:pt x="88" y="15"/>
                      <a:pt x="71" y="43"/>
                    </a:cubicBezTo>
                    <a:cubicBezTo>
                      <a:pt x="1" y="151"/>
                      <a:pt x="127" y="156"/>
                      <a:pt x="622" y="502"/>
                    </a:cubicBezTo>
                    <a:cubicBezTo>
                      <a:pt x="636" y="512"/>
                      <a:pt x="651" y="516"/>
                      <a:pt x="667" y="516"/>
                    </a:cubicBezTo>
                    <a:cubicBezTo>
                      <a:pt x="717" y="516"/>
                      <a:pt x="768" y="469"/>
                      <a:pt x="751" y="409"/>
                    </a:cubicBezTo>
                    <a:cubicBezTo>
                      <a:pt x="734" y="330"/>
                      <a:pt x="263" y="54"/>
                      <a:pt x="193" y="14"/>
                    </a:cubicBezTo>
                    <a:cubicBezTo>
                      <a:pt x="177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2"/>
              <p:cNvSpPr/>
              <p:nvPr/>
            </p:nvSpPr>
            <p:spPr>
              <a:xfrm>
                <a:off x="5197244" y="938646"/>
                <a:ext cx="23060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11" extrusionOk="0">
                    <a:moveTo>
                      <a:pt x="106" y="0"/>
                    </a:moveTo>
                    <a:cubicBezTo>
                      <a:pt x="66" y="0"/>
                      <a:pt x="27" y="31"/>
                      <a:pt x="15" y="70"/>
                    </a:cubicBezTo>
                    <a:cubicBezTo>
                      <a:pt x="1" y="113"/>
                      <a:pt x="18" y="162"/>
                      <a:pt x="78" y="190"/>
                    </a:cubicBezTo>
                    <a:cubicBezTo>
                      <a:pt x="84" y="193"/>
                      <a:pt x="89" y="195"/>
                      <a:pt x="92" y="196"/>
                    </a:cubicBezTo>
                    <a:lnTo>
                      <a:pt x="92" y="196"/>
                    </a:lnTo>
                    <a:cubicBezTo>
                      <a:pt x="334" y="307"/>
                      <a:pt x="471" y="410"/>
                      <a:pt x="556" y="410"/>
                    </a:cubicBezTo>
                    <a:cubicBezTo>
                      <a:pt x="587" y="410"/>
                      <a:pt x="611" y="396"/>
                      <a:pt x="631" y="364"/>
                    </a:cubicBezTo>
                    <a:cubicBezTo>
                      <a:pt x="728" y="215"/>
                      <a:pt x="387" y="110"/>
                      <a:pt x="135" y="6"/>
                    </a:cubicBezTo>
                    <a:cubicBezTo>
                      <a:pt x="126" y="2"/>
                      <a:pt x="116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2"/>
              <p:cNvSpPr/>
              <p:nvPr/>
            </p:nvSpPr>
            <p:spPr>
              <a:xfrm>
                <a:off x="5200280" y="944846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0"/>
                    </a:moveTo>
                    <a:cubicBezTo>
                      <a:pt x="2" y="2"/>
                      <a:pt x="4" y="2"/>
                      <a:pt x="8" y="3"/>
                    </a:cubicBezTo>
                    <a:cubicBezTo>
                      <a:pt x="5" y="2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2"/>
              <p:cNvSpPr/>
              <p:nvPr/>
            </p:nvSpPr>
            <p:spPr>
              <a:xfrm>
                <a:off x="5232450" y="959967"/>
                <a:ext cx="24294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49" extrusionOk="0">
                    <a:moveTo>
                      <a:pt x="147" y="1"/>
                    </a:moveTo>
                    <a:cubicBezTo>
                      <a:pt x="65" y="1"/>
                      <a:pt x="1" y="119"/>
                      <a:pt x="95" y="189"/>
                    </a:cubicBezTo>
                    <a:cubicBezTo>
                      <a:pt x="210" y="273"/>
                      <a:pt x="490" y="448"/>
                      <a:pt x="641" y="448"/>
                    </a:cubicBezTo>
                    <a:cubicBezTo>
                      <a:pt x="688" y="448"/>
                      <a:pt x="722" y="431"/>
                      <a:pt x="735" y="388"/>
                    </a:cubicBezTo>
                    <a:cubicBezTo>
                      <a:pt x="768" y="285"/>
                      <a:pt x="649" y="267"/>
                      <a:pt x="553" y="221"/>
                    </a:cubicBezTo>
                    <a:cubicBezTo>
                      <a:pt x="430" y="162"/>
                      <a:pt x="311" y="99"/>
                      <a:pt x="201" y="19"/>
                    </a:cubicBezTo>
                    <a:cubicBezTo>
                      <a:pt x="183" y="6"/>
                      <a:pt x="164" y="1"/>
                      <a:pt x="14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2"/>
              <p:cNvSpPr/>
              <p:nvPr/>
            </p:nvSpPr>
            <p:spPr>
              <a:xfrm>
                <a:off x="5277780" y="978092"/>
                <a:ext cx="20466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05" extrusionOk="0">
                    <a:moveTo>
                      <a:pt x="135" y="0"/>
                    </a:moveTo>
                    <a:cubicBezTo>
                      <a:pt x="115" y="0"/>
                      <a:pt x="97" y="4"/>
                      <a:pt x="78" y="13"/>
                    </a:cubicBezTo>
                    <a:cubicBezTo>
                      <a:pt x="51" y="27"/>
                      <a:pt x="31" y="53"/>
                      <a:pt x="22" y="83"/>
                    </a:cubicBezTo>
                    <a:cubicBezTo>
                      <a:pt x="1" y="149"/>
                      <a:pt x="46" y="219"/>
                      <a:pt x="101" y="231"/>
                    </a:cubicBezTo>
                    <a:cubicBezTo>
                      <a:pt x="266" y="263"/>
                      <a:pt x="406" y="305"/>
                      <a:pt x="502" y="305"/>
                    </a:cubicBezTo>
                    <a:cubicBezTo>
                      <a:pt x="569" y="305"/>
                      <a:pt x="614" y="285"/>
                      <a:pt x="631" y="228"/>
                    </a:cubicBezTo>
                    <a:cubicBezTo>
                      <a:pt x="646" y="173"/>
                      <a:pt x="612" y="116"/>
                      <a:pt x="559" y="98"/>
                    </a:cubicBezTo>
                    <a:cubicBezTo>
                      <a:pt x="432" y="53"/>
                      <a:pt x="300" y="32"/>
                      <a:pt x="168" y="4"/>
                    </a:cubicBezTo>
                    <a:cubicBezTo>
                      <a:pt x="158" y="3"/>
                      <a:pt x="145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2"/>
              <p:cNvSpPr/>
              <p:nvPr/>
            </p:nvSpPr>
            <p:spPr>
              <a:xfrm>
                <a:off x="4803324" y="1139196"/>
                <a:ext cx="24104" cy="708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4" extrusionOk="0">
                    <a:moveTo>
                      <a:pt x="193" y="2"/>
                    </a:moveTo>
                    <a:cubicBezTo>
                      <a:pt x="194" y="2"/>
                      <a:pt x="194" y="2"/>
                      <a:pt x="195" y="2"/>
                    </a:cubicBezTo>
                    <a:lnTo>
                      <a:pt x="195" y="2"/>
                    </a:lnTo>
                    <a:cubicBezTo>
                      <a:pt x="194" y="2"/>
                      <a:pt x="194" y="2"/>
                      <a:pt x="193" y="2"/>
                    </a:cubicBezTo>
                    <a:close/>
                    <a:moveTo>
                      <a:pt x="162" y="0"/>
                    </a:moveTo>
                    <a:cubicBezTo>
                      <a:pt x="0" y="0"/>
                      <a:pt x="23" y="201"/>
                      <a:pt x="151" y="204"/>
                    </a:cubicBezTo>
                    <a:cubicBezTo>
                      <a:pt x="215" y="214"/>
                      <a:pt x="314" y="224"/>
                      <a:pt x="413" y="224"/>
                    </a:cubicBezTo>
                    <a:cubicBezTo>
                      <a:pt x="587" y="224"/>
                      <a:pt x="761" y="193"/>
                      <a:pt x="734" y="81"/>
                    </a:cubicBezTo>
                    <a:cubicBezTo>
                      <a:pt x="725" y="41"/>
                      <a:pt x="695" y="12"/>
                      <a:pt x="642" y="12"/>
                    </a:cubicBezTo>
                    <a:cubicBezTo>
                      <a:pt x="636" y="12"/>
                      <a:pt x="630" y="13"/>
                      <a:pt x="624" y="13"/>
                    </a:cubicBezTo>
                    <a:cubicBezTo>
                      <a:pt x="587" y="18"/>
                      <a:pt x="533" y="22"/>
                      <a:pt x="467" y="22"/>
                    </a:cubicBezTo>
                    <a:cubicBezTo>
                      <a:pt x="389" y="22"/>
                      <a:pt x="294" y="17"/>
                      <a:pt x="195" y="2"/>
                    </a:cubicBezTo>
                    <a:lnTo>
                      <a:pt x="195" y="2"/>
                    </a:lnTo>
                    <a:cubicBezTo>
                      <a:pt x="196" y="2"/>
                      <a:pt x="196" y="3"/>
                      <a:pt x="197" y="3"/>
                    </a:cubicBezTo>
                    <a:cubicBezTo>
                      <a:pt x="185" y="1"/>
                      <a:pt x="173" y="0"/>
                      <a:pt x="1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2"/>
              <p:cNvSpPr/>
              <p:nvPr/>
            </p:nvSpPr>
            <p:spPr>
              <a:xfrm>
                <a:off x="4863331" y="1145997"/>
                <a:ext cx="44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" extrusionOk="0">
                    <a:moveTo>
                      <a:pt x="1" y="0"/>
                    </a:moveTo>
                    <a:cubicBezTo>
                      <a:pt x="4" y="0"/>
                      <a:pt x="10" y="2"/>
                      <a:pt x="14" y="2"/>
                    </a:cubicBezTo>
                    <a:cubicBezTo>
                      <a:pt x="8" y="0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2"/>
              <p:cNvSpPr/>
              <p:nvPr/>
            </p:nvSpPr>
            <p:spPr>
              <a:xfrm>
                <a:off x="4849096" y="1142549"/>
                <a:ext cx="18979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72" extrusionOk="0">
                    <a:moveTo>
                      <a:pt x="446" y="107"/>
                    </a:moveTo>
                    <a:lnTo>
                      <a:pt x="446" y="107"/>
                    </a:lnTo>
                    <a:cubicBezTo>
                      <a:pt x="447" y="107"/>
                      <a:pt x="449" y="107"/>
                      <a:pt x="451" y="108"/>
                    </a:cubicBezTo>
                    <a:cubicBezTo>
                      <a:pt x="448" y="107"/>
                      <a:pt x="446" y="107"/>
                      <a:pt x="446" y="107"/>
                    </a:cubicBezTo>
                    <a:close/>
                    <a:moveTo>
                      <a:pt x="77" y="0"/>
                    </a:moveTo>
                    <a:cubicBezTo>
                      <a:pt x="36" y="0"/>
                      <a:pt x="0" y="41"/>
                      <a:pt x="10" y="88"/>
                    </a:cubicBezTo>
                    <a:cubicBezTo>
                      <a:pt x="23" y="141"/>
                      <a:pt x="199" y="201"/>
                      <a:pt x="250" y="218"/>
                    </a:cubicBezTo>
                    <a:cubicBezTo>
                      <a:pt x="296" y="235"/>
                      <a:pt x="418" y="272"/>
                      <a:pt x="499" y="272"/>
                    </a:cubicBezTo>
                    <a:cubicBezTo>
                      <a:pt x="528" y="272"/>
                      <a:pt x="553" y="267"/>
                      <a:pt x="565" y="254"/>
                    </a:cubicBezTo>
                    <a:cubicBezTo>
                      <a:pt x="597" y="225"/>
                      <a:pt x="600" y="172"/>
                      <a:pt x="568" y="139"/>
                    </a:cubicBezTo>
                    <a:cubicBezTo>
                      <a:pt x="545" y="116"/>
                      <a:pt x="502" y="116"/>
                      <a:pt x="464" y="111"/>
                    </a:cubicBezTo>
                    <a:lnTo>
                      <a:pt x="467" y="111"/>
                    </a:lnTo>
                    <a:cubicBezTo>
                      <a:pt x="457" y="109"/>
                      <a:pt x="445" y="107"/>
                      <a:pt x="446" y="107"/>
                    </a:cubicBezTo>
                    <a:lnTo>
                      <a:pt x="446" y="107"/>
                    </a:lnTo>
                    <a:cubicBezTo>
                      <a:pt x="446" y="107"/>
                      <a:pt x="446" y="107"/>
                      <a:pt x="446" y="107"/>
                    </a:cubicBezTo>
                    <a:lnTo>
                      <a:pt x="446" y="107"/>
                    </a:lnTo>
                    <a:cubicBezTo>
                      <a:pt x="257" y="72"/>
                      <a:pt x="66" y="0"/>
                      <a:pt x="82" y="0"/>
                    </a:cubicBezTo>
                    <a:cubicBezTo>
                      <a:pt x="80" y="0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2"/>
              <p:cNvSpPr/>
              <p:nvPr/>
            </p:nvSpPr>
            <p:spPr>
              <a:xfrm>
                <a:off x="4930487" y="1162256"/>
                <a:ext cx="27204" cy="1569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96" extrusionOk="0">
                    <a:moveTo>
                      <a:pt x="151" y="0"/>
                    </a:moveTo>
                    <a:cubicBezTo>
                      <a:pt x="58" y="0"/>
                      <a:pt x="0" y="138"/>
                      <a:pt x="97" y="196"/>
                    </a:cubicBezTo>
                    <a:cubicBezTo>
                      <a:pt x="286" y="309"/>
                      <a:pt x="485" y="404"/>
                      <a:pt x="687" y="491"/>
                    </a:cubicBezTo>
                    <a:cubicBezTo>
                      <a:pt x="695" y="494"/>
                      <a:pt x="703" y="496"/>
                      <a:pt x="712" y="496"/>
                    </a:cubicBezTo>
                    <a:cubicBezTo>
                      <a:pt x="742" y="496"/>
                      <a:pt x="773" y="478"/>
                      <a:pt x="786" y="454"/>
                    </a:cubicBezTo>
                    <a:cubicBezTo>
                      <a:pt x="859" y="340"/>
                      <a:pt x="713" y="319"/>
                      <a:pt x="208" y="17"/>
                    </a:cubicBezTo>
                    <a:cubicBezTo>
                      <a:pt x="188" y="5"/>
                      <a:pt x="169" y="0"/>
                      <a:pt x="1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2"/>
              <p:cNvSpPr/>
              <p:nvPr/>
            </p:nvSpPr>
            <p:spPr>
              <a:xfrm>
                <a:off x="4973349" y="1185791"/>
                <a:ext cx="31474" cy="18758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93" extrusionOk="0">
                    <a:moveTo>
                      <a:pt x="94" y="1"/>
                    </a:moveTo>
                    <a:cubicBezTo>
                      <a:pt x="30" y="1"/>
                      <a:pt x="1" y="93"/>
                      <a:pt x="77" y="125"/>
                    </a:cubicBezTo>
                    <a:cubicBezTo>
                      <a:pt x="313" y="223"/>
                      <a:pt x="578" y="417"/>
                      <a:pt x="791" y="575"/>
                    </a:cubicBezTo>
                    <a:cubicBezTo>
                      <a:pt x="809" y="587"/>
                      <a:pt x="826" y="593"/>
                      <a:pt x="844" y="593"/>
                    </a:cubicBezTo>
                    <a:cubicBezTo>
                      <a:pt x="927" y="593"/>
                      <a:pt x="995" y="468"/>
                      <a:pt x="897" y="403"/>
                    </a:cubicBezTo>
                    <a:cubicBezTo>
                      <a:pt x="561" y="175"/>
                      <a:pt x="140" y="2"/>
                      <a:pt x="97" y="1"/>
                    </a:cubicBezTo>
                    <a:cubicBezTo>
                      <a:pt x="96" y="1"/>
                      <a:pt x="9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2"/>
              <p:cNvSpPr/>
              <p:nvPr/>
            </p:nvSpPr>
            <p:spPr>
              <a:xfrm>
                <a:off x="5027851" y="1210812"/>
                <a:ext cx="26888" cy="17271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6" extrusionOk="0">
                    <a:moveTo>
                      <a:pt x="141" y="0"/>
                    </a:moveTo>
                    <a:cubicBezTo>
                      <a:pt x="46" y="0"/>
                      <a:pt x="1" y="118"/>
                      <a:pt x="64" y="179"/>
                    </a:cubicBezTo>
                    <a:cubicBezTo>
                      <a:pt x="195" y="305"/>
                      <a:pt x="531" y="546"/>
                      <a:pt x="708" y="546"/>
                    </a:cubicBezTo>
                    <a:cubicBezTo>
                      <a:pt x="760" y="546"/>
                      <a:pt x="798" y="525"/>
                      <a:pt x="814" y="476"/>
                    </a:cubicBezTo>
                    <a:cubicBezTo>
                      <a:pt x="850" y="360"/>
                      <a:pt x="722" y="344"/>
                      <a:pt x="612" y="294"/>
                    </a:cubicBezTo>
                    <a:cubicBezTo>
                      <a:pt x="499" y="241"/>
                      <a:pt x="391" y="178"/>
                      <a:pt x="293" y="100"/>
                    </a:cubicBezTo>
                    <a:cubicBezTo>
                      <a:pt x="244" y="59"/>
                      <a:pt x="201" y="2"/>
                      <a:pt x="142" y="0"/>
                    </a:cubicBezTo>
                    <a:cubicBezTo>
                      <a:pt x="142" y="0"/>
                      <a:pt x="141" y="0"/>
                      <a:pt x="14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2"/>
              <p:cNvSpPr/>
              <p:nvPr/>
            </p:nvSpPr>
            <p:spPr>
              <a:xfrm>
                <a:off x="5078337" y="1235486"/>
                <a:ext cx="28975" cy="1268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01" extrusionOk="0">
                    <a:moveTo>
                      <a:pt x="131" y="0"/>
                    </a:moveTo>
                    <a:cubicBezTo>
                      <a:pt x="32" y="0"/>
                      <a:pt x="0" y="137"/>
                      <a:pt x="80" y="178"/>
                    </a:cubicBezTo>
                    <a:cubicBezTo>
                      <a:pt x="369" y="327"/>
                      <a:pt x="542" y="374"/>
                      <a:pt x="796" y="400"/>
                    </a:cubicBezTo>
                    <a:cubicBezTo>
                      <a:pt x="799" y="400"/>
                      <a:pt x="801" y="400"/>
                      <a:pt x="804" y="400"/>
                    </a:cubicBezTo>
                    <a:cubicBezTo>
                      <a:pt x="868" y="400"/>
                      <a:pt x="916" y="325"/>
                      <a:pt x="882" y="260"/>
                    </a:cubicBezTo>
                    <a:cubicBezTo>
                      <a:pt x="870" y="242"/>
                      <a:pt x="849" y="221"/>
                      <a:pt x="824" y="215"/>
                    </a:cubicBezTo>
                    <a:cubicBezTo>
                      <a:pt x="497" y="159"/>
                      <a:pt x="272" y="57"/>
                      <a:pt x="271" y="57"/>
                    </a:cubicBezTo>
                    <a:lnTo>
                      <a:pt x="271" y="57"/>
                    </a:lnTo>
                    <a:cubicBezTo>
                      <a:pt x="271" y="57"/>
                      <a:pt x="271" y="57"/>
                      <a:pt x="272" y="58"/>
                    </a:cubicBezTo>
                    <a:lnTo>
                      <a:pt x="256" y="51"/>
                    </a:lnTo>
                    <a:cubicBezTo>
                      <a:pt x="226" y="36"/>
                      <a:pt x="163" y="0"/>
                      <a:pt x="133" y="0"/>
                    </a:cubicBezTo>
                    <a:cubicBezTo>
                      <a:pt x="132" y="0"/>
                      <a:pt x="132" y="0"/>
                      <a:pt x="1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2"/>
              <p:cNvSpPr/>
              <p:nvPr/>
            </p:nvSpPr>
            <p:spPr>
              <a:xfrm>
                <a:off x="5086340" y="1237067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1"/>
                    </a:moveTo>
                    <a:cubicBezTo>
                      <a:pt x="4" y="3"/>
                      <a:pt x="7" y="4"/>
                      <a:pt x="7" y="4"/>
                    </a:cubicBezTo>
                    <a:cubicBezTo>
                      <a:pt x="7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2"/>
              <p:cNvSpPr/>
              <p:nvPr/>
            </p:nvSpPr>
            <p:spPr>
              <a:xfrm>
                <a:off x="5128380" y="1251776"/>
                <a:ext cx="2869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334" extrusionOk="0">
                    <a:moveTo>
                      <a:pt x="150" y="1"/>
                    </a:moveTo>
                    <a:cubicBezTo>
                      <a:pt x="61" y="1"/>
                      <a:pt x="0" y="120"/>
                      <a:pt x="71" y="196"/>
                    </a:cubicBezTo>
                    <a:cubicBezTo>
                      <a:pt x="113" y="239"/>
                      <a:pt x="263" y="244"/>
                      <a:pt x="328" y="256"/>
                    </a:cubicBezTo>
                    <a:cubicBezTo>
                      <a:pt x="519" y="288"/>
                      <a:pt x="655" y="333"/>
                      <a:pt x="744" y="333"/>
                    </a:cubicBezTo>
                    <a:cubicBezTo>
                      <a:pt x="803" y="333"/>
                      <a:pt x="841" y="313"/>
                      <a:pt x="859" y="256"/>
                    </a:cubicBezTo>
                    <a:cubicBezTo>
                      <a:pt x="906" y="101"/>
                      <a:pt x="631" y="67"/>
                      <a:pt x="472" y="41"/>
                    </a:cubicBezTo>
                    <a:cubicBezTo>
                      <a:pt x="341" y="20"/>
                      <a:pt x="172" y="1"/>
                      <a:pt x="152" y="1"/>
                    </a:cubicBezTo>
                    <a:cubicBezTo>
                      <a:pt x="151" y="1"/>
                      <a:pt x="15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2"/>
              <p:cNvSpPr/>
              <p:nvPr/>
            </p:nvSpPr>
            <p:spPr>
              <a:xfrm>
                <a:off x="5187944" y="1259748"/>
                <a:ext cx="16038" cy="389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23" extrusionOk="0">
                    <a:moveTo>
                      <a:pt x="69" y="1"/>
                    </a:moveTo>
                    <a:cubicBezTo>
                      <a:pt x="14" y="1"/>
                      <a:pt x="1" y="91"/>
                      <a:pt x="70" y="97"/>
                    </a:cubicBezTo>
                    <a:cubicBezTo>
                      <a:pt x="199" y="111"/>
                      <a:pt x="328" y="120"/>
                      <a:pt x="458" y="123"/>
                    </a:cubicBezTo>
                    <a:cubicBezTo>
                      <a:pt x="482" y="123"/>
                      <a:pt x="507" y="104"/>
                      <a:pt x="507" y="77"/>
                    </a:cubicBezTo>
                    <a:cubicBezTo>
                      <a:pt x="507" y="50"/>
                      <a:pt x="485" y="30"/>
                      <a:pt x="459" y="28"/>
                    </a:cubicBezTo>
                    <a:cubicBezTo>
                      <a:pt x="329" y="25"/>
                      <a:pt x="200" y="15"/>
                      <a:pt x="71" y="1"/>
                    </a:cubicBezTo>
                    <a:cubicBezTo>
                      <a:pt x="71" y="1"/>
                      <a:pt x="70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72" name="Google Shape;2772;p12"/>
          <p:cNvGrpSpPr/>
          <p:nvPr/>
        </p:nvGrpSpPr>
        <p:grpSpPr>
          <a:xfrm rot="-767128">
            <a:off x="7876248" y="504463"/>
            <a:ext cx="633153" cy="525761"/>
            <a:chOff x="1239922" y="3106991"/>
            <a:chExt cx="633156" cy="525764"/>
          </a:xfrm>
        </p:grpSpPr>
        <p:sp>
          <p:nvSpPr>
            <p:cNvPr id="2773" name="Google Shape;2773;p12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2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2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2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2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2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2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2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2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2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2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2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2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2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2" name="Google Shape;2792;p13"/>
          <p:cNvGrpSpPr/>
          <p:nvPr/>
        </p:nvGrpSpPr>
        <p:grpSpPr>
          <a:xfrm>
            <a:off x="535717" y="3629690"/>
            <a:ext cx="400341" cy="492138"/>
            <a:chOff x="8582017" y="3605615"/>
            <a:chExt cx="400341" cy="492138"/>
          </a:xfrm>
        </p:grpSpPr>
        <p:sp>
          <p:nvSpPr>
            <p:cNvPr id="2793" name="Google Shape;2793;p13"/>
            <p:cNvSpPr/>
            <p:nvPr/>
          </p:nvSpPr>
          <p:spPr>
            <a:xfrm>
              <a:off x="8582017" y="3610708"/>
              <a:ext cx="399012" cy="487046"/>
            </a:xfrm>
            <a:custGeom>
              <a:avLst/>
              <a:gdLst/>
              <a:ahLst/>
              <a:cxnLst/>
              <a:rect l="l" t="t" r="r" b="b"/>
              <a:pathLst>
                <a:path w="12614" h="15397" extrusionOk="0">
                  <a:moveTo>
                    <a:pt x="8613" y="3222"/>
                  </a:moveTo>
                  <a:lnTo>
                    <a:pt x="8613" y="3223"/>
                  </a:lnTo>
                  <a:cubicBezTo>
                    <a:pt x="8613" y="3223"/>
                    <a:pt x="8613" y="3222"/>
                    <a:pt x="8613" y="3222"/>
                  </a:cubicBezTo>
                  <a:close/>
                  <a:moveTo>
                    <a:pt x="8300" y="1"/>
                  </a:moveTo>
                  <a:cubicBezTo>
                    <a:pt x="8293" y="1"/>
                    <a:pt x="8285" y="3"/>
                    <a:pt x="8278" y="7"/>
                  </a:cubicBezTo>
                  <a:cubicBezTo>
                    <a:pt x="7655" y="422"/>
                    <a:pt x="7133" y="966"/>
                    <a:pt x="6666" y="1545"/>
                  </a:cubicBezTo>
                  <a:cubicBezTo>
                    <a:pt x="4644" y="4032"/>
                    <a:pt x="1442" y="10558"/>
                    <a:pt x="1400" y="10643"/>
                  </a:cubicBezTo>
                  <a:lnTo>
                    <a:pt x="1400" y="10643"/>
                  </a:lnTo>
                  <a:cubicBezTo>
                    <a:pt x="1400" y="10642"/>
                    <a:pt x="1401" y="10641"/>
                    <a:pt x="1401" y="10640"/>
                  </a:cubicBezTo>
                  <a:lnTo>
                    <a:pt x="1401" y="10640"/>
                  </a:lnTo>
                  <a:cubicBezTo>
                    <a:pt x="1400" y="10643"/>
                    <a:pt x="1399" y="10644"/>
                    <a:pt x="1399" y="10644"/>
                  </a:cubicBezTo>
                  <a:cubicBezTo>
                    <a:pt x="1399" y="10644"/>
                    <a:pt x="1399" y="10644"/>
                    <a:pt x="1400" y="10643"/>
                  </a:cubicBezTo>
                  <a:lnTo>
                    <a:pt x="1400" y="10643"/>
                  </a:lnTo>
                  <a:cubicBezTo>
                    <a:pt x="1246" y="10969"/>
                    <a:pt x="1187" y="11083"/>
                    <a:pt x="1062" y="11320"/>
                  </a:cubicBezTo>
                  <a:cubicBezTo>
                    <a:pt x="886" y="11654"/>
                    <a:pt x="695" y="11986"/>
                    <a:pt x="535" y="12284"/>
                  </a:cubicBezTo>
                  <a:cubicBezTo>
                    <a:pt x="366" y="12592"/>
                    <a:pt x="150" y="13007"/>
                    <a:pt x="34" y="13338"/>
                  </a:cubicBezTo>
                  <a:cubicBezTo>
                    <a:pt x="1" y="13429"/>
                    <a:pt x="77" y="13523"/>
                    <a:pt x="171" y="13523"/>
                  </a:cubicBezTo>
                  <a:cubicBezTo>
                    <a:pt x="188" y="13523"/>
                    <a:pt x="205" y="13520"/>
                    <a:pt x="223" y="13514"/>
                  </a:cubicBezTo>
                  <a:cubicBezTo>
                    <a:pt x="492" y="13895"/>
                    <a:pt x="1202" y="14546"/>
                    <a:pt x="1345" y="14671"/>
                  </a:cubicBezTo>
                  <a:cubicBezTo>
                    <a:pt x="1406" y="14726"/>
                    <a:pt x="1466" y="14749"/>
                    <a:pt x="1517" y="14749"/>
                  </a:cubicBezTo>
                  <a:cubicBezTo>
                    <a:pt x="1620" y="14749"/>
                    <a:pt x="1686" y="14654"/>
                    <a:pt x="1647" y="14548"/>
                  </a:cubicBezTo>
                  <a:cubicBezTo>
                    <a:pt x="1660" y="14545"/>
                    <a:pt x="1677" y="14533"/>
                    <a:pt x="1685" y="14518"/>
                  </a:cubicBezTo>
                  <a:cubicBezTo>
                    <a:pt x="1772" y="14321"/>
                    <a:pt x="1848" y="14211"/>
                    <a:pt x="1848" y="14211"/>
                  </a:cubicBezTo>
                  <a:lnTo>
                    <a:pt x="1848" y="14211"/>
                  </a:lnTo>
                  <a:cubicBezTo>
                    <a:pt x="1848" y="14211"/>
                    <a:pt x="1848" y="14211"/>
                    <a:pt x="1848" y="14211"/>
                  </a:cubicBezTo>
                  <a:cubicBezTo>
                    <a:pt x="1866" y="14181"/>
                    <a:pt x="1873" y="14163"/>
                    <a:pt x="1883" y="14163"/>
                  </a:cubicBezTo>
                  <a:cubicBezTo>
                    <a:pt x="1903" y="14163"/>
                    <a:pt x="1938" y="14230"/>
                    <a:pt x="2103" y="14405"/>
                  </a:cubicBezTo>
                  <a:cubicBezTo>
                    <a:pt x="2794" y="15138"/>
                    <a:pt x="3684" y="15397"/>
                    <a:pt x="4097" y="15397"/>
                  </a:cubicBezTo>
                  <a:cubicBezTo>
                    <a:pt x="4212" y="15397"/>
                    <a:pt x="4290" y="15377"/>
                    <a:pt x="4316" y="15341"/>
                  </a:cubicBezTo>
                  <a:cubicBezTo>
                    <a:pt x="4439" y="15379"/>
                    <a:pt x="4524" y="15392"/>
                    <a:pt x="4592" y="15392"/>
                  </a:cubicBezTo>
                  <a:cubicBezTo>
                    <a:pt x="4639" y="15392"/>
                    <a:pt x="4678" y="15386"/>
                    <a:pt x="4716" y="15378"/>
                  </a:cubicBezTo>
                  <a:lnTo>
                    <a:pt x="4734" y="15384"/>
                  </a:lnTo>
                  <a:lnTo>
                    <a:pt x="4734" y="15385"/>
                  </a:lnTo>
                  <a:cubicBezTo>
                    <a:pt x="4754" y="15391"/>
                    <a:pt x="4773" y="15394"/>
                    <a:pt x="4790" y="15394"/>
                  </a:cubicBezTo>
                  <a:cubicBezTo>
                    <a:pt x="5097" y="15394"/>
                    <a:pt x="5141" y="14508"/>
                    <a:pt x="6030" y="12459"/>
                  </a:cubicBezTo>
                  <a:cubicBezTo>
                    <a:pt x="7183" y="9865"/>
                    <a:pt x="8131" y="8464"/>
                    <a:pt x="9727" y="6293"/>
                  </a:cubicBezTo>
                  <a:cubicBezTo>
                    <a:pt x="10014" y="5905"/>
                    <a:pt x="10324" y="5524"/>
                    <a:pt x="10667" y="5175"/>
                  </a:cubicBezTo>
                  <a:cubicBezTo>
                    <a:pt x="10873" y="4963"/>
                    <a:pt x="11319" y="4626"/>
                    <a:pt x="11321" y="4626"/>
                  </a:cubicBezTo>
                  <a:lnTo>
                    <a:pt x="11321" y="4626"/>
                  </a:lnTo>
                  <a:cubicBezTo>
                    <a:pt x="11321" y="4626"/>
                    <a:pt x="11319" y="4628"/>
                    <a:pt x="11314" y="4632"/>
                  </a:cubicBezTo>
                  <a:cubicBezTo>
                    <a:pt x="11715" y="4323"/>
                    <a:pt x="12098" y="4003"/>
                    <a:pt x="12295" y="3552"/>
                  </a:cubicBezTo>
                  <a:lnTo>
                    <a:pt x="12295" y="3552"/>
                  </a:lnTo>
                  <a:cubicBezTo>
                    <a:pt x="12526" y="3796"/>
                    <a:pt x="12613" y="3888"/>
                    <a:pt x="12613" y="3888"/>
                  </a:cubicBezTo>
                  <a:cubicBezTo>
                    <a:pt x="12613" y="3888"/>
                    <a:pt x="12462" y="3728"/>
                    <a:pt x="12295" y="3551"/>
                  </a:cubicBezTo>
                  <a:lnTo>
                    <a:pt x="12295" y="3551"/>
                  </a:lnTo>
                  <a:cubicBezTo>
                    <a:pt x="12351" y="3423"/>
                    <a:pt x="12392" y="3285"/>
                    <a:pt x="12414" y="3134"/>
                  </a:cubicBezTo>
                  <a:lnTo>
                    <a:pt x="12414" y="3134"/>
                  </a:lnTo>
                  <a:cubicBezTo>
                    <a:pt x="12372" y="3261"/>
                    <a:pt x="12312" y="3386"/>
                    <a:pt x="12238" y="3490"/>
                  </a:cubicBezTo>
                  <a:lnTo>
                    <a:pt x="12238" y="3490"/>
                  </a:lnTo>
                  <a:cubicBezTo>
                    <a:pt x="12050" y="3292"/>
                    <a:pt x="11863" y="3093"/>
                    <a:pt x="11863" y="3093"/>
                  </a:cubicBezTo>
                  <a:lnTo>
                    <a:pt x="11863" y="3093"/>
                  </a:lnTo>
                  <a:cubicBezTo>
                    <a:pt x="11863" y="3093"/>
                    <a:pt x="11963" y="3200"/>
                    <a:pt x="12237" y="3491"/>
                  </a:cubicBezTo>
                  <a:cubicBezTo>
                    <a:pt x="12143" y="3624"/>
                    <a:pt x="12047" y="3728"/>
                    <a:pt x="11892" y="3836"/>
                  </a:cubicBezTo>
                  <a:cubicBezTo>
                    <a:pt x="11660" y="3997"/>
                    <a:pt x="11388" y="4090"/>
                    <a:pt x="11088" y="4090"/>
                  </a:cubicBezTo>
                  <a:cubicBezTo>
                    <a:pt x="10721" y="4090"/>
                    <a:pt x="10314" y="3950"/>
                    <a:pt x="9889" y="3624"/>
                  </a:cubicBezTo>
                  <a:cubicBezTo>
                    <a:pt x="9292" y="3163"/>
                    <a:pt x="8297" y="2189"/>
                    <a:pt x="8427" y="1443"/>
                  </a:cubicBezTo>
                  <a:lnTo>
                    <a:pt x="8427" y="1443"/>
                  </a:lnTo>
                  <a:cubicBezTo>
                    <a:pt x="8318" y="1553"/>
                    <a:pt x="8211" y="1675"/>
                    <a:pt x="8095" y="1830"/>
                  </a:cubicBezTo>
                  <a:cubicBezTo>
                    <a:pt x="7952" y="2017"/>
                    <a:pt x="7952" y="1947"/>
                    <a:pt x="8021" y="2149"/>
                  </a:cubicBezTo>
                  <a:cubicBezTo>
                    <a:pt x="8021" y="2142"/>
                    <a:pt x="8019" y="2136"/>
                    <a:pt x="8019" y="2136"/>
                  </a:cubicBezTo>
                  <a:lnTo>
                    <a:pt x="8019" y="2136"/>
                  </a:lnTo>
                  <a:cubicBezTo>
                    <a:pt x="8019" y="2136"/>
                    <a:pt x="8019" y="2137"/>
                    <a:pt x="8021" y="2141"/>
                  </a:cubicBezTo>
                  <a:lnTo>
                    <a:pt x="8021" y="2135"/>
                  </a:lnTo>
                  <a:cubicBezTo>
                    <a:pt x="8157" y="2496"/>
                    <a:pt x="8350" y="2849"/>
                    <a:pt x="8612" y="3223"/>
                  </a:cubicBezTo>
                  <a:lnTo>
                    <a:pt x="8610" y="3219"/>
                  </a:lnTo>
                  <a:lnTo>
                    <a:pt x="8610" y="3219"/>
                  </a:lnTo>
                  <a:cubicBezTo>
                    <a:pt x="8612" y="3220"/>
                    <a:pt x="8613" y="3221"/>
                    <a:pt x="8613" y="3222"/>
                  </a:cubicBezTo>
                  <a:lnTo>
                    <a:pt x="8613" y="3222"/>
                  </a:lnTo>
                  <a:lnTo>
                    <a:pt x="8612" y="3216"/>
                  </a:lnTo>
                  <a:lnTo>
                    <a:pt x="8612" y="3216"/>
                  </a:lnTo>
                  <a:cubicBezTo>
                    <a:pt x="9981" y="5125"/>
                    <a:pt x="10029" y="2855"/>
                    <a:pt x="5813" y="8066"/>
                  </a:cubicBezTo>
                  <a:cubicBezTo>
                    <a:pt x="3463" y="10998"/>
                    <a:pt x="1985" y="13938"/>
                    <a:pt x="1695" y="14394"/>
                  </a:cubicBezTo>
                  <a:cubicBezTo>
                    <a:pt x="1684" y="14410"/>
                    <a:pt x="1669" y="14418"/>
                    <a:pt x="1650" y="14418"/>
                  </a:cubicBezTo>
                  <a:cubicBezTo>
                    <a:pt x="1637" y="14418"/>
                    <a:pt x="1622" y="14414"/>
                    <a:pt x="1606" y="14405"/>
                  </a:cubicBezTo>
                  <a:cubicBezTo>
                    <a:pt x="1523" y="14316"/>
                    <a:pt x="2168" y="13139"/>
                    <a:pt x="2227" y="13030"/>
                  </a:cubicBezTo>
                  <a:cubicBezTo>
                    <a:pt x="3838" y="10142"/>
                    <a:pt x="5519" y="7501"/>
                    <a:pt x="9295" y="4204"/>
                  </a:cubicBezTo>
                  <a:cubicBezTo>
                    <a:pt x="8012" y="3041"/>
                    <a:pt x="6987" y="989"/>
                    <a:pt x="8198" y="90"/>
                  </a:cubicBezTo>
                  <a:cubicBezTo>
                    <a:pt x="8240" y="59"/>
                    <a:pt x="8283" y="30"/>
                    <a:pt x="8324" y="7"/>
                  </a:cubicBezTo>
                  <a:cubicBezTo>
                    <a:pt x="8316" y="3"/>
                    <a:pt x="8308" y="1"/>
                    <a:pt x="8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8631806" y="3605615"/>
              <a:ext cx="350551" cy="461233"/>
            </a:xfrm>
            <a:custGeom>
              <a:avLst/>
              <a:gdLst/>
              <a:ahLst/>
              <a:cxnLst/>
              <a:rect l="l" t="t" r="r" b="b"/>
              <a:pathLst>
                <a:path w="11082" h="14581" extrusionOk="0">
                  <a:moveTo>
                    <a:pt x="7524" y="1169"/>
                  </a:moveTo>
                  <a:cubicBezTo>
                    <a:pt x="7532" y="1169"/>
                    <a:pt x="7540" y="1169"/>
                    <a:pt x="7548" y="1169"/>
                  </a:cubicBezTo>
                  <a:cubicBezTo>
                    <a:pt x="8090" y="1178"/>
                    <a:pt x="8786" y="1722"/>
                    <a:pt x="8960" y="1906"/>
                  </a:cubicBezTo>
                  <a:cubicBezTo>
                    <a:pt x="9302" y="2267"/>
                    <a:pt x="9222" y="2578"/>
                    <a:pt x="8934" y="2929"/>
                  </a:cubicBezTo>
                  <a:cubicBezTo>
                    <a:pt x="8928" y="2936"/>
                    <a:pt x="8377" y="3560"/>
                    <a:pt x="8377" y="3560"/>
                  </a:cubicBezTo>
                  <a:cubicBezTo>
                    <a:pt x="8366" y="3572"/>
                    <a:pt x="8352" y="3576"/>
                    <a:pt x="8342" y="3576"/>
                  </a:cubicBezTo>
                  <a:cubicBezTo>
                    <a:pt x="8338" y="3576"/>
                    <a:pt x="8335" y="3575"/>
                    <a:pt x="8332" y="3574"/>
                  </a:cubicBezTo>
                  <a:lnTo>
                    <a:pt x="8332" y="3574"/>
                  </a:lnTo>
                  <a:cubicBezTo>
                    <a:pt x="8657" y="3804"/>
                    <a:pt x="9087" y="4024"/>
                    <a:pt x="9486" y="4033"/>
                  </a:cubicBezTo>
                  <a:cubicBezTo>
                    <a:pt x="9550" y="4034"/>
                    <a:pt x="9549" y="4131"/>
                    <a:pt x="9484" y="4131"/>
                  </a:cubicBezTo>
                  <a:cubicBezTo>
                    <a:pt x="9483" y="4131"/>
                    <a:pt x="9483" y="4131"/>
                    <a:pt x="9482" y="4131"/>
                  </a:cubicBezTo>
                  <a:cubicBezTo>
                    <a:pt x="8801" y="4117"/>
                    <a:pt x="7929" y="3487"/>
                    <a:pt x="7478" y="2967"/>
                  </a:cubicBezTo>
                  <a:cubicBezTo>
                    <a:pt x="6529" y="1871"/>
                    <a:pt x="6927" y="1169"/>
                    <a:pt x="7524" y="1169"/>
                  </a:cubicBezTo>
                  <a:close/>
                  <a:moveTo>
                    <a:pt x="7418" y="1"/>
                  </a:moveTo>
                  <a:cubicBezTo>
                    <a:pt x="7269" y="1"/>
                    <a:pt x="7125" y="20"/>
                    <a:pt x="6988" y="62"/>
                  </a:cubicBezTo>
                  <a:cubicBezTo>
                    <a:pt x="5811" y="420"/>
                    <a:pt x="5557" y="2406"/>
                    <a:pt x="7718" y="4365"/>
                  </a:cubicBezTo>
                  <a:cubicBezTo>
                    <a:pt x="4224" y="7415"/>
                    <a:pt x="2477" y="9912"/>
                    <a:pt x="650" y="13191"/>
                  </a:cubicBezTo>
                  <a:cubicBezTo>
                    <a:pt x="458" y="13535"/>
                    <a:pt x="132" y="14149"/>
                    <a:pt x="15" y="14510"/>
                  </a:cubicBezTo>
                  <a:cubicBezTo>
                    <a:pt x="0" y="14551"/>
                    <a:pt x="35" y="14580"/>
                    <a:pt x="70" y="14580"/>
                  </a:cubicBezTo>
                  <a:cubicBezTo>
                    <a:pt x="87" y="14580"/>
                    <a:pt x="104" y="14573"/>
                    <a:pt x="115" y="14555"/>
                  </a:cubicBezTo>
                  <a:cubicBezTo>
                    <a:pt x="600" y="13798"/>
                    <a:pt x="3077" y="8616"/>
                    <a:pt x="7840" y="4439"/>
                  </a:cubicBezTo>
                  <a:cubicBezTo>
                    <a:pt x="7861" y="4419"/>
                    <a:pt x="7867" y="4383"/>
                    <a:pt x="7854" y="4358"/>
                  </a:cubicBezTo>
                  <a:cubicBezTo>
                    <a:pt x="7863" y="4335"/>
                    <a:pt x="7858" y="4308"/>
                    <a:pt x="7843" y="4290"/>
                  </a:cubicBezTo>
                  <a:cubicBezTo>
                    <a:pt x="7572" y="4048"/>
                    <a:pt x="7311" y="3763"/>
                    <a:pt x="7034" y="3377"/>
                  </a:cubicBezTo>
                  <a:lnTo>
                    <a:pt x="7034" y="3377"/>
                  </a:lnTo>
                  <a:lnTo>
                    <a:pt x="7038" y="3390"/>
                  </a:lnTo>
                  <a:cubicBezTo>
                    <a:pt x="6774" y="3015"/>
                    <a:pt x="6580" y="2658"/>
                    <a:pt x="6442" y="2296"/>
                  </a:cubicBezTo>
                  <a:lnTo>
                    <a:pt x="6442" y="2296"/>
                  </a:lnTo>
                  <a:lnTo>
                    <a:pt x="6444" y="2316"/>
                  </a:lnTo>
                  <a:cubicBezTo>
                    <a:pt x="6378" y="2090"/>
                    <a:pt x="6365" y="2191"/>
                    <a:pt x="6517" y="1991"/>
                  </a:cubicBezTo>
                  <a:cubicBezTo>
                    <a:pt x="6630" y="1842"/>
                    <a:pt x="6704" y="1752"/>
                    <a:pt x="6852" y="1601"/>
                  </a:cubicBezTo>
                  <a:lnTo>
                    <a:pt x="6852" y="1601"/>
                  </a:lnTo>
                  <a:cubicBezTo>
                    <a:pt x="6657" y="2416"/>
                    <a:pt x="8185" y="3826"/>
                    <a:pt x="8809" y="4104"/>
                  </a:cubicBezTo>
                  <a:cubicBezTo>
                    <a:pt x="8958" y="4170"/>
                    <a:pt x="9124" y="4213"/>
                    <a:pt x="9323" y="4236"/>
                  </a:cubicBezTo>
                  <a:cubicBezTo>
                    <a:pt x="9380" y="4242"/>
                    <a:pt x="9437" y="4246"/>
                    <a:pt x="9494" y="4246"/>
                  </a:cubicBezTo>
                  <a:cubicBezTo>
                    <a:pt x="9949" y="4246"/>
                    <a:pt x="10390" y="4043"/>
                    <a:pt x="10662" y="3652"/>
                  </a:cubicBezTo>
                  <a:cubicBezTo>
                    <a:pt x="10748" y="3532"/>
                    <a:pt x="10817" y="3383"/>
                    <a:pt x="10860" y="3222"/>
                  </a:cubicBezTo>
                  <a:cubicBezTo>
                    <a:pt x="11082" y="2415"/>
                    <a:pt x="10559" y="1735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cubicBezTo>
                    <a:pt x="9315" y="657"/>
                    <a:pt x="8288" y="1"/>
                    <a:pt x="7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8826157" y="3642530"/>
              <a:ext cx="107740" cy="93664"/>
            </a:xfrm>
            <a:custGeom>
              <a:avLst/>
              <a:gdLst/>
              <a:ahLst/>
              <a:cxnLst/>
              <a:rect l="l" t="t" r="r" b="b"/>
              <a:pathLst>
                <a:path w="3406" h="2961" extrusionOk="0">
                  <a:moveTo>
                    <a:pt x="1391" y="1"/>
                  </a:moveTo>
                  <a:cubicBezTo>
                    <a:pt x="1269" y="1"/>
                    <a:pt x="1153" y="26"/>
                    <a:pt x="1047" y="86"/>
                  </a:cubicBezTo>
                  <a:cubicBezTo>
                    <a:pt x="0" y="685"/>
                    <a:pt x="1975" y="2936"/>
                    <a:pt x="3338" y="2960"/>
                  </a:cubicBezTo>
                  <a:cubicBezTo>
                    <a:pt x="3339" y="2960"/>
                    <a:pt x="3339" y="2960"/>
                    <a:pt x="3340" y="2960"/>
                  </a:cubicBezTo>
                  <a:cubicBezTo>
                    <a:pt x="3405" y="2960"/>
                    <a:pt x="3405" y="2861"/>
                    <a:pt x="3342" y="2861"/>
                  </a:cubicBezTo>
                  <a:cubicBezTo>
                    <a:pt x="3073" y="2857"/>
                    <a:pt x="2672" y="2745"/>
                    <a:pt x="2188" y="2403"/>
                  </a:cubicBezTo>
                  <a:lnTo>
                    <a:pt x="2188" y="2403"/>
                  </a:lnTo>
                  <a:cubicBezTo>
                    <a:pt x="2189" y="2403"/>
                    <a:pt x="2190" y="2404"/>
                    <a:pt x="2191" y="2404"/>
                  </a:cubicBezTo>
                  <a:cubicBezTo>
                    <a:pt x="2236" y="2404"/>
                    <a:pt x="2522" y="2059"/>
                    <a:pt x="2551" y="2028"/>
                  </a:cubicBezTo>
                  <a:cubicBezTo>
                    <a:pt x="2897" y="1649"/>
                    <a:pt x="3305" y="1256"/>
                    <a:pt x="2816" y="739"/>
                  </a:cubicBezTo>
                  <a:cubicBezTo>
                    <a:pt x="2706" y="621"/>
                    <a:pt x="1990" y="1"/>
                    <a:pt x="139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8594796" y="3650786"/>
              <a:ext cx="249644" cy="376711"/>
            </a:xfrm>
            <a:custGeom>
              <a:avLst/>
              <a:gdLst/>
              <a:ahLst/>
              <a:cxnLst/>
              <a:rect l="l" t="t" r="r" b="b"/>
              <a:pathLst>
                <a:path w="7892" h="11909" extrusionOk="0">
                  <a:moveTo>
                    <a:pt x="13" y="11249"/>
                  </a:moveTo>
                  <a:cubicBezTo>
                    <a:pt x="13" y="11249"/>
                    <a:pt x="13" y="11249"/>
                    <a:pt x="13" y="11249"/>
                  </a:cubicBezTo>
                  <a:lnTo>
                    <a:pt x="13" y="11249"/>
                  </a:lnTo>
                  <a:cubicBezTo>
                    <a:pt x="13" y="11249"/>
                    <a:pt x="13" y="11249"/>
                    <a:pt x="13" y="11249"/>
                  </a:cubicBezTo>
                  <a:close/>
                  <a:moveTo>
                    <a:pt x="13" y="11249"/>
                  </a:moveTo>
                  <a:cubicBezTo>
                    <a:pt x="9" y="11258"/>
                    <a:pt x="6" y="11263"/>
                    <a:pt x="7" y="11263"/>
                  </a:cubicBezTo>
                  <a:cubicBezTo>
                    <a:pt x="7" y="11263"/>
                    <a:pt x="8" y="11261"/>
                    <a:pt x="9" y="11258"/>
                  </a:cubicBezTo>
                  <a:lnTo>
                    <a:pt x="9" y="11258"/>
                  </a:lnTo>
                  <a:cubicBezTo>
                    <a:pt x="11" y="11255"/>
                    <a:pt x="12" y="11252"/>
                    <a:pt x="13" y="11249"/>
                  </a:cubicBezTo>
                  <a:close/>
                  <a:moveTo>
                    <a:pt x="6512" y="1"/>
                  </a:moveTo>
                  <a:cubicBezTo>
                    <a:pt x="6500" y="1"/>
                    <a:pt x="6487" y="6"/>
                    <a:pt x="6477" y="17"/>
                  </a:cubicBezTo>
                  <a:cubicBezTo>
                    <a:pt x="6474" y="17"/>
                    <a:pt x="6472" y="17"/>
                    <a:pt x="6469" y="17"/>
                  </a:cubicBezTo>
                  <a:cubicBezTo>
                    <a:pt x="6457" y="17"/>
                    <a:pt x="6443" y="20"/>
                    <a:pt x="6431" y="34"/>
                  </a:cubicBezTo>
                  <a:cubicBezTo>
                    <a:pt x="5716" y="826"/>
                    <a:pt x="5051" y="1753"/>
                    <a:pt x="4395" y="2864"/>
                  </a:cubicBezTo>
                  <a:cubicBezTo>
                    <a:pt x="4044" y="3460"/>
                    <a:pt x="131" y="11035"/>
                    <a:pt x="9" y="11258"/>
                  </a:cubicBezTo>
                  <a:lnTo>
                    <a:pt x="9" y="11258"/>
                  </a:lnTo>
                  <a:cubicBezTo>
                    <a:pt x="0" y="11284"/>
                    <a:pt x="5" y="11313"/>
                    <a:pt x="23" y="11332"/>
                  </a:cubicBezTo>
                  <a:cubicBezTo>
                    <a:pt x="23" y="11349"/>
                    <a:pt x="16" y="11362"/>
                    <a:pt x="13" y="11375"/>
                  </a:cubicBezTo>
                  <a:cubicBezTo>
                    <a:pt x="5" y="11404"/>
                    <a:pt x="13" y="11436"/>
                    <a:pt x="35" y="11461"/>
                  </a:cubicBezTo>
                  <a:cubicBezTo>
                    <a:pt x="59" y="11485"/>
                    <a:pt x="92" y="11485"/>
                    <a:pt x="131" y="11499"/>
                  </a:cubicBezTo>
                  <a:cubicBezTo>
                    <a:pt x="395" y="11627"/>
                    <a:pt x="644" y="11909"/>
                    <a:pt x="872" y="11909"/>
                  </a:cubicBezTo>
                  <a:cubicBezTo>
                    <a:pt x="973" y="11909"/>
                    <a:pt x="1069" y="11854"/>
                    <a:pt x="1162" y="11706"/>
                  </a:cubicBezTo>
                  <a:cubicBezTo>
                    <a:pt x="1457" y="11242"/>
                    <a:pt x="1064" y="11607"/>
                    <a:pt x="2097" y="10146"/>
                  </a:cubicBezTo>
                  <a:cubicBezTo>
                    <a:pt x="2208" y="9989"/>
                    <a:pt x="2383" y="9743"/>
                    <a:pt x="2565" y="9483"/>
                  </a:cubicBezTo>
                  <a:cubicBezTo>
                    <a:pt x="2717" y="9264"/>
                    <a:pt x="2866" y="9044"/>
                    <a:pt x="3013" y="8823"/>
                  </a:cubicBezTo>
                  <a:lnTo>
                    <a:pt x="3242" y="8484"/>
                  </a:lnTo>
                  <a:cubicBezTo>
                    <a:pt x="4413" y="6750"/>
                    <a:pt x="4834" y="6270"/>
                    <a:pt x="4834" y="6270"/>
                  </a:cubicBezTo>
                  <a:lnTo>
                    <a:pt x="4832" y="6267"/>
                  </a:lnTo>
                  <a:cubicBezTo>
                    <a:pt x="6047" y="4843"/>
                    <a:pt x="6868" y="4253"/>
                    <a:pt x="7753" y="2981"/>
                  </a:cubicBezTo>
                  <a:cubicBezTo>
                    <a:pt x="7761" y="2984"/>
                    <a:pt x="7769" y="2985"/>
                    <a:pt x="7777" y="2985"/>
                  </a:cubicBezTo>
                  <a:cubicBezTo>
                    <a:pt x="7841" y="2985"/>
                    <a:pt x="7891" y="2905"/>
                    <a:pt x="7856" y="2844"/>
                  </a:cubicBezTo>
                  <a:cubicBezTo>
                    <a:pt x="7827" y="2794"/>
                    <a:pt x="7433" y="2275"/>
                    <a:pt x="7393" y="2219"/>
                  </a:cubicBezTo>
                  <a:lnTo>
                    <a:pt x="7393" y="2219"/>
                  </a:lnTo>
                  <a:lnTo>
                    <a:pt x="7408" y="2247"/>
                  </a:lnTo>
                  <a:cubicBezTo>
                    <a:pt x="6941" y="1577"/>
                    <a:pt x="6527" y="871"/>
                    <a:pt x="6563" y="52"/>
                  </a:cubicBezTo>
                  <a:cubicBezTo>
                    <a:pt x="6567" y="23"/>
                    <a:pt x="6540" y="1"/>
                    <a:pt x="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8654266" y="3747866"/>
              <a:ext cx="269762" cy="314996"/>
            </a:xfrm>
            <a:custGeom>
              <a:avLst/>
              <a:gdLst/>
              <a:ahLst/>
              <a:cxnLst/>
              <a:rect l="l" t="t" r="r" b="b"/>
              <a:pathLst>
                <a:path w="8528" h="9958" extrusionOk="0">
                  <a:moveTo>
                    <a:pt x="6934" y="1"/>
                  </a:moveTo>
                  <a:cubicBezTo>
                    <a:pt x="6923" y="1"/>
                    <a:pt x="6913" y="5"/>
                    <a:pt x="6904" y="14"/>
                  </a:cubicBezTo>
                  <a:cubicBezTo>
                    <a:pt x="6883" y="33"/>
                    <a:pt x="6882" y="65"/>
                    <a:pt x="6901" y="86"/>
                  </a:cubicBezTo>
                  <a:cubicBezTo>
                    <a:pt x="6378" y="547"/>
                    <a:pt x="6253" y="617"/>
                    <a:pt x="5361" y="1596"/>
                  </a:cubicBezTo>
                  <a:cubicBezTo>
                    <a:pt x="5330" y="1629"/>
                    <a:pt x="5168" y="1798"/>
                    <a:pt x="5164" y="1842"/>
                  </a:cubicBezTo>
                  <a:cubicBezTo>
                    <a:pt x="3156" y="3568"/>
                    <a:pt x="49" y="8608"/>
                    <a:pt x="118" y="8737"/>
                  </a:cubicBezTo>
                  <a:cubicBezTo>
                    <a:pt x="108" y="8738"/>
                    <a:pt x="96" y="8745"/>
                    <a:pt x="88" y="8755"/>
                  </a:cubicBezTo>
                  <a:cubicBezTo>
                    <a:pt x="0" y="8837"/>
                    <a:pt x="96" y="8927"/>
                    <a:pt x="179" y="9015"/>
                  </a:cubicBezTo>
                  <a:cubicBezTo>
                    <a:pt x="860" y="9736"/>
                    <a:pt x="1940" y="9957"/>
                    <a:pt x="2532" y="9957"/>
                  </a:cubicBezTo>
                  <a:cubicBezTo>
                    <a:pt x="2768" y="9957"/>
                    <a:pt x="2927" y="9922"/>
                    <a:pt x="2952" y="9869"/>
                  </a:cubicBezTo>
                  <a:cubicBezTo>
                    <a:pt x="2969" y="9882"/>
                    <a:pt x="2982" y="9892"/>
                    <a:pt x="2996" y="9892"/>
                  </a:cubicBezTo>
                  <a:cubicBezTo>
                    <a:pt x="3069" y="9892"/>
                    <a:pt x="3152" y="9616"/>
                    <a:pt x="3838" y="8061"/>
                  </a:cubicBezTo>
                  <a:lnTo>
                    <a:pt x="3838" y="8061"/>
                  </a:lnTo>
                  <a:lnTo>
                    <a:pt x="3836" y="8064"/>
                  </a:lnTo>
                  <a:cubicBezTo>
                    <a:pt x="5068" y="5286"/>
                    <a:pt x="5772" y="4142"/>
                    <a:pt x="8506" y="695"/>
                  </a:cubicBezTo>
                  <a:cubicBezTo>
                    <a:pt x="8527" y="667"/>
                    <a:pt x="8517" y="627"/>
                    <a:pt x="8496" y="605"/>
                  </a:cubicBezTo>
                  <a:cubicBezTo>
                    <a:pt x="8483" y="591"/>
                    <a:pt x="8464" y="584"/>
                    <a:pt x="8449" y="584"/>
                  </a:cubicBezTo>
                  <a:cubicBezTo>
                    <a:pt x="8424" y="558"/>
                    <a:pt x="8115" y="527"/>
                    <a:pt x="8078" y="522"/>
                  </a:cubicBezTo>
                  <a:cubicBezTo>
                    <a:pt x="7707" y="462"/>
                    <a:pt x="7369" y="343"/>
                    <a:pt x="7081" y="111"/>
                  </a:cubicBezTo>
                  <a:cubicBezTo>
                    <a:pt x="7035" y="73"/>
                    <a:pt x="6980" y="1"/>
                    <a:pt x="6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8704941" y="3818185"/>
              <a:ext cx="176320" cy="213266"/>
            </a:xfrm>
            <a:custGeom>
              <a:avLst/>
              <a:gdLst/>
              <a:ahLst/>
              <a:cxnLst/>
              <a:rect l="l" t="t" r="r" b="b"/>
              <a:pathLst>
                <a:path w="5574" h="6742" extrusionOk="0">
                  <a:moveTo>
                    <a:pt x="4464" y="1"/>
                  </a:moveTo>
                  <a:cubicBezTo>
                    <a:pt x="4310" y="1"/>
                    <a:pt x="4151" y="14"/>
                    <a:pt x="3997" y="58"/>
                  </a:cubicBezTo>
                  <a:cubicBezTo>
                    <a:pt x="3891" y="89"/>
                    <a:pt x="3791" y="139"/>
                    <a:pt x="3698" y="206"/>
                  </a:cubicBezTo>
                  <a:cubicBezTo>
                    <a:pt x="3606" y="275"/>
                    <a:pt x="3525" y="377"/>
                    <a:pt x="3457" y="509"/>
                  </a:cubicBezTo>
                  <a:cubicBezTo>
                    <a:pt x="3399" y="620"/>
                    <a:pt x="3369" y="739"/>
                    <a:pt x="3343" y="851"/>
                  </a:cubicBezTo>
                  <a:cubicBezTo>
                    <a:pt x="3318" y="958"/>
                    <a:pt x="3294" y="1070"/>
                    <a:pt x="3248" y="1177"/>
                  </a:cubicBezTo>
                  <a:cubicBezTo>
                    <a:pt x="3220" y="1237"/>
                    <a:pt x="3182" y="1296"/>
                    <a:pt x="3137" y="1356"/>
                  </a:cubicBezTo>
                  <a:cubicBezTo>
                    <a:pt x="3069" y="1432"/>
                    <a:pt x="2993" y="1502"/>
                    <a:pt x="2900" y="1571"/>
                  </a:cubicBezTo>
                  <a:cubicBezTo>
                    <a:pt x="2800" y="1640"/>
                    <a:pt x="2696" y="1704"/>
                    <a:pt x="2592" y="1769"/>
                  </a:cubicBezTo>
                  <a:cubicBezTo>
                    <a:pt x="2518" y="1814"/>
                    <a:pt x="2446" y="1859"/>
                    <a:pt x="2375" y="1905"/>
                  </a:cubicBezTo>
                  <a:cubicBezTo>
                    <a:pt x="2292" y="1961"/>
                    <a:pt x="2210" y="2022"/>
                    <a:pt x="2136" y="2084"/>
                  </a:cubicBezTo>
                  <a:cubicBezTo>
                    <a:pt x="2065" y="2144"/>
                    <a:pt x="2001" y="2213"/>
                    <a:pt x="1937" y="2296"/>
                  </a:cubicBezTo>
                  <a:cubicBezTo>
                    <a:pt x="1884" y="2366"/>
                    <a:pt x="1838" y="2452"/>
                    <a:pt x="1805" y="2548"/>
                  </a:cubicBezTo>
                  <a:cubicBezTo>
                    <a:pt x="1773" y="2632"/>
                    <a:pt x="1771" y="2725"/>
                    <a:pt x="1769" y="2798"/>
                  </a:cubicBezTo>
                  <a:cubicBezTo>
                    <a:pt x="1766" y="2871"/>
                    <a:pt x="1773" y="2943"/>
                    <a:pt x="1779" y="3017"/>
                  </a:cubicBezTo>
                  <a:lnTo>
                    <a:pt x="1783" y="3064"/>
                  </a:lnTo>
                  <a:cubicBezTo>
                    <a:pt x="1791" y="3150"/>
                    <a:pt x="1793" y="3253"/>
                    <a:pt x="1781" y="3354"/>
                  </a:cubicBezTo>
                  <a:cubicBezTo>
                    <a:pt x="1769" y="3420"/>
                    <a:pt x="1749" y="3484"/>
                    <a:pt x="1716" y="3561"/>
                  </a:cubicBezTo>
                  <a:cubicBezTo>
                    <a:pt x="1673" y="3652"/>
                    <a:pt x="1619" y="3740"/>
                    <a:pt x="1549" y="3831"/>
                  </a:cubicBezTo>
                  <a:cubicBezTo>
                    <a:pt x="1430" y="3972"/>
                    <a:pt x="1294" y="4098"/>
                    <a:pt x="1162" y="4221"/>
                  </a:cubicBezTo>
                  <a:lnTo>
                    <a:pt x="1130" y="4250"/>
                  </a:lnTo>
                  <a:cubicBezTo>
                    <a:pt x="1040" y="4335"/>
                    <a:pt x="949" y="4420"/>
                    <a:pt x="861" y="4506"/>
                  </a:cubicBezTo>
                  <a:cubicBezTo>
                    <a:pt x="596" y="4767"/>
                    <a:pt x="405" y="4993"/>
                    <a:pt x="257" y="5218"/>
                  </a:cubicBezTo>
                  <a:cubicBezTo>
                    <a:pt x="173" y="5347"/>
                    <a:pt x="107" y="5476"/>
                    <a:pt x="61" y="5602"/>
                  </a:cubicBezTo>
                  <a:cubicBezTo>
                    <a:pt x="15" y="5732"/>
                    <a:pt x="1" y="5862"/>
                    <a:pt x="18" y="5986"/>
                  </a:cubicBezTo>
                  <a:cubicBezTo>
                    <a:pt x="32" y="6093"/>
                    <a:pt x="87" y="6197"/>
                    <a:pt x="171" y="6286"/>
                  </a:cubicBezTo>
                  <a:lnTo>
                    <a:pt x="203" y="6319"/>
                  </a:lnTo>
                  <a:cubicBezTo>
                    <a:pt x="243" y="6355"/>
                    <a:pt x="281" y="6382"/>
                    <a:pt x="323" y="6398"/>
                  </a:cubicBezTo>
                  <a:cubicBezTo>
                    <a:pt x="357" y="6412"/>
                    <a:pt x="396" y="6419"/>
                    <a:pt x="440" y="6422"/>
                  </a:cubicBezTo>
                  <a:cubicBezTo>
                    <a:pt x="447" y="6423"/>
                    <a:pt x="454" y="6423"/>
                    <a:pt x="461" y="6423"/>
                  </a:cubicBezTo>
                  <a:cubicBezTo>
                    <a:pt x="493" y="6423"/>
                    <a:pt x="524" y="6418"/>
                    <a:pt x="555" y="6411"/>
                  </a:cubicBezTo>
                  <a:lnTo>
                    <a:pt x="594" y="6404"/>
                  </a:lnTo>
                  <a:cubicBezTo>
                    <a:pt x="619" y="6398"/>
                    <a:pt x="647" y="6392"/>
                    <a:pt x="674" y="6389"/>
                  </a:cubicBezTo>
                  <a:cubicBezTo>
                    <a:pt x="681" y="6388"/>
                    <a:pt x="688" y="6388"/>
                    <a:pt x="695" y="6388"/>
                  </a:cubicBezTo>
                  <a:cubicBezTo>
                    <a:pt x="711" y="6388"/>
                    <a:pt x="727" y="6390"/>
                    <a:pt x="744" y="6391"/>
                  </a:cubicBezTo>
                  <a:cubicBezTo>
                    <a:pt x="770" y="6398"/>
                    <a:pt x="797" y="6405"/>
                    <a:pt x="823" y="6415"/>
                  </a:cubicBezTo>
                  <a:cubicBezTo>
                    <a:pt x="880" y="6447"/>
                    <a:pt x="933" y="6484"/>
                    <a:pt x="983" y="6520"/>
                  </a:cubicBezTo>
                  <a:lnTo>
                    <a:pt x="1013" y="6541"/>
                  </a:lnTo>
                  <a:cubicBezTo>
                    <a:pt x="1046" y="6564"/>
                    <a:pt x="1078" y="6583"/>
                    <a:pt x="1112" y="6598"/>
                  </a:cubicBezTo>
                  <a:cubicBezTo>
                    <a:pt x="1138" y="6608"/>
                    <a:pt x="1161" y="6620"/>
                    <a:pt x="1185" y="6628"/>
                  </a:cubicBezTo>
                  <a:lnTo>
                    <a:pt x="1248" y="6657"/>
                  </a:lnTo>
                  <a:cubicBezTo>
                    <a:pt x="1298" y="6683"/>
                    <a:pt x="1350" y="6707"/>
                    <a:pt x="1404" y="6723"/>
                  </a:cubicBezTo>
                  <a:cubicBezTo>
                    <a:pt x="1441" y="6736"/>
                    <a:pt x="1484" y="6740"/>
                    <a:pt x="1520" y="6742"/>
                  </a:cubicBezTo>
                  <a:cubicBezTo>
                    <a:pt x="1523" y="6742"/>
                    <a:pt x="1526" y="6742"/>
                    <a:pt x="1529" y="6742"/>
                  </a:cubicBezTo>
                  <a:cubicBezTo>
                    <a:pt x="1575" y="6742"/>
                    <a:pt x="1620" y="6732"/>
                    <a:pt x="1662" y="6720"/>
                  </a:cubicBezTo>
                  <a:cubicBezTo>
                    <a:pt x="1705" y="6709"/>
                    <a:pt x="1729" y="6693"/>
                    <a:pt x="1746" y="6670"/>
                  </a:cubicBezTo>
                  <a:cubicBezTo>
                    <a:pt x="1786" y="6661"/>
                    <a:pt x="1808" y="6641"/>
                    <a:pt x="1832" y="6613"/>
                  </a:cubicBezTo>
                  <a:cubicBezTo>
                    <a:pt x="1928" y="6490"/>
                    <a:pt x="2011" y="6376"/>
                    <a:pt x="2083" y="6269"/>
                  </a:cubicBezTo>
                  <a:cubicBezTo>
                    <a:pt x="2159" y="6154"/>
                    <a:pt x="2236" y="6027"/>
                    <a:pt x="2326" y="5871"/>
                  </a:cubicBezTo>
                  <a:cubicBezTo>
                    <a:pt x="2471" y="5613"/>
                    <a:pt x="2601" y="5344"/>
                    <a:pt x="2731" y="5066"/>
                  </a:cubicBezTo>
                  <a:cubicBezTo>
                    <a:pt x="2786" y="4953"/>
                    <a:pt x="2837" y="4840"/>
                    <a:pt x="2889" y="4728"/>
                  </a:cubicBezTo>
                  <a:cubicBezTo>
                    <a:pt x="2963" y="4571"/>
                    <a:pt x="3035" y="4413"/>
                    <a:pt x="3109" y="4257"/>
                  </a:cubicBezTo>
                  <a:cubicBezTo>
                    <a:pt x="3238" y="3987"/>
                    <a:pt x="3369" y="3719"/>
                    <a:pt x="3503" y="3451"/>
                  </a:cubicBezTo>
                  <a:cubicBezTo>
                    <a:pt x="3651" y="3160"/>
                    <a:pt x="3787" y="2897"/>
                    <a:pt x="3923" y="2646"/>
                  </a:cubicBezTo>
                  <a:cubicBezTo>
                    <a:pt x="4060" y="2390"/>
                    <a:pt x="4212" y="2124"/>
                    <a:pt x="4374" y="1853"/>
                  </a:cubicBezTo>
                  <a:cubicBezTo>
                    <a:pt x="4732" y="1252"/>
                    <a:pt x="5050" y="776"/>
                    <a:pt x="5373" y="355"/>
                  </a:cubicBezTo>
                  <a:cubicBezTo>
                    <a:pt x="5416" y="300"/>
                    <a:pt x="5462" y="244"/>
                    <a:pt x="5506" y="189"/>
                  </a:cubicBezTo>
                  <a:cubicBezTo>
                    <a:pt x="5544" y="171"/>
                    <a:pt x="5565" y="148"/>
                    <a:pt x="5565" y="119"/>
                  </a:cubicBezTo>
                  <a:cubicBezTo>
                    <a:pt x="5574" y="99"/>
                    <a:pt x="5566" y="83"/>
                    <a:pt x="5555" y="70"/>
                  </a:cubicBezTo>
                  <a:cubicBezTo>
                    <a:pt x="5544" y="59"/>
                    <a:pt x="5532" y="53"/>
                    <a:pt x="5520" y="53"/>
                  </a:cubicBezTo>
                  <a:cubicBezTo>
                    <a:pt x="5518" y="53"/>
                    <a:pt x="5516" y="53"/>
                    <a:pt x="5513" y="53"/>
                  </a:cubicBezTo>
                  <a:cubicBezTo>
                    <a:pt x="5474" y="56"/>
                    <a:pt x="5434" y="57"/>
                    <a:pt x="5396" y="57"/>
                  </a:cubicBezTo>
                  <a:cubicBezTo>
                    <a:pt x="5318" y="57"/>
                    <a:pt x="5244" y="53"/>
                    <a:pt x="5178" y="49"/>
                  </a:cubicBezTo>
                  <a:cubicBezTo>
                    <a:pt x="5108" y="43"/>
                    <a:pt x="5037" y="39"/>
                    <a:pt x="4968" y="32"/>
                  </a:cubicBezTo>
                  <a:lnTo>
                    <a:pt x="4779" y="15"/>
                  </a:lnTo>
                  <a:cubicBezTo>
                    <a:pt x="4679" y="7"/>
                    <a:pt x="4573" y="1"/>
                    <a:pt x="446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8739863" y="3698045"/>
              <a:ext cx="81612" cy="110461"/>
            </a:xfrm>
            <a:custGeom>
              <a:avLst/>
              <a:gdLst/>
              <a:ahLst/>
              <a:cxnLst/>
              <a:rect l="l" t="t" r="r" b="b"/>
              <a:pathLst>
                <a:path w="2580" h="3492" extrusionOk="0">
                  <a:moveTo>
                    <a:pt x="1634" y="1"/>
                  </a:moveTo>
                  <a:cubicBezTo>
                    <a:pt x="1613" y="1"/>
                    <a:pt x="1592" y="8"/>
                    <a:pt x="1570" y="15"/>
                  </a:cubicBezTo>
                  <a:cubicBezTo>
                    <a:pt x="1523" y="35"/>
                    <a:pt x="1477" y="64"/>
                    <a:pt x="1441" y="88"/>
                  </a:cubicBezTo>
                  <a:cubicBezTo>
                    <a:pt x="1382" y="128"/>
                    <a:pt x="1325" y="173"/>
                    <a:pt x="1268" y="217"/>
                  </a:cubicBezTo>
                  <a:cubicBezTo>
                    <a:pt x="1156" y="307"/>
                    <a:pt x="1049" y="402"/>
                    <a:pt x="953" y="491"/>
                  </a:cubicBezTo>
                  <a:cubicBezTo>
                    <a:pt x="910" y="531"/>
                    <a:pt x="867" y="569"/>
                    <a:pt x="824" y="611"/>
                  </a:cubicBezTo>
                  <a:cubicBezTo>
                    <a:pt x="760" y="674"/>
                    <a:pt x="701" y="747"/>
                    <a:pt x="641" y="834"/>
                  </a:cubicBezTo>
                  <a:cubicBezTo>
                    <a:pt x="558" y="959"/>
                    <a:pt x="490" y="1111"/>
                    <a:pt x="436" y="1297"/>
                  </a:cubicBezTo>
                  <a:cubicBezTo>
                    <a:pt x="400" y="1420"/>
                    <a:pt x="373" y="1547"/>
                    <a:pt x="347" y="1671"/>
                  </a:cubicBezTo>
                  <a:lnTo>
                    <a:pt x="319" y="1808"/>
                  </a:lnTo>
                  <a:cubicBezTo>
                    <a:pt x="280" y="1984"/>
                    <a:pt x="240" y="2127"/>
                    <a:pt x="193" y="2258"/>
                  </a:cubicBezTo>
                  <a:cubicBezTo>
                    <a:pt x="175" y="2265"/>
                    <a:pt x="160" y="2279"/>
                    <a:pt x="152" y="2293"/>
                  </a:cubicBezTo>
                  <a:cubicBezTo>
                    <a:pt x="110" y="2384"/>
                    <a:pt x="74" y="2481"/>
                    <a:pt x="47" y="2584"/>
                  </a:cubicBezTo>
                  <a:cubicBezTo>
                    <a:pt x="16" y="2700"/>
                    <a:pt x="1" y="2815"/>
                    <a:pt x="1" y="2925"/>
                  </a:cubicBezTo>
                  <a:cubicBezTo>
                    <a:pt x="1" y="3042"/>
                    <a:pt x="25" y="3150"/>
                    <a:pt x="74" y="3243"/>
                  </a:cubicBezTo>
                  <a:cubicBezTo>
                    <a:pt x="85" y="3264"/>
                    <a:pt x="100" y="3281"/>
                    <a:pt x="114" y="3301"/>
                  </a:cubicBezTo>
                  <a:cubicBezTo>
                    <a:pt x="124" y="3316"/>
                    <a:pt x="135" y="3329"/>
                    <a:pt x="147" y="3340"/>
                  </a:cubicBezTo>
                  <a:cubicBezTo>
                    <a:pt x="154" y="3350"/>
                    <a:pt x="164" y="3357"/>
                    <a:pt x="173" y="3366"/>
                  </a:cubicBezTo>
                  <a:cubicBezTo>
                    <a:pt x="218" y="3409"/>
                    <a:pt x="276" y="3443"/>
                    <a:pt x="333" y="3465"/>
                  </a:cubicBezTo>
                  <a:cubicBezTo>
                    <a:pt x="374" y="3480"/>
                    <a:pt x="419" y="3489"/>
                    <a:pt x="466" y="3490"/>
                  </a:cubicBezTo>
                  <a:cubicBezTo>
                    <a:pt x="471" y="3491"/>
                    <a:pt x="476" y="3492"/>
                    <a:pt x="481" y="3492"/>
                  </a:cubicBezTo>
                  <a:cubicBezTo>
                    <a:pt x="493" y="3492"/>
                    <a:pt x="508" y="3490"/>
                    <a:pt x="525" y="3488"/>
                  </a:cubicBezTo>
                  <a:cubicBezTo>
                    <a:pt x="548" y="3483"/>
                    <a:pt x="568" y="3479"/>
                    <a:pt x="589" y="3472"/>
                  </a:cubicBezTo>
                  <a:cubicBezTo>
                    <a:pt x="665" y="3446"/>
                    <a:pt x="732" y="3397"/>
                    <a:pt x="805" y="3321"/>
                  </a:cubicBezTo>
                  <a:cubicBezTo>
                    <a:pt x="870" y="3253"/>
                    <a:pt x="926" y="3173"/>
                    <a:pt x="980" y="3092"/>
                  </a:cubicBezTo>
                  <a:lnTo>
                    <a:pt x="1017" y="3032"/>
                  </a:lnTo>
                  <a:lnTo>
                    <a:pt x="1055" y="2974"/>
                  </a:lnTo>
                  <a:cubicBezTo>
                    <a:pt x="1090" y="2921"/>
                    <a:pt x="1128" y="2868"/>
                    <a:pt x="1169" y="2817"/>
                  </a:cubicBezTo>
                  <a:cubicBezTo>
                    <a:pt x="1249" y="2722"/>
                    <a:pt x="1328" y="2643"/>
                    <a:pt x="1410" y="2581"/>
                  </a:cubicBezTo>
                  <a:cubicBezTo>
                    <a:pt x="1486" y="2528"/>
                    <a:pt x="1557" y="2488"/>
                    <a:pt x="1655" y="2444"/>
                  </a:cubicBezTo>
                  <a:cubicBezTo>
                    <a:pt x="1706" y="2419"/>
                    <a:pt x="1760" y="2398"/>
                    <a:pt x="1813" y="2374"/>
                  </a:cubicBezTo>
                  <a:cubicBezTo>
                    <a:pt x="1872" y="2349"/>
                    <a:pt x="1932" y="2323"/>
                    <a:pt x="1991" y="2295"/>
                  </a:cubicBezTo>
                  <a:cubicBezTo>
                    <a:pt x="2100" y="2243"/>
                    <a:pt x="2194" y="2185"/>
                    <a:pt x="2283" y="2114"/>
                  </a:cubicBezTo>
                  <a:cubicBezTo>
                    <a:pt x="2362" y="2050"/>
                    <a:pt x="2429" y="1968"/>
                    <a:pt x="2484" y="1878"/>
                  </a:cubicBezTo>
                  <a:cubicBezTo>
                    <a:pt x="2505" y="1842"/>
                    <a:pt x="2521" y="1804"/>
                    <a:pt x="2535" y="1764"/>
                  </a:cubicBezTo>
                  <a:cubicBezTo>
                    <a:pt x="2552" y="1715"/>
                    <a:pt x="2559" y="1668"/>
                    <a:pt x="2567" y="1620"/>
                  </a:cubicBezTo>
                  <a:cubicBezTo>
                    <a:pt x="2580" y="1526"/>
                    <a:pt x="2567" y="1417"/>
                    <a:pt x="2528" y="1305"/>
                  </a:cubicBezTo>
                  <a:cubicBezTo>
                    <a:pt x="2506" y="1242"/>
                    <a:pt x="2476" y="1185"/>
                    <a:pt x="2452" y="1142"/>
                  </a:cubicBezTo>
                  <a:cubicBezTo>
                    <a:pt x="2429" y="1104"/>
                    <a:pt x="2399" y="1063"/>
                    <a:pt x="2359" y="1020"/>
                  </a:cubicBezTo>
                  <a:lnTo>
                    <a:pt x="2322" y="983"/>
                  </a:lnTo>
                  <a:cubicBezTo>
                    <a:pt x="2286" y="947"/>
                    <a:pt x="2247" y="916"/>
                    <a:pt x="2207" y="883"/>
                  </a:cubicBezTo>
                  <a:lnTo>
                    <a:pt x="2149" y="833"/>
                  </a:lnTo>
                  <a:cubicBezTo>
                    <a:pt x="2116" y="806"/>
                    <a:pt x="2086" y="776"/>
                    <a:pt x="2055" y="746"/>
                  </a:cubicBezTo>
                  <a:cubicBezTo>
                    <a:pt x="2034" y="723"/>
                    <a:pt x="2012" y="697"/>
                    <a:pt x="1992" y="670"/>
                  </a:cubicBezTo>
                  <a:cubicBezTo>
                    <a:pt x="1975" y="645"/>
                    <a:pt x="1961" y="620"/>
                    <a:pt x="1951" y="595"/>
                  </a:cubicBezTo>
                  <a:cubicBezTo>
                    <a:pt x="1932" y="538"/>
                    <a:pt x="1921" y="475"/>
                    <a:pt x="1911" y="416"/>
                  </a:cubicBezTo>
                  <a:lnTo>
                    <a:pt x="1905" y="388"/>
                  </a:lnTo>
                  <a:cubicBezTo>
                    <a:pt x="1892" y="315"/>
                    <a:pt x="1875" y="230"/>
                    <a:pt x="1835" y="147"/>
                  </a:cubicBezTo>
                  <a:cubicBezTo>
                    <a:pt x="1826" y="124"/>
                    <a:pt x="1809" y="100"/>
                    <a:pt x="1789" y="78"/>
                  </a:cubicBezTo>
                  <a:cubicBezTo>
                    <a:pt x="1763" y="53"/>
                    <a:pt x="1735" y="31"/>
                    <a:pt x="1705" y="18"/>
                  </a:cubicBezTo>
                  <a:cubicBezTo>
                    <a:pt x="1683" y="10"/>
                    <a:pt x="1660" y="1"/>
                    <a:pt x="163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8668247" y="3826979"/>
              <a:ext cx="62411" cy="77784"/>
            </a:xfrm>
            <a:custGeom>
              <a:avLst/>
              <a:gdLst/>
              <a:ahLst/>
              <a:cxnLst/>
              <a:rect l="l" t="t" r="r" b="b"/>
              <a:pathLst>
                <a:path w="1973" h="2459" extrusionOk="0">
                  <a:moveTo>
                    <a:pt x="1659" y="0"/>
                  </a:moveTo>
                  <a:cubicBezTo>
                    <a:pt x="1620" y="0"/>
                    <a:pt x="1580" y="7"/>
                    <a:pt x="1543" y="19"/>
                  </a:cubicBezTo>
                  <a:cubicBezTo>
                    <a:pt x="1513" y="27"/>
                    <a:pt x="1480" y="40"/>
                    <a:pt x="1443" y="57"/>
                  </a:cubicBezTo>
                  <a:cubicBezTo>
                    <a:pt x="1439" y="55"/>
                    <a:pt x="1434" y="54"/>
                    <a:pt x="1428" y="54"/>
                  </a:cubicBezTo>
                  <a:cubicBezTo>
                    <a:pt x="1420" y="54"/>
                    <a:pt x="1411" y="56"/>
                    <a:pt x="1404" y="59"/>
                  </a:cubicBezTo>
                  <a:cubicBezTo>
                    <a:pt x="1212" y="142"/>
                    <a:pt x="1032" y="266"/>
                    <a:pt x="847" y="438"/>
                  </a:cubicBezTo>
                  <a:cubicBezTo>
                    <a:pt x="675" y="601"/>
                    <a:pt x="518" y="802"/>
                    <a:pt x="376" y="1035"/>
                  </a:cubicBezTo>
                  <a:cubicBezTo>
                    <a:pt x="249" y="1246"/>
                    <a:pt x="151" y="1472"/>
                    <a:pt x="83" y="1705"/>
                  </a:cubicBezTo>
                  <a:cubicBezTo>
                    <a:pt x="52" y="1813"/>
                    <a:pt x="30" y="1930"/>
                    <a:pt x="15" y="2053"/>
                  </a:cubicBezTo>
                  <a:cubicBezTo>
                    <a:pt x="2" y="2155"/>
                    <a:pt x="1" y="2264"/>
                    <a:pt x="8" y="2396"/>
                  </a:cubicBezTo>
                  <a:cubicBezTo>
                    <a:pt x="10" y="2413"/>
                    <a:pt x="12" y="2426"/>
                    <a:pt x="25" y="2439"/>
                  </a:cubicBezTo>
                  <a:cubicBezTo>
                    <a:pt x="35" y="2450"/>
                    <a:pt x="53" y="2458"/>
                    <a:pt x="70" y="2458"/>
                  </a:cubicBezTo>
                  <a:cubicBezTo>
                    <a:pt x="75" y="2458"/>
                    <a:pt x="79" y="2457"/>
                    <a:pt x="84" y="2456"/>
                  </a:cubicBezTo>
                  <a:cubicBezTo>
                    <a:pt x="226" y="2413"/>
                    <a:pt x="349" y="2331"/>
                    <a:pt x="452" y="2257"/>
                  </a:cubicBezTo>
                  <a:cubicBezTo>
                    <a:pt x="597" y="2152"/>
                    <a:pt x="728" y="2025"/>
                    <a:pt x="841" y="1914"/>
                  </a:cubicBezTo>
                  <a:cubicBezTo>
                    <a:pt x="1005" y="1756"/>
                    <a:pt x="1158" y="1584"/>
                    <a:pt x="1307" y="1416"/>
                  </a:cubicBezTo>
                  <a:cubicBezTo>
                    <a:pt x="1393" y="1319"/>
                    <a:pt x="1480" y="1223"/>
                    <a:pt x="1570" y="1126"/>
                  </a:cubicBezTo>
                  <a:lnTo>
                    <a:pt x="1616" y="1078"/>
                  </a:lnTo>
                  <a:cubicBezTo>
                    <a:pt x="1648" y="1045"/>
                    <a:pt x="1678" y="1015"/>
                    <a:pt x="1708" y="981"/>
                  </a:cubicBezTo>
                  <a:cubicBezTo>
                    <a:pt x="1749" y="935"/>
                    <a:pt x="1786" y="879"/>
                    <a:pt x="1822" y="813"/>
                  </a:cubicBezTo>
                  <a:cubicBezTo>
                    <a:pt x="1855" y="758"/>
                    <a:pt x="1884" y="693"/>
                    <a:pt x="1914" y="614"/>
                  </a:cubicBezTo>
                  <a:cubicBezTo>
                    <a:pt x="1938" y="548"/>
                    <a:pt x="1955" y="474"/>
                    <a:pt x="1965" y="391"/>
                  </a:cubicBezTo>
                  <a:cubicBezTo>
                    <a:pt x="1973" y="329"/>
                    <a:pt x="1968" y="266"/>
                    <a:pt x="1951" y="212"/>
                  </a:cubicBezTo>
                  <a:cubicBezTo>
                    <a:pt x="1937" y="163"/>
                    <a:pt x="1912" y="122"/>
                    <a:pt x="1880" y="87"/>
                  </a:cubicBezTo>
                  <a:cubicBezTo>
                    <a:pt x="1867" y="76"/>
                    <a:pt x="1855" y="65"/>
                    <a:pt x="1841" y="54"/>
                  </a:cubicBezTo>
                  <a:cubicBezTo>
                    <a:pt x="1792" y="20"/>
                    <a:pt x="1729" y="2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8854183" y="3777980"/>
              <a:ext cx="39983" cy="19644"/>
            </a:xfrm>
            <a:custGeom>
              <a:avLst/>
              <a:gdLst/>
              <a:ahLst/>
              <a:cxnLst/>
              <a:rect l="l" t="t" r="r" b="b"/>
              <a:pathLst>
                <a:path w="1264" h="621" extrusionOk="0">
                  <a:moveTo>
                    <a:pt x="52" y="1"/>
                  </a:moveTo>
                  <a:cubicBezTo>
                    <a:pt x="35" y="1"/>
                    <a:pt x="18" y="11"/>
                    <a:pt x="9" y="24"/>
                  </a:cubicBezTo>
                  <a:cubicBezTo>
                    <a:pt x="4" y="36"/>
                    <a:pt x="1" y="47"/>
                    <a:pt x="4" y="60"/>
                  </a:cubicBezTo>
                  <a:cubicBezTo>
                    <a:pt x="8" y="74"/>
                    <a:pt x="15" y="81"/>
                    <a:pt x="25" y="90"/>
                  </a:cubicBezTo>
                  <a:cubicBezTo>
                    <a:pt x="108" y="152"/>
                    <a:pt x="194" y="207"/>
                    <a:pt x="283" y="259"/>
                  </a:cubicBezTo>
                  <a:cubicBezTo>
                    <a:pt x="379" y="312"/>
                    <a:pt x="476" y="359"/>
                    <a:pt x="576" y="402"/>
                  </a:cubicBezTo>
                  <a:cubicBezTo>
                    <a:pt x="777" y="489"/>
                    <a:pt x="989" y="558"/>
                    <a:pt x="1199" y="618"/>
                  </a:cubicBezTo>
                  <a:cubicBezTo>
                    <a:pt x="1204" y="620"/>
                    <a:pt x="1208" y="620"/>
                    <a:pt x="1213" y="620"/>
                  </a:cubicBezTo>
                  <a:cubicBezTo>
                    <a:pt x="1233" y="620"/>
                    <a:pt x="1251" y="607"/>
                    <a:pt x="1259" y="587"/>
                  </a:cubicBezTo>
                  <a:cubicBezTo>
                    <a:pt x="1264" y="570"/>
                    <a:pt x="1259" y="552"/>
                    <a:pt x="1248" y="540"/>
                  </a:cubicBezTo>
                  <a:cubicBezTo>
                    <a:pt x="1241" y="534"/>
                    <a:pt x="1234" y="531"/>
                    <a:pt x="1225" y="527"/>
                  </a:cubicBezTo>
                  <a:cubicBezTo>
                    <a:pt x="1003" y="462"/>
                    <a:pt x="783" y="389"/>
                    <a:pt x="569" y="296"/>
                  </a:cubicBezTo>
                  <a:lnTo>
                    <a:pt x="569" y="296"/>
                  </a:lnTo>
                  <a:lnTo>
                    <a:pt x="581" y="302"/>
                  </a:lnTo>
                  <a:cubicBezTo>
                    <a:pt x="495" y="262"/>
                    <a:pt x="412" y="222"/>
                    <a:pt x="330" y="176"/>
                  </a:cubicBezTo>
                  <a:cubicBezTo>
                    <a:pt x="240" y="129"/>
                    <a:pt x="154" y="71"/>
                    <a:pt x="74" y="8"/>
                  </a:cubicBezTo>
                  <a:cubicBezTo>
                    <a:pt x="67" y="3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8821570" y="3809233"/>
              <a:ext cx="44380" cy="25116"/>
            </a:xfrm>
            <a:custGeom>
              <a:avLst/>
              <a:gdLst/>
              <a:ahLst/>
              <a:cxnLst/>
              <a:rect l="l" t="t" r="r" b="b"/>
              <a:pathLst>
                <a:path w="1403" h="794" extrusionOk="0">
                  <a:moveTo>
                    <a:pt x="53" y="0"/>
                  </a:moveTo>
                  <a:cubicBezTo>
                    <a:pt x="42" y="0"/>
                    <a:pt x="32" y="4"/>
                    <a:pt x="22" y="13"/>
                  </a:cubicBezTo>
                  <a:cubicBezTo>
                    <a:pt x="4" y="30"/>
                    <a:pt x="1" y="63"/>
                    <a:pt x="21" y="80"/>
                  </a:cubicBezTo>
                  <a:cubicBezTo>
                    <a:pt x="107" y="156"/>
                    <a:pt x="197" y="230"/>
                    <a:pt x="294" y="295"/>
                  </a:cubicBezTo>
                  <a:cubicBezTo>
                    <a:pt x="402" y="368"/>
                    <a:pt x="516" y="432"/>
                    <a:pt x="632" y="489"/>
                  </a:cubicBezTo>
                  <a:cubicBezTo>
                    <a:pt x="861" y="604"/>
                    <a:pt x="1102" y="696"/>
                    <a:pt x="1340" y="792"/>
                  </a:cubicBezTo>
                  <a:cubicBezTo>
                    <a:pt x="1344" y="793"/>
                    <a:pt x="1348" y="794"/>
                    <a:pt x="1353" y="794"/>
                  </a:cubicBezTo>
                  <a:cubicBezTo>
                    <a:pt x="1373" y="794"/>
                    <a:pt x="1392" y="779"/>
                    <a:pt x="1398" y="760"/>
                  </a:cubicBezTo>
                  <a:cubicBezTo>
                    <a:pt x="1403" y="749"/>
                    <a:pt x="1400" y="734"/>
                    <a:pt x="1394" y="724"/>
                  </a:cubicBezTo>
                  <a:cubicBezTo>
                    <a:pt x="1393" y="720"/>
                    <a:pt x="1391" y="717"/>
                    <a:pt x="1387" y="714"/>
                  </a:cubicBezTo>
                  <a:cubicBezTo>
                    <a:pt x="1378" y="711"/>
                    <a:pt x="1371" y="709"/>
                    <a:pt x="1364" y="704"/>
                  </a:cubicBezTo>
                  <a:cubicBezTo>
                    <a:pt x="1202" y="638"/>
                    <a:pt x="1037" y="574"/>
                    <a:pt x="876" y="502"/>
                  </a:cubicBezTo>
                  <a:lnTo>
                    <a:pt x="876" y="502"/>
                  </a:lnTo>
                  <a:lnTo>
                    <a:pt x="887" y="508"/>
                  </a:lnTo>
                  <a:cubicBezTo>
                    <a:pt x="767" y="454"/>
                    <a:pt x="651" y="398"/>
                    <a:pt x="536" y="336"/>
                  </a:cubicBezTo>
                  <a:cubicBezTo>
                    <a:pt x="410" y="266"/>
                    <a:pt x="293" y="187"/>
                    <a:pt x="181" y="97"/>
                  </a:cubicBezTo>
                  <a:lnTo>
                    <a:pt x="181" y="97"/>
                  </a:lnTo>
                  <a:cubicBezTo>
                    <a:pt x="186" y="100"/>
                    <a:pt x="188" y="103"/>
                    <a:pt x="193" y="104"/>
                  </a:cubicBezTo>
                  <a:cubicBezTo>
                    <a:pt x="157" y="76"/>
                    <a:pt x="123" y="46"/>
                    <a:pt x="88" y="16"/>
                  </a:cubicBezTo>
                  <a:cubicBezTo>
                    <a:pt x="77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8784876" y="3844820"/>
              <a:ext cx="56432" cy="32392"/>
            </a:xfrm>
            <a:custGeom>
              <a:avLst/>
              <a:gdLst/>
              <a:ahLst/>
              <a:cxnLst/>
              <a:rect l="l" t="t" r="r" b="b"/>
              <a:pathLst>
                <a:path w="1784" h="1024" extrusionOk="0">
                  <a:moveTo>
                    <a:pt x="325" y="242"/>
                  </a:moveTo>
                  <a:cubicBezTo>
                    <a:pt x="326" y="244"/>
                    <a:pt x="329" y="245"/>
                    <a:pt x="332" y="247"/>
                  </a:cubicBezTo>
                  <a:cubicBezTo>
                    <a:pt x="330" y="245"/>
                    <a:pt x="329" y="244"/>
                    <a:pt x="325" y="242"/>
                  </a:cubicBezTo>
                  <a:close/>
                  <a:moveTo>
                    <a:pt x="53" y="1"/>
                  </a:moveTo>
                  <a:cubicBezTo>
                    <a:pt x="41" y="1"/>
                    <a:pt x="29" y="5"/>
                    <a:pt x="21" y="15"/>
                  </a:cubicBezTo>
                  <a:cubicBezTo>
                    <a:pt x="1" y="32"/>
                    <a:pt x="1" y="63"/>
                    <a:pt x="18" y="80"/>
                  </a:cubicBezTo>
                  <a:cubicBezTo>
                    <a:pt x="73" y="139"/>
                    <a:pt x="128" y="195"/>
                    <a:pt x="184" y="249"/>
                  </a:cubicBezTo>
                  <a:cubicBezTo>
                    <a:pt x="239" y="297"/>
                    <a:pt x="295" y="342"/>
                    <a:pt x="352" y="387"/>
                  </a:cubicBezTo>
                  <a:cubicBezTo>
                    <a:pt x="488" y="490"/>
                    <a:pt x="634" y="577"/>
                    <a:pt x="786" y="657"/>
                  </a:cubicBezTo>
                  <a:cubicBezTo>
                    <a:pt x="933" y="732"/>
                    <a:pt x="1085" y="796"/>
                    <a:pt x="1237" y="858"/>
                  </a:cubicBezTo>
                  <a:cubicBezTo>
                    <a:pt x="1394" y="918"/>
                    <a:pt x="1556" y="971"/>
                    <a:pt x="1719" y="1023"/>
                  </a:cubicBezTo>
                  <a:cubicBezTo>
                    <a:pt x="1723" y="1023"/>
                    <a:pt x="1727" y="1024"/>
                    <a:pt x="1731" y="1024"/>
                  </a:cubicBezTo>
                  <a:cubicBezTo>
                    <a:pt x="1751" y="1024"/>
                    <a:pt x="1771" y="1011"/>
                    <a:pt x="1778" y="990"/>
                  </a:cubicBezTo>
                  <a:cubicBezTo>
                    <a:pt x="1784" y="974"/>
                    <a:pt x="1778" y="955"/>
                    <a:pt x="1767" y="942"/>
                  </a:cubicBezTo>
                  <a:cubicBezTo>
                    <a:pt x="1764" y="937"/>
                    <a:pt x="1756" y="931"/>
                    <a:pt x="1748" y="930"/>
                  </a:cubicBezTo>
                  <a:cubicBezTo>
                    <a:pt x="1510" y="854"/>
                    <a:pt x="1274" y="772"/>
                    <a:pt x="1045" y="672"/>
                  </a:cubicBezTo>
                  <a:lnTo>
                    <a:pt x="1045" y="672"/>
                  </a:lnTo>
                  <a:lnTo>
                    <a:pt x="1055" y="676"/>
                  </a:lnTo>
                  <a:cubicBezTo>
                    <a:pt x="930" y="622"/>
                    <a:pt x="806" y="560"/>
                    <a:pt x="687" y="490"/>
                  </a:cubicBezTo>
                  <a:cubicBezTo>
                    <a:pt x="561" y="418"/>
                    <a:pt x="443" y="337"/>
                    <a:pt x="330" y="247"/>
                  </a:cubicBezTo>
                  <a:lnTo>
                    <a:pt x="330" y="247"/>
                  </a:lnTo>
                  <a:lnTo>
                    <a:pt x="332" y="249"/>
                  </a:lnTo>
                  <a:cubicBezTo>
                    <a:pt x="329" y="247"/>
                    <a:pt x="326" y="244"/>
                    <a:pt x="323" y="242"/>
                  </a:cubicBezTo>
                  <a:lnTo>
                    <a:pt x="322" y="242"/>
                  </a:lnTo>
                  <a:cubicBezTo>
                    <a:pt x="282" y="208"/>
                    <a:pt x="243" y="173"/>
                    <a:pt x="204" y="138"/>
                  </a:cubicBezTo>
                  <a:cubicBezTo>
                    <a:pt x="164" y="100"/>
                    <a:pt x="124" y="58"/>
                    <a:pt x="87" y="16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8751567" y="3890624"/>
              <a:ext cx="59216" cy="27773"/>
            </a:xfrm>
            <a:custGeom>
              <a:avLst/>
              <a:gdLst/>
              <a:ahLst/>
              <a:cxnLst/>
              <a:rect l="l" t="t" r="r" b="b"/>
              <a:pathLst>
                <a:path w="1872" h="878" extrusionOk="0">
                  <a:moveTo>
                    <a:pt x="54" y="0"/>
                  </a:moveTo>
                  <a:cubicBezTo>
                    <a:pt x="41" y="0"/>
                    <a:pt x="28" y="5"/>
                    <a:pt x="19" y="13"/>
                  </a:cubicBezTo>
                  <a:cubicBezTo>
                    <a:pt x="0" y="30"/>
                    <a:pt x="2" y="59"/>
                    <a:pt x="17" y="79"/>
                  </a:cubicBezTo>
                  <a:cubicBezTo>
                    <a:pt x="66" y="137"/>
                    <a:pt x="119" y="190"/>
                    <a:pt x="176" y="240"/>
                  </a:cubicBezTo>
                  <a:cubicBezTo>
                    <a:pt x="234" y="291"/>
                    <a:pt x="297" y="333"/>
                    <a:pt x="361" y="376"/>
                  </a:cubicBezTo>
                  <a:cubicBezTo>
                    <a:pt x="510" y="472"/>
                    <a:pt x="672" y="550"/>
                    <a:pt x="838" y="616"/>
                  </a:cubicBezTo>
                  <a:cubicBezTo>
                    <a:pt x="1002" y="681"/>
                    <a:pt x="1171" y="736"/>
                    <a:pt x="1342" y="780"/>
                  </a:cubicBezTo>
                  <a:cubicBezTo>
                    <a:pt x="1499" y="822"/>
                    <a:pt x="1661" y="853"/>
                    <a:pt x="1823" y="878"/>
                  </a:cubicBezTo>
                  <a:cubicBezTo>
                    <a:pt x="1824" y="878"/>
                    <a:pt x="1825" y="878"/>
                    <a:pt x="1826" y="878"/>
                  </a:cubicBezTo>
                  <a:cubicBezTo>
                    <a:pt x="1838" y="878"/>
                    <a:pt x="1849" y="871"/>
                    <a:pt x="1857" y="865"/>
                  </a:cubicBezTo>
                  <a:cubicBezTo>
                    <a:pt x="1866" y="856"/>
                    <a:pt x="1872" y="843"/>
                    <a:pt x="1872" y="830"/>
                  </a:cubicBezTo>
                  <a:cubicBezTo>
                    <a:pt x="1872" y="817"/>
                    <a:pt x="1866" y="806"/>
                    <a:pt x="1859" y="796"/>
                  </a:cubicBezTo>
                  <a:cubicBezTo>
                    <a:pt x="1849" y="789"/>
                    <a:pt x="1837" y="786"/>
                    <a:pt x="1826" y="785"/>
                  </a:cubicBezTo>
                  <a:cubicBezTo>
                    <a:pt x="1811" y="782"/>
                    <a:pt x="1797" y="780"/>
                    <a:pt x="1783" y="777"/>
                  </a:cubicBezTo>
                  <a:lnTo>
                    <a:pt x="1786" y="777"/>
                  </a:lnTo>
                  <a:cubicBezTo>
                    <a:pt x="1432" y="720"/>
                    <a:pt x="1083" y="623"/>
                    <a:pt x="753" y="478"/>
                  </a:cubicBezTo>
                  <a:lnTo>
                    <a:pt x="753" y="478"/>
                  </a:lnTo>
                  <a:lnTo>
                    <a:pt x="763" y="484"/>
                  </a:lnTo>
                  <a:cubicBezTo>
                    <a:pt x="583" y="402"/>
                    <a:pt x="410" y="306"/>
                    <a:pt x="255" y="185"/>
                  </a:cubicBezTo>
                  <a:lnTo>
                    <a:pt x="255" y="185"/>
                  </a:lnTo>
                  <a:cubicBezTo>
                    <a:pt x="259" y="187"/>
                    <a:pt x="262" y="190"/>
                    <a:pt x="266" y="192"/>
                  </a:cubicBezTo>
                  <a:cubicBezTo>
                    <a:pt x="201" y="137"/>
                    <a:pt x="140" y="79"/>
                    <a:pt x="86" y="14"/>
                  </a:cubicBezTo>
                  <a:cubicBezTo>
                    <a:pt x="78" y="4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8716676" y="3935668"/>
              <a:ext cx="70003" cy="28754"/>
            </a:xfrm>
            <a:custGeom>
              <a:avLst/>
              <a:gdLst/>
              <a:ahLst/>
              <a:cxnLst/>
              <a:rect l="l" t="t" r="r" b="b"/>
              <a:pathLst>
                <a:path w="2213" h="909" extrusionOk="0">
                  <a:moveTo>
                    <a:pt x="55" y="1"/>
                  </a:moveTo>
                  <a:cubicBezTo>
                    <a:pt x="39" y="1"/>
                    <a:pt x="22" y="9"/>
                    <a:pt x="15" y="23"/>
                  </a:cubicBezTo>
                  <a:cubicBezTo>
                    <a:pt x="1" y="45"/>
                    <a:pt x="8" y="75"/>
                    <a:pt x="31" y="88"/>
                  </a:cubicBezTo>
                  <a:cubicBezTo>
                    <a:pt x="194" y="185"/>
                    <a:pt x="356" y="280"/>
                    <a:pt x="523" y="367"/>
                  </a:cubicBezTo>
                  <a:cubicBezTo>
                    <a:pt x="691" y="457"/>
                    <a:pt x="861" y="538"/>
                    <a:pt x="1036" y="613"/>
                  </a:cubicBezTo>
                  <a:cubicBezTo>
                    <a:pt x="1215" y="689"/>
                    <a:pt x="1401" y="752"/>
                    <a:pt x="1591" y="804"/>
                  </a:cubicBezTo>
                  <a:cubicBezTo>
                    <a:pt x="1779" y="854"/>
                    <a:pt x="1971" y="888"/>
                    <a:pt x="2164" y="908"/>
                  </a:cubicBezTo>
                  <a:cubicBezTo>
                    <a:pt x="2165" y="908"/>
                    <a:pt x="2166" y="908"/>
                    <a:pt x="2166" y="908"/>
                  </a:cubicBezTo>
                  <a:cubicBezTo>
                    <a:pt x="2190" y="908"/>
                    <a:pt x="2213" y="886"/>
                    <a:pt x="2213" y="861"/>
                  </a:cubicBezTo>
                  <a:cubicBezTo>
                    <a:pt x="2213" y="850"/>
                    <a:pt x="2209" y="837"/>
                    <a:pt x="2200" y="828"/>
                  </a:cubicBezTo>
                  <a:cubicBezTo>
                    <a:pt x="2193" y="818"/>
                    <a:pt x="2181" y="815"/>
                    <a:pt x="2170" y="814"/>
                  </a:cubicBezTo>
                  <a:cubicBezTo>
                    <a:pt x="2107" y="807"/>
                    <a:pt x="2044" y="800"/>
                    <a:pt x="1979" y="790"/>
                  </a:cubicBezTo>
                  <a:cubicBezTo>
                    <a:pt x="1806" y="761"/>
                    <a:pt x="1637" y="722"/>
                    <a:pt x="1470" y="671"/>
                  </a:cubicBezTo>
                  <a:cubicBezTo>
                    <a:pt x="1304" y="621"/>
                    <a:pt x="1139" y="556"/>
                    <a:pt x="979" y="486"/>
                  </a:cubicBezTo>
                  <a:lnTo>
                    <a:pt x="979" y="486"/>
                  </a:lnTo>
                  <a:lnTo>
                    <a:pt x="990" y="492"/>
                  </a:lnTo>
                  <a:cubicBezTo>
                    <a:pt x="675" y="351"/>
                    <a:pt x="374" y="184"/>
                    <a:pt x="79" y="8"/>
                  </a:cubicBezTo>
                  <a:cubicBezTo>
                    <a:pt x="72" y="3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8689093" y="3979922"/>
              <a:ext cx="71648" cy="32075"/>
            </a:xfrm>
            <a:custGeom>
              <a:avLst/>
              <a:gdLst/>
              <a:ahLst/>
              <a:cxnLst/>
              <a:rect l="l" t="t" r="r" b="b"/>
              <a:pathLst>
                <a:path w="2265" h="1014" extrusionOk="0">
                  <a:moveTo>
                    <a:pt x="52" y="1"/>
                  </a:moveTo>
                  <a:cubicBezTo>
                    <a:pt x="40" y="1"/>
                    <a:pt x="29" y="5"/>
                    <a:pt x="21" y="13"/>
                  </a:cubicBezTo>
                  <a:cubicBezTo>
                    <a:pt x="1" y="32"/>
                    <a:pt x="1" y="62"/>
                    <a:pt x="18" y="81"/>
                  </a:cubicBezTo>
                  <a:cubicBezTo>
                    <a:pt x="79" y="147"/>
                    <a:pt x="144" y="210"/>
                    <a:pt x="211" y="268"/>
                  </a:cubicBezTo>
                  <a:cubicBezTo>
                    <a:pt x="283" y="328"/>
                    <a:pt x="364" y="384"/>
                    <a:pt x="444" y="436"/>
                  </a:cubicBezTo>
                  <a:cubicBezTo>
                    <a:pt x="616" y="546"/>
                    <a:pt x="804" y="629"/>
                    <a:pt x="994" y="704"/>
                  </a:cubicBezTo>
                  <a:cubicBezTo>
                    <a:pt x="1195" y="778"/>
                    <a:pt x="1400" y="837"/>
                    <a:pt x="1607" y="887"/>
                  </a:cubicBezTo>
                  <a:cubicBezTo>
                    <a:pt x="1803" y="936"/>
                    <a:pt x="2001" y="976"/>
                    <a:pt x="2200" y="1013"/>
                  </a:cubicBezTo>
                  <a:cubicBezTo>
                    <a:pt x="2205" y="1013"/>
                    <a:pt x="2210" y="1014"/>
                    <a:pt x="2215" y="1014"/>
                  </a:cubicBezTo>
                  <a:cubicBezTo>
                    <a:pt x="2221" y="1014"/>
                    <a:pt x="2228" y="1013"/>
                    <a:pt x="2236" y="1009"/>
                  </a:cubicBezTo>
                  <a:cubicBezTo>
                    <a:pt x="2247" y="1001"/>
                    <a:pt x="2256" y="993"/>
                    <a:pt x="2259" y="980"/>
                  </a:cubicBezTo>
                  <a:cubicBezTo>
                    <a:pt x="2264" y="964"/>
                    <a:pt x="2259" y="947"/>
                    <a:pt x="2246" y="934"/>
                  </a:cubicBezTo>
                  <a:cubicBezTo>
                    <a:pt x="2244" y="927"/>
                    <a:pt x="2237" y="923"/>
                    <a:pt x="2229" y="921"/>
                  </a:cubicBezTo>
                  <a:cubicBezTo>
                    <a:pt x="1757" y="834"/>
                    <a:pt x="1285" y="729"/>
                    <a:pt x="844" y="539"/>
                  </a:cubicBezTo>
                  <a:lnTo>
                    <a:pt x="844" y="539"/>
                  </a:lnTo>
                  <a:lnTo>
                    <a:pt x="854" y="543"/>
                  </a:lnTo>
                  <a:cubicBezTo>
                    <a:pt x="758" y="500"/>
                    <a:pt x="665" y="454"/>
                    <a:pt x="573" y="403"/>
                  </a:cubicBezTo>
                  <a:cubicBezTo>
                    <a:pt x="475" y="347"/>
                    <a:pt x="383" y="284"/>
                    <a:pt x="294" y="212"/>
                  </a:cubicBezTo>
                  <a:lnTo>
                    <a:pt x="294" y="212"/>
                  </a:lnTo>
                  <a:lnTo>
                    <a:pt x="296" y="214"/>
                  </a:lnTo>
                  <a:cubicBezTo>
                    <a:pt x="260" y="185"/>
                    <a:pt x="224" y="155"/>
                    <a:pt x="190" y="124"/>
                  </a:cubicBezTo>
                  <a:cubicBezTo>
                    <a:pt x="154" y="89"/>
                    <a:pt x="121" y="53"/>
                    <a:pt x="86" y="16"/>
                  </a:cubicBezTo>
                  <a:cubicBezTo>
                    <a:pt x="77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8765612" y="3697254"/>
              <a:ext cx="40237" cy="63581"/>
            </a:xfrm>
            <a:custGeom>
              <a:avLst/>
              <a:gdLst/>
              <a:ahLst/>
              <a:cxnLst/>
              <a:rect l="l" t="t" r="r" b="b"/>
              <a:pathLst>
                <a:path w="1272" h="2010" extrusionOk="0">
                  <a:moveTo>
                    <a:pt x="191" y="464"/>
                  </a:moveTo>
                  <a:cubicBezTo>
                    <a:pt x="192" y="467"/>
                    <a:pt x="192" y="469"/>
                    <a:pt x="193" y="471"/>
                  </a:cubicBezTo>
                  <a:cubicBezTo>
                    <a:pt x="193" y="469"/>
                    <a:pt x="192" y="467"/>
                    <a:pt x="191" y="464"/>
                  </a:cubicBezTo>
                  <a:close/>
                  <a:moveTo>
                    <a:pt x="553" y="1113"/>
                  </a:moveTo>
                  <a:lnTo>
                    <a:pt x="553" y="1113"/>
                  </a:lnTo>
                  <a:cubicBezTo>
                    <a:pt x="553" y="1113"/>
                    <a:pt x="553" y="1114"/>
                    <a:pt x="554" y="1114"/>
                  </a:cubicBezTo>
                  <a:lnTo>
                    <a:pt x="554" y="1114"/>
                  </a:lnTo>
                  <a:cubicBezTo>
                    <a:pt x="553" y="1113"/>
                    <a:pt x="553" y="1113"/>
                    <a:pt x="553" y="1113"/>
                  </a:cubicBezTo>
                  <a:close/>
                  <a:moveTo>
                    <a:pt x="50" y="0"/>
                  </a:moveTo>
                  <a:cubicBezTo>
                    <a:pt x="37" y="0"/>
                    <a:pt x="24" y="6"/>
                    <a:pt x="16" y="13"/>
                  </a:cubicBezTo>
                  <a:cubicBezTo>
                    <a:pt x="7" y="20"/>
                    <a:pt x="0" y="35"/>
                    <a:pt x="1" y="46"/>
                  </a:cubicBezTo>
                  <a:cubicBezTo>
                    <a:pt x="3" y="82"/>
                    <a:pt x="7" y="118"/>
                    <a:pt x="11" y="153"/>
                  </a:cubicBezTo>
                  <a:cubicBezTo>
                    <a:pt x="19" y="204"/>
                    <a:pt x="30" y="251"/>
                    <a:pt x="40" y="298"/>
                  </a:cubicBezTo>
                  <a:cubicBezTo>
                    <a:pt x="62" y="385"/>
                    <a:pt x="93" y="470"/>
                    <a:pt x="126" y="551"/>
                  </a:cubicBezTo>
                  <a:cubicBezTo>
                    <a:pt x="203" y="745"/>
                    <a:pt x="312" y="927"/>
                    <a:pt x="430" y="1098"/>
                  </a:cubicBezTo>
                  <a:cubicBezTo>
                    <a:pt x="649" y="1422"/>
                    <a:pt x="914" y="1714"/>
                    <a:pt x="1186" y="1995"/>
                  </a:cubicBezTo>
                  <a:cubicBezTo>
                    <a:pt x="1195" y="2005"/>
                    <a:pt x="1208" y="2010"/>
                    <a:pt x="1220" y="2010"/>
                  </a:cubicBezTo>
                  <a:cubicBezTo>
                    <a:pt x="1232" y="2010"/>
                    <a:pt x="1244" y="2005"/>
                    <a:pt x="1253" y="1996"/>
                  </a:cubicBezTo>
                  <a:cubicBezTo>
                    <a:pt x="1272" y="1979"/>
                    <a:pt x="1272" y="1948"/>
                    <a:pt x="1254" y="1930"/>
                  </a:cubicBezTo>
                  <a:cubicBezTo>
                    <a:pt x="1004" y="1673"/>
                    <a:pt x="764" y="1404"/>
                    <a:pt x="554" y="1114"/>
                  </a:cubicBezTo>
                  <a:lnTo>
                    <a:pt x="554" y="1114"/>
                  </a:lnTo>
                  <a:cubicBezTo>
                    <a:pt x="554" y="1115"/>
                    <a:pt x="554" y="1115"/>
                    <a:pt x="554" y="1116"/>
                  </a:cubicBezTo>
                  <a:cubicBezTo>
                    <a:pt x="410" y="909"/>
                    <a:pt x="281" y="695"/>
                    <a:pt x="189" y="461"/>
                  </a:cubicBezTo>
                  <a:lnTo>
                    <a:pt x="189" y="461"/>
                  </a:lnTo>
                  <a:cubicBezTo>
                    <a:pt x="189" y="462"/>
                    <a:pt x="190" y="463"/>
                    <a:pt x="191" y="464"/>
                  </a:cubicBezTo>
                  <a:lnTo>
                    <a:pt x="191" y="464"/>
                  </a:lnTo>
                  <a:cubicBezTo>
                    <a:pt x="167" y="402"/>
                    <a:pt x="147" y="341"/>
                    <a:pt x="132" y="277"/>
                  </a:cubicBezTo>
                  <a:cubicBezTo>
                    <a:pt x="116" y="214"/>
                    <a:pt x="105" y="148"/>
                    <a:pt x="96" y="83"/>
                  </a:cubicBezTo>
                  <a:lnTo>
                    <a:pt x="96" y="93"/>
                  </a:lnTo>
                  <a:cubicBezTo>
                    <a:pt x="95" y="78"/>
                    <a:pt x="93" y="62"/>
                    <a:pt x="93" y="46"/>
                  </a:cubicBezTo>
                  <a:cubicBezTo>
                    <a:pt x="90" y="33"/>
                    <a:pt x="89" y="22"/>
                    <a:pt x="80" y="12"/>
                  </a:cubicBezTo>
                  <a:cubicBezTo>
                    <a:pt x="73" y="6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8733062" y="3749448"/>
              <a:ext cx="42672" cy="56432"/>
            </a:xfrm>
            <a:custGeom>
              <a:avLst/>
              <a:gdLst/>
              <a:ahLst/>
              <a:cxnLst/>
              <a:rect l="l" t="t" r="r" b="b"/>
              <a:pathLst>
                <a:path w="1349" h="1784" extrusionOk="0">
                  <a:moveTo>
                    <a:pt x="141" y="204"/>
                  </a:moveTo>
                  <a:lnTo>
                    <a:pt x="143" y="209"/>
                  </a:lnTo>
                  <a:lnTo>
                    <a:pt x="143" y="209"/>
                  </a:lnTo>
                  <a:cubicBezTo>
                    <a:pt x="142" y="208"/>
                    <a:pt x="142" y="206"/>
                    <a:pt x="141" y="204"/>
                  </a:cubicBezTo>
                  <a:close/>
                  <a:moveTo>
                    <a:pt x="1265" y="1648"/>
                  </a:moveTo>
                  <a:lnTo>
                    <a:pt x="1267" y="1649"/>
                  </a:lnTo>
                  <a:cubicBezTo>
                    <a:pt x="1267" y="1649"/>
                    <a:pt x="1267" y="1648"/>
                    <a:pt x="1265" y="1648"/>
                  </a:cubicBezTo>
                  <a:close/>
                  <a:moveTo>
                    <a:pt x="47" y="1"/>
                  </a:moveTo>
                  <a:cubicBezTo>
                    <a:pt x="45" y="1"/>
                    <a:pt x="43" y="1"/>
                    <a:pt x="41" y="1"/>
                  </a:cubicBezTo>
                  <a:cubicBezTo>
                    <a:pt x="15" y="7"/>
                    <a:pt x="1" y="33"/>
                    <a:pt x="5" y="58"/>
                  </a:cubicBezTo>
                  <a:cubicBezTo>
                    <a:pt x="37" y="214"/>
                    <a:pt x="101" y="361"/>
                    <a:pt x="174" y="501"/>
                  </a:cubicBezTo>
                  <a:cubicBezTo>
                    <a:pt x="267" y="673"/>
                    <a:pt x="380" y="833"/>
                    <a:pt x="499" y="988"/>
                  </a:cubicBezTo>
                  <a:cubicBezTo>
                    <a:pt x="622" y="1148"/>
                    <a:pt x="758" y="1298"/>
                    <a:pt x="900" y="1443"/>
                  </a:cubicBezTo>
                  <a:cubicBezTo>
                    <a:pt x="1018" y="1562"/>
                    <a:pt x="1141" y="1676"/>
                    <a:pt x="1275" y="1777"/>
                  </a:cubicBezTo>
                  <a:cubicBezTo>
                    <a:pt x="1281" y="1782"/>
                    <a:pt x="1291" y="1783"/>
                    <a:pt x="1300" y="1783"/>
                  </a:cubicBezTo>
                  <a:cubicBezTo>
                    <a:pt x="1304" y="1783"/>
                    <a:pt x="1308" y="1783"/>
                    <a:pt x="1311" y="1782"/>
                  </a:cubicBezTo>
                  <a:cubicBezTo>
                    <a:pt x="1323" y="1778"/>
                    <a:pt x="1334" y="1771"/>
                    <a:pt x="1340" y="1761"/>
                  </a:cubicBezTo>
                  <a:cubicBezTo>
                    <a:pt x="1347" y="1749"/>
                    <a:pt x="1348" y="1737"/>
                    <a:pt x="1345" y="1727"/>
                  </a:cubicBezTo>
                  <a:cubicBezTo>
                    <a:pt x="1341" y="1712"/>
                    <a:pt x="1334" y="1705"/>
                    <a:pt x="1324" y="1696"/>
                  </a:cubicBezTo>
                  <a:cubicBezTo>
                    <a:pt x="1304" y="1682"/>
                    <a:pt x="1284" y="1665"/>
                    <a:pt x="1265" y="1649"/>
                  </a:cubicBezTo>
                  <a:lnTo>
                    <a:pt x="1265" y="1649"/>
                  </a:lnTo>
                  <a:lnTo>
                    <a:pt x="1268" y="1654"/>
                  </a:lnTo>
                  <a:cubicBezTo>
                    <a:pt x="1129" y="1540"/>
                    <a:pt x="1000" y="1417"/>
                    <a:pt x="879" y="1286"/>
                  </a:cubicBezTo>
                  <a:cubicBezTo>
                    <a:pt x="731" y="1132"/>
                    <a:pt x="597" y="969"/>
                    <a:pt x="472" y="797"/>
                  </a:cubicBezTo>
                  <a:lnTo>
                    <a:pt x="472" y="797"/>
                  </a:lnTo>
                  <a:cubicBezTo>
                    <a:pt x="473" y="799"/>
                    <a:pt x="475" y="802"/>
                    <a:pt x="478" y="804"/>
                  </a:cubicBezTo>
                  <a:cubicBezTo>
                    <a:pt x="345" y="621"/>
                    <a:pt x="224" y="424"/>
                    <a:pt x="144" y="212"/>
                  </a:cubicBezTo>
                  <a:lnTo>
                    <a:pt x="144" y="212"/>
                  </a:lnTo>
                  <a:cubicBezTo>
                    <a:pt x="123" y="156"/>
                    <a:pt x="108" y="99"/>
                    <a:pt x="95" y="38"/>
                  </a:cubicBezTo>
                  <a:cubicBezTo>
                    <a:pt x="94" y="30"/>
                    <a:pt x="91" y="23"/>
                    <a:pt x="85" y="17"/>
                  </a:cubicBezTo>
                  <a:cubicBezTo>
                    <a:pt x="75" y="6"/>
                    <a:pt x="61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8705036" y="3804425"/>
              <a:ext cx="30747" cy="39224"/>
            </a:xfrm>
            <a:custGeom>
              <a:avLst/>
              <a:gdLst/>
              <a:ahLst/>
              <a:cxnLst/>
              <a:rect l="l" t="t" r="r" b="b"/>
              <a:pathLst>
                <a:path w="972" h="1240" extrusionOk="0">
                  <a:moveTo>
                    <a:pt x="54" y="1"/>
                  </a:moveTo>
                  <a:cubicBezTo>
                    <a:pt x="47" y="1"/>
                    <a:pt x="40" y="2"/>
                    <a:pt x="34" y="6"/>
                  </a:cubicBezTo>
                  <a:cubicBezTo>
                    <a:pt x="12" y="19"/>
                    <a:pt x="1" y="47"/>
                    <a:pt x="13" y="70"/>
                  </a:cubicBezTo>
                  <a:cubicBezTo>
                    <a:pt x="135" y="292"/>
                    <a:pt x="257" y="513"/>
                    <a:pt x="402" y="722"/>
                  </a:cubicBezTo>
                  <a:cubicBezTo>
                    <a:pt x="472" y="822"/>
                    <a:pt x="548" y="918"/>
                    <a:pt x="629" y="1007"/>
                  </a:cubicBezTo>
                  <a:cubicBezTo>
                    <a:pt x="708" y="1093"/>
                    <a:pt x="795" y="1168"/>
                    <a:pt x="893" y="1233"/>
                  </a:cubicBezTo>
                  <a:cubicBezTo>
                    <a:pt x="900" y="1237"/>
                    <a:pt x="907" y="1240"/>
                    <a:pt x="915" y="1240"/>
                  </a:cubicBezTo>
                  <a:cubicBezTo>
                    <a:pt x="932" y="1240"/>
                    <a:pt x="948" y="1230"/>
                    <a:pt x="957" y="1216"/>
                  </a:cubicBezTo>
                  <a:cubicBezTo>
                    <a:pt x="971" y="1193"/>
                    <a:pt x="963" y="1166"/>
                    <a:pt x="941" y="1151"/>
                  </a:cubicBezTo>
                  <a:cubicBezTo>
                    <a:pt x="908" y="1130"/>
                    <a:pt x="877" y="1107"/>
                    <a:pt x="845" y="1082"/>
                  </a:cubicBezTo>
                  <a:cubicBezTo>
                    <a:pt x="787" y="1032"/>
                    <a:pt x="729" y="978"/>
                    <a:pt x="678" y="921"/>
                  </a:cubicBezTo>
                  <a:cubicBezTo>
                    <a:pt x="613" y="849"/>
                    <a:pt x="555" y="772"/>
                    <a:pt x="497" y="696"/>
                  </a:cubicBezTo>
                  <a:lnTo>
                    <a:pt x="497" y="696"/>
                  </a:lnTo>
                  <a:cubicBezTo>
                    <a:pt x="497" y="697"/>
                    <a:pt x="499" y="697"/>
                    <a:pt x="499" y="699"/>
                  </a:cubicBezTo>
                  <a:cubicBezTo>
                    <a:pt x="349" y="485"/>
                    <a:pt x="223" y="256"/>
                    <a:pt x="98" y="27"/>
                  </a:cubicBezTo>
                  <a:cubicBezTo>
                    <a:pt x="97" y="24"/>
                    <a:pt x="94" y="20"/>
                    <a:pt x="91" y="19"/>
                  </a:cubicBezTo>
                  <a:cubicBezTo>
                    <a:pt x="81" y="7"/>
                    <a:pt x="6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8675681" y="3859371"/>
              <a:ext cx="28406" cy="36662"/>
            </a:xfrm>
            <a:custGeom>
              <a:avLst/>
              <a:gdLst/>
              <a:ahLst/>
              <a:cxnLst/>
              <a:rect l="l" t="t" r="r" b="b"/>
              <a:pathLst>
                <a:path w="898" h="1159" extrusionOk="0">
                  <a:moveTo>
                    <a:pt x="134" y="176"/>
                  </a:moveTo>
                  <a:cubicBezTo>
                    <a:pt x="134" y="177"/>
                    <a:pt x="134" y="177"/>
                    <a:pt x="137" y="179"/>
                  </a:cubicBezTo>
                  <a:cubicBezTo>
                    <a:pt x="137" y="177"/>
                    <a:pt x="137" y="177"/>
                    <a:pt x="134" y="176"/>
                  </a:cubicBezTo>
                  <a:close/>
                  <a:moveTo>
                    <a:pt x="134" y="180"/>
                  </a:moveTo>
                  <a:cubicBezTo>
                    <a:pt x="135" y="182"/>
                    <a:pt x="136" y="185"/>
                    <a:pt x="137" y="187"/>
                  </a:cubicBezTo>
                  <a:lnTo>
                    <a:pt x="137" y="187"/>
                  </a:lnTo>
                  <a:cubicBezTo>
                    <a:pt x="137" y="184"/>
                    <a:pt x="136" y="182"/>
                    <a:pt x="134" y="180"/>
                  </a:cubicBezTo>
                  <a:close/>
                  <a:moveTo>
                    <a:pt x="49" y="0"/>
                  </a:moveTo>
                  <a:cubicBezTo>
                    <a:pt x="46" y="0"/>
                    <a:pt x="42" y="0"/>
                    <a:pt x="39" y="1"/>
                  </a:cubicBezTo>
                  <a:cubicBezTo>
                    <a:pt x="15" y="7"/>
                    <a:pt x="1" y="34"/>
                    <a:pt x="4" y="59"/>
                  </a:cubicBezTo>
                  <a:cubicBezTo>
                    <a:pt x="15" y="112"/>
                    <a:pt x="29" y="159"/>
                    <a:pt x="45" y="209"/>
                  </a:cubicBezTo>
                  <a:cubicBezTo>
                    <a:pt x="65" y="265"/>
                    <a:pt x="88" y="316"/>
                    <a:pt x="117" y="368"/>
                  </a:cubicBezTo>
                  <a:cubicBezTo>
                    <a:pt x="170" y="472"/>
                    <a:pt x="240" y="568"/>
                    <a:pt x="316" y="660"/>
                  </a:cubicBezTo>
                  <a:cubicBezTo>
                    <a:pt x="395" y="759"/>
                    <a:pt x="482" y="849"/>
                    <a:pt x="571" y="935"/>
                  </a:cubicBezTo>
                  <a:cubicBezTo>
                    <a:pt x="652" y="1011"/>
                    <a:pt x="737" y="1082"/>
                    <a:pt x="824" y="1153"/>
                  </a:cubicBezTo>
                  <a:cubicBezTo>
                    <a:pt x="830" y="1157"/>
                    <a:pt x="839" y="1159"/>
                    <a:pt x="848" y="1159"/>
                  </a:cubicBezTo>
                  <a:cubicBezTo>
                    <a:pt x="852" y="1159"/>
                    <a:pt x="856" y="1159"/>
                    <a:pt x="860" y="1158"/>
                  </a:cubicBezTo>
                  <a:cubicBezTo>
                    <a:pt x="871" y="1155"/>
                    <a:pt x="883" y="1147"/>
                    <a:pt x="889" y="1137"/>
                  </a:cubicBezTo>
                  <a:cubicBezTo>
                    <a:pt x="896" y="1125"/>
                    <a:pt x="897" y="1114"/>
                    <a:pt x="893" y="1102"/>
                  </a:cubicBezTo>
                  <a:cubicBezTo>
                    <a:pt x="890" y="1088"/>
                    <a:pt x="883" y="1081"/>
                    <a:pt x="871" y="1072"/>
                  </a:cubicBezTo>
                  <a:cubicBezTo>
                    <a:pt x="859" y="1062"/>
                    <a:pt x="847" y="1053"/>
                    <a:pt x="837" y="1044"/>
                  </a:cubicBezTo>
                  <a:lnTo>
                    <a:pt x="837" y="1044"/>
                  </a:lnTo>
                  <a:cubicBezTo>
                    <a:pt x="839" y="1045"/>
                    <a:pt x="841" y="1046"/>
                    <a:pt x="843" y="1047"/>
                  </a:cubicBezTo>
                  <a:cubicBezTo>
                    <a:pt x="649" y="889"/>
                    <a:pt x="469" y="714"/>
                    <a:pt x="319" y="514"/>
                  </a:cubicBezTo>
                  <a:cubicBezTo>
                    <a:pt x="281" y="459"/>
                    <a:pt x="246" y="407"/>
                    <a:pt x="213" y="349"/>
                  </a:cubicBezTo>
                  <a:cubicBezTo>
                    <a:pt x="184" y="297"/>
                    <a:pt x="160" y="242"/>
                    <a:pt x="137" y="187"/>
                  </a:cubicBezTo>
                  <a:lnTo>
                    <a:pt x="137" y="187"/>
                  </a:lnTo>
                  <a:cubicBezTo>
                    <a:pt x="137" y="188"/>
                    <a:pt x="137" y="189"/>
                    <a:pt x="137" y="190"/>
                  </a:cubicBezTo>
                  <a:cubicBezTo>
                    <a:pt x="118" y="140"/>
                    <a:pt x="105" y="91"/>
                    <a:pt x="95" y="40"/>
                  </a:cubicBezTo>
                  <a:cubicBezTo>
                    <a:pt x="94" y="30"/>
                    <a:pt x="90" y="23"/>
                    <a:pt x="84" y="18"/>
                  </a:cubicBez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8649995" y="3909793"/>
              <a:ext cx="21415" cy="24262"/>
            </a:xfrm>
            <a:custGeom>
              <a:avLst/>
              <a:gdLst/>
              <a:ahLst/>
              <a:cxnLst/>
              <a:rect l="l" t="t" r="r" b="b"/>
              <a:pathLst>
                <a:path w="677" h="767" extrusionOk="0">
                  <a:moveTo>
                    <a:pt x="51" y="1"/>
                  </a:moveTo>
                  <a:cubicBezTo>
                    <a:pt x="43" y="1"/>
                    <a:pt x="36" y="3"/>
                    <a:pt x="28" y="7"/>
                  </a:cubicBezTo>
                  <a:cubicBezTo>
                    <a:pt x="18" y="11"/>
                    <a:pt x="8" y="22"/>
                    <a:pt x="5" y="35"/>
                  </a:cubicBezTo>
                  <a:cubicBezTo>
                    <a:pt x="1" y="47"/>
                    <a:pt x="4" y="58"/>
                    <a:pt x="8" y="71"/>
                  </a:cubicBezTo>
                  <a:cubicBezTo>
                    <a:pt x="21" y="103"/>
                    <a:pt x="35" y="136"/>
                    <a:pt x="50" y="167"/>
                  </a:cubicBezTo>
                  <a:cubicBezTo>
                    <a:pt x="70" y="209"/>
                    <a:pt x="93" y="250"/>
                    <a:pt x="115" y="289"/>
                  </a:cubicBezTo>
                  <a:cubicBezTo>
                    <a:pt x="154" y="352"/>
                    <a:pt x="198" y="409"/>
                    <a:pt x="244" y="465"/>
                  </a:cubicBezTo>
                  <a:cubicBezTo>
                    <a:pt x="343" y="582"/>
                    <a:pt x="466" y="681"/>
                    <a:pt x="598" y="760"/>
                  </a:cubicBezTo>
                  <a:cubicBezTo>
                    <a:pt x="605" y="765"/>
                    <a:pt x="613" y="767"/>
                    <a:pt x="622" y="767"/>
                  </a:cubicBezTo>
                  <a:cubicBezTo>
                    <a:pt x="638" y="767"/>
                    <a:pt x="654" y="758"/>
                    <a:pt x="662" y="744"/>
                  </a:cubicBezTo>
                  <a:cubicBezTo>
                    <a:pt x="677" y="723"/>
                    <a:pt x="667" y="691"/>
                    <a:pt x="645" y="680"/>
                  </a:cubicBezTo>
                  <a:cubicBezTo>
                    <a:pt x="617" y="661"/>
                    <a:pt x="587" y="641"/>
                    <a:pt x="558" y="622"/>
                  </a:cubicBezTo>
                  <a:cubicBezTo>
                    <a:pt x="531" y="602"/>
                    <a:pt x="505" y="582"/>
                    <a:pt x="479" y="562"/>
                  </a:cubicBezTo>
                  <a:cubicBezTo>
                    <a:pt x="438" y="526"/>
                    <a:pt x="399" y="491"/>
                    <a:pt x="359" y="452"/>
                  </a:cubicBezTo>
                  <a:cubicBezTo>
                    <a:pt x="322" y="415"/>
                    <a:pt x="290" y="372"/>
                    <a:pt x="257" y="330"/>
                  </a:cubicBezTo>
                  <a:cubicBezTo>
                    <a:pt x="226" y="283"/>
                    <a:pt x="193" y="236"/>
                    <a:pt x="166" y="187"/>
                  </a:cubicBezTo>
                  <a:cubicBezTo>
                    <a:pt x="137" y="137"/>
                    <a:pt x="114" y="83"/>
                    <a:pt x="93" y="30"/>
                  </a:cubicBezTo>
                  <a:cubicBezTo>
                    <a:pt x="91" y="25"/>
                    <a:pt x="90" y="22"/>
                    <a:pt x="85" y="21"/>
                  </a:cubicBezTo>
                  <a:cubicBezTo>
                    <a:pt x="80" y="10"/>
                    <a:pt x="71" y="4"/>
                    <a:pt x="64" y="2"/>
                  </a:cubicBezTo>
                  <a:cubicBezTo>
                    <a:pt x="60" y="1"/>
                    <a:pt x="55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8622095" y="3969610"/>
              <a:ext cx="14076" cy="11577"/>
            </a:xfrm>
            <a:custGeom>
              <a:avLst/>
              <a:gdLst/>
              <a:ahLst/>
              <a:cxnLst/>
              <a:rect l="l" t="t" r="r" b="b"/>
              <a:pathLst>
                <a:path w="445" h="366" extrusionOk="0">
                  <a:moveTo>
                    <a:pt x="49" y="1"/>
                  </a:moveTo>
                  <a:cubicBezTo>
                    <a:pt x="45" y="1"/>
                    <a:pt x="42" y="1"/>
                    <a:pt x="38" y="1"/>
                  </a:cubicBezTo>
                  <a:cubicBezTo>
                    <a:pt x="27" y="6"/>
                    <a:pt x="15" y="13"/>
                    <a:pt x="9" y="23"/>
                  </a:cubicBezTo>
                  <a:cubicBezTo>
                    <a:pt x="2" y="34"/>
                    <a:pt x="1" y="46"/>
                    <a:pt x="5" y="59"/>
                  </a:cubicBezTo>
                  <a:cubicBezTo>
                    <a:pt x="8" y="72"/>
                    <a:pt x="15" y="80"/>
                    <a:pt x="27" y="87"/>
                  </a:cubicBezTo>
                  <a:cubicBezTo>
                    <a:pt x="141" y="179"/>
                    <a:pt x="257" y="271"/>
                    <a:pt x="373" y="359"/>
                  </a:cubicBezTo>
                  <a:cubicBezTo>
                    <a:pt x="379" y="364"/>
                    <a:pt x="388" y="366"/>
                    <a:pt x="396" y="366"/>
                  </a:cubicBezTo>
                  <a:cubicBezTo>
                    <a:pt x="400" y="366"/>
                    <a:pt x="404" y="366"/>
                    <a:pt x="407" y="365"/>
                  </a:cubicBezTo>
                  <a:cubicBezTo>
                    <a:pt x="420" y="361"/>
                    <a:pt x="430" y="354"/>
                    <a:pt x="436" y="344"/>
                  </a:cubicBezTo>
                  <a:cubicBezTo>
                    <a:pt x="443" y="332"/>
                    <a:pt x="445" y="321"/>
                    <a:pt x="442" y="308"/>
                  </a:cubicBezTo>
                  <a:cubicBezTo>
                    <a:pt x="439" y="299"/>
                    <a:pt x="436" y="294"/>
                    <a:pt x="430" y="288"/>
                  </a:cubicBezTo>
                  <a:cubicBezTo>
                    <a:pt x="428" y="285"/>
                    <a:pt x="423" y="282"/>
                    <a:pt x="420" y="279"/>
                  </a:cubicBezTo>
                  <a:cubicBezTo>
                    <a:pt x="303" y="189"/>
                    <a:pt x="188" y="99"/>
                    <a:pt x="72" y="7"/>
                  </a:cubicBezTo>
                  <a:cubicBezTo>
                    <a:pt x="66" y="2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8711963" y="3771907"/>
              <a:ext cx="177079" cy="270837"/>
            </a:xfrm>
            <a:custGeom>
              <a:avLst/>
              <a:gdLst/>
              <a:ahLst/>
              <a:cxnLst/>
              <a:rect l="l" t="t" r="r" b="b"/>
              <a:pathLst>
                <a:path w="5598" h="8562" extrusionOk="0">
                  <a:moveTo>
                    <a:pt x="5545" y="0"/>
                  </a:moveTo>
                  <a:cubicBezTo>
                    <a:pt x="5533" y="0"/>
                    <a:pt x="5521" y="5"/>
                    <a:pt x="5512" y="14"/>
                  </a:cubicBezTo>
                  <a:cubicBezTo>
                    <a:pt x="5405" y="109"/>
                    <a:pt x="5304" y="208"/>
                    <a:pt x="5206" y="311"/>
                  </a:cubicBezTo>
                  <a:cubicBezTo>
                    <a:pt x="5100" y="424"/>
                    <a:pt x="4999" y="543"/>
                    <a:pt x="4901" y="664"/>
                  </a:cubicBezTo>
                  <a:cubicBezTo>
                    <a:pt x="4717" y="891"/>
                    <a:pt x="4545" y="1127"/>
                    <a:pt x="4371" y="1362"/>
                  </a:cubicBezTo>
                  <a:cubicBezTo>
                    <a:pt x="4286" y="1476"/>
                    <a:pt x="4202" y="1591"/>
                    <a:pt x="4116" y="1704"/>
                  </a:cubicBezTo>
                  <a:cubicBezTo>
                    <a:pt x="4019" y="1831"/>
                    <a:pt x="3918" y="1956"/>
                    <a:pt x="3822" y="2082"/>
                  </a:cubicBezTo>
                  <a:cubicBezTo>
                    <a:pt x="3632" y="2322"/>
                    <a:pt x="3440" y="2563"/>
                    <a:pt x="3251" y="2805"/>
                  </a:cubicBezTo>
                  <a:cubicBezTo>
                    <a:pt x="2872" y="3289"/>
                    <a:pt x="2502" y="3780"/>
                    <a:pt x="2173" y="4298"/>
                  </a:cubicBezTo>
                  <a:cubicBezTo>
                    <a:pt x="1862" y="4788"/>
                    <a:pt x="1597" y="5305"/>
                    <a:pt x="1347" y="5828"/>
                  </a:cubicBezTo>
                  <a:cubicBezTo>
                    <a:pt x="1129" y="6277"/>
                    <a:pt x="926" y="6730"/>
                    <a:pt x="709" y="7176"/>
                  </a:cubicBezTo>
                  <a:cubicBezTo>
                    <a:pt x="495" y="7625"/>
                    <a:pt x="268" y="8067"/>
                    <a:pt x="14" y="8491"/>
                  </a:cubicBezTo>
                  <a:cubicBezTo>
                    <a:pt x="1" y="8512"/>
                    <a:pt x="8" y="8542"/>
                    <a:pt x="29" y="8555"/>
                  </a:cubicBezTo>
                  <a:cubicBezTo>
                    <a:pt x="37" y="8560"/>
                    <a:pt x="45" y="8562"/>
                    <a:pt x="53" y="8562"/>
                  </a:cubicBezTo>
                  <a:cubicBezTo>
                    <a:pt x="69" y="8562"/>
                    <a:pt x="85" y="8554"/>
                    <a:pt x="94" y="8540"/>
                  </a:cubicBezTo>
                  <a:cubicBezTo>
                    <a:pt x="691" y="7547"/>
                    <a:pt x="1120" y="6472"/>
                    <a:pt x="1642" y="5440"/>
                  </a:cubicBezTo>
                  <a:cubicBezTo>
                    <a:pt x="1772" y="5182"/>
                    <a:pt x="1908" y="4926"/>
                    <a:pt x="2055" y="4675"/>
                  </a:cubicBezTo>
                  <a:cubicBezTo>
                    <a:pt x="2206" y="4416"/>
                    <a:pt x="2370" y="4165"/>
                    <a:pt x="2541" y="3918"/>
                  </a:cubicBezTo>
                  <a:cubicBezTo>
                    <a:pt x="2889" y="3413"/>
                    <a:pt x="3271" y="2930"/>
                    <a:pt x="3652" y="2448"/>
                  </a:cubicBezTo>
                  <a:cubicBezTo>
                    <a:pt x="3880" y="2162"/>
                    <a:pt x="4106" y="1876"/>
                    <a:pt x="4326" y="1582"/>
                  </a:cubicBezTo>
                  <a:cubicBezTo>
                    <a:pt x="4541" y="1294"/>
                    <a:pt x="4750" y="1002"/>
                    <a:pt x="4976" y="722"/>
                  </a:cubicBezTo>
                  <a:lnTo>
                    <a:pt x="4976" y="722"/>
                  </a:lnTo>
                  <a:lnTo>
                    <a:pt x="4975" y="723"/>
                  </a:lnTo>
                  <a:cubicBezTo>
                    <a:pt x="5062" y="614"/>
                    <a:pt x="5154" y="508"/>
                    <a:pt x="5249" y="404"/>
                  </a:cubicBezTo>
                  <a:cubicBezTo>
                    <a:pt x="5352" y="292"/>
                    <a:pt x="5463" y="185"/>
                    <a:pt x="5578" y="80"/>
                  </a:cubicBezTo>
                  <a:cubicBezTo>
                    <a:pt x="5598" y="63"/>
                    <a:pt x="5598" y="31"/>
                    <a:pt x="5579" y="14"/>
                  </a:cubicBezTo>
                  <a:cubicBezTo>
                    <a:pt x="5569" y="5"/>
                    <a:pt x="5557" y="0"/>
                    <a:pt x="5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8662680" y="3711932"/>
              <a:ext cx="143517" cy="193907"/>
            </a:xfrm>
            <a:custGeom>
              <a:avLst/>
              <a:gdLst/>
              <a:ahLst/>
              <a:cxnLst/>
              <a:rect l="l" t="t" r="r" b="b"/>
              <a:pathLst>
                <a:path w="4537" h="6130" extrusionOk="0">
                  <a:moveTo>
                    <a:pt x="2810" y="1976"/>
                  </a:moveTo>
                  <a:cubicBezTo>
                    <a:pt x="2806" y="1978"/>
                    <a:pt x="2804" y="1980"/>
                    <a:pt x="2803" y="1983"/>
                  </a:cubicBezTo>
                  <a:cubicBezTo>
                    <a:pt x="2804" y="1982"/>
                    <a:pt x="2806" y="1978"/>
                    <a:pt x="2810" y="1976"/>
                  </a:cubicBezTo>
                  <a:close/>
                  <a:moveTo>
                    <a:pt x="4484" y="0"/>
                  </a:moveTo>
                  <a:cubicBezTo>
                    <a:pt x="4473" y="0"/>
                    <a:pt x="4461" y="4"/>
                    <a:pt x="4452" y="13"/>
                  </a:cubicBezTo>
                  <a:cubicBezTo>
                    <a:pt x="4036" y="430"/>
                    <a:pt x="3633" y="861"/>
                    <a:pt x="3248" y="1305"/>
                  </a:cubicBezTo>
                  <a:cubicBezTo>
                    <a:pt x="2876" y="1734"/>
                    <a:pt x="2519" y="2177"/>
                    <a:pt x="2180" y="2632"/>
                  </a:cubicBezTo>
                  <a:cubicBezTo>
                    <a:pt x="1489" y="3553"/>
                    <a:pt x="867" y="4526"/>
                    <a:pt x="304" y="5531"/>
                  </a:cubicBezTo>
                  <a:cubicBezTo>
                    <a:pt x="206" y="5706"/>
                    <a:pt x="108" y="5882"/>
                    <a:pt x="14" y="6058"/>
                  </a:cubicBezTo>
                  <a:cubicBezTo>
                    <a:pt x="1" y="6083"/>
                    <a:pt x="7" y="6111"/>
                    <a:pt x="29" y="6123"/>
                  </a:cubicBezTo>
                  <a:cubicBezTo>
                    <a:pt x="37" y="6127"/>
                    <a:pt x="46" y="6130"/>
                    <a:pt x="55" y="6130"/>
                  </a:cubicBezTo>
                  <a:cubicBezTo>
                    <a:pt x="71" y="6130"/>
                    <a:pt x="87" y="6122"/>
                    <a:pt x="94" y="6107"/>
                  </a:cubicBezTo>
                  <a:cubicBezTo>
                    <a:pt x="485" y="5378"/>
                    <a:pt x="906" y="4665"/>
                    <a:pt x="1357" y="3972"/>
                  </a:cubicBezTo>
                  <a:cubicBezTo>
                    <a:pt x="1804" y="3285"/>
                    <a:pt x="2287" y="2620"/>
                    <a:pt x="2803" y="1982"/>
                  </a:cubicBezTo>
                  <a:lnTo>
                    <a:pt x="2803" y="1982"/>
                  </a:lnTo>
                  <a:lnTo>
                    <a:pt x="2800" y="1983"/>
                  </a:lnTo>
                  <a:cubicBezTo>
                    <a:pt x="3340" y="1319"/>
                    <a:pt x="3914" y="685"/>
                    <a:pt x="4517" y="79"/>
                  </a:cubicBezTo>
                  <a:cubicBezTo>
                    <a:pt x="4536" y="62"/>
                    <a:pt x="4537" y="30"/>
                    <a:pt x="4518" y="13"/>
                  </a:cubicBezTo>
                  <a:cubicBezTo>
                    <a:pt x="4509" y="5"/>
                    <a:pt x="4497" y="0"/>
                    <a:pt x="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13"/>
          <p:cNvGrpSpPr/>
          <p:nvPr/>
        </p:nvGrpSpPr>
        <p:grpSpPr>
          <a:xfrm rot="-4938383">
            <a:off x="2047446" y="4259577"/>
            <a:ext cx="293799" cy="976809"/>
            <a:chOff x="4912361" y="3048535"/>
            <a:chExt cx="186410" cy="619807"/>
          </a:xfrm>
        </p:grpSpPr>
        <p:sp>
          <p:nvSpPr>
            <p:cNvPr id="2816" name="Google Shape;2816;p13"/>
            <p:cNvSpPr/>
            <p:nvPr/>
          </p:nvSpPr>
          <p:spPr>
            <a:xfrm>
              <a:off x="4919637" y="3048535"/>
              <a:ext cx="152627" cy="474266"/>
            </a:xfrm>
            <a:custGeom>
              <a:avLst/>
              <a:gdLst/>
              <a:ahLst/>
              <a:cxnLst/>
              <a:rect l="l" t="t" r="r" b="b"/>
              <a:pathLst>
                <a:path w="4825" h="14993" extrusionOk="0">
                  <a:moveTo>
                    <a:pt x="4694" y="1"/>
                  </a:moveTo>
                  <a:cubicBezTo>
                    <a:pt x="4674" y="1"/>
                    <a:pt x="4657" y="7"/>
                    <a:pt x="4639" y="15"/>
                  </a:cubicBezTo>
                  <a:cubicBezTo>
                    <a:pt x="4629" y="21"/>
                    <a:pt x="4620" y="25"/>
                    <a:pt x="4613" y="32"/>
                  </a:cubicBezTo>
                  <a:cubicBezTo>
                    <a:pt x="4583" y="30"/>
                    <a:pt x="4553" y="29"/>
                    <a:pt x="4524" y="29"/>
                  </a:cubicBezTo>
                  <a:cubicBezTo>
                    <a:pt x="4513" y="29"/>
                    <a:pt x="4503" y="29"/>
                    <a:pt x="4493" y="30"/>
                  </a:cubicBezTo>
                  <a:cubicBezTo>
                    <a:pt x="4394" y="31"/>
                    <a:pt x="4294" y="42"/>
                    <a:pt x="4195" y="64"/>
                  </a:cubicBezTo>
                  <a:cubicBezTo>
                    <a:pt x="4036" y="97"/>
                    <a:pt x="3870" y="160"/>
                    <a:pt x="3691" y="257"/>
                  </a:cubicBezTo>
                  <a:cubicBezTo>
                    <a:pt x="3386" y="422"/>
                    <a:pt x="3091" y="662"/>
                    <a:pt x="2761" y="1019"/>
                  </a:cubicBezTo>
                  <a:cubicBezTo>
                    <a:pt x="2507" y="1295"/>
                    <a:pt x="2255" y="1617"/>
                    <a:pt x="1990" y="2006"/>
                  </a:cubicBezTo>
                  <a:cubicBezTo>
                    <a:pt x="1791" y="2298"/>
                    <a:pt x="1593" y="2613"/>
                    <a:pt x="1403" y="2939"/>
                  </a:cubicBezTo>
                  <a:cubicBezTo>
                    <a:pt x="866" y="3866"/>
                    <a:pt x="476" y="4892"/>
                    <a:pt x="247" y="5993"/>
                  </a:cubicBezTo>
                  <a:cubicBezTo>
                    <a:pt x="137" y="6523"/>
                    <a:pt x="64" y="7070"/>
                    <a:pt x="32" y="7626"/>
                  </a:cubicBezTo>
                  <a:cubicBezTo>
                    <a:pt x="1" y="8148"/>
                    <a:pt x="8" y="8702"/>
                    <a:pt x="54" y="9271"/>
                  </a:cubicBezTo>
                  <a:cubicBezTo>
                    <a:pt x="92" y="9769"/>
                    <a:pt x="165" y="10276"/>
                    <a:pt x="269" y="10777"/>
                  </a:cubicBezTo>
                  <a:cubicBezTo>
                    <a:pt x="366" y="11254"/>
                    <a:pt x="503" y="11737"/>
                    <a:pt x="675" y="12216"/>
                  </a:cubicBezTo>
                  <a:cubicBezTo>
                    <a:pt x="848" y="12697"/>
                    <a:pt x="1050" y="13151"/>
                    <a:pt x="1278" y="13562"/>
                  </a:cubicBezTo>
                  <a:cubicBezTo>
                    <a:pt x="1393" y="13770"/>
                    <a:pt x="1524" y="13982"/>
                    <a:pt x="1682" y="14211"/>
                  </a:cubicBezTo>
                  <a:cubicBezTo>
                    <a:pt x="1753" y="14314"/>
                    <a:pt x="1828" y="14414"/>
                    <a:pt x="1907" y="14513"/>
                  </a:cubicBezTo>
                  <a:cubicBezTo>
                    <a:pt x="1990" y="14622"/>
                    <a:pt x="2074" y="14731"/>
                    <a:pt x="2171" y="14828"/>
                  </a:cubicBezTo>
                  <a:cubicBezTo>
                    <a:pt x="2209" y="14865"/>
                    <a:pt x="2257" y="14885"/>
                    <a:pt x="2305" y="14885"/>
                  </a:cubicBezTo>
                  <a:cubicBezTo>
                    <a:pt x="2315" y="14885"/>
                    <a:pt x="2323" y="14884"/>
                    <a:pt x="2332" y="14884"/>
                  </a:cubicBezTo>
                  <a:cubicBezTo>
                    <a:pt x="2350" y="14894"/>
                    <a:pt x="2369" y="14900"/>
                    <a:pt x="2388" y="14900"/>
                  </a:cubicBezTo>
                  <a:lnTo>
                    <a:pt x="2436" y="14897"/>
                  </a:lnTo>
                  <a:cubicBezTo>
                    <a:pt x="2444" y="14897"/>
                    <a:pt x="2452" y="14897"/>
                    <a:pt x="2459" y="14897"/>
                  </a:cubicBezTo>
                  <a:cubicBezTo>
                    <a:pt x="2622" y="14897"/>
                    <a:pt x="2793" y="14911"/>
                    <a:pt x="3012" y="14942"/>
                  </a:cubicBezTo>
                  <a:lnTo>
                    <a:pt x="3098" y="14954"/>
                  </a:lnTo>
                  <a:cubicBezTo>
                    <a:pt x="3225" y="14974"/>
                    <a:pt x="3357" y="14993"/>
                    <a:pt x="3486" y="14993"/>
                  </a:cubicBezTo>
                  <a:cubicBezTo>
                    <a:pt x="3539" y="14993"/>
                    <a:pt x="3589" y="14988"/>
                    <a:pt x="3639" y="14980"/>
                  </a:cubicBezTo>
                  <a:cubicBezTo>
                    <a:pt x="3706" y="14968"/>
                    <a:pt x="3764" y="14902"/>
                    <a:pt x="3768" y="14829"/>
                  </a:cubicBezTo>
                  <a:cubicBezTo>
                    <a:pt x="3771" y="14765"/>
                    <a:pt x="3732" y="14698"/>
                    <a:pt x="3678" y="14672"/>
                  </a:cubicBezTo>
                  <a:cubicBezTo>
                    <a:pt x="3619" y="13449"/>
                    <a:pt x="3576" y="12334"/>
                    <a:pt x="3549" y="11247"/>
                  </a:cubicBezTo>
                  <a:cubicBezTo>
                    <a:pt x="3519" y="10033"/>
                    <a:pt x="3522" y="8854"/>
                    <a:pt x="3560" y="7744"/>
                  </a:cubicBezTo>
                  <a:cubicBezTo>
                    <a:pt x="3586" y="6891"/>
                    <a:pt x="3642" y="6038"/>
                    <a:pt x="3725" y="5210"/>
                  </a:cubicBezTo>
                  <a:cubicBezTo>
                    <a:pt x="3811" y="4355"/>
                    <a:pt x="3927" y="3530"/>
                    <a:pt x="4073" y="2760"/>
                  </a:cubicBezTo>
                  <a:lnTo>
                    <a:pt x="4079" y="2731"/>
                  </a:lnTo>
                  <a:lnTo>
                    <a:pt x="4080" y="2726"/>
                  </a:lnTo>
                  <a:cubicBezTo>
                    <a:pt x="4159" y="2331"/>
                    <a:pt x="4263" y="1915"/>
                    <a:pt x="4402" y="1457"/>
                  </a:cubicBezTo>
                  <a:cubicBezTo>
                    <a:pt x="4465" y="1247"/>
                    <a:pt x="4534" y="1036"/>
                    <a:pt x="4601" y="827"/>
                  </a:cubicBezTo>
                  <a:lnTo>
                    <a:pt x="4674" y="601"/>
                  </a:lnTo>
                  <a:cubicBezTo>
                    <a:pt x="4720" y="458"/>
                    <a:pt x="4766" y="312"/>
                    <a:pt x="4815" y="171"/>
                  </a:cubicBezTo>
                  <a:cubicBezTo>
                    <a:pt x="4825" y="138"/>
                    <a:pt x="4823" y="104"/>
                    <a:pt x="4808" y="74"/>
                  </a:cubicBezTo>
                  <a:cubicBezTo>
                    <a:pt x="4792" y="44"/>
                    <a:pt x="4766" y="21"/>
                    <a:pt x="4735" y="10"/>
                  </a:cubicBezTo>
                  <a:cubicBezTo>
                    <a:pt x="4722" y="2"/>
                    <a:pt x="4707" y="1"/>
                    <a:pt x="4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4972273" y="3531215"/>
              <a:ext cx="94075" cy="137127"/>
            </a:xfrm>
            <a:custGeom>
              <a:avLst/>
              <a:gdLst/>
              <a:ahLst/>
              <a:cxnLst/>
              <a:rect l="l" t="t" r="r" b="b"/>
              <a:pathLst>
                <a:path w="2974" h="4335" extrusionOk="0">
                  <a:moveTo>
                    <a:pt x="1914" y="1"/>
                  </a:moveTo>
                  <a:cubicBezTo>
                    <a:pt x="1905" y="1"/>
                    <a:pt x="1664" y="3"/>
                    <a:pt x="1411" y="6"/>
                  </a:cubicBezTo>
                  <a:lnTo>
                    <a:pt x="1411" y="6"/>
                  </a:lnTo>
                  <a:cubicBezTo>
                    <a:pt x="1408" y="6"/>
                    <a:pt x="1406" y="6"/>
                    <a:pt x="1403" y="6"/>
                  </a:cubicBezTo>
                  <a:cubicBezTo>
                    <a:pt x="1396" y="6"/>
                    <a:pt x="1389" y="6"/>
                    <a:pt x="1382" y="6"/>
                  </a:cubicBezTo>
                  <a:lnTo>
                    <a:pt x="1382" y="6"/>
                  </a:lnTo>
                  <a:cubicBezTo>
                    <a:pt x="1099" y="10"/>
                    <a:pt x="811" y="13"/>
                    <a:pt x="822" y="13"/>
                  </a:cubicBezTo>
                  <a:cubicBezTo>
                    <a:pt x="830" y="13"/>
                    <a:pt x="979" y="11"/>
                    <a:pt x="1368" y="7"/>
                  </a:cubicBezTo>
                  <a:lnTo>
                    <a:pt x="1368" y="7"/>
                  </a:lnTo>
                  <a:cubicBezTo>
                    <a:pt x="960" y="13"/>
                    <a:pt x="496" y="180"/>
                    <a:pt x="171" y="534"/>
                  </a:cubicBezTo>
                  <a:cubicBezTo>
                    <a:pt x="171" y="500"/>
                    <a:pt x="132" y="477"/>
                    <a:pt x="101" y="477"/>
                  </a:cubicBezTo>
                  <a:cubicBezTo>
                    <a:pt x="51" y="485"/>
                    <a:pt x="28" y="513"/>
                    <a:pt x="31" y="564"/>
                  </a:cubicBezTo>
                  <a:cubicBezTo>
                    <a:pt x="31" y="564"/>
                    <a:pt x="38" y="581"/>
                    <a:pt x="36" y="581"/>
                  </a:cubicBezTo>
                  <a:cubicBezTo>
                    <a:pt x="65" y="581"/>
                    <a:pt x="18" y="1924"/>
                    <a:pt x="18" y="1952"/>
                  </a:cubicBezTo>
                  <a:cubicBezTo>
                    <a:pt x="1" y="2713"/>
                    <a:pt x="18" y="3651"/>
                    <a:pt x="618" y="4078"/>
                  </a:cubicBezTo>
                  <a:cubicBezTo>
                    <a:pt x="826" y="4226"/>
                    <a:pt x="1114" y="4335"/>
                    <a:pt x="1423" y="4335"/>
                  </a:cubicBezTo>
                  <a:cubicBezTo>
                    <a:pt x="1460" y="4335"/>
                    <a:pt x="1497" y="4333"/>
                    <a:pt x="1534" y="4330"/>
                  </a:cubicBezTo>
                  <a:cubicBezTo>
                    <a:pt x="2973" y="4214"/>
                    <a:pt x="2615" y="1201"/>
                    <a:pt x="2624" y="493"/>
                  </a:cubicBezTo>
                  <a:cubicBezTo>
                    <a:pt x="2626" y="406"/>
                    <a:pt x="2558" y="345"/>
                    <a:pt x="2485" y="345"/>
                  </a:cubicBezTo>
                  <a:cubicBezTo>
                    <a:pt x="2450" y="345"/>
                    <a:pt x="2414" y="358"/>
                    <a:pt x="2383" y="388"/>
                  </a:cubicBezTo>
                  <a:cubicBezTo>
                    <a:pt x="2147" y="137"/>
                    <a:pt x="1785" y="21"/>
                    <a:pt x="1438" y="7"/>
                  </a:cubicBezTo>
                  <a:cubicBezTo>
                    <a:pt x="1434" y="7"/>
                    <a:pt x="1429" y="7"/>
                    <a:pt x="1425" y="6"/>
                  </a:cubicBezTo>
                  <a:lnTo>
                    <a:pt x="1425" y="6"/>
                  </a:lnTo>
                  <a:cubicBezTo>
                    <a:pt x="1792" y="2"/>
                    <a:pt x="1922" y="1"/>
                    <a:pt x="1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4912361" y="3513754"/>
              <a:ext cx="186410" cy="43621"/>
            </a:xfrm>
            <a:custGeom>
              <a:avLst/>
              <a:gdLst/>
              <a:ahLst/>
              <a:cxnLst/>
              <a:rect l="l" t="t" r="r" b="b"/>
              <a:pathLst>
                <a:path w="5893" h="1379" extrusionOk="0">
                  <a:moveTo>
                    <a:pt x="487" y="1"/>
                  </a:moveTo>
                  <a:cubicBezTo>
                    <a:pt x="438" y="1"/>
                    <a:pt x="423" y="51"/>
                    <a:pt x="447" y="79"/>
                  </a:cubicBezTo>
                  <a:cubicBezTo>
                    <a:pt x="182" y="207"/>
                    <a:pt x="0" y="949"/>
                    <a:pt x="530" y="1126"/>
                  </a:cubicBezTo>
                  <a:cubicBezTo>
                    <a:pt x="537" y="1142"/>
                    <a:pt x="554" y="1152"/>
                    <a:pt x="570" y="1153"/>
                  </a:cubicBezTo>
                  <a:cubicBezTo>
                    <a:pt x="1237" y="1175"/>
                    <a:pt x="2477" y="1256"/>
                    <a:pt x="3024" y="1302"/>
                  </a:cubicBezTo>
                  <a:lnTo>
                    <a:pt x="3092" y="1307"/>
                  </a:lnTo>
                  <a:cubicBezTo>
                    <a:pt x="3364" y="1330"/>
                    <a:pt x="3600" y="1336"/>
                    <a:pt x="3818" y="1336"/>
                  </a:cubicBezTo>
                  <a:cubicBezTo>
                    <a:pt x="4076" y="1336"/>
                    <a:pt x="4309" y="1327"/>
                    <a:pt x="4548" y="1327"/>
                  </a:cubicBezTo>
                  <a:cubicBezTo>
                    <a:pt x="4724" y="1327"/>
                    <a:pt x="4903" y="1332"/>
                    <a:pt x="5098" y="1348"/>
                  </a:cubicBezTo>
                  <a:cubicBezTo>
                    <a:pt x="5216" y="1356"/>
                    <a:pt x="5310" y="1378"/>
                    <a:pt x="5378" y="1378"/>
                  </a:cubicBezTo>
                  <a:cubicBezTo>
                    <a:pt x="5432" y="1378"/>
                    <a:pt x="5469" y="1364"/>
                    <a:pt x="5487" y="1317"/>
                  </a:cubicBezTo>
                  <a:cubicBezTo>
                    <a:pt x="5884" y="1176"/>
                    <a:pt x="5892" y="614"/>
                    <a:pt x="5590" y="258"/>
                  </a:cubicBezTo>
                  <a:cubicBezTo>
                    <a:pt x="5599" y="210"/>
                    <a:pt x="5572" y="148"/>
                    <a:pt x="5517" y="134"/>
                  </a:cubicBezTo>
                  <a:cubicBezTo>
                    <a:pt x="5087" y="22"/>
                    <a:pt x="4325" y="4"/>
                    <a:pt x="3764" y="4"/>
                  </a:cubicBezTo>
                  <a:cubicBezTo>
                    <a:pt x="3619" y="4"/>
                    <a:pt x="3487" y="5"/>
                    <a:pt x="3378" y="6"/>
                  </a:cubicBezTo>
                  <a:cubicBezTo>
                    <a:pt x="2467" y="16"/>
                    <a:pt x="1842" y="20"/>
                    <a:pt x="1414" y="20"/>
                  </a:cubicBezTo>
                  <a:cubicBezTo>
                    <a:pt x="408" y="20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4976164" y="3571388"/>
              <a:ext cx="73577" cy="17714"/>
            </a:xfrm>
            <a:custGeom>
              <a:avLst/>
              <a:gdLst/>
              <a:ahLst/>
              <a:cxnLst/>
              <a:rect l="l" t="t" r="r" b="b"/>
              <a:pathLst>
                <a:path w="2326" h="560" extrusionOk="0">
                  <a:moveTo>
                    <a:pt x="2134" y="1"/>
                  </a:moveTo>
                  <a:cubicBezTo>
                    <a:pt x="2128" y="1"/>
                    <a:pt x="2123" y="1"/>
                    <a:pt x="2117" y="1"/>
                  </a:cubicBezTo>
                  <a:cubicBezTo>
                    <a:pt x="2043" y="9"/>
                    <a:pt x="1875" y="60"/>
                    <a:pt x="1803" y="82"/>
                  </a:cubicBezTo>
                  <a:cubicBezTo>
                    <a:pt x="1454" y="187"/>
                    <a:pt x="1004" y="334"/>
                    <a:pt x="554" y="334"/>
                  </a:cubicBezTo>
                  <a:cubicBezTo>
                    <a:pt x="428" y="334"/>
                    <a:pt x="301" y="323"/>
                    <a:pt x="177" y="295"/>
                  </a:cubicBezTo>
                  <a:cubicBezTo>
                    <a:pt x="165" y="292"/>
                    <a:pt x="154" y="291"/>
                    <a:pt x="143" y="291"/>
                  </a:cubicBezTo>
                  <a:cubicBezTo>
                    <a:pt x="24" y="291"/>
                    <a:pt x="0" y="462"/>
                    <a:pt x="110" y="490"/>
                  </a:cubicBezTo>
                  <a:cubicBezTo>
                    <a:pt x="313" y="540"/>
                    <a:pt x="528" y="560"/>
                    <a:pt x="741" y="560"/>
                  </a:cubicBezTo>
                  <a:cubicBezTo>
                    <a:pt x="1409" y="560"/>
                    <a:pt x="2052" y="361"/>
                    <a:pt x="2206" y="255"/>
                  </a:cubicBezTo>
                  <a:cubicBezTo>
                    <a:pt x="2325" y="190"/>
                    <a:pt x="2302" y="1"/>
                    <a:pt x="213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4975658" y="3589071"/>
              <a:ext cx="72660" cy="16575"/>
            </a:xfrm>
            <a:custGeom>
              <a:avLst/>
              <a:gdLst/>
              <a:ahLst/>
              <a:cxnLst/>
              <a:rect l="l" t="t" r="r" b="b"/>
              <a:pathLst>
                <a:path w="2297" h="524" extrusionOk="0">
                  <a:moveTo>
                    <a:pt x="2076" y="1"/>
                  </a:moveTo>
                  <a:cubicBezTo>
                    <a:pt x="1798" y="1"/>
                    <a:pt x="1215" y="310"/>
                    <a:pt x="621" y="310"/>
                  </a:cubicBezTo>
                  <a:cubicBezTo>
                    <a:pt x="471" y="310"/>
                    <a:pt x="320" y="290"/>
                    <a:pt x="173" y="240"/>
                  </a:cubicBezTo>
                  <a:cubicBezTo>
                    <a:pt x="160" y="236"/>
                    <a:pt x="149" y="234"/>
                    <a:pt x="138" y="234"/>
                  </a:cubicBezTo>
                  <a:cubicBezTo>
                    <a:pt x="37" y="234"/>
                    <a:pt x="0" y="391"/>
                    <a:pt x="110" y="426"/>
                  </a:cubicBezTo>
                  <a:cubicBezTo>
                    <a:pt x="305" y="492"/>
                    <a:pt x="599" y="524"/>
                    <a:pt x="907" y="524"/>
                  </a:cubicBezTo>
                  <a:cubicBezTo>
                    <a:pt x="1570" y="524"/>
                    <a:pt x="2296" y="377"/>
                    <a:pt x="2238" y="113"/>
                  </a:cubicBezTo>
                  <a:cubicBezTo>
                    <a:pt x="2220" y="32"/>
                    <a:pt x="2163" y="1"/>
                    <a:pt x="207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5006246" y="3616180"/>
              <a:ext cx="253" cy="63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lnTo>
                    <a:pt x="4" y="0"/>
                  </a:lnTo>
                  <a:cubicBezTo>
                    <a:pt x="4" y="0"/>
                    <a:pt x="4" y="0"/>
                    <a:pt x="3" y="0"/>
                  </a:cubicBezTo>
                  <a:close/>
                  <a:moveTo>
                    <a:pt x="4" y="0"/>
                  </a:move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7" y="1"/>
                    <a:pt x="4" y="0"/>
                  </a:cubicBezTo>
                  <a:close/>
                </a:path>
              </a:pathLst>
            </a:custGeom>
            <a:solidFill>
              <a:srgbClr val="683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4984230" y="3609379"/>
              <a:ext cx="59944" cy="19834"/>
            </a:xfrm>
            <a:custGeom>
              <a:avLst/>
              <a:gdLst/>
              <a:ahLst/>
              <a:cxnLst/>
              <a:rect l="l" t="t" r="r" b="b"/>
              <a:pathLst>
                <a:path w="1895" h="627" extrusionOk="0">
                  <a:moveTo>
                    <a:pt x="704" y="218"/>
                  </a:moveTo>
                  <a:cubicBezTo>
                    <a:pt x="705" y="218"/>
                    <a:pt x="706" y="218"/>
                    <a:pt x="708" y="219"/>
                  </a:cubicBezTo>
                  <a:lnTo>
                    <a:pt x="708" y="219"/>
                  </a:lnTo>
                  <a:cubicBezTo>
                    <a:pt x="706" y="218"/>
                    <a:pt x="705" y="218"/>
                    <a:pt x="704" y="218"/>
                  </a:cubicBezTo>
                  <a:close/>
                  <a:moveTo>
                    <a:pt x="1239" y="538"/>
                  </a:moveTo>
                  <a:cubicBezTo>
                    <a:pt x="1246" y="539"/>
                    <a:pt x="1252" y="541"/>
                    <a:pt x="1258" y="542"/>
                  </a:cubicBezTo>
                  <a:cubicBezTo>
                    <a:pt x="1252" y="540"/>
                    <a:pt x="1245" y="539"/>
                    <a:pt x="1239" y="538"/>
                  </a:cubicBezTo>
                  <a:close/>
                  <a:moveTo>
                    <a:pt x="148" y="1"/>
                  </a:moveTo>
                  <a:cubicBezTo>
                    <a:pt x="124" y="1"/>
                    <a:pt x="100" y="12"/>
                    <a:pt x="85" y="33"/>
                  </a:cubicBezTo>
                  <a:cubicBezTo>
                    <a:pt x="1" y="162"/>
                    <a:pt x="499" y="357"/>
                    <a:pt x="646" y="404"/>
                  </a:cubicBezTo>
                  <a:cubicBezTo>
                    <a:pt x="841" y="467"/>
                    <a:pt x="1039" y="499"/>
                    <a:pt x="1239" y="538"/>
                  </a:cubicBezTo>
                  <a:lnTo>
                    <a:pt x="1239" y="538"/>
                  </a:lnTo>
                  <a:cubicBezTo>
                    <a:pt x="1234" y="537"/>
                    <a:pt x="1229" y="536"/>
                    <a:pt x="1223" y="534"/>
                  </a:cubicBezTo>
                  <a:lnTo>
                    <a:pt x="1223" y="534"/>
                  </a:lnTo>
                  <a:cubicBezTo>
                    <a:pt x="1304" y="549"/>
                    <a:pt x="1643" y="622"/>
                    <a:pt x="1689" y="626"/>
                  </a:cubicBezTo>
                  <a:cubicBezTo>
                    <a:pt x="1691" y="626"/>
                    <a:pt x="1694" y="626"/>
                    <a:pt x="1696" y="626"/>
                  </a:cubicBezTo>
                  <a:cubicBezTo>
                    <a:pt x="1823" y="626"/>
                    <a:pt x="1895" y="449"/>
                    <a:pt x="1737" y="376"/>
                  </a:cubicBezTo>
                  <a:cubicBezTo>
                    <a:pt x="1591" y="306"/>
                    <a:pt x="1006" y="271"/>
                    <a:pt x="708" y="219"/>
                  </a:cubicBezTo>
                  <a:lnTo>
                    <a:pt x="708" y="219"/>
                  </a:lnTo>
                  <a:cubicBezTo>
                    <a:pt x="708" y="219"/>
                    <a:pt x="709" y="219"/>
                    <a:pt x="709" y="219"/>
                  </a:cubicBezTo>
                  <a:cubicBezTo>
                    <a:pt x="430" y="162"/>
                    <a:pt x="298" y="92"/>
                    <a:pt x="188" y="13"/>
                  </a:cubicBezTo>
                  <a:cubicBezTo>
                    <a:pt x="176" y="5"/>
                    <a:pt x="162" y="1"/>
                    <a:pt x="14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4980023" y="3627504"/>
              <a:ext cx="64815" cy="16702"/>
            </a:xfrm>
            <a:custGeom>
              <a:avLst/>
              <a:gdLst/>
              <a:ahLst/>
              <a:cxnLst/>
              <a:rect l="l" t="t" r="r" b="b"/>
              <a:pathLst>
                <a:path w="2049" h="528" extrusionOk="0">
                  <a:moveTo>
                    <a:pt x="114" y="0"/>
                  </a:moveTo>
                  <a:cubicBezTo>
                    <a:pt x="81" y="0"/>
                    <a:pt x="49" y="17"/>
                    <a:pt x="31" y="46"/>
                  </a:cubicBezTo>
                  <a:cubicBezTo>
                    <a:pt x="0" y="90"/>
                    <a:pt x="13" y="155"/>
                    <a:pt x="59" y="185"/>
                  </a:cubicBezTo>
                  <a:cubicBezTo>
                    <a:pt x="115" y="221"/>
                    <a:pt x="172" y="254"/>
                    <a:pt x="230" y="285"/>
                  </a:cubicBezTo>
                  <a:cubicBezTo>
                    <a:pt x="264" y="304"/>
                    <a:pt x="295" y="319"/>
                    <a:pt x="330" y="337"/>
                  </a:cubicBezTo>
                  <a:cubicBezTo>
                    <a:pt x="364" y="354"/>
                    <a:pt x="403" y="362"/>
                    <a:pt x="439" y="375"/>
                  </a:cubicBezTo>
                  <a:cubicBezTo>
                    <a:pt x="580" y="420"/>
                    <a:pt x="728" y="443"/>
                    <a:pt x="874" y="458"/>
                  </a:cubicBezTo>
                  <a:cubicBezTo>
                    <a:pt x="1064" y="480"/>
                    <a:pt x="1126" y="471"/>
                    <a:pt x="1325" y="501"/>
                  </a:cubicBezTo>
                  <a:cubicBezTo>
                    <a:pt x="1417" y="517"/>
                    <a:pt x="1615" y="527"/>
                    <a:pt x="1747" y="527"/>
                  </a:cubicBezTo>
                  <a:cubicBezTo>
                    <a:pt x="1763" y="527"/>
                    <a:pt x="1777" y="527"/>
                    <a:pt x="1790" y="527"/>
                  </a:cubicBezTo>
                  <a:cubicBezTo>
                    <a:pt x="2048" y="518"/>
                    <a:pt x="2018" y="179"/>
                    <a:pt x="1810" y="176"/>
                  </a:cubicBezTo>
                  <a:cubicBezTo>
                    <a:pt x="1806" y="176"/>
                    <a:pt x="1802" y="176"/>
                    <a:pt x="1798" y="176"/>
                  </a:cubicBezTo>
                  <a:cubicBezTo>
                    <a:pt x="1605" y="176"/>
                    <a:pt x="1346" y="227"/>
                    <a:pt x="1048" y="227"/>
                  </a:cubicBezTo>
                  <a:cubicBezTo>
                    <a:pt x="805" y="227"/>
                    <a:pt x="537" y="193"/>
                    <a:pt x="260" y="69"/>
                  </a:cubicBezTo>
                  <a:cubicBezTo>
                    <a:pt x="230" y="53"/>
                    <a:pt x="199" y="34"/>
                    <a:pt x="171" y="17"/>
                  </a:cubicBezTo>
                  <a:cubicBezTo>
                    <a:pt x="152" y="6"/>
                    <a:pt x="134" y="0"/>
                    <a:pt x="11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4916663" y="3067103"/>
              <a:ext cx="127194" cy="419795"/>
            </a:xfrm>
            <a:custGeom>
              <a:avLst/>
              <a:gdLst/>
              <a:ahLst/>
              <a:cxnLst/>
              <a:rect l="l" t="t" r="r" b="b"/>
              <a:pathLst>
                <a:path w="4021" h="13271" extrusionOk="0">
                  <a:moveTo>
                    <a:pt x="2129" y="2729"/>
                  </a:moveTo>
                  <a:lnTo>
                    <a:pt x="2128" y="2731"/>
                  </a:lnTo>
                  <a:lnTo>
                    <a:pt x="2128" y="2731"/>
                  </a:lnTo>
                  <a:cubicBezTo>
                    <a:pt x="2129" y="2730"/>
                    <a:pt x="2129" y="2730"/>
                    <a:pt x="2129" y="2729"/>
                  </a:cubicBezTo>
                  <a:close/>
                  <a:moveTo>
                    <a:pt x="3958" y="1"/>
                  </a:moveTo>
                  <a:cubicBezTo>
                    <a:pt x="3945" y="1"/>
                    <a:pt x="3935" y="4"/>
                    <a:pt x="3926" y="14"/>
                  </a:cubicBezTo>
                  <a:cubicBezTo>
                    <a:pt x="1008" y="3037"/>
                    <a:pt x="0" y="6911"/>
                    <a:pt x="1466" y="11343"/>
                  </a:cubicBezTo>
                  <a:cubicBezTo>
                    <a:pt x="1674" y="11971"/>
                    <a:pt x="1916" y="12951"/>
                    <a:pt x="2359" y="13243"/>
                  </a:cubicBezTo>
                  <a:cubicBezTo>
                    <a:pt x="2386" y="13261"/>
                    <a:pt x="2417" y="13270"/>
                    <a:pt x="2447" y="13270"/>
                  </a:cubicBezTo>
                  <a:cubicBezTo>
                    <a:pt x="2525" y="13270"/>
                    <a:pt x="2600" y="13211"/>
                    <a:pt x="2605" y="13120"/>
                  </a:cubicBezTo>
                  <a:cubicBezTo>
                    <a:pt x="2609" y="13022"/>
                    <a:pt x="2530" y="12981"/>
                    <a:pt x="2466" y="12889"/>
                  </a:cubicBezTo>
                  <a:cubicBezTo>
                    <a:pt x="2230" y="12536"/>
                    <a:pt x="1958" y="11768"/>
                    <a:pt x="1963" y="11768"/>
                  </a:cubicBezTo>
                  <a:lnTo>
                    <a:pt x="1963" y="11768"/>
                  </a:lnTo>
                  <a:cubicBezTo>
                    <a:pt x="1963" y="11768"/>
                    <a:pt x="1967" y="11776"/>
                    <a:pt x="1973" y="11794"/>
                  </a:cubicBezTo>
                  <a:cubicBezTo>
                    <a:pt x="1203" y="9640"/>
                    <a:pt x="785" y="7813"/>
                    <a:pt x="1249" y="5369"/>
                  </a:cubicBezTo>
                  <a:lnTo>
                    <a:pt x="1249" y="5369"/>
                  </a:lnTo>
                  <a:lnTo>
                    <a:pt x="1249" y="5372"/>
                  </a:lnTo>
                  <a:cubicBezTo>
                    <a:pt x="1449" y="4355"/>
                    <a:pt x="1736" y="3539"/>
                    <a:pt x="2118" y="2749"/>
                  </a:cubicBezTo>
                  <a:lnTo>
                    <a:pt x="2118" y="2750"/>
                  </a:lnTo>
                  <a:lnTo>
                    <a:pt x="2128" y="2731"/>
                  </a:lnTo>
                  <a:lnTo>
                    <a:pt x="2128" y="2731"/>
                  </a:lnTo>
                  <a:cubicBezTo>
                    <a:pt x="2128" y="2731"/>
                    <a:pt x="2127" y="2731"/>
                    <a:pt x="2127" y="2732"/>
                  </a:cubicBezTo>
                  <a:cubicBezTo>
                    <a:pt x="2523" y="1933"/>
                    <a:pt x="3029" y="1189"/>
                    <a:pt x="3613" y="515"/>
                  </a:cubicBezTo>
                  <a:lnTo>
                    <a:pt x="3613" y="515"/>
                  </a:lnTo>
                  <a:cubicBezTo>
                    <a:pt x="3611" y="516"/>
                    <a:pt x="3609" y="519"/>
                    <a:pt x="3606" y="522"/>
                  </a:cubicBezTo>
                  <a:cubicBezTo>
                    <a:pt x="3733" y="375"/>
                    <a:pt x="3865" y="233"/>
                    <a:pt x="3999" y="94"/>
                  </a:cubicBezTo>
                  <a:cubicBezTo>
                    <a:pt x="4017" y="73"/>
                    <a:pt x="4021" y="43"/>
                    <a:pt x="4001" y="18"/>
                  </a:cubicBezTo>
                  <a:cubicBezTo>
                    <a:pt x="3991" y="8"/>
                    <a:pt x="3974" y="1"/>
                    <a:pt x="395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5" name="Google Shape;2825;p13"/>
          <p:cNvGrpSpPr/>
          <p:nvPr/>
        </p:nvGrpSpPr>
        <p:grpSpPr>
          <a:xfrm>
            <a:off x="3653677" y="370231"/>
            <a:ext cx="147945" cy="134470"/>
            <a:chOff x="3477352" y="993181"/>
            <a:chExt cx="147945" cy="134470"/>
          </a:xfrm>
        </p:grpSpPr>
        <p:sp>
          <p:nvSpPr>
            <p:cNvPr id="2826" name="Google Shape;2826;p13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13"/>
          <p:cNvGrpSpPr/>
          <p:nvPr/>
        </p:nvGrpSpPr>
        <p:grpSpPr>
          <a:xfrm>
            <a:off x="3494028" y="476706"/>
            <a:ext cx="83763" cy="83541"/>
            <a:chOff x="3317703" y="1099656"/>
            <a:chExt cx="83763" cy="83541"/>
          </a:xfrm>
        </p:grpSpPr>
        <p:sp>
          <p:nvSpPr>
            <p:cNvPr id="2829" name="Google Shape;2829;p13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1" name="Google Shape;2831;p13"/>
          <p:cNvGrpSpPr/>
          <p:nvPr/>
        </p:nvGrpSpPr>
        <p:grpSpPr>
          <a:xfrm>
            <a:off x="7570291" y="188878"/>
            <a:ext cx="253123" cy="201815"/>
            <a:chOff x="1631216" y="1891228"/>
            <a:chExt cx="253123" cy="201815"/>
          </a:xfrm>
        </p:grpSpPr>
        <p:sp>
          <p:nvSpPr>
            <p:cNvPr id="2832" name="Google Shape;2832;p13"/>
            <p:cNvSpPr/>
            <p:nvPr/>
          </p:nvSpPr>
          <p:spPr>
            <a:xfrm>
              <a:off x="1631216" y="1891228"/>
              <a:ext cx="253123" cy="201815"/>
            </a:xfrm>
            <a:custGeom>
              <a:avLst/>
              <a:gdLst/>
              <a:ahLst/>
              <a:cxnLst/>
              <a:rect l="l" t="t" r="r" b="b"/>
              <a:pathLst>
                <a:path w="8002" h="6380" extrusionOk="0">
                  <a:moveTo>
                    <a:pt x="5097" y="0"/>
                  </a:moveTo>
                  <a:cubicBezTo>
                    <a:pt x="3485" y="0"/>
                    <a:pt x="1959" y="1530"/>
                    <a:pt x="1959" y="1530"/>
                  </a:cubicBezTo>
                  <a:cubicBezTo>
                    <a:pt x="1" y="4135"/>
                    <a:pt x="3835" y="5535"/>
                    <a:pt x="4537" y="5595"/>
                  </a:cubicBezTo>
                  <a:cubicBezTo>
                    <a:pt x="5240" y="5654"/>
                    <a:pt x="4355" y="6091"/>
                    <a:pt x="4641" y="6340"/>
                  </a:cubicBezTo>
                  <a:cubicBezTo>
                    <a:pt x="4672" y="6367"/>
                    <a:pt x="4721" y="6380"/>
                    <a:pt x="4784" y="6380"/>
                  </a:cubicBezTo>
                  <a:cubicBezTo>
                    <a:pt x="5297" y="6380"/>
                    <a:pt x="6756" y="5545"/>
                    <a:pt x="7343" y="5027"/>
                  </a:cubicBezTo>
                  <a:cubicBezTo>
                    <a:pt x="8002" y="4443"/>
                    <a:pt x="7207" y="4652"/>
                    <a:pt x="7007" y="4076"/>
                  </a:cubicBezTo>
                  <a:cubicBezTo>
                    <a:pt x="6806" y="3499"/>
                    <a:pt x="7882" y="853"/>
                    <a:pt x="5878" y="133"/>
                  </a:cubicBezTo>
                  <a:cubicBezTo>
                    <a:pt x="5620" y="40"/>
                    <a:pt x="5357" y="0"/>
                    <a:pt x="5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1692678" y="1975465"/>
              <a:ext cx="88286" cy="68769"/>
            </a:xfrm>
            <a:custGeom>
              <a:avLst/>
              <a:gdLst/>
              <a:ahLst/>
              <a:cxnLst/>
              <a:rect l="l" t="t" r="r" b="b"/>
              <a:pathLst>
                <a:path w="2791" h="2174" extrusionOk="0">
                  <a:moveTo>
                    <a:pt x="334" y="0"/>
                  </a:moveTo>
                  <a:cubicBezTo>
                    <a:pt x="270" y="0"/>
                    <a:pt x="224" y="31"/>
                    <a:pt x="204" y="99"/>
                  </a:cubicBezTo>
                  <a:cubicBezTo>
                    <a:pt x="1" y="772"/>
                    <a:pt x="2568" y="2156"/>
                    <a:pt x="2568" y="2156"/>
                  </a:cubicBezTo>
                  <a:cubicBezTo>
                    <a:pt x="2588" y="2168"/>
                    <a:pt x="2602" y="2173"/>
                    <a:pt x="2611" y="2173"/>
                  </a:cubicBezTo>
                  <a:cubicBezTo>
                    <a:pt x="2791" y="2173"/>
                    <a:pt x="8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1722665" y="1946205"/>
              <a:ext cx="73546" cy="85060"/>
            </a:xfrm>
            <a:custGeom>
              <a:avLst/>
              <a:gdLst/>
              <a:ahLst/>
              <a:cxnLst/>
              <a:rect l="l" t="t" r="r" b="b"/>
              <a:pathLst>
                <a:path w="2325" h="2689" extrusionOk="0">
                  <a:moveTo>
                    <a:pt x="479" y="1"/>
                  </a:moveTo>
                  <a:cubicBezTo>
                    <a:pt x="434" y="1"/>
                    <a:pt x="397" y="22"/>
                    <a:pt x="368" y="69"/>
                  </a:cubicBezTo>
                  <a:cubicBezTo>
                    <a:pt x="0" y="666"/>
                    <a:pt x="2130" y="2660"/>
                    <a:pt x="2130" y="2660"/>
                  </a:cubicBezTo>
                  <a:cubicBezTo>
                    <a:pt x="2149" y="2680"/>
                    <a:pt x="2163" y="2689"/>
                    <a:pt x="2172" y="2689"/>
                  </a:cubicBezTo>
                  <a:cubicBezTo>
                    <a:pt x="2324" y="2689"/>
                    <a:pt x="973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1757619" y="1931021"/>
              <a:ext cx="55800" cy="95625"/>
            </a:xfrm>
            <a:custGeom>
              <a:avLst/>
              <a:gdLst/>
              <a:ahLst/>
              <a:cxnLst/>
              <a:rect l="l" t="t" r="r" b="b"/>
              <a:pathLst>
                <a:path w="1764" h="3023" extrusionOk="0">
                  <a:moveTo>
                    <a:pt x="598" y="0"/>
                  </a:moveTo>
                  <a:cubicBezTo>
                    <a:pt x="566" y="0"/>
                    <a:pt x="535" y="14"/>
                    <a:pt x="505" y="43"/>
                  </a:cubicBezTo>
                  <a:cubicBezTo>
                    <a:pt x="1" y="536"/>
                    <a:pt x="1587" y="2984"/>
                    <a:pt x="1587" y="2984"/>
                  </a:cubicBezTo>
                  <a:cubicBezTo>
                    <a:pt x="1603" y="3010"/>
                    <a:pt x="1615" y="3022"/>
                    <a:pt x="1624" y="3022"/>
                  </a:cubicBezTo>
                  <a:cubicBezTo>
                    <a:pt x="1763" y="3022"/>
                    <a:pt x="1076" y="0"/>
                    <a:pt x="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1796432" y="1916945"/>
              <a:ext cx="39762" cy="100117"/>
            </a:xfrm>
            <a:custGeom>
              <a:avLst/>
              <a:gdLst/>
              <a:ahLst/>
              <a:cxnLst/>
              <a:rect l="l" t="t" r="r" b="b"/>
              <a:pathLst>
                <a:path w="1257" h="3165" extrusionOk="0">
                  <a:moveTo>
                    <a:pt x="664" y="1"/>
                  </a:moveTo>
                  <a:cubicBezTo>
                    <a:pt x="639" y="1"/>
                    <a:pt x="613" y="9"/>
                    <a:pt x="585" y="27"/>
                  </a:cubicBezTo>
                  <a:cubicBezTo>
                    <a:pt x="1" y="415"/>
                    <a:pt x="1091" y="3120"/>
                    <a:pt x="1091" y="3120"/>
                  </a:cubicBezTo>
                  <a:cubicBezTo>
                    <a:pt x="1102" y="3150"/>
                    <a:pt x="1112" y="3164"/>
                    <a:pt x="1121" y="3164"/>
                  </a:cubicBezTo>
                  <a:cubicBezTo>
                    <a:pt x="1257" y="3164"/>
                    <a:pt x="114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1768975" y="1896479"/>
              <a:ext cx="22997" cy="8762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559" y="1"/>
                  </a:moveTo>
                  <a:cubicBezTo>
                    <a:pt x="381" y="1"/>
                    <a:pt x="86" y="143"/>
                    <a:pt x="86" y="143"/>
                  </a:cubicBezTo>
                  <a:cubicBezTo>
                    <a:pt x="1" y="239"/>
                    <a:pt x="76" y="277"/>
                    <a:pt x="198" y="277"/>
                  </a:cubicBezTo>
                  <a:cubicBezTo>
                    <a:pt x="398" y="277"/>
                    <a:pt x="727" y="175"/>
                    <a:pt x="686" y="64"/>
                  </a:cubicBezTo>
                  <a:cubicBezTo>
                    <a:pt x="669" y="18"/>
                    <a:pt x="621" y="1"/>
                    <a:pt x="5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1757746" y="1917641"/>
              <a:ext cx="22965" cy="8794"/>
            </a:xfrm>
            <a:custGeom>
              <a:avLst/>
              <a:gdLst/>
              <a:ahLst/>
              <a:cxnLst/>
              <a:rect l="l" t="t" r="r" b="b"/>
              <a:pathLst>
                <a:path w="726" h="278" extrusionOk="0">
                  <a:moveTo>
                    <a:pt x="558" y="1"/>
                  </a:moveTo>
                  <a:cubicBezTo>
                    <a:pt x="380" y="1"/>
                    <a:pt x="86" y="143"/>
                    <a:pt x="86" y="143"/>
                  </a:cubicBezTo>
                  <a:cubicBezTo>
                    <a:pt x="0" y="239"/>
                    <a:pt x="76" y="277"/>
                    <a:pt x="198" y="277"/>
                  </a:cubicBezTo>
                  <a:cubicBezTo>
                    <a:pt x="399" y="277"/>
                    <a:pt x="726" y="176"/>
                    <a:pt x="684" y="64"/>
                  </a:cubicBezTo>
                  <a:cubicBezTo>
                    <a:pt x="668" y="18"/>
                    <a:pt x="620" y="1"/>
                    <a:pt x="5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1737501" y="1907961"/>
              <a:ext cx="22965" cy="8762"/>
            </a:xfrm>
            <a:custGeom>
              <a:avLst/>
              <a:gdLst/>
              <a:ahLst/>
              <a:cxnLst/>
              <a:rect l="l" t="t" r="r" b="b"/>
              <a:pathLst>
                <a:path w="726" h="277" extrusionOk="0">
                  <a:moveTo>
                    <a:pt x="559" y="0"/>
                  </a:moveTo>
                  <a:cubicBezTo>
                    <a:pt x="381" y="0"/>
                    <a:pt x="86" y="142"/>
                    <a:pt x="86" y="142"/>
                  </a:cubicBezTo>
                  <a:cubicBezTo>
                    <a:pt x="0" y="239"/>
                    <a:pt x="75" y="277"/>
                    <a:pt x="197" y="277"/>
                  </a:cubicBezTo>
                  <a:cubicBezTo>
                    <a:pt x="397" y="277"/>
                    <a:pt x="726" y="175"/>
                    <a:pt x="686" y="64"/>
                  </a:cubicBezTo>
                  <a:cubicBezTo>
                    <a:pt x="669" y="17"/>
                    <a:pt x="621" y="0"/>
                    <a:pt x="55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1717762" y="1926023"/>
              <a:ext cx="22491" cy="9964"/>
            </a:xfrm>
            <a:custGeom>
              <a:avLst/>
              <a:gdLst/>
              <a:ahLst/>
              <a:cxnLst/>
              <a:rect l="l" t="t" r="r" b="b"/>
              <a:pathLst>
                <a:path w="711" h="315" extrusionOk="0">
                  <a:moveTo>
                    <a:pt x="549" y="1"/>
                  </a:moveTo>
                  <a:cubicBezTo>
                    <a:pt x="374" y="1"/>
                    <a:pt x="65" y="190"/>
                    <a:pt x="65" y="190"/>
                  </a:cubicBezTo>
                  <a:cubicBezTo>
                    <a:pt x="0" y="280"/>
                    <a:pt x="51" y="315"/>
                    <a:pt x="144" y="315"/>
                  </a:cubicBezTo>
                  <a:cubicBezTo>
                    <a:pt x="336" y="315"/>
                    <a:pt x="710" y="169"/>
                    <a:pt x="655" y="54"/>
                  </a:cubicBezTo>
                  <a:cubicBezTo>
                    <a:pt x="637" y="15"/>
                    <a:pt x="598" y="1"/>
                    <a:pt x="54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1794535" y="1900433"/>
              <a:ext cx="22965" cy="8731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559" y="1"/>
                  </a:moveTo>
                  <a:cubicBezTo>
                    <a:pt x="380" y="1"/>
                    <a:pt x="85" y="143"/>
                    <a:pt x="85" y="143"/>
                  </a:cubicBezTo>
                  <a:cubicBezTo>
                    <a:pt x="0" y="238"/>
                    <a:pt x="75" y="276"/>
                    <a:pt x="197" y="276"/>
                  </a:cubicBezTo>
                  <a:cubicBezTo>
                    <a:pt x="398" y="276"/>
                    <a:pt x="725" y="175"/>
                    <a:pt x="685" y="64"/>
                  </a:cubicBezTo>
                  <a:cubicBezTo>
                    <a:pt x="669" y="18"/>
                    <a:pt x="621" y="1"/>
                    <a:pt x="5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2" name="Google Shape;2842;p13"/>
          <p:cNvGrpSpPr/>
          <p:nvPr/>
        </p:nvGrpSpPr>
        <p:grpSpPr>
          <a:xfrm>
            <a:off x="1234644" y="4701372"/>
            <a:ext cx="265681" cy="257583"/>
            <a:chOff x="1987619" y="2413322"/>
            <a:chExt cx="265681" cy="257583"/>
          </a:xfrm>
        </p:grpSpPr>
        <p:sp>
          <p:nvSpPr>
            <p:cNvPr id="2843" name="Google Shape;2843;p13"/>
            <p:cNvSpPr/>
            <p:nvPr/>
          </p:nvSpPr>
          <p:spPr>
            <a:xfrm>
              <a:off x="1987619" y="2413322"/>
              <a:ext cx="265681" cy="257583"/>
            </a:xfrm>
            <a:custGeom>
              <a:avLst/>
              <a:gdLst/>
              <a:ahLst/>
              <a:cxnLst/>
              <a:rect l="l" t="t" r="r" b="b"/>
              <a:pathLst>
                <a:path w="8399" h="8143" extrusionOk="0">
                  <a:moveTo>
                    <a:pt x="5865" y="1"/>
                  </a:moveTo>
                  <a:cubicBezTo>
                    <a:pt x="5855" y="1"/>
                    <a:pt x="5845" y="3"/>
                    <a:pt x="5834" y="8"/>
                  </a:cubicBezTo>
                  <a:cubicBezTo>
                    <a:pt x="5190" y="315"/>
                    <a:pt x="3677" y="2320"/>
                    <a:pt x="3677" y="2320"/>
                  </a:cubicBezTo>
                  <a:cubicBezTo>
                    <a:pt x="3677" y="2320"/>
                    <a:pt x="1208" y="1606"/>
                    <a:pt x="497" y="1606"/>
                  </a:cubicBezTo>
                  <a:cubicBezTo>
                    <a:pt x="423" y="1606"/>
                    <a:pt x="369" y="1614"/>
                    <a:pt x="337" y="1631"/>
                  </a:cubicBezTo>
                  <a:cubicBezTo>
                    <a:pt x="1" y="1805"/>
                    <a:pt x="2133" y="4187"/>
                    <a:pt x="2133" y="4187"/>
                  </a:cubicBezTo>
                  <a:cubicBezTo>
                    <a:pt x="2133" y="4187"/>
                    <a:pt x="81" y="6469"/>
                    <a:pt x="363" y="6544"/>
                  </a:cubicBezTo>
                  <a:cubicBezTo>
                    <a:pt x="376" y="6547"/>
                    <a:pt x="393" y="6548"/>
                    <a:pt x="415" y="6548"/>
                  </a:cubicBezTo>
                  <a:cubicBezTo>
                    <a:pt x="906" y="6548"/>
                    <a:pt x="3710" y="5825"/>
                    <a:pt x="3710" y="5825"/>
                  </a:cubicBezTo>
                  <a:cubicBezTo>
                    <a:pt x="3710" y="5825"/>
                    <a:pt x="5086" y="8142"/>
                    <a:pt x="5418" y="8142"/>
                  </a:cubicBezTo>
                  <a:cubicBezTo>
                    <a:pt x="5427" y="8142"/>
                    <a:pt x="5435" y="8140"/>
                    <a:pt x="5442" y="8137"/>
                  </a:cubicBezTo>
                  <a:cubicBezTo>
                    <a:pt x="5724" y="8011"/>
                    <a:pt x="5816" y="5458"/>
                    <a:pt x="5816" y="5458"/>
                  </a:cubicBezTo>
                  <a:cubicBezTo>
                    <a:pt x="5816" y="5458"/>
                    <a:pt x="8173" y="4951"/>
                    <a:pt x="8286" y="4715"/>
                  </a:cubicBezTo>
                  <a:cubicBezTo>
                    <a:pt x="8399" y="4479"/>
                    <a:pt x="5830" y="3246"/>
                    <a:pt x="5830" y="3246"/>
                  </a:cubicBezTo>
                  <a:cubicBezTo>
                    <a:pt x="5830" y="3246"/>
                    <a:pt x="6210" y="1"/>
                    <a:pt x="5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2152298" y="2442867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0"/>
                  </a:moveTo>
                  <a:cubicBezTo>
                    <a:pt x="223" y="0"/>
                    <a:pt x="0" y="588"/>
                    <a:pt x="101" y="588"/>
                  </a:cubicBezTo>
                  <a:cubicBezTo>
                    <a:pt x="106" y="588"/>
                    <a:pt x="113" y="586"/>
                    <a:pt x="120" y="582"/>
                  </a:cubicBezTo>
                  <a:cubicBezTo>
                    <a:pt x="239" y="525"/>
                    <a:pt x="395" y="62"/>
                    <a:pt x="395" y="62"/>
                  </a:cubicBezTo>
                  <a:cubicBezTo>
                    <a:pt x="383" y="19"/>
                    <a:pt x="365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2147205" y="2471273"/>
              <a:ext cx="12590" cy="18600"/>
            </a:xfrm>
            <a:custGeom>
              <a:avLst/>
              <a:gdLst/>
              <a:ahLst/>
              <a:cxnLst/>
              <a:rect l="l" t="t" r="r" b="b"/>
              <a:pathLst>
                <a:path w="398" h="588" extrusionOk="0">
                  <a:moveTo>
                    <a:pt x="345" y="1"/>
                  </a:moveTo>
                  <a:cubicBezTo>
                    <a:pt x="225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41" y="525"/>
                    <a:pt x="397" y="64"/>
                    <a:pt x="397" y="64"/>
                  </a:cubicBezTo>
                  <a:cubicBezTo>
                    <a:pt x="385" y="19"/>
                    <a:pt x="366" y="1"/>
                    <a:pt x="3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2153216" y="2491708"/>
              <a:ext cx="12495" cy="18600"/>
            </a:xfrm>
            <a:custGeom>
              <a:avLst/>
              <a:gdLst/>
              <a:ahLst/>
              <a:cxnLst/>
              <a:rect l="l" t="t" r="r" b="b"/>
              <a:pathLst>
                <a:path w="395" h="588" extrusionOk="0">
                  <a:moveTo>
                    <a:pt x="343" y="1"/>
                  </a:moveTo>
                  <a:cubicBezTo>
                    <a:pt x="223" y="1"/>
                    <a:pt x="0" y="587"/>
                    <a:pt x="100" y="587"/>
                  </a:cubicBezTo>
                  <a:cubicBezTo>
                    <a:pt x="106" y="587"/>
                    <a:pt x="112" y="586"/>
                    <a:pt x="120" y="582"/>
                  </a:cubicBezTo>
                  <a:cubicBezTo>
                    <a:pt x="239" y="525"/>
                    <a:pt x="395" y="63"/>
                    <a:pt x="395" y="63"/>
                  </a:cubicBezTo>
                  <a:cubicBezTo>
                    <a:pt x="382" y="19"/>
                    <a:pt x="364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2128953" y="2527484"/>
              <a:ext cx="20656" cy="13096"/>
            </a:xfrm>
            <a:custGeom>
              <a:avLst/>
              <a:gdLst/>
              <a:ahLst/>
              <a:cxnLst/>
              <a:rect l="l" t="t" r="r" b="b"/>
              <a:pathLst>
                <a:path w="653" h="414" extrusionOk="0">
                  <a:moveTo>
                    <a:pt x="599" y="0"/>
                  </a:moveTo>
                  <a:cubicBezTo>
                    <a:pt x="452" y="0"/>
                    <a:pt x="0" y="406"/>
                    <a:pt x="151" y="413"/>
                  </a:cubicBezTo>
                  <a:cubicBezTo>
                    <a:pt x="152" y="413"/>
                    <a:pt x="152" y="413"/>
                    <a:pt x="153" y="413"/>
                  </a:cubicBezTo>
                  <a:cubicBezTo>
                    <a:pt x="287" y="413"/>
                    <a:pt x="639" y="85"/>
                    <a:pt x="639" y="85"/>
                  </a:cubicBezTo>
                  <a:cubicBezTo>
                    <a:pt x="653" y="2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2146415" y="2545546"/>
              <a:ext cx="25148" cy="5662"/>
            </a:xfrm>
            <a:custGeom>
              <a:avLst/>
              <a:gdLst/>
              <a:ahLst/>
              <a:cxnLst/>
              <a:rect l="l" t="t" r="r" b="b"/>
              <a:pathLst>
                <a:path w="795" h="179" extrusionOk="0">
                  <a:moveTo>
                    <a:pt x="230" y="1"/>
                  </a:moveTo>
                  <a:cubicBezTo>
                    <a:pt x="99" y="1"/>
                    <a:pt x="1" y="23"/>
                    <a:pt x="48" y="73"/>
                  </a:cubicBezTo>
                  <a:cubicBezTo>
                    <a:pt x="139" y="168"/>
                    <a:pt x="625" y="179"/>
                    <a:pt x="625" y="179"/>
                  </a:cubicBezTo>
                  <a:cubicBezTo>
                    <a:pt x="794" y="69"/>
                    <a:pt x="461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2168336" y="2534032"/>
              <a:ext cx="24389" cy="5251"/>
            </a:xfrm>
            <a:custGeom>
              <a:avLst/>
              <a:gdLst/>
              <a:ahLst/>
              <a:cxnLst/>
              <a:rect l="l" t="t" r="r" b="b"/>
              <a:pathLst>
                <a:path w="771" h="166" extrusionOk="0">
                  <a:moveTo>
                    <a:pt x="519" y="0"/>
                  </a:moveTo>
                  <a:cubicBezTo>
                    <a:pt x="304" y="0"/>
                    <a:pt x="0" y="71"/>
                    <a:pt x="93" y="134"/>
                  </a:cubicBezTo>
                  <a:cubicBezTo>
                    <a:pt x="125" y="157"/>
                    <a:pt x="192" y="165"/>
                    <a:pt x="269" y="165"/>
                  </a:cubicBezTo>
                  <a:cubicBezTo>
                    <a:pt x="447" y="165"/>
                    <a:pt x="680" y="123"/>
                    <a:pt x="680" y="123"/>
                  </a:cubicBezTo>
                  <a:cubicBezTo>
                    <a:pt x="770" y="33"/>
                    <a:pt x="665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2171214" y="2565032"/>
              <a:ext cx="24832" cy="4935"/>
            </a:xfrm>
            <a:custGeom>
              <a:avLst/>
              <a:gdLst/>
              <a:ahLst/>
              <a:cxnLst/>
              <a:rect l="l" t="t" r="r" b="b"/>
              <a:pathLst>
                <a:path w="785" h="156" extrusionOk="0">
                  <a:moveTo>
                    <a:pt x="354" y="1"/>
                  </a:moveTo>
                  <a:cubicBezTo>
                    <a:pt x="173" y="1"/>
                    <a:pt x="1" y="34"/>
                    <a:pt x="66" y="92"/>
                  </a:cubicBezTo>
                  <a:cubicBezTo>
                    <a:pt x="124" y="145"/>
                    <a:pt x="321" y="156"/>
                    <a:pt x="470" y="156"/>
                  </a:cubicBezTo>
                  <a:cubicBezTo>
                    <a:pt x="571" y="156"/>
                    <a:pt x="650" y="151"/>
                    <a:pt x="650" y="151"/>
                  </a:cubicBezTo>
                  <a:cubicBezTo>
                    <a:pt x="785" y="46"/>
                    <a:pt x="564" y="1"/>
                    <a:pt x="3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2192155" y="2550955"/>
              <a:ext cx="25274" cy="6232"/>
            </a:xfrm>
            <a:custGeom>
              <a:avLst/>
              <a:gdLst/>
              <a:ahLst/>
              <a:cxnLst/>
              <a:rect l="l" t="t" r="r" b="b"/>
              <a:pathLst>
                <a:path w="799" h="197" extrusionOk="0">
                  <a:moveTo>
                    <a:pt x="185" y="1"/>
                  </a:moveTo>
                  <a:cubicBezTo>
                    <a:pt x="75" y="1"/>
                    <a:pt x="1" y="20"/>
                    <a:pt x="41" y="66"/>
                  </a:cubicBezTo>
                  <a:cubicBezTo>
                    <a:pt x="127" y="166"/>
                    <a:pt x="614" y="197"/>
                    <a:pt x="614" y="197"/>
                  </a:cubicBezTo>
                  <a:cubicBezTo>
                    <a:pt x="798" y="86"/>
                    <a:pt x="414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2142967" y="2559211"/>
              <a:ext cx="23851" cy="12020"/>
            </a:xfrm>
            <a:custGeom>
              <a:avLst/>
              <a:gdLst/>
              <a:ahLst/>
              <a:cxnLst/>
              <a:rect l="l" t="t" r="r" b="b"/>
              <a:pathLst>
                <a:path w="754" h="380" extrusionOk="0">
                  <a:moveTo>
                    <a:pt x="42" y="1"/>
                  </a:moveTo>
                  <a:cubicBezTo>
                    <a:pt x="14" y="1"/>
                    <a:pt x="0" y="13"/>
                    <a:pt x="10" y="41"/>
                  </a:cubicBezTo>
                  <a:cubicBezTo>
                    <a:pt x="53" y="166"/>
                    <a:pt x="491" y="379"/>
                    <a:pt x="491" y="379"/>
                  </a:cubicBezTo>
                  <a:cubicBezTo>
                    <a:pt x="754" y="340"/>
                    <a:pt x="191" y="1"/>
                    <a:pt x="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2129365" y="2567467"/>
              <a:ext cx="11388" cy="19739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82" y="0"/>
                  </a:moveTo>
                  <a:cubicBezTo>
                    <a:pt x="72" y="0"/>
                    <a:pt x="64" y="7"/>
                    <a:pt x="58" y="21"/>
                  </a:cubicBezTo>
                  <a:cubicBezTo>
                    <a:pt x="0" y="141"/>
                    <a:pt x="166" y="600"/>
                    <a:pt x="166" y="600"/>
                  </a:cubicBezTo>
                  <a:cubicBezTo>
                    <a:pt x="190" y="616"/>
                    <a:pt x="209" y="624"/>
                    <a:pt x="224" y="624"/>
                  </a:cubicBezTo>
                  <a:cubicBezTo>
                    <a:pt x="360" y="624"/>
                    <a:pt x="172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2154418" y="2588535"/>
              <a:ext cx="14614" cy="18473"/>
            </a:xfrm>
            <a:custGeom>
              <a:avLst/>
              <a:gdLst/>
              <a:ahLst/>
              <a:cxnLst/>
              <a:rect l="l" t="t" r="r" b="b"/>
              <a:pathLst>
                <a:path w="462" h="584" extrusionOk="0">
                  <a:moveTo>
                    <a:pt x="57" y="1"/>
                  </a:moveTo>
                  <a:cubicBezTo>
                    <a:pt x="46" y="1"/>
                    <a:pt x="37" y="9"/>
                    <a:pt x="33" y="27"/>
                  </a:cubicBezTo>
                  <a:cubicBezTo>
                    <a:pt x="0" y="155"/>
                    <a:pt x="255" y="571"/>
                    <a:pt x="255" y="571"/>
                  </a:cubicBezTo>
                  <a:cubicBezTo>
                    <a:pt x="275" y="580"/>
                    <a:pt x="292" y="584"/>
                    <a:pt x="305" y="584"/>
                  </a:cubicBezTo>
                  <a:cubicBezTo>
                    <a:pt x="461" y="584"/>
                    <a:pt x="15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2123323" y="2591730"/>
              <a:ext cx="12716" cy="19296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72" y="0"/>
                  </a:moveTo>
                  <a:cubicBezTo>
                    <a:pt x="62" y="0"/>
                    <a:pt x="54" y="7"/>
                    <a:pt x="48" y="23"/>
                  </a:cubicBezTo>
                  <a:cubicBezTo>
                    <a:pt x="1" y="148"/>
                    <a:pt x="203" y="590"/>
                    <a:pt x="203" y="590"/>
                  </a:cubicBezTo>
                  <a:cubicBezTo>
                    <a:pt x="225" y="604"/>
                    <a:pt x="244" y="610"/>
                    <a:pt x="258" y="610"/>
                  </a:cubicBezTo>
                  <a:cubicBezTo>
                    <a:pt x="402" y="610"/>
                    <a:pt x="165" y="0"/>
                    <a:pt x="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2146889" y="2612828"/>
              <a:ext cx="10692" cy="19897"/>
            </a:xfrm>
            <a:custGeom>
              <a:avLst/>
              <a:gdLst/>
              <a:ahLst/>
              <a:cxnLst/>
              <a:rect l="l" t="t" r="r" b="b"/>
              <a:pathLst>
                <a:path w="338" h="629" extrusionOk="0">
                  <a:moveTo>
                    <a:pt x="88" y="0"/>
                  </a:moveTo>
                  <a:cubicBezTo>
                    <a:pt x="79" y="0"/>
                    <a:pt x="71" y="7"/>
                    <a:pt x="63" y="20"/>
                  </a:cubicBezTo>
                  <a:cubicBezTo>
                    <a:pt x="0" y="136"/>
                    <a:pt x="148" y="602"/>
                    <a:pt x="148" y="602"/>
                  </a:cubicBezTo>
                  <a:cubicBezTo>
                    <a:pt x="171" y="620"/>
                    <a:pt x="190" y="628"/>
                    <a:pt x="205" y="628"/>
                  </a:cubicBezTo>
                  <a:cubicBezTo>
                    <a:pt x="338" y="628"/>
                    <a:pt x="177" y="0"/>
                    <a:pt x="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2102635" y="2562754"/>
              <a:ext cx="15721" cy="16923"/>
            </a:xfrm>
            <a:custGeom>
              <a:avLst/>
              <a:gdLst/>
              <a:ahLst/>
              <a:cxnLst/>
              <a:rect l="l" t="t" r="r" b="b"/>
              <a:pathLst>
                <a:path w="497" h="535" extrusionOk="0">
                  <a:moveTo>
                    <a:pt x="381" y="0"/>
                  </a:moveTo>
                  <a:cubicBezTo>
                    <a:pt x="377" y="0"/>
                    <a:pt x="372" y="1"/>
                    <a:pt x="367" y="3"/>
                  </a:cubicBezTo>
                  <a:cubicBezTo>
                    <a:pt x="238" y="38"/>
                    <a:pt x="0" y="462"/>
                    <a:pt x="0" y="462"/>
                  </a:cubicBezTo>
                  <a:cubicBezTo>
                    <a:pt x="5" y="513"/>
                    <a:pt x="22" y="534"/>
                    <a:pt x="47" y="534"/>
                  </a:cubicBezTo>
                  <a:cubicBezTo>
                    <a:pt x="172" y="534"/>
                    <a:pt x="496" y="0"/>
                    <a:pt x="3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2076443" y="2559939"/>
              <a:ext cx="22522" cy="10281"/>
            </a:xfrm>
            <a:custGeom>
              <a:avLst/>
              <a:gdLst/>
              <a:ahLst/>
              <a:cxnLst/>
              <a:rect l="l" t="t" r="r" b="b"/>
              <a:pathLst>
                <a:path w="712" h="325" extrusionOk="0">
                  <a:moveTo>
                    <a:pt x="548" y="0"/>
                  </a:moveTo>
                  <a:cubicBezTo>
                    <a:pt x="397" y="0"/>
                    <a:pt x="30" y="232"/>
                    <a:pt x="30" y="232"/>
                  </a:cubicBezTo>
                  <a:cubicBezTo>
                    <a:pt x="0" y="299"/>
                    <a:pt x="23" y="325"/>
                    <a:pt x="73" y="325"/>
                  </a:cubicBezTo>
                  <a:cubicBezTo>
                    <a:pt x="241" y="325"/>
                    <a:pt x="712" y="37"/>
                    <a:pt x="572" y="3"/>
                  </a:cubicBezTo>
                  <a:cubicBezTo>
                    <a:pt x="565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2063474" y="2581196"/>
              <a:ext cx="17872" cy="15500"/>
            </a:xfrm>
            <a:custGeom>
              <a:avLst/>
              <a:gdLst/>
              <a:ahLst/>
              <a:cxnLst/>
              <a:rect l="l" t="t" r="r" b="b"/>
              <a:pathLst>
                <a:path w="565" h="490" extrusionOk="0">
                  <a:moveTo>
                    <a:pt x="434" y="0"/>
                  </a:moveTo>
                  <a:cubicBezTo>
                    <a:pt x="431" y="0"/>
                    <a:pt x="428" y="0"/>
                    <a:pt x="425" y="1"/>
                  </a:cubicBezTo>
                  <a:cubicBezTo>
                    <a:pt x="295" y="21"/>
                    <a:pt x="3" y="412"/>
                    <a:pt x="3" y="412"/>
                  </a:cubicBezTo>
                  <a:cubicBezTo>
                    <a:pt x="1" y="467"/>
                    <a:pt x="18" y="489"/>
                    <a:pt x="46" y="489"/>
                  </a:cubicBezTo>
                  <a:cubicBezTo>
                    <a:pt x="179" y="489"/>
                    <a:pt x="565" y="0"/>
                    <a:pt x="43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2047531" y="2553992"/>
              <a:ext cx="19834" cy="13887"/>
            </a:xfrm>
            <a:custGeom>
              <a:avLst/>
              <a:gdLst/>
              <a:ahLst/>
              <a:cxnLst/>
              <a:rect l="l" t="t" r="r" b="b"/>
              <a:pathLst>
                <a:path w="627" h="439" extrusionOk="0">
                  <a:moveTo>
                    <a:pt x="478" y="0"/>
                  </a:moveTo>
                  <a:cubicBezTo>
                    <a:pt x="478" y="0"/>
                    <a:pt x="477" y="0"/>
                    <a:pt x="477" y="0"/>
                  </a:cubicBezTo>
                  <a:cubicBezTo>
                    <a:pt x="344" y="2"/>
                    <a:pt x="10" y="357"/>
                    <a:pt x="10" y="357"/>
                  </a:cubicBezTo>
                  <a:cubicBezTo>
                    <a:pt x="1" y="415"/>
                    <a:pt x="18" y="439"/>
                    <a:pt x="51" y="439"/>
                  </a:cubicBezTo>
                  <a:cubicBezTo>
                    <a:pt x="193" y="439"/>
                    <a:pt x="627" y="0"/>
                    <a:pt x="4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2035479" y="2584106"/>
              <a:ext cx="21384" cy="12147"/>
            </a:xfrm>
            <a:custGeom>
              <a:avLst/>
              <a:gdLst/>
              <a:ahLst/>
              <a:cxnLst/>
              <a:rect l="l" t="t" r="r" b="b"/>
              <a:pathLst>
                <a:path w="676" h="384" extrusionOk="0">
                  <a:moveTo>
                    <a:pt x="518" y="0"/>
                  </a:moveTo>
                  <a:cubicBezTo>
                    <a:pt x="377" y="0"/>
                    <a:pt x="19" y="295"/>
                    <a:pt x="19" y="295"/>
                  </a:cubicBezTo>
                  <a:cubicBezTo>
                    <a:pt x="0" y="359"/>
                    <a:pt x="19" y="384"/>
                    <a:pt x="60" y="384"/>
                  </a:cubicBezTo>
                  <a:cubicBezTo>
                    <a:pt x="214" y="384"/>
                    <a:pt x="676" y="16"/>
                    <a:pt x="527" y="0"/>
                  </a:cubicBezTo>
                  <a:cubicBezTo>
                    <a:pt x="524" y="0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2074356" y="2539378"/>
              <a:ext cx="24357" cy="5504"/>
            </a:xfrm>
            <a:custGeom>
              <a:avLst/>
              <a:gdLst/>
              <a:ahLst/>
              <a:cxnLst/>
              <a:rect l="l" t="t" r="r" b="b"/>
              <a:pathLst>
                <a:path w="770" h="174" extrusionOk="0">
                  <a:moveTo>
                    <a:pt x="520" y="0"/>
                  </a:moveTo>
                  <a:cubicBezTo>
                    <a:pt x="340" y="0"/>
                    <a:pt x="85" y="53"/>
                    <a:pt x="85" y="53"/>
                  </a:cubicBezTo>
                  <a:cubicBezTo>
                    <a:pt x="1" y="141"/>
                    <a:pt x="93" y="173"/>
                    <a:pt x="228" y="173"/>
                  </a:cubicBezTo>
                  <a:cubicBezTo>
                    <a:pt x="443" y="173"/>
                    <a:pt x="769" y="92"/>
                    <a:pt x="673" y="27"/>
                  </a:cubicBezTo>
                  <a:cubicBezTo>
                    <a:pt x="643" y="7"/>
                    <a:pt x="586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2065530" y="2509200"/>
              <a:ext cx="22681" cy="13602"/>
            </a:xfrm>
            <a:custGeom>
              <a:avLst/>
              <a:gdLst/>
              <a:ahLst/>
              <a:cxnLst/>
              <a:rect l="l" t="t" r="r" b="b"/>
              <a:pathLst>
                <a:path w="717" h="430" extrusionOk="0">
                  <a:moveTo>
                    <a:pt x="273" y="0"/>
                  </a:moveTo>
                  <a:lnTo>
                    <a:pt x="273" y="0"/>
                  </a:lnTo>
                  <a:cubicBezTo>
                    <a:pt x="1" y="10"/>
                    <a:pt x="550" y="430"/>
                    <a:pt x="684" y="430"/>
                  </a:cubicBezTo>
                  <a:cubicBezTo>
                    <a:pt x="706" y="430"/>
                    <a:pt x="717" y="418"/>
                    <a:pt x="711" y="393"/>
                  </a:cubicBezTo>
                  <a:cubicBezTo>
                    <a:pt x="684" y="262"/>
                    <a:pt x="273" y="0"/>
                    <a:pt x="27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2037978" y="2510624"/>
              <a:ext cx="24484" cy="10755"/>
            </a:xfrm>
            <a:custGeom>
              <a:avLst/>
              <a:gdLst/>
              <a:ahLst/>
              <a:cxnLst/>
              <a:rect l="l" t="t" r="r" b="b"/>
              <a:pathLst>
                <a:path w="774" h="34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61"/>
                    <a:pt x="559" y="339"/>
                    <a:pt x="722" y="339"/>
                  </a:cubicBezTo>
                  <a:cubicBezTo>
                    <a:pt x="757" y="339"/>
                    <a:pt x="774" y="327"/>
                    <a:pt x="760" y="296"/>
                  </a:cubicBezTo>
                  <a:cubicBezTo>
                    <a:pt x="707" y="174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2065119" y="2486014"/>
              <a:ext cx="23598" cy="12432"/>
            </a:xfrm>
            <a:custGeom>
              <a:avLst/>
              <a:gdLst/>
              <a:ahLst/>
              <a:cxnLst/>
              <a:rect l="l" t="t" r="r" b="b"/>
              <a:pathLst>
                <a:path w="746" h="393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30"/>
                    <a:pt x="563" y="393"/>
                    <a:pt x="707" y="393"/>
                  </a:cubicBezTo>
                  <a:cubicBezTo>
                    <a:pt x="733" y="393"/>
                    <a:pt x="745" y="381"/>
                    <a:pt x="737" y="354"/>
                  </a:cubicBezTo>
                  <a:cubicBezTo>
                    <a:pt x="700" y="228"/>
                    <a:pt x="267" y="0"/>
                    <a:pt x="2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2034594" y="2482249"/>
              <a:ext cx="22143" cy="14140"/>
            </a:xfrm>
            <a:custGeom>
              <a:avLst/>
              <a:gdLst/>
              <a:ahLst/>
              <a:cxnLst/>
              <a:rect l="l" t="t" r="r" b="b"/>
              <a:pathLst>
                <a:path w="700" h="447" extrusionOk="0">
                  <a:moveTo>
                    <a:pt x="272" y="0"/>
                  </a:moveTo>
                  <a:cubicBezTo>
                    <a:pt x="1" y="0"/>
                    <a:pt x="538" y="446"/>
                    <a:pt x="669" y="446"/>
                  </a:cubicBezTo>
                  <a:cubicBezTo>
                    <a:pt x="689" y="446"/>
                    <a:pt x="700" y="435"/>
                    <a:pt x="695" y="410"/>
                  </a:cubicBezTo>
                  <a:cubicBezTo>
                    <a:pt x="672" y="279"/>
                    <a:pt x="273" y="0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2128732" y="2471273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1"/>
                  </a:moveTo>
                  <a:cubicBezTo>
                    <a:pt x="223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39" y="525"/>
                    <a:pt x="395" y="64"/>
                    <a:pt x="395" y="64"/>
                  </a:cubicBezTo>
                  <a:cubicBezTo>
                    <a:pt x="383" y="19"/>
                    <a:pt x="365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2131010" y="2501008"/>
              <a:ext cx="12526" cy="18568"/>
            </a:xfrm>
            <a:custGeom>
              <a:avLst/>
              <a:gdLst/>
              <a:ahLst/>
              <a:cxnLst/>
              <a:rect l="l" t="t" r="r" b="b"/>
              <a:pathLst>
                <a:path w="396" h="587" extrusionOk="0">
                  <a:moveTo>
                    <a:pt x="343" y="0"/>
                  </a:moveTo>
                  <a:cubicBezTo>
                    <a:pt x="223" y="0"/>
                    <a:pt x="1" y="587"/>
                    <a:pt x="101" y="587"/>
                  </a:cubicBezTo>
                  <a:cubicBezTo>
                    <a:pt x="106" y="587"/>
                    <a:pt x="113" y="585"/>
                    <a:pt x="120" y="581"/>
                  </a:cubicBezTo>
                  <a:cubicBezTo>
                    <a:pt x="239" y="524"/>
                    <a:pt x="395" y="63"/>
                    <a:pt x="395" y="63"/>
                  </a:cubicBezTo>
                  <a:cubicBezTo>
                    <a:pt x="383" y="19"/>
                    <a:pt x="364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2109911" y="2492150"/>
              <a:ext cx="9648" cy="20087"/>
            </a:xfrm>
            <a:custGeom>
              <a:avLst/>
              <a:gdLst/>
              <a:ahLst/>
              <a:cxnLst/>
              <a:rect l="l" t="t" r="r" b="b"/>
              <a:pathLst>
                <a:path w="305" h="635" extrusionOk="0">
                  <a:moveTo>
                    <a:pt x="130" y="0"/>
                  </a:moveTo>
                  <a:cubicBezTo>
                    <a:pt x="0" y="0"/>
                    <a:pt x="120" y="635"/>
                    <a:pt x="211" y="635"/>
                  </a:cubicBezTo>
                  <a:cubicBezTo>
                    <a:pt x="220" y="635"/>
                    <a:pt x="228" y="629"/>
                    <a:pt x="236" y="616"/>
                  </a:cubicBezTo>
                  <a:cubicBezTo>
                    <a:pt x="305" y="503"/>
                    <a:pt x="189" y="31"/>
                    <a:pt x="189" y="31"/>
                  </a:cubicBezTo>
                  <a:cubicBezTo>
                    <a:pt x="165" y="10"/>
                    <a:pt x="146" y="0"/>
                    <a:pt x="13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2096372" y="2522866"/>
              <a:ext cx="22649" cy="13570"/>
            </a:xfrm>
            <a:custGeom>
              <a:avLst/>
              <a:gdLst/>
              <a:ahLst/>
              <a:cxnLst/>
              <a:rect l="l" t="t" r="r" b="b"/>
              <a:pathLst>
                <a:path w="716" h="429" extrusionOk="0">
                  <a:moveTo>
                    <a:pt x="272" y="1"/>
                  </a:moveTo>
                  <a:cubicBezTo>
                    <a:pt x="0" y="8"/>
                    <a:pt x="551" y="428"/>
                    <a:pt x="684" y="428"/>
                  </a:cubicBezTo>
                  <a:cubicBezTo>
                    <a:pt x="705" y="428"/>
                    <a:pt x="715" y="417"/>
                    <a:pt x="710" y="392"/>
                  </a:cubicBezTo>
                  <a:cubicBezTo>
                    <a:pt x="682" y="261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13"/>
          <p:cNvGrpSpPr/>
          <p:nvPr/>
        </p:nvGrpSpPr>
        <p:grpSpPr>
          <a:xfrm>
            <a:off x="8664760" y="1304772"/>
            <a:ext cx="235599" cy="224844"/>
            <a:chOff x="1690685" y="2722372"/>
            <a:chExt cx="235599" cy="224844"/>
          </a:xfrm>
        </p:grpSpPr>
        <p:sp>
          <p:nvSpPr>
            <p:cNvPr id="2872" name="Google Shape;2872;p13"/>
            <p:cNvSpPr/>
            <p:nvPr/>
          </p:nvSpPr>
          <p:spPr>
            <a:xfrm>
              <a:off x="1690685" y="2722372"/>
              <a:ext cx="235599" cy="224844"/>
            </a:xfrm>
            <a:custGeom>
              <a:avLst/>
              <a:gdLst/>
              <a:ahLst/>
              <a:cxnLst/>
              <a:rect l="l" t="t" r="r" b="b"/>
              <a:pathLst>
                <a:path w="7448" h="7108" extrusionOk="0">
                  <a:moveTo>
                    <a:pt x="2139" y="1"/>
                  </a:moveTo>
                  <a:cubicBezTo>
                    <a:pt x="2139" y="1"/>
                    <a:pt x="2139" y="1"/>
                    <a:pt x="2138" y="1"/>
                  </a:cubicBezTo>
                  <a:cubicBezTo>
                    <a:pt x="1806" y="4"/>
                    <a:pt x="2511" y="2709"/>
                    <a:pt x="2511" y="2709"/>
                  </a:cubicBezTo>
                  <a:cubicBezTo>
                    <a:pt x="2511" y="2709"/>
                    <a:pt x="1" y="3664"/>
                    <a:pt x="191" y="3834"/>
                  </a:cubicBezTo>
                  <a:cubicBezTo>
                    <a:pt x="383" y="4005"/>
                    <a:pt x="2833" y="4607"/>
                    <a:pt x="2833" y="4607"/>
                  </a:cubicBezTo>
                  <a:cubicBezTo>
                    <a:pt x="2833" y="4607"/>
                    <a:pt x="3232" y="7093"/>
                    <a:pt x="3503" y="7107"/>
                  </a:cubicBezTo>
                  <a:cubicBezTo>
                    <a:pt x="3504" y="7107"/>
                    <a:pt x="3505" y="7107"/>
                    <a:pt x="3506" y="7107"/>
                  </a:cubicBezTo>
                  <a:cubicBezTo>
                    <a:pt x="3782" y="7107"/>
                    <a:pt x="4866" y="5173"/>
                    <a:pt x="4866" y="5173"/>
                  </a:cubicBezTo>
                  <a:cubicBezTo>
                    <a:pt x="4866" y="5173"/>
                    <a:pt x="6473" y="5608"/>
                    <a:pt x="6960" y="5608"/>
                  </a:cubicBezTo>
                  <a:cubicBezTo>
                    <a:pt x="7022" y="5608"/>
                    <a:pt x="7065" y="5601"/>
                    <a:pt x="7085" y="5585"/>
                  </a:cubicBezTo>
                  <a:cubicBezTo>
                    <a:pt x="7269" y="5445"/>
                    <a:pt x="5764" y="3459"/>
                    <a:pt x="5764" y="3459"/>
                  </a:cubicBezTo>
                  <a:cubicBezTo>
                    <a:pt x="5764" y="3459"/>
                    <a:pt x="7448" y="953"/>
                    <a:pt x="7063" y="940"/>
                  </a:cubicBezTo>
                  <a:cubicBezTo>
                    <a:pt x="7056" y="940"/>
                    <a:pt x="7049" y="940"/>
                    <a:pt x="7043" y="940"/>
                  </a:cubicBezTo>
                  <a:cubicBezTo>
                    <a:pt x="6399" y="940"/>
                    <a:pt x="4461" y="1874"/>
                    <a:pt x="4461" y="1874"/>
                  </a:cubicBezTo>
                  <a:cubicBezTo>
                    <a:pt x="4461" y="1874"/>
                    <a:pt x="2475" y="1"/>
                    <a:pt x="2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1878361" y="2771181"/>
              <a:ext cx="17872" cy="11672"/>
            </a:xfrm>
            <a:custGeom>
              <a:avLst/>
              <a:gdLst/>
              <a:ahLst/>
              <a:cxnLst/>
              <a:rect l="l" t="t" r="r" b="b"/>
              <a:pathLst>
                <a:path w="565" h="369" extrusionOk="0">
                  <a:moveTo>
                    <a:pt x="518" y="1"/>
                  </a:moveTo>
                  <a:cubicBezTo>
                    <a:pt x="390" y="1"/>
                    <a:pt x="0" y="366"/>
                    <a:pt x="132" y="368"/>
                  </a:cubicBezTo>
                  <a:cubicBezTo>
                    <a:pt x="132" y="368"/>
                    <a:pt x="133" y="368"/>
                    <a:pt x="134" y="368"/>
                  </a:cubicBezTo>
                  <a:cubicBezTo>
                    <a:pt x="252" y="368"/>
                    <a:pt x="554" y="75"/>
                    <a:pt x="554" y="75"/>
                  </a:cubicBezTo>
                  <a:cubicBezTo>
                    <a:pt x="565" y="22"/>
                    <a:pt x="549" y="1"/>
                    <a:pt x="5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1862987" y="2791267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1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4" y="367"/>
                    <a:pt x="135" y="367"/>
                    <a:pt x="136" y="367"/>
                  </a:cubicBezTo>
                  <a:cubicBezTo>
                    <a:pt x="254" y="367"/>
                    <a:pt x="556" y="74"/>
                    <a:pt x="556" y="74"/>
                  </a:cubicBezTo>
                  <a:cubicBezTo>
                    <a:pt x="567" y="21"/>
                    <a:pt x="551" y="0"/>
                    <a:pt x="5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1859508" y="2809551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0" y="1"/>
                  </a:moveTo>
                  <a:cubicBezTo>
                    <a:pt x="391" y="1"/>
                    <a:pt x="1" y="366"/>
                    <a:pt x="133" y="368"/>
                  </a:cubicBezTo>
                  <a:cubicBezTo>
                    <a:pt x="134" y="368"/>
                    <a:pt x="134" y="368"/>
                    <a:pt x="135" y="368"/>
                  </a:cubicBezTo>
                  <a:cubicBezTo>
                    <a:pt x="252" y="368"/>
                    <a:pt x="556" y="74"/>
                    <a:pt x="556" y="74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1830406" y="2830587"/>
              <a:ext cx="21067" cy="5472"/>
            </a:xfrm>
            <a:custGeom>
              <a:avLst/>
              <a:gdLst/>
              <a:ahLst/>
              <a:cxnLst/>
              <a:rect l="l" t="t" r="r" b="b"/>
              <a:pathLst>
                <a:path w="666" h="173" extrusionOk="0">
                  <a:moveTo>
                    <a:pt x="519" y="0"/>
                  </a:moveTo>
                  <a:cubicBezTo>
                    <a:pt x="335" y="0"/>
                    <a:pt x="1" y="103"/>
                    <a:pt x="97" y="157"/>
                  </a:cubicBezTo>
                  <a:cubicBezTo>
                    <a:pt x="117" y="168"/>
                    <a:pt x="149" y="173"/>
                    <a:pt x="187" y="173"/>
                  </a:cubicBezTo>
                  <a:cubicBezTo>
                    <a:pt x="343" y="173"/>
                    <a:pt x="607" y="98"/>
                    <a:pt x="607" y="98"/>
                  </a:cubicBezTo>
                  <a:cubicBezTo>
                    <a:pt x="666" y="26"/>
                    <a:pt x="611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1841287" y="2845833"/>
              <a:ext cx="20529" cy="11008"/>
            </a:xfrm>
            <a:custGeom>
              <a:avLst/>
              <a:gdLst/>
              <a:ahLst/>
              <a:cxnLst/>
              <a:rect l="l" t="t" r="r" b="b"/>
              <a:pathLst>
                <a:path w="649" h="348" extrusionOk="0">
                  <a:moveTo>
                    <a:pt x="35" y="1"/>
                  </a:moveTo>
                  <a:cubicBezTo>
                    <a:pt x="12" y="1"/>
                    <a:pt x="1" y="11"/>
                    <a:pt x="8" y="36"/>
                  </a:cubicBezTo>
                  <a:cubicBezTo>
                    <a:pt x="39" y="146"/>
                    <a:pt x="416" y="348"/>
                    <a:pt x="416" y="348"/>
                  </a:cubicBezTo>
                  <a:cubicBezTo>
                    <a:pt x="649" y="322"/>
                    <a:pt x="161" y="1"/>
                    <a:pt x="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1862956" y="2847478"/>
              <a:ext cx="21858" cy="8478"/>
            </a:xfrm>
            <a:custGeom>
              <a:avLst/>
              <a:gdLst/>
              <a:ahLst/>
              <a:cxnLst/>
              <a:rect l="l" t="t" r="r" b="b"/>
              <a:pathLst>
                <a:path w="691" h="268" extrusionOk="0">
                  <a:moveTo>
                    <a:pt x="57" y="1"/>
                  </a:moveTo>
                  <a:cubicBezTo>
                    <a:pt x="20" y="1"/>
                    <a:pt x="1" y="12"/>
                    <a:pt x="16" y="41"/>
                  </a:cubicBezTo>
                  <a:cubicBezTo>
                    <a:pt x="70" y="144"/>
                    <a:pt x="478" y="267"/>
                    <a:pt x="478" y="267"/>
                  </a:cubicBezTo>
                  <a:cubicBezTo>
                    <a:pt x="690" y="201"/>
                    <a:pt x="21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1852897" y="2871519"/>
              <a:ext cx="21194" cy="10028"/>
            </a:xfrm>
            <a:custGeom>
              <a:avLst/>
              <a:gdLst/>
              <a:ahLst/>
              <a:cxnLst/>
              <a:rect l="l" t="t" r="r" b="b"/>
              <a:pathLst>
                <a:path w="670" h="317" extrusionOk="0">
                  <a:moveTo>
                    <a:pt x="40" y="1"/>
                  </a:moveTo>
                  <a:cubicBezTo>
                    <a:pt x="13" y="1"/>
                    <a:pt x="0" y="12"/>
                    <a:pt x="10" y="37"/>
                  </a:cubicBezTo>
                  <a:cubicBezTo>
                    <a:pt x="52" y="144"/>
                    <a:pt x="443" y="316"/>
                    <a:pt x="443" y="316"/>
                  </a:cubicBezTo>
                  <a:cubicBezTo>
                    <a:pt x="670" y="273"/>
                    <a:pt x="176" y="1"/>
                    <a:pt x="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1874660" y="2868134"/>
              <a:ext cx="20118" cy="11546"/>
            </a:xfrm>
            <a:custGeom>
              <a:avLst/>
              <a:gdLst/>
              <a:ahLst/>
              <a:cxnLst/>
              <a:rect l="l" t="t" r="r" b="b"/>
              <a:pathLst>
                <a:path w="636" h="365" extrusionOk="0">
                  <a:moveTo>
                    <a:pt x="31" y="0"/>
                  </a:moveTo>
                  <a:cubicBezTo>
                    <a:pt x="11" y="0"/>
                    <a:pt x="1" y="10"/>
                    <a:pt x="7" y="34"/>
                  </a:cubicBezTo>
                  <a:cubicBezTo>
                    <a:pt x="34" y="147"/>
                    <a:pt x="400" y="364"/>
                    <a:pt x="400" y="364"/>
                  </a:cubicBezTo>
                  <a:cubicBezTo>
                    <a:pt x="635" y="350"/>
                    <a:pt x="151" y="0"/>
                    <a:pt x="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1832272" y="2854090"/>
              <a:ext cx="14076" cy="15468"/>
            </a:xfrm>
            <a:custGeom>
              <a:avLst/>
              <a:gdLst/>
              <a:ahLst/>
              <a:cxnLst/>
              <a:rect l="l" t="t" r="r" b="b"/>
              <a:pathLst>
                <a:path w="445" h="489" extrusionOk="0">
                  <a:moveTo>
                    <a:pt x="38" y="1"/>
                  </a:moveTo>
                  <a:cubicBezTo>
                    <a:pt x="27" y="1"/>
                    <a:pt x="19" y="8"/>
                    <a:pt x="16" y="25"/>
                  </a:cubicBezTo>
                  <a:cubicBezTo>
                    <a:pt x="1" y="141"/>
                    <a:pt x="257" y="481"/>
                    <a:pt x="257" y="481"/>
                  </a:cubicBezTo>
                  <a:cubicBezTo>
                    <a:pt x="273" y="486"/>
                    <a:pt x="286" y="489"/>
                    <a:pt x="296" y="489"/>
                  </a:cubicBezTo>
                  <a:cubicBezTo>
                    <a:pt x="445" y="489"/>
                    <a:pt x="127" y="1"/>
                    <a:pt x="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1815728" y="2855734"/>
              <a:ext cx="7876" cy="17335"/>
            </a:xfrm>
            <a:custGeom>
              <a:avLst/>
              <a:gdLst/>
              <a:ahLst/>
              <a:cxnLst/>
              <a:rect l="l" t="t" r="r" b="b"/>
              <a:pathLst>
                <a:path w="249" h="548" extrusionOk="0">
                  <a:moveTo>
                    <a:pt x="167" y="0"/>
                  </a:moveTo>
                  <a:cubicBezTo>
                    <a:pt x="161" y="0"/>
                    <a:pt x="155" y="3"/>
                    <a:pt x="147" y="9"/>
                  </a:cubicBezTo>
                  <a:cubicBezTo>
                    <a:pt x="54" y="81"/>
                    <a:pt x="1" y="503"/>
                    <a:pt x="1" y="503"/>
                  </a:cubicBezTo>
                  <a:cubicBezTo>
                    <a:pt x="17" y="534"/>
                    <a:pt x="33" y="548"/>
                    <a:pt x="50" y="548"/>
                  </a:cubicBezTo>
                  <a:cubicBezTo>
                    <a:pt x="153" y="548"/>
                    <a:pt x="248" y="0"/>
                    <a:pt x="1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1828381" y="2881800"/>
              <a:ext cx="5979" cy="17746"/>
            </a:xfrm>
            <a:custGeom>
              <a:avLst/>
              <a:gdLst/>
              <a:ahLst/>
              <a:cxnLst/>
              <a:rect l="l" t="t" r="r" b="b"/>
              <a:pathLst>
                <a:path w="189" h="561" extrusionOk="0">
                  <a:moveTo>
                    <a:pt x="96" y="0"/>
                  </a:moveTo>
                  <a:cubicBezTo>
                    <a:pt x="89" y="0"/>
                    <a:pt x="82" y="4"/>
                    <a:pt x="75" y="13"/>
                  </a:cubicBezTo>
                  <a:cubicBezTo>
                    <a:pt x="0" y="99"/>
                    <a:pt x="31" y="525"/>
                    <a:pt x="31" y="525"/>
                  </a:cubicBezTo>
                  <a:cubicBezTo>
                    <a:pt x="50" y="550"/>
                    <a:pt x="67" y="561"/>
                    <a:pt x="82" y="561"/>
                  </a:cubicBezTo>
                  <a:cubicBezTo>
                    <a:pt x="188" y="561"/>
                    <a:pt x="174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1802348" y="2872088"/>
              <a:ext cx="6548" cy="17556"/>
            </a:xfrm>
            <a:custGeom>
              <a:avLst/>
              <a:gdLst/>
              <a:ahLst/>
              <a:cxnLst/>
              <a:rect l="l" t="t" r="r" b="b"/>
              <a:pathLst>
                <a:path w="207" h="555" extrusionOk="0">
                  <a:moveTo>
                    <a:pt x="125" y="0"/>
                  </a:moveTo>
                  <a:cubicBezTo>
                    <a:pt x="119" y="0"/>
                    <a:pt x="112" y="4"/>
                    <a:pt x="105" y="10"/>
                  </a:cubicBezTo>
                  <a:cubicBezTo>
                    <a:pt x="19" y="88"/>
                    <a:pt x="0" y="513"/>
                    <a:pt x="0" y="513"/>
                  </a:cubicBezTo>
                  <a:cubicBezTo>
                    <a:pt x="18" y="542"/>
                    <a:pt x="35" y="554"/>
                    <a:pt x="51" y="554"/>
                  </a:cubicBezTo>
                  <a:cubicBezTo>
                    <a:pt x="156" y="554"/>
                    <a:pt x="207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1810730" y="2898027"/>
              <a:ext cx="8509" cy="17176"/>
            </a:xfrm>
            <a:custGeom>
              <a:avLst/>
              <a:gdLst/>
              <a:ahLst/>
              <a:cxnLst/>
              <a:rect l="l" t="t" r="r" b="b"/>
              <a:pathLst>
                <a:path w="269" h="543" extrusionOk="0">
                  <a:moveTo>
                    <a:pt x="185" y="1"/>
                  </a:moveTo>
                  <a:cubicBezTo>
                    <a:pt x="180" y="1"/>
                    <a:pt x="173" y="3"/>
                    <a:pt x="166" y="8"/>
                  </a:cubicBezTo>
                  <a:cubicBezTo>
                    <a:pt x="72" y="74"/>
                    <a:pt x="0" y="495"/>
                    <a:pt x="0" y="495"/>
                  </a:cubicBezTo>
                  <a:cubicBezTo>
                    <a:pt x="15" y="528"/>
                    <a:pt x="32" y="543"/>
                    <a:pt x="49" y="543"/>
                  </a:cubicBezTo>
                  <a:cubicBezTo>
                    <a:pt x="153" y="543"/>
                    <a:pt x="269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1793712" y="2844979"/>
              <a:ext cx="19581" cy="9363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475" y="1"/>
                  </a:moveTo>
                  <a:cubicBezTo>
                    <a:pt x="348" y="1"/>
                    <a:pt x="24" y="214"/>
                    <a:pt x="24" y="214"/>
                  </a:cubicBezTo>
                  <a:cubicBezTo>
                    <a:pt x="0" y="272"/>
                    <a:pt x="20" y="295"/>
                    <a:pt x="62" y="295"/>
                  </a:cubicBezTo>
                  <a:cubicBezTo>
                    <a:pt x="206" y="295"/>
                    <a:pt x="619" y="29"/>
                    <a:pt x="492" y="3"/>
                  </a:cubicBezTo>
                  <a:cubicBezTo>
                    <a:pt x="487" y="1"/>
                    <a:pt x="481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3"/>
            <p:cNvSpPr/>
            <p:nvPr/>
          </p:nvSpPr>
          <p:spPr>
            <a:xfrm>
              <a:off x="1775397" y="2833465"/>
              <a:ext cx="21668" cy="4270"/>
            </a:xfrm>
            <a:custGeom>
              <a:avLst/>
              <a:gdLst/>
              <a:ahLst/>
              <a:cxnLst/>
              <a:rect l="l" t="t" r="r" b="b"/>
              <a:pathLst>
                <a:path w="685" h="135" extrusionOk="0">
                  <a:moveTo>
                    <a:pt x="323" y="0"/>
                  </a:moveTo>
                  <a:cubicBezTo>
                    <a:pt x="210" y="0"/>
                    <a:pt x="110" y="9"/>
                    <a:pt x="110" y="9"/>
                  </a:cubicBezTo>
                  <a:cubicBezTo>
                    <a:pt x="1" y="98"/>
                    <a:pt x="169" y="135"/>
                    <a:pt x="343" y="135"/>
                  </a:cubicBezTo>
                  <a:cubicBezTo>
                    <a:pt x="511" y="135"/>
                    <a:pt x="685" y="101"/>
                    <a:pt x="624" y="49"/>
                  </a:cubicBezTo>
                  <a:cubicBezTo>
                    <a:pt x="578" y="10"/>
                    <a:pt x="443" y="0"/>
                    <a:pt x="32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3"/>
            <p:cNvSpPr/>
            <p:nvPr/>
          </p:nvSpPr>
          <p:spPr>
            <a:xfrm>
              <a:off x="1756228" y="2844252"/>
              <a:ext cx="20403" cy="7655"/>
            </a:xfrm>
            <a:custGeom>
              <a:avLst/>
              <a:gdLst/>
              <a:ahLst/>
              <a:cxnLst/>
              <a:rect l="l" t="t" r="r" b="b"/>
              <a:pathLst>
                <a:path w="645" h="242" extrusionOk="0">
                  <a:moveTo>
                    <a:pt x="492" y="0"/>
                  </a:moveTo>
                  <a:cubicBezTo>
                    <a:pt x="352" y="0"/>
                    <a:pt x="36" y="154"/>
                    <a:pt x="36" y="154"/>
                  </a:cubicBezTo>
                  <a:cubicBezTo>
                    <a:pt x="1" y="217"/>
                    <a:pt x="28" y="241"/>
                    <a:pt x="84" y="241"/>
                  </a:cubicBezTo>
                  <a:cubicBezTo>
                    <a:pt x="244" y="241"/>
                    <a:pt x="644" y="47"/>
                    <a:pt x="529" y="5"/>
                  </a:cubicBezTo>
                  <a:cubicBezTo>
                    <a:pt x="519" y="2"/>
                    <a:pt x="506" y="0"/>
                    <a:pt x="4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1755089" y="2817174"/>
              <a:ext cx="20941" cy="6137"/>
            </a:xfrm>
            <a:custGeom>
              <a:avLst/>
              <a:gdLst/>
              <a:ahLst/>
              <a:cxnLst/>
              <a:rect l="l" t="t" r="r" b="b"/>
              <a:pathLst>
                <a:path w="662" h="194" extrusionOk="0">
                  <a:moveTo>
                    <a:pt x="490" y="1"/>
                  </a:moveTo>
                  <a:cubicBezTo>
                    <a:pt x="338" y="1"/>
                    <a:pt x="51" y="101"/>
                    <a:pt x="51" y="101"/>
                  </a:cubicBezTo>
                  <a:cubicBezTo>
                    <a:pt x="1" y="168"/>
                    <a:pt x="42" y="193"/>
                    <a:pt x="118" y="193"/>
                  </a:cubicBezTo>
                  <a:cubicBezTo>
                    <a:pt x="295" y="193"/>
                    <a:pt x="661" y="62"/>
                    <a:pt x="558" y="12"/>
                  </a:cubicBezTo>
                  <a:cubicBezTo>
                    <a:pt x="541" y="4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1733958" y="2836027"/>
              <a:ext cx="21257" cy="4903"/>
            </a:xfrm>
            <a:custGeom>
              <a:avLst/>
              <a:gdLst/>
              <a:ahLst/>
              <a:cxnLst/>
              <a:rect l="l" t="t" r="r" b="b"/>
              <a:pathLst>
                <a:path w="672" h="155" extrusionOk="0">
                  <a:moveTo>
                    <a:pt x="458" y="1"/>
                  </a:moveTo>
                  <a:cubicBezTo>
                    <a:pt x="300" y="1"/>
                    <a:pt x="73" y="49"/>
                    <a:pt x="73" y="49"/>
                  </a:cubicBezTo>
                  <a:cubicBezTo>
                    <a:pt x="0" y="126"/>
                    <a:pt x="76" y="154"/>
                    <a:pt x="191" y="154"/>
                  </a:cubicBezTo>
                  <a:cubicBezTo>
                    <a:pt x="380" y="154"/>
                    <a:pt x="672" y="79"/>
                    <a:pt x="586" y="23"/>
                  </a:cubicBezTo>
                  <a:cubicBezTo>
                    <a:pt x="561" y="7"/>
                    <a:pt x="513" y="1"/>
                    <a:pt x="4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1782514" y="2813252"/>
              <a:ext cx="21953" cy="8130"/>
            </a:xfrm>
            <a:custGeom>
              <a:avLst/>
              <a:gdLst/>
              <a:ahLst/>
              <a:cxnLst/>
              <a:rect l="l" t="t" r="r" b="b"/>
              <a:pathLst>
                <a:path w="694" h="257" extrusionOk="0">
                  <a:moveTo>
                    <a:pt x="209" y="0"/>
                  </a:moveTo>
                  <a:lnTo>
                    <a:pt x="209" y="0"/>
                  </a:lnTo>
                  <a:cubicBezTo>
                    <a:pt x="0" y="71"/>
                    <a:pt x="470" y="257"/>
                    <a:pt x="631" y="257"/>
                  </a:cubicBezTo>
                  <a:cubicBezTo>
                    <a:pt x="672" y="257"/>
                    <a:pt x="693" y="245"/>
                    <a:pt x="677" y="215"/>
                  </a:cubicBezTo>
                  <a:cubicBezTo>
                    <a:pt x="621" y="115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1793934" y="2786902"/>
              <a:ext cx="12526" cy="16291"/>
            </a:xfrm>
            <a:custGeom>
              <a:avLst/>
              <a:gdLst/>
              <a:ahLst/>
              <a:cxnLst/>
              <a:rect l="l" t="t" r="r" b="b"/>
              <a:pathLst>
                <a:path w="396" h="515" extrusionOk="0">
                  <a:moveTo>
                    <a:pt x="135" y="0"/>
                  </a:moveTo>
                  <a:cubicBezTo>
                    <a:pt x="0" y="0"/>
                    <a:pt x="259" y="515"/>
                    <a:pt x="342" y="515"/>
                  </a:cubicBezTo>
                  <a:cubicBezTo>
                    <a:pt x="352" y="515"/>
                    <a:pt x="359" y="508"/>
                    <a:pt x="364" y="493"/>
                  </a:cubicBezTo>
                  <a:cubicBezTo>
                    <a:pt x="395" y="382"/>
                    <a:pt x="180" y="13"/>
                    <a:pt x="180" y="13"/>
                  </a:cubicBezTo>
                  <a:cubicBezTo>
                    <a:pt x="162" y="4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1770905" y="2776970"/>
              <a:ext cx="15247" cy="14709"/>
            </a:xfrm>
            <a:custGeom>
              <a:avLst/>
              <a:gdLst/>
              <a:ahLst/>
              <a:cxnLst/>
              <a:rect l="l" t="t" r="r" b="b"/>
              <a:pathLst>
                <a:path w="482" h="465" extrusionOk="0">
                  <a:moveTo>
                    <a:pt x="164" y="0"/>
                  </a:moveTo>
                  <a:cubicBezTo>
                    <a:pt x="0" y="0"/>
                    <a:pt x="361" y="465"/>
                    <a:pt x="453" y="465"/>
                  </a:cubicBezTo>
                  <a:cubicBezTo>
                    <a:pt x="466" y="465"/>
                    <a:pt x="473" y="457"/>
                    <a:pt x="474" y="439"/>
                  </a:cubicBezTo>
                  <a:cubicBezTo>
                    <a:pt x="482" y="324"/>
                    <a:pt x="197" y="5"/>
                    <a:pt x="197" y="5"/>
                  </a:cubicBezTo>
                  <a:cubicBezTo>
                    <a:pt x="184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1802601" y="2768713"/>
              <a:ext cx="13634" cy="15753"/>
            </a:xfrm>
            <a:custGeom>
              <a:avLst/>
              <a:gdLst/>
              <a:ahLst/>
              <a:cxnLst/>
              <a:rect l="l" t="t" r="r" b="b"/>
              <a:pathLst>
                <a:path w="431" h="498" extrusionOk="0">
                  <a:moveTo>
                    <a:pt x="145" y="0"/>
                  </a:moveTo>
                  <a:cubicBezTo>
                    <a:pt x="1" y="0"/>
                    <a:pt x="301" y="497"/>
                    <a:pt x="388" y="497"/>
                  </a:cubicBezTo>
                  <a:cubicBezTo>
                    <a:pt x="398" y="497"/>
                    <a:pt x="406" y="490"/>
                    <a:pt x="409" y="473"/>
                  </a:cubicBezTo>
                  <a:cubicBezTo>
                    <a:pt x="430" y="359"/>
                    <a:pt x="185" y="9"/>
                    <a:pt x="185" y="9"/>
                  </a:cubicBezTo>
                  <a:cubicBezTo>
                    <a:pt x="169" y="3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1780774" y="2753498"/>
              <a:ext cx="11862" cy="16575"/>
            </a:xfrm>
            <a:custGeom>
              <a:avLst/>
              <a:gdLst/>
              <a:ahLst/>
              <a:cxnLst/>
              <a:rect l="l" t="t" r="r" b="b"/>
              <a:pathLst>
                <a:path w="375" h="524" extrusionOk="0">
                  <a:moveTo>
                    <a:pt x="129" y="0"/>
                  </a:moveTo>
                  <a:cubicBezTo>
                    <a:pt x="0" y="0"/>
                    <a:pt x="237" y="523"/>
                    <a:pt x="319" y="523"/>
                  </a:cubicBezTo>
                  <a:cubicBezTo>
                    <a:pt x="328" y="523"/>
                    <a:pt x="335" y="517"/>
                    <a:pt x="340" y="502"/>
                  </a:cubicBezTo>
                  <a:cubicBezTo>
                    <a:pt x="374" y="393"/>
                    <a:pt x="175" y="15"/>
                    <a:pt x="175" y="15"/>
                  </a:cubicBezTo>
                  <a:cubicBezTo>
                    <a:pt x="156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1848626" y="2783865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5" y="367"/>
                    <a:pt x="135" y="367"/>
                    <a:pt x="136" y="367"/>
                  </a:cubicBezTo>
                  <a:cubicBezTo>
                    <a:pt x="254" y="367"/>
                    <a:pt x="556" y="73"/>
                    <a:pt x="556" y="73"/>
                  </a:cubicBezTo>
                  <a:cubicBezTo>
                    <a:pt x="567" y="21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1838504" y="2807906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1"/>
                  </a:moveTo>
                  <a:cubicBezTo>
                    <a:pt x="392" y="1"/>
                    <a:pt x="0" y="365"/>
                    <a:pt x="133" y="367"/>
                  </a:cubicBezTo>
                  <a:cubicBezTo>
                    <a:pt x="134" y="367"/>
                    <a:pt x="135" y="367"/>
                    <a:pt x="135" y="367"/>
                  </a:cubicBezTo>
                  <a:cubicBezTo>
                    <a:pt x="253" y="367"/>
                    <a:pt x="555" y="75"/>
                    <a:pt x="555" y="75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1828951" y="2789907"/>
              <a:ext cx="9553" cy="16828"/>
            </a:xfrm>
            <a:custGeom>
              <a:avLst/>
              <a:gdLst/>
              <a:ahLst/>
              <a:cxnLst/>
              <a:rect l="l" t="t" r="r" b="b"/>
              <a:pathLst>
                <a:path w="302" h="532" extrusionOk="0">
                  <a:moveTo>
                    <a:pt x="255" y="0"/>
                  </a:moveTo>
                  <a:cubicBezTo>
                    <a:pt x="151" y="0"/>
                    <a:pt x="1" y="531"/>
                    <a:pt x="86" y="531"/>
                  </a:cubicBezTo>
                  <a:cubicBezTo>
                    <a:pt x="91" y="531"/>
                    <a:pt x="97" y="529"/>
                    <a:pt x="104" y="525"/>
                  </a:cubicBezTo>
                  <a:cubicBezTo>
                    <a:pt x="204" y="466"/>
                    <a:pt x="302" y="51"/>
                    <a:pt x="302" y="51"/>
                  </a:cubicBezTo>
                  <a:cubicBezTo>
                    <a:pt x="288" y="15"/>
                    <a:pt x="272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1812502" y="2809867"/>
              <a:ext cx="12432" cy="16291"/>
            </a:xfrm>
            <a:custGeom>
              <a:avLst/>
              <a:gdLst/>
              <a:ahLst/>
              <a:cxnLst/>
              <a:rect l="l" t="t" r="r" b="b"/>
              <a:pathLst>
                <a:path w="393" h="515" extrusionOk="0">
                  <a:moveTo>
                    <a:pt x="133" y="0"/>
                  </a:moveTo>
                  <a:cubicBezTo>
                    <a:pt x="0" y="0"/>
                    <a:pt x="258" y="515"/>
                    <a:pt x="341" y="515"/>
                  </a:cubicBezTo>
                  <a:cubicBezTo>
                    <a:pt x="351" y="515"/>
                    <a:pt x="358" y="508"/>
                    <a:pt x="362" y="493"/>
                  </a:cubicBezTo>
                  <a:cubicBezTo>
                    <a:pt x="392" y="381"/>
                    <a:pt x="177" y="13"/>
                    <a:pt x="177" y="13"/>
                  </a:cubicBezTo>
                  <a:cubicBezTo>
                    <a:pt x="159" y="4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0" name="Google Shape;2900;p13"/>
          <p:cNvSpPr/>
          <p:nvPr/>
        </p:nvSpPr>
        <p:spPr>
          <a:xfrm>
            <a:off x="-97349" y="-38100"/>
            <a:ext cx="790275" cy="5252925"/>
          </a:xfrm>
          <a:custGeom>
            <a:avLst/>
            <a:gdLst/>
            <a:ahLst/>
            <a:cxnLst/>
            <a:rect l="l" t="t" r="r" b="b"/>
            <a:pathLst>
              <a:path w="31611" h="210117" extrusionOk="0">
                <a:moveTo>
                  <a:pt x="14109" y="0"/>
                </a:moveTo>
                <a:cubicBezTo>
                  <a:pt x="20851" y="6130"/>
                  <a:pt x="27278" y="13485"/>
                  <a:pt x="30159" y="22130"/>
                </a:cubicBezTo>
                <a:cubicBezTo>
                  <a:pt x="33125" y="31030"/>
                  <a:pt x="31193" y="41706"/>
                  <a:pt x="26998" y="50097"/>
                </a:cubicBezTo>
                <a:cubicBezTo>
                  <a:pt x="23469" y="57156"/>
                  <a:pt x="19446" y="64216"/>
                  <a:pt x="13866" y="69796"/>
                </a:cubicBezTo>
                <a:cubicBezTo>
                  <a:pt x="7047" y="76615"/>
                  <a:pt x="-2653" y="86544"/>
                  <a:pt x="733" y="95574"/>
                </a:cubicBezTo>
                <a:cubicBezTo>
                  <a:pt x="6172" y="110078"/>
                  <a:pt x="17334" y="123156"/>
                  <a:pt x="18243" y="138619"/>
                </a:cubicBezTo>
                <a:cubicBezTo>
                  <a:pt x="18898" y="149769"/>
                  <a:pt x="7398" y="159992"/>
                  <a:pt x="9488" y="170964"/>
                </a:cubicBezTo>
                <a:cubicBezTo>
                  <a:pt x="11155" y="179714"/>
                  <a:pt x="21132" y="184446"/>
                  <a:pt x="26998" y="191149"/>
                </a:cubicBezTo>
                <a:cubicBezTo>
                  <a:pt x="31238" y="195994"/>
                  <a:pt x="32208" y="203871"/>
                  <a:pt x="30646" y="210117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901" name="Google Shape;2901;p13"/>
          <p:cNvSpPr/>
          <p:nvPr/>
        </p:nvSpPr>
        <p:spPr>
          <a:xfrm>
            <a:off x="4164650" y="-36475"/>
            <a:ext cx="2337925" cy="563800"/>
          </a:xfrm>
          <a:custGeom>
            <a:avLst/>
            <a:gdLst/>
            <a:ahLst/>
            <a:cxnLst/>
            <a:rect l="l" t="t" r="r" b="b"/>
            <a:pathLst>
              <a:path w="93517" h="22552" extrusionOk="0">
                <a:moveTo>
                  <a:pt x="0" y="0"/>
                </a:moveTo>
                <a:cubicBezTo>
                  <a:pt x="0" y="5869"/>
                  <a:pt x="3675" y="14004"/>
                  <a:pt x="9485" y="14835"/>
                </a:cubicBezTo>
                <a:cubicBezTo>
                  <a:pt x="20545" y="16416"/>
                  <a:pt x="31703" y="9907"/>
                  <a:pt x="42802" y="11187"/>
                </a:cubicBezTo>
                <a:cubicBezTo>
                  <a:pt x="56808" y="12802"/>
                  <a:pt x="69800" y="24726"/>
                  <a:pt x="83658" y="22130"/>
                </a:cubicBezTo>
                <a:cubicBezTo>
                  <a:pt x="91249" y="20708"/>
                  <a:pt x="96207" y="6915"/>
                  <a:pt x="91927" y="486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902" name="Google Shape;2902;p13"/>
          <p:cNvSpPr/>
          <p:nvPr/>
        </p:nvSpPr>
        <p:spPr>
          <a:xfrm>
            <a:off x="8595002" y="782630"/>
            <a:ext cx="809975" cy="2004475"/>
          </a:xfrm>
          <a:custGeom>
            <a:avLst/>
            <a:gdLst/>
            <a:ahLst/>
            <a:cxnLst/>
            <a:rect l="l" t="t" r="r" b="b"/>
            <a:pathLst>
              <a:path w="32399" h="80179" extrusionOk="0">
                <a:moveTo>
                  <a:pt x="28749" y="59"/>
                </a:moveTo>
                <a:cubicBezTo>
                  <a:pt x="20747" y="-411"/>
                  <a:pt x="9853" y="3799"/>
                  <a:pt x="7591" y="11489"/>
                </a:cubicBezTo>
                <a:cubicBezTo>
                  <a:pt x="4493" y="22023"/>
                  <a:pt x="11414" y="33400"/>
                  <a:pt x="10266" y="44320"/>
                </a:cubicBezTo>
                <a:cubicBezTo>
                  <a:pt x="9822" y="48540"/>
                  <a:pt x="3944" y="50085"/>
                  <a:pt x="1511" y="53561"/>
                </a:cubicBezTo>
                <a:cubicBezTo>
                  <a:pt x="-40" y="55778"/>
                  <a:pt x="-127" y="58914"/>
                  <a:pt x="295" y="61586"/>
                </a:cubicBezTo>
                <a:cubicBezTo>
                  <a:pt x="1610" y="69909"/>
                  <a:pt x="9685" y="78552"/>
                  <a:pt x="18048" y="79582"/>
                </a:cubicBezTo>
                <a:cubicBezTo>
                  <a:pt x="24204" y="80340"/>
                  <a:pt x="24265" y="80276"/>
                  <a:pt x="30451" y="79826"/>
                </a:cubicBezTo>
                <a:cubicBezTo>
                  <a:pt x="32118" y="79705"/>
                  <a:pt x="33100" y="75821"/>
                  <a:pt x="31667" y="7496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903" name="Google Shape;2903;p13"/>
          <p:cNvSpPr/>
          <p:nvPr/>
        </p:nvSpPr>
        <p:spPr>
          <a:xfrm>
            <a:off x="3258775" y="4781938"/>
            <a:ext cx="1659775" cy="421950"/>
          </a:xfrm>
          <a:custGeom>
            <a:avLst/>
            <a:gdLst/>
            <a:ahLst/>
            <a:cxnLst/>
            <a:rect l="l" t="t" r="r" b="b"/>
            <a:pathLst>
              <a:path w="66391" h="16878" extrusionOk="0">
                <a:moveTo>
                  <a:pt x="0" y="16878"/>
                </a:moveTo>
                <a:cubicBezTo>
                  <a:pt x="3636" y="-4953"/>
                  <a:pt x="66391" y="-5984"/>
                  <a:pt x="66391" y="16148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2904" name="Google Shape;2904;p13"/>
          <p:cNvGrpSpPr/>
          <p:nvPr/>
        </p:nvGrpSpPr>
        <p:grpSpPr>
          <a:xfrm>
            <a:off x="1778327" y="134756"/>
            <a:ext cx="147945" cy="134470"/>
            <a:chOff x="3477352" y="993181"/>
            <a:chExt cx="147945" cy="134470"/>
          </a:xfrm>
        </p:grpSpPr>
        <p:sp>
          <p:nvSpPr>
            <p:cNvPr id="2905" name="Google Shape;2905;p13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13"/>
          <p:cNvGrpSpPr/>
          <p:nvPr/>
        </p:nvGrpSpPr>
        <p:grpSpPr>
          <a:xfrm>
            <a:off x="936053" y="248018"/>
            <a:ext cx="83763" cy="83541"/>
            <a:chOff x="3317703" y="1099656"/>
            <a:chExt cx="83763" cy="83541"/>
          </a:xfrm>
        </p:grpSpPr>
        <p:sp>
          <p:nvSpPr>
            <p:cNvPr id="2908" name="Google Shape;2908;p13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13"/>
          <p:cNvGrpSpPr/>
          <p:nvPr/>
        </p:nvGrpSpPr>
        <p:grpSpPr>
          <a:xfrm>
            <a:off x="2978202" y="4566906"/>
            <a:ext cx="147945" cy="134470"/>
            <a:chOff x="3477352" y="993181"/>
            <a:chExt cx="147945" cy="134470"/>
          </a:xfrm>
        </p:grpSpPr>
        <p:sp>
          <p:nvSpPr>
            <p:cNvPr id="2911" name="Google Shape;2911;p13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13"/>
          <p:cNvGrpSpPr/>
          <p:nvPr/>
        </p:nvGrpSpPr>
        <p:grpSpPr>
          <a:xfrm>
            <a:off x="8092134" y="334520"/>
            <a:ext cx="502862" cy="416094"/>
            <a:chOff x="4795384" y="847545"/>
            <a:chExt cx="502862" cy="416094"/>
          </a:xfrm>
        </p:grpSpPr>
        <p:sp>
          <p:nvSpPr>
            <p:cNvPr id="2914" name="Google Shape;2914;p13"/>
            <p:cNvSpPr/>
            <p:nvPr/>
          </p:nvSpPr>
          <p:spPr>
            <a:xfrm>
              <a:off x="4841346" y="880221"/>
              <a:ext cx="8667" cy="22649"/>
            </a:xfrm>
            <a:custGeom>
              <a:avLst/>
              <a:gdLst/>
              <a:ahLst/>
              <a:cxnLst/>
              <a:rect l="l" t="t" r="r" b="b"/>
              <a:pathLst>
                <a:path w="274" h="716" extrusionOk="0">
                  <a:moveTo>
                    <a:pt x="150" y="0"/>
                  </a:moveTo>
                  <a:cubicBezTo>
                    <a:pt x="93" y="0"/>
                    <a:pt x="37" y="41"/>
                    <a:pt x="43" y="107"/>
                  </a:cubicBezTo>
                  <a:cubicBezTo>
                    <a:pt x="53" y="249"/>
                    <a:pt x="46" y="389"/>
                    <a:pt x="24" y="528"/>
                  </a:cubicBezTo>
                  <a:cubicBezTo>
                    <a:pt x="16" y="576"/>
                    <a:pt x="0" y="626"/>
                    <a:pt x="22" y="664"/>
                  </a:cubicBezTo>
                  <a:cubicBezTo>
                    <a:pt x="41" y="699"/>
                    <a:pt x="74" y="716"/>
                    <a:pt x="107" y="716"/>
                  </a:cubicBezTo>
                  <a:cubicBezTo>
                    <a:pt x="147" y="716"/>
                    <a:pt x="187" y="692"/>
                    <a:pt x="202" y="647"/>
                  </a:cubicBezTo>
                  <a:cubicBezTo>
                    <a:pt x="258" y="472"/>
                    <a:pt x="274" y="293"/>
                    <a:pt x="259" y="113"/>
                  </a:cubicBezTo>
                  <a:cubicBezTo>
                    <a:pt x="253" y="34"/>
                    <a:pt x="201" y="0"/>
                    <a:pt x="15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3"/>
            <p:cNvSpPr/>
            <p:nvPr/>
          </p:nvSpPr>
          <p:spPr>
            <a:xfrm>
              <a:off x="4836665" y="917706"/>
              <a:ext cx="7117" cy="17999"/>
            </a:xfrm>
            <a:custGeom>
              <a:avLst/>
              <a:gdLst/>
              <a:ahLst/>
              <a:cxnLst/>
              <a:rect l="l" t="t" r="r" b="b"/>
              <a:pathLst>
                <a:path w="225" h="569" extrusionOk="0">
                  <a:moveTo>
                    <a:pt x="126" y="1"/>
                  </a:moveTo>
                  <a:cubicBezTo>
                    <a:pt x="82" y="1"/>
                    <a:pt x="38" y="29"/>
                    <a:pt x="33" y="92"/>
                  </a:cubicBezTo>
                  <a:cubicBezTo>
                    <a:pt x="22" y="222"/>
                    <a:pt x="12" y="351"/>
                    <a:pt x="2" y="480"/>
                  </a:cubicBezTo>
                  <a:cubicBezTo>
                    <a:pt x="1" y="517"/>
                    <a:pt x="28" y="552"/>
                    <a:pt x="62" y="565"/>
                  </a:cubicBezTo>
                  <a:cubicBezTo>
                    <a:pt x="70" y="567"/>
                    <a:pt x="78" y="568"/>
                    <a:pt x="85" y="568"/>
                  </a:cubicBezTo>
                  <a:cubicBezTo>
                    <a:pt x="207" y="568"/>
                    <a:pt x="209" y="242"/>
                    <a:pt x="220" y="96"/>
                  </a:cubicBezTo>
                  <a:cubicBezTo>
                    <a:pt x="224" y="35"/>
                    <a:pt x="175" y="1"/>
                    <a:pt x="12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3"/>
            <p:cNvSpPr/>
            <p:nvPr/>
          </p:nvSpPr>
          <p:spPr>
            <a:xfrm>
              <a:off x="4830085" y="953102"/>
              <a:ext cx="8825" cy="20213"/>
            </a:xfrm>
            <a:custGeom>
              <a:avLst/>
              <a:gdLst/>
              <a:ahLst/>
              <a:cxnLst/>
              <a:rect l="l" t="t" r="r" b="b"/>
              <a:pathLst>
                <a:path w="279" h="639" extrusionOk="0">
                  <a:moveTo>
                    <a:pt x="175" y="1"/>
                  </a:moveTo>
                  <a:cubicBezTo>
                    <a:pt x="137" y="1"/>
                    <a:pt x="101" y="23"/>
                    <a:pt x="94" y="61"/>
                  </a:cubicBezTo>
                  <a:cubicBezTo>
                    <a:pt x="44" y="335"/>
                    <a:pt x="38" y="335"/>
                    <a:pt x="8" y="557"/>
                  </a:cubicBezTo>
                  <a:cubicBezTo>
                    <a:pt x="1" y="606"/>
                    <a:pt x="46" y="639"/>
                    <a:pt x="90" y="639"/>
                  </a:cubicBezTo>
                  <a:cubicBezTo>
                    <a:pt x="122" y="639"/>
                    <a:pt x="154" y="622"/>
                    <a:pt x="164" y="581"/>
                  </a:cubicBezTo>
                  <a:cubicBezTo>
                    <a:pt x="178" y="522"/>
                    <a:pt x="279" y="97"/>
                    <a:pt x="250" y="44"/>
                  </a:cubicBezTo>
                  <a:cubicBezTo>
                    <a:pt x="233" y="14"/>
                    <a:pt x="203" y="1"/>
                    <a:pt x="1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3"/>
            <p:cNvSpPr/>
            <p:nvPr/>
          </p:nvSpPr>
          <p:spPr>
            <a:xfrm>
              <a:off x="4819203" y="993212"/>
              <a:ext cx="10312" cy="24642"/>
            </a:xfrm>
            <a:custGeom>
              <a:avLst/>
              <a:gdLst/>
              <a:ahLst/>
              <a:cxnLst/>
              <a:rect l="l" t="t" r="r" b="b"/>
              <a:pathLst>
                <a:path w="326" h="779" extrusionOk="0">
                  <a:moveTo>
                    <a:pt x="234" y="1"/>
                  </a:moveTo>
                  <a:cubicBezTo>
                    <a:pt x="203" y="1"/>
                    <a:pt x="172" y="18"/>
                    <a:pt x="163" y="56"/>
                  </a:cubicBezTo>
                  <a:cubicBezTo>
                    <a:pt x="113" y="268"/>
                    <a:pt x="60" y="479"/>
                    <a:pt x="14" y="691"/>
                  </a:cubicBezTo>
                  <a:cubicBezTo>
                    <a:pt x="1" y="746"/>
                    <a:pt x="39" y="779"/>
                    <a:pt x="79" y="779"/>
                  </a:cubicBezTo>
                  <a:cubicBezTo>
                    <a:pt x="105" y="779"/>
                    <a:pt x="132" y="764"/>
                    <a:pt x="143" y="731"/>
                  </a:cubicBezTo>
                  <a:cubicBezTo>
                    <a:pt x="216" y="499"/>
                    <a:pt x="256" y="337"/>
                    <a:pt x="309" y="101"/>
                  </a:cubicBezTo>
                  <a:cubicBezTo>
                    <a:pt x="325" y="37"/>
                    <a:pt x="279" y="1"/>
                    <a:pt x="23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3"/>
            <p:cNvSpPr/>
            <p:nvPr/>
          </p:nvSpPr>
          <p:spPr>
            <a:xfrm>
              <a:off x="4810663" y="1038036"/>
              <a:ext cx="7876" cy="19201"/>
            </a:xfrm>
            <a:custGeom>
              <a:avLst/>
              <a:gdLst/>
              <a:ahLst/>
              <a:cxnLst/>
              <a:rect l="l" t="t" r="r" b="b"/>
              <a:pathLst>
                <a:path w="249" h="607" extrusionOk="0">
                  <a:moveTo>
                    <a:pt x="178" y="0"/>
                  </a:moveTo>
                  <a:cubicBezTo>
                    <a:pt x="150" y="0"/>
                    <a:pt x="122" y="21"/>
                    <a:pt x="118" y="47"/>
                  </a:cubicBezTo>
                  <a:cubicBezTo>
                    <a:pt x="111" y="90"/>
                    <a:pt x="1" y="535"/>
                    <a:pt x="19" y="569"/>
                  </a:cubicBezTo>
                  <a:cubicBezTo>
                    <a:pt x="33" y="595"/>
                    <a:pt x="56" y="606"/>
                    <a:pt x="81" y="606"/>
                  </a:cubicBezTo>
                  <a:cubicBezTo>
                    <a:pt x="111" y="606"/>
                    <a:pt x="141" y="588"/>
                    <a:pt x="151" y="555"/>
                  </a:cubicBezTo>
                  <a:cubicBezTo>
                    <a:pt x="197" y="393"/>
                    <a:pt x="201" y="330"/>
                    <a:pt x="227" y="176"/>
                  </a:cubicBezTo>
                  <a:lnTo>
                    <a:pt x="227" y="176"/>
                  </a:lnTo>
                  <a:cubicBezTo>
                    <a:pt x="225" y="187"/>
                    <a:pt x="224" y="192"/>
                    <a:pt x="224" y="192"/>
                  </a:cubicBezTo>
                  <a:cubicBezTo>
                    <a:pt x="224" y="192"/>
                    <a:pt x="234" y="128"/>
                    <a:pt x="241" y="84"/>
                  </a:cubicBezTo>
                  <a:cubicBezTo>
                    <a:pt x="248" y="40"/>
                    <a:pt x="230" y="12"/>
                    <a:pt x="198" y="4"/>
                  </a:cubicBezTo>
                  <a:cubicBezTo>
                    <a:pt x="192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3"/>
            <p:cNvSpPr/>
            <p:nvPr/>
          </p:nvSpPr>
          <p:spPr>
            <a:xfrm>
              <a:off x="4803102" y="1078241"/>
              <a:ext cx="6548" cy="21795"/>
            </a:xfrm>
            <a:custGeom>
              <a:avLst/>
              <a:gdLst/>
              <a:ahLst/>
              <a:cxnLst/>
              <a:rect l="l" t="t" r="r" b="b"/>
              <a:pathLst>
                <a:path w="207" h="689" extrusionOk="0">
                  <a:moveTo>
                    <a:pt x="132" y="0"/>
                  </a:moveTo>
                  <a:cubicBezTo>
                    <a:pt x="116" y="0"/>
                    <a:pt x="99" y="6"/>
                    <a:pt x="85" y="20"/>
                  </a:cubicBezTo>
                  <a:cubicBezTo>
                    <a:pt x="51" y="53"/>
                    <a:pt x="6" y="576"/>
                    <a:pt x="2" y="621"/>
                  </a:cubicBezTo>
                  <a:cubicBezTo>
                    <a:pt x="0" y="666"/>
                    <a:pt x="36" y="689"/>
                    <a:pt x="70" y="689"/>
                  </a:cubicBezTo>
                  <a:cubicBezTo>
                    <a:pt x="98" y="689"/>
                    <a:pt x="124" y="674"/>
                    <a:pt x="131" y="644"/>
                  </a:cubicBezTo>
                  <a:cubicBezTo>
                    <a:pt x="167" y="455"/>
                    <a:pt x="185" y="265"/>
                    <a:pt x="202" y="73"/>
                  </a:cubicBezTo>
                  <a:cubicBezTo>
                    <a:pt x="206" y="33"/>
                    <a:pt x="170" y="0"/>
                    <a:pt x="13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3"/>
            <p:cNvSpPr/>
            <p:nvPr/>
          </p:nvSpPr>
          <p:spPr>
            <a:xfrm>
              <a:off x="4798579" y="1112245"/>
              <a:ext cx="6200" cy="17619"/>
            </a:xfrm>
            <a:custGeom>
              <a:avLst/>
              <a:gdLst/>
              <a:ahLst/>
              <a:cxnLst/>
              <a:rect l="l" t="t" r="r" b="b"/>
              <a:pathLst>
                <a:path w="196" h="557" extrusionOk="0">
                  <a:moveTo>
                    <a:pt x="127" y="1"/>
                  </a:moveTo>
                  <a:cubicBezTo>
                    <a:pt x="100" y="1"/>
                    <a:pt x="74" y="17"/>
                    <a:pt x="68" y="45"/>
                  </a:cubicBezTo>
                  <a:cubicBezTo>
                    <a:pt x="42" y="194"/>
                    <a:pt x="15" y="341"/>
                    <a:pt x="3" y="493"/>
                  </a:cubicBezTo>
                  <a:cubicBezTo>
                    <a:pt x="1" y="532"/>
                    <a:pt x="33" y="556"/>
                    <a:pt x="65" y="556"/>
                  </a:cubicBezTo>
                  <a:cubicBezTo>
                    <a:pt x="93" y="556"/>
                    <a:pt x="121" y="538"/>
                    <a:pt x="128" y="496"/>
                  </a:cubicBezTo>
                  <a:cubicBezTo>
                    <a:pt x="132" y="466"/>
                    <a:pt x="195" y="61"/>
                    <a:pt x="182" y="33"/>
                  </a:cubicBezTo>
                  <a:cubicBezTo>
                    <a:pt x="169" y="11"/>
                    <a:pt x="148" y="1"/>
                    <a:pt x="12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3"/>
            <p:cNvSpPr/>
            <p:nvPr/>
          </p:nvSpPr>
          <p:spPr>
            <a:xfrm>
              <a:off x="4795384" y="1146598"/>
              <a:ext cx="4429" cy="9110"/>
            </a:xfrm>
            <a:custGeom>
              <a:avLst/>
              <a:gdLst/>
              <a:ahLst/>
              <a:cxnLst/>
              <a:rect l="l" t="t" r="r" b="b"/>
              <a:pathLst>
                <a:path w="140" h="288" extrusionOk="0">
                  <a:moveTo>
                    <a:pt x="82" y="0"/>
                  </a:moveTo>
                  <a:cubicBezTo>
                    <a:pt x="63" y="0"/>
                    <a:pt x="44" y="11"/>
                    <a:pt x="38" y="33"/>
                  </a:cubicBezTo>
                  <a:cubicBezTo>
                    <a:pt x="23" y="101"/>
                    <a:pt x="11" y="169"/>
                    <a:pt x="4" y="239"/>
                  </a:cubicBezTo>
                  <a:cubicBezTo>
                    <a:pt x="0" y="269"/>
                    <a:pt x="25" y="288"/>
                    <a:pt x="51" y="288"/>
                  </a:cubicBezTo>
                  <a:cubicBezTo>
                    <a:pt x="74" y="288"/>
                    <a:pt x="97" y="273"/>
                    <a:pt x="100" y="240"/>
                  </a:cubicBezTo>
                  <a:cubicBezTo>
                    <a:pt x="103" y="212"/>
                    <a:pt x="104" y="183"/>
                    <a:pt x="110" y="154"/>
                  </a:cubicBezTo>
                  <a:lnTo>
                    <a:pt x="110" y="156"/>
                  </a:lnTo>
                  <a:cubicBezTo>
                    <a:pt x="116" y="124"/>
                    <a:pt x="123" y="91"/>
                    <a:pt x="130" y="61"/>
                  </a:cubicBezTo>
                  <a:cubicBezTo>
                    <a:pt x="139" y="22"/>
                    <a:pt x="110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3"/>
            <p:cNvSpPr/>
            <p:nvPr/>
          </p:nvSpPr>
          <p:spPr>
            <a:xfrm>
              <a:off x="4860168" y="868707"/>
              <a:ext cx="21953" cy="8572"/>
            </a:xfrm>
            <a:custGeom>
              <a:avLst/>
              <a:gdLst/>
              <a:ahLst/>
              <a:cxnLst/>
              <a:rect l="l" t="t" r="r" b="b"/>
              <a:pathLst>
                <a:path w="694" h="271" extrusionOk="0">
                  <a:moveTo>
                    <a:pt x="571" y="1"/>
                  </a:moveTo>
                  <a:cubicBezTo>
                    <a:pt x="517" y="1"/>
                    <a:pt x="440" y="44"/>
                    <a:pt x="383" y="67"/>
                  </a:cubicBezTo>
                  <a:cubicBezTo>
                    <a:pt x="240" y="120"/>
                    <a:pt x="173" y="135"/>
                    <a:pt x="68" y="153"/>
                  </a:cubicBezTo>
                  <a:cubicBezTo>
                    <a:pt x="0" y="163"/>
                    <a:pt x="8" y="270"/>
                    <a:pt x="84" y="270"/>
                  </a:cubicBezTo>
                  <a:cubicBezTo>
                    <a:pt x="88" y="270"/>
                    <a:pt x="92" y="270"/>
                    <a:pt x="97" y="269"/>
                  </a:cubicBezTo>
                  <a:cubicBezTo>
                    <a:pt x="236" y="246"/>
                    <a:pt x="694" y="153"/>
                    <a:pt x="625" y="30"/>
                  </a:cubicBezTo>
                  <a:cubicBezTo>
                    <a:pt x="613" y="9"/>
                    <a:pt x="594" y="1"/>
                    <a:pt x="5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3"/>
            <p:cNvSpPr/>
            <p:nvPr/>
          </p:nvSpPr>
          <p:spPr>
            <a:xfrm>
              <a:off x="4900973" y="856307"/>
              <a:ext cx="20877" cy="8383"/>
            </a:xfrm>
            <a:custGeom>
              <a:avLst/>
              <a:gdLst/>
              <a:ahLst/>
              <a:cxnLst/>
              <a:rect l="l" t="t" r="r" b="b"/>
              <a:pathLst>
                <a:path w="660" h="265" extrusionOk="0">
                  <a:moveTo>
                    <a:pt x="561" y="0"/>
                  </a:moveTo>
                  <a:cubicBezTo>
                    <a:pt x="554" y="0"/>
                    <a:pt x="547" y="1"/>
                    <a:pt x="539" y="4"/>
                  </a:cubicBezTo>
                  <a:cubicBezTo>
                    <a:pt x="387" y="54"/>
                    <a:pt x="231" y="93"/>
                    <a:pt x="72" y="110"/>
                  </a:cubicBezTo>
                  <a:cubicBezTo>
                    <a:pt x="37" y="114"/>
                    <a:pt x="1" y="160"/>
                    <a:pt x="14" y="207"/>
                  </a:cubicBezTo>
                  <a:cubicBezTo>
                    <a:pt x="23" y="249"/>
                    <a:pt x="66" y="264"/>
                    <a:pt x="126" y="264"/>
                  </a:cubicBezTo>
                  <a:cubicBezTo>
                    <a:pt x="267" y="264"/>
                    <a:pt x="499" y="178"/>
                    <a:pt x="592" y="139"/>
                  </a:cubicBezTo>
                  <a:cubicBezTo>
                    <a:pt x="660" y="113"/>
                    <a:pt x="628" y="0"/>
                    <a:pt x="56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3"/>
            <p:cNvSpPr/>
            <p:nvPr/>
          </p:nvSpPr>
          <p:spPr>
            <a:xfrm>
              <a:off x="4944120" y="849031"/>
              <a:ext cx="30873" cy="6390"/>
            </a:xfrm>
            <a:custGeom>
              <a:avLst/>
              <a:gdLst/>
              <a:ahLst/>
              <a:cxnLst/>
              <a:rect l="l" t="t" r="r" b="b"/>
              <a:pathLst>
                <a:path w="976" h="202" extrusionOk="0">
                  <a:moveTo>
                    <a:pt x="908" y="1"/>
                  </a:moveTo>
                  <a:cubicBezTo>
                    <a:pt x="820" y="1"/>
                    <a:pt x="212" y="47"/>
                    <a:pt x="107" y="54"/>
                  </a:cubicBezTo>
                  <a:cubicBezTo>
                    <a:pt x="0" y="62"/>
                    <a:pt x="19" y="201"/>
                    <a:pt x="101" y="201"/>
                  </a:cubicBezTo>
                  <a:cubicBezTo>
                    <a:pt x="102" y="201"/>
                    <a:pt x="103" y="201"/>
                    <a:pt x="105" y="201"/>
                  </a:cubicBezTo>
                  <a:cubicBezTo>
                    <a:pt x="315" y="187"/>
                    <a:pt x="533" y="170"/>
                    <a:pt x="722" y="155"/>
                  </a:cubicBezTo>
                  <a:cubicBezTo>
                    <a:pt x="815" y="148"/>
                    <a:pt x="971" y="155"/>
                    <a:pt x="972" y="69"/>
                  </a:cubicBezTo>
                  <a:cubicBezTo>
                    <a:pt x="975" y="34"/>
                    <a:pt x="946" y="2"/>
                    <a:pt x="90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3"/>
            <p:cNvSpPr/>
            <p:nvPr/>
          </p:nvSpPr>
          <p:spPr>
            <a:xfrm>
              <a:off x="4994954" y="847545"/>
              <a:ext cx="23724" cy="5283"/>
            </a:xfrm>
            <a:custGeom>
              <a:avLst/>
              <a:gdLst/>
              <a:ahLst/>
              <a:cxnLst/>
              <a:rect l="l" t="t" r="r" b="b"/>
              <a:pathLst>
                <a:path w="750" h="167" extrusionOk="0">
                  <a:moveTo>
                    <a:pt x="71" y="0"/>
                  </a:moveTo>
                  <a:cubicBezTo>
                    <a:pt x="5" y="0"/>
                    <a:pt x="0" y="102"/>
                    <a:pt x="68" y="106"/>
                  </a:cubicBezTo>
                  <a:cubicBezTo>
                    <a:pt x="335" y="121"/>
                    <a:pt x="528" y="166"/>
                    <a:pt x="638" y="166"/>
                  </a:cubicBezTo>
                  <a:cubicBezTo>
                    <a:pt x="707" y="166"/>
                    <a:pt x="744" y="148"/>
                    <a:pt x="746" y="94"/>
                  </a:cubicBezTo>
                  <a:cubicBezTo>
                    <a:pt x="749" y="13"/>
                    <a:pt x="672" y="2"/>
                    <a:pt x="505" y="2"/>
                  </a:cubicBezTo>
                  <a:cubicBezTo>
                    <a:pt x="441" y="2"/>
                    <a:pt x="364" y="4"/>
                    <a:pt x="274" y="4"/>
                  </a:cubicBezTo>
                  <a:cubicBezTo>
                    <a:pt x="213" y="4"/>
                    <a:pt x="146" y="3"/>
                    <a:pt x="73" y="1"/>
                  </a:cubicBezTo>
                  <a:cubicBezTo>
                    <a:pt x="72" y="0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3"/>
            <p:cNvSpPr/>
            <p:nvPr/>
          </p:nvSpPr>
          <p:spPr>
            <a:xfrm>
              <a:off x="5040947" y="853112"/>
              <a:ext cx="23503" cy="7054"/>
            </a:xfrm>
            <a:custGeom>
              <a:avLst/>
              <a:gdLst/>
              <a:ahLst/>
              <a:cxnLst/>
              <a:rect l="l" t="t" r="r" b="b"/>
              <a:pathLst>
                <a:path w="743" h="223" extrusionOk="0">
                  <a:moveTo>
                    <a:pt x="99" y="0"/>
                  </a:moveTo>
                  <a:cubicBezTo>
                    <a:pt x="47" y="0"/>
                    <a:pt x="6" y="47"/>
                    <a:pt x="3" y="97"/>
                  </a:cubicBezTo>
                  <a:cubicBezTo>
                    <a:pt x="0" y="152"/>
                    <a:pt x="45" y="195"/>
                    <a:pt x="101" y="198"/>
                  </a:cubicBezTo>
                  <a:cubicBezTo>
                    <a:pt x="272" y="211"/>
                    <a:pt x="446" y="217"/>
                    <a:pt x="617" y="223"/>
                  </a:cubicBezTo>
                  <a:cubicBezTo>
                    <a:pt x="618" y="223"/>
                    <a:pt x="618" y="223"/>
                    <a:pt x="619" y="223"/>
                  </a:cubicBezTo>
                  <a:cubicBezTo>
                    <a:pt x="731" y="223"/>
                    <a:pt x="743" y="58"/>
                    <a:pt x="623" y="46"/>
                  </a:cubicBezTo>
                  <a:cubicBezTo>
                    <a:pt x="451" y="31"/>
                    <a:pt x="280" y="15"/>
                    <a:pt x="106" y="1"/>
                  </a:cubicBezTo>
                  <a:cubicBezTo>
                    <a:pt x="104" y="0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3"/>
            <p:cNvSpPr/>
            <p:nvPr/>
          </p:nvSpPr>
          <p:spPr>
            <a:xfrm>
              <a:off x="5079223" y="859945"/>
              <a:ext cx="25780" cy="11008"/>
            </a:xfrm>
            <a:custGeom>
              <a:avLst/>
              <a:gdLst/>
              <a:ahLst/>
              <a:cxnLst/>
              <a:rect l="l" t="t" r="r" b="b"/>
              <a:pathLst>
                <a:path w="815" h="348" extrusionOk="0">
                  <a:moveTo>
                    <a:pt x="152" y="1"/>
                  </a:moveTo>
                  <a:cubicBezTo>
                    <a:pt x="23" y="1"/>
                    <a:pt x="0" y="182"/>
                    <a:pt x="121" y="218"/>
                  </a:cubicBezTo>
                  <a:cubicBezTo>
                    <a:pt x="302" y="273"/>
                    <a:pt x="487" y="317"/>
                    <a:pt x="675" y="346"/>
                  </a:cubicBezTo>
                  <a:cubicBezTo>
                    <a:pt x="680" y="347"/>
                    <a:pt x="685" y="347"/>
                    <a:pt x="690" y="347"/>
                  </a:cubicBezTo>
                  <a:cubicBezTo>
                    <a:pt x="779" y="347"/>
                    <a:pt x="815" y="192"/>
                    <a:pt x="706" y="158"/>
                  </a:cubicBezTo>
                  <a:cubicBezTo>
                    <a:pt x="685" y="151"/>
                    <a:pt x="179" y="2"/>
                    <a:pt x="156" y="1"/>
                  </a:cubicBezTo>
                  <a:cubicBezTo>
                    <a:pt x="155" y="1"/>
                    <a:pt x="153" y="1"/>
                    <a:pt x="1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5123635" y="876109"/>
              <a:ext cx="24294" cy="16354"/>
            </a:xfrm>
            <a:custGeom>
              <a:avLst/>
              <a:gdLst/>
              <a:ahLst/>
              <a:cxnLst/>
              <a:rect l="l" t="t" r="r" b="b"/>
              <a:pathLst>
                <a:path w="768" h="517" extrusionOk="0">
                  <a:moveTo>
                    <a:pt x="145" y="1"/>
                  </a:moveTo>
                  <a:cubicBezTo>
                    <a:pt x="116" y="1"/>
                    <a:pt x="88" y="15"/>
                    <a:pt x="71" y="43"/>
                  </a:cubicBezTo>
                  <a:cubicBezTo>
                    <a:pt x="1" y="151"/>
                    <a:pt x="127" y="156"/>
                    <a:pt x="622" y="502"/>
                  </a:cubicBezTo>
                  <a:cubicBezTo>
                    <a:pt x="636" y="512"/>
                    <a:pt x="651" y="516"/>
                    <a:pt x="667" y="516"/>
                  </a:cubicBezTo>
                  <a:cubicBezTo>
                    <a:pt x="717" y="516"/>
                    <a:pt x="768" y="469"/>
                    <a:pt x="751" y="409"/>
                  </a:cubicBezTo>
                  <a:cubicBezTo>
                    <a:pt x="734" y="330"/>
                    <a:pt x="263" y="54"/>
                    <a:pt x="193" y="14"/>
                  </a:cubicBezTo>
                  <a:cubicBezTo>
                    <a:pt x="177" y="5"/>
                    <a:pt x="161" y="1"/>
                    <a:pt x="1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5197244" y="938646"/>
              <a:ext cx="23060" cy="13001"/>
            </a:xfrm>
            <a:custGeom>
              <a:avLst/>
              <a:gdLst/>
              <a:ahLst/>
              <a:cxnLst/>
              <a:rect l="l" t="t" r="r" b="b"/>
              <a:pathLst>
                <a:path w="729" h="411" extrusionOk="0">
                  <a:moveTo>
                    <a:pt x="106" y="0"/>
                  </a:moveTo>
                  <a:cubicBezTo>
                    <a:pt x="66" y="0"/>
                    <a:pt x="27" y="31"/>
                    <a:pt x="15" y="70"/>
                  </a:cubicBezTo>
                  <a:cubicBezTo>
                    <a:pt x="1" y="113"/>
                    <a:pt x="18" y="162"/>
                    <a:pt x="78" y="190"/>
                  </a:cubicBezTo>
                  <a:cubicBezTo>
                    <a:pt x="84" y="193"/>
                    <a:pt x="89" y="195"/>
                    <a:pt x="92" y="196"/>
                  </a:cubicBezTo>
                  <a:lnTo>
                    <a:pt x="92" y="196"/>
                  </a:lnTo>
                  <a:cubicBezTo>
                    <a:pt x="334" y="307"/>
                    <a:pt x="471" y="410"/>
                    <a:pt x="556" y="410"/>
                  </a:cubicBezTo>
                  <a:cubicBezTo>
                    <a:pt x="587" y="410"/>
                    <a:pt x="611" y="396"/>
                    <a:pt x="631" y="364"/>
                  </a:cubicBezTo>
                  <a:cubicBezTo>
                    <a:pt x="728" y="215"/>
                    <a:pt x="387" y="110"/>
                    <a:pt x="135" y="6"/>
                  </a:cubicBezTo>
                  <a:cubicBezTo>
                    <a:pt x="126" y="2"/>
                    <a:pt x="116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5200280" y="944846"/>
              <a:ext cx="253" cy="127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cubicBezTo>
                    <a:pt x="2" y="2"/>
                    <a:pt x="4" y="2"/>
                    <a:pt x="8" y="3"/>
                  </a:cubicBezTo>
                  <a:cubicBezTo>
                    <a:pt x="5" y="2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5232450" y="959967"/>
              <a:ext cx="24294" cy="14203"/>
            </a:xfrm>
            <a:custGeom>
              <a:avLst/>
              <a:gdLst/>
              <a:ahLst/>
              <a:cxnLst/>
              <a:rect l="l" t="t" r="r" b="b"/>
              <a:pathLst>
                <a:path w="768" h="449" extrusionOk="0">
                  <a:moveTo>
                    <a:pt x="147" y="1"/>
                  </a:moveTo>
                  <a:cubicBezTo>
                    <a:pt x="65" y="1"/>
                    <a:pt x="1" y="119"/>
                    <a:pt x="95" y="189"/>
                  </a:cubicBezTo>
                  <a:cubicBezTo>
                    <a:pt x="210" y="273"/>
                    <a:pt x="490" y="448"/>
                    <a:pt x="641" y="448"/>
                  </a:cubicBezTo>
                  <a:cubicBezTo>
                    <a:pt x="688" y="448"/>
                    <a:pt x="722" y="431"/>
                    <a:pt x="735" y="388"/>
                  </a:cubicBezTo>
                  <a:cubicBezTo>
                    <a:pt x="768" y="285"/>
                    <a:pt x="649" y="267"/>
                    <a:pt x="553" y="221"/>
                  </a:cubicBezTo>
                  <a:cubicBezTo>
                    <a:pt x="430" y="162"/>
                    <a:pt x="311" y="99"/>
                    <a:pt x="201" y="19"/>
                  </a:cubicBezTo>
                  <a:cubicBezTo>
                    <a:pt x="183" y="6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5277780" y="978092"/>
              <a:ext cx="20466" cy="9648"/>
            </a:xfrm>
            <a:custGeom>
              <a:avLst/>
              <a:gdLst/>
              <a:ahLst/>
              <a:cxnLst/>
              <a:rect l="l" t="t" r="r" b="b"/>
              <a:pathLst>
                <a:path w="647" h="305" extrusionOk="0">
                  <a:moveTo>
                    <a:pt x="135" y="0"/>
                  </a:moveTo>
                  <a:cubicBezTo>
                    <a:pt x="115" y="0"/>
                    <a:pt x="97" y="4"/>
                    <a:pt x="78" y="13"/>
                  </a:cubicBezTo>
                  <a:cubicBezTo>
                    <a:pt x="51" y="27"/>
                    <a:pt x="31" y="53"/>
                    <a:pt x="22" y="83"/>
                  </a:cubicBezTo>
                  <a:cubicBezTo>
                    <a:pt x="1" y="149"/>
                    <a:pt x="46" y="219"/>
                    <a:pt x="101" y="231"/>
                  </a:cubicBezTo>
                  <a:cubicBezTo>
                    <a:pt x="266" y="263"/>
                    <a:pt x="406" y="305"/>
                    <a:pt x="502" y="305"/>
                  </a:cubicBezTo>
                  <a:cubicBezTo>
                    <a:pt x="569" y="305"/>
                    <a:pt x="614" y="285"/>
                    <a:pt x="631" y="228"/>
                  </a:cubicBezTo>
                  <a:cubicBezTo>
                    <a:pt x="646" y="173"/>
                    <a:pt x="612" y="116"/>
                    <a:pt x="559" y="98"/>
                  </a:cubicBezTo>
                  <a:cubicBezTo>
                    <a:pt x="432" y="53"/>
                    <a:pt x="300" y="32"/>
                    <a:pt x="168" y="4"/>
                  </a:cubicBezTo>
                  <a:cubicBezTo>
                    <a:pt x="158" y="3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4803324" y="1139196"/>
              <a:ext cx="24104" cy="7086"/>
            </a:xfrm>
            <a:custGeom>
              <a:avLst/>
              <a:gdLst/>
              <a:ahLst/>
              <a:cxnLst/>
              <a:rect l="l" t="t" r="r" b="b"/>
              <a:pathLst>
                <a:path w="762" h="224" extrusionOk="0">
                  <a:moveTo>
                    <a:pt x="193" y="2"/>
                  </a:moveTo>
                  <a:cubicBezTo>
                    <a:pt x="194" y="2"/>
                    <a:pt x="194" y="2"/>
                    <a:pt x="195" y="2"/>
                  </a:cubicBezTo>
                  <a:lnTo>
                    <a:pt x="195" y="2"/>
                  </a:lnTo>
                  <a:cubicBezTo>
                    <a:pt x="194" y="2"/>
                    <a:pt x="194" y="2"/>
                    <a:pt x="193" y="2"/>
                  </a:cubicBezTo>
                  <a:close/>
                  <a:moveTo>
                    <a:pt x="162" y="0"/>
                  </a:moveTo>
                  <a:cubicBezTo>
                    <a:pt x="0" y="0"/>
                    <a:pt x="23" y="201"/>
                    <a:pt x="151" y="204"/>
                  </a:cubicBezTo>
                  <a:cubicBezTo>
                    <a:pt x="215" y="214"/>
                    <a:pt x="314" y="224"/>
                    <a:pt x="413" y="224"/>
                  </a:cubicBezTo>
                  <a:cubicBezTo>
                    <a:pt x="587" y="224"/>
                    <a:pt x="761" y="193"/>
                    <a:pt x="734" y="81"/>
                  </a:cubicBezTo>
                  <a:cubicBezTo>
                    <a:pt x="725" y="41"/>
                    <a:pt x="695" y="12"/>
                    <a:pt x="642" y="12"/>
                  </a:cubicBezTo>
                  <a:cubicBezTo>
                    <a:pt x="636" y="12"/>
                    <a:pt x="630" y="13"/>
                    <a:pt x="624" y="13"/>
                  </a:cubicBezTo>
                  <a:cubicBezTo>
                    <a:pt x="587" y="18"/>
                    <a:pt x="533" y="22"/>
                    <a:pt x="467" y="22"/>
                  </a:cubicBezTo>
                  <a:cubicBezTo>
                    <a:pt x="389" y="22"/>
                    <a:pt x="294" y="17"/>
                    <a:pt x="195" y="2"/>
                  </a:cubicBezTo>
                  <a:lnTo>
                    <a:pt x="195" y="2"/>
                  </a:lnTo>
                  <a:cubicBezTo>
                    <a:pt x="196" y="2"/>
                    <a:pt x="196" y="3"/>
                    <a:pt x="197" y="3"/>
                  </a:cubicBezTo>
                  <a:cubicBezTo>
                    <a:pt x="185" y="1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4863331" y="1145997"/>
              <a:ext cx="443" cy="63"/>
            </a:xfrm>
            <a:custGeom>
              <a:avLst/>
              <a:gdLst/>
              <a:ahLst/>
              <a:cxnLst/>
              <a:rect l="l" t="t" r="r" b="b"/>
              <a:pathLst>
                <a:path w="14" h="2" extrusionOk="0">
                  <a:moveTo>
                    <a:pt x="1" y="0"/>
                  </a:moveTo>
                  <a:cubicBezTo>
                    <a:pt x="4" y="0"/>
                    <a:pt x="10" y="2"/>
                    <a:pt x="14" y="2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4849096" y="1142549"/>
              <a:ext cx="18979" cy="8604"/>
            </a:xfrm>
            <a:custGeom>
              <a:avLst/>
              <a:gdLst/>
              <a:ahLst/>
              <a:cxnLst/>
              <a:rect l="l" t="t" r="r" b="b"/>
              <a:pathLst>
                <a:path w="600" h="272" extrusionOk="0">
                  <a:moveTo>
                    <a:pt x="446" y="107"/>
                  </a:moveTo>
                  <a:lnTo>
                    <a:pt x="446" y="107"/>
                  </a:lnTo>
                  <a:cubicBezTo>
                    <a:pt x="447" y="107"/>
                    <a:pt x="449" y="107"/>
                    <a:pt x="451" y="108"/>
                  </a:cubicBezTo>
                  <a:cubicBezTo>
                    <a:pt x="448" y="107"/>
                    <a:pt x="446" y="107"/>
                    <a:pt x="446" y="107"/>
                  </a:cubicBezTo>
                  <a:close/>
                  <a:moveTo>
                    <a:pt x="77" y="0"/>
                  </a:moveTo>
                  <a:cubicBezTo>
                    <a:pt x="36" y="0"/>
                    <a:pt x="0" y="41"/>
                    <a:pt x="10" y="88"/>
                  </a:cubicBezTo>
                  <a:cubicBezTo>
                    <a:pt x="23" y="141"/>
                    <a:pt x="199" y="201"/>
                    <a:pt x="250" y="218"/>
                  </a:cubicBezTo>
                  <a:cubicBezTo>
                    <a:pt x="296" y="235"/>
                    <a:pt x="418" y="272"/>
                    <a:pt x="499" y="272"/>
                  </a:cubicBezTo>
                  <a:cubicBezTo>
                    <a:pt x="528" y="272"/>
                    <a:pt x="553" y="267"/>
                    <a:pt x="565" y="254"/>
                  </a:cubicBezTo>
                  <a:cubicBezTo>
                    <a:pt x="597" y="225"/>
                    <a:pt x="600" y="172"/>
                    <a:pt x="568" y="139"/>
                  </a:cubicBezTo>
                  <a:cubicBezTo>
                    <a:pt x="545" y="116"/>
                    <a:pt x="502" y="116"/>
                    <a:pt x="464" y="111"/>
                  </a:cubicBezTo>
                  <a:lnTo>
                    <a:pt x="467" y="111"/>
                  </a:lnTo>
                  <a:cubicBezTo>
                    <a:pt x="457" y="109"/>
                    <a:pt x="445" y="107"/>
                    <a:pt x="446" y="107"/>
                  </a:cubicBezTo>
                  <a:lnTo>
                    <a:pt x="446" y="107"/>
                  </a:lnTo>
                  <a:cubicBezTo>
                    <a:pt x="446" y="107"/>
                    <a:pt x="446" y="107"/>
                    <a:pt x="446" y="107"/>
                  </a:cubicBezTo>
                  <a:lnTo>
                    <a:pt x="446" y="107"/>
                  </a:lnTo>
                  <a:cubicBezTo>
                    <a:pt x="257" y="72"/>
                    <a:pt x="66" y="0"/>
                    <a:pt x="82" y="0"/>
                  </a:cubicBezTo>
                  <a:cubicBezTo>
                    <a:pt x="80" y="0"/>
                    <a:pt x="79" y="0"/>
                    <a:pt x="7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4930487" y="1162256"/>
              <a:ext cx="27204" cy="15690"/>
            </a:xfrm>
            <a:custGeom>
              <a:avLst/>
              <a:gdLst/>
              <a:ahLst/>
              <a:cxnLst/>
              <a:rect l="l" t="t" r="r" b="b"/>
              <a:pathLst>
                <a:path w="860" h="496" extrusionOk="0">
                  <a:moveTo>
                    <a:pt x="151" y="0"/>
                  </a:moveTo>
                  <a:cubicBezTo>
                    <a:pt x="58" y="0"/>
                    <a:pt x="0" y="138"/>
                    <a:pt x="97" y="196"/>
                  </a:cubicBezTo>
                  <a:cubicBezTo>
                    <a:pt x="286" y="309"/>
                    <a:pt x="485" y="404"/>
                    <a:pt x="687" y="491"/>
                  </a:cubicBezTo>
                  <a:cubicBezTo>
                    <a:pt x="695" y="494"/>
                    <a:pt x="703" y="496"/>
                    <a:pt x="712" y="496"/>
                  </a:cubicBezTo>
                  <a:cubicBezTo>
                    <a:pt x="742" y="496"/>
                    <a:pt x="773" y="478"/>
                    <a:pt x="786" y="454"/>
                  </a:cubicBezTo>
                  <a:cubicBezTo>
                    <a:pt x="859" y="340"/>
                    <a:pt x="713" y="319"/>
                    <a:pt x="208" y="17"/>
                  </a:cubicBezTo>
                  <a:cubicBezTo>
                    <a:pt x="188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4973349" y="1185791"/>
              <a:ext cx="31474" cy="18758"/>
            </a:xfrm>
            <a:custGeom>
              <a:avLst/>
              <a:gdLst/>
              <a:ahLst/>
              <a:cxnLst/>
              <a:rect l="l" t="t" r="r" b="b"/>
              <a:pathLst>
                <a:path w="995" h="593" extrusionOk="0">
                  <a:moveTo>
                    <a:pt x="94" y="1"/>
                  </a:moveTo>
                  <a:cubicBezTo>
                    <a:pt x="30" y="1"/>
                    <a:pt x="1" y="93"/>
                    <a:pt x="77" y="125"/>
                  </a:cubicBezTo>
                  <a:cubicBezTo>
                    <a:pt x="313" y="223"/>
                    <a:pt x="578" y="417"/>
                    <a:pt x="791" y="575"/>
                  </a:cubicBezTo>
                  <a:cubicBezTo>
                    <a:pt x="809" y="587"/>
                    <a:pt x="826" y="593"/>
                    <a:pt x="844" y="593"/>
                  </a:cubicBezTo>
                  <a:cubicBezTo>
                    <a:pt x="927" y="593"/>
                    <a:pt x="995" y="468"/>
                    <a:pt x="897" y="403"/>
                  </a:cubicBezTo>
                  <a:cubicBezTo>
                    <a:pt x="561" y="175"/>
                    <a:pt x="140" y="2"/>
                    <a:pt x="97" y="1"/>
                  </a:cubicBezTo>
                  <a:cubicBezTo>
                    <a:pt x="96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5027851" y="1210812"/>
              <a:ext cx="26888" cy="17271"/>
            </a:xfrm>
            <a:custGeom>
              <a:avLst/>
              <a:gdLst/>
              <a:ahLst/>
              <a:cxnLst/>
              <a:rect l="l" t="t" r="r" b="b"/>
              <a:pathLst>
                <a:path w="850" h="546" extrusionOk="0">
                  <a:moveTo>
                    <a:pt x="141" y="0"/>
                  </a:moveTo>
                  <a:cubicBezTo>
                    <a:pt x="46" y="0"/>
                    <a:pt x="1" y="118"/>
                    <a:pt x="64" y="179"/>
                  </a:cubicBezTo>
                  <a:cubicBezTo>
                    <a:pt x="195" y="305"/>
                    <a:pt x="531" y="546"/>
                    <a:pt x="708" y="546"/>
                  </a:cubicBezTo>
                  <a:cubicBezTo>
                    <a:pt x="760" y="546"/>
                    <a:pt x="798" y="525"/>
                    <a:pt x="814" y="476"/>
                  </a:cubicBezTo>
                  <a:cubicBezTo>
                    <a:pt x="850" y="360"/>
                    <a:pt x="722" y="344"/>
                    <a:pt x="612" y="294"/>
                  </a:cubicBezTo>
                  <a:cubicBezTo>
                    <a:pt x="499" y="241"/>
                    <a:pt x="391" y="178"/>
                    <a:pt x="293" y="100"/>
                  </a:cubicBezTo>
                  <a:cubicBezTo>
                    <a:pt x="244" y="59"/>
                    <a:pt x="201" y="2"/>
                    <a:pt x="142" y="0"/>
                  </a:cubicBezTo>
                  <a:cubicBezTo>
                    <a:pt x="142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5078337" y="1235486"/>
              <a:ext cx="28975" cy="12685"/>
            </a:xfrm>
            <a:custGeom>
              <a:avLst/>
              <a:gdLst/>
              <a:ahLst/>
              <a:cxnLst/>
              <a:rect l="l" t="t" r="r" b="b"/>
              <a:pathLst>
                <a:path w="916" h="401" extrusionOk="0">
                  <a:moveTo>
                    <a:pt x="131" y="0"/>
                  </a:moveTo>
                  <a:cubicBezTo>
                    <a:pt x="32" y="0"/>
                    <a:pt x="0" y="137"/>
                    <a:pt x="80" y="178"/>
                  </a:cubicBezTo>
                  <a:cubicBezTo>
                    <a:pt x="369" y="327"/>
                    <a:pt x="542" y="374"/>
                    <a:pt x="796" y="400"/>
                  </a:cubicBezTo>
                  <a:cubicBezTo>
                    <a:pt x="799" y="400"/>
                    <a:pt x="801" y="400"/>
                    <a:pt x="804" y="400"/>
                  </a:cubicBezTo>
                  <a:cubicBezTo>
                    <a:pt x="868" y="400"/>
                    <a:pt x="916" y="325"/>
                    <a:pt x="882" y="260"/>
                  </a:cubicBezTo>
                  <a:cubicBezTo>
                    <a:pt x="870" y="242"/>
                    <a:pt x="849" y="221"/>
                    <a:pt x="824" y="215"/>
                  </a:cubicBezTo>
                  <a:cubicBezTo>
                    <a:pt x="497" y="159"/>
                    <a:pt x="272" y="57"/>
                    <a:pt x="271" y="57"/>
                  </a:cubicBezTo>
                  <a:lnTo>
                    <a:pt x="271" y="57"/>
                  </a:lnTo>
                  <a:cubicBezTo>
                    <a:pt x="271" y="57"/>
                    <a:pt x="271" y="57"/>
                    <a:pt x="272" y="58"/>
                  </a:cubicBezTo>
                  <a:lnTo>
                    <a:pt x="256" y="51"/>
                  </a:lnTo>
                  <a:cubicBezTo>
                    <a:pt x="226" y="36"/>
                    <a:pt x="163" y="0"/>
                    <a:pt x="133" y="0"/>
                  </a:cubicBezTo>
                  <a:cubicBezTo>
                    <a:pt x="132" y="0"/>
                    <a:pt x="132" y="0"/>
                    <a:pt x="1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5086340" y="1237067"/>
              <a:ext cx="253" cy="127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1"/>
                  </a:moveTo>
                  <a:cubicBezTo>
                    <a:pt x="4" y="3"/>
                    <a:pt x="7" y="4"/>
                    <a:pt x="7" y="4"/>
                  </a:cubicBezTo>
                  <a:cubicBezTo>
                    <a:pt x="7" y="4"/>
                    <a:pt x="5" y="3"/>
                    <a:pt x="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5128380" y="1251776"/>
              <a:ext cx="28691" cy="10565"/>
            </a:xfrm>
            <a:custGeom>
              <a:avLst/>
              <a:gdLst/>
              <a:ahLst/>
              <a:cxnLst/>
              <a:rect l="l" t="t" r="r" b="b"/>
              <a:pathLst>
                <a:path w="907" h="334" extrusionOk="0">
                  <a:moveTo>
                    <a:pt x="150" y="1"/>
                  </a:moveTo>
                  <a:cubicBezTo>
                    <a:pt x="61" y="1"/>
                    <a:pt x="0" y="120"/>
                    <a:pt x="71" y="196"/>
                  </a:cubicBezTo>
                  <a:cubicBezTo>
                    <a:pt x="113" y="239"/>
                    <a:pt x="263" y="244"/>
                    <a:pt x="328" y="256"/>
                  </a:cubicBezTo>
                  <a:cubicBezTo>
                    <a:pt x="519" y="288"/>
                    <a:pt x="655" y="333"/>
                    <a:pt x="744" y="333"/>
                  </a:cubicBezTo>
                  <a:cubicBezTo>
                    <a:pt x="803" y="333"/>
                    <a:pt x="841" y="313"/>
                    <a:pt x="859" y="256"/>
                  </a:cubicBezTo>
                  <a:cubicBezTo>
                    <a:pt x="906" y="101"/>
                    <a:pt x="631" y="67"/>
                    <a:pt x="472" y="41"/>
                  </a:cubicBezTo>
                  <a:cubicBezTo>
                    <a:pt x="341" y="20"/>
                    <a:pt x="172" y="1"/>
                    <a:pt x="152" y="1"/>
                  </a:cubicBezTo>
                  <a:cubicBezTo>
                    <a:pt x="151" y="1"/>
                    <a:pt x="151" y="1"/>
                    <a:pt x="15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5187944" y="1259748"/>
              <a:ext cx="16038" cy="3891"/>
            </a:xfrm>
            <a:custGeom>
              <a:avLst/>
              <a:gdLst/>
              <a:ahLst/>
              <a:cxnLst/>
              <a:rect l="l" t="t" r="r" b="b"/>
              <a:pathLst>
                <a:path w="507" h="123" extrusionOk="0">
                  <a:moveTo>
                    <a:pt x="69" y="1"/>
                  </a:moveTo>
                  <a:cubicBezTo>
                    <a:pt x="14" y="1"/>
                    <a:pt x="1" y="91"/>
                    <a:pt x="70" y="97"/>
                  </a:cubicBezTo>
                  <a:cubicBezTo>
                    <a:pt x="199" y="111"/>
                    <a:pt x="328" y="120"/>
                    <a:pt x="458" y="123"/>
                  </a:cubicBezTo>
                  <a:cubicBezTo>
                    <a:pt x="482" y="123"/>
                    <a:pt x="507" y="104"/>
                    <a:pt x="507" y="77"/>
                  </a:cubicBezTo>
                  <a:cubicBezTo>
                    <a:pt x="507" y="50"/>
                    <a:pt x="485" y="30"/>
                    <a:pt x="459" y="28"/>
                  </a:cubicBezTo>
                  <a:cubicBezTo>
                    <a:pt x="329" y="25"/>
                    <a:pt x="200" y="15"/>
                    <a:pt x="71" y="1"/>
                  </a:cubicBezTo>
                  <a:cubicBezTo>
                    <a:pt x="71" y="1"/>
                    <a:pt x="70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3" name="Google Shape;2943;p13"/>
          <p:cNvGrpSpPr/>
          <p:nvPr/>
        </p:nvGrpSpPr>
        <p:grpSpPr>
          <a:xfrm rot="-767128">
            <a:off x="7876248" y="504463"/>
            <a:ext cx="633153" cy="525761"/>
            <a:chOff x="1239922" y="3106991"/>
            <a:chExt cx="633156" cy="525764"/>
          </a:xfrm>
        </p:grpSpPr>
        <p:sp>
          <p:nvSpPr>
            <p:cNvPr id="2944" name="Google Shape;2944;p13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3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3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3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2" name="Google Shape;2962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63" name="Google Shape;2963;p13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17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64" name="Google Shape;2964;p13"/>
          <p:cNvGrpSpPr/>
          <p:nvPr/>
        </p:nvGrpSpPr>
        <p:grpSpPr>
          <a:xfrm>
            <a:off x="6148572" y="2463867"/>
            <a:ext cx="2585338" cy="2679634"/>
            <a:chOff x="1855649" y="4139983"/>
            <a:chExt cx="417549" cy="432764"/>
          </a:xfrm>
        </p:grpSpPr>
        <p:sp>
          <p:nvSpPr>
            <p:cNvPr id="2965" name="Google Shape;2965;p13"/>
            <p:cNvSpPr/>
            <p:nvPr/>
          </p:nvSpPr>
          <p:spPr>
            <a:xfrm>
              <a:off x="2093114" y="4267272"/>
              <a:ext cx="61778" cy="235725"/>
            </a:xfrm>
            <a:custGeom>
              <a:avLst/>
              <a:gdLst/>
              <a:ahLst/>
              <a:cxnLst/>
              <a:rect l="l" t="t" r="r" b="b"/>
              <a:pathLst>
                <a:path w="1953" h="7452" extrusionOk="0">
                  <a:moveTo>
                    <a:pt x="1685" y="0"/>
                  </a:moveTo>
                  <a:cubicBezTo>
                    <a:pt x="452" y="1809"/>
                    <a:pt x="1" y="7241"/>
                    <a:pt x="1" y="7241"/>
                  </a:cubicBezTo>
                  <a:lnTo>
                    <a:pt x="1499" y="7452"/>
                  </a:lnTo>
                  <a:cubicBezTo>
                    <a:pt x="1169" y="5232"/>
                    <a:pt x="1952" y="298"/>
                    <a:pt x="1952" y="29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1956430" y="4213497"/>
              <a:ext cx="146458" cy="289501"/>
            </a:xfrm>
            <a:custGeom>
              <a:avLst/>
              <a:gdLst/>
              <a:ahLst/>
              <a:cxnLst/>
              <a:rect l="l" t="t" r="r" b="b"/>
              <a:pathLst>
                <a:path w="4630" h="9152" extrusionOk="0">
                  <a:moveTo>
                    <a:pt x="156" y="1"/>
                  </a:moveTo>
                  <a:lnTo>
                    <a:pt x="0" y="422"/>
                  </a:lnTo>
                  <a:cubicBezTo>
                    <a:pt x="0" y="422"/>
                    <a:pt x="3348" y="6932"/>
                    <a:pt x="3020" y="9152"/>
                  </a:cubicBezTo>
                  <a:lnTo>
                    <a:pt x="4630" y="8880"/>
                  </a:lnTo>
                  <a:cubicBezTo>
                    <a:pt x="4630" y="8880"/>
                    <a:pt x="4081" y="4102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1981008" y="4463393"/>
              <a:ext cx="223673" cy="88571"/>
            </a:xfrm>
            <a:custGeom>
              <a:avLst/>
              <a:gdLst/>
              <a:ahLst/>
              <a:cxnLst/>
              <a:rect l="l" t="t" r="r" b="b"/>
              <a:pathLst>
                <a:path w="7071" h="2800" extrusionOk="0">
                  <a:moveTo>
                    <a:pt x="3750" y="1"/>
                  </a:moveTo>
                  <a:cubicBezTo>
                    <a:pt x="3680" y="1"/>
                    <a:pt x="3608" y="3"/>
                    <a:pt x="3535" y="7"/>
                  </a:cubicBezTo>
                  <a:cubicBezTo>
                    <a:pt x="1988" y="105"/>
                    <a:pt x="1" y="2800"/>
                    <a:pt x="1" y="2800"/>
                  </a:cubicBezTo>
                  <a:lnTo>
                    <a:pt x="7070" y="2800"/>
                  </a:lnTo>
                  <a:cubicBezTo>
                    <a:pt x="7070" y="2800"/>
                    <a:pt x="6257" y="1"/>
                    <a:pt x="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1918597" y="4209163"/>
              <a:ext cx="67251" cy="165944"/>
            </a:xfrm>
            <a:custGeom>
              <a:avLst/>
              <a:gdLst/>
              <a:ahLst/>
              <a:cxnLst/>
              <a:rect l="l" t="t" r="r" b="b"/>
              <a:pathLst>
                <a:path w="2126" h="5246" extrusionOk="0">
                  <a:moveTo>
                    <a:pt x="1196" y="0"/>
                  </a:moveTo>
                  <a:cubicBezTo>
                    <a:pt x="1196" y="0"/>
                    <a:pt x="1" y="1943"/>
                    <a:pt x="332" y="2737"/>
                  </a:cubicBezTo>
                  <a:cubicBezTo>
                    <a:pt x="665" y="3531"/>
                    <a:pt x="1968" y="5245"/>
                    <a:pt x="1968" y="5245"/>
                  </a:cubicBezTo>
                  <a:cubicBezTo>
                    <a:pt x="1968" y="5245"/>
                    <a:pt x="2078" y="4415"/>
                    <a:pt x="2103" y="3504"/>
                  </a:cubicBezTo>
                  <a:cubicBezTo>
                    <a:pt x="2126" y="2593"/>
                    <a:pt x="2000" y="2167"/>
                    <a:pt x="2000" y="2167"/>
                  </a:cubicBezTo>
                  <a:lnTo>
                    <a:pt x="1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1952349" y="4200148"/>
              <a:ext cx="172207" cy="53301"/>
            </a:xfrm>
            <a:custGeom>
              <a:avLst/>
              <a:gdLst/>
              <a:ahLst/>
              <a:cxnLst/>
              <a:rect l="l" t="t" r="r" b="b"/>
              <a:pathLst>
                <a:path w="5444" h="1685" extrusionOk="0">
                  <a:moveTo>
                    <a:pt x="2059" y="0"/>
                  </a:moveTo>
                  <a:cubicBezTo>
                    <a:pt x="968" y="0"/>
                    <a:pt x="1" y="503"/>
                    <a:pt x="1" y="503"/>
                  </a:cubicBezTo>
                  <a:cubicBezTo>
                    <a:pt x="1" y="503"/>
                    <a:pt x="2163" y="1684"/>
                    <a:pt x="3182" y="1684"/>
                  </a:cubicBezTo>
                  <a:cubicBezTo>
                    <a:pt x="3222" y="1684"/>
                    <a:pt x="3260" y="1682"/>
                    <a:pt x="3297" y="1678"/>
                  </a:cubicBezTo>
                  <a:cubicBezTo>
                    <a:pt x="4259" y="1578"/>
                    <a:pt x="5443" y="1176"/>
                    <a:pt x="5443" y="1176"/>
                  </a:cubicBezTo>
                  <a:lnTo>
                    <a:pt x="3897" y="378"/>
                  </a:lnTo>
                  <a:cubicBezTo>
                    <a:pt x="3897" y="378"/>
                    <a:pt x="3460" y="85"/>
                    <a:pt x="2282" y="7"/>
                  </a:cubicBezTo>
                  <a:cubicBezTo>
                    <a:pt x="2207" y="3"/>
                    <a:pt x="2133" y="0"/>
                    <a:pt x="2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1952349" y="4139983"/>
              <a:ext cx="119666" cy="76076"/>
            </a:xfrm>
            <a:custGeom>
              <a:avLst/>
              <a:gdLst/>
              <a:ahLst/>
              <a:cxnLst/>
              <a:rect l="l" t="t" r="r" b="b"/>
              <a:pathLst>
                <a:path w="3783" h="2405" extrusionOk="0">
                  <a:moveTo>
                    <a:pt x="3550" y="0"/>
                  </a:moveTo>
                  <a:cubicBezTo>
                    <a:pt x="3127" y="0"/>
                    <a:pt x="2206" y="42"/>
                    <a:pt x="1462" y="370"/>
                  </a:cubicBezTo>
                  <a:cubicBezTo>
                    <a:pt x="464" y="810"/>
                    <a:pt x="1" y="2405"/>
                    <a:pt x="1" y="2405"/>
                  </a:cubicBezTo>
                  <a:cubicBezTo>
                    <a:pt x="1" y="2405"/>
                    <a:pt x="2539" y="1801"/>
                    <a:pt x="3782" y="5"/>
                  </a:cubicBezTo>
                  <a:cubicBezTo>
                    <a:pt x="3782" y="5"/>
                    <a:pt x="3696" y="0"/>
                    <a:pt x="3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1855649" y="4209163"/>
              <a:ext cx="100813" cy="122639"/>
            </a:xfrm>
            <a:custGeom>
              <a:avLst/>
              <a:gdLst/>
              <a:ahLst/>
              <a:cxnLst/>
              <a:rect l="l" t="t" r="r" b="b"/>
              <a:pathLst>
                <a:path w="3187" h="3877" extrusionOk="0">
                  <a:moveTo>
                    <a:pt x="3161" y="0"/>
                  </a:moveTo>
                  <a:cubicBezTo>
                    <a:pt x="1333" y="0"/>
                    <a:pt x="600" y="1557"/>
                    <a:pt x="600" y="1557"/>
                  </a:cubicBezTo>
                  <a:cubicBezTo>
                    <a:pt x="0" y="2550"/>
                    <a:pt x="775" y="3875"/>
                    <a:pt x="778" y="3876"/>
                  </a:cubicBezTo>
                  <a:cubicBezTo>
                    <a:pt x="1703" y="2059"/>
                    <a:pt x="3186" y="0"/>
                    <a:pt x="3186" y="0"/>
                  </a:cubicBezTo>
                  <a:cubicBezTo>
                    <a:pt x="3178" y="0"/>
                    <a:pt x="3170" y="0"/>
                    <a:pt x="3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2068440" y="4267272"/>
              <a:ext cx="77974" cy="99611"/>
            </a:xfrm>
            <a:custGeom>
              <a:avLst/>
              <a:gdLst/>
              <a:ahLst/>
              <a:cxnLst/>
              <a:rect l="l" t="t" r="r" b="b"/>
              <a:pathLst>
                <a:path w="2465" h="3149" extrusionOk="0">
                  <a:moveTo>
                    <a:pt x="2465" y="0"/>
                  </a:moveTo>
                  <a:cubicBezTo>
                    <a:pt x="2465" y="0"/>
                    <a:pt x="782" y="357"/>
                    <a:pt x="520" y="951"/>
                  </a:cubicBezTo>
                  <a:cubicBezTo>
                    <a:pt x="260" y="1545"/>
                    <a:pt x="0" y="3149"/>
                    <a:pt x="0" y="3149"/>
                  </a:cubicBezTo>
                  <a:cubicBezTo>
                    <a:pt x="0" y="3149"/>
                    <a:pt x="512" y="2778"/>
                    <a:pt x="1021" y="2317"/>
                  </a:cubicBezTo>
                  <a:cubicBezTo>
                    <a:pt x="1533" y="1855"/>
                    <a:pt x="1699" y="1567"/>
                    <a:pt x="1699" y="1567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2140499" y="4268632"/>
              <a:ext cx="77879" cy="105146"/>
            </a:xfrm>
            <a:custGeom>
              <a:avLst/>
              <a:gdLst/>
              <a:ahLst/>
              <a:cxnLst/>
              <a:rect l="l" t="t" r="r" b="b"/>
              <a:pathLst>
                <a:path w="2462" h="33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16" y="1940"/>
                    <a:pt x="1070" y="2413"/>
                  </a:cubicBezTo>
                  <a:cubicBezTo>
                    <a:pt x="1626" y="2885"/>
                    <a:pt x="2462" y="3324"/>
                    <a:pt x="2462" y="3324"/>
                  </a:cubicBezTo>
                  <a:lnTo>
                    <a:pt x="2093" y="2065"/>
                  </a:lnTo>
                  <a:cubicBezTo>
                    <a:pt x="2093" y="2065"/>
                    <a:pt x="2027" y="1674"/>
                    <a:pt x="1455" y="988"/>
                  </a:cubicBezTo>
                  <a:cubicBezTo>
                    <a:pt x="887" y="30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2140499" y="4257529"/>
              <a:ext cx="103628" cy="38339"/>
            </a:xfrm>
            <a:custGeom>
              <a:avLst/>
              <a:gdLst/>
              <a:ahLst/>
              <a:cxnLst/>
              <a:rect l="l" t="t" r="r" b="b"/>
              <a:pathLst>
                <a:path w="3276" h="1212" extrusionOk="0">
                  <a:moveTo>
                    <a:pt x="1345" y="1"/>
                  </a:moveTo>
                  <a:cubicBezTo>
                    <a:pt x="684" y="1"/>
                    <a:pt x="1" y="354"/>
                    <a:pt x="1" y="354"/>
                  </a:cubicBezTo>
                  <a:cubicBezTo>
                    <a:pt x="1" y="354"/>
                    <a:pt x="1320" y="1212"/>
                    <a:pt x="2763" y="1212"/>
                  </a:cubicBezTo>
                  <a:cubicBezTo>
                    <a:pt x="2933" y="1212"/>
                    <a:pt x="3104" y="1200"/>
                    <a:pt x="3275" y="1173"/>
                  </a:cubicBezTo>
                  <a:cubicBezTo>
                    <a:pt x="3275" y="1173"/>
                    <a:pt x="2631" y="413"/>
                    <a:pt x="1872" y="96"/>
                  </a:cubicBezTo>
                  <a:cubicBezTo>
                    <a:pt x="1708" y="28"/>
                    <a:pt x="1527" y="1"/>
                    <a:pt x="1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2039781" y="4245572"/>
              <a:ext cx="106633" cy="43843"/>
            </a:xfrm>
            <a:custGeom>
              <a:avLst/>
              <a:gdLst/>
              <a:ahLst/>
              <a:cxnLst/>
              <a:rect l="l" t="t" r="r" b="b"/>
              <a:pathLst>
                <a:path w="3371" h="1386" extrusionOk="0">
                  <a:moveTo>
                    <a:pt x="1788" y="0"/>
                  </a:moveTo>
                  <a:cubicBezTo>
                    <a:pt x="1426" y="0"/>
                    <a:pt x="1176" y="83"/>
                    <a:pt x="1176" y="83"/>
                  </a:cubicBezTo>
                  <a:cubicBezTo>
                    <a:pt x="322" y="274"/>
                    <a:pt x="1" y="1385"/>
                    <a:pt x="0" y="1385"/>
                  </a:cubicBezTo>
                  <a:cubicBezTo>
                    <a:pt x="1475" y="947"/>
                    <a:pt x="3371" y="686"/>
                    <a:pt x="3371" y="686"/>
                  </a:cubicBezTo>
                  <a:cubicBezTo>
                    <a:pt x="2846" y="126"/>
                    <a:pt x="2233" y="0"/>
                    <a:pt x="1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1913093" y="4516378"/>
              <a:ext cx="360104" cy="56369"/>
            </a:xfrm>
            <a:custGeom>
              <a:avLst/>
              <a:gdLst/>
              <a:ahLst/>
              <a:cxnLst/>
              <a:rect l="l" t="t" r="r" b="b"/>
              <a:pathLst>
                <a:path w="11384" h="1782" extrusionOk="0">
                  <a:moveTo>
                    <a:pt x="9913" y="1"/>
                  </a:moveTo>
                  <a:cubicBezTo>
                    <a:pt x="9913" y="1"/>
                    <a:pt x="8643" y="1002"/>
                    <a:pt x="7616" y="1002"/>
                  </a:cubicBezTo>
                  <a:cubicBezTo>
                    <a:pt x="7392" y="1002"/>
                    <a:pt x="7180" y="954"/>
                    <a:pt x="6995" y="838"/>
                  </a:cubicBezTo>
                  <a:cubicBezTo>
                    <a:pt x="5960" y="191"/>
                    <a:pt x="5975" y="1"/>
                    <a:pt x="5975" y="1"/>
                  </a:cubicBezTo>
                  <a:lnTo>
                    <a:pt x="5975" y="1"/>
                  </a:lnTo>
                  <a:cubicBezTo>
                    <a:pt x="5975" y="1"/>
                    <a:pt x="5410" y="856"/>
                    <a:pt x="4242" y="856"/>
                  </a:cubicBezTo>
                  <a:cubicBezTo>
                    <a:pt x="4147" y="856"/>
                    <a:pt x="4049" y="850"/>
                    <a:pt x="3946" y="838"/>
                  </a:cubicBezTo>
                  <a:cubicBezTo>
                    <a:pt x="2577" y="678"/>
                    <a:pt x="2191" y="207"/>
                    <a:pt x="2191" y="207"/>
                  </a:cubicBezTo>
                  <a:cubicBezTo>
                    <a:pt x="2191" y="207"/>
                    <a:pt x="853" y="1672"/>
                    <a:pt x="0" y="1782"/>
                  </a:cubicBezTo>
                  <a:lnTo>
                    <a:pt x="11384" y="1782"/>
                  </a:lnTo>
                  <a:lnTo>
                    <a:pt x="99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13"/>
          <p:cNvGrpSpPr/>
          <p:nvPr/>
        </p:nvGrpSpPr>
        <p:grpSpPr>
          <a:xfrm>
            <a:off x="8039597" y="2822113"/>
            <a:ext cx="306460" cy="416090"/>
            <a:chOff x="6097413" y="3525500"/>
            <a:chExt cx="291700" cy="391725"/>
          </a:xfrm>
        </p:grpSpPr>
        <p:sp>
          <p:nvSpPr>
            <p:cNvPr id="2978" name="Google Shape;2978;p13"/>
            <p:cNvSpPr/>
            <p:nvPr/>
          </p:nvSpPr>
          <p:spPr>
            <a:xfrm>
              <a:off x="6257113" y="3854775"/>
              <a:ext cx="45725" cy="62450"/>
            </a:xfrm>
            <a:custGeom>
              <a:avLst/>
              <a:gdLst/>
              <a:ahLst/>
              <a:cxnLst/>
              <a:rect l="l" t="t" r="r" b="b"/>
              <a:pathLst>
                <a:path w="1829" h="2498" extrusionOk="0">
                  <a:moveTo>
                    <a:pt x="425" y="0"/>
                  </a:moveTo>
                  <a:cubicBezTo>
                    <a:pt x="191" y="0"/>
                    <a:pt x="1" y="193"/>
                    <a:pt x="1" y="424"/>
                  </a:cubicBezTo>
                  <a:lnTo>
                    <a:pt x="1" y="2070"/>
                  </a:lnTo>
                  <a:cubicBezTo>
                    <a:pt x="1" y="2305"/>
                    <a:pt x="191" y="2497"/>
                    <a:pt x="425" y="2497"/>
                  </a:cubicBezTo>
                  <a:lnTo>
                    <a:pt x="1401" y="2497"/>
                  </a:lnTo>
                  <a:cubicBezTo>
                    <a:pt x="1636" y="2497"/>
                    <a:pt x="1828" y="2305"/>
                    <a:pt x="1828" y="2070"/>
                  </a:cubicBezTo>
                  <a:cubicBezTo>
                    <a:pt x="1828" y="1839"/>
                    <a:pt x="1636" y="1646"/>
                    <a:pt x="1401" y="1646"/>
                  </a:cubicBezTo>
                  <a:lnTo>
                    <a:pt x="852" y="1646"/>
                  </a:lnTo>
                  <a:lnTo>
                    <a:pt x="852" y="424"/>
                  </a:lnTo>
                  <a:cubicBezTo>
                    <a:pt x="852" y="193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6183613" y="3854775"/>
              <a:ext cx="45700" cy="62450"/>
            </a:xfrm>
            <a:custGeom>
              <a:avLst/>
              <a:gdLst/>
              <a:ahLst/>
              <a:cxnLst/>
              <a:rect l="l" t="t" r="r" b="b"/>
              <a:pathLst>
                <a:path w="1828" h="2498" extrusionOk="0">
                  <a:moveTo>
                    <a:pt x="1401" y="0"/>
                  </a:moveTo>
                  <a:cubicBezTo>
                    <a:pt x="1169" y="0"/>
                    <a:pt x="977" y="193"/>
                    <a:pt x="977" y="424"/>
                  </a:cubicBezTo>
                  <a:lnTo>
                    <a:pt x="977" y="1646"/>
                  </a:lnTo>
                  <a:lnTo>
                    <a:pt x="424" y="1646"/>
                  </a:lnTo>
                  <a:cubicBezTo>
                    <a:pt x="193" y="1646"/>
                    <a:pt x="0" y="1839"/>
                    <a:pt x="0" y="2070"/>
                  </a:cubicBezTo>
                  <a:cubicBezTo>
                    <a:pt x="0" y="2305"/>
                    <a:pt x="193" y="2497"/>
                    <a:pt x="424" y="2497"/>
                  </a:cubicBezTo>
                  <a:lnTo>
                    <a:pt x="1401" y="2497"/>
                  </a:lnTo>
                  <a:cubicBezTo>
                    <a:pt x="1635" y="2497"/>
                    <a:pt x="1825" y="2305"/>
                    <a:pt x="1828" y="2070"/>
                  </a:cubicBezTo>
                  <a:lnTo>
                    <a:pt x="1828" y="424"/>
                  </a:lnTo>
                  <a:cubicBezTo>
                    <a:pt x="1828" y="193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3"/>
            <p:cNvSpPr/>
            <p:nvPr/>
          </p:nvSpPr>
          <p:spPr>
            <a:xfrm>
              <a:off x="6294088" y="3770400"/>
              <a:ext cx="90200" cy="100575"/>
            </a:xfrm>
            <a:custGeom>
              <a:avLst/>
              <a:gdLst/>
              <a:ahLst/>
              <a:cxnLst/>
              <a:rect l="l" t="t" r="r" b="b"/>
              <a:pathLst>
                <a:path w="3608" h="4023" extrusionOk="0">
                  <a:moveTo>
                    <a:pt x="2267" y="0"/>
                  </a:moveTo>
                  <a:cubicBezTo>
                    <a:pt x="2044" y="0"/>
                    <a:pt x="1785" y="102"/>
                    <a:pt x="1501" y="337"/>
                  </a:cubicBezTo>
                  <a:lnTo>
                    <a:pt x="0" y="4022"/>
                  </a:lnTo>
                  <a:cubicBezTo>
                    <a:pt x="3607" y="3385"/>
                    <a:pt x="3551" y="0"/>
                    <a:pt x="2267" y="0"/>
                  </a:cubicBezTo>
                  <a:close/>
                </a:path>
              </a:pathLst>
            </a:custGeom>
            <a:solidFill>
              <a:srgbClr val="F7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3"/>
            <p:cNvSpPr/>
            <p:nvPr/>
          </p:nvSpPr>
          <p:spPr>
            <a:xfrm>
              <a:off x="6102088" y="3770400"/>
              <a:ext cx="90275" cy="100575"/>
            </a:xfrm>
            <a:custGeom>
              <a:avLst/>
              <a:gdLst/>
              <a:ahLst/>
              <a:cxnLst/>
              <a:rect l="l" t="t" r="r" b="b"/>
              <a:pathLst>
                <a:path w="3611" h="4023" extrusionOk="0">
                  <a:moveTo>
                    <a:pt x="1342" y="0"/>
                  </a:moveTo>
                  <a:cubicBezTo>
                    <a:pt x="59" y="0"/>
                    <a:pt x="1" y="3385"/>
                    <a:pt x="3610" y="4022"/>
                  </a:cubicBezTo>
                  <a:lnTo>
                    <a:pt x="2106" y="337"/>
                  </a:lnTo>
                  <a:cubicBezTo>
                    <a:pt x="1823" y="102"/>
                    <a:pt x="1564" y="0"/>
                    <a:pt x="1342" y="0"/>
                  </a:cubicBezTo>
                  <a:close/>
                </a:path>
              </a:pathLst>
            </a:custGeom>
            <a:solidFill>
              <a:srgbClr val="F7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>
              <a:off x="6257113" y="3854825"/>
              <a:ext cx="21300" cy="44800"/>
            </a:xfrm>
            <a:custGeom>
              <a:avLst/>
              <a:gdLst/>
              <a:ahLst/>
              <a:cxnLst/>
              <a:rect l="l" t="t" r="r" b="b"/>
              <a:pathLst>
                <a:path w="852" h="1792" extrusionOk="0">
                  <a:moveTo>
                    <a:pt x="425" y="1"/>
                  </a:moveTo>
                  <a:cubicBezTo>
                    <a:pt x="191" y="1"/>
                    <a:pt x="1" y="193"/>
                    <a:pt x="1" y="425"/>
                  </a:cubicBezTo>
                  <a:lnTo>
                    <a:pt x="1" y="1792"/>
                  </a:lnTo>
                  <a:cubicBezTo>
                    <a:pt x="294" y="1759"/>
                    <a:pt x="578" y="1694"/>
                    <a:pt x="852" y="1611"/>
                  </a:cubicBezTo>
                  <a:lnTo>
                    <a:pt x="852" y="431"/>
                  </a:lnTo>
                  <a:cubicBezTo>
                    <a:pt x="852" y="191"/>
                    <a:pt x="662" y="1"/>
                    <a:pt x="42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>
              <a:off x="6208013" y="3854825"/>
              <a:ext cx="21300" cy="44750"/>
            </a:xfrm>
            <a:custGeom>
              <a:avLst/>
              <a:gdLst/>
              <a:ahLst/>
              <a:cxnLst/>
              <a:rect l="l" t="t" r="r" b="b"/>
              <a:pathLst>
                <a:path w="852" h="1790" extrusionOk="0">
                  <a:moveTo>
                    <a:pt x="425" y="1"/>
                  </a:moveTo>
                  <a:cubicBezTo>
                    <a:pt x="193" y="1"/>
                    <a:pt x="1" y="193"/>
                    <a:pt x="1" y="425"/>
                  </a:cubicBezTo>
                  <a:lnTo>
                    <a:pt x="1" y="1608"/>
                  </a:lnTo>
                  <a:cubicBezTo>
                    <a:pt x="271" y="1697"/>
                    <a:pt x="559" y="1756"/>
                    <a:pt x="852" y="1789"/>
                  </a:cubicBezTo>
                  <a:lnTo>
                    <a:pt x="852" y="422"/>
                  </a:lnTo>
                  <a:cubicBezTo>
                    <a:pt x="849" y="191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>
              <a:off x="6150913" y="3719750"/>
              <a:ext cx="184475" cy="164950"/>
            </a:xfrm>
            <a:custGeom>
              <a:avLst/>
              <a:gdLst/>
              <a:ahLst/>
              <a:cxnLst/>
              <a:rect l="l" t="t" r="r" b="b"/>
              <a:pathLst>
                <a:path w="7379" h="6598" extrusionOk="0">
                  <a:moveTo>
                    <a:pt x="3691" y="0"/>
                  </a:moveTo>
                  <a:cubicBezTo>
                    <a:pt x="1652" y="0"/>
                    <a:pt x="0" y="1476"/>
                    <a:pt x="0" y="3298"/>
                  </a:cubicBezTo>
                  <a:cubicBezTo>
                    <a:pt x="0" y="5119"/>
                    <a:pt x="1652" y="6598"/>
                    <a:pt x="3691" y="6598"/>
                  </a:cubicBezTo>
                  <a:cubicBezTo>
                    <a:pt x="5727" y="6598"/>
                    <a:pt x="7379" y="5119"/>
                    <a:pt x="7379" y="3298"/>
                  </a:cubicBezTo>
                  <a:cubicBezTo>
                    <a:pt x="7379" y="1476"/>
                    <a:pt x="5727" y="0"/>
                    <a:pt x="3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>
              <a:off x="6123413" y="356275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4791" y="0"/>
                  </a:moveTo>
                  <a:cubicBezTo>
                    <a:pt x="2146" y="0"/>
                    <a:pt x="1" y="2146"/>
                    <a:pt x="1" y="4790"/>
                  </a:cubicBezTo>
                  <a:cubicBezTo>
                    <a:pt x="1" y="7435"/>
                    <a:pt x="2146" y="9578"/>
                    <a:pt x="4791" y="9578"/>
                  </a:cubicBezTo>
                  <a:cubicBezTo>
                    <a:pt x="7433" y="9578"/>
                    <a:pt x="9578" y="7435"/>
                    <a:pt x="9578" y="4790"/>
                  </a:cubicBezTo>
                  <a:cubicBezTo>
                    <a:pt x="9578" y="2146"/>
                    <a:pt x="7433" y="0"/>
                    <a:pt x="4791" y="0"/>
                  </a:cubicBezTo>
                  <a:close/>
                </a:path>
              </a:pathLst>
            </a:custGeom>
            <a:solidFill>
              <a:srgbClr val="F7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>
              <a:off x="6303163" y="3690100"/>
              <a:ext cx="11875" cy="26325"/>
            </a:xfrm>
            <a:custGeom>
              <a:avLst/>
              <a:gdLst/>
              <a:ahLst/>
              <a:cxnLst/>
              <a:rect l="l" t="t" r="r" b="b"/>
              <a:pathLst>
                <a:path w="475" h="1053" extrusionOk="0">
                  <a:moveTo>
                    <a:pt x="237" y="0"/>
                  </a:moveTo>
                  <a:cubicBezTo>
                    <a:pt x="103" y="0"/>
                    <a:pt x="0" y="107"/>
                    <a:pt x="0" y="238"/>
                  </a:cubicBezTo>
                  <a:lnTo>
                    <a:pt x="0" y="815"/>
                  </a:lnTo>
                  <a:cubicBezTo>
                    <a:pt x="0" y="949"/>
                    <a:pt x="106" y="1052"/>
                    <a:pt x="237" y="1052"/>
                  </a:cubicBezTo>
                  <a:cubicBezTo>
                    <a:pt x="366" y="1052"/>
                    <a:pt x="469" y="949"/>
                    <a:pt x="474" y="818"/>
                  </a:cubicBezTo>
                  <a:lnTo>
                    <a:pt x="474" y="238"/>
                  </a:lnTo>
                  <a:cubicBezTo>
                    <a:pt x="474" y="104"/>
                    <a:pt x="368" y="0"/>
                    <a:pt x="237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>
              <a:off x="6126413" y="3642825"/>
              <a:ext cx="101500" cy="92350"/>
            </a:xfrm>
            <a:custGeom>
              <a:avLst/>
              <a:gdLst/>
              <a:ahLst/>
              <a:cxnLst/>
              <a:rect l="l" t="t" r="r" b="b"/>
              <a:pathLst>
                <a:path w="4060" h="3694" extrusionOk="0">
                  <a:moveTo>
                    <a:pt x="3790" y="1"/>
                  </a:moveTo>
                  <a:cubicBezTo>
                    <a:pt x="3695" y="1"/>
                    <a:pt x="3606" y="59"/>
                    <a:pt x="3572" y="153"/>
                  </a:cubicBezTo>
                  <a:cubicBezTo>
                    <a:pt x="3187" y="1161"/>
                    <a:pt x="2509" y="1984"/>
                    <a:pt x="1549" y="2597"/>
                  </a:cubicBezTo>
                  <a:cubicBezTo>
                    <a:pt x="827" y="3063"/>
                    <a:pt x="210" y="3225"/>
                    <a:pt x="202" y="3225"/>
                  </a:cubicBezTo>
                  <a:cubicBezTo>
                    <a:pt x="73" y="3261"/>
                    <a:pt x="1" y="3390"/>
                    <a:pt x="31" y="3515"/>
                  </a:cubicBezTo>
                  <a:cubicBezTo>
                    <a:pt x="59" y="3624"/>
                    <a:pt x="157" y="3694"/>
                    <a:pt x="263" y="3694"/>
                  </a:cubicBezTo>
                  <a:cubicBezTo>
                    <a:pt x="283" y="3694"/>
                    <a:pt x="305" y="3691"/>
                    <a:pt x="322" y="3685"/>
                  </a:cubicBezTo>
                  <a:cubicBezTo>
                    <a:pt x="350" y="3674"/>
                    <a:pt x="1005" y="3504"/>
                    <a:pt x="1789" y="3007"/>
                  </a:cubicBezTo>
                  <a:cubicBezTo>
                    <a:pt x="2512" y="2542"/>
                    <a:pt x="3482" y="1705"/>
                    <a:pt x="4010" y="321"/>
                  </a:cubicBezTo>
                  <a:cubicBezTo>
                    <a:pt x="4060" y="198"/>
                    <a:pt x="3996" y="64"/>
                    <a:pt x="3876" y="17"/>
                  </a:cubicBezTo>
                  <a:cubicBezTo>
                    <a:pt x="3848" y="6"/>
                    <a:pt x="3819" y="1"/>
                    <a:pt x="3790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>
              <a:off x="6097413" y="3525500"/>
              <a:ext cx="291700" cy="90775"/>
            </a:xfrm>
            <a:custGeom>
              <a:avLst/>
              <a:gdLst/>
              <a:ahLst/>
              <a:cxnLst/>
              <a:rect l="l" t="t" r="r" b="b"/>
              <a:pathLst>
                <a:path w="11668" h="3631" extrusionOk="0">
                  <a:moveTo>
                    <a:pt x="5834" y="1"/>
                  </a:moveTo>
                  <a:cubicBezTo>
                    <a:pt x="2628" y="1"/>
                    <a:pt x="2938" y="2442"/>
                    <a:pt x="818" y="2442"/>
                  </a:cubicBezTo>
                  <a:cubicBezTo>
                    <a:pt x="0" y="2442"/>
                    <a:pt x="64" y="2891"/>
                    <a:pt x="463" y="3630"/>
                  </a:cubicBezTo>
                  <a:lnTo>
                    <a:pt x="11204" y="3630"/>
                  </a:lnTo>
                  <a:cubicBezTo>
                    <a:pt x="11597" y="2891"/>
                    <a:pt x="11667" y="2442"/>
                    <a:pt x="10847" y="2442"/>
                  </a:cubicBezTo>
                  <a:cubicBezTo>
                    <a:pt x="8727" y="2442"/>
                    <a:pt x="9039" y="1"/>
                    <a:pt x="5834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>
              <a:off x="6108988" y="3552500"/>
              <a:ext cx="268475" cy="96325"/>
            </a:xfrm>
            <a:custGeom>
              <a:avLst/>
              <a:gdLst/>
              <a:ahLst/>
              <a:cxnLst/>
              <a:rect l="l" t="t" r="r" b="b"/>
              <a:pathLst>
                <a:path w="10739" h="3853" extrusionOk="0">
                  <a:moveTo>
                    <a:pt x="5371" y="0"/>
                  </a:moveTo>
                  <a:cubicBezTo>
                    <a:pt x="4073" y="0"/>
                    <a:pt x="3652" y="449"/>
                    <a:pt x="3069" y="1069"/>
                  </a:cubicBezTo>
                  <a:cubicBezTo>
                    <a:pt x="2634" y="1532"/>
                    <a:pt x="2070" y="2132"/>
                    <a:pt x="1136" y="2355"/>
                  </a:cubicBezTo>
                  <a:cubicBezTo>
                    <a:pt x="1136" y="2355"/>
                    <a:pt x="765" y="2455"/>
                    <a:pt x="0" y="2550"/>
                  </a:cubicBezTo>
                  <a:cubicBezTo>
                    <a:pt x="198" y="2918"/>
                    <a:pt x="475" y="3362"/>
                    <a:pt x="768" y="3853"/>
                  </a:cubicBezTo>
                  <a:lnTo>
                    <a:pt x="9971" y="3853"/>
                  </a:lnTo>
                  <a:cubicBezTo>
                    <a:pt x="10258" y="3359"/>
                    <a:pt x="10537" y="2918"/>
                    <a:pt x="10738" y="2550"/>
                  </a:cubicBezTo>
                  <a:cubicBezTo>
                    <a:pt x="9974" y="2455"/>
                    <a:pt x="9600" y="2355"/>
                    <a:pt x="9603" y="2355"/>
                  </a:cubicBezTo>
                  <a:cubicBezTo>
                    <a:pt x="8674" y="2132"/>
                    <a:pt x="8107" y="1532"/>
                    <a:pt x="7672" y="1069"/>
                  </a:cubicBezTo>
                  <a:cubicBezTo>
                    <a:pt x="7089" y="447"/>
                    <a:pt x="6668" y="0"/>
                    <a:pt x="5371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>
              <a:off x="6150213" y="3671625"/>
              <a:ext cx="72000" cy="68025"/>
            </a:xfrm>
            <a:custGeom>
              <a:avLst/>
              <a:gdLst/>
              <a:ahLst/>
              <a:cxnLst/>
              <a:rect l="l" t="t" r="r" b="b"/>
              <a:pathLst>
                <a:path w="2880" h="2721" extrusionOk="0">
                  <a:moveTo>
                    <a:pt x="1440" y="0"/>
                  </a:moveTo>
                  <a:cubicBezTo>
                    <a:pt x="1074" y="0"/>
                    <a:pt x="798" y="36"/>
                    <a:pt x="589" y="87"/>
                  </a:cubicBezTo>
                  <a:cubicBezTo>
                    <a:pt x="234" y="173"/>
                    <a:pt x="0" y="536"/>
                    <a:pt x="50" y="924"/>
                  </a:cubicBezTo>
                  <a:cubicBezTo>
                    <a:pt x="140" y="1621"/>
                    <a:pt x="441" y="2720"/>
                    <a:pt x="1440" y="2720"/>
                  </a:cubicBezTo>
                  <a:cubicBezTo>
                    <a:pt x="2444" y="2720"/>
                    <a:pt x="2742" y="1624"/>
                    <a:pt x="2832" y="924"/>
                  </a:cubicBezTo>
                  <a:cubicBezTo>
                    <a:pt x="2879" y="536"/>
                    <a:pt x="2648" y="173"/>
                    <a:pt x="2291" y="87"/>
                  </a:cubicBezTo>
                  <a:cubicBezTo>
                    <a:pt x="2081" y="34"/>
                    <a:pt x="1808" y="0"/>
                    <a:pt x="1440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>
              <a:off x="6203638" y="3726775"/>
              <a:ext cx="79175" cy="37975"/>
            </a:xfrm>
            <a:custGeom>
              <a:avLst/>
              <a:gdLst/>
              <a:ahLst/>
              <a:cxnLst/>
              <a:rect l="l" t="t" r="r" b="b"/>
              <a:pathLst>
                <a:path w="3167" h="1519" extrusionOk="0">
                  <a:moveTo>
                    <a:pt x="0" y="1"/>
                  </a:moveTo>
                  <a:cubicBezTo>
                    <a:pt x="95" y="855"/>
                    <a:pt x="767" y="1519"/>
                    <a:pt x="1585" y="1519"/>
                  </a:cubicBezTo>
                  <a:cubicBezTo>
                    <a:pt x="2399" y="1519"/>
                    <a:pt x="3074" y="855"/>
                    <a:pt x="3167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>
              <a:off x="6203413" y="3678600"/>
              <a:ext cx="79675" cy="60125"/>
            </a:xfrm>
            <a:custGeom>
              <a:avLst/>
              <a:gdLst/>
              <a:ahLst/>
              <a:cxnLst/>
              <a:rect l="l" t="t" r="r" b="b"/>
              <a:pathLst>
                <a:path w="3187" h="2405" extrusionOk="0">
                  <a:moveTo>
                    <a:pt x="1594" y="0"/>
                  </a:moveTo>
                  <a:cubicBezTo>
                    <a:pt x="715" y="0"/>
                    <a:pt x="1" y="770"/>
                    <a:pt x="1" y="1721"/>
                  </a:cubicBezTo>
                  <a:cubicBezTo>
                    <a:pt x="1" y="1791"/>
                    <a:pt x="4" y="1861"/>
                    <a:pt x="9" y="1928"/>
                  </a:cubicBezTo>
                  <a:cubicBezTo>
                    <a:pt x="433" y="2224"/>
                    <a:pt x="986" y="2405"/>
                    <a:pt x="1594" y="2405"/>
                  </a:cubicBezTo>
                  <a:cubicBezTo>
                    <a:pt x="2199" y="2405"/>
                    <a:pt x="2754" y="2224"/>
                    <a:pt x="3176" y="1928"/>
                  </a:cubicBezTo>
                  <a:cubicBezTo>
                    <a:pt x="3184" y="1861"/>
                    <a:pt x="3187" y="1791"/>
                    <a:pt x="3187" y="1721"/>
                  </a:cubicBezTo>
                  <a:cubicBezTo>
                    <a:pt x="3187" y="770"/>
                    <a:pt x="2472" y="0"/>
                    <a:pt x="1594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>
              <a:off x="6124338" y="3648750"/>
              <a:ext cx="237775" cy="19625"/>
            </a:xfrm>
            <a:custGeom>
              <a:avLst/>
              <a:gdLst/>
              <a:ahLst/>
              <a:cxnLst/>
              <a:rect l="l" t="t" r="r" b="b"/>
              <a:pathLst>
                <a:path w="9511" h="785" extrusionOk="0">
                  <a:moveTo>
                    <a:pt x="159" y="0"/>
                  </a:moveTo>
                  <a:cubicBezTo>
                    <a:pt x="87" y="254"/>
                    <a:pt x="31" y="516"/>
                    <a:pt x="0" y="784"/>
                  </a:cubicBezTo>
                  <a:lnTo>
                    <a:pt x="9510" y="784"/>
                  </a:lnTo>
                  <a:cubicBezTo>
                    <a:pt x="9477" y="516"/>
                    <a:pt x="9427" y="254"/>
                    <a:pt x="9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>
              <a:off x="6204888" y="3648750"/>
              <a:ext cx="22200" cy="19625"/>
            </a:xfrm>
            <a:custGeom>
              <a:avLst/>
              <a:gdLst/>
              <a:ahLst/>
              <a:cxnLst/>
              <a:rect l="l" t="t" r="r" b="b"/>
              <a:pathLst>
                <a:path w="888" h="785" extrusionOk="0">
                  <a:moveTo>
                    <a:pt x="396" y="0"/>
                  </a:moveTo>
                  <a:cubicBezTo>
                    <a:pt x="285" y="276"/>
                    <a:pt x="154" y="539"/>
                    <a:pt x="0" y="784"/>
                  </a:cubicBezTo>
                  <a:lnTo>
                    <a:pt x="547" y="784"/>
                  </a:lnTo>
                  <a:cubicBezTo>
                    <a:pt x="670" y="569"/>
                    <a:pt x="779" y="335"/>
                    <a:pt x="876" y="84"/>
                  </a:cubicBezTo>
                  <a:cubicBezTo>
                    <a:pt x="885" y="56"/>
                    <a:pt x="887" y="28"/>
                    <a:pt x="887" y="0"/>
                  </a:cubicBezTo>
                  <a:close/>
                </a:path>
              </a:pathLst>
            </a:custGeom>
            <a:solidFill>
              <a:srgbClr val="3A4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14"/>
          <p:cNvSpPr txBox="1">
            <a:spLocks noGrp="1"/>
          </p:cNvSpPr>
          <p:nvPr>
            <p:ph type="title"/>
          </p:nvPr>
        </p:nvSpPr>
        <p:spPr>
          <a:xfrm>
            <a:off x="720000" y="4046825"/>
            <a:ext cx="7704000" cy="5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997" name="Google Shape;2997;p14"/>
          <p:cNvGrpSpPr/>
          <p:nvPr/>
        </p:nvGrpSpPr>
        <p:grpSpPr>
          <a:xfrm>
            <a:off x="0" y="-51625"/>
            <a:ext cx="9528650" cy="5273375"/>
            <a:chOff x="0" y="-51625"/>
            <a:chExt cx="9528650" cy="5273375"/>
          </a:xfrm>
        </p:grpSpPr>
        <p:sp>
          <p:nvSpPr>
            <p:cNvPr id="2998" name="Google Shape;2998;p14"/>
            <p:cNvSpPr/>
            <p:nvPr/>
          </p:nvSpPr>
          <p:spPr>
            <a:xfrm>
              <a:off x="4075075" y="-51625"/>
              <a:ext cx="5453575" cy="893750"/>
            </a:xfrm>
            <a:custGeom>
              <a:avLst/>
              <a:gdLst/>
              <a:ahLst/>
              <a:cxnLst/>
              <a:rect l="l" t="t" r="r" b="b"/>
              <a:pathLst>
                <a:path w="218143" h="35750" extrusionOk="0">
                  <a:moveTo>
                    <a:pt x="0" y="0"/>
                  </a:moveTo>
                  <a:cubicBezTo>
                    <a:pt x="5930" y="5189"/>
                    <a:pt x="11325" y="12195"/>
                    <a:pt x="18969" y="14105"/>
                  </a:cubicBezTo>
                  <a:cubicBezTo>
                    <a:pt x="40329" y="19443"/>
                    <a:pt x="62869" y="10437"/>
                    <a:pt x="84874" y="9728"/>
                  </a:cubicBezTo>
                  <a:cubicBezTo>
                    <a:pt x="105046" y="9078"/>
                    <a:pt x="125810" y="20731"/>
                    <a:pt x="145185" y="15078"/>
                  </a:cubicBezTo>
                  <a:cubicBezTo>
                    <a:pt x="159152" y="11003"/>
                    <a:pt x="174153" y="6914"/>
                    <a:pt x="188474" y="9485"/>
                  </a:cubicBezTo>
                  <a:cubicBezTo>
                    <a:pt x="201474" y="11819"/>
                    <a:pt x="218143" y="22542"/>
                    <a:pt x="218143" y="3575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999" name="Google Shape;2999;p14"/>
            <p:cNvSpPr/>
            <p:nvPr/>
          </p:nvSpPr>
          <p:spPr>
            <a:xfrm>
              <a:off x="0" y="2612925"/>
              <a:ext cx="881650" cy="2575175"/>
            </a:xfrm>
            <a:custGeom>
              <a:avLst/>
              <a:gdLst/>
              <a:ahLst/>
              <a:cxnLst/>
              <a:rect l="l" t="t" r="r" b="b"/>
              <a:pathLst>
                <a:path w="35266" h="103007" extrusionOk="0">
                  <a:moveTo>
                    <a:pt x="0" y="0"/>
                  </a:moveTo>
                  <a:cubicBezTo>
                    <a:pt x="11927" y="4685"/>
                    <a:pt x="29132" y="5579"/>
                    <a:pt x="34336" y="17289"/>
                  </a:cubicBezTo>
                  <a:cubicBezTo>
                    <a:pt x="39906" y="29822"/>
                    <a:pt x="18166" y="39659"/>
                    <a:pt x="12419" y="52112"/>
                  </a:cubicBezTo>
                  <a:cubicBezTo>
                    <a:pt x="10683" y="55874"/>
                    <a:pt x="9737" y="61017"/>
                    <a:pt x="11932" y="64531"/>
                  </a:cubicBezTo>
                  <a:cubicBezTo>
                    <a:pt x="14558" y="68734"/>
                    <a:pt x="18686" y="72348"/>
                    <a:pt x="19725" y="77194"/>
                  </a:cubicBezTo>
                  <a:cubicBezTo>
                    <a:pt x="20998" y="83132"/>
                    <a:pt x="21046" y="90644"/>
                    <a:pt x="17046" y="95214"/>
                  </a:cubicBezTo>
                  <a:cubicBezTo>
                    <a:pt x="14471" y="98156"/>
                    <a:pt x="10029" y="99511"/>
                    <a:pt x="8279" y="1030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000" name="Google Shape;3000;p14"/>
            <p:cNvSpPr/>
            <p:nvPr/>
          </p:nvSpPr>
          <p:spPr>
            <a:xfrm>
              <a:off x="8424000" y="2792700"/>
              <a:ext cx="1016675" cy="2429050"/>
            </a:xfrm>
            <a:custGeom>
              <a:avLst/>
              <a:gdLst/>
              <a:ahLst/>
              <a:cxnLst/>
              <a:rect l="l" t="t" r="r" b="b"/>
              <a:pathLst>
                <a:path w="40667" h="97162" extrusionOk="0">
                  <a:moveTo>
                    <a:pt x="40667" y="0"/>
                  </a:moveTo>
                  <a:cubicBezTo>
                    <a:pt x="36838" y="0"/>
                    <a:pt x="33825" y="3586"/>
                    <a:pt x="30927" y="6088"/>
                  </a:cubicBezTo>
                  <a:cubicBezTo>
                    <a:pt x="23856" y="12195"/>
                    <a:pt x="18309" y="21182"/>
                    <a:pt x="17046" y="30439"/>
                  </a:cubicBezTo>
                  <a:cubicBezTo>
                    <a:pt x="15366" y="42751"/>
                    <a:pt x="21057" y="55589"/>
                    <a:pt x="18264" y="67697"/>
                  </a:cubicBezTo>
                  <a:cubicBezTo>
                    <a:pt x="16691" y="74516"/>
                    <a:pt x="8709" y="78112"/>
                    <a:pt x="5357" y="84256"/>
                  </a:cubicBezTo>
                  <a:cubicBezTo>
                    <a:pt x="4084" y="86590"/>
                    <a:pt x="2491" y="88741"/>
                    <a:pt x="1218" y="91075"/>
                  </a:cubicBezTo>
                  <a:cubicBezTo>
                    <a:pt x="227" y="92891"/>
                    <a:pt x="1964" y="96509"/>
                    <a:pt x="0" y="9716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2" name="Google Shape;3002;p15"/>
          <p:cNvGrpSpPr/>
          <p:nvPr/>
        </p:nvGrpSpPr>
        <p:grpSpPr>
          <a:xfrm>
            <a:off x="-127675" y="-44175"/>
            <a:ext cx="9381093" cy="5230225"/>
            <a:chOff x="-127675" y="-44175"/>
            <a:chExt cx="9381093" cy="5230225"/>
          </a:xfrm>
        </p:grpSpPr>
        <p:sp>
          <p:nvSpPr>
            <p:cNvPr id="3003" name="Google Shape;3003;p15"/>
            <p:cNvSpPr/>
            <p:nvPr/>
          </p:nvSpPr>
          <p:spPr>
            <a:xfrm>
              <a:off x="2017460" y="-44175"/>
              <a:ext cx="2378225" cy="510125"/>
            </a:xfrm>
            <a:custGeom>
              <a:avLst/>
              <a:gdLst/>
              <a:ahLst/>
              <a:cxnLst/>
              <a:rect l="l" t="t" r="r" b="b"/>
              <a:pathLst>
                <a:path w="95129" h="20405" extrusionOk="0">
                  <a:moveTo>
                    <a:pt x="42" y="486"/>
                  </a:moveTo>
                  <a:cubicBezTo>
                    <a:pt x="42" y="3907"/>
                    <a:pt x="-124" y="8231"/>
                    <a:pt x="2473" y="10457"/>
                  </a:cubicBezTo>
                  <a:cubicBezTo>
                    <a:pt x="7774" y="15001"/>
                    <a:pt x="15771" y="17197"/>
                    <a:pt x="22658" y="16050"/>
                  </a:cubicBezTo>
                  <a:cubicBezTo>
                    <a:pt x="31133" y="14639"/>
                    <a:pt x="39115" y="9971"/>
                    <a:pt x="47707" y="9971"/>
                  </a:cubicBezTo>
                  <a:cubicBezTo>
                    <a:pt x="59377" y="9971"/>
                    <a:pt x="69946" y="22772"/>
                    <a:pt x="81268" y="19942"/>
                  </a:cubicBezTo>
                  <a:cubicBezTo>
                    <a:pt x="89122" y="17979"/>
                    <a:pt x="95129" y="8095"/>
                    <a:pt x="95129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004" name="Google Shape;3004;p15"/>
            <p:cNvSpPr/>
            <p:nvPr/>
          </p:nvSpPr>
          <p:spPr>
            <a:xfrm>
              <a:off x="8669793" y="569724"/>
              <a:ext cx="583625" cy="4087800"/>
            </a:xfrm>
            <a:custGeom>
              <a:avLst/>
              <a:gdLst/>
              <a:ahLst/>
              <a:cxnLst/>
              <a:rect l="l" t="t" r="r" b="b"/>
              <a:pathLst>
                <a:path w="23345" h="163512" extrusionOk="0">
                  <a:moveTo>
                    <a:pt x="23345" y="87"/>
                  </a:moveTo>
                  <a:cubicBezTo>
                    <a:pt x="13592" y="-609"/>
                    <a:pt x="2578" y="9411"/>
                    <a:pt x="972" y="19056"/>
                  </a:cubicBezTo>
                  <a:cubicBezTo>
                    <a:pt x="-2603" y="40520"/>
                    <a:pt x="4952" y="62516"/>
                    <a:pt x="9727" y="83745"/>
                  </a:cubicBezTo>
                  <a:cubicBezTo>
                    <a:pt x="14087" y="103129"/>
                    <a:pt x="3473" y="123986"/>
                    <a:pt x="8024" y="143327"/>
                  </a:cubicBezTo>
                  <a:cubicBezTo>
                    <a:pt x="9873" y="151184"/>
                    <a:pt x="14944" y="158668"/>
                    <a:pt x="21400" y="1635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005" name="Google Shape;3005;p15"/>
            <p:cNvSpPr/>
            <p:nvPr/>
          </p:nvSpPr>
          <p:spPr>
            <a:xfrm>
              <a:off x="-127675" y="2936525"/>
              <a:ext cx="1367950" cy="2249525"/>
            </a:xfrm>
            <a:custGeom>
              <a:avLst/>
              <a:gdLst/>
              <a:ahLst/>
              <a:cxnLst/>
              <a:rect l="l" t="t" r="r" b="b"/>
              <a:pathLst>
                <a:path w="54718" h="89981" extrusionOk="0">
                  <a:moveTo>
                    <a:pt x="0" y="0"/>
                  </a:moveTo>
                  <a:cubicBezTo>
                    <a:pt x="8192" y="9217"/>
                    <a:pt x="18096" y="19334"/>
                    <a:pt x="19212" y="31615"/>
                  </a:cubicBezTo>
                  <a:cubicBezTo>
                    <a:pt x="20495" y="45743"/>
                    <a:pt x="12486" y="61683"/>
                    <a:pt x="19212" y="74174"/>
                  </a:cubicBezTo>
                  <a:cubicBezTo>
                    <a:pt x="25354" y="85581"/>
                    <a:pt x="44350" y="82213"/>
                    <a:pt x="54718" y="8998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3006" name="Google Shape;3006;p15"/>
            <p:cNvGrpSpPr/>
            <p:nvPr/>
          </p:nvGrpSpPr>
          <p:grpSpPr>
            <a:xfrm>
              <a:off x="8485629" y="4033626"/>
              <a:ext cx="457912" cy="846581"/>
              <a:chOff x="6600904" y="2246176"/>
              <a:chExt cx="457912" cy="846581"/>
            </a:xfrm>
          </p:grpSpPr>
          <p:sp>
            <p:nvSpPr>
              <p:cNvPr id="3007" name="Google Shape;3007;p15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5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5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5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5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5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5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5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5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5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5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5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5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5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5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5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5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5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5" name="Google Shape;3025;p15"/>
            <p:cNvGrpSpPr/>
            <p:nvPr/>
          </p:nvGrpSpPr>
          <p:grpSpPr>
            <a:xfrm>
              <a:off x="182286" y="1749310"/>
              <a:ext cx="186410" cy="619807"/>
              <a:chOff x="4912361" y="3048535"/>
              <a:chExt cx="186410" cy="619807"/>
            </a:xfrm>
          </p:grpSpPr>
          <p:sp>
            <p:nvSpPr>
              <p:cNvPr id="3026" name="Google Shape;3026;p15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5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5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5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5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5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5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5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5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5" name="Google Shape;3035;p15"/>
            <p:cNvGrpSpPr/>
            <p:nvPr/>
          </p:nvGrpSpPr>
          <p:grpSpPr>
            <a:xfrm>
              <a:off x="85005" y="144832"/>
              <a:ext cx="717520" cy="678074"/>
              <a:chOff x="8426480" y="2078207"/>
              <a:chExt cx="717520" cy="678074"/>
            </a:xfrm>
          </p:grpSpPr>
          <p:sp>
            <p:nvSpPr>
              <p:cNvPr id="3036" name="Google Shape;3036;p15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5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5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5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5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5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5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5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5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5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5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5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5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5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5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5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5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5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5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5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5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5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5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5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5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5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5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5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5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5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5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5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5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5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5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5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5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5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15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15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5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5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5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5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5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5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5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5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5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5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5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5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5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5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5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5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5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5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5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5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5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5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5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5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5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5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5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5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5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5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5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7" name="Google Shape;3107;p15"/>
            <p:cNvGrpSpPr/>
            <p:nvPr/>
          </p:nvGrpSpPr>
          <p:grpSpPr>
            <a:xfrm>
              <a:off x="5610609" y="230474"/>
              <a:ext cx="310220" cy="298990"/>
              <a:chOff x="2049809" y="3045624"/>
              <a:chExt cx="310220" cy="298990"/>
            </a:xfrm>
          </p:grpSpPr>
          <p:sp>
            <p:nvSpPr>
              <p:cNvPr id="3108" name="Google Shape;3108;p15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5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5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5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5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5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14" name="Google Shape;3114;p15"/>
            <p:cNvSpPr/>
            <p:nvPr/>
          </p:nvSpPr>
          <p:spPr>
            <a:xfrm>
              <a:off x="5112587" y="465753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5" name="Google Shape;3115;p15"/>
            <p:cNvGrpSpPr/>
            <p:nvPr/>
          </p:nvGrpSpPr>
          <p:grpSpPr>
            <a:xfrm>
              <a:off x="7806177" y="189506"/>
              <a:ext cx="147945" cy="134470"/>
              <a:chOff x="3477352" y="993181"/>
              <a:chExt cx="147945" cy="134470"/>
            </a:xfrm>
          </p:grpSpPr>
          <p:sp>
            <p:nvSpPr>
              <p:cNvPr id="3116" name="Google Shape;3116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8" name="Google Shape;3118;p15"/>
            <p:cNvGrpSpPr/>
            <p:nvPr/>
          </p:nvGrpSpPr>
          <p:grpSpPr>
            <a:xfrm>
              <a:off x="8492028" y="257206"/>
              <a:ext cx="83763" cy="83541"/>
              <a:chOff x="3317703" y="1099656"/>
              <a:chExt cx="83763" cy="83541"/>
            </a:xfrm>
          </p:grpSpPr>
          <p:sp>
            <p:nvSpPr>
              <p:cNvPr id="3119" name="Google Shape;3119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1" name="Google Shape;3121;p15"/>
            <p:cNvGrpSpPr/>
            <p:nvPr/>
          </p:nvGrpSpPr>
          <p:grpSpPr>
            <a:xfrm>
              <a:off x="4363049" y="4710733"/>
              <a:ext cx="417549" cy="432764"/>
              <a:chOff x="1855649" y="4139983"/>
              <a:chExt cx="417549" cy="432764"/>
            </a:xfrm>
          </p:grpSpPr>
          <p:sp>
            <p:nvSpPr>
              <p:cNvPr id="3122" name="Google Shape;3122;p15"/>
              <p:cNvSpPr/>
              <p:nvPr/>
            </p:nvSpPr>
            <p:spPr>
              <a:xfrm>
                <a:off x="2093114" y="4267272"/>
                <a:ext cx="61778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452" extrusionOk="0">
                    <a:moveTo>
                      <a:pt x="1685" y="0"/>
                    </a:moveTo>
                    <a:cubicBezTo>
                      <a:pt x="452" y="1809"/>
                      <a:pt x="1" y="7241"/>
                      <a:pt x="1" y="7241"/>
                    </a:cubicBezTo>
                    <a:lnTo>
                      <a:pt x="1499" y="7452"/>
                    </a:lnTo>
                    <a:cubicBezTo>
                      <a:pt x="1169" y="5232"/>
                      <a:pt x="1952" y="298"/>
                      <a:pt x="1952" y="298"/>
                    </a:cubicBez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5"/>
              <p:cNvSpPr/>
              <p:nvPr/>
            </p:nvSpPr>
            <p:spPr>
              <a:xfrm>
                <a:off x="1956430" y="4213497"/>
                <a:ext cx="146458" cy="289501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9152" extrusionOk="0">
                    <a:moveTo>
                      <a:pt x="156" y="1"/>
                    </a:moveTo>
                    <a:lnTo>
                      <a:pt x="0" y="422"/>
                    </a:lnTo>
                    <a:cubicBezTo>
                      <a:pt x="0" y="422"/>
                      <a:pt x="3348" y="6932"/>
                      <a:pt x="3020" y="9152"/>
                    </a:cubicBezTo>
                    <a:lnTo>
                      <a:pt x="4630" y="8880"/>
                    </a:lnTo>
                    <a:cubicBezTo>
                      <a:pt x="4630" y="8880"/>
                      <a:pt x="4081" y="4102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5"/>
              <p:cNvSpPr/>
              <p:nvPr/>
            </p:nvSpPr>
            <p:spPr>
              <a:xfrm>
                <a:off x="1981008" y="4463393"/>
                <a:ext cx="223673" cy="88571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2800" extrusionOk="0">
                    <a:moveTo>
                      <a:pt x="3750" y="1"/>
                    </a:moveTo>
                    <a:cubicBezTo>
                      <a:pt x="3680" y="1"/>
                      <a:pt x="3608" y="3"/>
                      <a:pt x="3535" y="7"/>
                    </a:cubicBezTo>
                    <a:cubicBezTo>
                      <a:pt x="1988" y="105"/>
                      <a:pt x="1" y="2800"/>
                      <a:pt x="1" y="2800"/>
                    </a:cubicBezTo>
                    <a:lnTo>
                      <a:pt x="7070" y="2800"/>
                    </a:lnTo>
                    <a:cubicBezTo>
                      <a:pt x="7070" y="2800"/>
                      <a:pt x="6257" y="1"/>
                      <a:pt x="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5"/>
              <p:cNvSpPr/>
              <p:nvPr/>
            </p:nvSpPr>
            <p:spPr>
              <a:xfrm>
                <a:off x="1918597" y="4209163"/>
                <a:ext cx="67251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246" extrusionOk="0">
                    <a:moveTo>
                      <a:pt x="1196" y="0"/>
                    </a:moveTo>
                    <a:cubicBezTo>
                      <a:pt x="1196" y="0"/>
                      <a:pt x="1" y="1943"/>
                      <a:pt x="332" y="2737"/>
                    </a:cubicBezTo>
                    <a:cubicBezTo>
                      <a:pt x="665" y="3531"/>
                      <a:pt x="1968" y="5245"/>
                      <a:pt x="1968" y="5245"/>
                    </a:cubicBezTo>
                    <a:cubicBezTo>
                      <a:pt x="1968" y="5245"/>
                      <a:pt x="2078" y="4415"/>
                      <a:pt x="2103" y="3504"/>
                    </a:cubicBezTo>
                    <a:cubicBezTo>
                      <a:pt x="2126" y="2593"/>
                      <a:pt x="2000" y="2167"/>
                      <a:pt x="2000" y="2167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5"/>
              <p:cNvSpPr/>
              <p:nvPr/>
            </p:nvSpPr>
            <p:spPr>
              <a:xfrm>
                <a:off x="1952349" y="4200148"/>
                <a:ext cx="172207" cy="53301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685" extrusionOk="0">
                    <a:moveTo>
                      <a:pt x="2059" y="0"/>
                    </a:moveTo>
                    <a:cubicBezTo>
                      <a:pt x="968" y="0"/>
                      <a:pt x="1" y="503"/>
                      <a:pt x="1" y="503"/>
                    </a:cubicBezTo>
                    <a:cubicBezTo>
                      <a:pt x="1" y="503"/>
                      <a:pt x="2163" y="1684"/>
                      <a:pt x="3182" y="1684"/>
                    </a:cubicBezTo>
                    <a:cubicBezTo>
                      <a:pt x="3222" y="1684"/>
                      <a:pt x="3260" y="1682"/>
                      <a:pt x="3297" y="1678"/>
                    </a:cubicBezTo>
                    <a:cubicBezTo>
                      <a:pt x="4259" y="1578"/>
                      <a:pt x="5443" y="1176"/>
                      <a:pt x="5443" y="1176"/>
                    </a:cubicBezTo>
                    <a:lnTo>
                      <a:pt x="3897" y="378"/>
                    </a:lnTo>
                    <a:cubicBezTo>
                      <a:pt x="3897" y="378"/>
                      <a:pt x="3460" y="85"/>
                      <a:pt x="2282" y="7"/>
                    </a:cubicBezTo>
                    <a:cubicBezTo>
                      <a:pt x="2207" y="3"/>
                      <a:pt x="2133" y="0"/>
                      <a:pt x="2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5"/>
              <p:cNvSpPr/>
              <p:nvPr/>
            </p:nvSpPr>
            <p:spPr>
              <a:xfrm>
                <a:off x="1952349" y="4139983"/>
                <a:ext cx="119666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2405" extrusionOk="0">
                    <a:moveTo>
                      <a:pt x="3550" y="0"/>
                    </a:moveTo>
                    <a:cubicBezTo>
                      <a:pt x="3127" y="0"/>
                      <a:pt x="2206" y="42"/>
                      <a:pt x="1462" y="370"/>
                    </a:cubicBezTo>
                    <a:cubicBezTo>
                      <a:pt x="464" y="810"/>
                      <a:pt x="1" y="2405"/>
                      <a:pt x="1" y="2405"/>
                    </a:cubicBezTo>
                    <a:cubicBezTo>
                      <a:pt x="1" y="2405"/>
                      <a:pt x="2539" y="1801"/>
                      <a:pt x="3782" y="5"/>
                    </a:cubicBezTo>
                    <a:cubicBezTo>
                      <a:pt x="3782" y="5"/>
                      <a:pt x="3696" y="0"/>
                      <a:pt x="3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5"/>
              <p:cNvSpPr/>
              <p:nvPr/>
            </p:nvSpPr>
            <p:spPr>
              <a:xfrm>
                <a:off x="1855649" y="4209163"/>
                <a:ext cx="100813" cy="12263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3877" extrusionOk="0">
                    <a:moveTo>
                      <a:pt x="3161" y="0"/>
                    </a:moveTo>
                    <a:cubicBezTo>
                      <a:pt x="1333" y="0"/>
                      <a:pt x="600" y="1557"/>
                      <a:pt x="600" y="1557"/>
                    </a:cubicBezTo>
                    <a:cubicBezTo>
                      <a:pt x="0" y="2550"/>
                      <a:pt x="775" y="3875"/>
                      <a:pt x="778" y="3876"/>
                    </a:cubicBezTo>
                    <a:cubicBezTo>
                      <a:pt x="1703" y="2059"/>
                      <a:pt x="3186" y="0"/>
                      <a:pt x="3186" y="0"/>
                    </a:cubicBezTo>
                    <a:cubicBezTo>
                      <a:pt x="3178" y="0"/>
                      <a:pt x="3170" y="0"/>
                      <a:pt x="3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5"/>
              <p:cNvSpPr/>
              <p:nvPr/>
            </p:nvSpPr>
            <p:spPr>
              <a:xfrm>
                <a:off x="2068440" y="4267272"/>
                <a:ext cx="77974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149" extrusionOk="0">
                    <a:moveTo>
                      <a:pt x="2465" y="0"/>
                    </a:moveTo>
                    <a:cubicBezTo>
                      <a:pt x="2465" y="0"/>
                      <a:pt x="782" y="357"/>
                      <a:pt x="520" y="951"/>
                    </a:cubicBezTo>
                    <a:cubicBezTo>
                      <a:pt x="260" y="1545"/>
                      <a:pt x="0" y="3149"/>
                      <a:pt x="0" y="3149"/>
                    </a:cubicBezTo>
                    <a:cubicBezTo>
                      <a:pt x="0" y="3149"/>
                      <a:pt x="512" y="2778"/>
                      <a:pt x="1021" y="2317"/>
                    </a:cubicBezTo>
                    <a:cubicBezTo>
                      <a:pt x="1533" y="1855"/>
                      <a:pt x="1699" y="1567"/>
                      <a:pt x="1699" y="1567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5"/>
              <p:cNvSpPr/>
              <p:nvPr/>
            </p:nvSpPr>
            <p:spPr>
              <a:xfrm>
                <a:off x="2140499" y="4268632"/>
                <a:ext cx="77879" cy="10514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3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16" y="1940"/>
                      <a:pt x="1070" y="2413"/>
                    </a:cubicBezTo>
                    <a:cubicBezTo>
                      <a:pt x="1626" y="2885"/>
                      <a:pt x="2462" y="3324"/>
                      <a:pt x="2462" y="3324"/>
                    </a:cubicBezTo>
                    <a:lnTo>
                      <a:pt x="2093" y="2065"/>
                    </a:lnTo>
                    <a:cubicBezTo>
                      <a:pt x="2093" y="2065"/>
                      <a:pt x="2027" y="1674"/>
                      <a:pt x="1455" y="988"/>
                    </a:cubicBezTo>
                    <a:cubicBezTo>
                      <a:pt x="887" y="3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5"/>
              <p:cNvSpPr/>
              <p:nvPr/>
            </p:nvSpPr>
            <p:spPr>
              <a:xfrm>
                <a:off x="2140499" y="4257529"/>
                <a:ext cx="10362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212" extrusionOk="0">
                    <a:moveTo>
                      <a:pt x="1345" y="1"/>
                    </a:moveTo>
                    <a:cubicBezTo>
                      <a:pt x="684" y="1"/>
                      <a:pt x="1" y="354"/>
                      <a:pt x="1" y="354"/>
                    </a:cubicBezTo>
                    <a:cubicBezTo>
                      <a:pt x="1" y="354"/>
                      <a:pt x="1320" y="1212"/>
                      <a:pt x="2763" y="1212"/>
                    </a:cubicBezTo>
                    <a:cubicBezTo>
                      <a:pt x="2933" y="1212"/>
                      <a:pt x="3104" y="1200"/>
                      <a:pt x="3275" y="1173"/>
                    </a:cubicBezTo>
                    <a:cubicBezTo>
                      <a:pt x="3275" y="1173"/>
                      <a:pt x="2631" y="413"/>
                      <a:pt x="1872" y="96"/>
                    </a:cubicBezTo>
                    <a:cubicBezTo>
                      <a:pt x="1708" y="28"/>
                      <a:pt x="1527" y="1"/>
                      <a:pt x="13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5"/>
              <p:cNvSpPr/>
              <p:nvPr/>
            </p:nvSpPr>
            <p:spPr>
              <a:xfrm>
                <a:off x="2039781" y="4245572"/>
                <a:ext cx="106633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386" extrusionOk="0">
                    <a:moveTo>
                      <a:pt x="1788" y="0"/>
                    </a:moveTo>
                    <a:cubicBezTo>
                      <a:pt x="1426" y="0"/>
                      <a:pt x="1176" y="83"/>
                      <a:pt x="1176" y="83"/>
                    </a:cubicBezTo>
                    <a:cubicBezTo>
                      <a:pt x="322" y="274"/>
                      <a:pt x="1" y="1385"/>
                      <a:pt x="0" y="1385"/>
                    </a:cubicBezTo>
                    <a:cubicBezTo>
                      <a:pt x="1475" y="947"/>
                      <a:pt x="3371" y="686"/>
                      <a:pt x="3371" y="686"/>
                    </a:cubicBezTo>
                    <a:cubicBezTo>
                      <a:pt x="2846" y="126"/>
                      <a:pt x="2233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5"/>
              <p:cNvSpPr/>
              <p:nvPr/>
            </p:nvSpPr>
            <p:spPr>
              <a:xfrm>
                <a:off x="1913093" y="4516378"/>
                <a:ext cx="360104" cy="56369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782" extrusionOk="0">
                    <a:moveTo>
                      <a:pt x="9913" y="1"/>
                    </a:moveTo>
                    <a:cubicBezTo>
                      <a:pt x="9913" y="1"/>
                      <a:pt x="8643" y="1002"/>
                      <a:pt x="7616" y="1002"/>
                    </a:cubicBezTo>
                    <a:cubicBezTo>
                      <a:pt x="7392" y="1002"/>
                      <a:pt x="7180" y="954"/>
                      <a:pt x="6995" y="838"/>
                    </a:cubicBezTo>
                    <a:cubicBezTo>
                      <a:pt x="5960" y="191"/>
                      <a:pt x="5975" y="1"/>
                      <a:pt x="5975" y="1"/>
                    </a:cubicBezTo>
                    <a:lnTo>
                      <a:pt x="5975" y="1"/>
                    </a:lnTo>
                    <a:cubicBezTo>
                      <a:pt x="5975" y="1"/>
                      <a:pt x="5410" y="856"/>
                      <a:pt x="4242" y="856"/>
                    </a:cubicBezTo>
                    <a:cubicBezTo>
                      <a:pt x="4147" y="856"/>
                      <a:pt x="4049" y="850"/>
                      <a:pt x="3946" y="838"/>
                    </a:cubicBezTo>
                    <a:cubicBezTo>
                      <a:pt x="2577" y="678"/>
                      <a:pt x="2191" y="207"/>
                      <a:pt x="2191" y="207"/>
                    </a:cubicBezTo>
                    <a:cubicBezTo>
                      <a:pt x="2191" y="207"/>
                      <a:pt x="853" y="1672"/>
                      <a:pt x="0" y="1782"/>
                    </a:cubicBezTo>
                    <a:lnTo>
                      <a:pt x="11384" y="1782"/>
                    </a:lnTo>
                    <a:lnTo>
                      <a:pt x="99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4" name="Google Shape;3134;p15"/>
            <p:cNvGrpSpPr/>
            <p:nvPr/>
          </p:nvGrpSpPr>
          <p:grpSpPr>
            <a:xfrm>
              <a:off x="6171027" y="78550"/>
              <a:ext cx="580235" cy="387403"/>
              <a:chOff x="2699477" y="4217925"/>
              <a:chExt cx="580235" cy="387403"/>
            </a:xfrm>
          </p:grpSpPr>
          <p:sp>
            <p:nvSpPr>
              <p:cNvPr id="3135" name="Google Shape;3135;p15"/>
              <p:cNvSpPr/>
              <p:nvPr/>
            </p:nvSpPr>
            <p:spPr>
              <a:xfrm>
                <a:off x="2730193" y="4234121"/>
                <a:ext cx="494985" cy="356530"/>
              </a:xfrm>
              <a:custGeom>
                <a:avLst/>
                <a:gdLst/>
                <a:ahLst/>
                <a:cxnLst/>
                <a:rect l="l" t="t" r="r" b="b"/>
                <a:pathLst>
                  <a:path w="15648" h="11271" extrusionOk="0">
                    <a:moveTo>
                      <a:pt x="0" y="0"/>
                    </a:moveTo>
                    <a:cubicBezTo>
                      <a:pt x="0" y="0"/>
                      <a:pt x="261" y="10877"/>
                      <a:pt x="593" y="11149"/>
                    </a:cubicBezTo>
                    <a:cubicBezTo>
                      <a:pt x="705" y="11240"/>
                      <a:pt x="2420" y="11270"/>
                      <a:pt x="4657" y="11270"/>
                    </a:cubicBezTo>
                    <a:cubicBezTo>
                      <a:pt x="6145" y="11270"/>
                      <a:pt x="7865" y="11257"/>
                      <a:pt x="9495" y="11239"/>
                    </a:cubicBezTo>
                    <a:lnTo>
                      <a:pt x="9864" y="10570"/>
                    </a:lnTo>
                    <a:lnTo>
                      <a:pt x="9996" y="11233"/>
                    </a:lnTo>
                    <a:cubicBezTo>
                      <a:pt x="13040" y="11197"/>
                      <a:pt x="15648" y="11149"/>
                      <a:pt x="15648" y="11149"/>
                    </a:cubicBezTo>
                    <a:lnTo>
                      <a:pt x="15648" y="0"/>
                    </a:lnTo>
                    <a:lnTo>
                      <a:pt x="14021" y="0"/>
                    </a:lnTo>
                    <a:lnTo>
                      <a:pt x="13554" y="1442"/>
                    </a:lnTo>
                    <a:lnTo>
                      <a:pt x="13224" y="0"/>
                    </a:lnTo>
                    <a:lnTo>
                      <a:pt x="12848" y="0"/>
                    </a:lnTo>
                    <a:lnTo>
                      <a:pt x="12632" y="508"/>
                    </a:lnTo>
                    <a:lnTo>
                      <a:pt x="12478" y="0"/>
                    </a:lnTo>
                    <a:lnTo>
                      <a:pt x="3289" y="0"/>
                    </a:lnTo>
                    <a:lnTo>
                      <a:pt x="2875" y="961"/>
                    </a:lnTo>
                    <a:lnTo>
                      <a:pt x="2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5"/>
              <p:cNvSpPr/>
              <p:nvPr/>
            </p:nvSpPr>
            <p:spPr>
              <a:xfrm>
                <a:off x="2992299" y="4260123"/>
                <a:ext cx="86673" cy="5380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01" extrusionOk="0">
                    <a:moveTo>
                      <a:pt x="1471" y="0"/>
                    </a:moveTo>
                    <a:cubicBezTo>
                      <a:pt x="1267" y="0"/>
                      <a:pt x="1050" y="56"/>
                      <a:pt x="835" y="186"/>
                    </a:cubicBezTo>
                    <a:cubicBezTo>
                      <a:pt x="835" y="186"/>
                      <a:pt x="477" y="518"/>
                      <a:pt x="188" y="1012"/>
                    </a:cubicBezTo>
                    <a:cubicBezTo>
                      <a:pt x="1" y="1334"/>
                      <a:pt x="768" y="1700"/>
                      <a:pt x="1462" y="1700"/>
                    </a:cubicBezTo>
                    <a:cubicBezTo>
                      <a:pt x="1833" y="1700"/>
                      <a:pt x="2183" y="1596"/>
                      <a:pt x="2354" y="1323"/>
                    </a:cubicBezTo>
                    <a:cubicBezTo>
                      <a:pt x="2739" y="711"/>
                      <a:pt x="2195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5"/>
              <p:cNvSpPr/>
              <p:nvPr/>
            </p:nvSpPr>
            <p:spPr>
              <a:xfrm>
                <a:off x="3032093" y="4477755"/>
                <a:ext cx="134312" cy="79587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516" extrusionOk="0">
                    <a:moveTo>
                      <a:pt x="2188" y="1"/>
                    </a:moveTo>
                    <a:cubicBezTo>
                      <a:pt x="2041" y="1"/>
                      <a:pt x="1886" y="19"/>
                      <a:pt x="1726" y="59"/>
                    </a:cubicBezTo>
                    <a:cubicBezTo>
                      <a:pt x="1726" y="59"/>
                      <a:pt x="1092" y="367"/>
                      <a:pt x="485" y="921"/>
                    </a:cubicBezTo>
                    <a:cubicBezTo>
                      <a:pt x="1" y="1365"/>
                      <a:pt x="1467" y="2516"/>
                      <a:pt x="2590" y="2516"/>
                    </a:cubicBezTo>
                    <a:cubicBezTo>
                      <a:pt x="2872" y="2516"/>
                      <a:pt x="3132" y="2444"/>
                      <a:pt x="3334" y="2270"/>
                    </a:cubicBezTo>
                    <a:cubicBezTo>
                      <a:pt x="4246" y="1490"/>
                      <a:pt x="3510" y="1"/>
                      <a:pt x="2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5"/>
              <p:cNvSpPr/>
              <p:nvPr/>
            </p:nvSpPr>
            <p:spPr>
              <a:xfrm>
                <a:off x="2961331" y="4333004"/>
                <a:ext cx="216872" cy="150760"/>
              </a:xfrm>
              <a:custGeom>
                <a:avLst/>
                <a:gdLst/>
                <a:ahLst/>
                <a:cxnLst/>
                <a:rect l="l" t="t" r="r" b="b"/>
                <a:pathLst>
                  <a:path w="6856" h="4766" extrusionOk="0">
                    <a:moveTo>
                      <a:pt x="3489" y="1"/>
                    </a:moveTo>
                    <a:cubicBezTo>
                      <a:pt x="3143" y="1"/>
                      <a:pt x="2769" y="48"/>
                      <a:pt x="2426" y="189"/>
                    </a:cubicBezTo>
                    <a:cubicBezTo>
                      <a:pt x="1395" y="613"/>
                      <a:pt x="1760" y="2188"/>
                      <a:pt x="879" y="2825"/>
                    </a:cubicBezTo>
                    <a:cubicBezTo>
                      <a:pt x="0" y="3462"/>
                      <a:pt x="394" y="4765"/>
                      <a:pt x="1303" y="4765"/>
                    </a:cubicBezTo>
                    <a:cubicBezTo>
                      <a:pt x="2033" y="4765"/>
                      <a:pt x="2744" y="3593"/>
                      <a:pt x="3607" y="3593"/>
                    </a:cubicBezTo>
                    <a:cubicBezTo>
                      <a:pt x="3819" y="3593"/>
                      <a:pt x="4040" y="3664"/>
                      <a:pt x="4273" y="3840"/>
                    </a:cubicBezTo>
                    <a:cubicBezTo>
                      <a:pt x="4466" y="3986"/>
                      <a:pt x="4667" y="4050"/>
                      <a:pt x="4867" y="4050"/>
                    </a:cubicBezTo>
                    <a:cubicBezTo>
                      <a:pt x="5887" y="4050"/>
                      <a:pt x="6856" y="2379"/>
                      <a:pt x="6423" y="1492"/>
                    </a:cubicBezTo>
                    <a:cubicBezTo>
                      <a:pt x="5912" y="432"/>
                      <a:pt x="4760" y="189"/>
                      <a:pt x="4760" y="189"/>
                    </a:cubicBezTo>
                    <a:cubicBezTo>
                      <a:pt x="4760" y="189"/>
                      <a:pt x="4181" y="1"/>
                      <a:pt x="34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5"/>
              <p:cNvSpPr/>
              <p:nvPr/>
            </p:nvSpPr>
            <p:spPr>
              <a:xfrm>
                <a:off x="2814715" y="4264457"/>
                <a:ext cx="182741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6634" extrusionOk="0">
                    <a:moveTo>
                      <a:pt x="3219" y="0"/>
                    </a:moveTo>
                    <a:cubicBezTo>
                      <a:pt x="2731" y="0"/>
                      <a:pt x="2366" y="165"/>
                      <a:pt x="2366" y="165"/>
                    </a:cubicBezTo>
                    <a:cubicBezTo>
                      <a:pt x="2363" y="165"/>
                      <a:pt x="2360" y="165"/>
                      <a:pt x="2358" y="165"/>
                    </a:cubicBezTo>
                    <a:cubicBezTo>
                      <a:pt x="1844" y="165"/>
                      <a:pt x="366" y="1432"/>
                      <a:pt x="172" y="3559"/>
                    </a:cubicBezTo>
                    <a:cubicBezTo>
                      <a:pt x="0" y="5443"/>
                      <a:pt x="1564" y="6634"/>
                      <a:pt x="2514" y="6634"/>
                    </a:cubicBezTo>
                    <a:cubicBezTo>
                      <a:pt x="2643" y="6634"/>
                      <a:pt x="2761" y="6612"/>
                      <a:pt x="2861" y="6567"/>
                    </a:cubicBezTo>
                    <a:cubicBezTo>
                      <a:pt x="3706" y="6192"/>
                      <a:pt x="2573" y="5261"/>
                      <a:pt x="2759" y="4306"/>
                    </a:cubicBezTo>
                    <a:cubicBezTo>
                      <a:pt x="2945" y="3353"/>
                      <a:pt x="5776" y="2535"/>
                      <a:pt x="5025" y="1163"/>
                    </a:cubicBezTo>
                    <a:cubicBezTo>
                      <a:pt x="4507" y="219"/>
                      <a:pt x="3781" y="0"/>
                      <a:pt x="3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5"/>
              <p:cNvSpPr/>
              <p:nvPr/>
            </p:nvSpPr>
            <p:spPr>
              <a:xfrm>
                <a:off x="3093017" y="4266228"/>
                <a:ext cx="48967" cy="53839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702" extrusionOk="0">
                    <a:moveTo>
                      <a:pt x="1032" y="0"/>
                    </a:moveTo>
                    <a:lnTo>
                      <a:pt x="1" y="1339"/>
                    </a:lnTo>
                    <a:lnTo>
                      <a:pt x="516" y="1701"/>
                    </a:lnTo>
                    <a:lnTo>
                      <a:pt x="1547" y="308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5"/>
              <p:cNvSpPr/>
              <p:nvPr/>
            </p:nvSpPr>
            <p:spPr>
              <a:xfrm>
                <a:off x="3090044" y="4269676"/>
                <a:ext cx="54914" cy="465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471" extrusionOk="0">
                    <a:moveTo>
                      <a:pt x="327" y="0"/>
                    </a:moveTo>
                    <a:lnTo>
                      <a:pt x="0" y="540"/>
                    </a:lnTo>
                    <a:lnTo>
                      <a:pt x="1462" y="1471"/>
                    </a:lnTo>
                    <a:lnTo>
                      <a:pt x="1736" y="937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5"/>
              <p:cNvSpPr/>
              <p:nvPr/>
            </p:nvSpPr>
            <p:spPr>
              <a:xfrm>
                <a:off x="2834864" y="4496861"/>
                <a:ext cx="32645" cy="3264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2" extrusionOk="0">
                    <a:moveTo>
                      <a:pt x="516" y="0"/>
                    </a:moveTo>
                    <a:cubicBezTo>
                      <a:pt x="231" y="0"/>
                      <a:pt x="0" y="231"/>
                      <a:pt x="0" y="516"/>
                    </a:cubicBezTo>
                    <a:cubicBezTo>
                      <a:pt x="0" y="801"/>
                      <a:pt x="231" y="1031"/>
                      <a:pt x="516" y="1031"/>
                    </a:cubicBezTo>
                    <a:cubicBezTo>
                      <a:pt x="801" y="1031"/>
                      <a:pt x="1031" y="801"/>
                      <a:pt x="1031" y="516"/>
                    </a:cubicBezTo>
                    <a:cubicBezTo>
                      <a:pt x="1031" y="231"/>
                      <a:pt x="801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5"/>
              <p:cNvSpPr/>
              <p:nvPr/>
            </p:nvSpPr>
            <p:spPr>
              <a:xfrm>
                <a:off x="2866370" y="4502365"/>
                <a:ext cx="150760" cy="60798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922" extrusionOk="0">
                    <a:moveTo>
                      <a:pt x="2218" y="1"/>
                    </a:moveTo>
                    <a:cubicBezTo>
                      <a:pt x="1546" y="1"/>
                      <a:pt x="216" y="1592"/>
                      <a:pt x="216" y="1592"/>
                    </a:cubicBezTo>
                    <a:cubicBezTo>
                      <a:pt x="0" y="1826"/>
                      <a:pt x="617" y="1922"/>
                      <a:pt x="1455" y="1922"/>
                    </a:cubicBezTo>
                    <a:cubicBezTo>
                      <a:pt x="2817" y="1922"/>
                      <a:pt x="4765" y="1669"/>
                      <a:pt x="4670" y="1350"/>
                    </a:cubicBezTo>
                    <a:cubicBezTo>
                      <a:pt x="4518" y="836"/>
                      <a:pt x="2943" y="169"/>
                      <a:pt x="2306" y="11"/>
                    </a:cubicBezTo>
                    <a:cubicBezTo>
                      <a:pt x="2278" y="4"/>
                      <a:pt x="2249" y="1"/>
                      <a:pt x="2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5"/>
              <p:cNvSpPr/>
              <p:nvPr/>
            </p:nvSpPr>
            <p:spPr>
              <a:xfrm>
                <a:off x="2849858" y="4497746"/>
                <a:ext cx="9774" cy="1382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37" extrusionOk="0">
                    <a:moveTo>
                      <a:pt x="105" y="1"/>
                    </a:moveTo>
                    <a:cubicBezTo>
                      <a:pt x="94" y="1"/>
                      <a:pt x="84" y="3"/>
                      <a:pt x="73" y="7"/>
                    </a:cubicBezTo>
                    <a:cubicBezTo>
                      <a:pt x="25" y="23"/>
                      <a:pt x="0" y="77"/>
                      <a:pt x="17" y="123"/>
                    </a:cubicBezTo>
                    <a:cubicBezTo>
                      <a:pt x="78" y="287"/>
                      <a:pt x="120" y="382"/>
                      <a:pt x="120" y="382"/>
                    </a:cubicBezTo>
                    <a:cubicBezTo>
                      <a:pt x="135" y="416"/>
                      <a:pt x="169" y="436"/>
                      <a:pt x="202" y="436"/>
                    </a:cubicBezTo>
                    <a:cubicBezTo>
                      <a:pt x="215" y="436"/>
                      <a:pt x="228" y="432"/>
                      <a:pt x="242" y="429"/>
                    </a:cubicBezTo>
                    <a:cubicBezTo>
                      <a:pt x="287" y="409"/>
                      <a:pt x="308" y="356"/>
                      <a:pt x="287" y="309"/>
                    </a:cubicBezTo>
                    <a:cubicBezTo>
                      <a:pt x="287" y="308"/>
                      <a:pt x="245" y="217"/>
                      <a:pt x="191" y="63"/>
                    </a:cubicBezTo>
                    <a:cubicBezTo>
                      <a:pt x="177" y="25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5"/>
              <p:cNvSpPr/>
              <p:nvPr/>
            </p:nvSpPr>
            <p:spPr>
              <a:xfrm>
                <a:off x="2839198" y="4315100"/>
                <a:ext cx="302691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9569" h="6199" extrusionOk="0">
                    <a:moveTo>
                      <a:pt x="9092" y="1"/>
                    </a:moveTo>
                    <a:cubicBezTo>
                      <a:pt x="9083" y="1"/>
                      <a:pt x="9074" y="2"/>
                      <a:pt x="9064" y="5"/>
                    </a:cubicBezTo>
                    <a:cubicBezTo>
                      <a:pt x="9016" y="20"/>
                      <a:pt x="8991" y="71"/>
                      <a:pt x="9006" y="119"/>
                    </a:cubicBezTo>
                    <a:cubicBezTo>
                      <a:pt x="9062" y="295"/>
                      <a:pt x="9112" y="474"/>
                      <a:pt x="9156" y="650"/>
                    </a:cubicBezTo>
                    <a:cubicBezTo>
                      <a:pt x="9165" y="693"/>
                      <a:pt x="9202" y="721"/>
                      <a:pt x="9243" y="721"/>
                    </a:cubicBezTo>
                    <a:cubicBezTo>
                      <a:pt x="9251" y="721"/>
                      <a:pt x="9258" y="719"/>
                      <a:pt x="9266" y="718"/>
                    </a:cubicBezTo>
                    <a:cubicBezTo>
                      <a:pt x="9315" y="705"/>
                      <a:pt x="9345" y="655"/>
                      <a:pt x="9334" y="606"/>
                    </a:cubicBezTo>
                    <a:cubicBezTo>
                      <a:pt x="9286" y="426"/>
                      <a:pt x="9236" y="242"/>
                      <a:pt x="9179" y="63"/>
                    </a:cubicBezTo>
                    <a:cubicBezTo>
                      <a:pt x="9166" y="25"/>
                      <a:pt x="9131" y="1"/>
                      <a:pt x="9092" y="1"/>
                    </a:cubicBezTo>
                    <a:close/>
                    <a:moveTo>
                      <a:pt x="2037" y="1118"/>
                    </a:moveTo>
                    <a:cubicBezTo>
                      <a:pt x="2033" y="1118"/>
                      <a:pt x="2028" y="1118"/>
                      <a:pt x="2024" y="1119"/>
                    </a:cubicBezTo>
                    <a:cubicBezTo>
                      <a:pt x="1868" y="1142"/>
                      <a:pt x="1709" y="1197"/>
                      <a:pt x="1549" y="1283"/>
                    </a:cubicBezTo>
                    <a:cubicBezTo>
                      <a:pt x="1523" y="1298"/>
                      <a:pt x="1497" y="1312"/>
                      <a:pt x="1473" y="1326"/>
                    </a:cubicBezTo>
                    <a:cubicBezTo>
                      <a:pt x="1427" y="1351"/>
                      <a:pt x="1413" y="1406"/>
                      <a:pt x="1438" y="1449"/>
                    </a:cubicBezTo>
                    <a:cubicBezTo>
                      <a:pt x="1454" y="1478"/>
                      <a:pt x="1484" y="1494"/>
                      <a:pt x="1517" y="1494"/>
                    </a:cubicBezTo>
                    <a:cubicBezTo>
                      <a:pt x="1533" y="1494"/>
                      <a:pt x="1547" y="1491"/>
                      <a:pt x="1563" y="1485"/>
                    </a:cubicBezTo>
                    <a:cubicBezTo>
                      <a:pt x="1589" y="1471"/>
                      <a:pt x="1612" y="1457"/>
                      <a:pt x="1637" y="1444"/>
                    </a:cubicBezTo>
                    <a:cubicBezTo>
                      <a:pt x="1776" y="1366"/>
                      <a:pt x="1917" y="1319"/>
                      <a:pt x="2050" y="1299"/>
                    </a:cubicBezTo>
                    <a:cubicBezTo>
                      <a:pt x="2100" y="1292"/>
                      <a:pt x="2134" y="1245"/>
                      <a:pt x="2127" y="1195"/>
                    </a:cubicBezTo>
                    <a:cubicBezTo>
                      <a:pt x="2121" y="1149"/>
                      <a:pt x="2080" y="1118"/>
                      <a:pt x="2037" y="1118"/>
                    </a:cubicBezTo>
                    <a:close/>
                    <a:moveTo>
                      <a:pt x="2581" y="1177"/>
                    </a:moveTo>
                    <a:cubicBezTo>
                      <a:pt x="2544" y="1177"/>
                      <a:pt x="2510" y="1200"/>
                      <a:pt x="2496" y="1236"/>
                    </a:cubicBezTo>
                    <a:cubicBezTo>
                      <a:pt x="2479" y="1283"/>
                      <a:pt x="2502" y="1335"/>
                      <a:pt x="2549" y="1352"/>
                    </a:cubicBezTo>
                    <a:cubicBezTo>
                      <a:pt x="2698" y="1408"/>
                      <a:pt x="2843" y="1498"/>
                      <a:pt x="2995" y="1627"/>
                    </a:cubicBezTo>
                    <a:cubicBezTo>
                      <a:pt x="3013" y="1641"/>
                      <a:pt x="3033" y="1648"/>
                      <a:pt x="3053" y="1648"/>
                    </a:cubicBezTo>
                    <a:cubicBezTo>
                      <a:pt x="3079" y="1648"/>
                      <a:pt x="3106" y="1637"/>
                      <a:pt x="3122" y="1616"/>
                    </a:cubicBezTo>
                    <a:cubicBezTo>
                      <a:pt x="3154" y="1577"/>
                      <a:pt x="3149" y="1520"/>
                      <a:pt x="3111" y="1487"/>
                    </a:cubicBezTo>
                    <a:cubicBezTo>
                      <a:pt x="2943" y="1345"/>
                      <a:pt x="2780" y="1245"/>
                      <a:pt x="2612" y="1183"/>
                    </a:cubicBezTo>
                    <a:cubicBezTo>
                      <a:pt x="2602" y="1179"/>
                      <a:pt x="2591" y="1177"/>
                      <a:pt x="2581" y="1177"/>
                    </a:cubicBezTo>
                    <a:close/>
                    <a:moveTo>
                      <a:pt x="9361" y="1084"/>
                    </a:moveTo>
                    <a:cubicBezTo>
                      <a:pt x="9356" y="1084"/>
                      <a:pt x="9351" y="1085"/>
                      <a:pt x="9345" y="1086"/>
                    </a:cubicBezTo>
                    <a:cubicBezTo>
                      <a:pt x="9295" y="1094"/>
                      <a:pt x="9264" y="1142"/>
                      <a:pt x="9272" y="1192"/>
                    </a:cubicBezTo>
                    <a:cubicBezTo>
                      <a:pt x="9306" y="1376"/>
                      <a:pt x="9331" y="1560"/>
                      <a:pt x="9351" y="1737"/>
                    </a:cubicBezTo>
                    <a:cubicBezTo>
                      <a:pt x="9354" y="1784"/>
                      <a:pt x="9394" y="1817"/>
                      <a:pt x="9441" y="1817"/>
                    </a:cubicBezTo>
                    <a:lnTo>
                      <a:pt x="9451" y="1817"/>
                    </a:lnTo>
                    <a:cubicBezTo>
                      <a:pt x="9501" y="1813"/>
                      <a:pt x="9537" y="1767"/>
                      <a:pt x="9531" y="1717"/>
                    </a:cubicBezTo>
                    <a:cubicBezTo>
                      <a:pt x="9513" y="1537"/>
                      <a:pt x="9485" y="1348"/>
                      <a:pt x="9451" y="1159"/>
                    </a:cubicBezTo>
                    <a:cubicBezTo>
                      <a:pt x="9443" y="1114"/>
                      <a:pt x="9404" y="1084"/>
                      <a:pt x="9361" y="1084"/>
                    </a:cubicBezTo>
                    <a:close/>
                    <a:moveTo>
                      <a:pt x="1059" y="1632"/>
                    </a:moveTo>
                    <a:cubicBezTo>
                      <a:pt x="1039" y="1632"/>
                      <a:pt x="1018" y="1639"/>
                      <a:pt x="1002" y="1653"/>
                    </a:cubicBezTo>
                    <a:cubicBezTo>
                      <a:pt x="853" y="1779"/>
                      <a:pt x="718" y="1918"/>
                      <a:pt x="602" y="2068"/>
                    </a:cubicBezTo>
                    <a:cubicBezTo>
                      <a:pt x="572" y="2108"/>
                      <a:pt x="579" y="2165"/>
                      <a:pt x="618" y="2195"/>
                    </a:cubicBezTo>
                    <a:cubicBezTo>
                      <a:pt x="635" y="2210"/>
                      <a:pt x="654" y="2215"/>
                      <a:pt x="674" y="2215"/>
                    </a:cubicBezTo>
                    <a:cubicBezTo>
                      <a:pt x="701" y="2215"/>
                      <a:pt x="727" y="2203"/>
                      <a:pt x="747" y="2181"/>
                    </a:cubicBezTo>
                    <a:cubicBezTo>
                      <a:pt x="854" y="2041"/>
                      <a:pt x="980" y="1910"/>
                      <a:pt x="1119" y="1793"/>
                    </a:cubicBezTo>
                    <a:cubicBezTo>
                      <a:pt x="1159" y="1759"/>
                      <a:pt x="1162" y="1701"/>
                      <a:pt x="1130" y="1664"/>
                    </a:cubicBezTo>
                    <a:cubicBezTo>
                      <a:pt x="1111" y="1643"/>
                      <a:pt x="1085" y="1632"/>
                      <a:pt x="1059" y="1632"/>
                    </a:cubicBezTo>
                    <a:close/>
                    <a:moveTo>
                      <a:pt x="3443" y="1863"/>
                    </a:moveTo>
                    <a:cubicBezTo>
                      <a:pt x="3422" y="1863"/>
                      <a:pt x="3401" y="1870"/>
                      <a:pt x="3384" y="1885"/>
                    </a:cubicBezTo>
                    <a:cubicBezTo>
                      <a:pt x="3346" y="1916"/>
                      <a:pt x="3340" y="1973"/>
                      <a:pt x="3373" y="2014"/>
                    </a:cubicBezTo>
                    <a:cubicBezTo>
                      <a:pt x="3480" y="2140"/>
                      <a:pt x="3588" y="2286"/>
                      <a:pt x="3704" y="2453"/>
                    </a:cubicBezTo>
                    <a:cubicBezTo>
                      <a:pt x="3722" y="2479"/>
                      <a:pt x="3751" y="2493"/>
                      <a:pt x="3779" y="2493"/>
                    </a:cubicBezTo>
                    <a:cubicBezTo>
                      <a:pt x="3797" y="2493"/>
                      <a:pt x="3815" y="2489"/>
                      <a:pt x="3830" y="2475"/>
                    </a:cubicBezTo>
                    <a:cubicBezTo>
                      <a:pt x="3871" y="2446"/>
                      <a:pt x="3881" y="2389"/>
                      <a:pt x="3852" y="2347"/>
                    </a:cubicBezTo>
                    <a:cubicBezTo>
                      <a:pt x="3734" y="2175"/>
                      <a:pt x="3623" y="2028"/>
                      <a:pt x="3513" y="1895"/>
                    </a:cubicBezTo>
                    <a:cubicBezTo>
                      <a:pt x="3495" y="1874"/>
                      <a:pt x="3469" y="1863"/>
                      <a:pt x="3443" y="1863"/>
                    </a:cubicBezTo>
                    <a:close/>
                    <a:moveTo>
                      <a:pt x="9478" y="2192"/>
                    </a:moveTo>
                    <a:cubicBezTo>
                      <a:pt x="9477" y="2192"/>
                      <a:pt x="9475" y="2192"/>
                      <a:pt x="9474" y="2193"/>
                    </a:cubicBezTo>
                    <a:cubicBezTo>
                      <a:pt x="9424" y="2194"/>
                      <a:pt x="9382" y="2236"/>
                      <a:pt x="9385" y="2286"/>
                    </a:cubicBezTo>
                    <a:cubicBezTo>
                      <a:pt x="9387" y="2329"/>
                      <a:pt x="9387" y="2373"/>
                      <a:pt x="9387" y="2416"/>
                    </a:cubicBezTo>
                    <a:cubicBezTo>
                      <a:pt x="9387" y="2559"/>
                      <a:pt x="9381" y="2698"/>
                      <a:pt x="9371" y="2834"/>
                    </a:cubicBezTo>
                    <a:cubicBezTo>
                      <a:pt x="9367" y="2884"/>
                      <a:pt x="9405" y="2930"/>
                      <a:pt x="9455" y="2933"/>
                    </a:cubicBezTo>
                    <a:lnTo>
                      <a:pt x="9461" y="2933"/>
                    </a:lnTo>
                    <a:cubicBezTo>
                      <a:pt x="9510" y="2933"/>
                      <a:pt x="9550" y="2897"/>
                      <a:pt x="9553" y="2848"/>
                    </a:cubicBezTo>
                    <a:cubicBezTo>
                      <a:pt x="9564" y="2708"/>
                      <a:pt x="9569" y="2562"/>
                      <a:pt x="9569" y="2416"/>
                    </a:cubicBezTo>
                    <a:cubicBezTo>
                      <a:pt x="9569" y="2372"/>
                      <a:pt x="9567" y="2326"/>
                      <a:pt x="9567" y="2281"/>
                    </a:cubicBezTo>
                    <a:cubicBezTo>
                      <a:pt x="9566" y="2233"/>
                      <a:pt x="9521" y="2192"/>
                      <a:pt x="9478" y="2192"/>
                    </a:cubicBezTo>
                    <a:close/>
                    <a:moveTo>
                      <a:pt x="383" y="2506"/>
                    </a:moveTo>
                    <a:cubicBezTo>
                      <a:pt x="349" y="2506"/>
                      <a:pt x="317" y="2525"/>
                      <a:pt x="301" y="2558"/>
                    </a:cubicBezTo>
                    <a:cubicBezTo>
                      <a:pt x="221" y="2727"/>
                      <a:pt x="157" y="2910"/>
                      <a:pt x="108" y="3099"/>
                    </a:cubicBezTo>
                    <a:cubicBezTo>
                      <a:pt x="95" y="3149"/>
                      <a:pt x="127" y="3198"/>
                      <a:pt x="174" y="3211"/>
                    </a:cubicBezTo>
                    <a:cubicBezTo>
                      <a:pt x="181" y="3213"/>
                      <a:pt x="188" y="3213"/>
                      <a:pt x="195" y="3213"/>
                    </a:cubicBezTo>
                    <a:cubicBezTo>
                      <a:pt x="237" y="3213"/>
                      <a:pt x="273" y="3188"/>
                      <a:pt x="286" y="3145"/>
                    </a:cubicBezTo>
                    <a:cubicBezTo>
                      <a:pt x="330" y="2966"/>
                      <a:pt x="392" y="2794"/>
                      <a:pt x="466" y="2636"/>
                    </a:cubicBezTo>
                    <a:cubicBezTo>
                      <a:pt x="488" y="2589"/>
                      <a:pt x="467" y="2536"/>
                      <a:pt x="423" y="2515"/>
                    </a:cubicBezTo>
                    <a:cubicBezTo>
                      <a:pt x="410" y="2509"/>
                      <a:pt x="397" y="2506"/>
                      <a:pt x="383" y="2506"/>
                    </a:cubicBezTo>
                    <a:close/>
                    <a:moveTo>
                      <a:pt x="4081" y="2780"/>
                    </a:moveTo>
                    <a:cubicBezTo>
                      <a:pt x="4064" y="2780"/>
                      <a:pt x="4048" y="2784"/>
                      <a:pt x="4033" y="2794"/>
                    </a:cubicBezTo>
                    <a:cubicBezTo>
                      <a:pt x="3993" y="2820"/>
                      <a:pt x="3978" y="2876"/>
                      <a:pt x="4004" y="2919"/>
                    </a:cubicBezTo>
                    <a:cubicBezTo>
                      <a:pt x="4102" y="3075"/>
                      <a:pt x="4198" y="3235"/>
                      <a:pt x="4293" y="3397"/>
                    </a:cubicBezTo>
                    <a:cubicBezTo>
                      <a:pt x="4311" y="3425"/>
                      <a:pt x="4341" y="3441"/>
                      <a:pt x="4372" y="3441"/>
                    </a:cubicBezTo>
                    <a:cubicBezTo>
                      <a:pt x="4388" y="3441"/>
                      <a:pt x="4404" y="3438"/>
                      <a:pt x="4417" y="3428"/>
                    </a:cubicBezTo>
                    <a:cubicBezTo>
                      <a:pt x="4460" y="3402"/>
                      <a:pt x="4474" y="3347"/>
                      <a:pt x="4448" y="3304"/>
                    </a:cubicBezTo>
                    <a:cubicBezTo>
                      <a:pt x="4352" y="3140"/>
                      <a:pt x="4255" y="2977"/>
                      <a:pt x="4159" y="2823"/>
                    </a:cubicBezTo>
                    <a:cubicBezTo>
                      <a:pt x="4141" y="2796"/>
                      <a:pt x="4111" y="2780"/>
                      <a:pt x="4081" y="2780"/>
                    </a:cubicBezTo>
                    <a:close/>
                    <a:moveTo>
                      <a:pt x="9389" y="3305"/>
                    </a:moveTo>
                    <a:cubicBezTo>
                      <a:pt x="9346" y="3305"/>
                      <a:pt x="9308" y="3334"/>
                      <a:pt x="9301" y="3378"/>
                    </a:cubicBezTo>
                    <a:cubicBezTo>
                      <a:pt x="9265" y="3560"/>
                      <a:pt x="9219" y="3739"/>
                      <a:pt x="9163" y="3907"/>
                    </a:cubicBezTo>
                    <a:cubicBezTo>
                      <a:pt x="9146" y="3954"/>
                      <a:pt x="9172" y="4005"/>
                      <a:pt x="9221" y="4021"/>
                    </a:cubicBezTo>
                    <a:cubicBezTo>
                      <a:pt x="9229" y="4025"/>
                      <a:pt x="9241" y="4027"/>
                      <a:pt x="9249" y="4027"/>
                    </a:cubicBezTo>
                    <a:cubicBezTo>
                      <a:pt x="9286" y="4027"/>
                      <a:pt x="9322" y="4004"/>
                      <a:pt x="9335" y="3964"/>
                    </a:cubicBezTo>
                    <a:cubicBezTo>
                      <a:pt x="9394" y="3789"/>
                      <a:pt x="9443" y="3603"/>
                      <a:pt x="9478" y="3413"/>
                    </a:cubicBezTo>
                    <a:cubicBezTo>
                      <a:pt x="9488" y="3364"/>
                      <a:pt x="9457" y="3317"/>
                      <a:pt x="9407" y="3307"/>
                    </a:cubicBezTo>
                    <a:cubicBezTo>
                      <a:pt x="9401" y="3305"/>
                      <a:pt x="9395" y="3305"/>
                      <a:pt x="9389" y="3305"/>
                    </a:cubicBezTo>
                    <a:close/>
                    <a:moveTo>
                      <a:pt x="106" y="3585"/>
                    </a:moveTo>
                    <a:cubicBezTo>
                      <a:pt x="59" y="3585"/>
                      <a:pt x="18" y="3621"/>
                      <a:pt x="15" y="3669"/>
                    </a:cubicBezTo>
                    <a:cubicBezTo>
                      <a:pt x="6" y="3778"/>
                      <a:pt x="1" y="3892"/>
                      <a:pt x="1" y="4007"/>
                    </a:cubicBezTo>
                    <a:cubicBezTo>
                      <a:pt x="1" y="4084"/>
                      <a:pt x="2" y="4161"/>
                      <a:pt x="6" y="4237"/>
                    </a:cubicBezTo>
                    <a:cubicBezTo>
                      <a:pt x="9" y="4286"/>
                      <a:pt x="49" y="4323"/>
                      <a:pt x="98" y="4323"/>
                    </a:cubicBezTo>
                    <a:cubicBezTo>
                      <a:pt x="100" y="4323"/>
                      <a:pt x="101" y="4323"/>
                      <a:pt x="102" y="4326"/>
                    </a:cubicBezTo>
                    <a:cubicBezTo>
                      <a:pt x="152" y="4323"/>
                      <a:pt x="191" y="4280"/>
                      <a:pt x="188" y="4230"/>
                    </a:cubicBezTo>
                    <a:cubicBezTo>
                      <a:pt x="185" y="4157"/>
                      <a:pt x="184" y="4084"/>
                      <a:pt x="184" y="4008"/>
                    </a:cubicBezTo>
                    <a:cubicBezTo>
                      <a:pt x="184" y="3898"/>
                      <a:pt x="187" y="3789"/>
                      <a:pt x="195" y="3685"/>
                    </a:cubicBezTo>
                    <a:cubicBezTo>
                      <a:pt x="201" y="3634"/>
                      <a:pt x="164" y="3590"/>
                      <a:pt x="114" y="3586"/>
                    </a:cubicBezTo>
                    <a:cubicBezTo>
                      <a:pt x="111" y="3586"/>
                      <a:pt x="109" y="3585"/>
                      <a:pt x="106" y="3585"/>
                    </a:cubicBezTo>
                    <a:close/>
                    <a:moveTo>
                      <a:pt x="4656" y="3740"/>
                    </a:moveTo>
                    <a:cubicBezTo>
                      <a:pt x="4640" y="3740"/>
                      <a:pt x="4624" y="3745"/>
                      <a:pt x="4610" y="3753"/>
                    </a:cubicBezTo>
                    <a:cubicBezTo>
                      <a:pt x="4567" y="3779"/>
                      <a:pt x="4553" y="3835"/>
                      <a:pt x="4577" y="3878"/>
                    </a:cubicBezTo>
                    <a:cubicBezTo>
                      <a:pt x="4671" y="4041"/>
                      <a:pt x="4769" y="4201"/>
                      <a:pt x="4865" y="4359"/>
                    </a:cubicBezTo>
                    <a:cubicBezTo>
                      <a:pt x="4882" y="4386"/>
                      <a:pt x="4912" y="4402"/>
                      <a:pt x="4942" y="4402"/>
                    </a:cubicBezTo>
                    <a:cubicBezTo>
                      <a:pt x="4959" y="4402"/>
                      <a:pt x="4976" y="4399"/>
                      <a:pt x="4991" y="4388"/>
                    </a:cubicBezTo>
                    <a:cubicBezTo>
                      <a:pt x="5034" y="4362"/>
                      <a:pt x="5048" y="4306"/>
                      <a:pt x="5021" y="4263"/>
                    </a:cubicBezTo>
                    <a:cubicBezTo>
                      <a:pt x="4925" y="4107"/>
                      <a:pt x="4829" y="3947"/>
                      <a:pt x="4734" y="3785"/>
                    </a:cubicBezTo>
                    <a:cubicBezTo>
                      <a:pt x="4716" y="3756"/>
                      <a:pt x="4687" y="3740"/>
                      <a:pt x="4656" y="3740"/>
                    </a:cubicBezTo>
                    <a:close/>
                    <a:moveTo>
                      <a:pt x="9034" y="4360"/>
                    </a:moveTo>
                    <a:cubicBezTo>
                      <a:pt x="9001" y="4360"/>
                      <a:pt x="8970" y="4378"/>
                      <a:pt x="8954" y="4409"/>
                    </a:cubicBezTo>
                    <a:cubicBezTo>
                      <a:pt x="8871" y="4572"/>
                      <a:pt x="8777" y="4730"/>
                      <a:pt x="8671" y="4874"/>
                    </a:cubicBezTo>
                    <a:cubicBezTo>
                      <a:pt x="8642" y="4916"/>
                      <a:pt x="8651" y="4973"/>
                      <a:pt x="8692" y="5002"/>
                    </a:cubicBezTo>
                    <a:cubicBezTo>
                      <a:pt x="8708" y="5015"/>
                      <a:pt x="8728" y="5021"/>
                      <a:pt x="8745" y="5021"/>
                    </a:cubicBezTo>
                    <a:cubicBezTo>
                      <a:pt x="8775" y="5021"/>
                      <a:pt x="8801" y="5006"/>
                      <a:pt x="8817" y="4980"/>
                    </a:cubicBezTo>
                    <a:cubicBezTo>
                      <a:pt x="8928" y="4827"/>
                      <a:pt x="9029" y="4664"/>
                      <a:pt x="9115" y="4492"/>
                    </a:cubicBezTo>
                    <a:cubicBezTo>
                      <a:pt x="9138" y="4448"/>
                      <a:pt x="9120" y="4393"/>
                      <a:pt x="9076" y="4370"/>
                    </a:cubicBezTo>
                    <a:cubicBezTo>
                      <a:pt x="9062" y="4364"/>
                      <a:pt x="9048" y="4360"/>
                      <a:pt x="9034" y="4360"/>
                    </a:cubicBezTo>
                    <a:close/>
                    <a:moveTo>
                      <a:pt x="5247" y="4689"/>
                    </a:moveTo>
                    <a:cubicBezTo>
                      <a:pt x="5229" y="4689"/>
                      <a:pt x="5211" y="4694"/>
                      <a:pt x="5196" y="4705"/>
                    </a:cubicBezTo>
                    <a:cubicBezTo>
                      <a:pt x="5154" y="4734"/>
                      <a:pt x="5143" y="4791"/>
                      <a:pt x="5171" y="4831"/>
                    </a:cubicBezTo>
                    <a:cubicBezTo>
                      <a:pt x="5290" y="5006"/>
                      <a:pt x="5399" y="5154"/>
                      <a:pt x="5508" y="5288"/>
                    </a:cubicBezTo>
                    <a:cubicBezTo>
                      <a:pt x="5526" y="5311"/>
                      <a:pt x="5551" y="5323"/>
                      <a:pt x="5578" y="5323"/>
                    </a:cubicBezTo>
                    <a:cubicBezTo>
                      <a:pt x="5598" y="5323"/>
                      <a:pt x="5618" y="5317"/>
                      <a:pt x="5635" y="5300"/>
                    </a:cubicBezTo>
                    <a:cubicBezTo>
                      <a:pt x="5675" y="5268"/>
                      <a:pt x="5682" y="5211"/>
                      <a:pt x="5649" y="5172"/>
                    </a:cubicBezTo>
                    <a:cubicBezTo>
                      <a:pt x="5544" y="5042"/>
                      <a:pt x="5436" y="4896"/>
                      <a:pt x="5322" y="4728"/>
                    </a:cubicBezTo>
                    <a:cubicBezTo>
                      <a:pt x="5304" y="4703"/>
                      <a:pt x="5275" y="4689"/>
                      <a:pt x="5247" y="4689"/>
                    </a:cubicBezTo>
                    <a:close/>
                    <a:moveTo>
                      <a:pt x="161" y="4697"/>
                    </a:moveTo>
                    <a:cubicBezTo>
                      <a:pt x="156" y="4697"/>
                      <a:pt x="150" y="4697"/>
                      <a:pt x="144" y="4698"/>
                    </a:cubicBezTo>
                    <a:cubicBezTo>
                      <a:pt x="94" y="4705"/>
                      <a:pt x="59" y="4751"/>
                      <a:pt x="69" y="4801"/>
                    </a:cubicBezTo>
                    <a:cubicBezTo>
                      <a:pt x="100" y="4985"/>
                      <a:pt x="138" y="5171"/>
                      <a:pt x="187" y="5357"/>
                    </a:cubicBezTo>
                    <a:cubicBezTo>
                      <a:pt x="198" y="5397"/>
                      <a:pt x="234" y="5424"/>
                      <a:pt x="274" y="5424"/>
                    </a:cubicBezTo>
                    <a:cubicBezTo>
                      <a:pt x="281" y="5424"/>
                      <a:pt x="289" y="5423"/>
                      <a:pt x="297" y="5420"/>
                    </a:cubicBezTo>
                    <a:cubicBezTo>
                      <a:pt x="346" y="5409"/>
                      <a:pt x="374" y="5358"/>
                      <a:pt x="363" y="5310"/>
                    </a:cubicBezTo>
                    <a:cubicBezTo>
                      <a:pt x="316" y="5131"/>
                      <a:pt x="277" y="4950"/>
                      <a:pt x="248" y="4773"/>
                    </a:cubicBezTo>
                    <a:cubicBezTo>
                      <a:pt x="242" y="4729"/>
                      <a:pt x="205" y="4697"/>
                      <a:pt x="161" y="4697"/>
                    </a:cubicBezTo>
                    <a:close/>
                    <a:moveTo>
                      <a:pt x="8384" y="5263"/>
                    </a:moveTo>
                    <a:cubicBezTo>
                      <a:pt x="8361" y="5263"/>
                      <a:pt x="8338" y="5272"/>
                      <a:pt x="8320" y="5290"/>
                    </a:cubicBezTo>
                    <a:cubicBezTo>
                      <a:pt x="8194" y="5417"/>
                      <a:pt x="8056" y="5537"/>
                      <a:pt x="7910" y="5648"/>
                    </a:cubicBezTo>
                    <a:cubicBezTo>
                      <a:pt x="7870" y="5679"/>
                      <a:pt x="7862" y="5736"/>
                      <a:pt x="7892" y="5775"/>
                    </a:cubicBezTo>
                    <a:cubicBezTo>
                      <a:pt x="7910" y="5798"/>
                      <a:pt x="7939" y="5811"/>
                      <a:pt x="7966" y="5811"/>
                    </a:cubicBezTo>
                    <a:cubicBezTo>
                      <a:pt x="7985" y="5811"/>
                      <a:pt x="8003" y="5805"/>
                      <a:pt x="8019" y="5792"/>
                    </a:cubicBezTo>
                    <a:cubicBezTo>
                      <a:pt x="8172" y="5679"/>
                      <a:pt x="8318" y="5552"/>
                      <a:pt x="8449" y="5419"/>
                    </a:cubicBezTo>
                    <a:cubicBezTo>
                      <a:pt x="8485" y="5383"/>
                      <a:pt x="8485" y="5325"/>
                      <a:pt x="8449" y="5290"/>
                    </a:cubicBezTo>
                    <a:cubicBezTo>
                      <a:pt x="8431" y="5272"/>
                      <a:pt x="8408" y="5263"/>
                      <a:pt x="8384" y="5263"/>
                    </a:cubicBezTo>
                    <a:close/>
                    <a:moveTo>
                      <a:pt x="5955" y="5548"/>
                    </a:moveTo>
                    <a:cubicBezTo>
                      <a:pt x="5931" y="5548"/>
                      <a:pt x="5907" y="5558"/>
                      <a:pt x="5890" y="5577"/>
                    </a:cubicBezTo>
                    <a:cubicBezTo>
                      <a:pt x="5856" y="5616"/>
                      <a:pt x="5857" y="5673"/>
                      <a:pt x="5894" y="5706"/>
                    </a:cubicBezTo>
                    <a:cubicBezTo>
                      <a:pt x="6052" y="5850"/>
                      <a:pt x="6209" y="5966"/>
                      <a:pt x="6367" y="6043"/>
                    </a:cubicBezTo>
                    <a:cubicBezTo>
                      <a:pt x="6380" y="6051"/>
                      <a:pt x="6394" y="6054"/>
                      <a:pt x="6408" y="6054"/>
                    </a:cubicBezTo>
                    <a:cubicBezTo>
                      <a:pt x="6443" y="6054"/>
                      <a:pt x="6474" y="6037"/>
                      <a:pt x="6489" y="6003"/>
                    </a:cubicBezTo>
                    <a:cubicBezTo>
                      <a:pt x="6513" y="5957"/>
                      <a:pt x="6494" y="5904"/>
                      <a:pt x="6450" y="5881"/>
                    </a:cubicBezTo>
                    <a:cubicBezTo>
                      <a:pt x="6308" y="5809"/>
                      <a:pt x="6164" y="5705"/>
                      <a:pt x="6019" y="5573"/>
                    </a:cubicBezTo>
                    <a:cubicBezTo>
                      <a:pt x="6000" y="5557"/>
                      <a:pt x="5977" y="5548"/>
                      <a:pt x="5955" y="5548"/>
                    </a:cubicBezTo>
                    <a:close/>
                    <a:moveTo>
                      <a:pt x="7484" y="5913"/>
                    </a:moveTo>
                    <a:cubicBezTo>
                      <a:pt x="7473" y="5913"/>
                      <a:pt x="7462" y="5915"/>
                      <a:pt x="7451" y="5920"/>
                    </a:cubicBezTo>
                    <a:cubicBezTo>
                      <a:pt x="7290" y="5984"/>
                      <a:pt x="7133" y="6019"/>
                      <a:pt x="6980" y="6019"/>
                    </a:cubicBezTo>
                    <a:lnTo>
                      <a:pt x="6944" y="6019"/>
                    </a:lnTo>
                    <a:cubicBezTo>
                      <a:pt x="6942" y="6018"/>
                      <a:pt x="6941" y="6018"/>
                      <a:pt x="6939" y="6018"/>
                    </a:cubicBezTo>
                    <a:cubicBezTo>
                      <a:pt x="6892" y="6018"/>
                      <a:pt x="6852" y="6057"/>
                      <a:pt x="6851" y="6106"/>
                    </a:cubicBezTo>
                    <a:cubicBezTo>
                      <a:pt x="6849" y="6156"/>
                      <a:pt x="6888" y="6197"/>
                      <a:pt x="6938" y="6199"/>
                    </a:cubicBezTo>
                    <a:lnTo>
                      <a:pt x="6981" y="6199"/>
                    </a:lnTo>
                    <a:cubicBezTo>
                      <a:pt x="7157" y="6199"/>
                      <a:pt x="7339" y="6162"/>
                      <a:pt x="7518" y="6089"/>
                    </a:cubicBezTo>
                    <a:cubicBezTo>
                      <a:pt x="7565" y="6070"/>
                      <a:pt x="7588" y="6017"/>
                      <a:pt x="7568" y="5970"/>
                    </a:cubicBezTo>
                    <a:cubicBezTo>
                      <a:pt x="7555" y="5935"/>
                      <a:pt x="7520" y="5913"/>
                      <a:pt x="7484" y="59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5"/>
              <p:cNvSpPr/>
              <p:nvPr/>
            </p:nvSpPr>
            <p:spPr>
              <a:xfrm>
                <a:off x="3114180" y="4290079"/>
                <a:ext cx="9901" cy="1366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32" extrusionOk="0">
                    <a:moveTo>
                      <a:pt x="106" y="1"/>
                    </a:moveTo>
                    <a:cubicBezTo>
                      <a:pt x="93" y="1"/>
                      <a:pt x="80" y="4"/>
                      <a:pt x="68" y="10"/>
                    </a:cubicBezTo>
                    <a:cubicBezTo>
                      <a:pt x="21" y="30"/>
                      <a:pt x="1" y="85"/>
                      <a:pt x="22" y="130"/>
                    </a:cubicBezTo>
                    <a:cubicBezTo>
                      <a:pt x="22" y="130"/>
                      <a:pt x="64" y="220"/>
                      <a:pt x="125" y="375"/>
                    </a:cubicBezTo>
                    <a:cubicBezTo>
                      <a:pt x="140" y="410"/>
                      <a:pt x="172" y="432"/>
                      <a:pt x="208" y="432"/>
                    </a:cubicBezTo>
                    <a:cubicBezTo>
                      <a:pt x="220" y="432"/>
                      <a:pt x="231" y="431"/>
                      <a:pt x="243" y="429"/>
                    </a:cubicBezTo>
                    <a:cubicBezTo>
                      <a:pt x="290" y="410"/>
                      <a:pt x="313" y="357"/>
                      <a:pt x="294" y="310"/>
                    </a:cubicBezTo>
                    <a:cubicBezTo>
                      <a:pt x="230" y="146"/>
                      <a:pt x="187" y="55"/>
                      <a:pt x="187" y="55"/>
                    </a:cubicBezTo>
                    <a:cubicBezTo>
                      <a:pt x="173" y="21"/>
                      <a:pt x="141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5"/>
              <p:cNvSpPr/>
              <p:nvPr/>
            </p:nvSpPr>
            <p:spPr>
              <a:xfrm>
                <a:off x="2699477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2040" y="1"/>
                    </a:moveTo>
                    <a:cubicBezTo>
                      <a:pt x="1391" y="1"/>
                      <a:pt x="328" y="239"/>
                      <a:pt x="194" y="512"/>
                    </a:cubicBezTo>
                    <a:cubicBezTo>
                      <a:pt x="0" y="906"/>
                      <a:pt x="851" y="11825"/>
                      <a:pt x="968" y="12096"/>
                    </a:cubicBezTo>
                    <a:cubicBezTo>
                      <a:pt x="1018" y="12207"/>
                      <a:pt x="1247" y="12246"/>
                      <a:pt x="1552" y="12246"/>
                    </a:cubicBezTo>
                    <a:cubicBezTo>
                      <a:pt x="1992" y="12246"/>
                      <a:pt x="2590" y="12164"/>
                      <a:pt x="3037" y="12096"/>
                    </a:cubicBezTo>
                    <a:cubicBezTo>
                      <a:pt x="3796" y="11979"/>
                      <a:pt x="2542" y="156"/>
                      <a:pt x="2542" y="156"/>
                    </a:cubicBezTo>
                    <a:cubicBezTo>
                      <a:pt x="2531" y="47"/>
                      <a:pt x="2325" y="1"/>
                      <a:pt x="2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5"/>
              <p:cNvSpPr/>
              <p:nvPr/>
            </p:nvSpPr>
            <p:spPr>
              <a:xfrm>
                <a:off x="3159604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1756" y="1"/>
                    </a:moveTo>
                    <a:cubicBezTo>
                      <a:pt x="1471" y="1"/>
                      <a:pt x="1266" y="47"/>
                      <a:pt x="1255" y="156"/>
                    </a:cubicBezTo>
                    <a:cubicBezTo>
                      <a:pt x="1255" y="156"/>
                      <a:pt x="1" y="11979"/>
                      <a:pt x="760" y="12096"/>
                    </a:cubicBezTo>
                    <a:cubicBezTo>
                      <a:pt x="1207" y="12164"/>
                      <a:pt x="1805" y="12246"/>
                      <a:pt x="2245" y="12246"/>
                    </a:cubicBezTo>
                    <a:cubicBezTo>
                      <a:pt x="2550" y="12246"/>
                      <a:pt x="2779" y="12207"/>
                      <a:pt x="2829" y="12096"/>
                    </a:cubicBezTo>
                    <a:cubicBezTo>
                      <a:pt x="2946" y="11825"/>
                      <a:pt x="3797" y="906"/>
                      <a:pt x="3603" y="512"/>
                    </a:cubicBezTo>
                    <a:cubicBezTo>
                      <a:pt x="3469" y="239"/>
                      <a:pt x="2405" y="1"/>
                      <a:pt x="17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9" name="Google Shape;3149;p15"/>
            <p:cNvGrpSpPr/>
            <p:nvPr/>
          </p:nvGrpSpPr>
          <p:grpSpPr>
            <a:xfrm>
              <a:off x="960727" y="122731"/>
              <a:ext cx="147945" cy="134470"/>
              <a:chOff x="3477352" y="993181"/>
              <a:chExt cx="147945" cy="134470"/>
            </a:xfrm>
          </p:grpSpPr>
          <p:sp>
            <p:nvSpPr>
              <p:cNvPr id="3150" name="Google Shape;3150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2" name="Google Shape;3152;p15"/>
            <p:cNvGrpSpPr/>
            <p:nvPr/>
          </p:nvGrpSpPr>
          <p:grpSpPr>
            <a:xfrm>
              <a:off x="1342128" y="230481"/>
              <a:ext cx="83763" cy="83541"/>
              <a:chOff x="3317703" y="1099656"/>
              <a:chExt cx="83763" cy="83541"/>
            </a:xfrm>
          </p:grpSpPr>
          <p:sp>
            <p:nvSpPr>
              <p:cNvPr id="3153" name="Google Shape;3153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5" name="Google Shape;3155;p15"/>
            <p:cNvGrpSpPr/>
            <p:nvPr/>
          </p:nvGrpSpPr>
          <p:grpSpPr>
            <a:xfrm>
              <a:off x="420052" y="2664781"/>
              <a:ext cx="147945" cy="134470"/>
              <a:chOff x="3477352" y="993181"/>
              <a:chExt cx="147945" cy="134470"/>
            </a:xfrm>
          </p:grpSpPr>
          <p:sp>
            <p:nvSpPr>
              <p:cNvPr id="3156" name="Google Shape;3156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8" name="Google Shape;3158;p15"/>
            <p:cNvGrpSpPr/>
            <p:nvPr/>
          </p:nvGrpSpPr>
          <p:grpSpPr>
            <a:xfrm>
              <a:off x="336291" y="1379131"/>
              <a:ext cx="83763" cy="83541"/>
              <a:chOff x="3317703" y="1099656"/>
              <a:chExt cx="83763" cy="83541"/>
            </a:xfrm>
          </p:grpSpPr>
          <p:sp>
            <p:nvSpPr>
              <p:cNvPr id="3159" name="Google Shape;3159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1" name="Google Shape;3161;p15"/>
            <p:cNvGrpSpPr/>
            <p:nvPr/>
          </p:nvGrpSpPr>
          <p:grpSpPr>
            <a:xfrm>
              <a:off x="5625102" y="4845006"/>
              <a:ext cx="147945" cy="134470"/>
              <a:chOff x="3477352" y="993181"/>
              <a:chExt cx="147945" cy="134470"/>
            </a:xfrm>
          </p:grpSpPr>
          <p:sp>
            <p:nvSpPr>
              <p:cNvPr id="3162" name="Google Shape;3162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4" name="Google Shape;3164;p15"/>
            <p:cNvGrpSpPr/>
            <p:nvPr/>
          </p:nvGrpSpPr>
          <p:grpSpPr>
            <a:xfrm>
              <a:off x="4069203" y="4761456"/>
              <a:ext cx="83763" cy="83541"/>
              <a:chOff x="3317703" y="1099656"/>
              <a:chExt cx="83763" cy="83541"/>
            </a:xfrm>
          </p:grpSpPr>
          <p:sp>
            <p:nvSpPr>
              <p:cNvPr id="3165" name="Google Shape;3165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67" name="Google Shape;3167;p15"/>
          <p:cNvSpPr txBox="1">
            <a:spLocks noGrp="1"/>
          </p:cNvSpPr>
          <p:nvPr>
            <p:ph type="subTitle" idx="1"/>
          </p:nvPr>
        </p:nvSpPr>
        <p:spPr>
          <a:xfrm>
            <a:off x="991715" y="3155675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68" name="Google Shape;3168;p15"/>
          <p:cNvSpPr txBox="1">
            <a:spLocks noGrp="1"/>
          </p:cNvSpPr>
          <p:nvPr>
            <p:ph type="title" hasCustomPrompt="1"/>
          </p:nvPr>
        </p:nvSpPr>
        <p:spPr>
          <a:xfrm rot="288">
            <a:off x="991667" y="1547738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0" name="Google Shape;3170;p16"/>
          <p:cNvGrpSpPr/>
          <p:nvPr/>
        </p:nvGrpSpPr>
        <p:grpSpPr>
          <a:xfrm>
            <a:off x="-127675" y="-44175"/>
            <a:ext cx="9381093" cy="5230225"/>
            <a:chOff x="-127675" y="-44175"/>
            <a:chExt cx="9381093" cy="5230225"/>
          </a:xfrm>
        </p:grpSpPr>
        <p:sp>
          <p:nvSpPr>
            <p:cNvPr id="3171" name="Google Shape;3171;p16"/>
            <p:cNvSpPr/>
            <p:nvPr/>
          </p:nvSpPr>
          <p:spPr>
            <a:xfrm>
              <a:off x="2017460" y="-44175"/>
              <a:ext cx="2378225" cy="510125"/>
            </a:xfrm>
            <a:custGeom>
              <a:avLst/>
              <a:gdLst/>
              <a:ahLst/>
              <a:cxnLst/>
              <a:rect l="l" t="t" r="r" b="b"/>
              <a:pathLst>
                <a:path w="95129" h="20405" extrusionOk="0">
                  <a:moveTo>
                    <a:pt x="42" y="486"/>
                  </a:moveTo>
                  <a:cubicBezTo>
                    <a:pt x="42" y="3907"/>
                    <a:pt x="-124" y="8231"/>
                    <a:pt x="2473" y="10457"/>
                  </a:cubicBezTo>
                  <a:cubicBezTo>
                    <a:pt x="7774" y="15001"/>
                    <a:pt x="15771" y="17197"/>
                    <a:pt x="22658" y="16050"/>
                  </a:cubicBezTo>
                  <a:cubicBezTo>
                    <a:pt x="31133" y="14639"/>
                    <a:pt x="39115" y="9971"/>
                    <a:pt x="47707" y="9971"/>
                  </a:cubicBezTo>
                  <a:cubicBezTo>
                    <a:pt x="59377" y="9971"/>
                    <a:pt x="69946" y="22772"/>
                    <a:pt x="81268" y="19942"/>
                  </a:cubicBezTo>
                  <a:cubicBezTo>
                    <a:pt x="89122" y="17979"/>
                    <a:pt x="95129" y="8095"/>
                    <a:pt x="95129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172" name="Google Shape;3172;p16"/>
            <p:cNvSpPr/>
            <p:nvPr/>
          </p:nvSpPr>
          <p:spPr>
            <a:xfrm>
              <a:off x="8669793" y="569724"/>
              <a:ext cx="583625" cy="4087800"/>
            </a:xfrm>
            <a:custGeom>
              <a:avLst/>
              <a:gdLst/>
              <a:ahLst/>
              <a:cxnLst/>
              <a:rect l="l" t="t" r="r" b="b"/>
              <a:pathLst>
                <a:path w="23345" h="163512" extrusionOk="0">
                  <a:moveTo>
                    <a:pt x="23345" y="87"/>
                  </a:moveTo>
                  <a:cubicBezTo>
                    <a:pt x="13592" y="-609"/>
                    <a:pt x="2578" y="9411"/>
                    <a:pt x="972" y="19056"/>
                  </a:cubicBezTo>
                  <a:cubicBezTo>
                    <a:pt x="-2603" y="40520"/>
                    <a:pt x="4952" y="62516"/>
                    <a:pt x="9727" y="83745"/>
                  </a:cubicBezTo>
                  <a:cubicBezTo>
                    <a:pt x="14087" y="103129"/>
                    <a:pt x="3473" y="123986"/>
                    <a:pt x="8024" y="143327"/>
                  </a:cubicBezTo>
                  <a:cubicBezTo>
                    <a:pt x="9873" y="151184"/>
                    <a:pt x="14944" y="158668"/>
                    <a:pt x="21400" y="1635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173" name="Google Shape;3173;p16"/>
            <p:cNvSpPr/>
            <p:nvPr/>
          </p:nvSpPr>
          <p:spPr>
            <a:xfrm>
              <a:off x="-127675" y="2936525"/>
              <a:ext cx="1367950" cy="2249525"/>
            </a:xfrm>
            <a:custGeom>
              <a:avLst/>
              <a:gdLst/>
              <a:ahLst/>
              <a:cxnLst/>
              <a:rect l="l" t="t" r="r" b="b"/>
              <a:pathLst>
                <a:path w="54718" h="89981" extrusionOk="0">
                  <a:moveTo>
                    <a:pt x="0" y="0"/>
                  </a:moveTo>
                  <a:cubicBezTo>
                    <a:pt x="8192" y="9217"/>
                    <a:pt x="18096" y="19334"/>
                    <a:pt x="19212" y="31615"/>
                  </a:cubicBezTo>
                  <a:cubicBezTo>
                    <a:pt x="20495" y="45743"/>
                    <a:pt x="12486" y="61683"/>
                    <a:pt x="19212" y="74174"/>
                  </a:cubicBezTo>
                  <a:cubicBezTo>
                    <a:pt x="25354" y="85581"/>
                    <a:pt x="44350" y="82213"/>
                    <a:pt x="54718" y="8998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3174" name="Google Shape;3174;p16"/>
            <p:cNvGrpSpPr/>
            <p:nvPr/>
          </p:nvGrpSpPr>
          <p:grpSpPr>
            <a:xfrm>
              <a:off x="8485629" y="4033626"/>
              <a:ext cx="457912" cy="846581"/>
              <a:chOff x="6600904" y="2246176"/>
              <a:chExt cx="457912" cy="846581"/>
            </a:xfrm>
          </p:grpSpPr>
          <p:sp>
            <p:nvSpPr>
              <p:cNvPr id="3175" name="Google Shape;3175;p16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6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6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6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6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6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6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6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6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6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6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6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6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6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6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6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6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6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3" name="Google Shape;3193;p16"/>
            <p:cNvGrpSpPr/>
            <p:nvPr/>
          </p:nvGrpSpPr>
          <p:grpSpPr>
            <a:xfrm>
              <a:off x="182286" y="1749310"/>
              <a:ext cx="186410" cy="619807"/>
              <a:chOff x="4912361" y="3048535"/>
              <a:chExt cx="186410" cy="619807"/>
            </a:xfrm>
          </p:grpSpPr>
          <p:sp>
            <p:nvSpPr>
              <p:cNvPr id="3194" name="Google Shape;3194;p16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6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6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6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6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6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6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6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6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3" name="Google Shape;3203;p16"/>
            <p:cNvGrpSpPr/>
            <p:nvPr/>
          </p:nvGrpSpPr>
          <p:grpSpPr>
            <a:xfrm>
              <a:off x="85005" y="144832"/>
              <a:ext cx="717520" cy="678074"/>
              <a:chOff x="8426480" y="2078207"/>
              <a:chExt cx="717520" cy="678074"/>
            </a:xfrm>
          </p:grpSpPr>
          <p:sp>
            <p:nvSpPr>
              <p:cNvPr id="3204" name="Google Shape;3204;p16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6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6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6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6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6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6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6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6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6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6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6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6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6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6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6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6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6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6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6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6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6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6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6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6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6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6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6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6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6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6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6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6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6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6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6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6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6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6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6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6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6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6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6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6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6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6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6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6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6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6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6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6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6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6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6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6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6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6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6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6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6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6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6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6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6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6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6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6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6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6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5" name="Google Shape;3275;p16"/>
            <p:cNvGrpSpPr/>
            <p:nvPr/>
          </p:nvGrpSpPr>
          <p:grpSpPr>
            <a:xfrm>
              <a:off x="5610609" y="230474"/>
              <a:ext cx="310220" cy="298990"/>
              <a:chOff x="2049809" y="3045624"/>
              <a:chExt cx="310220" cy="298990"/>
            </a:xfrm>
          </p:grpSpPr>
          <p:sp>
            <p:nvSpPr>
              <p:cNvPr id="3276" name="Google Shape;3276;p16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6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6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6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6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6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2" name="Google Shape;3282;p16"/>
            <p:cNvSpPr/>
            <p:nvPr/>
          </p:nvSpPr>
          <p:spPr>
            <a:xfrm>
              <a:off x="5112587" y="465753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3" name="Google Shape;3283;p16"/>
            <p:cNvGrpSpPr/>
            <p:nvPr/>
          </p:nvGrpSpPr>
          <p:grpSpPr>
            <a:xfrm>
              <a:off x="7806177" y="189506"/>
              <a:ext cx="147945" cy="134470"/>
              <a:chOff x="3477352" y="993181"/>
              <a:chExt cx="147945" cy="134470"/>
            </a:xfrm>
          </p:grpSpPr>
          <p:sp>
            <p:nvSpPr>
              <p:cNvPr id="3284" name="Google Shape;3284;p1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6" name="Google Shape;3286;p16"/>
            <p:cNvGrpSpPr/>
            <p:nvPr/>
          </p:nvGrpSpPr>
          <p:grpSpPr>
            <a:xfrm>
              <a:off x="8492028" y="257206"/>
              <a:ext cx="83763" cy="83541"/>
              <a:chOff x="3317703" y="1099656"/>
              <a:chExt cx="83763" cy="83541"/>
            </a:xfrm>
          </p:grpSpPr>
          <p:sp>
            <p:nvSpPr>
              <p:cNvPr id="3287" name="Google Shape;3287;p1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9" name="Google Shape;3289;p16"/>
            <p:cNvGrpSpPr/>
            <p:nvPr/>
          </p:nvGrpSpPr>
          <p:grpSpPr>
            <a:xfrm>
              <a:off x="6171027" y="78550"/>
              <a:ext cx="580235" cy="387403"/>
              <a:chOff x="2699477" y="4217925"/>
              <a:chExt cx="580235" cy="387403"/>
            </a:xfrm>
          </p:grpSpPr>
          <p:sp>
            <p:nvSpPr>
              <p:cNvPr id="3290" name="Google Shape;3290;p16"/>
              <p:cNvSpPr/>
              <p:nvPr/>
            </p:nvSpPr>
            <p:spPr>
              <a:xfrm>
                <a:off x="2730193" y="4234121"/>
                <a:ext cx="494985" cy="356530"/>
              </a:xfrm>
              <a:custGeom>
                <a:avLst/>
                <a:gdLst/>
                <a:ahLst/>
                <a:cxnLst/>
                <a:rect l="l" t="t" r="r" b="b"/>
                <a:pathLst>
                  <a:path w="15648" h="11271" extrusionOk="0">
                    <a:moveTo>
                      <a:pt x="0" y="0"/>
                    </a:moveTo>
                    <a:cubicBezTo>
                      <a:pt x="0" y="0"/>
                      <a:pt x="261" y="10877"/>
                      <a:pt x="593" y="11149"/>
                    </a:cubicBezTo>
                    <a:cubicBezTo>
                      <a:pt x="705" y="11240"/>
                      <a:pt x="2420" y="11270"/>
                      <a:pt x="4657" y="11270"/>
                    </a:cubicBezTo>
                    <a:cubicBezTo>
                      <a:pt x="6145" y="11270"/>
                      <a:pt x="7865" y="11257"/>
                      <a:pt x="9495" y="11239"/>
                    </a:cubicBezTo>
                    <a:lnTo>
                      <a:pt x="9864" y="10570"/>
                    </a:lnTo>
                    <a:lnTo>
                      <a:pt x="9996" y="11233"/>
                    </a:lnTo>
                    <a:cubicBezTo>
                      <a:pt x="13040" y="11197"/>
                      <a:pt x="15648" y="11149"/>
                      <a:pt x="15648" y="11149"/>
                    </a:cubicBezTo>
                    <a:lnTo>
                      <a:pt x="15648" y="0"/>
                    </a:lnTo>
                    <a:lnTo>
                      <a:pt x="14021" y="0"/>
                    </a:lnTo>
                    <a:lnTo>
                      <a:pt x="13554" y="1442"/>
                    </a:lnTo>
                    <a:lnTo>
                      <a:pt x="13224" y="0"/>
                    </a:lnTo>
                    <a:lnTo>
                      <a:pt x="12848" y="0"/>
                    </a:lnTo>
                    <a:lnTo>
                      <a:pt x="12632" y="508"/>
                    </a:lnTo>
                    <a:lnTo>
                      <a:pt x="12478" y="0"/>
                    </a:lnTo>
                    <a:lnTo>
                      <a:pt x="3289" y="0"/>
                    </a:lnTo>
                    <a:lnTo>
                      <a:pt x="2875" y="961"/>
                    </a:lnTo>
                    <a:lnTo>
                      <a:pt x="2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6"/>
              <p:cNvSpPr/>
              <p:nvPr/>
            </p:nvSpPr>
            <p:spPr>
              <a:xfrm>
                <a:off x="2992299" y="4260123"/>
                <a:ext cx="86673" cy="5380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01" extrusionOk="0">
                    <a:moveTo>
                      <a:pt x="1471" y="0"/>
                    </a:moveTo>
                    <a:cubicBezTo>
                      <a:pt x="1267" y="0"/>
                      <a:pt x="1050" y="56"/>
                      <a:pt x="835" y="186"/>
                    </a:cubicBezTo>
                    <a:cubicBezTo>
                      <a:pt x="835" y="186"/>
                      <a:pt x="477" y="518"/>
                      <a:pt x="188" y="1012"/>
                    </a:cubicBezTo>
                    <a:cubicBezTo>
                      <a:pt x="1" y="1334"/>
                      <a:pt x="768" y="1700"/>
                      <a:pt x="1462" y="1700"/>
                    </a:cubicBezTo>
                    <a:cubicBezTo>
                      <a:pt x="1833" y="1700"/>
                      <a:pt x="2183" y="1596"/>
                      <a:pt x="2354" y="1323"/>
                    </a:cubicBezTo>
                    <a:cubicBezTo>
                      <a:pt x="2739" y="711"/>
                      <a:pt x="2195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6"/>
              <p:cNvSpPr/>
              <p:nvPr/>
            </p:nvSpPr>
            <p:spPr>
              <a:xfrm>
                <a:off x="3032093" y="4477755"/>
                <a:ext cx="134312" cy="79587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516" extrusionOk="0">
                    <a:moveTo>
                      <a:pt x="2188" y="1"/>
                    </a:moveTo>
                    <a:cubicBezTo>
                      <a:pt x="2041" y="1"/>
                      <a:pt x="1886" y="19"/>
                      <a:pt x="1726" y="59"/>
                    </a:cubicBezTo>
                    <a:cubicBezTo>
                      <a:pt x="1726" y="59"/>
                      <a:pt x="1092" y="367"/>
                      <a:pt x="485" y="921"/>
                    </a:cubicBezTo>
                    <a:cubicBezTo>
                      <a:pt x="1" y="1365"/>
                      <a:pt x="1467" y="2516"/>
                      <a:pt x="2590" y="2516"/>
                    </a:cubicBezTo>
                    <a:cubicBezTo>
                      <a:pt x="2872" y="2516"/>
                      <a:pt x="3132" y="2444"/>
                      <a:pt x="3334" y="2270"/>
                    </a:cubicBezTo>
                    <a:cubicBezTo>
                      <a:pt x="4246" y="1490"/>
                      <a:pt x="3510" y="1"/>
                      <a:pt x="2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16"/>
              <p:cNvSpPr/>
              <p:nvPr/>
            </p:nvSpPr>
            <p:spPr>
              <a:xfrm>
                <a:off x="2961331" y="4333004"/>
                <a:ext cx="216872" cy="150760"/>
              </a:xfrm>
              <a:custGeom>
                <a:avLst/>
                <a:gdLst/>
                <a:ahLst/>
                <a:cxnLst/>
                <a:rect l="l" t="t" r="r" b="b"/>
                <a:pathLst>
                  <a:path w="6856" h="4766" extrusionOk="0">
                    <a:moveTo>
                      <a:pt x="3489" y="1"/>
                    </a:moveTo>
                    <a:cubicBezTo>
                      <a:pt x="3143" y="1"/>
                      <a:pt x="2769" y="48"/>
                      <a:pt x="2426" y="189"/>
                    </a:cubicBezTo>
                    <a:cubicBezTo>
                      <a:pt x="1395" y="613"/>
                      <a:pt x="1760" y="2188"/>
                      <a:pt x="879" y="2825"/>
                    </a:cubicBezTo>
                    <a:cubicBezTo>
                      <a:pt x="0" y="3462"/>
                      <a:pt x="394" y="4765"/>
                      <a:pt x="1303" y="4765"/>
                    </a:cubicBezTo>
                    <a:cubicBezTo>
                      <a:pt x="2033" y="4765"/>
                      <a:pt x="2744" y="3593"/>
                      <a:pt x="3607" y="3593"/>
                    </a:cubicBezTo>
                    <a:cubicBezTo>
                      <a:pt x="3819" y="3593"/>
                      <a:pt x="4040" y="3664"/>
                      <a:pt x="4273" y="3840"/>
                    </a:cubicBezTo>
                    <a:cubicBezTo>
                      <a:pt x="4466" y="3986"/>
                      <a:pt x="4667" y="4050"/>
                      <a:pt x="4867" y="4050"/>
                    </a:cubicBezTo>
                    <a:cubicBezTo>
                      <a:pt x="5887" y="4050"/>
                      <a:pt x="6856" y="2379"/>
                      <a:pt x="6423" y="1492"/>
                    </a:cubicBezTo>
                    <a:cubicBezTo>
                      <a:pt x="5912" y="432"/>
                      <a:pt x="4760" y="189"/>
                      <a:pt x="4760" y="189"/>
                    </a:cubicBezTo>
                    <a:cubicBezTo>
                      <a:pt x="4760" y="189"/>
                      <a:pt x="4181" y="1"/>
                      <a:pt x="34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16"/>
              <p:cNvSpPr/>
              <p:nvPr/>
            </p:nvSpPr>
            <p:spPr>
              <a:xfrm>
                <a:off x="2814715" y="4264457"/>
                <a:ext cx="182741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6634" extrusionOk="0">
                    <a:moveTo>
                      <a:pt x="3219" y="0"/>
                    </a:moveTo>
                    <a:cubicBezTo>
                      <a:pt x="2731" y="0"/>
                      <a:pt x="2366" y="165"/>
                      <a:pt x="2366" y="165"/>
                    </a:cubicBezTo>
                    <a:cubicBezTo>
                      <a:pt x="2363" y="165"/>
                      <a:pt x="2360" y="165"/>
                      <a:pt x="2358" y="165"/>
                    </a:cubicBezTo>
                    <a:cubicBezTo>
                      <a:pt x="1844" y="165"/>
                      <a:pt x="366" y="1432"/>
                      <a:pt x="172" y="3559"/>
                    </a:cubicBezTo>
                    <a:cubicBezTo>
                      <a:pt x="0" y="5443"/>
                      <a:pt x="1564" y="6634"/>
                      <a:pt x="2514" y="6634"/>
                    </a:cubicBezTo>
                    <a:cubicBezTo>
                      <a:pt x="2643" y="6634"/>
                      <a:pt x="2761" y="6612"/>
                      <a:pt x="2861" y="6567"/>
                    </a:cubicBezTo>
                    <a:cubicBezTo>
                      <a:pt x="3706" y="6192"/>
                      <a:pt x="2573" y="5261"/>
                      <a:pt x="2759" y="4306"/>
                    </a:cubicBezTo>
                    <a:cubicBezTo>
                      <a:pt x="2945" y="3353"/>
                      <a:pt x="5776" y="2535"/>
                      <a:pt x="5025" y="1163"/>
                    </a:cubicBezTo>
                    <a:cubicBezTo>
                      <a:pt x="4507" y="219"/>
                      <a:pt x="3781" y="0"/>
                      <a:pt x="3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6"/>
              <p:cNvSpPr/>
              <p:nvPr/>
            </p:nvSpPr>
            <p:spPr>
              <a:xfrm>
                <a:off x="3093017" y="4266228"/>
                <a:ext cx="48967" cy="53839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702" extrusionOk="0">
                    <a:moveTo>
                      <a:pt x="1032" y="0"/>
                    </a:moveTo>
                    <a:lnTo>
                      <a:pt x="1" y="1339"/>
                    </a:lnTo>
                    <a:lnTo>
                      <a:pt x="516" y="1701"/>
                    </a:lnTo>
                    <a:lnTo>
                      <a:pt x="1547" y="308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6"/>
              <p:cNvSpPr/>
              <p:nvPr/>
            </p:nvSpPr>
            <p:spPr>
              <a:xfrm>
                <a:off x="3090044" y="4269676"/>
                <a:ext cx="54914" cy="465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471" extrusionOk="0">
                    <a:moveTo>
                      <a:pt x="327" y="0"/>
                    </a:moveTo>
                    <a:lnTo>
                      <a:pt x="0" y="540"/>
                    </a:lnTo>
                    <a:lnTo>
                      <a:pt x="1462" y="1471"/>
                    </a:lnTo>
                    <a:lnTo>
                      <a:pt x="1736" y="937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6"/>
              <p:cNvSpPr/>
              <p:nvPr/>
            </p:nvSpPr>
            <p:spPr>
              <a:xfrm>
                <a:off x="2834864" y="4496861"/>
                <a:ext cx="32645" cy="3264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2" extrusionOk="0">
                    <a:moveTo>
                      <a:pt x="516" y="0"/>
                    </a:moveTo>
                    <a:cubicBezTo>
                      <a:pt x="231" y="0"/>
                      <a:pt x="0" y="231"/>
                      <a:pt x="0" y="516"/>
                    </a:cubicBezTo>
                    <a:cubicBezTo>
                      <a:pt x="0" y="801"/>
                      <a:pt x="231" y="1031"/>
                      <a:pt x="516" y="1031"/>
                    </a:cubicBezTo>
                    <a:cubicBezTo>
                      <a:pt x="801" y="1031"/>
                      <a:pt x="1031" y="801"/>
                      <a:pt x="1031" y="516"/>
                    </a:cubicBezTo>
                    <a:cubicBezTo>
                      <a:pt x="1031" y="231"/>
                      <a:pt x="801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6"/>
              <p:cNvSpPr/>
              <p:nvPr/>
            </p:nvSpPr>
            <p:spPr>
              <a:xfrm>
                <a:off x="2866370" y="4502365"/>
                <a:ext cx="150760" cy="60798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922" extrusionOk="0">
                    <a:moveTo>
                      <a:pt x="2218" y="1"/>
                    </a:moveTo>
                    <a:cubicBezTo>
                      <a:pt x="1546" y="1"/>
                      <a:pt x="216" y="1592"/>
                      <a:pt x="216" y="1592"/>
                    </a:cubicBezTo>
                    <a:cubicBezTo>
                      <a:pt x="0" y="1826"/>
                      <a:pt x="617" y="1922"/>
                      <a:pt x="1455" y="1922"/>
                    </a:cubicBezTo>
                    <a:cubicBezTo>
                      <a:pt x="2817" y="1922"/>
                      <a:pt x="4765" y="1669"/>
                      <a:pt x="4670" y="1350"/>
                    </a:cubicBezTo>
                    <a:cubicBezTo>
                      <a:pt x="4518" y="836"/>
                      <a:pt x="2943" y="169"/>
                      <a:pt x="2306" y="11"/>
                    </a:cubicBezTo>
                    <a:cubicBezTo>
                      <a:pt x="2278" y="4"/>
                      <a:pt x="2249" y="1"/>
                      <a:pt x="2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6"/>
              <p:cNvSpPr/>
              <p:nvPr/>
            </p:nvSpPr>
            <p:spPr>
              <a:xfrm>
                <a:off x="2849858" y="4497746"/>
                <a:ext cx="9774" cy="1382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37" extrusionOk="0">
                    <a:moveTo>
                      <a:pt x="105" y="1"/>
                    </a:moveTo>
                    <a:cubicBezTo>
                      <a:pt x="94" y="1"/>
                      <a:pt x="84" y="3"/>
                      <a:pt x="73" y="7"/>
                    </a:cubicBezTo>
                    <a:cubicBezTo>
                      <a:pt x="25" y="23"/>
                      <a:pt x="0" y="77"/>
                      <a:pt x="17" y="123"/>
                    </a:cubicBezTo>
                    <a:cubicBezTo>
                      <a:pt x="78" y="287"/>
                      <a:pt x="120" y="382"/>
                      <a:pt x="120" y="382"/>
                    </a:cubicBezTo>
                    <a:cubicBezTo>
                      <a:pt x="135" y="416"/>
                      <a:pt x="169" y="436"/>
                      <a:pt x="202" y="436"/>
                    </a:cubicBezTo>
                    <a:cubicBezTo>
                      <a:pt x="215" y="436"/>
                      <a:pt x="228" y="432"/>
                      <a:pt x="242" y="429"/>
                    </a:cubicBezTo>
                    <a:cubicBezTo>
                      <a:pt x="287" y="409"/>
                      <a:pt x="308" y="356"/>
                      <a:pt x="287" y="309"/>
                    </a:cubicBezTo>
                    <a:cubicBezTo>
                      <a:pt x="287" y="308"/>
                      <a:pt x="245" y="217"/>
                      <a:pt x="191" y="63"/>
                    </a:cubicBezTo>
                    <a:cubicBezTo>
                      <a:pt x="177" y="25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6"/>
              <p:cNvSpPr/>
              <p:nvPr/>
            </p:nvSpPr>
            <p:spPr>
              <a:xfrm>
                <a:off x="2839198" y="4315100"/>
                <a:ext cx="302691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9569" h="6199" extrusionOk="0">
                    <a:moveTo>
                      <a:pt x="9092" y="1"/>
                    </a:moveTo>
                    <a:cubicBezTo>
                      <a:pt x="9083" y="1"/>
                      <a:pt x="9074" y="2"/>
                      <a:pt x="9064" y="5"/>
                    </a:cubicBezTo>
                    <a:cubicBezTo>
                      <a:pt x="9016" y="20"/>
                      <a:pt x="8991" y="71"/>
                      <a:pt x="9006" y="119"/>
                    </a:cubicBezTo>
                    <a:cubicBezTo>
                      <a:pt x="9062" y="295"/>
                      <a:pt x="9112" y="474"/>
                      <a:pt x="9156" y="650"/>
                    </a:cubicBezTo>
                    <a:cubicBezTo>
                      <a:pt x="9165" y="693"/>
                      <a:pt x="9202" y="721"/>
                      <a:pt x="9243" y="721"/>
                    </a:cubicBezTo>
                    <a:cubicBezTo>
                      <a:pt x="9251" y="721"/>
                      <a:pt x="9258" y="719"/>
                      <a:pt x="9266" y="718"/>
                    </a:cubicBezTo>
                    <a:cubicBezTo>
                      <a:pt x="9315" y="705"/>
                      <a:pt x="9345" y="655"/>
                      <a:pt x="9334" y="606"/>
                    </a:cubicBezTo>
                    <a:cubicBezTo>
                      <a:pt x="9286" y="426"/>
                      <a:pt x="9236" y="242"/>
                      <a:pt x="9179" y="63"/>
                    </a:cubicBezTo>
                    <a:cubicBezTo>
                      <a:pt x="9166" y="25"/>
                      <a:pt x="9131" y="1"/>
                      <a:pt x="9092" y="1"/>
                    </a:cubicBezTo>
                    <a:close/>
                    <a:moveTo>
                      <a:pt x="2037" y="1118"/>
                    </a:moveTo>
                    <a:cubicBezTo>
                      <a:pt x="2033" y="1118"/>
                      <a:pt x="2028" y="1118"/>
                      <a:pt x="2024" y="1119"/>
                    </a:cubicBezTo>
                    <a:cubicBezTo>
                      <a:pt x="1868" y="1142"/>
                      <a:pt x="1709" y="1197"/>
                      <a:pt x="1549" y="1283"/>
                    </a:cubicBezTo>
                    <a:cubicBezTo>
                      <a:pt x="1523" y="1298"/>
                      <a:pt x="1497" y="1312"/>
                      <a:pt x="1473" y="1326"/>
                    </a:cubicBezTo>
                    <a:cubicBezTo>
                      <a:pt x="1427" y="1351"/>
                      <a:pt x="1413" y="1406"/>
                      <a:pt x="1438" y="1449"/>
                    </a:cubicBezTo>
                    <a:cubicBezTo>
                      <a:pt x="1454" y="1478"/>
                      <a:pt x="1484" y="1494"/>
                      <a:pt x="1517" y="1494"/>
                    </a:cubicBezTo>
                    <a:cubicBezTo>
                      <a:pt x="1533" y="1494"/>
                      <a:pt x="1547" y="1491"/>
                      <a:pt x="1563" y="1485"/>
                    </a:cubicBezTo>
                    <a:cubicBezTo>
                      <a:pt x="1589" y="1471"/>
                      <a:pt x="1612" y="1457"/>
                      <a:pt x="1637" y="1444"/>
                    </a:cubicBezTo>
                    <a:cubicBezTo>
                      <a:pt x="1776" y="1366"/>
                      <a:pt x="1917" y="1319"/>
                      <a:pt x="2050" y="1299"/>
                    </a:cubicBezTo>
                    <a:cubicBezTo>
                      <a:pt x="2100" y="1292"/>
                      <a:pt x="2134" y="1245"/>
                      <a:pt x="2127" y="1195"/>
                    </a:cubicBezTo>
                    <a:cubicBezTo>
                      <a:pt x="2121" y="1149"/>
                      <a:pt x="2080" y="1118"/>
                      <a:pt x="2037" y="1118"/>
                    </a:cubicBezTo>
                    <a:close/>
                    <a:moveTo>
                      <a:pt x="2581" y="1177"/>
                    </a:moveTo>
                    <a:cubicBezTo>
                      <a:pt x="2544" y="1177"/>
                      <a:pt x="2510" y="1200"/>
                      <a:pt x="2496" y="1236"/>
                    </a:cubicBezTo>
                    <a:cubicBezTo>
                      <a:pt x="2479" y="1283"/>
                      <a:pt x="2502" y="1335"/>
                      <a:pt x="2549" y="1352"/>
                    </a:cubicBezTo>
                    <a:cubicBezTo>
                      <a:pt x="2698" y="1408"/>
                      <a:pt x="2843" y="1498"/>
                      <a:pt x="2995" y="1627"/>
                    </a:cubicBezTo>
                    <a:cubicBezTo>
                      <a:pt x="3013" y="1641"/>
                      <a:pt x="3033" y="1648"/>
                      <a:pt x="3053" y="1648"/>
                    </a:cubicBezTo>
                    <a:cubicBezTo>
                      <a:pt x="3079" y="1648"/>
                      <a:pt x="3106" y="1637"/>
                      <a:pt x="3122" y="1616"/>
                    </a:cubicBezTo>
                    <a:cubicBezTo>
                      <a:pt x="3154" y="1577"/>
                      <a:pt x="3149" y="1520"/>
                      <a:pt x="3111" y="1487"/>
                    </a:cubicBezTo>
                    <a:cubicBezTo>
                      <a:pt x="2943" y="1345"/>
                      <a:pt x="2780" y="1245"/>
                      <a:pt x="2612" y="1183"/>
                    </a:cubicBezTo>
                    <a:cubicBezTo>
                      <a:pt x="2602" y="1179"/>
                      <a:pt x="2591" y="1177"/>
                      <a:pt x="2581" y="1177"/>
                    </a:cubicBezTo>
                    <a:close/>
                    <a:moveTo>
                      <a:pt x="9361" y="1084"/>
                    </a:moveTo>
                    <a:cubicBezTo>
                      <a:pt x="9356" y="1084"/>
                      <a:pt x="9351" y="1085"/>
                      <a:pt x="9345" y="1086"/>
                    </a:cubicBezTo>
                    <a:cubicBezTo>
                      <a:pt x="9295" y="1094"/>
                      <a:pt x="9264" y="1142"/>
                      <a:pt x="9272" y="1192"/>
                    </a:cubicBezTo>
                    <a:cubicBezTo>
                      <a:pt x="9306" y="1376"/>
                      <a:pt x="9331" y="1560"/>
                      <a:pt x="9351" y="1737"/>
                    </a:cubicBezTo>
                    <a:cubicBezTo>
                      <a:pt x="9354" y="1784"/>
                      <a:pt x="9394" y="1817"/>
                      <a:pt x="9441" y="1817"/>
                    </a:cubicBezTo>
                    <a:lnTo>
                      <a:pt x="9451" y="1817"/>
                    </a:lnTo>
                    <a:cubicBezTo>
                      <a:pt x="9501" y="1813"/>
                      <a:pt x="9537" y="1767"/>
                      <a:pt x="9531" y="1717"/>
                    </a:cubicBezTo>
                    <a:cubicBezTo>
                      <a:pt x="9513" y="1537"/>
                      <a:pt x="9485" y="1348"/>
                      <a:pt x="9451" y="1159"/>
                    </a:cubicBezTo>
                    <a:cubicBezTo>
                      <a:pt x="9443" y="1114"/>
                      <a:pt x="9404" y="1084"/>
                      <a:pt x="9361" y="1084"/>
                    </a:cubicBezTo>
                    <a:close/>
                    <a:moveTo>
                      <a:pt x="1059" y="1632"/>
                    </a:moveTo>
                    <a:cubicBezTo>
                      <a:pt x="1039" y="1632"/>
                      <a:pt x="1018" y="1639"/>
                      <a:pt x="1002" y="1653"/>
                    </a:cubicBezTo>
                    <a:cubicBezTo>
                      <a:pt x="853" y="1779"/>
                      <a:pt x="718" y="1918"/>
                      <a:pt x="602" y="2068"/>
                    </a:cubicBezTo>
                    <a:cubicBezTo>
                      <a:pt x="572" y="2108"/>
                      <a:pt x="579" y="2165"/>
                      <a:pt x="618" y="2195"/>
                    </a:cubicBezTo>
                    <a:cubicBezTo>
                      <a:pt x="635" y="2210"/>
                      <a:pt x="654" y="2215"/>
                      <a:pt x="674" y="2215"/>
                    </a:cubicBezTo>
                    <a:cubicBezTo>
                      <a:pt x="701" y="2215"/>
                      <a:pt x="727" y="2203"/>
                      <a:pt x="747" y="2181"/>
                    </a:cubicBezTo>
                    <a:cubicBezTo>
                      <a:pt x="854" y="2041"/>
                      <a:pt x="980" y="1910"/>
                      <a:pt x="1119" y="1793"/>
                    </a:cubicBezTo>
                    <a:cubicBezTo>
                      <a:pt x="1159" y="1759"/>
                      <a:pt x="1162" y="1701"/>
                      <a:pt x="1130" y="1664"/>
                    </a:cubicBezTo>
                    <a:cubicBezTo>
                      <a:pt x="1111" y="1643"/>
                      <a:pt x="1085" y="1632"/>
                      <a:pt x="1059" y="1632"/>
                    </a:cubicBezTo>
                    <a:close/>
                    <a:moveTo>
                      <a:pt x="3443" y="1863"/>
                    </a:moveTo>
                    <a:cubicBezTo>
                      <a:pt x="3422" y="1863"/>
                      <a:pt x="3401" y="1870"/>
                      <a:pt x="3384" y="1885"/>
                    </a:cubicBezTo>
                    <a:cubicBezTo>
                      <a:pt x="3346" y="1916"/>
                      <a:pt x="3340" y="1973"/>
                      <a:pt x="3373" y="2014"/>
                    </a:cubicBezTo>
                    <a:cubicBezTo>
                      <a:pt x="3480" y="2140"/>
                      <a:pt x="3588" y="2286"/>
                      <a:pt x="3704" y="2453"/>
                    </a:cubicBezTo>
                    <a:cubicBezTo>
                      <a:pt x="3722" y="2479"/>
                      <a:pt x="3751" y="2493"/>
                      <a:pt x="3779" y="2493"/>
                    </a:cubicBezTo>
                    <a:cubicBezTo>
                      <a:pt x="3797" y="2493"/>
                      <a:pt x="3815" y="2489"/>
                      <a:pt x="3830" y="2475"/>
                    </a:cubicBezTo>
                    <a:cubicBezTo>
                      <a:pt x="3871" y="2446"/>
                      <a:pt x="3881" y="2389"/>
                      <a:pt x="3852" y="2347"/>
                    </a:cubicBezTo>
                    <a:cubicBezTo>
                      <a:pt x="3734" y="2175"/>
                      <a:pt x="3623" y="2028"/>
                      <a:pt x="3513" y="1895"/>
                    </a:cubicBezTo>
                    <a:cubicBezTo>
                      <a:pt x="3495" y="1874"/>
                      <a:pt x="3469" y="1863"/>
                      <a:pt x="3443" y="1863"/>
                    </a:cubicBezTo>
                    <a:close/>
                    <a:moveTo>
                      <a:pt x="9478" y="2192"/>
                    </a:moveTo>
                    <a:cubicBezTo>
                      <a:pt x="9477" y="2192"/>
                      <a:pt x="9475" y="2192"/>
                      <a:pt x="9474" y="2193"/>
                    </a:cubicBezTo>
                    <a:cubicBezTo>
                      <a:pt x="9424" y="2194"/>
                      <a:pt x="9382" y="2236"/>
                      <a:pt x="9385" y="2286"/>
                    </a:cubicBezTo>
                    <a:cubicBezTo>
                      <a:pt x="9387" y="2329"/>
                      <a:pt x="9387" y="2373"/>
                      <a:pt x="9387" y="2416"/>
                    </a:cubicBezTo>
                    <a:cubicBezTo>
                      <a:pt x="9387" y="2559"/>
                      <a:pt x="9381" y="2698"/>
                      <a:pt x="9371" y="2834"/>
                    </a:cubicBezTo>
                    <a:cubicBezTo>
                      <a:pt x="9367" y="2884"/>
                      <a:pt x="9405" y="2930"/>
                      <a:pt x="9455" y="2933"/>
                    </a:cubicBezTo>
                    <a:lnTo>
                      <a:pt x="9461" y="2933"/>
                    </a:lnTo>
                    <a:cubicBezTo>
                      <a:pt x="9510" y="2933"/>
                      <a:pt x="9550" y="2897"/>
                      <a:pt x="9553" y="2848"/>
                    </a:cubicBezTo>
                    <a:cubicBezTo>
                      <a:pt x="9564" y="2708"/>
                      <a:pt x="9569" y="2562"/>
                      <a:pt x="9569" y="2416"/>
                    </a:cubicBezTo>
                    <a:cubicBezTo>
                      <a:pt x="9569" y="2372"/>
                      <a:pt x="9567" y="2326"/>
                      <a:pt x="9567" y="2281"/>
                    </a:cubicBezTo>
                    <a:cubicBezTo>
                      <a:pt x="9566" y="2233"/>
                      <a:pt x="9521" y="2192"/>
                      <a:pt x="9478" y="2192"/>
                    </a:cubicBezTo>
                    <a:close/>
                    <a:moveTo>
                      <a:pt x="383" y="2506"/>
                    </a:moveTo>
                    <a:cubicBezTo>
                      <a:pt x="349" y="2506"/>
                      <a:pt x="317" y="2525"/>
                      <a:pt x="301" y="2558"/>
                    </a:cubicBezTo>
                    <a:cubicBezTo>
                      <a:pt x="221" y="2727"/>
                      <a:pt x="157" y="2910"/>
                      <a:pt x="108" y="3099"/>
                    </a:cubicBezTo>
                    <a:cubicBezTo>
                      <a:pt x="95" y="3149"/>
                      <a:pt x="127" y="3198"/>
                      <a:pt x="174" y="3211"/>
                    </a:cubicBezTo>
                    <a:cubicBezTo>
                      <a:pt x="181" y="3213"/>
                      <a:pt x="188" y="3213"/>
                      <a:pt x="195" y="3213"/>
                    </a:cubicBezTo>
                    <a:cubicBezTo>
                      <a:pt x="237" y="3213"/>
                      <a:pt x="273" y="3188"/>
                      <a:pt x="286" y="3145"/>
                    </a:cubicBezTo>
                    <a:cubicBezTo>
                      <a:pt x="330" y="2966"/>
                      <a:pt x="392" y="2794"/>
                      <a:pt x="466" y="2636"/>
                    </a:cubicBezTo>
                    <a:cubicBezTo>
                      <a:pt x="488" y="2589"/>
                      <a:pt x="467" y="2536"/>
                      <a:pt x="423" y="2515"/>
                    </a:cubicBezTo>
                    <a:cubicBezTo>
                      <a:pt x="410" y="2509"/>
                      <a:pt x="397" y="2506"/>
                      <a:pt x="383" y="2506"/>
                    </a:cubicBezTo>
                    <a:close/>
                    <a:moveTo>
                      <a:pt x="4081" y="2780"/>
                    </a:moveTo>
                    <a:cubicBezTo>
                      <a:pt x="4064" y="2780"/>
                      <a:pt x="4048" y="2784"/>
                      <a:pt x="4033" y="2794"/>
                    </a:cubicBezTo>
                    <a:cubicBezTo>
                      <a:pt x="3993" y="2820"/>
                      <a:pt x="3978" y="2876"/>
                      <a:pt x="4004" y="2919"/>
                    </a:cubicBezTo>
                    <a:cubicBezTo>
                      <a:pt x="4102" y="3075"/>
                      <a:pt x="4198" y="3235"/>
                      <a:pt x="4293" y="3397"/>
                    </a:cubicBezTo>
                    <a:cubicBezTo>
                      <a:pt x="4311" y="3425"/>
                      <a:pt x="4341" y="3441"/>
                      <a:pt x="4372" y="3441"/>
                    </a:cubicBezTo>
                    <a:cubicBezTo>
                      <a:pt x="4388" y="3441"/>
                      <a:pt x="4404" y="3438"/>
                      <a:pt x="4417" y="3428"/>
                    </a:cubicBezTo>
                    <a:cubicBezTo>
                      <a:pt x="4460" y="3402"/>
                      <a:pt x="4474" y="3347"/>
                      <a:pt x="4448" y="3304"/>
                    </a:cubicBezTo>
                    <a:cubicBezTo>
                      <a:pt x="4352" y="3140"/>
                      <a:pt x="4255" y="2977"/>
                      <a:pt x="4159" y="2823"/>
                    </a:cubicBezTo>
                    <a:cubicBezTo>
                      <a:pt x="4141" y="2796"/>
                      <a:pt x="4111" y="2780"/>
                      <a:pt x="4081" y="2780"/>
                    </a:cubicBezTo>
                    <a:close/>
                    <a:moveTo>
                      <a:pt x="9389" y="3305"/>
                    </a:moveTo>
                    <a:cubicBezTo>
                      <a:pt x="9346" y="3305"/>
                      <a:pt x="9308" y="3334"/>
                      <a:pt x="9301" y="3378"/>
                    </a:cubicBezTo>
                    <a:cubicBezTo>
                      <a:pt x="9265" y="3560"/>
                      <a:pt x="9219" y="3739"/>
                      <a:pt x="9163" y="3907"/>
                    </a:cubicBezTo>
                    <a:cubicBezTo>
                      <a:pt x="9146" y="3954"/>
                      <a:pt x="9172" y="4005"/>
                      <a:pt x="9221" y="4021"/>
                    </a:cubicBezTo>
                    <a:cubicBezTo>
                      <a:pt x="9229" y="4025"/>
                      <a:pt x="9241" y="4027"/>
                      <a:pt x="9249" y="4027"/>
                    </a:cubicBezTo>
                    <a:cubicBezTo>
                      <a:pt x="9286" y="4027"/>
                      <a:pt x="9322" y="4004"/>
                      <a:pt x="9335" y="3964"/>
                    </a:cubicBezTo>
                    <a:cubicBezTo>
                      <a:pt x="9394" y="3789"/>
                      <a:pt x="9443" y="3603"/>
                      <a:pt x="9478" y="3413"/>
                    </a:cubicBezTo>
                    <a:cubicBezTo>
                      <a:pt x="9488" y="3364"/>
                      <a:pt x="9457" y="3317"/>
                      <a:pt x="9407" y="3307"/>
                    </a:cubicBezTo>
                    <a:cubicBezTo>
                      <a:pt x="9401" y="3305"/>
                      <a:pt x="9395" y="3305"/>
                      <a:pt x="9389" y="3305"/>
                    </a:cubicBezTo>
                    <a:close/>
                    <a:moveTo>
                      <a:pt x="106" y="3585"/>
                    </a:moveTo>
                    <a:cubicBezTo>
                      <a:pt x="59" y="3585"/>
                      <a:pt x="18" y="3621"/>
                      <a:pt x="15" y="3669"/>
                    </a:cubicBezTo>
                    <a:cubicBezTo>
                      <a:pt x="6" y="3778"/>
                      <a:pt x="1" y="3892"/>
                      <a:pt x="1" y="4007"/>
                    </a:cubicBezTo>
                    <a:cubicBezTo>
                      <a:pt x="1" y="4084"/>
                      <a:pt x="2" y="4161"/>
                      <a:pt x="6" y="4237"/>
                    </a:cubicBezTo>
                    <a:cubicBezTo>
                      <a:pt x="9" y="4286"/>
                      <a:pt x="49" y="4323"/>
                      <a:pt x="98" y="4323"/>
                    </a:cubicBezTo>
                    <a:cubicBezTo>
                      <a:pt x="100" y="4323"/>
                      <a:pt x="101" y="4323"/>
                      <a:pt x="102" y="4326"/>
                    </a:cubicBezTo>
                    <a:cubicBezTo>
                      <a:pt x="152" y="4323"/>
                      <a:pt x="191" y="4280"/>
                      <a:pt x="188" y="4230"/>
                    </a:cubicBezTo>
                    <a:cubicBezTo>
                      <a:pt x="185" y="4157"/>
                      <a:pt x="184" y="4084"/>
                      <a:pt x="184" y="4008"/>
                    </a:cubicBezTo>
                    <a:cubicBezTo>
                      <a:pt x="184" y="3898"/>
                      <a:pt x="187" y="3789"/>
                      <a:pt x="195" y="3685"/>
                    </a:cubicBezTo>
                    <a:cubicBezTo>
                      <a:pt x="201" y="3634"/>
                      <a:pt x="164" y="3590"/>
                      <a:pt x="114" y="3586"/>
                    </a:cubicBezTo>
                    <a:cubicBezTo>
                      <a:pt x="111" y="3586"/>
                      <a:pt x="109" y="3585"/>
                      <a:pt x="106" y="3585"/>
                    </a:cubicBezTo>
                    <a:close/>
                    <a:moveTo>
                      <a:pt x="4656" y="3740"/>
                    </a:moveTo>
                    <a:cubicBezTo>
                      <a:pt x="4640" y="3740"/>
                      <a:pt x="4624" y="3745"/>
                      <a:pt x="4610" y="3753"/>
                    </a:cubicBezTo>
                    <a:cubicBezTo>
                      <a:pt x="4567" y="3779"/>
                      <a:pt x="4553" y="3835"/>
                      <a:pt x="4577" y="3878"/>
                    </a:cubicBezTo>
                    <a:cubicBezTo>
                      <a:pt x="4671" y="4041"/>
                      <a:pt x="4769" y="4201"/>
                      <a:pt x="4865" y="4359"/>
                    </a:cubicBezTo>
                    <a:cubicBezTo>
                      <a:pt x="4882" y="4386"/>
                      <a:pt x="4912" y="4402"/>
                      <a:pt x="4942" y="4402"/>
                    </a:cubicBezTo>
                    <a:cubicBezTo>
                      <a:pt x="4959" y="4402"/>
                      <a:pt x="4976" y="4399"/>
                      <a:pt x="4991" y="4388"/>
                    </a:cubicBezTo>
                    <a:cubicBezTo>
                      <a:pt x="5034" y="4362"/>
                      <a:pt x="5048" y="4306"/>
                      <a:pt x="5021" y="4263"/>
                    </a:cubicBezTo>
                    <a:cubicBezTo>
                      <a:pt x="4925" y="4107"/>
                      <a:pt x="4829" y="3947"/>
                      <a:pt x="4734" y="3785"/>
                    </a:cubicBezTo>
                    <a:cubicBezTo>
                      <a:pt x="4716" y="3756"/>
                      <a:pt x="4687" y="3740"/>
                      <a:pt x="4656" y="3740"/>
                    </a:cubicBezTo>
                    <a:close/>
                    <a:moveTo>
                      <a:pt x="9034" y="4360"/>
                    </a:moveTo>
                    <a:cubicBezTo>
                      <a:pt x="9001" y="4360"/>
                      <a:pt x="8970" y="4378"/>
                      <a:pt x="8954" y="4409"/>
                    </a:cubicBezTo>
                    <a:cubicBezTo>
                      <a:pt x="8871" y="4572"/>
                      <a:pt x="8777" y="4730"/>
                      <a:pt x="8671" y="4874"/>
                    </a:cubicBezTo>
                    <a:cubicBezTo>
                      <a:pt x="8642" y="4916"/>
                      <a:pt x="8651" y="4973"/>
                      <a:pt x="8692" y="5002"/>
                    </a:cubicBezTo>
                    <a:cubicBezTo>
                      <a:pt x="8708" y="5015"/>
                      <a:pt x="8728" y="5021"/>
                      <a:pt x="8745" y="5021"/>
                    </a:cubicBezTo>
                    <a:cubicBezTo>
                      <a:pt x="8775" y="5021"/>
                      <a:pt x="8801" y="5006"/>
                      <a:pt x="8817" y="4980"/>
                    </a:cubicBezTo>
                    <a:cubicBezTo>
                      <a:pt x="8928" y="4827"/>
                      <a:pt x="9029" y="4664"/>
                      <a:pt x="9115" y="4492"/>
                    </a:cubicBezTo>
                    <a:cubicBezTo>
                      <a:pt x="9138" y="4448"/>
                      <a:pt x="9120" y="4393"/>
                      <a:pt x="9076" y="4370"/>
                    </a:cubicBezTo>
                    <a:cubicBezTo>
                      <a:pt x="9062" y="4364"/>
                      <a:pt x="9048" y="4360"/>
                      <a:pt x="9034" y="4360"/>
                    </a:cubicBezTo>
                    <a:close/>
                    <a:moveTo>
                      <a:pt x="5247" y="4689"/>
                    </a:moveTo>
                    <a:cubicBezTo>
                      <a:pt x="5229" y="4689"/>
                      <a:pt x="5211" y="4694"/>
                      <a:pt x="5196" y="4705"/>
                    </a:cubicBezTo>
                    <a:cubicBezTo>
                      <a:pt x="5154" y="4734"/>
                      <a:pt x="5143" y="4791"/>
                      <a:pt x="5171" y="4831"/>
                    </a:cubicBezTo>
                    <a:cubicBezTo>
                      <a:pt x="5290" y="5006"/>
                      <a:pt x="5399" y="5154"/>
                      <a:pt x="5508" y="5288"/>
                    </a:cubicBezTo>
                    <a:cubicBezTo>
                      <a:pt x="5526" y="5311"/>
                      <a:pt x="5551" y="5323"/>
                      <a:pt x="5578" y="5323"/>
                    </a:cubicBezTo>
                    <a:cubicBezTo>
                      <a:pt x="5598" y="5323"/>
                      <a:pt x="5618" y="5317"/>
                      <a:pt x="5635" y="5300"/>
                    </a:cubicBezTo>
                    <a:cubicBezTo>
                      <a:pt x="5675" y="5268"/>
                      <a:pt x="5682" y="5211"/>
                      <a:pt x="5649" y="5172"/>
                    </a:cubicBezTo>
                    <a:cubicBezTo>
                      <a:pt x="5544" y="5042"/>
                      <a:pt x="5436" y="4896"/>
                      <a:pt x="5322" y="4728"/>
                    </a:cubicBezTo>
                    <a:cubicBezTo>
                      <a:pt x="5304" y="4703"/>
                      <a:pt x="5275" y="4689"/>
                      <a:pt x="5247" y="4689"/>
                    </a:cubicBezTo>
                    <a:close/>
                    <a:moveTo>
                      <a:pt x="161" y="4697"/>
                    </a:moveTo>
                    <a:cubicBezTo>
                      <a:pt x="156" y="4697"/>
                      <a:pt x="150" y="4697"/>
                      <a:pt x="144" y="4698"/>
                    </a:cubicBezTo>
                    <a:cubicBezTo>
                      <a:pt x="94" y="4705"/>
                      <a:pt x="59" y="4751"/>
                      <a:pt x="69" y="4801"/>
                    </a:cubicBezTo>
                    <a:cubicBezTo>
                      <a:pt x="100" y="4985"/>
                      <a:pt x="138" y="5171"/>
                      <a:pt x="187" y="5357"/>
                    </a:cubicBezTo>
                    <a:cubicBezTo>
                      <a:pt x="198" y="5397"/>
                      <a:pt x="234" y="5424"/>
                      <a:pt x="274" y="5424"/>
                    </a:cubicBezTo>
                    <a:cubicBezTo>
                      <a:pt x="281" y="5424"/>
                      <a:pt x="289" y="5423"/>
                      <a:pt x="297" y="5420"/>
                    </a:cubicBezTo>
                    <a:cubicBezTo>
                      <a:pt x="346" y="5409"/>
                      <a:pt x="374" y="5358"/>
                      <a:pt x="363" y="5310"/>
                    </a:cubicBezTo>
                    <a:cubicBezTo>
                      <a:pt x="316" y="5131"/>
                      <a:pt x="277" y="4950"/>
                      <a:pt x="248" y="4773"/>
                    </a:cubicBezTo>
                    <a:cubicBezTo>
                      <a:pt x="242" y="4729"/>
                      <a:pt x="205" y="4697"/>
                      <a:pt x="161" y="4697"/>
                    </a:cubicBezTo>
                    <a:close/>
                    <a:moveTo>
                      <a:pt x="8384" y="5263"/>
                    </a:moveTo>
                    <a:cubicBezTo>
                      <a:pt x="8361" y="5263"/>
                      <a:pt x="8338" y="5272"/>
                      <a:pt x="8320" y="5290"/>
                    </a:cubicBezTo>
                    <a:cubicBezTo>
                      <a:pt x="8194" y="5417"/>
                      <a:pt x="8056" y="5537"/>
                      <a:pt x="7910" y="5648"/>
                    </a:cubicBezTo>
                    <a:cubicBezTo>
                      <a:pt x="7870" y="5679"/>
                      <a:pt x="7862" y="5736"/>
                      <a:pt x="7892" y="5775"/>
                    </a:cubicBezTo>
                    <a:cubicBezTo>
                      <a:pt x="7910" y="5798"/>
                      <a:pt x="7939" y="5811"/>
                      <a:pt x="7966" y="5811"/>
                    </a:cubicBezTo>
                    <a:cubicBezTo>
                      <a:pt x="7985" y="5811"/>
                      <a:pt x="8003" y="5805"/>
                      <a:pt x="8019" y="5792"/>
                    </a:cubicBezTo>
                    <a:cubicBezTo>
                      <a:pt x="8172" y="5679"/>
                      <a:pt x="8318" y="5552"/>
                      <a:pt x="8449" y="5419"/>
                    </a:cubicBezTo>
                    <a:cubicBezTo>
                      <a:pt x="8485" y="5383"/>
                      <a:pt x="8485" y="5325"/>
                      <a:pt x="8449" y="5290"/>
                    </a:cubicBezTo>
                    <a:cubicBezTo>
                      <a:pt x="8431" y="5272"/>
                      <a:pt x="8408" y="5263"/>
                      <a:pt x="8384" y="5263"/>
                    </a:cubicBezTo>
                    <a:close/>
                    <a:moveTo>
                      <a:pt x="5955" y="5548"/>
                    </a:moveTo>
                    <a:cubicBezTo>
                      <a:pt x="5931" y="5548"/>
                      <a:pt x="5907" y="5558"/>
                      <a:pt x="5890" y="5577"/>
                    </a:cubicBezTo>
                    <a:cubicBezTo>
                      <a:pt x="5856" y="5616"/>
                      <a:pt x="5857" y="5673"/>
                      <a:pt x="5894" y="5706"/>
                    </a:cubicBezTo>
                    <a:cubicBezTo>
                      <a:pt x="6052" y="5850"/>
                      <a:pt x="6209" y="5966"/>
                      <a:pt x="6367" y="6043"/>
                    </a:cubicBezTo>
                    <a:cubicBezTo>
                      <a:pt x="6380" y="6051"/>
                      <a:pt x="6394" y="6054"/>
                      <a:pt x="6408" y="6054"/>
                    </a:cubicBezTo>
                    <a:cubicBezTo>
                      <a:pt x="6443" y="6054"/>
                      <a:pt x="6474" y="6037"/>
                      <a:pt x="6489" y="6003"/>
                    </a:cubicBezTo>
                    <a:cubicBezTo>
                      <a:pt x="6513" y="5957"/>
                      <a:pt x="6494" y="5904"/>
                      <a:pt x="6450" y="5881"/>
                    </a:cubicBezTo>
                    <a:cubicBezTo>
                      <a:pt x="6308" y="5809"/>
                      <a:pt x="6164" y="5705"/>
                      <a:pt x="6019" y="5573"/>
                    </a:cubicBezTo>
                    <a:cubicBezTo>
                      <a:pt x="6000" y="5557"/>
                      <a:pt x="5977" y="5548"/>
                      <a:pt x="5955" y="5548"/>
                    </a:cubicBezTo>
                    <a:close/>
                    <a:moveTo>
                      <a:pt x="7484" y="5913"/>
                    </a:moveTo>
                    <a:cubicBezTo>
                      <a:pt x="7473" y="5913"/>
                      <a:pt x="7462" y="5915"/>
                      <a:pt x="7451" y="5920"/>
                    </a:cubicBezTo>
                    <a:cubicBezTo>
                      <a:pt x="7290" y="5984"/>
                      <a:pt x="7133" y="6019"/>
                      <a:pt x="6980" y="6019"/>
                    </a:cubicBezTo>
                    <a:lnTo>
                      <a:pt x="6944" y="6019"/>
                    </a:lnTo>
                    <a:cubicBezTo>
                      <a:pt x="6942" y="6018"/>
                      <a:pt x="6941" y="6018"/>
                      <a:pt x="6939" y="6018"/>
                    </a:cubicBezTo>
                    <a:cubicBezTo>
                      <a:pt x="6892" y="6018"/>
                      <a:pt x="6852" y="6057"/>
                      <a:pt x="6851" y="6106"/>
                    </a:cubicBezTo>
                    <a:cubicBezTo>
                      <a:pt x="6849" y="6156"/>
                      <a:pt x="6888" y="6197"/>
                      <a:pt x="6938" y="6199"/>
                    </a:cubicBezTo>
                    <a:lnTo>
                      <a:pt x="6981" y="6199"/>
                    </a:lnTo>
                    <a:cubicBezTo>
                      <a:pt x="7157" y="6199"/>
                      <a:pt x="7339" y="6162"/>
                      <a:pt x="7518" y="6089"/>
                    </a:cubicBezTo>
                    <a:cubicBezTo>
                      <a:pt x="7565" y="6070"/>
                      <a:pt x="7588" y="6017"/>
                      <a:pt x="7568" y="5970"/>
                    </a:cubicBezTo>
                    <a:cubicBezTo>
                      <a:pt x="7555" y="5935"/>
                      <a:pt x="7520" y="5913"/>
                      <a:pt x="7484" y="59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6"/>
              <p:cNvSpPr/>
              <p:nvPr/>
            </p:nvSpPr>
            <p:spPr>
              <a:xfrm>
                <a:off x="3114180" y="4290079"/>
                <a:ext cx="9901" cy="1366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32" extrusionOk="0">
                    <a:moveTo>
                      <a:pt x="106" y="1"/>
                    </a:moveTo>
                    <a:cubicBezTo>
                      <a:pt x="93" y="1"/>
                      <a:pt x="80" y="4"/>
                      <a:pt x="68" y="10"/>
                    </a:cubicBezTo>
                    <a:cubicBezTo>
                      <a:pt x="21" y="30"/>
                      <a:pt x="1" y="85"/>
                      <a:pt x="22" y="130"/>
                    </a:cubicBezTo>
                    <a:cubicBezTo>
                      <a:pt x="22" y="130"/>
                      <a:pt x="64" y="220"/>
                      <a:pt x="125" y="375"/>
                    </a:cubicBezTo>
                    <a:cubicBezTo>
                      <a:pt x="140" y="410"/>
                      <a:pt x="172" y="432"/>
                      <a:pt x="208" y="432"/>
                    </a:cubicBezTo>
                    <a:cubicBezTo>
                      <a:pt x="220" y="432"/>
                      <a:pt x="231" y="431"/>
                      <a:pt x="243" y="429"/>
                    </a:cubicBezTo>
                    <a:cubicBezTo>
                      <a:pt x="290" y="410"/>
                      <a:pt x="313" y="357"/>
                      <a:pt x="294" y="310"/>
                    </a:cubicBezTo>
                    <a:cubicBezTo>
                      <a:pt x="230" y="146"/>
                      <a:pt x="187" y="55"/>
                      <a:pt x="187" y="55"/>
                    </a:cubicBezTo>
                    <a:cubicBezTo>
                      <a:pt x="173" y="21"/>
                      <a:pt x="141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6"/>
              <p:cNvSpPr/>
              <p:nvPr/>
            </p:nvSpPr>
            <p:spPr>
              <a:xfrm>
                <a:off x="2699477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2040" y="1"/>
                    </a:moveTo>
                    <a:cubicBezTo>
                      <a:pt x="1391" y="1"/>
                      <a:pt x="328" y="239"/>
                      <a:pt x="194" y="512"/>
                    </a:cubicBezTo>
                    <a:cubicBezTo>
                      <a:pt x="0" y="906"/>
                      <a:pt x="851" y="11825"/>
                      <a:pt x="968" y="12096"/>
                    </a:cubicBezTo>
                    <a:cubicBezTo>
                      <a:pt x="1018" y="12207"/>
                      <a:pt x="1247" y="12246"/>
                      <a:pt x="1552" y="12246"/>
                    </a:cubicBezTo>
                    <a:cubicBezTo>
                      <a:pt x="1992" y="12246"/>
                      <a:pt x="2590" y="12164"/>
                      <a:pt x="3037" y="12096"/>
                    </a:cubicBezTo>
                    <a:cubicBezTo>
                      <a:pt x="3796" y="11979"/>
                      <a:pt x="2542" y="156"/>
                      <a:pt x="2542" y="156"/>
                    </a:cubicBezTo>
                    <a:cubicBezTo>
                      <a:pt x="2531" y="47"/>
                      <a:pt x="2325" y="1"/>
                      <a:pt x="2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6"/>
              <p:cNvSpPr/>
              <p:nvPr/>
            </p:nvSpPr>
            <p:spPr>
              <a:xfrm>
                <a:off x="3159604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1756" y="1"/>
                    </a:moveTo>
                    <a:cubicBezTo>
                      <a:pt x="1471" y="1"/>
                      <a:pt x="1266" y="47"/>
                      <a:pt x="1255" y="156"/>
                    </a:cubicBezTo>
                    <a:cubicBezTo>
                      <a:pt x="1255" y="156"/>
                      <a:pt x="1" y="11979"/>
                      <a:pt x="760" y="12096"/>
                    </a:cubicBezTo>
                    <a:cubicBezTo>
                      <a:pt x="1207" y="12164"/>
                      <a:pt x="1805" y="12246"/>
                      <a:pt x="2245" y="12246"/>
                    </a:cubicBezTo>
                    <a:cubicBezTo>
                      <a:pt x="2550" y="12246"/>
                      <a:pt x="2779" y="12207"/>
                      <a:pt x="2829" y="12096"/>
                    </a:cubicBezTo>
                    <a:cubicBezTo>
                      <a:pt x="2946" y="11825"/>
                      <a:pt x="3797" y="906"/>
                      <a:pt x="3603" y="512"/>
                    </a:cubicBezTo>
                    <a:cubicBezTo>
                      <a:pt x="3469" y="239"/>
                      <a:pt x="2405" y="1"/>
                      <a:pt x="17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4" name="Google Shape;3304;p16"/>
            <p:cNvGrpSpPr/>
            <p:nvPr/>
          </p:nvGrpSpPr>
          <p:grpSpPr>
            <a:xfrm>
              <a:off x="960727" y="122731"/>
              <a:ext cx="147945" cy="134470"/>
              <a:chOff x="3477352" y="993181"/>
              <a:chExt cx="147945" cy="134470"/>
            </a:xfrm>
          </p:grpSpPr>
          <p:sp>
            <p:nvSpPr>
              <p:cNvPr id="3305" name="Google Shape;3305;p1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1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7" name="Google Shape;3307;p16"/>
            <p:cNvGrpSpPr/>
            <p:nvPr/>
          </p:nvGrpSpPr>
          <p:grpSpPr>
            <a:xfrm>
              <a:off x="1342128" y="230481"/>
              <a:ext cx="83763" cy="83541"/>
              <a:chOff x="3317703" y="1099656"/>
              <a:chExt cx="83763" cy="83541"/>
            </a:xfrm>
          </p:grpSpPr>
          <p:sp>
            <p:nvSpPr>
              <p:cNvPr id="3308" name="Google Shape;3308;p1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1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0" name="Google Shape;3310;p16"/>
            <p:cNvGrpSpPr/>
            <p:nvPr/>
          </p:nvGrpSpPr>
          <p:grpSpPr>
            <a:xfrm>
              <a:off x="420052" y="2664781"/>
              <a:ext cx="147945" cy="134470"/>
              <a:chOff x="3477352" y="993181"/>
              <a:chExt cx="147945" cy="134470"/>
            </a:xfrm>
          </p:grpSpPr>
          <p:sp>
            <p:nvSpPr>
              <p:cNvPr id="3311" name="Google Shape;3311;p1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3" name="Google Shape;3313;p16"/>
            <p:cNvGrpSpPr/>
            <p:nvPr/>
          </p:nvGrpSpPr>
          <p:grpSpPr>
            <a:xfrm>
              <a:off x="336291" y="1379131"/>
              <a:ext cx="83763" cy="83541"/>
              <a:chOff x="3317703" y="1099656"/>
              <a:chExt cx="83763" cy="83541"/>
            </a:xfrm>
          </p:grpSpPr>
          <p:sp>
            <p:nvSpPr>
              <p:cNvPr id="3314" name="Google Shape;3314;p1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6" name="Google Shape;3316;p16"/>
            <p:cNvGrpSpPr/>
            <p:nvPr/>
          </p:nvGrpSpPr>
          <p:grpSpPr>
            <a:xfrm>
              <a:off x="5625102" y="4845006"/>
              <a:ext cx="147945" cy="134470"/>
              <a:chOff x="3477352" y="993181"/>
              <a:chExt cx="147945" cy="134470"/>
            </a:xfrm>
          </p:grpSpPr>
          <p:sp>
            <p:nvSpPr>
              <p:cNvPr id="3317" name="Google Shape;3317;p1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9" name="Google Shape;3319;p16"/>
            <p:cNvGrpSpPr/>
            <p:nvPr/>
          </p:nvGrpSpPr>
          <p:grpSpPr>
            <a:xfrm>
              <a:off x="4069203" y="4761456"/>
              <a:ext cx="83763" cy="83541"/>
              <a:chOff x="3317703" y="1099656"/>
              <a:chExt cx="83763" cy="83541"/>
            </a:xfrm>
          </p:grpSpPr>
          <p:sp>
            <p:nvSpPr>
              <p:cNvPr id="3320" name="Google Shape;3320;p1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1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2" name="Google Shape;3322;p16"/>
          <p:cNvSpPr txBox="1">
            <a:spLocks noGrp="1"/>
          </p:cNvSpPr>
          <p:nvPr>
            <p:ph type="subTitle" idx="1"/>
          </p:nvPr>
        </p:nvSpPr>
        <p:spPr>
          <a:xfrm>
            <a:off x="991715" y="3155675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23" name="Google Shape;3323;p16"/>
          <p:cNvSpPr txBox="1">
            <a:spLocks noGrp="1"/>
          </p:cNvSpPr>
          <p:nvPr>
            <p:ph type="title" hasCustomPrompt="1"/>
          </p:nvPr>
        </p:nvSpPr>
        <p:spPr>
          <a:xfrm rot="288">
            <a:off x="991667" y="1547738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3324" name="Google Shape;3324;p16"/>
          <p:cNvGrpSpPr/>
          <p:nvPr/>
        </p:nvGrpSpPr>
        <p:grpSpPr>
          <a:xfrm flipH="1">
            <a:off x="887667" y="2816179"/>
            <a:ext cx="1904252" cy="2147804"/>
            <a:chOff x="4761063" y="821638"/>
            <a:chExt cx="606933" cy="684559"/>
          </a:xfrm>
        </p:grpSpPr>
        <p:sp>
          <p:nvSpPr>
            <p:cNvPr id="3325" name="Google Shape;3325;p16"/>
            <p:cNvSpPr/>
            <p:nvPr/>
          </p:nvSpPr>
          <p:spPr>
            <a:xfrm>
              <a:off x="4761063" y="821638"/>
              <a:ext cx="590863" cy="469679"/>
            </a:xfrm>
            <a:custGeom>
              <a:avLst/>
              <a:gdLst/>
              <a:ahLst/>
              <a:cxnLst/>
              <a:rect l="l" t="t" r="r" b="b"/>
              <a:pathLst>
                <a:path w="18679" h="14848" extrusionOk="0">
                  <a:moveTo>
                    <a:pt x="6863" y="1"/>
                  </a:moveTo>
                  <a:cubicBezTo>
                    <a:pt x="6859" y="1"/>
                    <a:pt x="7070" y="6"/>
                    <a:pt x="7307" y="13"/>
                  </a:cubicBezTo>
                  <a:lnTo>
                    <a:pt x="7307" y="13"/>
                  </a:lnTo>
                  <a:cubicBezTo>
                    <a:pt x="7334" y="13"/>
                    <a:pt x="7362" y="14"/>
                    <a:pt x="7390" y="14"/>
                  </a:cubicBezTo>
                  <a:lnTo>
                    <a:pt x="7390" y="14"/>
                  </a:lnTo>
                  <a:cubicBezTo>
                    <a:pt x="7009" y="5"/>
                    <a:pt x="6867" y="1"/>
                    <a:pt x="6863" y="1"/>
                  </a:cubicBezTo>
                  <a:close/>
                  <a:moveTo>
                    <a:pt x="7390" y="14"/>
                  </a:moveTo>
                  <a:cubicBezTo>
                    <a:pt x="7396" y="14"/>
                    <a:pt x="7403" y="15"/>
                    <a:pt x="7409" y="15"/>
                  </a:cubicBezTo>
                  <a:cubicBezTo>
                    <a:pt x="7403" y="15"/>
                    <a:pt x="7396" y="14"/>
                    <a:pt x="7390" y="14"/>
                  </a:cubicBezTo>
                  <a:close/>
                  <a:moveTo>
                    <a:pt x="7175" y="12"/>
                  </a:moveTo>
                  <a:cubicBezTo>
                    <a:pt x="4490" y="12"/>
                    <a:pt x="1952" y="1228"/>
                    <a:pt x="1889" y="1702"/>
                  </a:cubicBezTo>
                  <a:cubicBezTo>
                    <a:pt x="1471" y="4807"/>
                    <a:pt x="347" y="7873"/>
                    <a:pt x="12" y="10969"/>
                  </a:cubicBezTo>
                  <a:cubicBezTo>
                    <a:pt x="1" y="11070"/>
                    <a:pt x="84" y="11159"/>
                    <a:pt x="168" y="11186"/>
                  </a:cubicBezTo>
                  <a:cubicBezTo>
                    <a:pt x="188" y="11192"/>
                    <a:pt x="209" y="11195"/>
                    <a:pt x="230" y="11195"/>
                  </a:cubicBezTo>
                  <a:cubicBezTo>
                    <a:pt x="270" y="11195"/>
                    <a:pt x="310" y="11185"/>
                    <a:pt x="344" y="11165"/>
                  </a:cubicBezTo>
                  <a:cubicBezTo>
                    <a:pt x="954" y="11030"/>
                    <a:pt x="1533" y="10970"/>
                    <a:pt x="2085" y="10970"/>
                  </a:cubicBezTo>
                  <a:cubicBezTo>
                    <a:pt x="5000" y="10970"/>
                    <a:pt x="7148" y="12631"/>
                    <a:pt x="8881" y="13582"/>
                  </a:cubicBezTo>
                  <a:cubicBezTo>
                    <a:pt x="9276" y="13798"/>
                    <a:pt x="9687" y="14000"/>
                    <a:pt x="10103" y="14180"/>
                  </a:cubicBezTo>
                  <a:cubicBezTo>
                    <a:pt x="10873" y="14514"/>
                    <a:pt x="11711" y="14727"/>
                    <a:pt x="12587" y="14815"/>
                  </a:cubicBezTo>
                  <a:cubicBezTo>
                    <a:pt x="12744" y="14830"/>
                    <a:pt x="12906" y="14839"/>
                    <a:pt x="13070" y="14845"/>
                  </a:cubicBezTo>
                  <a:cubicBezTo>
                    <a:pt x="13131" y="14847"/>
                    <a:pt x="13193" y="14847"/>
                    <a:pt x="13256" y="14847"/>
                  </a:cubicBezTo>
                  <a:cubicBezTo>
                    <a:pt x="13441" y="14847"/>
                    <a:pt x="13631" y="14840"/>
                    <a:pt x="13821" y="14825"/>
                  </a:cubicBezTo>
                  <a:cubicBezTo>
                    <a:pt x="15552" y="14693"/>
                    <a:pt x="15504" y="14279"/>
                    <a:pt x="15597" y="13864"/>
                  </a:cubicBezTo>
                  <a:cubicBezTo>
                    <a:pt x="15647" y="13640"/>
                    <a:pt x="15721" y="13347"/>
                    <a:pt x="15780" y="13125"/>
                  </a:cubicBezTo>
                  <a:cubicBezTo>
                    <a:pt x="17438" y="6915"/>
                    <a:pt x="18409" y="5235"/>
                    <a:pt x="18465" y="5048"/>
                  </a:cubicBezTo>
                  <a:cubicBezTo>
                    <a:pt x="18678" y="4343"/>
                    <a:pt x="17581" y="4621"/>
                    <a:pt x="15716" y="3802"/>
                  </a:cubicBezTo>
                  <a:cubicBezTo>
                    <a:pt x="13647" y="2840"/>
                    <a:pt x="13672" y="2084"/>
                    <a:pt x="11825" y="1119"/>
                  </a:cubicBezTo>
                  <a:cubicBezTo>
                    <a:pt x="10537" y="440"/>
                    <a:pt x="8989" y="72"/>
                    <a:pt x="7510" y="18"/>
                  </a:cubicBezTo>
                  <a:lnTo>
                    <a:pt x="7510" y="18"/>
                  </a:lnTo>
                  <a:cubicBezTo>
                    <a:pt x="7744" y="24"/>
                    <a:pt x="7951" y="29"/>
                    <a:pt x="7955" y="29"/>
                  </a:cubicBezTo>
                  <a:cubicBezTo>
                    <a:pt x="7959" y="29"/>
                    <a:pt x="7814" y="26"/>
                    <a:pt x="7409" y="15"/>
                  </a:cubicBezTo>
                  <a:lnTo>
                    <a:pt x="7409" y="15"/>
                  </a:lnTo>
                  <a:cubicBezTo>
                    <a:pt x="7443" y="16"/>
                    <a:pt x="7477" y="17"/>
                    <a:pt x="7510" y="18"/>
                  </a:cubicBezTo>
                  <a:lnTo>
                    <a:pt x="7510" y="18"/>
                  </a:lnTo>
                  <a:cubicBezTo>
                    <a:pt x="7443" y="16"/>
                    <a:pt x="7374" y="14"/>
                    <a:pt x="7307" y="13"/>
                  </a:cubicBezTo>
                  <a:lnTo>
                    <a:pt x="7307" y="13"/>
                  </a:lnTo>
                  <a:cubicBezTo>
                    <a:pt x="7263" y="12"/>
                    <a:pt x="7219" y="12"/>
                    <a:pt x="7175" y="12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6"/>
            <p:cNvSpPr/>
            <p:nvPr/>
          </p:nvSpPr>
          <p:spPr>
            <a:xfrm>
              <a:off x="5169249" y="917706"/>
              <a:ext cx="198747" cy="588491"/>
            </a:xfrm>
            <a:custGeom>
              <a:avLst/>
              <a:gdLst/>
              <a:ahLst/>
              <a:cxnLst/>
              <a:rect l="l" t="t" r="r" b="b"/>
              <a:pathLst>
                <a:path w="6283" h="18604" extrusionOk="0">
                  <a:moveTo>
                    <a:pt x="6055" y="0"/>
                  </a:moveTo>
                  <a:cubicBezTo>
                    <a:pt x="5967" y="0"/>
                    <a:pt x="5894" y="59"/>
                    <a:pt x="5860" y="144"/>
                  </a:cubicBezTo>
                  <a:cubicBezTo>
                    <a:pt x="5860" y="144"/>
                    <a:pt x="5860" y="144"/>
                    <a:pt x="5860" y="144"/>
                  </a:cubicBezTo>
                  <a:lnTo>
                    <a:pt x="5860" y="144"/>
                  </a:lnTo>
                  <a:cubicBezTo>
                    <a:pt x="4881" y="2694"/>
                    <a:pt x="1" y="17787"/>
                    <a:pt x="352" y="18443"/>
                  </a:cubicBezTo>
                  <a:cubicBezTo>
                    <a:pt x="409" y="18549"/>
                    <a:pt x="515" y="18603"/>
                    <a:pt x="620" y="18603"/>
                  </a:cubicBezTo>
                  <a:cubicBezTo>
                    <a:pt x="743" y="18603"/>
                    <a:pt x="866" y="18531"/>
                    <a:pt x="919" y="18384"/>
                  </a:cubicBezTo>
                  <a:cubicBezTo>
                    <a:pt x="1133" y="17779"/>
                    <a:pt x="3891" y="6351"/>
                    <a:pt x="6240" y="257"/>
                  </a:cubicBezTo>
                  <a:cubicBezTo>
                    <a:pt x="6282" y="145"/>
                    <a:pt x="6189" y="3"/>
                    <a:pt x="6055" y="0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6"/>
            <p:cNvSpPr/>
            <p:nvPr/>
          </p:nvSpPr>
          <p:spPr>
            <a:xfrm>
              <a:off x="4841346" y="880221"/>
              <a:ext cx="8667" cy="22649"/>
            </a:xfrm>
            <a:custGeom>
              <a:avLst/>
              <a:gdLst/>
              <a:ahLst/>
              <a:cxnLst/>
              <a:rect l="l" t="t" r="r" b="b"/>
              <a:pathLst>
                <a:path w="274" h="716" extrusionOk="0">
                  <a:moveTo>
                    <a:pt x="150" y="0"/>
                  </a:moveTo>
                  <a:cubicBezTo>
                    <a:pt x="93" y="0"/>
                    <a:pt x="37" y="41"/>
                    <a:pt x="43" y="107"/>
                  </a:cubicBezTo>
                  <a:cubicBezTo>
                    <a:pt x="53" y="249"/>
                    <a:pt x="46" y="389"/>
                    <a:pt x="24" y="528"/>
                  </a:cubicBezTo>
                  <a:cubicBezTo>
                    <a:pt x="16" y="576"/>
                    <a:pt x="0" y="626"/>
                    <a:pt x="22" y="664"/>
                  </a:cubicBezTo>
                  <a:cubicBezTo>
                    <a:pt x="41" y="699"/>
                    <a:pt x="74" y="716"/>
                    <a:pt x="107" y="716"/>
                  </a:cubicBezTo>
                  <a:cubicBezTo>
                    <a:pt x="147" y="716"/>
                    <a:pt x="187" y="692"/>
                    <a:pt x="202" y="647"/>
                  </a:cubicBezTo>
                  <a:cubicBezTo>
                    <a:pt x="258" y="472"/>
                    <a:pt x="274" y="293"/>
                    <a:pt x="259" y="113"/>
                  </a:cubicBezTo>
                  <a:cubicBezTo>
                    <a:pt x="253" y="34"/>
                    <a:pt x="201" y="0"/>
                    <a:pt x="15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6"/>
            <p:cNvSpPr/>
            <p:nvPr/>
          </p:nvSpPr>
          <p:spPr>
            <a:xfrm>
              <a:off x="4836665" y="917706"/>
              <a:ext cx="7117" cy="17999"/>
            </a:xfrm>
            <a:custGeom>
              <a:avLst/>
              <a:gdLst/>
              <a:ahLst/>
              <a:cxnLst/>
              <a:rect l="l" t="t" r="r" b="b"/>
              <a:pathLst>
                <a:path w="225" h="569" extrusionOk="0">
                  <a:moveTo>
                    <a:pt x="126" y="1"/>
                  </a:moveTo>
                  <a:cubicBezTo>
                    <a:pt x="82" y="1"/>
                    <a:pt x="38" y="29"/>
                    <a:pt x="33" y="92"/>
                  </a:cubicBezTo>
                  <a:cubicBezTo>
                    <a:pt x="22" y="222"/>
                    <a:pt x="12" y="351"/>
                    <a:pt x="2" y="480"/>
                  </a:cubicBezTo>
                  <a:cubicBezTo>
                    <a:pt x="1" y="517"/>
                    <a:pt x="28" y="552"/>
                    <a:pt x="62" y="565"/>
                  </a:cubicBezTo>
                  <a:cubicBezTo>
                    <a:pt x="70" y="567"/>
                    <a:pt x="78" y="568"/>
                    <a:pt x="85" y="568"/>
                  </a:cubicBezTo>
                  <a:cubicBezTo>
                    <a:pt x="207" y="568"/>
                    <a:pt x="209" y="242"/>
                    <a:pt x="220" y="96"/>
                  </a:cubicBezTo>
                  <a:cubicBezTo>
                    <a:pt x="224" y="35"/>
                    <a:pt x="175" y="1"/>
                    <a:pt x="12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6"/>
            <p:cNvSpPr/>
            <p:nvPr/>
          </p:nvSpPr>
          <p:spPr>
            <a:xfrm>
              <a:off x="4830085" y="953102"/>
              <a:ext cx="8825" cy="20213"/>
            </a:xfrm>
            <a:custGeom>
              <a:avLst/>
              <a:gdLst/>
              <a:ahLst/>
              <a:cxnLst/>
              <a:rect l="l" t="t" r="r" b="b"/>
              <a:pathLst>
                <a:path w="279" h="639" extrusionOk="0">
                  <a:moveTo>
                    <a:pt x="175" y="1"/>
                  </a:moveTo>
                  <a:cubicBezTo>
                    <a:pt x="137" y="1"/>
                    <a:pt x="101" y="23"/>
                    <a:pt x="94" y="61"/>
                  </a:cubicBezTo>
                  <a:cubicBezTo>
                    <a:pt x="44" y="335"/>
                    <a:pt x="38" y="335"/>
                    <a:pt x="8" y="557"/>
                  </a:cubicBezTo>
                  <a:cubicBezTo>
                    <a:pt x="1" y="606"/>
                    <a:pt x="46" y="639"/>
                    <a:pt x="90" y="639"/>
                  </a:cubicBezTo>
                  <a:cubicBezTo>
                    <a:pt x="122" y="639"/>
                    <a:pt x="154" y="622"/>
                    <a:pt x="164" y="581"/>
                  </a:cubicBezTo>
                  <a:cubicBezTo>
                    <a:pt x="178" y="522"/>
                    <a:pt x="279" y="97"/>
                    <a:pt x="250" y="44"/>
                  </a:cubicBezTo>
                  <a:cubicBezTo>
                    <a:pt x="233" y="14"/>
                    <a:pt x="203" y="1"/>
                    <a:pt x="1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6"/>
            <p:cNvSpPr/>
            <p:nvPr/>
          </p:nvSpPr>
          <p:spPr>
            <a:xfrm>
              <a:off x="4819203" y="993212"/>
              <a:ext cx="10312" cy="24642"/>
            </a:xfrm>
            <a:custGeom>
              <a:avLst/>
              <a:gdLst/>
              <a:ahLst/>
              <a:cxnLst/>
              <a:rect l="l" t="t" r="r" b="b"/>
              <a:pathLst>
                <a:path w="326" h="779" extrusionOk="0">
                  <a:moveTo>
                    <a:pt x="234" y="1"/>
                  </a:moveTo>
                  <a:cubicBezTo>
                    <a:pt x="203" y="1"/>
                    <a:pt x="172" y="18"/>
                    <a:pt x="163" y="56"/>
                  </a:cubicBezTo>
                  <a:cubicBezTo>
                    <a:pt x="113" y="268"/>
                    <a:pt x="60" y="479"/>
                    <a:pt x="14" y="691"/>
                  </a:cubicBezTo>
                  <a:cubicBezTo>
                    <a:pt x="1" y="746"/>
                    <a:pt x="39" y="779"/>
                    <a:pt x="79" y="779"/>
                  </a:cubicBezTo>
                  <a:cubicBezTo>
                    <a:pt x="105" y="779"/>
                    <a:pt x="132" y="764"/>
                    <a:pt x="143" y="731"/>
                  </a:cubicBezTo>
                  <a:cubicBezTo>
                    <a:pt x="216" y="499"/>
                    <a:pt x="256" y="337"/>
                    <a:pt x="309" y="101"/>
                  </a:cubicBezTo>
                  <a:cubicBezTo>
                    <a:pt x="325" y="37"/>
                    <a:pt x="279" y="1"/>
                    <a:pt x="23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6"/>
            <p:cNvSpPr/>
            <p:nvPr/>
          </p:nvSpPr>
          <p:spPr>
            <a:xfrm>
              <a:off x="4810663" y="1038036"/>
              <a:ext cx="7876" cy="19201"/>
            </a:xfrm>
            <a:custGeom>
              <a:avLst/>
              <a:gdLst/>
              <a:ahLst/>
              <a:cxnLst/>
              <a:rect l="l" t="t" r="r" b="b"/>
              <a:pathLst>
                <a:path w="249" h="607" extrusionOk="0">
                  <a:moveTo>
                    <a:pt x="178" y="0"/>
                  </a:moveTo>
                  <a:cubicBezTo>
                    <a:pt x="150" y="0"/>
                    <a:pt x="122" y="21"/>
                    <a:pt x="118" y="47"/>
                  </a:cubicBezTo>
                  <a:cubicBezTo>
                    <a:pt x="111" y="90"/>
                    <a:pt x="1" y="535"/>
                    <a:pt x="19" y="569"/>
                  </a:cubicBezTo>
                  <a:cubicBezTo>
                    <a:pt x="33" y="595"/>
                    <a:pt x="56" y="606"/>
                    <a:pt x="81" y="606"/>
                  </a:cubicBezTo>
                  <a:cubicBezTo>
                    <a:pt x="111" y="606"/>
                    <a:pt x="141" y="588"/>
                    <a:pt x="151" y="555"/>
                  </a:cubicBezTo>
                  <a:cubicBezTo>
                    <a:pt x="197" y="393"/>
                    <a:pt x="201" y="330"/>
                    <a:pt x="227" y="176"/>
                  </a:cubicBezTo>
                  <a:lnTo>
                    <a:pt x="227" y="176"/>
                  </a:lnTo>
                  <a:cubicBezTo>
                    <a:pt x="225" y="187"/>
                    <a:pt x="224" y="192"/>
                    <a:pt x="224" y="192"/>
                  </a:cubicBezTo>
                  <a:cubicBezTo>
                    <a:pt x="224" y="192"/>
                    <a:pt x="234" y="128"/>
                    <a:pt x="241" y="84"/>
                  </a:cubicBezTo>
                  <a:cubicBezTo>
                    <a:pt x="248" y="40"/>
                    <a:pt x="230" y="12"/>
                    <a:pt x="198" y="4"/>
                  </a:cubicBezTo>
                  <a:cubicBezTo>
                    <a:pt x="192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6"/>
            <p:cNvSpPr/>
            <p:nvPr/>
          </p:nvSpPr>
          <p:spPr>
            <a:xfrm>
              <a:off x="4803102" y="1078241"/>
              <a:ext cx="6548" cy="21795"/>
            </a:xfrm>
            <a:custGeom>
              <a:avLst/>
              <a:gdLst/>
              <a:ahLst/>
              <a:cxnLst/>
              <a:rect l="l" t="t" r="r" b="b"/>
              <a:pathLst>
                <a:path w="207" h="689" extrusionOk="0">
                  <a:moveTo>
                    <a:pt x="132" y="0"/>
                  </a:moveTo>
                  <a:cubicBezTo>
                    <a:pt x="116" y="0"/>
                    <a:pt x="99" y="6"/>
                    <a:pt x="85" y="20"/>
                  </a:cubicBezTo>
                  <a:cubicBezTo>
                    <a:pt x="51" y="53"/>
                    <a:pt x="6" y="576"/>
                    <a:pt x="2" y="621"/>
                  </a:cubicBezTo>
                  <a:cubicBezTo>
                    <a:pt x="0" y="666"/>
                    <a:pt x="36" y="689"/>
                    <a:pt x="70" y="689"/>
                  </a:cubicBezTo>
                  <a:cubicBezTo>
                    <a:pt x="98" y="689"/>
                    <a:pt x="124" y="674"/>
                    <a:pt x="131" y="644"/>
                  </a:cubicBezTo>
                  <a:cubicBezTo>
                    <a:pt x="167" y="455"/>
                    <a:pt x="185" y="265"/>
                    <a:pt x="202" y="73"/>
                  </a:cubicBezTo>
                  <a:cubicBezTo>
                    <a:pt x="206" y="33"/>
                    <a:pt x="170" y="0"/>
                    <a:pt x="13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6"/>
            <p:cNvSpPr/>
            <p:nvPr/>
          </p:nvSpPr>
          <p:spPr>
            <a:xfrm>
              <a:off x="4798579" y="1112245"/>
              <a:ext cx="6200" cy="17619"/>
            </a:xfrm>
            <a:custGeom>
              <a:avLst/>
              <a:gdLst/>
              <a:ahLst/>
              <a:cxnLst/>
              <a:rect l="l" t="t" r="r" b="b"/>
              <a:pathLst>
                <a:path w="196" h="557" extrusionOk="0">
                  <a:moveTo>
                    <a:pt x="127" y="1"/>
                  </a:moveTo>
                  <a:cubicBezTo>
                    <a:pt x="100" y="1"/>
                    <a:pt x="74" y="17"/>
                    <a:pt x="68" y="45"/>
                  </a:cubicBezTo>
                  <a:cubicBezTo>
                    <a:pt x="42" y="194"/>
                    <a:pt x="15" y="341"/>
                    <a:pt x="3" y="493"/>
                  </a:cubicBezTo>
                  <a:cubicBezTo>
                    <a:pt x="1" y="532"/>
                    <a:pt x="33" y="556"/>
                    <a:pt x="65" y="556"/>
                  </a:cubicBezTo>
                  <a:cubicBezTo>
                    <a:pt x="93" y="556"/>
                    <a:pt x="121" y="538"/>
                    <a:pt x="128" y="496"/>
                  </a:cubicBezTo>
                  <a:cubicBezTo>
                    <a:pt x="132" y="466"/>
                    <a:pt x="195" y="61"/>
                    <a:pt x="182" y="33"/>
                  </a:cubicBezTo>
                  <a:cubicBezTo>
                    <a:pt x="169" y="11"/>
                    <a:pt x="148" y="1"/>
                    <a:pt x="12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6"/>
            <p:cNvSpPr/>
            <p:nvPr/>
          </p:nvSpPr>
          <p:spPr>
            <a:xfrm>
              <a:off x="4795384" y="1146598"/>
              <a:ext cx="4429" cy="9110"/>
            </a:xfrm>
            <a:custGeom>
              <a:avLst/>
              <a:gdLst/>
              <a:ahLst/>
              <a:cxnLst/>
              <a:rect l="l" t="t" r="r" b="b"/>
              <a:pathLst>
                <a:path w="140" h="288" extrusionOk="0">
                  <a:moveTo>
                    <a:pt x="82" y="0"/>
                  </a:moveTo>
                  <a:cubicBezTo>
                    <a:pt x="63" y="0"/>
                    <a:pt x="44" y="11"/>
                    <a:pt x="38" y="33"/>
                  </a:cubicBezTo>
                  <a:cubicBezTo>
                    <a:pt x="23" y="101"/>
                    <a:pt x="11" y="169"/>
                    <a:pt x="4" y="239"/>
                  </a:cubicBezTo>
                  <a:cubicBezTo>
                    <a:pt x="0" y="269"/>
                    <a:pt x="25" y="288"/>
                    <a:pt x="51" y="288"/>
                  </a:cubicBezTo>
                  <a:cubicBezTo>
                    <a:pt x="74" y="288"/>
                    <a:pt x="97" y="273"/>
                    <a:pt x="100" y="240"/>
                  </a:cubicBezTo>
                  <a:cubicBezTo>
                    <a:pt x="103" y="212"/>
                    <a:pt x="104" y="183"/>
                    <a:pt x="110" y="154"/>
                  </a:cubicBezTo>
                  <a:lnTo>
                    <a:pt x="110" y="156"/>
                  </a:lnTo>
                  <a:cubicBezTo>
                    <a:pt x="116" y="124"/>
                    <a:pt x="123" y="91"/>
                    <a:pt x="130" y="61"/>
                  </a:cubicBezTo>
                  <a:cubicBezTo>
                    <a:pt x="139" y="22"/>
                    <a:pt x="110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6"/>
            <p:cNvSpPr/>
            <p:nvPr/>
          </p:nvSpPr>
          <p:spPr>
            <a:xfrm>
              <a:off x="4860168" y="868707"/>
              <a:ext cx="21953" cy="8572"/>
            </a:xfrm>
            <a:custGeom>
              <a:avLst/>
              <a:gdLst/>
              <a:ahLst/>
              <a:cxnLst/>
              <a:rect l="l" t="t" r="r" b="b"/>
              <a:pathLst>
                <a:path w="694" h="271" extrusionOk="0">
                  <a:moveTo>
                    <a:pt x="571" y="1"/>
                  </a:moveTo>
                  <a:cubicBezTo>
                    <a:pt x="517" y="1"/>
                    <a:pt x="440" y="44"/>
                    <a:pt x="383" y="67"/>
                  </a:cubicBezTo>
                  <a:cubicBezTo>
                    <a:pt x="240" y="120"/>
                    <a:pt x="173" y="135"/>
                    <a:pt x="68" y="153"/>
                  </a:cubicBezTo>
                  <a:cubicBezTo>
                    <a:pt x="0" y="163"/>
                    <a:pt x="8" y="270"/>
                    <a:pt x="84" y="270"/>
                  </a:cubicBezTo>
                  <a:cubicBezTo>
                    <a:pt x="88" y="270"/>
                    <a:pt x="92" y="270"/>
                    <a:pt x="97" y="269"/>
                  </a:cubicBezTo>
                  <a:cubicBezTo>
                    <a:pt x="236" y="246"/>
                    <a:pt x="694" y="153"/>
                    <a:pt x="625" y="30"/>
                  </a:cubicBezTo>
                  <a:cubicBezTo>
                    <a:pt x="613" y="9"/>
                    <a:pt x="594" y="1"/>
                    <a:pt x="5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6"/>
            <p:cNvSpPr/>
            <p:nvPr/>
          </p:nvSpPr>
          <p:spPr>
            <a:xfrm>
              <a:off x="4900973" y="856307"/>
              <a:ext cx="20877" cy="8383"/>
            </a:xfrm>
            <a:custGeom>
              <a:avLst/>
              <a:gdLst/>
              <a:ahLst/>
              <a:cxnLst/>
              <a:rect l="l" t="t" r="r" b="b"/>
              <a:pathLst>
                <a:path w="660" h="265" extrusionOk="0">
                  <a:moveTo>
                    <a:pt x="561" y="0"/>
                  </a:moveTo>
                  <a:cubicBezTo>
                    <a:pt x="554" y="0"/>
                    <a:pt x="547" y="1"/>
                    <a:pt x="539" y="4"/>
                  </a:cubicBezTo>
                  <a:cubicBezTo>
                    <a:pt x="387" y="54"/>
                    <a:pt x="231" y="93"/>
                    <a:pt x="72" y="110"/>
                  </a:cubicBezTo>
                  <a:cubicBezTo>
                    <a:pt x="37" y="114"/>
                    <a:pt x="1" y="160"/>
                    <a:pt x="14" y="207"/>
                  </a:cubicBezTo>
                  <a:cubicBezTo>
                    <a:pt x="23" y="249"/>
                    <a:pt x="66" y="264"/>
                    <a:pt x="126" y="264"/>
                  </a:cubicBezTo>
                  <a:cubicBezTo>
                    <a:pt x="267" y="264"/>
                    <a:pt x="499" y="178"/>
                    <a:pt x="592" y="139"/>
                  </a:cubicBezTo>
                  <a:cubicBezTo>
                    <a:pt x="660" y="113"/>
                    <a:pt x="628" y="0"/>
                    <a:pt x="56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6"/>
            <p:cNvSpPr/>
            <p:nvPr/>
          </p:nvSpPr>
          <p:spPr>
            <a:xfrm>
              <a:off x="4944120" y="849031"/>
              <a:ext cx="30873" cy="6390"/>
            </a:xfrm>
            <a:custGeom>
              <a:avLst/>
              <a:gdLst/>
              <a:ahLst/>
              <a:cxnLst/>
              <a:rect l="l" t="t" r="r" b="b"/>
              <a:pathLst>
                <a:path w="976" h="202" extrusionOk="0">
                  <a:moveTo>
                    <a:pt x="908" y="1"/>
                  </a:moveTo>
                  <a:cubicBezTo>
                    <a:pt x="820" y="1"/>
                    <a:pt x="212" y="47"/>
                    <a:pt x="107" y="54"/>
                  </a:cubicBezTo>
                  <a:cubicBezTo>
                    <a:pt x="0" y="62"/>
                    <a:pt x="19" y="201"/>
                    <a:pt x="101" y="201"/>
                  </a:cubicBezTo>
                  <a:cubicBezTo>
                    <a:pt x="102" y="201"/>
                    <a:pt x="103" y="201"/>
                    <a:pt x="105" y="201"/>
                  </a:cubicBezTo>
                  <a:cubicBezTo>
                    <a:pt x="315" y="187"/>
                    <a:pt x="533" y="170"/>
                    <a:pt x="722" y="155"/>
                  </a:cubicBezTo>
                  <a:cubicBezTo>
                    <a:pt x="815" y="148"/>
                    <a:pt x="971" y="155"/>
                    <a:pt x="972" y="69"/>
                  </a:cubicBezTo>
                  <a:cubicBezTo>
                    <a:pt x="975" y="34"/>
                    <a:pt x="946" y="2"/>
                    <a:pt x="90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6"/>
            <p:cNvSpPr/>
            <p:nvPr/>
          </p:nvSpPr>
          <p:spPr>
            <a:xfrm>
              <a:off x="4994954" y="847545"/>
              <a:ext cx="23724" cy="5283"/>
            </a:xfrm>
            <a:custGeom>
              <a:avLst/>
              <a:gdLst/>
              <a:ahLst/>
              <a:cxnLst/>
              <a:rect l="l" t="t" r="r" b="b"/>
              <a:pathLst>
                <a:path w="750" h="167" extrusionOk="0">
                  <a:moveTo>
                    <a:pt x="71" y="0"/>
                  </a:moveTo>
                  <a:cubicBezTo>
                    <a:pt x="5" y="0"/>
                    <a:pt x="0" y="102"/>
                    <a:pt x="68" y="106"/>
                  </a:cubicBezTo>
                  <a:cubicBezTo>
                    <a:pt x="335" y="121"/>
                    <a:pt x="528" y="166"/>
                    <a:pt x="638" y="166"/>
                  </a:cubicBezTo>
                  <a:cubicBezTo>
                    <a:pt x="707" y="166"/>
                    <a:pt x="744" y="148"/>
                    <a:pt x="746" y="94"/>
                  </a:cubicBezTo>
                  <a:cubicBezTo>
                    <a:pt x="749" y="13"/>
                    <a:pt x="672" y="2"/>
                    <a:pt x="505" y="2"/>
                  </a:cubicBezTo>
                  <a:cubicBezTo>
                    <a:pt x="441" y="2"/>
                    <a:pt x="364" y="4"/>
                    <a:pt x="274" y="4"/>
                  </a:cubicBezTo>
                  <a:cubicBezTo>
                    <a:pt x="213" y="4"/>
                    <a:pt x="146" y="3"/>
                    <a:pt x="73" y="1"/>
                  </a:cubicBezTo>
                  <a:cubicBezTo>
                    <a:pt x="72" y="0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6"/>
            <p:cNvSpPr/>
            <p:nvPr/>
          </p:nvSpPr>
          <p:spPr>
            <a:xfrm>
              <a:off x="5040947" y="853112"/>
              <a:ext cx="23503" cy="7054"/>
            </a:xfrm>
            <a:custGeom>
              <a:avLst/>
              <a:gdLst/>
              <a:ahLst/>
              <a:cxnLst/>
              <a:rect l="l" t="t" r="r" b="b"/>
              <a:pathLst>
                <a:path w="743" h="223" extrusionOk="0">
                  <a:moveTo>
                    <a:pt x="99" y="0"/>
                  </a:moveTo>
                  <a:cubicBezTo>
                    <a:pt x="47" y="0"/>
                    <a:pt x="6" y="47"/>
                    <a:pt x="3" y="97"/>
                  </a:cubicBezTo>
                  <a:cubicBezTo>
                    <a:pt x="0" y="152"/>
                    <a:pt x="45" y="195"/>
                    <a:pt x="101" y="198"/>
                  </a:cubicBezTo>
                  <a:cubicBezTo>
                    <a:pt x="272" y="211"/>
                    <a:pt x="446" y="217"/>
                    <a:pt x="617" y="223"/>
                  </a:cubicBezTo>
                  <a:cubicBezTo>
                    <a:pt x="618" y="223"/>
                    <a:pt x="618" y="223"/>
                    <a:pt x="619" y="223"/>
                  </a:cubicBezTo>
                  <a:cubicBezTo>
                    <a:pt x="731" y="223"/>
                    <a:pt x="743" y="58"/>
                    <a:pt x="623" y="46"/>
                  </a:cubicBezTo>
                  <a:cubicBezTo>
                    <a:pt x="451" y="31"/>
                    <a:pt x="280" y="15"/>
                    <a:pt x="106" y="1"/>
                  </a:cubicBezTo>
                  <a:cubicBezTo>
                    <a:pt x="104" y="0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6"/>
            <p:cNvSpPr/>
            <p:nvPr/>
          </p:nvSpPr>
          <p:spPr>
            <a:xfrm>
              <a:off x="5079223" y="859945"/>
              <a:ext cx="25780" cy="11008"/>
            </a:xfrm>
            <a:custGeom>
              <a:avLst/>
              <a:gdLst/>
              <a:ahLst/>
              <a:cxnLst/>
              <a:rect l="l" t="t" r="r" b="b"/>
              <a:pathLst>
                <a:path w="815" h="348" extrusionOk="0">
                  <a:moveTo>
                    <a:pt x="152" y="1"/>
                  </a:moveTo>
                  <a:cubicBezTo>
                    <a:pt x="23" y="1"/>
                    <a:pt x="0" y="182"/>
                    <a:pt x="121" y="218"/>
                  </a:cubicBezTo>
                  <a:cubicBezTo>
                    <a:pt x="302" y="273"/>
                    <a:pt x="487" y="317"/>
                    <a:pt x="675" y="346"/>
                  </a:cubicBezTo>
                  <a:cubicBezTo>
                    <a:pt x="680" y="347"/>
                    <a:pt x="685" y="347"/>
                    <a:pt x="690" y="347"/>
                  </a:cubicBezTo>
                  <a:cubicBezTo>
                    <a:pt x="779" y="347"/>
                    <a:pt x="815" y="192"/>
                    <a:pt x="706" y="158"/>
                  </a:cubicBezTo>
                  <a:cubicBezTo>
                    <a:pt x="685" y="151"/>
                    <a:pt x="179" y="2"/>
                    <a:pt x="156" y="1"/>
                  </a:cubicBezTo>
                  <a:cubicBezTo>
                    <a:pt x="155" y="1"/>
                    <a:pt x="153" y="1"/>
                    <a:pt x="1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6"/>
            <p:cNvSpPr/>
            <p:nvPr/>
          </p:nvSpPr>
          <p:spPr>
            <a:xfrm>
              <a:off x="5123635" y="876109"/>
              <a:ext cx="24294" cy="16354"/>
            </a:xfrm>
            <a:custGeom>
              <a:avLst/>
              <a:gdLst/>
              <a:ahLst/>
              <a:cxnLst/>
              <a:rect l="l" t="t" r="r" b="b"/>
              <a:pathLst>
                <a:path w="768" h="517" extrusionOk="0">
                  <a:moveTo>
                    <a:pt x="145" y="1"/>
                  </a:moveTo>
                  <a:cubicBezTo>
                    <a:pt x="116" y="1"/>
                    <a:pt x="88" y="15"/>
                    <a:pt x="71" y="43"/>
                  </a:cubicBezTo>
                  <a:cubicBezTo>
                    <a:pt x="1" y="151"/>
                    <a:pt x="127" y="156"/>
                    <a:pt x="622" y="502"/>
                  </a:cubicBezTo>
                  <a:cubicBezTo>
                    <a:pt x="636" y="512"/>
                    <a:pt x="651" y="516"/>
                    <a:pt x="667" y="516"/>
                  </a:cubicBezTo>
                  <a:cubicBezTo>
                    <a:pt x="717" y="516"/>
                    <a:pt x="768" y="469"/>
                    <a:pt x="751" y="409"/>
                  </a:cubicBezTo>
                  <a:cubicBezTo>
                    <a:pt x="734" y="330"/>
                    <a:pt x="263" y="54"/>
                    <a:pt x="193" y="14"/>
                  </a:cubicBezTo>
                  <a:cubicBezTo>
                    <a:pt x="177" y="5"/>
                    <a:pt x="161" y="1"/>
                    <a:pt x="1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6"/>
            <p:cNvSpPr/>
            <p:nvPr/>
          </p:nvSpPr>
          <p:spPr>
            <a:xfrm>
              <a:off x="5161752" y="906729"/>
              <a:ext cx="24357" cy="20561"/>
            </a:xfrm>
            <a:custGeom>
              <a:avLst/>
              <a:gdLst/>
              <a:ahLst/>
              <a:cxnLst/>
              <a:rect l="l" t="t" r="r" b="b"/>
              <a:pathLst>
                <a:path w="770" h="650" extrusionOk="0">
                  <a:moveTo>
                    <a:pt x="105" y="0"/>
                  </a:moveTo>
                  <a:cubicBezTo>
                    <a:pt x="57" y="0"/>
                    <a:pt x="5" y="36"/>
                    <a:pt x="3" y="97"/>
                  </a:cubicBezTo>
                  <a:cubicBezTo>
                    <a:pt x="0" y="168"/>
                    <a:pt x="205" y="376"/>
                    <a:pt x="256" y="425"/>
                  </a:cubicBezTo>
                  <a:cubicBezTo>
                    <a:pt x="340" y="503"/>
                    <a:pt x="509" y="649"/>
                    <a:pt x="618" y="649"/>
                  </a:cubicBezTo>
                  <a:cubicBezTo>
                    <a:pt x="650" y="649"/>
                    <a:pt x="677" y="637"/>
                    <a:pt x="695" y="607"/>
                  </a:cubicBezTo>
                  <a:cubicBezTo>
                    <a:pt x="769" y="491"/>
                    <a:pt x="614" y="449"/>
                    <a:pt x="418" y="292"/>
                  </a:cubicBezTo>
                  <a:cubicBezTo>
                    <a:pt x="327" y="213"/>
                    <a:pt x="244" y="128"/>
                    <a:pt x="172" y="32"/>
                  </a:cubicBezTo>
                  <a:cubicBezTo>
                    <a:pt x="156" y="11"/>
                    <a:pt x="13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5197244" y="938646"/>
              <a:ext cx="23060" cy="13001"/>
            </a:xfrm>
            <a:custGeom>
              <a:avLst/>
              <a:gdLst/>
              <a:ahLst/>
              <a:cxnLst/>
              <a:rect l="l" t="t" r="r" b="b"/>
              <a:pathLst>
                <a:path w="729" h="411" extrusionOk="0">
                  <a:moveTo>
                    <a:pt x="106" y="0"/>
                  </a:moveTo>
                  <a:cubicBezTo>
                    <a:pt x="66" y="0"/>
                    <a:pt x="27" y="31"/>
                    <a:pt x="15" y="70"/>
                  </a:cubicBezTo>
                  <a:cubicBezTo>
                    <a:pt x="1" y="113"/>
                    <a:pt x="18" y="162"/>
                    <a:pt x="78" y="190"/>
                  </a:cubicBezTo>
                  <a:cubicBezTo>
                    <a:pt x="84" y="193"/>
                    <a:pt x="89" y="195"/>
                    <a:pt x="92" y="196"/>
                  </a:cubicBezTo>
                  <a:lnTo>
                    <a:pt x="92" y="196"/>
                  </a:lnTo>
                  <a:cubicBezTo>
                    <a:pt x="334" y="307"/>
                    <a:pt x="471" y="410"/>
                    <a:pt x="556" y="410"/>
                  </a:cubicBezTo>
                  <a:cubicBezTo>
                    <a:pt x="587" y="410"/>
                    <a:pt x="611" y="396"/>
                    <a:pt x="631" y="364"/>
                  </a:cubicBezTo>
                  <a:cubicBezTo>
                    <a:pt x="728" y="215"/>
                    <a:pt x="387" y="110"/>
                    <a:pt x="135" y="6"/>
                  </a:cubicBezTo>
                  <a:cubicBezTo>
                    <a:pt x="126" y="2"/>
                    <a:pt x="116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6"/>
            <p:cNvSpPr/>
            <p:nvPr/>
          </p:nvSpPr>
          <p:spPr>
            <a:xfrm>
              <a:off x="5200280" y="944846"/>
              <a:ext cx="253" cy="127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cubicBezTo>
                    <a:pt x="2" y="2"/>
                    <a:pt x="4" y="2"/>
                    <a:pt x="8" y="3"/>
                  </a:cubicBezTo>
                  <a:cubicBezTo>
                    <a:pt x="5" y="2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6"/>
            <p:cNvSpPr/>
            <p:nvPr/>
          </p:nvSpPr>
          <p:spPr>
            <a:xfrm>
              <a:off x="5232450" y="959967"/>
              <a:ext cx="24294" cy="14203"/>
            </a:xfrm>
            <a:custGeom>
              <a:avLst/>
              <a:gdLst/>
              <a:ahLst/>
              <a:cxnLst/>
              <a:rect l="l" t="t" r="r" b="b"/>
              <a:pathLst>
                <a:path w="768" h="449" extrusionOk="0">
                  <a:moveTo>
                    <a:pt x="147" y="1"/>
                  </a:moveTo>
                  <a:cubicBezTo>
                    <a:pt x="65" y="1"/>
                    <a:pt x="1" y="119"/>
                    <a:pt x="95" y="189"/>
                  </a:cubicBezTo>
                  <a:cubicBezTo>
                    <a:pt x="210" y="273"/>
                    <a:pt x="490" y="448"/>
                    <a:pt x="641" y="448"/>
                  </a:cubicBezTo>
                  <a:cubicBezTo>
                    <a:pt x="688" y="448"/>
                    <a:pt x="722" y="431"/>
                    <a:pt x="735" y="388"/>
                  </a:cubicBezTo>
                  <a:cubicBezTo>
                    <a:pt x="768" y="285"/>
                    <a:pt x="649" y="267"/>
                    <a:pt x="553" y="221"/>
                  </a:cubicBezTo>
                  <a:cubicBezTo>
                    <a:pt x="430" y="162"/>
                    <a:pt x="311" y="99"/>
                    <a:pt x="201" y="19"/>
                  </a:cubicBezTo>
                  <a:cubicBezTo>
                    <a:pt x="183" y="6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5277780" y="978092"/>
              <a:ext cx="20466" cy="9648"/>
            </a:xfrm>
            <a:custGeom>
              <a:avLst/>
              <a:gdLst/>
              <a:ahLst/>
              <a:cxnLst/>
              <a:rect l="l" t="t" r="r" b="b"/>
              <a:pathLst>
                <a:path w="647" h="305" extrusionOk="0">
                  <a:moveTo>
                    <a:pt x="135" y="0"/>
                  </a:moveTo>
                  <a:cubicBezTo>
                    <a:pt x="115" y="0"/>
                    <a:pt x="97" y="4"/>
                    <a:pt x="78" y="13"/>
                  </a:cubicBezTo>
                  <a:cubicBezTo>
                    <a:pt x="51" y="27"/>
                    <a:pt x="31" y="53"/>
                    <a:pt x="22" y="83"/>
                  </a:cubicBezTo>
                  <a:cubicBezTo>
                    <a:pt x="1" y="149"/>
                    <a:pt x="46" y="219"/>
                    <a:pt x="101" y="231"/>
                  </a:cubicBezTo>
                  <a:cubicBezTo>
                    <a:pt x="266" y="263"/>
                    <a:pt x="406" y="305"/>
                    <a:pt x="502" y="305"/>
                  </a:cubicBezTo>
                  <a:cubicBezTo>
                    <a:pt x="569" y="305"/>
                    <a:pt x="614" y="285"/>
                    <a:pt x="631" y="228"/>
                  </a:cubicBezTo>
                  <a:cubicBezTo>
                    <a:pt x="646" y="173"/>
                    <a:pt x="612" y="116"/>
                    <a:pt x="559" y="98"/>
                  </a:cubicBezTo>
                  <a:cubicBezTo>
                    <a:pt x="432" y="53"/>
                    <a:pt x="300" y="32"/>
                    <a:pt x="168" y="4"/>
                  </a:cubicBezTo>
                  <a:cubicBezTo>
                    <a:pt x="158" y="3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4803324" y="1139196"/>
              <a:ext cx="24104" cy="7086"/>
            </a:xfrm>
            <a:custGeom>
              <a:avLst/>
              <a:gdLst/>
              <a:ahLst/>
              <a:cxnLst/>
              <a:rect l="l" t="t" r="r" b="b"/>
              <a:pathLst>
                <a:path w="762" h="224" extrusionOk="0">
                  <a:moveTo>
                    <a:pt x="193" y="2"/>
                  </a:moveTo>
                  <a:cubicBezTo>
                    <a:pt x="194" y="2"/>
                    <a:pt x="194" y="2"/>
                    <a:pt x="195" y="2"/>
                  </a:cubicBezTo>
                  <a:lnTo>
                    <a:pt x="195" y="2"/>
                  </a:lnTo>
                  <a:cubicBezTo>
                    <a:pt x="194" y="2"/>
                    <a:pt x="194" y="2"/>
                    <a:pt x="193" y="2"/>
                  </a:cubicBezTo>
                  <a:close/>
                  <a:moveTo>
                    <a:pt x="162" y="0"/>
                  </a:moveTo>
                  <a:cubicBezTo>
                    <a:pt x="0" y="0"/>
                    <a:pt x="23" y="201"/>
                    <a:pt x="151" y="204"/>
                  </a:cubicBezTo>
                  <a:cubicBezTo>
                    <a:pt x="215" y="214"/>
                    <a:pt x="314" y="224"/>
                    <a:pt x="413" y="224"/>
                  </a:cubicBezTo>
                  <a:cubicBezTo>
                    <a:pt x="587" y="224"/>
                    <a:pt x="761" y="193"/>
                    <a:pt x="734" y="81"/>
                  </a:cubicBezTo>
                  <a:cubicBezTo>
                    <a:pt x="725" y="41"/>
                    <a:pt x="695" y="12"/>
                    <a:pt x="642" y="12"/>
                  </a:cubicBezTo>
                  <a:cubicBezTo>
                    <a:pt x="636" y="12"/>
                    <a:pt x="630" y="13"/>
                    <a:pt x="624" y="13"/>
                  </a:cubicBezTo>
                  <a:cubicBezTo>
                    <a:pt x="587" y="18"/>
                    <a:pt x="533" y="22"/>
                    <a:pt x="467" y="22"/>
                  </a:cubicBezTo>
                  <a:cubicBezTo>
                    <a:pt x="389" y="22"/>
                    <a:pt x="294" y="17"/>
                    <a:pt x="195" y="2"/>
                  </a:cubicBezTo>
                  <a:lnTo>
                    <a:pt x="195" y="2"/>
                  </a:lnTo>
                  <a:cubicBezTo>
                    <a:pt x="196" y="2"/>
                    <a:pt x="196" y="3"/>
                    <a:pt x="197" y="3"/>
                  </a:cubicBezTo>
                  <a:cubicBezTo>
                    <a:pt x="185" y="1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6"/>
            <p:cNvSpPr/>
            <p:nvPr/>
          </p:nvSpPr>
          <p:spPr>
            <a:xfrm>
              <a:off x="4863331" y="1145997"/>
              <a:ext cx="443" cy="63"/>
            </a:xfrm>
            <a:custGeom>
              <a:avLst/>
              <a:gdLst/>
              <a:ahLst/>
              <a:cxnLst/>
              <a:rect l="l" t="t" r="r" b="b"/>
              <a:pathLst>
                <a:path w="14" h="2" extrusionOk="0">
                  <a:moveTo>
                    <a:pt x="1" y="0"/>
                  </a:moveTo>
                  <a:cubicBezTo>
                    <a:pt x="4" y="0"/>
                    <a:pt x="10" y="2"/>
                    <a:pt x="14" y="2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6"/>
            <p:cNvSpPr/>
            <p:nvPr/>
          </p:nvSpPr>
          <p:spPr>
            <a:xfrm>
              <a:off x="4849096" y="1142549"/>
              <a:ext cx="18979" cy="8604"/>
            </a:xfrm>
            <a:custGeom>
              <a:avLst/>
              <a:gdLst/>
              <a:ahLst/>
              <a:cxnLst/>
              <a:rect l="l" t="t" r="r" b="b"/>
              <a:pathLst>
                <a:path w="600" h="272" extrusionOk="0">
                  <a:moveTo>
                    <a:pt x="446" y="107"/>
                  </a:moveTo>
                  <a:lnTo>
                    <a:pt x="446" y="107"/>
                  </a:lnTo>
                  <a:cubicBezTo>
                    <a:pt x="447" y="107"/>
                    <a:pt x="449" y="107"/>
                    <a:pt x="451" y="108"/>
                  </a:cubicBezTo>
                  <a:cubicBezTo>
                    <a:pt x="448" y="107"/>
                    <a:pt x="446" y="107"/>
                    <a:pt x="446" y="107"/>
                  </a:cubicBezTo>
                  <a:close/>
                  <a:moveTo>
                    <a:pt x="77" y="0"/>
                  </a:moveTo>
                  <a:cubicBezTo>
                    <a:pt x="36" y="0"/>
                    <a:pt x="0" y="41"/>
                    <a:pt x="10" y="88"/>
                  </a:cubicBezTo>
                  <a:cubicBezTo>
                    <a:pt x="23" y="141"/>
                    <a:pt x="199" y="201"/>
                    <a:pt x="250" y="218"/>
                  </a:cubicBezTo>
                  <a:cubicBezTo>
                    <a:pt x="296" y="235"/>
                    <a:pt x="418" y="272"/>
                    <a:pt x="499" y="272"/>
                  </a:cubicBezTo>
                  <a:cubicBezTo>
                    <a:pt x="528" y="272"/>
                    <a:pt x="553" y="267"/>
                    <a:pt x="565" y="254"/>
                  </a:cubicBezTo>
                  <a:cubicBezTo>
                    <a:pt x="597" y="225"/>
                    <a:pt x="600" y="172"/>
                    <a:pt x="568" y="139"/>
                  </a:cubicBezTo>
                  <a:cubicBezTo>
                    <a:pt x="545" y="116"/>
                    <a:pt x="502" y="116"/>
                    <a:pt x="464" y="111"/>
                  </a:cubicBezTo>
                  <a:lnTo>
                    <a:pt x="467" y="111"/>
                  </a:lnTo>
                  <a:cubicBezTo>
                    <a:pt x="457" y="109"/>
                    <a:pt x="445" y="107"/>
                    <a:pt x="446" y="107"/>
                  </a:cubicBezTo>
                  <a:lnTo>
                    <a:pt x="446" y="107"/>
                  </a:lnTo>
                  <a:cubicBezTo>
                    <a:pt x="446" y="107"/>
                    <a:pt x="446" y="107"/>
                    <a:pt x="446" y="107"/>
                  </a:cubicBezTo>
                  <a:lnTo>
                    <a:pt x="446" y="107"/>
                  </a:lnTo>
                  <a:cubicBezTo>
                    <a:pt x="257" y="72"/>
                    <a:pt x="66" y="0"/>
                    <a:pt x="82" y="0"/>
                  </a:cubicBezTo>
                  <a:cubicBezTo>
                    <a:pt x="80" y="0"/>
                    <a:pt x="79" y="0"/>
                    <a:pt x="7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6"/>
            <p:cNvSpPr/>
            <p:nvPr/>
          </p:nvSpPr>
          <p:spPr>
            <a:xfrm>
              <a:off x="4889048" y="1151248"/>
              <a:ext cx="16670" cy="6390"/>
            </a:xfrm>
            <a:custGeom>
              <a:avLst/>
              <a:gdLst/>
              <a:ahLst/>
              <a:cxnLst/>
              <a:rect l="l" t="t" r="r" b="b"/>
              <a:pathLst>
                <a:path w="527" h="202" extrusionOk="0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lnTo>
                    <a:pt x="95" y="0"/>
                  </a:lnTo>
                  <a:cubicBezTo>
                    <a:pt x="95" y="0"/>
                    <a:pt x="94" y="0"/>
                    <a:pt x="94" y="0"/>
                  </a:cubicBezTo>
                  <a:cubicBezTo>
                    <a:pt x="13" y="0"/>
                    <a:pt x="0" y="113"/>
                    <a:pt x="74" y="133"/>
                  </a:cubicBezTo>
                  <a:cubicBezTo>
                    <a:pt x="192" y="163"/>
                    <a:pt x="312" y="186"/>
                    <a:pt x="435" y="201"/>
                  </a:cubicBezTo>
                  <a:cubicBezTo>
                    <a:pt x="437" y="201"/>
                    <a:pt x="440" y="201"/>
                    <a:pt x="442" y="201"/>
                  </a:cubicBezTo>
                  <a:cubicBezTo>
                    <a:pt x="490" y="201"/>
                    <a:pt x="526" y="133"/>
                    <a:pt x="485" y="90"/>
                  </a:cubicBezTo>
                  <a:cubicBezTo>
                    <a:pt x="468" y="69"/>
                    <a:pt x="82" y="1"/>
                    <a:pt x="95" y="0"/>
                  </a:cubicBezTo>
                  <a:lnTo>
                    <a:pt x="95" y="0"/>
                  </a:lnTo>
                  <a:cubicBezTo>
                    <a:pt x="95" y="0"/>
                    <a:pt x="95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6"/>
            <p:cNvSpPr/>
            <p:nvPr/>
          </p:nvSpPr>
          <p:spPr>
            <a:xfrm>
              <a:off x="4930487" y="1162256"/>
              <a:ext cx="27204" cy="15690"/>
            </a:xfrm>
            <a:custGeom>
              <a:avLst/>
              <a:gdLst/>
              <a:ahLst/>
              <a:cxnLst/>
              <a:rect l="l" t="t" r="r" b="b"/>
              <a:pathLst>
                <a:path w="860" h="496" extrusionOk="0">
                  <a:moveTo>
                    <a:pt x="151" y="0"/>
                  </a:moveTo>
                  <a:cubicBezTo>
                    <a:pt x="58" y="0"/>
                    <a:pt x="0" y="138"/>
                    <a:pt x="97" y="196"/>
                  </a:cubicBezTo>
                  <a:cubicBezTo>
                    <a:pt x="286" y="309"/>
                    <a:pt x="485" y="404"/>
                    <a:pt x="687" y="491"/>
                  </a:cubicBezTo>
                  <a:cubicBezTo>
                    <a:pt x="695" y="494"/>
                    <a:pt x="703" y="496"/>
                    <a:pt x="712" y="496"/>
                  </a:cubicBezTo>
                  <a:cubicBezTo>
                    <a:pt x="742" y="496"/>
                    <a:pt x="773" y="478"/>
                    <a:pt x="786" y="454"/>
                  </a:cubicBezTo>
                  <a:cubicBezTo>
                    <a:pt x="859" y="340"/>
                    <a:pt x="713" y="319"/>
                    <a:pt x="208" y="17"/>
                  </a:cubicBezTo>
                  <a:cubicBezTo>
                    <a:pt x="188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6"/>
            <p:cNvSpPr/>
            <p:nvPr/>
          </p:nvSpPr>
          <p:spPr>
            <a:xfrm>
              <a:off x="4973349" y="1185791"/>
              <a:ext cx="31474" cy="18758"/>
            </a:xfrm>
            <a:custGeom>
              <a:avLst/>
              <a:gdLst/>
              <a:ahLst/>
              <a:cxnLst/>
              <a:rect l="l" t="t" r="r" b="b"/>
              <a:pathLst>
                <a:path w="995" h="593" extrusionOk="0">
                  <a:moveTo>
                    <a:pt x="94" y="1"/>
                  </a:moveTo>
                  <a:cubicBezTo>
                    <a:pt x="30" y="1"/>
                    <a:pt x="1" y="93"/>
                    <a:pt x="77" y="125"/>
                  </a:cubicBezTo>
                  <a:cubicBezTo>
                    <a:pt x="313" y="223"/>
                    <a:pt x="578" y="417"/>
                    <a:pt x="791" y="575"/>
                  </a:cubicBezTo>
                  <a:cubicBezTo>
                    <a:pt x="809" y="587"/>
                    <a:pt x="826" y="593"/>
                    <a:pt x="844" y="593"/>
                  </a:cubicBezTo>
                  <a:cubicBezTo>
                    <a:pt x="927" y="593"/>
                    <a:pt x="995" y="468"/>
                    <a:pt x="897" y="403"/>
                  </a:cubicBezTo>
                  <a:cubicBezTo>
                    <a:pt x="561" y="175"/>
                    <a:pt x="140" y="2"/>
                    <a:pt x="97" y="1"/>
                  </a:cubicBezTo>
                  <a:cubicBezTo>
                    <a:pt x="96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6"/>
            <p:cNvSpPr/>
            <p:nvPr/>
          </p:nvSpPr>
          <p:spPr>
            <a:xfrm>
              <a:off x="5027851" y="1210812"/>
              <a:ext cx="26888" cy="17271"/>
            </a:xfrm>
            <a:custGeom>
              <a:avLst/>
              <a:gdLst/>
              <a:ahLst/>
              <a:cxnLst/>
              <a:rect l="l" t="t" r="r" b="b"/>
              <a:pathLst>
                <a:path w="850" h="546" extrusionOk="0">
                  <a:moveTo>
                    <a:pt x="141" y="0"/>
                  </a:moveTo>
                  <a:cubicBezTo>
                    <a:pt x="46" y="0"/>
                    <a:pt x="1" y="118"/>
                    <a:pt x="64" y="179"/>
                  </a:cubicBezTo>
                  <a:cubicBezTo>
                    <a:pt x="195" y="305"/>
                    <a:pt x="531" y="546"/>
                    <a:pt x="708" y="546"/>
                  </a:cubicBezTo>
                  <a:cubicBezTo>
                    <a:pt x="760" y="546"/>
                    <a:pt x="798" y="525"/>
                    <a:pt x="814" y="476"/>
                  </a:cubicBezTo>
                  <a:cubicBezTo>
                    <a:pt x="850" y="360"/>
                    <a:pt x="722" y="344"/>
                    <a:pt x="612" y="294"/>
                  </a:cubicBezTo>
                  <a:cubicBezTo>
                    <a:pt x="499" y="241"/>
                    <a:pt x="391" y="178"/>
                    <a:pt x="293" y="100"/>
                  </a:cubicBezTo>
                  <a:cubicBezTo>
                    <a:pt x="244" y="59"/>
                    <a:pt x="201" y="2"/>
                    <a:pt x="142" y="0"/>
                  </a:cubicBezTo>
                  <a:cubicBezTo>
                    <a:pt x="142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5078337" y="1235486"/>
              <a:ext cx="28975" cy="12685"/>
            </a:xfrm>
            <a:custGeom>
              <a:avLst/>
              <a:gdLst/>
              <a:ahLst/>
              <a:cxnLst/>
              <a:rect l="l" t="t" r="r" b="b"/>
              <a:pathLst>
                <a:path w="916" h="401" extrusionOk="0">
                  <a:moveTo>
                    <a:pt x="131" y="0"/>
                  </a:moveTo>
                  <a:cubicBezTo>
                    <a:pt x="32" y="0"/>
                    <a:pt x="0" y="137"/>
                    <a:pt x="80" y="178"/>
                  </a:cubicBezTo>
                  <a:cubicBezTo>
                    <a:pt x="369" y="327"/>
                    <a:pt x="542" y="374"/>
                    <a:pt x="796" y="400"/>
                  </a:cubicBezTo>
                  <a:cubicBezTo>
                    <a:pt x="799" y="400"/>
                    <a:pt x="801" y="400"/>
                    <a:pt x="804" y="400"/>
                  </a:cubicBezTo>
                  <a:cubicBezTo>
                    <a:pt x="868" y="400"/>
                    <a:pt x="916" y="325"/>
                    <a:pt x="882" y="260"/>
                  </a:cubicBezTo>
                  <a:cubicBezTo>
                    <a:pt x="870" y="242"/>
                    <a:pt x="849" y="221"/>
                    <a:pt x="824" y="215"/>
                  </a:cubicBezTo>
                  <a:cubicBezTo>
                    <a:pt x="497" y="159"/>
                    <a:pt x="272" y="57"/>
                    <a:pt x="271" y="57"/>
                  </a:cubicBezTo>
                  <a:lnTo>
                    <a:pt x="271" y="57"/>
                  </a:lnTo>
                  <a:cubicBezTo>
                    <a:pt x="271" y="57"/>
                    <a:pt x="271" y="57"/>
                    <a:pt x="272" y="58"/>
                  </a:cubicBezTo>
                  <a:lnTo>
                    <a:pt x="256" y="51"/>
                  </a:lnTo>
                  <a:cubicBezTo>
                    <a:pt x="226" y="36"/>
                    <a:pt x="163" y="0"/>
                    <a:pt x="133" y="0"/>
                  </a:cubicBezTo>
                  <a:cubicBezTo>
                    <a:pt x="132" y="0"/>
                    <a:pt x="132" y="0"/>
                    <a:pt x="1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6"/>
            <p:cNvSpPr/>
            <p:nvPr/>
          </p:nvSpPr>
          <p:spPr>
            <a:xfrm>
              <a:off x="5086340" y="1237067"/>
              <a:ext cx="253" cy="127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1"/>
                  </a:moveTo>
                  <a:cubicBezTo>
                    <a:pt x="4" y="3"/>
                    <a:pt x="7" y="4"/>
                    <a:pt x="7" y="4"/>
                  </a:cubicBezTo>
                  <a:cubicBezTo>
                    <a:pt x="7" y="4"/>
                    <a:pt x="5" y="3"/>
                    <a:pt x="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6"/>
            <p:cNvSpPr/>
            <p:nvPr/>
          </p:nvSpPr>
          <p:spPr>
            <a:xfrm>
              <a:off x="5128380" y="1251776"/>
              <a:ext cx="28691" cy="10565"/>
            </a:xfrm>
            <a:custGeom>
              <a:avLst/>
              <a:gdLst/>
              <a:ahLst/>
              <a:cxnLst/>
              <a:rect l="l" t="t" r="r" b="b"/>
              <a:pathLst>
                <a:path w="907" h="334" extrusionOk="0">
                  <a:moveTo>
                    <a:pt x="150" y="1"/>
                  </a:moveTo>
                  <a:cubicBezTo>
                    <a:pt x="61" y="1"/>
                    <a:pt x="0" y="120"/>
                    <a:pt x="71" y="196"/>
                  </a:cubicBezTo>
                  <a:cubicBezTo>
                    <a:pt x="113" y="239"/>
                    <a:pt x="263" y="244"/>
                    <a:pt x="328" y="256"/>
                  </a:cubicBezTo>
                  <a:cubicBezTo>
                    <a:pt x="519" y="288"/>
                    <a:pt x="655" y="333"/>
                    <a:pt x="744" y="333"/>
                  </a:cubicBezTo>
                  <a:cubicBezTo>
                    <a:pt x="803" y="333"/>
                    <a:pt x="841" y="313"/>
                    <a:pt x="859" y="256"/>
                  </a:cubicBezTo>
                  <a:cubicBezTo>
                    <a:pt x="906" y="101"/>
                    <a:pt x="631" y="67"/>
                    <a:pt x="472" y="41"/>
                  </a:cubicBezTo>
                  <a:cubicBezTo>
                    <a:pt x="341" y="20"/>
                    <a:pt x="172" y="1"/>
                    <a:pt x="152" y="1"/>
                  </a:cubicBezTo>
                  <a:cubicBezTo>
                    <a:pt x="151" y="1"/>
                    <a:pt x="151" y="1"/>
                    <a:pt x="15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5187944" y="1259748"/>
              <a:ext cx="16038" cy="3891"/>
            </a:xfrm>
            <a:custGeom>
              <a:avLst/>
              <a:gdLst/>
              <a:ahLst/>
              <a:cxnLst/>
              <a:rect l="l" t="t" r="r" b="b"/>
              <a:pathLst>
                <a:path w="507" h="123" extrusionOk="0">
                  <a:moveTo>
                    <a:pt x="69" y="1"/>
                  </a:moveTo>
                  <a:cubicBezTo>
                    <a:pt x="14" y="1"/>
                    <a:pt x="1" y="91"/>
                    <a:pt x="70" y="97"/>
                  </a:cubicBezTo>
                  <a:cubicBezTo>
                    <a:pt x="199" y="111"/>
                    <a:pt x="328" y="120"/>
                    <a:pt x="458" y="123"/>
                  </a:cubicBezTo>
                  <a:cubicBezTo>
                    <a:pt x="482" y="123"/>
                    <a:pt x="507" y="104"/>
                    <a:pt x="507" y="77"/>
                  </a:cubicBezTo>
                  <a:cubicBezTo>
                    <a:pt x="507" y="50"/>
                    <a:pt x="485" y="30"/>
                    <a:pt x="459" y="28"/>
                  </a:cubicBezTo>
                  <a:cubicBezTo>
                    <a:pt x="329" y="25"/>
                    <a:pt x="200" y="15"/>
                    <a:pt x="71" y="1"/>
                  </a:cubicBezTo>
                  <a:cubicBezTo>
                    <a:pt x="71" y="1"/>
                    <a:pt x="70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4973096" y="895563"/>
              <a:ext cx="181982" cy="165090"/>
            </a:xfrm>
            <a:custGeom>
              <a:avLst/>
              <a:gdLst/>
              <a:ahLst/>
              <a:cxnLst/>
              <a:rect l="l" t="t" r="r" b="b"/>
              <a:pathLst>
                <a:path w="5753" h="5219" extrusionOk="0">
                  <a:moveTo>
                    <a:pt x="1786" y="2111"/>
                  </a:moveTo>
                  <a:cubicBezTo>
                    <a:pt x="1830" y="2111"/>
                    <a:pt x="1875" y="2123"/>
                    <a:pt x="1918" y="2150"/>
                  </a:cubicBezTo>
                  <a:cubicBezTo>
                    <a:pt x="2197" y="2190"/>
                    <a:pt x="2450" y="2533"/>
                    <a:pt x="2183" y="2843"/>
                  </a:cubicBezTo>
                  <a:cubicBezTo>
                    <a:pt x="2044" y="3006"/>
                    <a:pt x="1853" y="3154"/>
                    <a:pt x="1663" y="3154"/>
                  </a:cubicBezTo>
                  <a:cubicBezTo>
                    <a:pt x="1602" y="3154"/>
                    <a:pt x="1540" y="3138"/>
                    <a:pt x="1481" y="3102"/>
                  </a:cubicBezTo>
                  <a:cubicBezTo>
                    <a:pt x="1083" y="2859"/>
                    <a:pt x="1435" y="2111"/>
                    <a:pt x="1786" y="2111"/>
                  </a:cubicBezTo>
                  <a:close/>
                  <a:moveTo>
                    <a:pt x="3867" y="2826"/>
                  </a:moveTo>
                  <a:cubicBezTo>
                    <a:pt x="3888" y="2826"/>
                    <a:pt x="3910" y="2829"/>
                    <a:pt x="3932" y="2835"/>
                  </a:cubicBezTo>
                  <a:cubicBezTo>
                    <a:pt x="3960" y="2831"/>
                    <a:pt x="3986" y="2829"/>
                    <a:pt x="4011" y="2829"/>
                  </a:cubicBezTo>
                  <a:cubicBezTo>
                    <a:pt x="4500" y="2829"/>
                    <a:pt x="4538" y="3614"/>
                    <a:pt x="4034" y="3921"/>
                  </a:cubicBezTo>
                  <a:cubicBezTo>
                    <a:pt x="3963" y="3964"/>
                    <a:pt x="3890" y="3983"/>
                    <a:pt x="3822" y="3983"/>
                  </a:cubicBezTo>
                  <a:cubicBezTo>
                    <a:pt x="3663" y="3983"/>
                    <a:pt x="3525" y="3882"/>
                    <a:pt x="3471" y="3743"/>
                  </a:cubicBezTo>
                  <a:cubicBezTo>
                    <a:pt x="3305" y="3333"/>
                    <a:pt x="3577" y="2826"/>
                    <a:pt x="3867" y="2826"/>
                  </a:cubicBezTo>
                  <a:close/>
                  <a:moveTo>
                    <a:pt x="2660" y="3253"/>
                  </a:moveTo>
                  <a:cubicBezTo>
                    <a:pt x="2846" y="3253"/>
                    <a:pt x="3023" y="3438"/>
                    <a:pt x="2890" y="3715"/>
                  </a:cubicBezTo>
                  <a:cubicBezTo>
                    <a:pt x="2947" y="3998"/>
                    <a:pt x="2737" y="4184"/>
                    <a:pt x="2541" y="4184"/>
                  </a:cubicBezTo>
                  <a:cubicBezTo>
                    <a:pt x="2391" y="4184"/>
                    <a:pt x="2250" y="4075"/>
                    <a:pt x="2243" y="3816"/>
                  </a:cubicBezTo>
                  <a:cubicBezTo>
                    <a:pt x="2237" y="3650"/>
                    <a:pt x="2310" y="3589"/>
                    <a:pt x="2389" y="3448"/>
                  </a:cubicBezTo>
                  <a:cubicBezTo>
                    <a:pt x="2445" y="3312"/>
                    <a:pt x="2554" y="3253"/>
                    <a:pt x="2660" y="3253"/>
                  </a:cubicBezTo>
                  <a:close/>
                  <a:moveTo>
                    <a:pt x="3431" y="1"/>
                  </a:moveTo>
                  <a:cubicBezTo>
                    <a:pt x="1779" y="1"/>
                    <a:pt x="1" y="1424"/>
                    <a:pt x="1157" y="3057"/>
                  </a:cubicBezTo>
                  <a:cubicBezTo>
                    <a:pt x="496" y="3073"/>
                    <a:pt x="388" y="3778"/>
                    <a:pt x="1162" y="3845"/>
                  </a:cubicBezTo>
                  <a:cubicBezTo>
                    <a:pt x="877" y="4182"/>
                    <a:pt x="1100" y="4601"/>
                    <a:pt x="1497" y="4601"/>
                  </a:cubicBezTo>
                  <a:cubicBezTo>
                    <a:pt x="1588" y="4601"/>
                    <a:pt x="1688" y="4579"/>
                    <a:pt x="1793" y="4529"/>
                  </a:cubicBezTo>
                  <a:lnTo>
                    <a:pt x="1793" y="4529"/>
                  </a:lnTo>
                  <a:cubicBezTo>
                    <a:pt x="1701" y="4841"/>
                    <a:pt x="1881" y="5049"/>
                    <a:pt x="2180" y="5049"/>
                  </a:cubicBezTo>
                  <a:cubicBezTo>
                    <a:pt x="2372" y="5049"/>
                    <a:pt x="2613" y="4963"/>
                    <a:pt x="2861" y="4763"/>
                  </a:cubicBezTo>
                  <a:cubicBezTo>
                    <a:pt x="2998" y="5058"/>
                    <a:pt x="3230" y="5219"/>
                    <a:pt x="3442" y="5219"/>
                  </a:cubicBezTo>
                  <a:cubicBezTo>
                    <a:pt x="3574" y="5219"/>
                    <a:pt x="3697" y="5156"/>
                    <a:pt x="3785" y="5025"/>
                  </a:cubicBezTo>
                  <a:cubicBezTo>
                    <a:pt x="3851" y="5110"/>
                    <a:pt x="3950" y="5155"/>
                    <a:pt x="4055" y="5155"/>
                  </a:cubicBezTo>
                  <a:cubicBezTo>
                    <a:pt x="4161" y="5155"/>
                    <a:pt x="4274" y="5108"/>
                    <a:pt x="4363" y="5008"/>
                  </a:cubicBezTo>
                  <a:cubicBezTo>
                    <a:pt x="4651" y="4684"/>
                    <a:pt x="4673" y="4075"/>
                    <a:pt x="4535" y="3944"/>
                  </a:cubicBezTo>
                  <a:cubicBezTo>
                    <a:pt x="5436" y="3676"/>
                    <a:pt x="5752" y="2943"/>
                    <a:pt x="5638" y="1999"/>
                  </a:cubicBezTo>
                  <a:cubicBezTo>
                    <a:pt x="5463" y="566"/>
                    <a:pt x="4472" y="1"/>
                    <a:pt x="3431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5064260" y="1013362"/>
              <a:ext cx="95" cy="411"/>
            </a:xfrm>
            <a:custGeom>
              <a:avLst/>
              <a:gdLst/>
              <a:ahLst/>
              <a:cxnLst/>
              <a:rect l="l" t="t" r="r" b="b"/>
              <a:pathLst>
                <a:path w="3" h="13" extrusionOk="0">
                  <a:moveTo>
                    <a:pt x="1" y="1"/>
                  </a:moveTo>
                  <a:lnTo>
                    <a:pt x="1" y="12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4898158" y="1002038"/>
              <a:ext cx="280454" cy="187549"/>
            </a:xfrm>
            <a:custGeom>
              <a:avLst/>
              <a:gdLst/>
              <a:ahLst/>
              <a:cxnLst/>
              <a:rect l="l" t="t" r="r" b="b"/>
              <a:pathLst>
                <a:path w="8866" h="5929" extrusionOk="0">
                  <a:moveTo>
                    <a:pt x="1603" y="1"/>
                  </a:moveTo>
                  <a:cubicBezTo>
                    <a:pt x="1334" y="1"/>
                    <a:pt x="1073" y="248"/>
                    <a:pt x="1152" y="538"/>
                  </a:cubicBezTo>
                  <a:cubicBezTo>
                    <a:pt x="1145" y="531"/>
                    <a:pt x="1131" y="528"/>
                    <a:pt x="1113" y="528"/>
                  </a:cubicBezTo>
                  <a:cubicBezTo>
                    <a:pt x="1022" y="528"/>
                    <a:pt x="815" y="610"/>
                    <a:pt x="721" y="772"/>
                  </a:cubicBezTo>
                  <a:cubicBezTo>
                    <a:pt x="458" y="1199"/>
                    <a:pt x="1016" y="1664"/>
                    <a:pt x="1256" y="1664"/>
                  </a:cubicBezTo>
                  <a:cubicBezTo>
                    <a:pt x="1273" y="1664"/>
                    <a:pt x="1288" y="1662"/>
                    <a:pt x="1301" y="1657"/>
                  </a:cubicBezTo>
                  <a:lnTo>
                    <a:pt x="1301" y="1657"/>
                  </a:lnTo>
                  <a:cubicBezTo>
                    <a:pt x="1293" y="1666"/>
                    <a:pt x="1313" y="1679"/>
                    <a:pt x="1323" y="1686"/>
                  </a:cubicBezTo>
                  <a:cubicBezTo>
                    <a:pt x="1996" y="2045"/>
                    <a:pt x="2650" y="2496"/>
                    <a:pt x="3200" y="2889"/>
                  </a:cubicBezTo>
                  <a:cubicBezTo>
                    <a:pt x="2583" y="2925"/>
                    <a:pt x="1580" y="3062"/>
                    <a:pt x="945" y="3300"/>
                  </a:cubicBezTo>
                  <a:cubicBezTo>
                    <a:pt x="849" y="3266"/>
                    <a:pt x="760" y="3251"/>
                    <a:pt x="679" y="3251"/>
                  </a:cubicBezTo>
                  <a:cubicBezTo>
                    <a:pt x="182" y="3251"/>
                    <a:pt x="0" y="3814"/>
                    <a:pt x="585" y="3958"/>
                  </a:cubicBezTo>
                  <a:cubicBezTo>
                    <a:pt x="547" y="3974"/>
                    <a:pt x="499" y="4182"/>
                    <a:pt x="494" y="4228"/>
                  </a:cubicBezTo>
                  <a:cubicBezTo>
                    <a:pt x="458" y="4475"/>
                    <a:pt x="551" y="4750"/>
                    <a:pt x="806" y="4795"/>
                  </a:cubicBezTo>
                  <a:cubicBezTo>
                    <a:pt x="809" y="4795"/>
                    <a:pt x="813" y="4795"/>
                    <a:pt x="817" y="4795"/>
                  </a:cubicBezTo>
                  <a:cubicBezTo>
                    <a:pt x="1059" y="4795"/>
                    <a:pt x="1159" y="4556"/>
                    <a:pt x="1257" y="4372"/>
                  </a:cubicBezTo>
                  <a:cubicBezTo>
                    <a:pt x="2417" y="4236"/>
                    <a:pt x="3449" y="3996"/>
                    <a:pt x="4506" y="3837"/>
                  </a:cubicBezTo>
                  <a:cubicBezTo>
                    <a:pt x="5431" y="4497"/>
                    <a:pt x="6450" y="5104"/>
                    <a:pt x="6639" y="5198"/>
                  </a:cubicBezTo>
                  <a:cubicBezTo>
                    <a:pt x="6639" y="5333"/>
                    <a:pt x="6732" y="5337"/>
                    <a:pt x="6951" y="5509"/>
                  </a:cubicBezTo>
                  <a:cubicBezTo>
                    <a:pt x="7047" y="5591"/>
                    <a:pt x="7046" y="5612"/>
                    <a:pt x="7135" y="5698"/>
                  </a:cubicBezTo>
                  <a:cubicBezTo>
                    <a:pt x="7312" y="5861"/>
                    <a:pt x="7497" y="5928"/>
                    <a:pt x="7658" y="5928"/>
                  </a:cubicBezTo>
                  <a:cubicBezTo>
                    <a:pt x="8044" y="5928"/>
                    <a:pt x="8295" y="5539"/>
                    <a:pt x="7985" y="5138"/>
                  </a:cubicBezTo>
                  <a:cubicBezTo>
                    <a:pt x="8483" y="4929"/>
                    <a:pt x="8317" y="4321"/>
                    <a:pt x="7810" y="4321"/>
                  </a:cubicBezTo>
                  <a:cubicBezTo>
                    <a:pt x="7727" y="4321"/>
                    <a:pt x="7634" y="4337"/>
                    <a:pt x="7533" y="4375"/>
                  </a:cubicBezTo>
                  <a:cubicBezTo>
                    <a:pt x="7470" y="4363"/>
                    <a:pt x="7419" y="4358"/>
                    <a:pt x="7373" y="4358"/>
                  </a:cubicBezTo>
                  <a:cubicBezTo>
                    <a:pt x="7325" y="4358"/>
                    <a:pt x="7281" y="4363"/>
                    <a:pt x="7232" y="4374"/>
                  </a:cubicBezTo>
                  <a:cubicBezTo>
                    <a:pt x="7090" y="4230"/>
                    <a:pt x="6406" y="3766"/>
                    <a:pt x="6205" y="3636"/>
                  </a:cubicBezTo>
                  <a:lnTo>
                    <a:pt x="6205" y="3636"/>
                  </a:lnTo>
                  <a:cubicBezTo>
                    <a:pt x="6223" y="3637"/>
                    <a:pt x="6243" y="3637"/>
                    <a:pt x="6263" y="3637"/>
                  </a:cubicBezTo>
                  <a:cubicBezTo>
                    <a:pt x="6761" y="3637"/>
                    <a:pt x="7923" y="3458"/>
                    <a:pt x="8085" y="3383"/>
                  </a:cubicBezTo>
                  <a:lnTo>
                    <a:pt x="8085" y="3383"/>
                  </a:lnTo>
                  <a:cubicBezTo>
                    <a:pt x="8074" y="3443"/>
                    <a:pt x="8134" y="3477"/>
                    <a:pt x="8225" y="3477"/>
                  </a:cubicBezTo>
                  <a:cubicBezTo>
                    <a:pt x="8430" y="3477"/>
                    <a:pt x="8793" y="3305"/>
                    <a:pt x="8847" y="2882"/>
                  </a:cubicBezTo>
                  <a:cubicBezTo>
                    <a:pt x="8866" y="2693"/>
                    <a:pt x="8761" y="2516"/>
                    <a:pt x="8574" y="2463"/>
                  </a:cubicBezTo>
                  <a:cubicBezTo>
                    <a:pt x="8638" y="2378"/>
                    <a:pt x="8680" y="2214"/>
                    <a:pt x="8625" y="2065"/>
                  </a:cubicBezTo>
                  <a:cubicBezTo>
                    <a:pt x="8564" y="1876"/>
                    <a:pt x="8428" y="1798"/>
                    <a:pt x="8277" y="1798"/>
                  </a:cubicBezTo>
                  <a:cubicBezTo>
                    <a:pt x="8043" y="1798"/>
                    <a:pt x="7774" y="1987"/>
                    <a:pt x="7702" y="2244"/>
                  </a:cubicBezTo>
                  <a:cubicBezTo>
                    <a:pt x="7699" y="2244"/>
                    <a:pt x="7696" y="2244"/>
                    <a:pt x="7692" y="2244"/>
                  </a:cubicBezTo>
                  <a:cubicBezTo>
                    <a:pt x="7421" y="2244"/>
                    <a:pt x="4855" y="2656"/>
                    <a:pt x="4668" y="2685"/>
                  </a:cubicBezTo>
                  <a:cubicBezTo>
                    <a:pt x="3900" y="2216"/>
                    <a:pt x="3088" y="1703"/>
                    <a:pt x="2354" y="1107"/>
                  </a:cubicBezTo>
                  <a:lnTo>
                    <a:pt x="2354" y="1107"/>
                  </a:lnTo>
                  <a:lnTo>
                    <a:pt x="2356" y="1132"/>
                  </a:lnTo>
                  <a:cubicBezTo>
                    <a:pt x="2225" y="993"/>
                    <a:pt x="2318" y="1087"/>
                    <a:pt x="2021" y="823"/>
                  </a:cubicBezTo>
                  <a:cubicBezTo>
                    <a:pt x="2073" y="802"/>
                    <a:pt x="2107" y="384"/>
                    <a:pt x="1937" y="164"/>
                  </a:cubicBezTo>
                  <a:cubicBezTo>
                    <a:pt x="1843" y="49"/>
                    <a:pt x="1722" y="1"/>
                    <a:pt x="1603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1" name="Google Shape;3361;p16"/>
          <p:cNvSpPr/>
          <p:nvPr/>
        </p:nvSpPr>
        <p:spPr>
          <a:xfrm>
            <a:off x="802637" y="4620223"/>
            <a:ext cx="2282325" cy="780550"/>
          </a:xfrm>
          <a:custGeom>
            <a:avLst/>
            <a:gdLst/>
            <a:ahLst/>
            <a:cxnLst/>
            <a:rect l="l" t="t" r="r" b="b"/>
            <a:pathLst>
              <a:path w="91293" h="31222" extrusionOk="0">
                <a:moveTo>
                  <a:pt x="1080" y="27485"/>
                </a:moveTo>
                <a:cubicBezTo>
                  <a:pt x="-6540" y="22824"/>
                  <a:pt x="29737" y="-76"/>
                  <a:pt x="44612" y="5"/>
                </a:cubicBezTo>
                <a:cubicBezTo>
                  <a:pt x="59487" y="86"/>
                  <a:pt x="97587" y="23392"/>
                  <a:pt x="90332" y="27972"/>
                </a:cubicBezTo>
                <a:cubicBezTo>
                  <a:pt x="83077" y="32552"/>
                  <a:pt x="8700" y="32146"/>
                  <a:pt x="1080" y="274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18"/>
          <p:cNvSpPr txBox="1">
            <a:spLocks noGrp="1"/>
          </p:cNvSpPr>
          <p:nvPr>
            <p:ph type="title" hasCustomPrompt="1"/>
          </p:nvPr>
        </p:nvSpPr>
        <p:spPr>
          <a:xfrm rot="2718">
            <a:off x="1508650" y="1388250"/>
            <a:ext cx="759000" cy="6021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65" name="Google Shape;3365;p18"/>
          <p:cNvSpPr txBox="1">
            <a:spLocks noGrp="1"/>
          </p:cNvSpPr>
          <p:nvPr>
            <p:ph type="title" idx="2"/>
          </p:nvPr>
        </p:nvSpPr>
        <p:spPr>
          <a:xfrm>
            <a:off x="720000" y="1990652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66" name="Google Shape;3366;p18"/>
          <p:cNvSpPr txBox="1">
            <a:spLocks noGrp="1"/>
          </p:cNvSpPr>
          <p:nvPr>
            <p:ph type="subTitle" idx="1"/>
          </p:nvPr>
        </p:nvSpPr>
        <p:spPr>
          <a:xfrm>
            <a:off x="7200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67" name="Google Shape;3367;p18"/>
          <p:cNvSpPr txBox="1">
            <a:spLocks noGrp="1"/>
          </p:cNvSpPr>
          <p:nvPr>
            <p:ph type="title" idx="3" hasCustomPrompt="1"/>
          </p:nvPr>
        </p:nvSpPr>
        <p:spPr>
          <a:xfrm rot="2718">
            <a:off x="1508650" y="3102700"/>
            <a:ext cx="759000" cy="6021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68" name="Google Shape;3368;p18"/>
          <p:cNvSpPr txBox="1">
            <a:spLocks noGrp="1"/>
          </p:cNvSpPr>
          <p:nvPr>
            <p:ph type="title" idx="4"/>
          </p:nvPr>
        </p:nvSpPr>
        <p:spPr>
          <a:xfrm>
            <a:off x="720000" y="3705302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69" name="Google Shape;3369;p18"/>
          <p:cNvSpPr txBox="1">
            <a:spLocks noGrp="1"/>
          </p:cNvSpPr>
          <p:nvPr>
            <p:ph type="subTitle" idx="5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70" name="Google Shape;3370;p18"/>
          <p:cNvSpPr txBox="1">
            <a:spLocks noGrp="1"/>
          </p:cNvSpPr>
          <p:nvPr>
            <p:ph type="title" idx="6" hasCustomPrompt="1"/>
          </p:nvPr>
        </p:nvSpPr>
        <p:spPr>
          <a:xfrm rot="1359">
            <a:off x="4192500" y="1388176"/>
            <a:ext cx="759000" cy="6021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1" name="Google Shape;3371;p18"/>
          <p:cNvSpPr txBox="1">
            <a:spLocks noGrp="1"/>
          </p:cNvSpPr>
          <p:nvPr>
            <p:ph type="title" idx="7"/>
          </p:nvPr>
        </p:nvSpPr>
        <p:spPr>
          <a:xfrm>
            <a:off x="3403800" y="1990652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72" name="Google Shape;3372;p18"/>
          <p:cNvSpPr txBox="1">
            <a:spLocks noGrp="1"/>
          </p:cNvSpPr>
          <p:nvPr>
            <p:ph type="subTitle" idx="8"/>
          </p:nvPr>
        </p:nvSpPr>
        <p:spPr>
          <a:xfrm>
            <a:off x="34038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73" name="Google Shape;3373;p18"/>
          <p:cNvSpPr txBox="1">
            <a:spLocks noGrp="1"/>
          </p:cNvSpPr>
          <p:nvPr>
            <p:ph type="title" idx="9" hasCustomPrompt="1"/>
          </p:nvPr>
        </p:nvSpPr>
        <p:spPr>
          <a:xfrm rot="2718">
            <a:off x="6876300" y="1388250"/>
            <a:ext cx="759000" cy="6021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4" name="Google Shape;3374;p18"/>
          <p:cNvSpPr txBox="1">
            <a:spLocks noGrp="1"/>
          </p:cNvSpPr>
          <p:nvPr>
            <p:ph type="title" idx="13"/>
          </p:nvPr>
        </p:nvSpPr>
        <p:spPr>
          <a:xfrm>
            <a:off x="6087600" y="1990652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75" name="Google Shape;3375;p18"/>
          <p:cNvSpPr txBox="1">
            <a:spLocks noGrp="1"/>
          </p:cNvSpPr>
          <p:nvPr>
            <p:ph type="subTitle" idx="14"/>
          </p:nvPr>
        </p:nvSpPr>
        <p:spPr>
          <a:xfrm>
            <a:off x="60876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76" name="Google Shape;3376;p18"/>
          <p:cNvSpPr txBox="1">
            <a:spLocks noGrp="1"/>
          </p:cNvSpPr>
          <p:nvPr>
            <p:ph type="title" idx="15" hasCustomPrompt="1"/>
          </p:nvPr>
        </p:nvSpPr>
        <p:spPr>
          <a:xfrm rot="2718">
            <a:off x="6876300" y="3102700"/>
            <a:ext cx="759000" cy="6021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7" name="Google Shape;3377;p18"/>
          <p:cNvSpPr txBox="1">
            <a:spLocks noGrp="1"/>
          </p:cNvSpPr>
          <p:nvPr>
            <p:ph type="title" idx="16"/>
          </p:nvPr>
        </p:nvSpPr>
        <p:spPr>
          <a:xfrm>
            <a:off x="6087600" y="3705302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78" name="Google Shape;3378;p18"/>
          <p:cNvSpPr txBox="1">
            <a:spLocks noGrp="1"/>
          </p:cNvSpPr>
          <p:nvPr>
            <p:ph type="subTitle" idx="17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379" name="Google Shape;3379;p18"/>
          <p:cNvGrpSpPr/>
          <p:nvPr/>
        </p:nvGrpSpPr>
        <p:grpSpPr>
          <a:xfrm>
            <a:off x="156998" y="3419611"/>
            <a:ext cx="538575" cy="484167"/>
            <a:chOff x="6552823" y="3238298"/>
            <a:chExt cx="538575" cy="484167"/>
          </a:xfrm>
        </p:grpSpPr>
        <p:sp>
          <p:nvSpPr>
            <p:cNvPr id="3380" name="Google Shape;3380;p18"/>
            <p:cNvSpPr/>
            <p:nvPr/>
          </p:nvSpPr>
          <p:spPr>
            <a:xfrm>
              <a:off x="6609730" y="3569743"/>
              <a:ext cx="5852" cy="4682"/>
            </a:xfrm>
            <a:custGeom>
              <a:avLst/>
              <a:gdLst/>
              <a:ahLst/>
              <a:cxnLst/>
              <a:rect l="l" t="t" r="r" b="b"/>
              <a:pathLst>
                <a:path w="185" h="148" extrusionOk="0">
                  <a:moveTo>
                    <a:pt x="108" y="0"/>
                  </a:moveTo>
                  <a:lnTo>
                    <a:pt x="98" y="3"/>
                  </a:lnTo>
                  <a:cubicBezTo>
                    <a:pt x="90" y="5"/>
                    <a:pt x="80" y="10"/>
                    <a:pt x="72" y="15"/>
                  </a:cubicBezTo>
                  <a:lnTo>
                    <a:pt x="64" y="15"/>
                  </a:lnTo>
                  <a:cubicBezTo>
                    <a:pt x="30" y="15"/>
                    <a:pt x="11" y="35"/>
                    <a:pt x="8" y="58"/>
                  </a:cubicBezTo>
                  <a:cubicBezTo>
                    <a:pt x="7" y="86"/>
                    <a:pt x="5" y="118"/>
                    <a:pt x="1" y="145"/>
                  </a:cubicBezTo>
                  <a:cubicBezTo>
                    <a:pt x="25" y="148"/>
                    <a:pt x="50" y="148"/>
                    <a:pt x="72" y="148"/>
                  </a:cubicBezTo>
                  <a:cubicBezTo>
                    <a:pt x="114" y="148"/>
                    <a:pt x="154" y="145"/>
                    <a:pt x="184" y="144"/>
                  </a:cubicBezTo>
                  <a:cubicBezTo>
                    <a:pt x="178" y="112"/>
                    <a:pt x="173" y="79"/>
                    <a:pt x="166" y="48"/>
                  </a:cubicBezTo>
                  <a:cubicBezTo>
                    <a:pt x="163" y="22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8"/>
            <p:cNvSpPr/>
            <p:nvPr/>
          </p:nvSpPr>
          <p:spPr>
            <a:xfrm>
              <a:off x="6554563" y="3593341"/>
              <a:ext cx="118812" cy="76487"/>
            </a:xfrm>
            <a:custGeom>
              <a:avLst/>
              <a:gdLst/>
              <a:ahLst/>
              <a:cxnLst/>
              <a:rect l="l" t="t" r="r" b="b"/>
              <a:pathLst>
                <a:path w="3756" h="2418" extrusionOk="0">
                  <a:moveTo>
                    <a:pt x="2053" y="0"/>
                  </a:moveTo>
                  <a:cubicBezTo>
                    <a:pt x="2031" y="5"/>
                    <a:pt x="2010" y="6"/>
                    <a:pt x="1988" y="10"/>
                  </a:cubicBezTo>
                  <a:cubicBezTo>
                    <a:pt x="1912" y="16"/>
                    <a:pt x="1837" y="21"/>
                    <a:pt x="1759" y="21"/>
                  </a:cubicBezTo>
                  <a:cubicBezTo>
                    <a:pt x="1735" y="21"/>
                    <a:pt x="1709" y="21"/>
                    <a:pt x="1685" y="19"/>
                  </a:cubicBezTo>
                  <a:cubicBezTo>
                    <a:pt x="1681" y="47"/>
                    <a:pt x="1676" y="95"/>
                    <a:pt x="1676" y="95"/>
                  </a:cubicBezTo>
                  <a:cubicBezTo>
                    <a:pt x="1676" y="95"/>
                    <a:pt x="1676" y="95"/>
                    <a:pt x="1676" y="95"/>
                  </a:cubicBezTo>
                  <a:cubicBezTo>
                    <a:pt x="1665" y="191"/>
                    <a:pt x="1627" y="509"/>
                    <a:pt x="1616" y="593"/>
                  </a:cubicBezTo>
                  <a:cubicBezTo>
                    <a:pt x="1363" y="596"/>
                    <a:pt x="999" y="629"/>
                    <a:pt x="804" y="659"/>
                  </a:cubicBezTo>
                  <a:cubicBezTo>
                    <a:pt x="598" y="692"/>
                    <a:pt x="333" y="752"/>
                    <a:pt x="168" y="881"/>
                  </a:cubicBezTo>
                  <a:cubicBezTo>
                    <a:pt x="131" y="913"/>
                    <a:pt x="101" y="948"/>
                    <a:pt x="81" y="986"/>
                  </a:cubicBezTo>
                  <a:cubicBezTo>
                    <a:pt x="60" y="987"/>
                    <a:pt x="41" y="1007"/>
                    <a:pt x="38" y="1031"/>
                  </a:cubicBezTo>
                  <a:cubicBezTo>
                    <a:pt x="17" y="1543"/>
                    <a:pt x="34" y="1936"/>
                    <a:pt x="1" y="2373"/>
                  </a:cubicBezTo>
                  <a:cubicBezTo>
                    <a:pt x="22" y="2339"/>
                    <a:pt x="47" y="2310"/>
                    <a:pt x="77" y="2290"/>
                  </a:cubicBezTo>
                  <a:cubicBezTo>
                    <a:pt x="153" y="2233"/>
                    <a:pt x="290" y="2201"/>
                    <a:pt x="435" y="2201"/>
                  </a:cubicBezTo>
                  <a:cubicBezTo>
                    <a:pt x="639" y="2201"/>
                    <a:pt x="861" y="2265"/>
                    <a:pt x="963" y="2417"/>
                  </a:cubicBezTo>
                  <a:cubicBezTo>
                    <a:pt x="975" y="2402"/>
                    <a:pt x="986" y="2246"/>
                    <a:pt x="990" y="2218"/>
                  </a:cubicBezTo>
                  <a:cubicBezTo>
                    <a:pt x="1028" y="2029"/>
                    <a:pt x="1098" y="1853"/>
                    <a:pt x="1118" y="1719"/>
                  </a:cubicBezTo>
                  <a:cubicBezTo>
                    <a:pt x="1176" y="1719"/>
                    <a:pt x="1368" y="1714"/>
                    <a:pt x="1358" y="1714"/>
                  </a:cubicBezTo>
                  <a:cubicBezTo>
                    <a:pt x="1453" y="1712"/>
                    <a:pt x="1544" y="1710"/>
                    <a:pt x="1644" y="1710"/>
                  </a:cubicBezTo>
                  <a:cubicBezTo>
                    <a:pt x="1762" y="1710"/>
                    <a:pt x="1892" y="1713"/>
                    <a:pt x="2051" y="1719"/>
                  </a:cubicBezTo>
                  <a:cubicBezTo>
                    <a:pt x="3755" y="1787"/>
                    <a:pt x="2959" y="1723"/>
                    <a:pt x="3280" y="1819"/>
                  </a:cubicBezTo>
                  <a:cubicBezTo>
                    <a:pt x="3294" y="1824"/>
                    <a:pt x="3308" y="1826"/>
                    <a:pt x="3322" y="1826"/>
                  </a:cubicBezTo>
                  <a:cubicBezTo>
                    <a:pt x="3378" y="1826"/>
                    <a:pt x="3428" y="1788"/>
                    <a:pt x="3445" y="1736"/>
                  </a:cubicBezTo>
                  <a:cubicBezTo>
                    <a:pt x="3549" y="1415"/>
                    <a:pt x="3480" y="1143"/>
                    <a:pt x="3317" y="885"/>
                  </a:cubicBezTo>
                  <a:cubicBezTo>
                    <a:pt x="3347" y="841"/>
                    <a:pt x="3334" y="778"/>
                    <a:pt x="3298" y="736"/>
                  </a:cubicBezTo>
                  <a:cubicBezTo>
                    <a:pt x="3261" y="698"/>
                    <a:pt x="3230" y="699"/>
                    <a:pt x="3180" y="691"/>
                  </a:cubicBezTo>
                  <a:cubicBezTo>
                    <a:pt x="3174" y="685"/>
                    <a:pt x="3151" y="678"/>
                    <a:pt x="3134" y="678"/>
                  </a:cubicBezTo>
                  <a:cubicBezTo>
                    <a:pt x="3032" y="678"/>
                    <a:pt x="2869" y="652"/>
                    <a:pt x="2657" y="630"/>
                  </a:cubicBezTo>
                  <a:cubicBezTo>
                    <a:pt x="2016" y="576"/>
                    <a:pt x="2139" y="665"/>
                    <a:pt x="2113" y="384"/>
                  </a:cubicBezTo>
                  <a:cubicBezTo>
                    <a:pt x="2101" y="280"/>
                    <a:pt x="2084" y="178"/>
                    <a:pt x="2066" y="75"/>
                  </a:cubicBezTo>
                  <a:lnTo>
                    <a:pt x="2058" y="32"/>
                  </a:lnTo>
                  <a:cubicBezTo>
                    <a:pt x="2057" y="21"/>
                    <a:pt x="2056" y="12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8"/>
            <p:cNvSpPr/>
            <p:nvPr/>
          </p:nvSpPr>
          <p:spPr>
            <a:xfrm>
              <a:off x="6552823" y="3662964"/>
              <a:ext cx="38592" cy="20593"/>
            </a:xfrm>
            <a:custGeom>
              <a:avLst/>
              <a:gdLst/>
              <a:ahLst/>
              <a:cxnLst/>
              <a:rect l="l" t="t" r="r" b="b"/>
              <a:pathLst>
                <a:path w="1220" h="651" extrusionOk="0">
                  <a:moveTo>
                    <a:pt x="503" y="0"/>
                  </a:moveTo>
                  <a:cubicBezTo>
                    <a:pt x="351" y="0"/>
                    <a:pt x="271" y="20"/>
                    <a:pt x="195" y="50"/>
                  </a:cubicBezTo>
                  <a:cubicBezTo>
                    <a:pt x="158" y="65"/>
                    <a:pt x="117" y="92"/>
                    <a:pt x="99" y="113"/>
                  </a:cubicBezTo>
                  <a:cubicBezTo>
                    <a:pt x="79" y="131"/>
                    <a:pt x="52" y="165"/>
                    <a:pt x="34" y="209"/>
                  </a:cubicBezTo>
                  <a:cubicBezTo>
                    <a:pt x="0" y="302"/>
                    <a:pt x="20" y="378"/>
                    <a:pt x="74" y="454"/>
                  </a:cubicBezTo>
                  <a:cubicBezTo>
                    <a:pt x="125" y="530"/>
                    <a:pt x="304" y="630"/>
                    <a:pt x="375" y="640"/>
                  </a:cubicBezTo>
                  <a:cubicBezTo>
                    <a:pt x="427" y="648"/>
                    <a:pt x="470" y="651"/>
                    <a:pt x="513" y="651"/>
                  </a:cubicBezTo>
                  <a:cubicBezTo>
                    <a:pt x="553" y="651"/>
                    <a:pt x="593" y="648"/>
                    <a:pt x="639" y="645"/>
                  </a:cubicBezTo>
                  <a:cubicBezTo>
                    <a:pt x="1220" y="612"/>
                    <a:pt x="1184" y="36"/>
                    <a:pt x="558" y="2"/>
                  </a:cubicBezTo>
                  <a:cubicBezTo>
                    <a:pt x="531" y="0"/>
                    <a:pt x="517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8"/>
            <p:cNvSpPr/>
            <p:nvPr/>
          </p:nvSpPr>
          <p:spPr>
            <a:xfrm>
              <a:off x="6579995" y="3569617"/>
              <a:ext cx="67725" cy="24484"/>
            </a:xfrm>
            <a:custGeom>
              <a:avLst/>
              <a:gdLst/>
              <a:ahLst/>
              <a:cxnLst/>
              <a:rect l="l" t="t" r="r" b="b"/>
              <a:pathLst>
                <a:path w="2141" h="774" extrusionOk="0">
                  <a:moveTo>
                    <a:pt x="1870" y="0"/>
                  </a:moveTo>
                  <a:cubicBezTo>
                    <a:pt x="1850" y="0"/>
                    <a:pt x="1833" y="6"/>
                    <a:pt x="1819" y="22"/>
                  </a:cubicBezTo>
                  <a:cubicBezTo>
                    <a:pt x="1791" y="10"/>
                    <a:pt x="1779" y="9"/>
                    <a:pt x="1769" y="6"/>
                  </a:cubicBezTo>
                  <a:cubicBezTo>
                    <a:pt x="1760" y="4"/>
                    <a:pt x="1750" y="4"/>
                    <a:pt x="1741" y="4"/>
                  </a:cubicBezTo>
                  <a:cubicBezTo>
                    <a:pt x="1728" y="4"/>
                    <a:pt x="1717" y="6"/>
                    <a:pt x="1704" y="9"/>
                  </a:cubicBezTo>
                  <a:cubicBezTo>
                    <a:pt x="1685" y="10"/>
                    <a:pt x="1668" y="12"/>
                    <a:pt x="1650" y="17"/>
                  </a:cubicBezTo>
                  <a:cubicBezTo>
                    <a:pt x="1632" y="19"/>
                    <a:pt x="1617" y="25"/>
                    <a:pt x="1598" y="30"/>
                  </a:cubicBezTo>
                  <a:cubicBezTo>
                    <a:pt x="1535" y="52"/>
                    <a:pt x="1502" y="63"/>
                    <a:pt x="1468" y="77"/>
                  </a:cubicBezTo>
                  <a:cubicBezTo>
                    <a:pt x="1362" y="113"/>
                    <a:pt x="1256" y="135"/>
                    <a:pt x="1137" y="146"/>
                  </a:cubicBezTo>
                  <a:cubicBezTo>
                    <a:pt x="1104" y="149"/>
                    <a:pt x="1060" y="152"/>
                    <a:pt x="1012" y="152"/>
                  </a:cubicBezTo>
                  <a:cubicBezTo>
                    <a:pt x="927" y="152"/>
                    <a:pt x="845" y="146"/>
                    <a:pt x="765" y="133"/>
                  </a:cubicBezTo>
                  <a:cubicBezTo>
                    <a:pt x="710" y="125"/>
                    <a:pt x="657" y="109"/>
                    <a:pt x="603" y="95"/>
                  </a:cubicBezTo>
                  <a:cubicBezTo>
                    <a:pt x="537" y="76"/>
                    <a:pt x="478" y="59"/>
                    <a:pt x="415" y="47"/>
                  </a:cubicBezTo>
                  <a:cubicBezTo>
                    <a:pt x="374" y="40"/>
                    <a:pt x="332" y="35"/>
                    <a:pt x="292" y="35"/>
                  </a:cubicBezTo>
                  <a:cubicBezTo>
                    <a:pt x="274" y="35"/>
                    <a:pt x="258" y="37"/>
                    <a:pt x="242" y="39"/>
                  </a:cubicBezTo>
                  <a:cubicBezTo>
                    <a:pt x="232" y="40"/>
                    <a:pt x="225" y="40"/>
                    <a:pt x="218" y="42"/>
                  </a:cubicBezTo>
                  <a:cubicBezTo>
                    <a:pt x="199" y="47"/>
                    <a:pt x="182" y="52"/>
                    <a:pt x="166" y="56"/>
                  </a:cubicBezTo>
                  <a:cubicBezTo>
                    <a:pt x="159" y="59"/>
                    <a:pt x="152" y="60"/>
                    <a:pt x="145" y="63"/>
                  </a:cubicBezTo>
                  <a:lnTo>
                    <a:pt x="139" y="63"/>
                  </a:lnTo>
                  <a:cubicBezTo>
                    <a:pt x="129" y="63"/>
                    <a:pt x="123" y="66"/>
                    <a:pt x="118" y="69"/>
                  </a:cubicBezTo>
                  <a:cubicBezTo>
                    <a:pt x="106" y="76"/>
                    <a:pt x="96" y="82"/>
                    <a:pt x="86" y="90"/>
                  </a:cubicBezTo>
                  <a:cubicBezTo>
                    <a:pt x="67" y="103"/>
                    <a:pt x="57" y="112"/>
                    <a:pt x="50" y="120"/>
                  </a:cubicBezTo>
                  <a:cubicBezTo>
                    <a:pt x="32" y="139"/>
                    <a:pt x="17" y="163"/>
                    <a:pt x="9" y="195"/>
                  </a:cubicBezTo>
                  <a:lnTo>
                    <a:pt x="2" y="226"/>
                  </a:lnTo>
                  <a:cubicBezTo>
                    <a:pt x="2" y="245"/>
                    <a:pt x="0" y="261"/>
                    <a:pt x="2" y="277"/>
                  </a:cubicBezTo>
                  <a:cubicBezTo>
                    <a:pt x="9" y="311"/>
                    <a:pt x="17" y="338"/>
                    <a:pt x="32" y="368"/>
                  </a:cubicBezTo>
                  <a:cubicBezTo>
                    <a:pt x="42" y="390"/>
                    <a:pt x="56" y="411"/>
                    <a:pt x="75" y="438"/>
                  </a:cubicBezTo>
                  <a:cubicBezTo>
                    <a:pt x="99" y="468"/>
                    <a:pt x="123" y="497"/>
                    <a:pt x="150" y="524"/>
                  </a:cubicBezTo>
                  <a:cubicBezTo>
                    <a:pt x="173" y="547"/>
                    <a:pt x="199" y="567"/>
                    <a:pt x="224" y="586"/>
                  </a:cubicBezTo>
                  <a:cubicBezTo>
                    <a:pt x="259" y="613"/>
                    <a:pt x="295" y="632"/>
                    <a:pt x="331" y="649"/>
                  </a:cubicBezTo>
                  <a:cubicBezTo>
                    <a:pt x="397" y="683"/>
                    <a:pt x="474" y="710"/>
                    <a:pt x="571" y="732"/>
                  </a:cubicBezTo>
                  <a:cubicBezTo>
                    <a:pt x="650" y="749"/>
                    <a:pt x="740" y="762"/>
                    <a:pt x="855" y="771"/>
                  </a:cubicBezTo>
                  <a:cubicBezTo>
                    <a:pt x="888" y="773"/>
                    <a:pt x="919" y="773"/>
                    <a:pt x="954" y="773"/>
                  </a:cubicBezTo>
                  <a:cubicBezTo>
                    <a:pt x="1031" y="773"/>
                    <a:pt x="1108" y="769"/>
                    <a:pt x="1184" y="762"/>
                  </a:cubicBezTo>
                  <a:cubicBezTo>
                    <a:pt x="1645" y="719"/>
                    <a:pt x="2141" y="583"/>
                    <a:pt x="2015" y="140"/>
                  </a:cubicBezTo>
                  <a:cubicBezTo>
                    <a:pt x="2012" y="123"/>
                    <a:pt x="2003" y="105"/>
                    <a:pt x="1993" y="88"/>
                  </a:cubicBezTo>
                  <a:cubicBezTo>
                    <a:pt x="1975" y="52"/>
                    <a:pt x="1940" y="30"/>
                    <a:pt x="1910" y="13"/>
                  </a:cubicBezTo>
                  <a:cubicBezTo>
                    <a:pt x="1896" y="3"/>
                    <a:pt x="1882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8"/>
            <p:cNvSpPr/>
            <p:nvPr/>
          </p:nvSpPr>
          <p:spPr>
            <a:xfrm>
              <a:off x="6556461" y="3635286"/>
              <a:ext cx="28817" cy="11230"/>
            </a:xfrm>
            <a:custGeom>
              <a:avLst/>
              <a:gdLst/>
              <a:ahLst/>
              <a:cxnLst/>
              <a:rect l="l" t="t" r="r" b="b"/>
              <a:pathLst>
                <a:path w="911" h="355" extrusionOk="0">
                  <a:moveTo>
                    <a:pt x="45" y="0"/>
                  </a:moveTo>
                  <a:cubicBezTo>
                    <a:pt x="20" y="0"/>
                    <a:pt x="1" y="23"/>
                    <a:pt x="1" y="46"/>
                  </a:cubicBezTo>
                  <a:cubicBezTo>
                    <a:pt x="1" y="103"/>
                    <a:pt x="80" y="95"/>
                    <a:pt x="141" y="101"/>
                  </a:cubicBezTo>
                  <a:cubicBezTo>
                    <a:pt x="302" y="122"/>
                    <a:pt x="428" y="165"/>
                    <a:pt x="552" y="217"/>
                  </a:cubicBezTo>
                  <a:cubicBezTo>
                    <a:pt x="551" y="216"/>
                    <a:pt x="551" y="216"/>
                    <a:pt x="551" y="216"/>
                  </a:cubicBezTo>
                  <a:lnTo>
                    <a:pt x="551" y="216"/>
                  </a:lnTo>
                  <a:cubicBezTo>
                    <a:pt x="551" y="216"/>
                    <a:pt x="551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2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3" y="217"/>
                    <a:pt x="554" y="217"/>
                  </a:cubicBezTo>
                  <a:lnTo>
                    <a:pt x="554" y="217"/>
                  </a:lnTo>
                  <a:cubicBezTo>
                    <a:pt x="574" y="225"/>
                    <a:pt x="678" y="270"/>
                    <a:pt x="819" y="347"/>
                  </a:cubicBezTo>
                  <a:cubicBezTo>
                    <a:pt x="828" y="352"/>
                    <a:pt x="836" y="354"/>
                    <a:pt x="844" y="354"/>
                  </a:cubicBezTo>
                  <a:cubicBezTo>
                    <a:pt x="887" y="354"/>
                    <a:pt x="911" y="291"/>
                    <a:pt x="867" y="267"/>
                  </a:cubicBezTo>
                  <a:cubicBezTo>
                    <a:pt x="589" y="115"/>
                    <a:pt x="345" y="16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8"/>
            <p:cNvSpPr/>
            <p:nvPr/>
          </p:nvSpPr>
          <p:spPr>
            <a:xfrm>
              <a:off x="6561174" y="3624246"/>
              <a:ext cx="22048" cy="16101"/>
            </a:xfrm>
            <a:custGeom>
              <a:avLst/>
              <a:gdLst/>
              <a:ahLst/>
              <a:cxnLst/>
              <a:rect l="l" t="t" r="r" b="b"/>
              <a:pathLst>
                <a:path w="697" h="509" extrusionOk="0">
                  <a:moveTo>
                    <a:pt x="54" y="0"/>
                  </a:moveTo>
                  <a:cubicBezTo>
                    <a:pt x="38" y="1"/>
                    <a:pt x="22" y="10"/>
                    <a:pt x="14" y="24"/>
                  </a:cubicBezTo>
                  <a:cubicBezTo>
                    <a:pt x="1" y="46"/>
                    <a:pt x="8" y="77"/>
                    <a:pt x="31" y="89"/>
                  </a:cubicBezTo>
                  <a:cubicBezTo>
                    <a:pt x="111" y="136"/>
                    <a:pt x="188" y="185"/>
                    <a:pt x="264" y="235"/>
                  </a:cubicBezTo>
                  <a:cubicBezTo>
                    <a:pt x="375" y="309"/>
                    <a:pt x="502" y="410"/>
                    <a:pt x="502" y="410"/>
                  </a:cubicBezTo>
                  <a:cubicBezTo>
                    <a:pt x="503" y="410"/>
                    <a:pt x="511" y="417"/>
                    <a:pt x="511" y="417"/>
                  </a:cubicBezTo>
                  <a:cubicBezTo>
                    <a:pt x="510" y="416"/>
                    <a:pt x="510" y="416"/>
                    <a:pt x="510" y="416"/>
                  </a:cubicBezTo>
                  <a:lnTo>
                    <a:pt x="510" y="416"/>
                  </a:lnTo>
                  <a:cubicBezTo>
                    <a:pt x="512" y="416"/>
                    <a:pt x="604" y="490"/>
                    <a:pt x="609" y="495"/>
                  </a:cubicBezTo>
                  <a:cubicBezTo>
                    <a:pt x="621" y="505"/>
                    <a:pt x="633" y="509"/>
                    <a:pt x="644" y="509"/>
                  </a:cubicBezTo>
                  <a:cubicBezTo>
                    <a:pt x="656" y="509"/>
                    <a:pt x="668" y="504"/>
                    <a:pt x="677" y="495"/>
                  </a:cubicBezTo>
                  <a:cubicBezTo>
                    <a:pt x="697" y="475"/>
                    <a:pt x="695" y="444"/>
                    <a:pt x="677" y="428"/>
                  </a:cubicBezTo>
                  <a:cubicBezTo>
                    <a:pt x="584" y="354"/>
                    <a:pt x="489" y="281"/>
                    <a:pt x="395" y="210"/>
                  </a:cubicBezTo>
                  <a:cubicBezTo>
                    <a:pt x="292" y="137"/>
                    <a:pt x="187" y="67"/>
                    <a:pt x="77" y="6"/>
                  </a:cubicBezTo>
                  <a:cubicBezTo>
                    <a:pt x="70" y="1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8"/>
            <p:cNvSpPr/>
            <p:nvPr/>
          </p:nvSpPr>
          <p:spPr>
            <a:xfrm>
              <a:off x="6571391" y="3617255"/>
              <a:ext cx="19644" cy="22333"/>
            </a:xfrm>
            <a:custGeom>
              <a:avLst/>
              <a:gdLst/>
              <a:ahLst/>
              <a:cxnLst/>
              <a:rect l="l" t="t" r="r" b="b"/>
              <a:pathLst>
                <a:path w="621" h="706" extrusionOk="0">
                  <a:moveTo>
                    <a:pt x="46" y="1"/>
                  </a:moveTo>
                  <a:cubicBezTo>
                    <a:pt x="44" y="2"/>
                    <a:pt x="42" y="2"/>
                    <a:pt x="37" y="5"/>
                  </a:cubicBezTo>
                  <a:cubicBezTo>
                    <a:pt x="24" y="8"/>
                    <a:pt x="16" y="16"/>
                    <a:pt x="9" y="26"/>
                  </a:cubicBezTo>
                  <a:cubicBezTo>
                    <a:pt x="2" y="36"/>
                    <a:pt x="0" y="51"/>
                    <a:pt x="3" y="62"/>
                  </a:cubicBezTo>
                  <a:cubicBezTo>
                    <a:pt x="7" y="72"/>
                    <a:pt x="14" y="85"/>
                    <a:pt x="24" y="91"/>
                  </a:cubicBezTo>
                  <a:cubicBezTo>
                    <a:pt x="42" y="98"/>
                    <a:pt x="57" y="105"/>
                    <a:pt x="72" y="114"/>
                  </a:cubicBezTo>
                  <a:cubicBezTo>
                    <a:pt x="93" y="124"/>
                    <a:pt x="113" y="138"/>
                    <a:pt x="130" y="151"/>
                  </a:cubicBezTo>
                  <a:cubicBezTo>
                    <a:pt x="156" y="171"/>
                    <a:pt x="180" y="192"/>
                    <a:pt x="202" y="215"/>
                  </a:cubicBezTo>
                  <a:cubicBezTo>
                    <a:pt x="223" y="238"/>
                    <a:pt x="245" y="264"/>
                    <a:pt x="265" y="288"/>
                  </a:cubicBezTo>
                  <a:cubicBezTo>
                    <a:pt x="289" y="321"/>
                    <a:pt x="516" y="695"/>
                    <a:pt x="547" y="704"/>
                  </a:cubicBezTo>
                  <a:cubicBezTo>
                    <a:pt x="552" y="705"/>
                    <a:pt x="556" y="706"/>
                    <a:pt x="561" y="706"/>
                  </a:cubicBezTo>
                  <a:cubicBezTo>
                    <a:pt x="597" y="706"/>
                    <a:pt x="621" y="663"/>
                    <a:pt x="601" y="635"/>
                  </a:cubicBezTo>
                  <a:cubicBezTo>
                    <a:pt x="521" y="520"/>
                    <a:pt x="457" y="396"/>
                    <a:pt x="375" y="280"/>
                  </a:cubicBezTo>
                  <a:cubicBezTo>
                    <a:pt x="339" y="227"/>
                    <a:pt x="299" y="177"/>
                    <a:pt x="252" y="129"/>
                  </a:cubicBezTo>
                  <a:cubicBezTo>
                    <a:pt x="231" y="108"/>
                    <a:pt x="208" y="88"/>
                    <a:pt x="185" y="72"/>
                  </a:cubicBezTo>
                  <a:cubicBezTo>
                    <a:pt x="172" y="62"/>
                    <a:pt x="158" y="52"/>
                    <a:pt x="142" y="43"/>
                  </a:cubicBezTo>
                  <a:cubicBezTo>
                    <a:pt x="120" y="29"/>
                    <a:pt x="95" y="19"/>
                    <a:pt x="72" y="8"/>
                  </a:cubicBezTo>
                  <a:cubicBezTo>
                    <a:pt x="63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8"/>
            <p:cNvSpPr/>
            <p:nvPr/>
          </p:nvSpPr>
          <p:spPr>
            <a:xfrm>
              <a:off x="6654269" y="3318455"/>
              <a:ext cx="437130" cy="404010"/>
            </a:xfrm>
            <a:custGeom>
              <a:avLst/>
              <a:gdLst/>
              <a:ahLst/>
              <a:cxnLst/>
              <a:rect l="l" t="t" r="r" b="b"/>
              <a:pathLst>
                <a:path w="13819" h="12772" extrusionOk="0">
                  <a:moveTo>
                    <a:pt x="11593" y="0"/>
                  </a:moveTo>
                  <a:cubicBezTo>
                    <a:pt x="11540" y="0"/>
                    <a:pt x="11498" y="36"/>
                    <a:pt x="11486" y="81"/>
                  </a:cubicBezTo>
                  <a:cubicBezTo>
                    <a:pt x="11058" y="82"/>
                    <a:pt x="9844" y="365"/>
                    <a:pt x="8159" y="365"/>
                  </a:cubicBezTo>
                  <a:cubicBezTo>
                    <a:pt x="7842" y="365"/>
                    <a:pt x="7508" y="355"/>
                    <a:pt x="7160" y="331"/>
                  </a:cubicBezTo>
                  <a:cubicBezTo>
                    <a:pt x="6663" y="297"/>
                    <a:pt x="6177" y="285"/>
                    <a:pt x="5712" y="285"/>
                  </a:cubicBezTo>
                  <a:cubicBezTo>
                    <a:pt x="4530" y="285"/>
                    <a:pt x="3483" y="364"/>
                    <a:pt x="2730" y="364"/>
                  </a:cubicBezTo>
                  <a:cubicBezTo>
                    <a:pt x="2180" y="364"/>
                    <a:pt x="1787" y="322"/>
                    <a:pt x="1613" y="177"/>
                  </a:cubicBezTo>
                  <a:cubicBezTo>
                    <a:pt x="1601" y="168"/>
                    <a:pt x="1590" y="162"/>
                    <a:pt x="1573" y="162"/>
                  </a:cubicBezTo>
                  <a:cubicBezTo>
                    <a:pt x="1553" y="162"/>
                    <a:pt x="1548" y="163"/>
                    <a:pt x="1547" y="163"/>
                  </a:cubicBezTo>
                  <a:cubicBezTo>
                    <a:pt x="1545" y="163"/>
                    <a:pt x="1558" y="161"/>
                    <a:pt x="1527" y="151"/>
                  </a:cubicBezTo>
                  <a:cubicBezTo>
                    <a:pt x="1518" y="148"/>
                    <a:pt x="1510" y="147"/>
                    <a:pt x="1503" y="147"/>
                  </a:cubicBezTo>
                  <a:cubicBezTo>
                    <a:pt x="1472" y="147"/>
                    <a:pt x="1450" y="167"/>
                    <a:pt x="1435" y="197"/>
                  </a:cubicBezTo>
                  <a:cubicBezTo>
                    <a:pt x="1197" y="702"/>
                    <a:pt x="988" y="1232"/>
                    <a:pt x="809" y="1773"/>
                  </a:cubicBezTo>
                  <a:cubicBezTo>
                    <a:pt x="640" y="2284"/>
                    <a:pt x="503" y="2821"/>
                    <a:pt x="387" y="3415"/>
                  </a:cubicBezTo>
                  <a:cubicBezTo>
                    <a:pt x="187" y="4439"/>
                    <a:pt x="73" y="5545"/>
                    <a:pt x="41" y="6796"/>
                  </a:cubicBezTo>
                  <a:cubicBezTo>
                    <a:pt x="0" y="8434"/>
                    <a:pt x="75" y="11026"/>
                    <a:pt x="1110" y="12390"/>
                  </a:cubicBezTo>
                  <a:cubicBezTo>
                    <a:pt x="1176" y="12481"/>
                    <a:pt x="1207" y="12509"/>
                    <a:pt x="1263" y="12554"/>
                  </a:cubicBezTo>
                  <a:cubicBezTo>
                    <a:pt x="1305" y="12587"/>
                    <a:pt x="1358" y="12590"/>
                    <a:pt x="1411" y="12590"/>
                  </a:cubicBezTo>
                  <a:cubicBezTo>
                    <a:pt x="1422" y="12590"/>
                    <a:pt x="1434" y="12589"/>
                    <a:pt x="1445" y="12589"/>
                  </a:cubicBezTo>
                  <a:cubicBezTo>
                    <a:pt x="2475" y="12535"/>
                    <a:pt x="3236" y="12515"/>
                    <a:pt x="3861" y="12515"/>
                  </a:cubicBezTo>
                  <a:cubicBezTo>
                    <a:pt x="5064" y="12515"/>
                    <a:pt x="5767" y="12588"/>
                    <a:pt x="6924" y="12627"/>
                  </a:cubicBezTo>
                  <a:cubicBezTo>
                    <a:pt x="9230" y="12704"/>
                    <a:pt x="9193" y="12631"/>
                    <a:pt x="11514" y="12768"/>
                  </a:cubicBezTo>
                  <a:cubicBezTo>
                    <a:pt x="11548" y="12771"/>
                    <a:pt x="11586" y="12772"/>
                    <a:pt x="11625" y="12772"/>
                  </a:cubicBezTo>
                  <a:cubicBezTo>
                    <a:pt x="11824" y="12772"/>
                    <a:pt x="12064" y="12735"/>
                    <a:pt x="12073" y="12562"/>
                  </a:cubicBezTo>
                  <a:cubicBezTo>
                    <a:pt x="12614" y="11959"/>
                    <a:pt x="12932" y="10354"/>
                    <a:pt x="13045" y="9538"/>
                  </a:cubicBezTo>
                  <a:cubicBezTo>
                    <a:pt x="13818" y="3954"/>
                    <a:pt x="12196" y="1448"/>
                    <a:pt x="11806" y="406"/>
                  </a:cubicBezTo>
                  <a:lnTo>
                    <a:pt x="11806" y="406"/>
                  </a:lnTo>
                  <a:lnTo>
                    <a:pt x="11808" y="411"/>
                  </a:lnTo>
                  <a:cubicBezTo>
                    <a:pt x="11699" y="116"/>
                    <a:pt x="11715" y="0"/>
                    <a:pt x="1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8"/>
            <p:cNvSpPr/>
            <p:nvPr/>
          </p:nvSpPr>
          <p:spPr>
            <a:xfrm>
              <a:off x="6694220" y="3378114"/>
              <a:ext cx="35650" cy="324328"/>
            </a:xfrm>
            <a:custGeom>
              <a:avLst/>
              <a:gdLst/>
              <a:ahLst/>
              <a:cxnLst/>
              <a:rect l="l" t="t" r="r" b="b"/>
              <a:pathLst>
                <a:path w="1127" h="10253" extrusionOk="0">
                  <a:moveTo>
                    <a:pt x="845" y="1305"/>
                  </a:moveTo>
                  <a:cubicBezTo>
                    <a:pt x="845" y="1306"/>
                    <a:pt x="845" y="1307"/>
                    <a:pt x="845" y="1308"/>
                  </a:cubicBezTo>
                  <a:lnTo>
                    <a:pt x="845" y="1308"/>
                  </a:lnTo>
                  <a:cubicBezTo>
                    <a:pt x="845" y="1307"/>
                    <a:pt x="845" y="1306"/>
                    <a:pt x="845" y="1305"/>
                  </a:cubicBezTo>
                  <a:close/>
                  <a:moveTo>
                    <a:pt x="1074" y="0"/>
                  </a:moveTo>
                  <a:cubicBezTo>
                    <a:pt x="1056" y="0"/>
                    <a:pt x="1034" y="13"/>
                    <a:pt x="1028" y="35"/>
                  </a:cubicBezTo>
                  <a:cubicBezTo>
                    <a:pt x="877" y="617"/>
                    <a:pt x="748" y="1209"/>
                    <a:pt x="649" y="1804"/>
                  </a:cubicBezTo>
                  <a:cubicBezTo>
                    <a:pt x="0" y="5749"/>
                    <a:pt x="837" y="10122"/>
                    <a:pt x="1024" y="10242"/>
                  </a:cubicBezTo>
                  <a:cubicBezTo>
                    <a:pt x="1035" y="10249"/>
                    <a:pt x="1047" y="10252"/>
                    <a:pt x="1058" y="10252"/>
                  </a:cubicBezTo>
                  <a:cubicBezTo>
                    <a:pt x="1095" y="10252"/>
                    <a:pt x="1126" y="10217"/>
                    <a:pt x="1117" y="10177"/>
                  </a:cubicBezTo>
                  <a:cubicBezTo>
                    <a:pt x="569" y="7633"/>
                    <a:pt x="320" y="4231"/>
                    <a:pt x="845" y="1308"/>
                  </a:cubicBezTo>
                  <a:lnTo>
                    <a:pt x="845" y="1308"/>
                  </a:lnTo>
                  <a:cubicBezTo>
                    <a:pt x="844" y="1308"/>
                    <a:pt x="844" y="1309"/>
                    <a:pt x="844" y="1309"/>
                  </a:cubicBezTo>
                  <a:lnTo>
                    <a:pt x="844" y="1309"/>
                  </a:lnTo>
                  <a:cubicBezTo>
                    <a:pt x="921" y="892"/>
                    <a:pt x="1010" y="474"/>
                    <a:pt x="1120" y="62"/>
                  </a:cubicBezTo>
                  <a:cubicBezTo>
                    <a:pt x="1126" y="36"/>
                    <a:pt x="1116" y="10"/>
                    <a:pt x="1089" y="2"/>
                  </a:cubicBezTo>
                  <a:cubicBezTo>
                    <a:pt x="1084" y="0"/>
                    <a:pt x="1080" y="0"/>
                    <a:pt x="10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8"/>
            <p:cNvSpPr/>
            <p:nvPr/>
          </p:nvSpPr>
          <p:spPr>
            <a:xfrm>
              <a:off x="6768588" y="3405950"/>
              <a:ext cx="17335" cy="292822"/>
            </a:xfrm>
            <a:custGeom>
              <a:avLst/>
              <a:gdLst/>
              <a:ahLst/>
              <a:cxnLst/>
              <a:rect l="l" t="t" r="r" b="b"/>
              <a:pathLst>
                <a:path w="548" h="9257" extrusionOk="0">
                  <a:moveTo>
                    <a:pt x="217" y="1"/>
                  </a:moveTo>
                  <a:cubicBezTo>
                    <a:pt x="188" y="1"/>
                    <a:pt x="168" y="22"/>
                    <a:pt x="167" y="48"/>
                  </a:cubicBezTo>
                  <a:cubicBezTo>
                    <a:pt x="98" y="667"/>
                    <a:pt x="52" y="1290"/>
                    <a:pt x="26" y="1911"/>
                  </a:cubicBezTo>
                  <a:cubicBezTo>
                    <a:pt x="2" y="2527"/>
                    <a:pt x="0" y="3142"/>
                    <a:pt x="15" y="3758"/>
                  </a:cubicBezTo>
                  <a:cubicBezTo>
                    <a:pt x="28" y="4372"/>
                    <a:pt x="61" y="4985"/>
                    <a:pt x="98" y="5599"/>
                  </a:cubicBezTo>
                  <a:cubicBezTo>
                    <a:pt x="137" y="6209"/>
                    <a:pt x="184" y="6821"/>
                    <a:pt x="240" y="7431"/>
                  </a:cubicBezTo>
                  <a:cubicBezTo>
                    <a:pt x="267" y="7726"/>
                    <a:pt x="295" y="8024"/>
                    <a:pt x="326" y="8319"/>
                  </a:cubicBezTo>
                  <a:cubicBezTo>
                    <a:pt x="356" y="8615"/>
                    <a:pt x="390" y="8911"/>
                    <a:pt x="421" y="9208"/>
                  </a:cubicBezTo>
                  <a:cubicBezTo>
                    <a:pt x="426" y="9235"/>
                    <a:pt x="454" y="9255"/>
                    <a:pt x="482" y="9256"/>
                  </a:cubicBezTo>
                  <a:cubicBezTo>
                    <a:pt x="482" y="9256"/>
                    <a:pt x="483" y="9256"/>
                    <a:pt x="484" y="9256"/>
                  </a:cubicBezTo>
                  <a:cubicBezTo>
                    <a:pt x="520" y="9256"/>
                    <a:pt x="547" y="9223"/>
                    <a:pt x="546" y="9198"/>
                  </a:cubicBezTo>
                  <a:cubicBezTo>
                    <a:pt x="526" y="8887"/>
                    <a:pt x="506" y="8576"/>
                    <a:pt x="483" y="8267"/>
                  </a:cubicBezTo>
                  <a:cubicBezTo>
                    <a:pt x="460" y="7959"/>
                    <a:pt x="433" y="7648"/>
                    <a:pt x="406" y="7341"/>
                  </a:cubicBezTo>
                  <a:cubicBezTo>
                    <a:pt x="354" y="6728"/>
                    <a:pt x="301" y="6112"/>
                    <a:pt x="254" y="5496"/>
                  </a:cubicBezTo>
                  <a:cubicBezTo>
                    <a:pt x="207" y="4884"/>
                    <a:pt x="174" y="4268"/>
                    <a:pt x="155" y="3654"/>
                  </a:cubicBezTo>
                  <a:cubicBezTo>
                    <a:pt x="135" y="3038"/>
                    <a:pt x="131" y="2421"/>
                    <a:pt x="147" y="1805"/>
                  </a:cubicBezTo>
                  <a:cubicBezTo>
                    <a:pt x="162" y="1218"/>
                    <a:pt x="201" y="635"/>
                    <a:pt x="263" y="51"/>
                  </a:cubicBezTo>
                  <a:cubicBezTo>
                    <a:pt x="267" y="27"/>
                    <a:pt x="242" y="2"/>
                    <a:pt x="2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8"/>
            <p:cNvSpPr/>
            <p:nvPr/>
          </p:nvSpPr>
          <p:spPr>
            <a:xfrm>
              <a:off x="6843874" y="3425215"/>
              <a:ext cx="14076" cy="277164"/>
            </a:xfrm>
            <a:custGeom>
              <a:avLst/>
              <a:gdLst/>
              <a:ahLst/>
              <a:cxnLst/>
              <a:rect l="l" t="t" r="r" b="b"/>
              <a:pathLst>
                <a:path w="445" h="8762" extrusionOk="0">
                  <a:moveTo>
                    <a:pt x="172" y="0"/>
                  </a:moveTo>
                  <a:cubicBezTo>
                    <a:pt x="148" y="0"/>
                    <a:pt x="126" y="22"/>
                    <a:pt x="123" y="45"/>
                  </a:cubicBezTo>
                  <a:cubicBezTo>
                    <a:pt x="0" y="3019"/>
                    <a:pt x="295" y="4579"/>
                    <a:pt x="158" y="8685"/>
                  </a:cubicBezTo>
                  <a:cubicBezTo>
                    <a:pt x="156" y="8735"/>
                    <a:pt x="193" y="8761"/>
                    <a:pt x="231" y="8761"/>
                  </a:cubicBezTo>
                  <a:cubicBezTo>
                    <a:pt x="266" y="8761"/>
                    <a:pt x="301" y="8739"/>
                    <a:pt x="305" y="8692"/>
                  </a:cubicBezTo>
                  <a:cubicBezTo>
                    <a:pt x="444" y="6743"/>
                    <a:pt x="186" y="3632"/>
                    <a:pt x="194" y="1210"/>
                  </a:cubicBezTo>
                  <a:cubicBezTo>
                    <a:pt x="195" y="824"/>
                    <a:pt x="202" y="437"/>
                    <a:pt x="219" y="50"/>
                  </a:cubicBezTo>
                  <a:cubicBezTo>
                    <a:pt x="221" y="25"/>
                    <a:pt x="199" y="2"/>
                    <a:pt x="1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8"/>
            <p:cNvSpPr/>
            <p:nvPr/>
          </p:nvSpPr>
          <p:spPr>
            <a:xfrm>
              <a:off x="6913877" y="3418224"/>
              <a:ext cx="18378" cy="280485"/>
            </a:xfrm>
            <a:custGeom>
              <a:avLst/>
              <a:gdLst/>
              <a:ahLst/>
              <a:cxnLst/>
              <a:rect l="l" t="t" r="r" b="b"/>
              <a:pathLst>
                <a:path w="581" h="8867" extrusionOk="0">
                  <a:moveTo>
                    <a:pt x="75" y="1"/>
                  </a:moveTo>
                  <a:cubicBezTo>
                    <a:pt x="50" y="5"/>
                    <a:pt x="30" y="25"/>
                    <a:pt x="28" y="50"/>
                  </a:cubicBezTo>
                  <a:cubicBezTo>
                    <a:pt x="15" y="213"/>
                    <a:pt x="7" y="376"/>
                    <a:pt x="5" y="541"/>
                  </a:cubicBezTo>
                  <a:cubicBezTo>
                    <a:pt x="1" y="717"/>
                    <a:pt x="5" y="893"/>
                    <a:pt x="11" y="1070"/>
                  </a:cubicBezTo>
                  <a:cubicBezTo>
                    <a:pt x="21" y="1408"/>
                    <a:pt x="50" y="1746"/>
                    <a:pt x="84" y="2083"/>
                  </a:cubicBezTo>
                  <a:cubicBezTo>
                    <a:pt x="156" y="2784"/>
                    <a:pt x="257" y="3485"/>
                    <a:pt x="319" y="4188"/>
                  </a:cubicBezTo>
                  <a:lnTo>
                    <a:pt x="319" y="4172"/>
                  </a:lnTo>
                  <a:cubicBezTo>
                    <a:pt x="333" y="4347"/>
                    <a:pt x="345" y="4523"/>
                    <a:pt x="355" y="4697"/>
                  </a:cubicBezTo>
                  <a:cubicBezTo>
                    <a:pt x="365" y="4898"/>
                    <a:pt x="372" y="5097"/>
                    <a:pt x="379" y="5297"/>
                  </a:cubicBezTo>
                  <a:cubicBezTo>
                    <a:pt x="392" y="5685"/>
                    <a:pt x="400" y="6076"/>
                    <a:pt x="406" y="6464"/>
                  </a:cubicBezTo>
                  <a:cubicBezTo>
                    <a:pt x="408" y="6527"/>
                    <a:pt x="431" y="8800"/>
                    <a:pt x="472" y="8847"/>
                  </a:cubicBezTo>
                  <a:cubicBezTo>
                    <a:pt x="485" y="8861"/>
                    <a:pt x="501" y="8867"/>
                    <a:pt x="517" y="8867"/>
                  </a:cubicBezTo>
                  <a:cubicBezTo>
                    <a:pt x="549" y="8867"/>
                    <a:pt x="581" y="8841"/>
                    <a:pt x="581" y="8807"/>
                  </a:cubicBezTo>
                  <a:cubicBezTo>
                    <a:pt x="536" y="6970"/>
                    <a:pt x="541" y="6241"/>
                    <a:pt x="495" y="5153"/>
                  </a:cubicBezTo>
                  <a:cubicBezTo>
                    <a:pt x="483" y="4862"/>
                    <a:pt x="469" y="4573"/>
                    <a:pt x="443" y="4282"/>
                  </a:cubicBezTo>
                  <a:cubicBezTo>
                    <a:pt x="419" y="3993"/>
                    <a:pt x="386" y="3705"/>
                    <a:pt x="352" y="3416"/>
                  </a:cubicBezTo>
                  <a:cubicBezTo>
                    <a:pt x="280" y="2833"/>
                    <a:pt x="200" y="2252"/>
                    <a:pt x="148" y="1665"/>
                  </a:cubicBezTo>
                  <a:lnTo>
                    <a:pt x="148" y="1679"/>
                  </a:lnTo>
                  <a:cubicBezTo>
                    <a:pt x="101" y="1138"/>
                    <a:pt x="80" y="594"/>
                    <a:pt x="121" y="51"/>
                  </a:cubicBezTo>
                  <a:cubicBezTo>
                    <a:pt x="123" y="27"/>
                    <a:pt x="101" y="4"/>
                    <a:pt x="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8"/>
            <p:cNvSpPr/>
            <p:nvPr/>
          </p:nvSpPr>
          <p:spPr>
            <a:xfrm>
              <a:off x="6980020" y="3376880"/>
              <a:ext cx="28880" cy="319109"/>
            </a:xfrm>
            <a:custGeom>
              <a:avLst/>
              <a:gdLst/>
              <a:ahLst/>
              <a:cxnLst/>
              <a:rect l="l" t="t" r="r" b="b"/>
              <a:pathLst>
                <a:path w="913" h="10088" extrusionOk="0">
                  <a:moveTo>
                    <a:pt x="69" y="1"/>
                  </a:moveTo>
                  <a:cubicBezTo>
                    <a:pt x="58" y="1"/>
                    <a:pt x="48" y="3"/>
                    <a:pt x="39" y="8"/>
                  </a:cubicBezTo>
                  <a:cubicBezTo>
                    <a:pt x="22" y="16"/>
                    <a:pt x="12" y="29"/>
                    <a:pt x="6" y="45"/>
                  </a:cubicBezTo>
                  <a:cubicBezTo>
                    <a:pt x="0" y="62"/>
                    <a:pt x="5" y="79"/>
                    <a:pt x="11" y="96"/>
                  </a:cubicBezTo>
                  <a:cubicBezTo>
                    <a:pt x="13" y="104"/>
                    <a:pt x="15" y="112"/>
                    <a:pt x="19" y="119"/>
                  </a:cubicBezTo>
                  <a:cubicBezTo>
                    <a:pt x="18" y="118"/>
                    <a:pt x="18" y="117"/>
                    <a:pt x="15" y="112"/>
                  </a:cubicBezTo>
                  <a:lnTo>
                    <a:pt x="15" y="112"/>
                  </a:lnTo>
                  <a:cubicBezTo>
                    <a:pt x="636" y="1816"/>
                    <a:pt x="562" y="3718"/>
                    <a:pt x="537" y="5861"/>
                  </a:cubicBezTo>
                  <a:cubicBezTo>
                    <a:pt x="522" y="7441"/>
                    <a:pt x="480" y="8613"/>
                    <a:pt x="241" y="9995"/>
                  </a:cubicBezTo>
                  <a:cubicBezTo>
                    <a:pt x="238" y="10056"/>
                    <a:pt x="285" y="10087"/>
                    <a:pt x="331" y="10087"/>
                  </a:cubicBezTo>
                  <a:cubicBezTo>
                    <a:pt x="368" y="10087"/>
                    <a:pt x="405" y="10067"/>
                    <a:pt x="414" y="10027"/>
                  </a:cubicBezTo>
                  <a:cubicBezTo>
                    <a:pt x="842" y="8028"/>
                    <a:pt x="913" y="2804"/>
                    <a:pt x="354" y="741"/>
                  </a:cubicBezTo>
                  <a:cubicBezTo>
                    <a:pt x="290" y="502"/>
                    <a:pt x="212" y="267"/>
                    <a:pt x="126" y="36"/>
                  </a:cubicBezTo>
                  <a:cubicBezTo>
                    <a:pt x="121" y="19"/>
                    <a:pt x="104" y="9"/>
                    <a:pt x="89" y="3"/>
                  </a:cubicBezTo>
                  <a:cubicBezTo>
                    <a:pt x="82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8"/>
            <p:cNvSpPr/>
            <p:nvPr/>
          </p:nvSpPr>
          <p:spPr>
            <a:xfrm>
              <a:off x="6699155" y="3238298"/>
              <a:ext cx="326922" cy="197102"/>
            </a:xfrm>
            <a:custGeom>
              <a:avLst/>
              <a:gdLst/>
              <a:ahLst/>
              <a:cxnLst/>
              <a:rect l="l" t="t" r="r" b="b"/>
              <a:pathLst>
                <a:path w="10335" h="6231" extrusionOk="0">
                  <a:moveTo>
                    <a:pt x="5777" y="0"/>
                  </a:moveTo>
                  <a:cubicBezTo>
                    <a:pt x="5356" y="0"/>
                    <a:pt x="4912" y="29"/>
                    <a:pt x="4418" y="86"/>
                  </a:cubicBezTo>
                  <a:cubicBezTo>
                    <a:pt x="4113" y="122"/>
                    <a:pt x="3796" y="172"/>
                    <a:pt x="3474" y="236"/>
                  </a:cubicBezTo>
                  <a:cubicBezTo>
                    <a:pt x="3123" y="304"/>
                    <a:pt x="2781" y="389"/>
                    <a:pt x="2456" y="491"/>
                  </a:cubicBezTo>
                  <a:cubicBezTo>
                    <a:pt x="2079" y="609"/>
                    <a:pt x="1753" y="739"/>
                    <a:pt x="1454" y="891"/>
                  </a:cubicBezTo>
                  <a:cubicBezTo>
                    <a:pt x="1252" y="995"/>
                    <a:pt x="1061" y="1113"/>
                    <a:pt x="891" y="1240"/>
                  </a:cubicBezTo>
                  <a:cubicBezTo>
                    <a:pt x="722" y="1365"/>
                    <a:pt x="567" y="1511"/>
                    <a:pt x="436" y="1670"/>
                  </a:cubicBezTo>
                  <a:cubicBezTo>
                    <a:pt x="307" y="1823"/>
                    <a:pt x="201" y="2000"/>
                    <a:pt x="124" y="2192"/>
                  </a:cubicBezTo>
                  <a:cubicBezTo>
                    <a:pt x="46" y="2386"/>
                    <a:pt x="3" y="2609"/>
                    <a:pt x="3" y="2837"/>
                  </a:cubicBezTo>
                  <a:cubicBezTo>
                    <a:pt x="0" y="2868"/>
                    <a:pt x="26" y="2901"/>
                    <a:pt x="59" y="2910"/>
                  </a:cubicBezTo>
                  <a:cubicBezTo>
                    <a:pt x="55" y="3140"/>
                    <a:pt x="85" y="3372"/>
                    <a:pt x="142" y="3594"/>
                  </a:cubicBezTo>
                  <a:cubicBezTo>
                    <a:pt x="172" y="3706"/>
                    <a:pt x="212" y="3817"/>
                    <a:pt x="255" y="3925"/>
                  </a:cubicBezTo>
                  <a:cubicBezTo>
                    <a:pt x="301" y="4041"/>
                    <a:pt x="366" y="4152"/>
                    <a:pt x="430" y="4260"/>
                  </a:cubicBezTo>
                  <a:cubicBezTo>
                    <a:pt x="493" y="4363"/>
                    <a:pt x="556" y="4467"/>
                    <a:pt x="625" y="4565"/>
                  </a:cubicBezTo>
                  <a:cubicBezTo>
                    <a:pt x="701" y="4671"/>
                    <a:pt x="781" y="4771"/>
                    <a:pt x="867" y="4868"/>
                  </a:cubicBezTo>
                  <a:cubicBezTo>
                    <a:pt x="945" y="4957"/>
                    <a:pt x="1030" y="5042"/>
                    <a:pt x="1117" y="5122"/>
                  </a:cubicBezTo>
                  <a:cubicBezTo>
                    <a:pt x="1212" y="5208"/>
                    <a:pt x="1312" y="5292"/>
                    <a:pt x="1418" y="5365"/>
                  </a:cubicBezTo>
                  <a:cubicBezTo>
                    <a:pt x="1608" y="5498"/>
                    <a:pt x="1825" y="5593"/>
                    <a:pt x="2041" y="5672"/>
                  </a:cubicBezTo>
                  <a:cubicBezTo>
                    <a:pt x="2150" y="5710"/>
                    <a:pt x="2261" y="5743"/>
                    <a:pt x="2372" y="5772"/>
                  </a:cubicBezTo>
                  <a:cubicBezTo>
                    <a:pt x="2380" y="5775"/>
                    <a:pt x="2390" y="5780"/>
                    <a:pt x="2400" y="5785"/>
                  </a:cubicBezTo>
                  <a:cubicBezTo>
                    <a:pt x="2595" y="5866"/>
                    <a:pt x="2820" y="5938"/>
                    <a:pt x="3082" y="6001"/>
                  </a:cubicBezTo>
                  <a:cubicBezTo>
                    <a:pt x="3301" y="6053"/>
                    <a:pt x="3536" y="6096"/>
                    <a:pt x="3824" y="6136"/>
                  </a:cubicBezTo>
                  <a:cubicBezTo>
                    <a:pt x="4290" y="6197"/>
                    <a:pt x="4786" y="6226"/>
                    <a:pt x="5384" y="6230"/>
                  </a:cubicBezTo>
                  <a:lnTo>
                    <a:pt x="5469" y="6230"/>
                  </a:lnTo>
                  <a:cubicBezTo>
                    <a:pt x="5686" y="6230"/>
                    <a:pt x="5904" y="6224"/>
                    <a:pt x="6122" y="6217"/>
                  </a:cubicBezTo>
                  <a:cubicBezTo>
                    <a:pt x="6242" y="6214"/>
                    <a:pt x="6359" y="6209"/>
                    <a:pt x="6478" y="6197"/>
                  </a:cubicBezTo>
                  <a:cubicBezTo>
                    <a:pt x="6607" y="6186"/>
                    <a:pt x="6742" y="6166"/>
                    <a:pt x="6876" y="6138"/>
                  </a:cubicBezTo>
                  <a:cubicBezTo>
                    <a:pt x="7330" y="6050"/>
                    <a:pt x="7796" y="5861"/>
                    <a:pt x="8262" y="5580"/>
                  </a:cubicBezTo>
                  <a:cubicBezTo>
                    <a:pt x="8459" y="5463"/>
                    <a:pt x="8663" y="5321"/>
                    <a:pt x="8887" y="5150"/>
                  </a:cubicBezTo>
                  <a:cubicBezTo>
                    <a:pt x="9101" y="4987"/>
                    <a:pt x="9286" y="4828"/>
                    <a:pt x="9451" y="4665"/>
                  </a:cubicBezTo>
                  <a:cubicBezTo>
                    <a:pt x="9595" y="4520"/>
                    <a:pt x="9726" y="4367"/>
                    <a:pt x="9843" y="4210"/>
                  </a:cubicBezTo>
                  <a:cubicBezTo>
                    <a:pt x="9959" y="4049"/>
                    <a:pt x="10061" y="3876"/>
                    <a:pt x="10145" y="3691"/>
                  </a:cubicBezTo>
                  <a:cubicBezTo>
                    <a:pt x="10224" y="3517"/>
                    <a:pt x="10280" y="3325"/>
                    <a:pt x="10311" y="3122"/>
                  </a:cubicBezTo>
                  <a:cubicBezTo>
                    <a:pt x="10334" y="2964"/>
                    <a:pt x="10334" y="2795"/>
                    <a:pt x="10311" y="2623"/>
                  </a:cubicBezTo>
                  <a:cubicBezTo>
                    <a:pt x="10324" y="2602"/>
                    <a:pt x="10326" y="2579"/>
                    <a:pt x="10320" y="2556"/>
                  </a:cubicBezTo>
                  <a:cubicBezTo>
                    <a:pt x="10310" y="2522"/>
                    <a:pt x="10303" y="2487"/>
                    <a:pt x="10296" y="2453"/>
                  </a:cubicBezTo>
                  <a:cubicBezTo>
                    <a:pt x="10290" y="2427"/>
                    <a:pt x="10283" y="2401"/>
                    <a:pt x="10276" y="2374"/>
                  </a:cubicBezTo>
                  <a:cubicBezTo>
                    <a:pt x="10260" y="2315"/>
                    <a:pt x="10240" y="2257"/>
                    <a:pt x="10218" y="2198"/>
                  </a:cubicBezTo>
                  <a:cubicBezTo>
                    <a:pt x="10174" y="2076"/>
                    <a:pt x="10119" y="1955"/>
                    <a:pt x="10055" y="1834"/>
                  </a:cubicBezTo>
                  <a:cubicBezTo>
                    <a:pt x="10004" y="1735"/>
                    <a:pt x="9938" y="1637"/>
                    <a:pt x="9857" y="1529"/>
                  </a:cubicBezTo>
                  <a:cubicBezTo>
                    <a:pt x="9776" y="1426"/>
                    <a:pt x="9683" y="1333"/>
                    <a:pt x="9593" y="1247"/>
                  </a:cubicBezTo>
                  <a:cubicBezTo>
                    <a:pt x="9432" y="1095"/>
                    <a:pt x="9252" y="949"/>
                    <a:pt x="9053" y="818"/>
                  </a:cubicBezTo>
                  <a:cubicBezTo>
                    <a:pt x="8879" y="703"/>
                    <a:pt x="8685" y="596"/>
                    <a:pt x="8461" y="494"/>
                  </a:cubicBezTo>
                  <a:cubicBezTo>
                    <a:pt x="8089" y="324"/>
                    <a:pt x="7662" y="198"/>
                    <a:pt x="7161" y="109"/>
                  </a:cubicBezTo>
                  <a:cubicBezTo>
                    <a:pt x="6746" y="36"/>
                    <a:pt x="6304" y="0"/>
                    <a:pt x="5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8"/>
            <p:cNvSpPr/>
            <p:nvPr/>
          </p:nvSpPr>
          <p:spPr>
            <a:xfrm>
              <a:off x="6646329" y="3407595"/>
              <a:ext cx="443551" cy="154240"/>
            </a:xfrm>
            <a:custGeom>
              <a:avLst/>
              <a:gdLst/>
              <a:ahLst/>
              <a:cxnLst/>
              <a:rect l="l" t="t" r="r" b="b"/>
              <a:pathLst>
                <a:path w="14022" h="4876" extrusionOk="0">
                  <a:moveTo>
                    <a:pt x="13289" y="0"/>
                  </a:moveTo>
                  <a:cubicBezTo>
                    <a:pt x="13267" y="0"/>
                    <a:pt x="13249" y="6"/>
                    <a:pt x="13230" y="15"/>
                  </a:cubicBezTo>
                  <a:cubicBezTo>
                    <a:pt x="13191" y="39"/>
                    <a:pt x="13174" y="61"/>
                    <a:pt x="13163" y="89"/>
                  </a:cubicBezTo>
                  <a:lnTo>
                    <a:pt x="13140" y="146"/>
                  </a:lnTo>
                  <a:lnTo>
                    <a:pt x="13131" y="169"/>
                  </a:lnTo>
                  <a:cubicBezTo>
                    <a:pt x="13105" y="214"/>
                    <a:pt x="13077" y="255"/>
                    <a:pt x="13045" y="297"/>
                  </a:cubicBezTo>
                  <a:cubicBezTo>
                    <a:pt x="13004" y="351"/>
                    <a:pt x="12966" y="400"/>
                    <a:pt x="12926" y="447"/>
                  </a:cubicBezTo>
                  <a:cubicBezTo>
                    <a:pt x="12739" y="663"/>
                    <a:pt x="12520" y="859"/>
                    <a:pt x="12278" y="1031"/>
                  </a:cubicBezTo>
                  <a:cubicBezTo>
                    <a:pt x="11977" y="1238"/>
                    <a:pt x="11641" y="1409"/>
                    <a:pt x="11251" y="1553"/>
                  </a:cubicBezTo>
                  <a:lnTo>
                    <a:pt x="11254" y="1553"/>
                  </a:lnTo>
                  <a:cubicBezTo>
                    <a:pt x="10691" y="1757"/>
                    <a:pt x="10108" y="1873"/>
                    <a:pt x="9660" y="1953"/>
                  </a:cubicBezTo>
                  <a:cubicBezTo>
                    <a:pt x="9337" y="2011"/>
                    <a:pt x="9007" y="2062"/>
                    <a:pt x="8684" y="2111"/>
                  </a:cubicBezTo>
                  <a:cubicBezTo>
                    <a:pt x="8344" y="2162"/>
                    <a:pt x="8014" y="2203"/>
                    <a:pt x="7697" y="2231"/>
                  </a:cubicBezTo>
                  <a:lnTo>
                    <a:pt x="7720" y="2233"/>
                  </a:lnTo>
                  <a:cubicBezTo>
                    <a:pt x="7412" y="2256"/>
                    <a:pt x="7096" y="2268"/>
                    <a:pt x="6784" y="2268"/>
                  </a:cubicBezTo>
                  <a:cubicBezTo>
                    <a:pt x="6132" y="2268"/>
                    <a:pt x="5473" y="2210"/>
                    <a:pt x="4826" y="2095"/>
                  </a:cubicBezTo>
                  <a:cubicBezTo>
                    <a:pt x="4218" y="1982"/>
                    <a:pt x="3658" y="1829"/>
                    <a:pt x="3144" y="1636"/>
                  </a:cubicBezTo>
                  <a:lnTo>
                    <a:pt x="2920" y="1553"/>
                  </a:lnTo>
                  <a:cubicBezTo>
                    <a:pt x="2571" y="1424"/>
                    <a:pt x="2209" y="1289"/>
                    <a:pt x="1868" y="1129"/>
                  </a:cubicBezTo>
                  <a:cubicBezTo>
                    <a:pt x="1549" y="977"/>
                    <a:pt x="1288" y="814"/>
                    <a:pt x="1068" y="630"/>
                  </a:cubicBezTo>
                  <a:cubicBezTo>
                    <a:pt x="1002" y="573"/>
                    <a:pt x="937" y="514"/>
                    <a:pt x="877" y="451"/>
                  </a:cubicBezTo>
                  <a:cubicBezTo>
                    <a:pt x="811" y="384"/>
                    <a:pt x="747" y="305"/>
                    <a:pt x="680" y="214"/>
                  </a:cubicBezTo>
                  <a:lnTo>
                    <a:pt x="667" y="197"/>
                  </a:lnTo>
                  <a:cubicBezTo>
                    <a:pt x="667" y="184"/>
                    <a:pt x="662" y="169"/>
                    <a:pt x="655" y="156"/>
                  </a:cubicBezTo>
                  <a:cubicBezTo>
                    <a:pt x="645" y="135"/>
                    <a:pt x="625" y="119"/>
                    <a:pt x="604" y="111"/>
                  </a:cubicBezTo>
                  <a:cubicBezTo>
                    <a:pt x="591" y="101"/>
                    <a:pt x="576" y="96"/>
                    <a:pt x="562" y="96"/>
                  </a:cubicBezTo>
                  <a:cubicBezTo>
                    <a:pt x="552" y="96"/>
                    <a:pt x="541" y="98"/>
                    <a:pt x="532" y="103"/>
                  </a:cubicBezTo>
                  <a:cubicBezTo>
                    <a:pt x="525" y="106"/>
                    <a:pt x="519" y="112"/>
                    <a:pt x="515" y="118"/>
                  </a:cubicBezTo>
                  <a:cubicBezTo>
                    <a:pt x="456" y="151"/>
                    <a:pt x="409" y="199"/>
                    <a:pt x="359" y="270"/>
                  </a:cubicBezTo>
                  <a:cubicBezTo>
                    <a:pt x="302" y="350"/>
                    <a:pt x="261" y="447"/>
                    <a:pt x="230" y="530"/>
                  </a:cubicBezTo>
                  <a:cubicBezTo>
                    <a:pt x="188" y="640"/>
                    <a:pt x="158" y="752"/>
                    <a:pt x="137" y="848"/>
                  </a:cubicBezTo>
                  <a:cubicBezTo>
                    <a:pt x="103" y="985"/>
                    <a:pt x="80" y="1122"/>
                    <a:pt x="61" y="1236"/>
                  </a:cubicBezTo>
                  <a:cubicBezTo>
                    <a:pt x="22" y="1488"/>
                    <a:pt x="2" y="1740"/>
                    <a:pt x="1" y="1986"/>
                  </a:cubicBezTo>
                  <a:cubicBezTo>
                    <a:pt x="1" y="2095"/>
                    <a:pt x="4" y="2195"/>
                    <a:pt x="15" y="2294"/>
                  </a:cubicBezTo>
                  <a:cubicBezTo>
                    <a:pt x="18" y="2336"/>
                    <a:pt x="25" y="2380"/>
                    <a:pt x="34" y="2423"/>
                  </a:cubicBezTo>
                  <a:cubicBezTo>
                    <a:pt x="39" y="2452"/>
                    <a:pt x="48" y="2478"/>
                    <a:pt x="55" y="2506"/>
                  </a:cubicBezTo>
                  <a:cubicBezTo>
                    <a:pt x="41" y="2519"/>
                    <a:pt x="34" y="2535"/>
                    <a:pt x="34" y="2553"/>
                  </a:cubicBezTo>
                  <a:cubicBezTo>
                    <a:pt x="34" y="2569"/>
                    <a:pt x="39" y="2582"/>
                    <a:pt x="48" y="2592"/>
                  </a:cubicBezTo>
                  <a:cubicBezTo>
                    <a:pt x="231" y="2770"/>
                    <a:pt x="430" y="2939"/>
                    <a:pt x="635" y="3093"/>
                  </a:cubicBezTo>
                  <a:cubicBezTo>
                    <a:pt x="828" y="3241"/>
                    <a:pt x="1048" y="3384"/>
                    <a:pt x="1284" y="3520"/>
                  </a:cubicBezTo>
                  <a:cubicBezTo>
                    <a:pt x="1693" y="3758"/>
                    <a:pt x="2150" y="3965"/>
                    <a:pt x="2681" y="4153"/>
                  </a:cubicBezTo>
                  <a:cubicBezTo>
                    <a:pt x="2910" y="4233"/>
                    <a:pt x="3154" y="4312"/>
                    <a:pt x="3426" y="4389"/>
                  </a:cubicBezTo>
                  <a:cubicBezTo>
                    <a:pt x="3709" y="4469"/>
                    <a:pt x="3969" y="4537"/>
                    <a:pt x="4218" y="4590"/>
                  </a:cubicBezTo>
                  <a:cubicBezTo>
                    <a:pt x="4745" y="4705"/>
                    <a:pt x="5300" y="4784"/>
                    <a:pt x="5912" y="4832"/>
                  </a:cubicBezTo>
                  <a:cubicBezTo>
                    <a:pt x="6287" y="4860"/>
                    <a:pt x="6676" y="4876"/>
                    <a:pt x="7069" y="4876"/>
                  </a:cubicBezTo>
                  <a:cubicBezTo>
                    <a:pt x="7265" y="4876"/>
                    <a:pt x="7461" y="4873"/>
                    <a:pt x="7657" y="4866"/>
                  </a:cubicBezTo>
                  <a:cubicBezTo>
                    <a:pt x="7923" y="4856"/>
                    <a:pt x="8200" y="4839"/>
                    <a:pt x="8500" y="4813"/>
                  </a:cubicBezTo>
                  <a:cubicBezTo>
                    <a:pt x="8636" y="4801"/>
                    <a:pt x="8773" y="4789"/>
                    <a:pt x="8907" y="4770"/>
                  </a:cubicBezTo>
                  <a:cubicBezTo>
                    <a:pt x="9036" y="4754"/>
                    <a:pt x="9175" y="4733"/>
                    <a:pt x="9344" y="4698"/>
                  </a:cubicBezTo>
                  <a:cubicBezTo>
                    <a:pt x="9835" y="4602"/>
                    <a:pt x="10360" y="4433"/>
                    <a:pt x="10948" y="4189"/>
                  </a:cubicBezTo>
                  <a:cubicBezTo>
                    <a:pt x="11185" y="4088"/>
                    <a:pt x="11440" y="3972"/>
                    <a:pt x="11722" y="3831"/>
                  </a:cubicBezTo>
                  <a:cubicBezTo>
                    <a:pt x="11815" y="3785"/>
                    <a:pt x="11908" y="3738"/>
                    <a:pt x="12001" y="3690"/>
                  </a:cubicBezTo>
                  <a:lnTo>
                    <a:pt x="12072" y="3655"/>
                  </a:lnTo>
                  <a:cubicBezTo>
                    <a:pt x="12137" y="3620"/>
                    <a:pt x="12205" y="3586"/>
                    <a:pt x="12272" y="3553"/>
                  </a:cubicBezTo>
                  <a:lnTo>
                    <a:pt x="12372" y="3503"/>
                  </a:lnTo>
                  <a:cubicBezTo>
                    <a:pt x="12667" y="3357"/>
                    <a:pt x="12974" y="3205"/>
                    <a:pt x="13254" y="3007"/>
                  </a:cubicBezTo>
                  <a:cubicBezTo>
                    <a:pt x="13409" y="2898"/>
                    <a:pt x="13535" y="2793"/>
                    <a:pt x="13639" y="2684"/>
                  </a:cubicBezTo>
                  <a:cubicBezTo>
                    <a:pt x="13757" y="2558"/>
                    <a:pt x="13854" y="2422"/>
                    <a:pt x="13926" y="2278"/>
                  </a:cubicBezTo>
                  <a:lnTo>
                    <a:pt x="13939" y="2253"/>
                  </a:lnTo>
                  <a:cubicBezTo>
                    <a:pt x="13946" y="2233"/>
                    <a:pt x="13946" y="2213"/>
                    <a:pt x="13942" y="2191"/>
                  </a:cubicBezTo>
                  <a:cubicBezTo>
                    <a:pt x="13940" y="2184"/>
                    <a:pt x="13939" y="2177"/>
                    <a:pt x="13933" y="2168"/>
                  </a:cubicBezTo>
                  <a:cubicBezTo>
                    <a:pt x="13977" y="2041"/>
                    <a:pt x="14005" y="1898"/>
                    <a:pt x="14015" y="1719"/>
                  </a:cubicBezTo>
                  <a:cubicBezTo>
                    <a:pt x="14022" y="1495"/>
                    <a:pt x="14010" y="1256"/>
                    <a:pt x="13967" y="1007"/>
                  </a:cubicBezTo>
                  <a:cubicBezTo>
                    <a:pt x="13949" y="894"/>
                    <a:pt x="13922" y="779"/>
                    <a:pt x="13886" y="666"/>
                  </a:cubicBezTo>
                  <a:cubicBezTo>
                    <a:pt x="13849" y="550"/>
                    <a:pt x="13806" y="450"/>
                    <a:pt x="13757" y="363"/>
                  </a:cubicBezTo>
                  <a:cubicBezTo>
                    <a:pt x="13695" y="250"/>
                    <a:pt x="13555" y="55"/>
                    <a:pt x="13333" y="6"/>
                  </a:cubicBezTo>
                  <a:cubicBezTo>
                    <a:pt x="13319" y="3"/>
                    <a:pt x="13303" y="0"/>
                    <a:pt x="1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8"/>
            <p:cNvSpPr/>
            <p:nvPr/>
          </p:nvSpPr>
          <p:spPr>
            <a:xfrm>
              <a:off x="6646202" y="3610265"/>
              <a:ext cx="430771" cy="66934"/>
            </a:xfrm>
            <a:custGeom>
              <a:avLst/>
              <a:gdLst/>
              <a:ahLst/>
              <a:cxnLst/>
              <a:rect l="l" t="t" r="r" b="b"/>
              <a:pathLst>
                <a:path w="13618" h="2116" extrusionOk="0">
                  <a:moveTo>
                    <a:pt x="755" y="1"/>
                  </a:moveTo>
                  <a:cubicBezTo>
                    <a:pt x="612" y="1"/>
                    <a:pt x="466" y="11"/>
                    <a:pt x="327" y="44"/>
                  </a:cubicBezTo>
                  <a:cubicBezTo>
                    <a:pt x="222" y="70"/>
                    <a:pt x="121" y="118"/>
                    <a:pt x="56" y="200"/>
                  </a:cubicBezTo>
                  <a:cubicBezTo>
                    <a:pt x="46" y="209"/>
                    <a:pt x="39" y="222"/>
                    <a:pt x="35" y="236"/>
                  </a:cubicBezTo>
                  <a:cubicBezTo>
                    <a:pt x="28" y="249"/>
                    <a:pt x="19" y="259"/>
                    <a:pt x="12" y="273"/>
                  </a:cubicBezTo>
                  <a:cubicBezTo>
                    <a:pt x="1" y="302"/>
                    <a:pt x="11" y="330"/>
                    <a:pt x="26" y="355"/>
                  </a:cubicBezTo>
                  <a:cubicBezTo>
                    <a:pt x="18" y="542"/>
                    <a:pt x="19" y="737"/>
                    <a:pt x="42" y="936"/>
                  </a:cubicBezTo>
                  <a:cubicBezTo>
                    <a:pt x="69" y="1178"/>
                    <a:pt x="125" y="1400"/>
                    <a:pt x="212" y="1595"/>
                  </a:cubicBezTo>
                  <a:cubicBezTo>
                    <a:pt x="217" y="1605"/>
                    <a:pt x="227" y="1616"/>
                    <a:pt x="237" y="1623"/>
                  </a:cubicBezTo>
                  <a:cubicBezTo>
                    <a:pt x="241" y="1661"/>
                    <a:pt x="271" y="1691"/>
                    <a:pt x="313" y="1695"/>
                  </a:cubicBezTo>
                  <a:cubicBezTo>
                    <a:pt x="1517" y="1802"/>
                    <a:pt x="2721" y="1824"/>
                    <a:pt x="4060" y="1838"/>
                  </a:cubicBezTo>
                  <a:lnTo>
                    <a:pt x="4290" y="1840"/>
                  </a:lnTo>
                  <a:cubicBezTo>
                    <a:pt x="5440" y="1852"/>
                    <a:pt x="6629" y="1865"/>
                    <a:pt x="7796" y="1955"/>
                  </a:cubicBezTo>
                  <a:cubicBezTo>
                    <a:pt x="8013" y="1973"/>
                    <a:pt x="8232" y="1994"/>
                    <a:pt x="8450" y="2016"/>
                  </a:cubicBezTo>
                  <a:cubicBezTo>
                    <a:pt x="8691" y="2039"/>
                    <a:pt x="8920" y="2054"/>
                    <a:pt x="9150" y="2069"/>
                  </a:cubicBezTo>
                  <a:cubicBezTo>
                    <a:pt x="9560" y="2092"/>
                    <a:pt x="10005" y="2109"/>
                    <a:pt x="10509" y="2113"/>
                  </a:cubicBezTo>
                  <a:cubicBezTo>
                    <a:pt x="10662" y="2116"/>
                    <a:pt x="10817" y="2116"/>
                    <a:pt x="10973" y="2116"/>
                  </a:cubicBezTo>
                  <a:cubicBezTo>
                    <a:pt x="11274" y="2116"/>
                    <a:pt x="11572" y="2112"/>
                    <a:pt x="11872" y="2110"/>
                  </a:cubicBezTo>
                  <a:lnTo>
                    <a:pt x="12094" y="2109"/>
                  </a:lnTo>
                  <a:cubicBezTo>
                    <a:pt x="12242" y="2106"/>
                    <a:pt x="12386" y="2104"/>
                    <a:pt x="12531" y="2104"/>
                  </a:cubicBezTo>
                  <a:lnTo>
                    <a:pt x="12760" y="2104"/>
                  </a:lnTo>
                  <a:cubicBezTo>
                    <a:pt x="12915" y="2104"/>
                    <a:pt x="13066" y="2106"/>
                    <a:pt x="13221" y="2112"/>
                  </a:cubicBezTo>
                  <a:cubicBezTo>
                    <a:pt x="13288" y="2112"/>
                    <a:pt x="13340" y="2063"/>
                    <a:pt x="13344" y="1998"/>
                  </a:cubicBezTo>
                  <a:cubicBezTo>
                    <a:pt x="13344" y="1977"/>
                    <a:pt x="13340" y="1955"/>
                    <a:pt x="13330" y="1937"/>
                  </a:cubicBezTo>
                  <a:cubicBezTo>
                    <a:pt x="13502" y="1729"/>
                    <a:pt x="13560" y="1451"/>
                    <a:pt x="13595" y="1232"/>
                  </a:cubicBezTo>
                  <a:cubicBezTo>
                    <a:pt x="13616" y="1094"/>
                    <a:pt x="13618" y="953"/>
                    <a:pt x="13602" y="814"/>
                  </a:cubicBezTo>
                  <a:cubicBezTo>
                    <a:pt x="13592" y="758"/>
                    <a:pt x="13578" y="703"/>
                    <a:pt x="13552" y="638"/>
                  </a:cubicBezTo>
                  <a:cubicBezTo>
                    <a:pt x="13532" y="585"/>
                    <a:pt x="13503" y="535"/>
                    <a:pt x="13463" y="481"/>
                  </a:cubicBezTo>
                  <a:cubicBezTo>
                    <a:pt x="13450" y="465"/>
                    <a:pt x="13432" y="451"/>
                    <a:pt x="13410" y="443"/>
                  </a:cubicBezTo>
                  <a:cubicBezTo>
                    <a:pt x="13389" y="425"/>
                    <a:pt x="13363" y="415"/>
                    <a:pt x="13334" y="413"/>
                  </a:cubicBezTo>
                  <a:lnTo>
                    <a:pt x="13115" y="393"/>
                  </a:lnTo>
                  <a:lnTo>
                    <a:pt x="12897" y="373"/>
                  </a:lnTo>
                  <a:cubicBezTo>
                    <a:pt x="12737" y="360"/>
                    <a:pt x="12578" y="350"/>
                    <a:pt x="12419" y="342"/>
                  </a:cubicBezTo>
                  <a:cubicBezTo>
                    <a:pt x="12130" y="325"/>
                    <a:pt x="11828" y="313"/>
                    <a:pt x="11497" y="306"/>
                  </a:cubicBezTo>
                  <a:cubicBezTo>
                    <a:pt x="11265" y="300"/>
                    <a:pt x="11033" y="299"/>
                    <a:pt x="10801" y="299"/>
                  </a:cubicBezTo>
                  <a:cubicBezTo>
                    <a:pt x="10460" y="299"/>
                    <a:pt x="10094" y="303"/>
                    <a:pt x="9649" y="313"/>
                  </a:cubicBezTo>
                  <a:cubicBezTo>
                    <a:pt x="9341" y="320"/>
                    <a:pt x="9033" y="329"/>
                    <a:pt x="8725" y="337"/>
                  </a:cubicBezTo>
                  <a:lnTo>
                    <a:pt x="8198" y="353"/>
                  </a:lnTo>
                  <a:lnTo>
                    <a:pt x="7807" y="365"/>
                  </a:lnTo>
                  <a:lnTo>
                    <a:pt x="7621" y="370"/>
                  </a:lnTo>
                  <a:cubicBezTo>
                    <a:pt x="7368" y="356"/>
                    <a:pt x="7117" y="339"/>
                    <a:pt x="6865" y="316"/>
                  </a:cubicBezTo>
                  <a:cubicBezTo>
                    <a:pt x="6716" y="303"/>
                    <a:pt x="6569" y="285"/>
                    <a:pt x="6420" y="274"/>
                  </a:cubicBezTo>
                  <a:cubicBezTo>
                    <a:pt x="6258" y="264"/>
                    <a:pt x="6096" y="263"/>
                    <a:pt x="5933" y="263"/>
                  </a:cubicBezTo>
                  <a:cubicBezTo>
                    <a:pt x="5621" y="263"/>
                    <a:pt x="5309" y="272"/>
                    <a:pt x="4996" y="273"/>
                  </a:cubicBezTo>
                  <a:cubicBezTo>
                    <a:pt x="4846" y="273"/>
                    <a:pt x="4696" y="273"/>
                    <a:pt x="4547" y="270"/>
                  </a:cubicBezTo>
                  <a:cubicBezTo>
                    <a:pt x="4386" y="264"/>
                    <a:pt x="4229" y="252"/>
                    <a:pt x="4070" y="236"/>
                  </a:cubicBezTo>
                  <a:cubicBezTo>
                    <a:pt x="3924" y="222"/>
                    <a:pt x="3779" y="201"/>
                    <a:pt x="3635" y="184"/>
                  </a:cubicBezTo>
                  <a:cubicBezTo>
                    <a:pt x="3479" y="164"/>
                    <a:pt x="3321" y="147"/>
                    <a:pt x="3164" y="133"/>
                  </a:cubicBezTo>
                  <a:cubicBezTo>
                    <a:pt x="3029" y="120"/>
                    <a:pt x="2896" y="113"/>
                    <a:pt x="2761" y="113"/>
                  </a:cubicBezTo>
                  <a:cubicBezTo>
                    <a:pt x="2604" y="113"/>
                    <a:pt x="2446" y="123"/>
                    <a:pt x="2290" y="143"/>
                  </a:cubicBezTo>
                  <a:cubicBezTo>
                    <a:pt x="2194" y="137"/>
                    <a:pt x="2097" y="130"/>
                    <a:pt x="2001" y="118"/>
                  </a:cubicBezTo>
                  <a:cubicBezTo>
                    <a:pt x="1623" y="68"/>
                    <a:pt x="1246" y="12"/>
                    <a:pt x="865" y="4"/>
                  </a:cubicBezTo>
                  <a:cubicBezTo>
                    <a:pt x="828" y="1"/>
                    <a:pt x="792" y="1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8"/>
            <p:cNvSpPr/>
            <p:nvPr/>
          </p:nvSpPr>
          <p:spPr>
            <a:xfrm>
              <a:off x="6738284" y="3266894"/>
              <a:ext cx="253092" cy="135261"/>
            </a:xfrm>
            <a:custGeom>
              <a:avLst/>
              <a:gdLst/>
              <a:ahLst/>
              <a:cxnLst/>
              <a:rect l="l" t="t" r="r" b="b"/>
              <a:pathLst>
                <a:path w="8001" h="4276" extrusionOk="0">
                  <a:moveTo>
                    <a:pt x="4570" y="1"/>
                  </a:moveTo>
                  <a:cubicBezTo>
                    <a:pt x="4449" y="1"/>
                    <a:pt x="4332" y="2"/>
                    <a:pt x="4212" y="7"/>
                  </a:cubicBezTo>
                  <a:cubicBezTo>
                    <a:pt x="3953" y="14"/>
                    <a:pt x="3676" y="34"/>
                    <a:pt x="3368" y="67"/>
                  </a:cubicBezTo>
                  <a:cubicBezTo>
                    <a:pt x="3116" y="94"/>
                    <a:pt x="2893" y="128"/>
                    <a:pt x="2684" y="167"/>
                  </a:cubicBezTo>
                  <a:cubicBezTo>
                    <a:pt x="2594" y="186"/>
                    <a:pt x="2506" y="206"/>
                    <a:pt x="2419" y="227"/>
                  </a:cubicBezTo>
                  <a:cubicBezTo>
                    <a:pt x="2223" y="274"/>
                    <a:pt x="2028" y="330"/>
                    <a:pt x="1835" y="385"/>
                  </a:cubicBezTo>
                  <a:cubicBezTo>
                    <a:pt x="1564" y="459"/>
                    <a:pt x="1347" y="535"/>
                    <a:pt x="1152" y="618"/>
                  </a:cubicBezTo>
                  <a:cubicBezTo>
                    <a:pt x="926" y="715"/>
                    <a:pt x="722" y="839"/>
                    <a:pt x="545" y="988"/>
                  </a:cubicBezTo>
                  <a:cubicBezTo>
                    <a:pt x="493" y="1030"/>
                    <a:pt x="444" y="1079"/>
                    <a:pt x="396" y="1129"/>
                  </a:cubicBezTo>
                  <a:cubicBezTo>
                    <a:pt x="383" y="1141"/>
                    <a:pt x="376" y="1158"/>
                    <a:pt x="373" y="1174"/>
                  </a:cubicBezTo>
                  <a:lnTo>
                    <a:pt x="350" y="1195"/>
                  </a:lnTo>
                  <a:cubicBezTo>
                    <a:pt x="285" y="1261"/>
                    <a:pt x="225" y="1340"/>
                    <a:pt x="178" y="1431"/>
                  </a:cubicBezTo>
                  <a:cubicBezTo>
                    <a:pt x="94" y="1583"/>
                    <a:pt x="39" y="1769"/>
                    <a:pt x="18" y="1984"/>
                  </a:cubicBezTo>
                  <a:cubicBezTo>
                    <a:pt x="1" y="2172"/>
                    <a:pt x="15" y="2371"/>
                    <a:pt x="61" y="2573"/>
                  </a:cubicBezTo>
                  <a:cubicBezTo>
                    <a:pt x="104" y="2754"/>
                    <a:pt x="181" y="2931"/>
                    <a:pt x="293" y="3098"/>
                  </a:cubicBezTo>
                  <a:cubicBezTo>
                    <a:pt x="390" y="3246"/>
                    <a:pt x="516" y="3382"/>
                    <a:pt x="681" y="3513"/>
                  </a:cubicBezTo>
                  <a:cubicBezTo>
                    <a:pt x="812" y="3618"/>
                    <a:pt x="973" y="3714"/>
                    <a:pt x="1180" y="3808"/>
                  </a:cubicBezTo>
                  <a:cubicBezTo>
                    <a:pt x="1564" y="3986"/>
                    <a:pt x="1989" y="4072"/>
                    <a:pt x="2355" y="4132"/>
                  </a:cubicBezTo>
                  <a:cubicBezTo>
                    <a:pt x="2564" y="4166"/>
                    <a:pt x="2771" y="4191"/>
                    <a:pt x="2946" y="4209"/>
                  </a:cubicBezTo>
                  <a:cubicBezTo>
                    <a:pt x="3118" y="4229"/>
                    <a:pt x="3292" y="4246"/>
                    <a:pt x="3464" y="4259"/>
                  </a:cubicBezTo>
                  <a:cubicBezTo>
                    <a:pt x="3625" y="4269"/>
                    <a:pt x="3789" y="4275"/>
                    <a:pt x="3955" y="4275"/>
                  </a:cubicBezTo>
                  <a:cubicBezTo>
                    <a:pt x="4140" y="4275"/>
                    <a:pt x="4331" y="4268"/>
                    <a:pt x="4520" y="4255"/>
                  </a:cubicBezTo>
                  <a:cubicBezTo>
                    <a:pt x="4939" y="4226"/>
                    <a:pt x="5316" y="4168"/>
                    <a:pt x="5678" y="4076"/>
                  </a:cubicBezTo>
                  <a:cubicBezTo>
                    <a:pt x="6077" y="3976"/>
                    <a:pt x="6438" y="3837"/>
                    <a:pt x="6748" y="3664"/>
                  </a:cubicBezTo>
                  <a:cubicBezTo>
                    <a:pt x="6915" y="3571"/>
                    <a:pt x="7070" y="3463"/>
                    <a:pt x="7209" y="3346"/>
                  </a:cubicBezTo>
                  <a:cubicBezTo>
                    <a:pt x="7340" y="3234"/>
                    <a:pt x="7468" y="3100"/>
                    <a:pt x="7582" y="2949"/>
                  </a:cubicBezTo>
                  <a:cubicBezTo>
                    <a:pt x="7688" y="2812"/>
                    <a:pt x="7779" y="2647"/>
                    <a:pt x="7853" y="2464"/>
                  </a:cubicBezTo>
                  <a:cubicBezTo>
                    <a:pt x="7906" y="2328"/>
                    <a:pt x="7947" y="2179"/>
                    <a:pt x="7976" y="2011"/>
                  </a:cubicBezTo>
                  <a:cubicBezTo>
                    <a:pt x="7998" y="1884"/>
                    <a:pt x="8000" y="1749"/>
                    <a:pt x="7989" y="1603"/>
                  </a:cubicBezTo>
                  <a:cubicBezTo>
                    <a:pt x="7985" y="1547"/>
                    <a:pt x="7976" y="1496"/>
                    <a:pt x="7963" y="1441"/>
                  </a:cubicBezTo>
                  <a:cubicBezTo>
                    <a:pt x="7947" y="1373"/>
                    <a:pt x="7925" y="1305"/>
                    <a:pt x="7899" y="1245"/>
                  </a:cubicBezTo>
                  <a:cubicBezTo>
                    <a:pt x="7863" y="1148"/>
                    <a:pt x="7806" y="1052"/>
                    <a:pt x="7724" y="937"/>
                  </a:cubicBezTo>
                  <a:cubicBezTo>
                    <a:pt x="7647" y="833"/>
                    <a:pt x="7552" y="750"/>
                    <a:pt x="7469" y="680"/>
                  </a:cubicBezTo>
                  <a:cubicBezTo>
                    <a:pt x="7305" y="542"/>
                    <a:pt x="7096" y="429"/>
                    <a:pt x="6815" y="322"/>
                  </a:cubicBezTo>
                  <a:cubicBezTo>
                    <a:pt x="6573" y="232"/>
                    <a:pt x="6307" y="163"/>
                    <a:pt x="5996" y="110"/>
                  </a:cubicBezTo>
                  <a:cubicBezTo>
                    <a:pt x="5556" y="37"/>
                    <a:pt x="5091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8"/>
            <p:cNvSpPr/>
            <p:nvPr/>
          </p:nvSpPr>
          <p:spPr>
            <a:xfrm>
              <a:off x="6723164" y="3273378"/>
              <a:ext cx="250561" cy="47765"/>
            </a:xfrm>
            <a:custGeom>
              <a:avLst/>
              <a:gdLst/>
              <a:ahLst/>
              <a:cxnLst/>
              <a:rect l="l" t="t" r="r" b="b"/>
              <a:pathLst>
                <a:path w="7921" h="1510" extrusionOk="0">
                  <a:moveTo>
                    <a:pt x="7666" y="162"/>
                  </a:moveTo>
                  <a:cubicBezTo>
                    <a:pt x="7663" y="162"/>
                    <a:pt x="7660" y="163"/>
                    <a:pt x="7657" y="163"/>
                  </a:cubicBezTo>
                  <a:cubicBezTo>
                    <a:pt x="7660" y="162"/>
                    <a:pt x="7663" y="162"/>
                    <a:pt x="7666" y="162"/>
                  </a:cubicBezTo>
                  <a:close/>
                  <a:moveTo>
                    <a:pt x="7848" y="1"/>
                  </a:moveTo>
                  <a:cubicBezTo>
                    <a:pt x="7548" y="11"/>
                    <a:pt x="7250" y="44"/>
                    <a:pt x="6952" y="79"/>
                  </a:cubicBezTo>
                  <a:cubicBezTo>
                    <a:pt x="6646" y="117"/>
                    <a:pt x="6342" y="160"/>
                    <a:pt x="6037" y="207"/>
                  </a:cubicBezTo>
                  <a:cubicBezTo>
                    <a:pt x="5429" y="304"/>
                    <a:pt x="4826" y="425"/>
                    <a:pt x="4226" y="556"/>
                  </a:cubicBezTo>
                  <a:cubicBezTo>
                    <a:pt x="3925" y="621"/>
                    <a:pt x="3624" y="691"/>
                    <a:pt x="3324" y="762"/>
                  </a:cubicBezTo>
                  <a:cubicBezTo>
                    <a:pt x="3057" y="825"/>
                    <a:pt x="2788" y="870"/>
                    <a:pt x="2516" y="911"/>
                  </a:cubicBezTo>
                  <a:cubicBezTo>
                    <a:pt x="1963" y="992"/>
                    <a:pt x="1409" y="1047"/>
                    <a:pt x="861" y="1159"/>
                  </a:cubicBezTo>
                  <a:cubicBezTo>
                    <a:pt x="580" y="1216"/>
                    <a:pt x="304" y="1294"/>
                    <a:pt x="36" y="1394"/>
                  </a:cubicBezTo>
                  <a:cubicBezTo>
                    <a:pt x="22" y="1400"/>
                    <a:pt x="10" y="1415"/>
                    <a:pt x="6" y="1430"/>
                  </a:cubicBezTo>
                  <a:cubicBezTo>
                    <a:pt x="0" y="1445"/>
                    <a:pt x="2" y="1464"/>
                    <a:pt x="9" y="1477"/>
                  </a:cubicBezTo>
                  <a:cubicBezTo>
                    <a:pt x="16" y="1491"/>
                    <a:pt x="29" y="1501"/>
                    <a:pt x="43" y="1507"/>
                  </a:cubicBezTo>
                  <a:cubicBezTo>
                    <a:pt x="49" y="1509"/>
                    <a:pt x="55" y="1510"/>
                    <a:pt x="60" y="1510"/>
                  </a:cubicBezTo>
                  <a:cubicBezTo>
                    <a:pt x="71" y="1510"/>
                    <a:pt x="81" y="1507"/>
                    <a:pt x="92" y="1504"/>
                  </a:cubicBezTo>
                  <a:lnTo>
                    <a:pt x="151" y="1483"/>
                  </a:lnTo>
                  <a:lnTo>
                    <a:pt x="135" y="1487"/>
                  </a:lnTo>
                  <a:cubicBezTo>
                    <a:pt x="653" y="1299"/>
                    <a:pt x="1197" y="1212"/>
                    <a:pt x="1741" y="1136"/>
                  </a:cubicBezTo>
                  <a:cubicBezTo>
                    <a:pt x="2019" y="1099"/>
                    <a:pt x="2297" y="1063"/>
                    <a:pt x="2573" y="1022"/>
                  </a:cubicBezTo>
                  <a:cubicBezTo>
                    <a:pt x="2845" y="983"/>
                    <a:pt x="3116" y="934"/>
                    <a:pt x="3385" y="871"/>
                  </a:cubicBezTo>
                  <a:cubicBezTo>
                    <a:pt x="4584" y="591"/>
                    <a:pt x="5795" y="354"/>
                    <a:pt x="7022" y="231"/>
                  </a:cubicBezTo>
                  <a:cubicBezTo>
                    <a:pt x="7240" y="210"/>
                    <a:pt x="7458" y="183"/>
                    <a:pt x="7676" y="161"/>
                  </a:cubicBezTo>
                  <a:lnTo>
                    <a:pt x="7676" y="161"/>
                  </a:lnTo>
                  <a:cubicBezTo>
                    <a:pt x="7731" y="157"/>
                    <a:pt x="7785" y="153"/>
                    <a:pt x="7840" y="148"/>
                  </a:cubicBezTo>
                  <a:cubicBezTo>
                    <a:pt x="7860" y="148"/>
                    <a:pt x="7877" y="145"/>
                    <a:pt x="7891" y="131"/>
                  </a:cubicBezTo>
                  <a:cubicBezTo>
                    <a:pt x="7906" y="118"/>
                    <a:pt x="7914" y="98"/>
                    <a:pt x="7914" y="81"/>
                  </a:cubicBezTo>
                  <a:cubicBezTo>
                    <a:pt x="7920" y="39"/>
                    <a:pt x="7889" y="1"/>
                    <a:pt x="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8"/>
            <p:cNvSpPr/>
            <p:nvPr/>
          </p:nvSpPr>
          <p:spPr>
            <a:xfrm>
              <a:off x="6727403" y="3295268"/>
              <a:ext cx="266156" cy="54882"/>
            </a:xfrm>
            <a:custGeom>
              <a:avLst/>
              <a:gdLst/>
              <a:ahLst/>
              <a:cxnLst/>
              <a:rect l="l" t="t" r="r" b="b"/>
              <a:pathLst>
                <a:path w="8414" h="1735" extrusionOk="0">
                  <a:moveTo>
                    <a:pt x="425" y="1568"/>
                  </a:moveTo>
                  <a:cubicBezTo>
                    <a:pt x="423" y="1568"/>
                    <a:pt x="422" y="1568"/>
                    <a:pt x="421" y="1568"/>
                  </a:cubicBezTo>
                  <a:lnTo>
                    <a:pt x="421" y="1568"/>
                  </a:lnTo>
                  <a:cubicBezTo>
                    <a:pt x="422" y="1568"/>
                    <a:pt x="423" y="1568"/>
                    <a:pt x="425" y="1568"/>
                  </a:cubicBezTo>
                  <a:close/>
                  <a:moveTo>
                    <a:pt x="8340" y="0"/>
                  </a:moveTo>
                  <a:cubicBezTo>
                    <a:pt x="7124" y="231"/>
                    <a:pt x="5899" y="414"/>
                    <a:pt x="4679" y="627"/>
                  </a:cubicBezTo>
                  <a:cubicBezTo>
                    <a:pt x="4402" y="676"/>
                    <a:pt x="4126" y="732"/>
                    <a:pt x="3853" y="798"/>
                  </a:cubicBezTo>
                  <a:cubicBezTo>
                    <a:pt x="3575" y="864"/>
                    <a:pt x="3297" y="937"/>
                    <a:pt x="3022" y="1010"/>
                  </a:cubicBezTo>
                  <a:cubicBezTo>
                    <a:pt x="2465" y="1160"/>
                    <a:pt x="1911" y="1315"/>
                    <a:pt x="1345" y="1429"/>
                  </a:cubicBezTo>
                  <a:cubicBezTo>
                    <a:pt x="1042" y="1489"/>
                    <a:pt x="737" y="1538"/>
                    <a:pt x="429" y="1567"/>
                  </a:cubicBezTo>
                  <a:lnTo>
                    <a:pt x="438" y="1567"/>
                  </a:lnTo>
                  <a:cubicBezTo>
                    <a:pt x="433" y="1567"/>
                    <a:pt x="429" y="1568"/>
                    <a:pt x="425" y="1568"/>
                  </a:cubicBezTo>
                  <a:lnTo>
                    <a:pt x="425" y="1568"/>
                  </a:lnTo>
                  <a:cubicBezTo>
                    <a:pt x="426" y="1568"/>
                    <a:pt x="427" y="1567"/>
                    <a:pt x="429" y="1567"/>
                  </a:cubicBezTo>
                  <a:lnTo>
                    <a:pt x="429" y="1567"/>
                  </a:lnTo>
                  <a:cubicBezTo>
                    <a:pt x="423" y="1568"/>
                    <a:pt x="419" y="1568"/>
                    <a:pt x="416" y="1568"/>
                  </a:cubicBezTo>
                  <a:cubicBezTo>
                    <a:pt x="418" y="1568"/>
                    <a:pt x="419" y="1568"/>
                    <a:pt x="421" y="1568"/>
                  </a:cubicBezTo>
                  <a:lnTo>
                    <a:pt x="421" y="1568"/>
                  </a:lnTo>
                  <a:cubicBezTo>
                    <a:pt x="306" y="1577"/>
                    <a:pt x="191" y="1584"/>
                    <a:pt x="77" y="1588"/>
                  </a:cubicBezTo>
                  <a:cubicBezTo>
                    <a:pt x="38" y="1590"/>
                    <a:pt x="4" y="1615"/>
                    <a:pt x="2" y="1658"/>
                  </a:cubicBezTo>
                  <a:cubicBezTo>
                    <a:pt x="1" y="1696"/>
                    <a:pt x="32" y="1734"/>
                    <a:pt x="70" y="1734"/>
                  </a:cubicBezTo>
                  <a:cubicBezTo>
                    <a:pt x="625" y="1719"/>
                    <a:pt x="1171" y="1624"/>
                    <a:pt x="1712" y="1502"/>
                  </a:cubicBezTo>
                  <a:cubicBezTo>
                    <a:pt x="2275" y="1376"/>
                    <a:pt x="2830" y="1219"/>
                    <a:pt x="3389" y="1076"/>
                  </a:cubicBezTo>
                  <a:cubicBezTo>
                    <a:pt x="3662" y="1007"/>
                    <a:pt x="3937" y="938"/>
                    <a:pt x="4213" y="879"/>
                  </a:cubicBezTo>
                  <a:cubicBezTo>
                    <a:pt x="4500" y="818"/>
                    <a:pt x="4789" y="772"/>
                    <a:pt x="5078" y="722"/>
                  </a:cubicBezTo>
                  <a:cubicBezTo>
                    <a:pt x="5688" y="617"/>
                    <a:pt x="6300" y="516"/>
                    <a:pt x="6910" y="406"/>
                  </a:cubicBezTo>
                  <a:cubicBezTo>
                    <a:pt x="7397" y="315"/>
                    <a:pt x="7881" y="221"/>
                    <a:pt x="8363" y="113"/>
                  </a:cubicBezTo>
                  <a:cubicBezTo>
                    <a:pt x="8393" y="106"/>
                    <a:pt x="8413" y="76"/>
                    <a:pt x="8406" y="45"/>
                  </a:cubicBezTo>
                  <a:cubicBezTo>
                    <a:pt x="8400" y="19"/>
                    <a:pt x="8375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8"/>
            <p:cNvSpPr/>
            <p:nvPr/>
          </p:nvSpPr>
          <p:spPr>
            <a:xfrm>
              <a:off x="6739233" y="3327185"/>
              <a:ext cx="268117" cy="55547"/>
            </a:xfrm>
            <a:custGeom>
              <a:avLst/>
              <a:gdLst/>
              <a:ahLst/>
              <a:cxnLst/>
              <a:rect l="l" t="t" r="r" b="b"/>
              <a:pathLst>
                <a:path w="8476" h="1756" extrusionOk="0">
                  <a:moveTo>
                    <a:pt x="8393" y="1"/>
                  </a:moveTo>
                  <a:cubicBezTo>
                    <a:pt x="8386" y="4"/>
                    <a:pt x="8381" y="4"/>
                    <a:pt x="8376" y="5"/>
                  </a:cubicBezTo>
                  <a:cubicBezTo>
                    <a:pt x="8231" y="39"/>
                    <a:pt x="8085" y="71"/>
                    <a:pt x="7942" y="104"/>
                  </a:cubicBezTo>
                  <a:cubicBezTo>
                    <a:pt x="7787" y="140"/>
                    <a:pt x="7631" y="175"/>
                    <a:pt x="7475" y="213"/>
                  </a:cubicBezTo>
                  <a:cubicBezTo>
                    <a:pt x="7176" y="283"/>
                    <a:pt x="6878" y="352"/>
                    <a:pt x="6579" y="423"/>
                  </a:cubicBezTo>
                  <a:cubicBezTo>
                    <a:pt x="5983" y="562"/>
                    <a:pt x="5384" y="695"/>
                    <a:pt x="4786" y="821"/>
                  </a:cubicBezTo>
                  <a:cubicBezTo>
                    <a:pt x="3587" y="1070"/>
                    <a:pt x="2383" y="1288"/>
                    <a:pt x="1175" y="1486"/>
                  </a:cubicBezTo>
                  <a:cubicBezTo>
                    <a:pt x="797" y="1546"/>
                    <a:pt x="419" y="1607"/>
                    <a:pt x="42" y="1665"/>
                  </a:cubicBezTo>
                  <a:cubicBezTo>
                    <a:pt x="16" y="1667"/>
                    <a:pt x="1" y="1696"/>
                    <a:pt x="6" y="1719"/>
                  </a:cubicBezTo>
                  <a:cubicBezTo>
                    <a:pt x="13" y="1743"/>
                    <a:pt x="32" y="1756"/>
                    <a:pt x="54" y="1756"/>
                  </a:cubicBezTo>
                  <a:cubicBezTo>
                    <a:pt x="57" y="1756"/>
                    <a:pt x="60" y="1755"/>
                    <a:pt x="64" y="1755"/>
                  </a:cubicBezTo>
                  <a:cubicBezTo>
                    <a:pt x="672" y="1666"/>
                    <a:pt x="1282" y="1573"/>
                    <a:pt x="1891" y="1476"/>
                  </a:cubicBezTo>
                  <a:cubicBezTo>
                    <a:pt x="2496" y="1378"/>
                    <a:pt x="3099" y="1278"/>
                    <a:pt x="3702" y="1171"/>
                  </a:cubicBezTo>
                  <a:cubicBezTo>
                    <a:pt x="4303" y="1063"/>
                    <a:pt x="4905" y="950"/>
                    <a:pt x="5505" y="828"/>
                  </a:cubicBezTo>
                  <a:cubicBezTo>
                    <a:pt x="6106" y="708"/>
                    <a:pt x="6706" y="581"/>
                    <a:pt x="7302" y="440"/>
                  </a:cubicBezTo>
                  <a:cubicBezTo>
                    <a:pt x="7481" y="397"/>
                    <a:pt x="7660" y="352"/>
                    <a:pt x="7839" y="306"/>
                  </a:cubicBezTo>
                  <a:cubicBezTo>
                    <a:pt x="7935" y="280"/>
                    <a:pt x="8031" y="256"/>
                    <a:pt x="8125" y="228"/>
                  </a:cubicBezTo>
                  <a:cubicBezTo>
                    <a:pt x="8220" y="204"/>
                    <a:pt x="8314" y="175"/>
                    <a:pt x="8410" y="148"/>
                  </a:cubicBezTo>
                  <a:cubicBezTo>
                    <a:pt x="8449" y="137"/>
                    <a:pt x="8476" y="100"/>
                    <a:pt x="8464" y="58"/>
                  </a:cubicBezTo>
                  <a:cubicBezTo>
                    <a:pt x="8457" y="25"/>
                    <a:pt x="8426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8"/>
            <p:cNvSpPr/>
            <p:nvPr/>
          </p:nvSpPr>
          <p:spPr>
            <a:xfrm>
              <a:off x="6831632" y="3367106"/>
              <a:ext cx="159966" cy="44792"/>
            </a:xfrm>
            <a:custGeom>
              <a:avLst/>
              <a:gdLst/>
              <a:ahLst/>
              <a:cxnLst/>
              <a:rect l="l" t="t" r="r" b="b"/>
              <a:pathLst>
                <a:path w="5057" h="1416" extrusionOk="0">
                  <a:moveTo>
                    <a:pt x="4984" y="0"/>
                  </a:moveTo>
                  <a:cubicBezTo>
                    <a:pt x="4976" y="2"/>
                    <a:pt x="4974" y="2"/>
                    <a:pt x="4968" y="3"/>
                  </a:cubicBezTo>
                  <a:cubicBezTo>
                    <a:pt x="4773" y="46"/>
                    <a:pt x="4580" y="92"/>
                    <a:pt x="4386" y="135"/>
                  </a:cubicBezTo>
                  <a:cubicBezTo>
                    <a:pt x="4176" y="182"/>
                    <a:pt x="3967" y="231"/>
                    <a:pt x="3758" y="277"/>
                  </a:cubicBezTo>
                  <a:cubicBezTo>
                    <a:pt x="3331" y="373"/>
                    <a:pt x="2903" y="468"/>
                    <a:pt x="2482" y="579"/>
                  </a:cubicBezTo>
                  <a:cubicBezTo>
                    <a:pt x="2070" y="685"/>
                    <a:pt x="1660" y="802"/>
                    <a:pt x="1252" y="922"/>
                  </a:cubicBezTo>
                  <a:cubicBezTo>
                    <a:pt x="844" y="1043"/>
                    <a:pt x="439" y="1173"/>
                    <a:pt x="39" y="1320"/>
                  </a:cubicBezTo>
                  <a:cubicBezTo>
                    <a:pt x="28" y="1323"/>
                    <a:pt x="18" y="1329"/>
                    <a:pt x="9" y="1342"/>
                  </a:cubicBezTo>
                  <a:cubicBezTo>
                    <a:pt x="2" y="1352"/>
                    <a:pt x="1" y="1365"/>
                    <a:pt x="4" y="1378"/>
                  </a:cubicBezTo>
                  <a:cubicBezTo>
                    <a:pt x="8" y="1397"/>
                    <a:pt x="29" y="1415"/>
                    <a:pt x="49" y="1415"/>
                  </a:cubicBezTo>
                  <a:cubicBezTo>
                    <a:pt x="52" y="1415"/>
                    <a:pt x="56" y="1415"/>
                    <a:pt x="59" y="1414"/>
                  </a:cubicBezTo>
                  <a:cubicBezTo>
                    <a:pt x="449" y="1272"/>
                    <a:pt x="844" y="1149"/>
                    <a:pt x="1241" y="1036"/>
                  </a:cubicBezTo>
                  <a:cubicBezTo>
                    <a:pt x="1662" y="915"/>
                    <a:pt x="2085" y="815"/>
                    <a:pt x="2512" y="719"/>
                  </a:cubicBezTo>
                  <a:cubicBezTo>
                    <a:pt x="2927" y="623"/>
                    <a:pt x="3340" y="523"/>
                    <a:pt x="3756" y="428"/>
                  </a:cubicBezTo>
                  <a:cubicBezTo>
                    <a:pt x="3966" y="380"/>
                    <a:pt x="4175" y="330"/>
                    <a:pt x="4384" y="279"/>
                  </a:cubicBezTo>
                  <a:cubicBezTo>
                    <a:pt x="4588" y="232"/>
                    <a:pt x="4795" y="184"/>
                    <a:pt x="4998" y="133"/>
                  </a:cubicBezTo>
                  <a:cubicBezTo>
                    <a:pt x="5034" y="125"/>
                    <a:pt x="5057" y="90"/>
                    <a:pt x="5048" y="53"/>
                  </a:cubicBezTo>
                  <a:cubicBezTo>
                    <a:pt x="5041" y="22"/>
                    <a:pt x="5012" y="0"/>
                    <a:pt x="4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1" name="Google Shape;3401;p18"/>
          <p:cNvGrpSpPr/>
          <p:nvPr/>
        </p:nvGrpSpPr>
        <p:grpSpPr>
          <a:xfrm>
            <a:off x="8545190" y="4499161"/>
            <a:ext cx="320564" cy="362888"/>
            <a:chOff x="6672615" y="4049261"/>
            <a:chExt cx="320564" cy="362888"/>
          </a:xfrm>
        </p:grpSpPr>
        <p:sp>
          <p:nvSpPr>
            <p:cNvPr id="3402" name="Google Shape;3402;p18"/>
            <p:cNvSpPr/>
            <p:nvPr/>
          </p:nvSpPr>
          <p:spPr>
            <a:xfrm>
              <a:off x="6672615" y="4049261"/>
              <a:ext cx="320564" cy="362888"/>
            </a:xfrm>
            <a:custGeom>
              <a:avLst/>
              <a:gdLst/>
              <a:ahLst/>
              <a:cxnLst/>
              <a:rect l="l" t="t" r="r" b="b"/>
              <a:pathLst>
                <a:path w="10134" h="11472" extrusionOk="0">
                  <a:moveTo>
                    <a:pt x="5812" y="1"/>
                  </a:moveTo>
                  <a:cubicBezTo>
                    <a:pt x="5691" y="1"/>
                    <a:pt x="5583" y="69"/>
                    <a:pt x="5504" y="131"/>
                  </a:cubicBezTo>
                  <a:cubicBezTo>
                    <a:pt x="5376" y="231"/>
                    <a:pt x="5273" y="369"/>
                    <a:pt x="5179" y="502"/>
                  </a:cubicBezTo>
                  <a:cubicBezTo>
                    <a:pt x="5048" y="691"/>
                    <a:pt x="4935" y="890"/>
                    <a:pt x="4806" y="1132"/>
                  </a:cubicBezTo>
                  <a:cubicBezTo>
                    <a:pt x="4638" y="1444"/>
                    <a:pt x="4514" y="1705"/>
                    <a:pt x="4413" y="1949"/>
                  </a:cubicBezTo>
                  <a:cubicBezTo>
                    <a:pt x="4146" y="2601"/>
                    <a:pt x="3995" y="3295"/>
                    <a:pt x="3894" y="3827"/>
                  </a:cubicBezTo>
                  <a:cubicBezTo>
                    <a:pt x="3760" y="3761"/>
                    <a:pt x="3636" y="3691"/>
                    <a:pt x="3483" y="3606"/>
                  </a:cubicBezTo>
                  <a:cubicBezTo>
                    <a:pt x="3395" y="3556"/>
                    <a:pt x="3309" y="3506"/>
                    <a:pt x="3222" y="3456"/>
                  </a:cubicBezTo>
                  <a:cubicBezTo>
                    <a:pt x="3106" y="3389"/>
                    <a:pt x="2987" y="3320"/>
                    <a:pt x="2871" y="3254"/>
                  </a:cubicBezTo>
                  <a:cubicBezTo>
                    <a:pt x="2628" y="3116"/>
                    <a:pt x="2422" y="3015"/>
                    <a:pt x="2221" y="2932"/>
                  </a:cubicBezTo>
                  <a:cubicBezTo>
                    <a:pt x="1983" y="2833"/>
                    <a:pt x="1776" y="2776"/>
                    <a:pt x="1571" y="2747"/>
                  </a:cubicBezTo>
                  <a:cubicBezTo>
                    <a:pt x="1498" y="2738"/>
                    <a:pt x="1424" y="2733"/>
                    <a:pt x="1353" y="2733"/>
                  </a:cubicBezTo>
                  <a:cubicBezTo>
                    <a:pt x="1328" y="2733"/>
                    <a:pt x="1302" y="2733"/>
                    <a:pt x="1276" y="2736"/>
                  </a:cubicBezTo>
                  <a:cubicBezTo>
                    <a:pt x="1160" y="2741"/>
                    <a:pt x="1061" y="2760"/>
                    <a:pt x="975" y="2790"/>
                  </a:cubicBezTo>
                  <a:cubicBezTo>
                    <a:pt x="897" y="2819"/>
                    <a:pt x="829" y="2859"/>
                    <a:pt x="766" y="2915"/>
                  </a:cubicBezTo>
                  <a:cubicBezTo>
                    <a:pt x="701" y="2972"/>
                    <a:pt x="665" y="3048"/>
                    <a:pt x="639" y="3109"/>
                  </a:cubicBezTo>
                  <a:cubicBezTo>
                    <a:pt x="617" y="3162"/>
                    <a:pt x="607" y="3227"/>
                    <a:pt x="607" y="3311"/>
                  </a:cubicBezTo>
                  <a:cubicBezTo>
                    <a:pt x="605" y="3399"/>
                    <a:pt x="623" y="3487"/>
                    <a:pt x="640" y="3555"/>
                  </a:cubicBezTo>
                  <a:cubicBezTo>
                    <a:pt x="683" y="3731"/>
                    <a:pt x="762" y="3895"/>
                    <a:pt x="844" y="4047"/>
                  </a:cubicBezTo>
                  <a:cubicBezTo>
                    <a:pt x="981" y="4311"/>
                    <a:pt x="1154" y="4558"/>
                    <a:pt x="1290" y="4744"/>
                  </a:cubicBezTo>
                  <a:cubicBezTo>
                    <a:pt x="1381" y="4869"/>
                    <a:pt x="1475" y="4986"/>
                    <a:pt x="1570" y="5105"/>
                  </a:cubicBezTo>
                  <a:lnTo>
                    <a:pt x="1634" y="5187"/>
                  </a:lnTo>
                  <a:cubicBezTo>
                    <a:pt x="1703" y="5273"/>
                    <a:pt x="1777" y="5364"/>
                    <a:pt x="1856" y="5446"/>
                  </a:cubicBezTo>
                  <a:cubicBezTo>
                    <a:pt x="1913" y="5506"/>
                    <a:pt x="1971" y="5565"/>
                    <a:pt x="2032" y="5622"/>
                  </a:cubicBezTo>
                  <a:cubicBezTo>
                    <a:pt x="1900" y="5715"/>
                    <a:pt x="1763" y="5823"/>
                    <a:pt x="1595" y="5959"/>
                  </a:cubicBezTo>
                  <a:cubicBezTo>
                    <a:pt x="1321" y="6181"/>
                    <a:pt x="1066" y="6405"/>
                    <a:pt x="837" y="6632"/>
                  </a:cubicBezTo>
                  <a:cubicBezTo>
                    <a:pt x="639" y="6825"/>
                    <a:pt x="390" y="7086"/>
                    <a:pt x="201" y="7393"/>
                  </a:cubicBezTo>
                  <a:cubicBezTo>
                    <a:pt x="123" y="7521"/>
                    <a:pt x="68" y="7643"/>
                    <a:pt x="39" y="7759"/>
                  </a:cubicBezTo>
                  <a:cubicBezTo>
                    <a:pt x="18" y="7849"/>
                    <a:pt x="0" y="7983"/>
                    <a:pt x="49" y="8112"/>
                  </a:cubicBezTo>
                  <a:cubicBezTo>
                    <a:pt x="68" y="8165"/>
                    <a:pt x="95" y="8212"/>
                    <a:pt x="132" y="8260"/>
                  </a:cubicBezTo>
                  <a:cubicBezTo>
                    <a:pt x="161" y="8296"/>
                    <a:pt x="199" y="8328"/>
                    <a:pt x="251" y="8364"/>
                  </a:cubicBezTo>
                  <a:cubicBezTo>
                    <a:pt x="302" y="8396"/>
                    <a:pt x="360" y="8417"/>
                    <a:pt x="407" y="8432"/>
                  </a:cubicBezTo>
                  <a:cubicBezTo>
                    <a:pt x="467" y="8452"/>
                    <a:pt x="530" y="8459"/>
                    <a:pt x="593" y="8467"/>
                  </a:cubicBezTo>
                  <a:cubicBezTo>
                    <a:pt x="645" y="8475"/>
                    <a:pt x="698" y="8477"/>
                    <a:pt x="752" y="8477"/>
                  </a:cubicBezTo>
                  <a:cubicBezTo>
                    <a:pt x="829" y="8477"/>
                    <a:pt x="905" y="8472"/>
                    <a:pt x="981" y="8464"/>
                  </a:cubicBezTo>
                  <a:cubicBezTo>
                    <a:pt x="1124" y="8450"/>
                    <a:pt x="1278" y="8424"/>
                    <a:pt x="1454" y="8387"/>
                  </a:cubicBezTo>
                  <a:cubicBezTo>
                    <a:pt x="1784" y="8317"/>
                    <a:pt x="2105" y="8220"/>
                    <a:pt x="2349" y="8141"/>
                  </a:cubicBezTo>
                  <a:cubicBezTo>
                    <a:pt x="2476" y="8099"/>
                    <a:pt x="2602" y="8058"/>
                    <a:pt x="2728" y="8015"/>
                  </a:cubicBezTo>
                  <a:lnTo>
                    <a:pt x="2764" y="8002"/>
                  </a:lnTo>
                  <a:cubicBezTo>
                    <a:pt x="2820" y="7983"/>
                    <a:pt x="2874" y="7965"/>
                    <a:pt x="2929" y="7948"/>
                  </a:cubicBezTo>
                  <a:cubicBezTo>
                    <a:pt x="2930" y="8102"/>
                    <a:pt x="2941" y="8257"/>
                    <a:pt x="2951" y="8414"/>
                  </a:cubicBezTo>
                  <a:cubicBezTo>
                    <a:pt x="2971" y="8702"/>
                    <a:pt x="3003" y="9007"/>
                    <a:pt x="3043" y="9319"/>
                  </a:cubicBezTo>
                  <a:cubicBezTo>
                    <a:pt x="3093" y="9704"/>
                    <a:pt x="3146" y="10014"/>
                    <a:pt x="3216" y="10296"/>
                  </a:cubicBezTo>
                  <a:cubicBezTo>
                    <a:pt x="3278" y="10541"/>
                    <a:pt x="3358" y="10826"/>
                    <a:pt x="3504" y="11079"/>
                  </a:cubicBezTo>
                  <a:cubicBezTo>
                    <a:pt x="3566" y="11185"/>
                    <a:pt x="3633" y="11270"/>
                    <a:pt x="3707" y="11334"/>
                  </a:cubicBezTo>
                  <a:cubicBezTo>
                    <a:pt x="3752" y="11371"/>
                    <a:pt x="3791" y="11398"/>
                    <a:pt x="3831" y="11416"/>
                  </a:cubicBezTo>
                  <a:cubicBezTo>
                    <a:pt x="3886" y="11443"/>
                    <a:pt x="3941" y="11459"/>
                    <a:pt x="4008" y="11467"/>
                  </a:cubicBezTo>
                  <a:cubicBezTo>
                    <a:pt x="4024" y="11470"/>
                    <a:pt x="4041" y="11471"/>
                    <a:pt x="4058" y="11471"/>
                  </a:cubicBezTo>
                  <a:cubicBezTo>
                    <a:pt x="4173" y="11471"/>
                    <a:pt x="4274" y="11427"/>
                    <a:pt x="4339" y="11387"/>
                  </a:cubicBezTo>
                  <a:cubicBezTo>
                    <a:pt x="4474" y="11310"/>
                    <a:pt x="4575" y="11188"/>
                    <a:pt x="4648" y="11092"/>
                  </a:cubicBezTo>
                  <a:cubicBezTo>
                    <a:pt x="4864" y="10807"/>
                    <a:pt x="5006" y="10469"/>
                    <a:pt x="5121" y="10174"/>
                  </a:cubicBezTo>
                  <a:cubicBezTo>
                    <a:pt x="5264" y="9806"/>
                    <a:pt x="5378" y="9430"/>
                    <a:pt x="5462" y="9143"/>
                  </a:cubicBezTo>
                  <a:cubicBezTo>
                    <a:pt x="5484" y="9060"/>
                    <a:pt x="5507" y="8976"/>
                    <a:pt x="5529" y="8894"/>
                  </a:cubicBezTo>
                  <a:cubicBezTo>
                    <a:pt x="5549" y="8822"/>
                    <a:pt x="5569" y="8749"/>
                    <a:pt x="5588" y="8678"/>
                  </a:cubicBezTo>
                  <a:lnTo>
                    <a:pt x="5767" y="8787"/>
                  </a:lnTo>
                  <a:cubicBezTo>
                    <a:pt x="5895" y="8861"/>
                    <a:pt x="6024" y="8937"/>
                    <a:pt x="6152" y="9016"/>
                  </a:cubicBezTo>
                  <a:lnTo>
                    <a:pt x="6394" y="9166"/>
                  </a:lnTo>
                  <a:lnTo>
                    <a:pt x="6594" y="9291"/>
                  </a:lnTo>
                  <a:cubicBezTo>
                    <a:pt x="6945" y="9508"/>
                    <a:pt x="7247" y="9666"/>
                    <a:pt x="7549" y="9789"/>
                  </a:cubicBezTo>
                  <a:cubicBezTo>
                    <a:pt x="7725" y="9861"/>
                    <a:pt x="7884" y="9906"/>
                    <a:pt x="8035" y="9931"/>
                  </a:cubicBezTo>
                  <a:cubicBezTo>
                    <a:pt x="8115" y="9942"/>
                    <a:pt x="8185" y="9948"/>
                    <a:pt x="8249" y="9948"/>
                  </a:cubicBezTo>
                  <a:cubicBezTo>
                    <a:pt x="8347" y="9948"/>
                    <a:pt x="8428" y="9935"/>
                    <a:pt x="8506" y="9906"/>
                  </a:cubicBezTo>
                  <a:cubicBezTo>
                    <a:pt x="8656" y="9852"/>
                    <a:pt x="8776" y="9745"/>
                    <a:pt x="8844" y="9604"/>
                  </a:cubicBezTo>
                  <a:cubicBezTo>
                    <a:pt x="8904" y="9475"/>
                    <a:pt x="8930" y="9332"/>
                    <a:pt x="8917" y="9179"/>
                  </a:cubicBezTo>
                  <a:cubicBezTo>
                    <a:pt x="8894" y="8907"/>
                    <a:pt x="8779" y="8654"/>
                    <a:pt x="8670" y="8443"/>
                  </a:cubicBezTo>
                  <a:cubicBezTo>
                    <a:pt x="8530" y="8170"/>
                    <a:pt x="8351" y="7909"/>
                    <a:pt x="8182" y="7668"/>
                  </a:cubicBezTo>
                  <a:cubicBezTo>
                    <a:pt x="8040" y="7469"/>
                    <a:pt x="7890" y="7272"/>
                    <a:pt x="7745" y="7083"/>
                  </a:cubicBezTo>
                  <a:lnTo>
                    <a:pt x="7655" y="6967"/>
                  </a:lnTo>
                  <a:lnTo>
                    <a:pt x="7595" y="6885"/>
                  </a:lnTo>
                  <a:cubicBezTo>
                    <a:pt x="7512" y="6778"/>
                    <a:pt x="7427" y="6670"/>
                    <a:pt x="7352" y="6560"/>
                  </a:cubicBezTo>
                  <a:cubicBezTo>
                    <a:pt x="7383" y="6553"/>
                    <a:pt x="7416" y="6544"/>
                    <a:pt x="7448" y="6537"/>
                  </a:cubicBezTo>
                  <a:cubicBezTo>
                    <a:pt x="7482" y="6527"/>
                    <a:pt x="7513" y="6519"/>
                    <a:pt x="7548" y="6510"/>
                  </a:cubicBezTo>
                  <a:cubicBezTo>
                    <a:pt x="7619" y="6489"/>
                    <a:pt x="7690" y="6461"/>
                    <a:pt x="7757" y="6434"/>
                  </a:cubicBezTo>
                  <a:cubicBezTo>
                    <a:pt x="7824" y="6410"/>
                    <a:pt x="7889" y="6383"/>
                    <a:pt x="7953" y="6355"/>
                  </a:cubicBezTo>
                  <a:cubicBezTo>
                    <a:pt x="8036" y="6322"/>
                    <a:pt x="8121" y="6288"/>
                    <a:pt x="8205" y="6255"/>
                  </a:cubicBezTo>
                  <a:cubicBezTo>
                    <a:pt x="8268" y="6232"/>
                    <a:pt x="8330" y="6211"/>
                    <a:pt x="8393" y="6188"/>
                  </a:cubicBezTo>
                  <a:cubicBezTo>
                    <a:pt x="8456" y="6166"/>
                    <a:pt x="8519" y="6143"/>
                    <a:pt x="8580" y="6119"/>
                  </a:cubicBezTo>
                  <a:cubicBezTo>
                    <a:pt x="8879" y="6009"/>
                    <a:pt x="9224" y="5869"/>
                    <a:pt x="9531" y="5672"/>
                  </a:cubicBezTo>
                  <a:cubicBezTo>
                    <a:pt x="9872" y="5452"/>
                    <a:pt x="10068" y="5208"/>
                    <a:pt x="10118" y="4945"/>
                  </a:cubicBezTo>
                  <a:cubicBezTo>
                    <a:pt x="10132" y="4873"/>
                    <a:pt x="10134" y="4799"/>
                    <a:pt x="10125" y="4726"/>
                  </a:cubicBezTo>
                  <a:cubicBezTo>
                    <a:pt x="10117" y="4649"/>
                    <a:pt x="10095" y="4573"/>
                    <a:pt x="10061" y="4492"/>
                  </a:cubicBezTo>
                  <a:cubicBezTo>
                    <a:pt x="10016" y="4389"/>
                    <a:pt x="9936" y="4292"/>
                    <a:pt x="9814" y="4198"/>
                  </a:cubicBezTo>
                  <a:cubicBezTo>
                    <a:pt x="9716" y="4120"/>
                    <a:pt x="9600" y="4072"/>
                    <a:pt x="9508" y="4039"/>
                  </a:cubicBezTo>
                  <a:cubicBezTo>
                    <a:pt x="9399" y="3997"/>
                    <a:pt x="9277" y="3967"/>
                    <a:pt x="9123" y="3941"/>
                  </a:cubicBezTo>
                  <a:cubicBezTo>
                    <a:pt x="8920" y="3907"/>
                    <a:pt x="8695" y="3891"/>
                    <a:pt x="8437" y="3891"/>
                  </a:cubicBezTo>
                  <a:cubicBezTo>
                    <a:pt x="8370" y="3891"/>
                    <a:pt x="8301" y="3893"/>
                    <a:pt x="8234" y="3895"/>
                  </a:cubicBezTo>
                  <a:cubicBezTo>
                    <a:pt x="7982" y="3903"/>
                    <a:pt x="7714" y="3921"/>
                    <a:pt x="7367" y="3960"/>
                  </a:cubicBezTo>
                  <a:cubicBezTo>
                    <a:pt x="7290" y="3968"/>
                    <a:pt x="7211" y="3977"/>
                    <a:pt x="7134" y="3986"/>
                  </a:cubicBezTo>
                  <a:cubicBezTo>
                    <a:pt x="7019" y="4000"/>
                    <a:pt x="6903" y="4013"/>
                    <a:pt x="6789" y="4024"/>
                  </a:cubicBezTo>
                  <a:cubicBezTo>
                    <a:pt x="6793" y="4013"/>
                    <a:pt x="6795" y="4000"/>
                    <a:pt x="6795" y="3988"/>
                  </a:cubicBezTo>
                  <a:cubicBezTo>
                    <a:pt x="6800" y="3767"/>
                    <a:pt x="6793" y="3540"/>
                    <a:pt x="6786" y="3323"/>
                  </a:cubicBezTo>
                  <a:lnTo>
                    <a:pt x="6783" y="3252"/>
                  </a:lnTo>
                  <a:cubicBezTo>
                    <a:pt x="6775" y="2966"/>
                    <a:pt x="6759" y="2708"/>
                    <a:pt x="6732" y="2464"/>
                  </a:cubicBezTo>
                  <a:cubicBezTo>
                    <a:pt x="6673" y="1881"/>
                    <a:pt x="6580" y="1370"/>
                    <a:pt x="6450" y="900"/>
                  </a:cubicBezTo>
                  <a:cubicBezTo>
                    <a:pt x="6421" y="795"/>
                    <a:pt x="6385" y="691"/>
                    <a:pt x="6339" y="568"/>
                  </a:cubicBezTo>
                  <a:cubicBezTo>
                    <a:pt x="6308" y="478"/>
                    <a:pt x="6263" y="362"/>
                    <a:pt x="6196" y="254"/>
                  </a:cubicBezTo>
                  <a:cubicBezTo>
                    <a:pt x="6145" y="170"/>
                    <a:pt x="6030" y="26"/>
                    <a:pt x="5855" y="4"/>
                  </a:cubicBezTo>
                  <a:cubicBezTo>
                    <a:pt x="5837" y="2"/>
                    <a:pt x="5824" y="1"/>
                    <a:pt x="5812" y="1"/>
                  </a:cubicBezTo>
                  <a:close/>
                </a:path>
              </a:pathLst>
            </a:custGeom>
            <a:solidFill>
              <a:srgbClr val="FF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8"/>
            <p:cNvSpPr/>
            <p:nvPr/>
          </p:nvSpPr>
          <p:spPr>
            <a:xfrm>
              <a:off x="6769632" y="4220646"/>
              <a:ext cx="21668" cy="24800"/>
            </a:xfrm>
            <a:custGeom>
              <a:avLst/>
              <a:gdLst/>
              <a:ahLst/>
              <a:cxnLst/>
              <a:rect l="l" t="t" r="r" b="b"/>
              <a:pathLst>
                <a:path w="685" h="784" extrusionOk="0">
                  <a:moveTo>
                    <a:pt x="270" y="377"/>
                  </a:moveTo>
                  <a:lnTo>
                    <a:pt x="275" y="383"/>
                  </a:lnTo>
                  <a:cubicBezTo>
                    <a:pt x="280" y="390"/>
                    <a:pt x="284" y="398"/>
                    <a:pt x="287" y="405"/>
                  </a:cubicBezTo>
                  <a:cubicBezTo>
                    <a:pt x="290" y="412"/>
                    <a:pt x="293" y="420"/>
                    <a:pt x="294" y="428"/>
                  </a:cubicBezTo>
                  <a:lnTo>
                    <a:pt x="294" y="443"/>
                  </a:lnTo>
                  <a:cubicBezTo>
                    <a:pt x="293" y="449"/>
                    <a:pt x="291" y="456"/>
                    <a:pt x="290" y="462"/>
                  </a:cubicBezTo>
                  <a:cubicBezTo>
                    <a:pt x="285" y="469"/>
                    <a:pt x="280" y="476"/>
                    <a:pt x="275" y="483"/>
                  </a:cubicBezTo>
                  <a:cubicBezTo>
                    <a:pt x="271" y="489"/>
                    <a:pt x="265" y="492"/>
                    <a:pt x="262" y="495"/>
                  </a:cubicBezTo>
                  <a:lnTo>
                    <a:pt x="261" y="495"/>
                  </a:lnTo>
                  <a:cubicBezTo>
                    <a:pt x="258" y="495"/>
                    <a:pt x="257" y="493"/>
                    <a:pt x="255" y="493"/>
                  </a:cubicBezTo>
                  <a:lnTo>
                    <a:pt x="248" y="486"/>
                  </a:lnTo>
                  <a:cubicBezTo>
                    <a:pt x="244" y="483"/>
                    <a:pt x="242" y="478"/>
                    <a:pt x="240" y="472"/>
                  </a:cubicBezTo>
                  <a:lnTo>
                    <a:pt x="228" y="435"/>
                  </a:lnTo>
                  <a:lnTo>
                    <a:pt x="228" y="408"/>
                  </a:lnTo>
                  <a:cubicBezTo>
                    <a:pt x="228" y="406"/>
                    <a:pt x="230" y="405"/>
                    <a:pt x="230" y="400"/>
                  </a:cubicBezTo>
                  <a:cubicBezTo>
                    <a:pt x="234" y="400"/>
                    <a:pt x="235" y="399"/>
                    <a:pt x="240" y="398"/>
                  </a:cubicBezTo>
                  <a:cubicBezTo>
                    <a:pt x="250" y="390"/>
                    <a:pt x="258" y="383"/>
                    <a:pt x="270" y="377"/>
                  </a:cubicBezTo>
                  <a:close/>
                  <a:moveTo>
                    <a:pt x="291" y="1"/>
                  </a:moveTo>
                  <a:cubicBezTo>
                    <a:pt x="273" y="1"/>
                    <a:pt x="252" y="5"/>
                    <a:pt x="241" y="7"/>
                  </a:cubicBezTo>
                  <a:cubicBezTo>
                    <a:pt x="144" y="34"/>
                    <a:pt x="72" y="100"/>
                    <a:pt x="29" y="190"/>
                  </a:cubicBezTo>
                  <a:cubicBezTo>
                    <a:pt x="0" y="247"/>
                    <a:pt x="3" y="313"/>
                    <a:pt x="43" y="365"/>
                  </a:cubicBezTo>
                  <a:cubicBezTo>
                    <a:pt x="35" y="406"/>
                    <a:pt x="29" y="449"/>
                    <a:pt x="33" y="492"/>
                  </a:cubicBezTo>
                  <a:cubicBezTo>
                    <a:pt x="41" y="575"/>
                    <a:pt x="72" y="655"/>
                    <a:pt x="132" y="714"/>
                  </a:cubicBezTo>
                  <a:cubicBezTo>
                    <a:pt x="162" y="744"/>
                    <a:pt x="199" y="761"/>
                    <a:pt x="240" y="773"/>
                  </a:cubicBezTo>
                  <a:cubicBezTo>
                    <a:pt x="260" y="781"/>
                    <a:pt x="283" y="784"/>
                    <a:pt x="307" y="784"/>
                  </a:cubicBezTo>
                  <a:cubicBezTo>
                    <a:pt x="338" y="784"/>
                    <a:pt x="370" y="778"/>
                    <a:pt x="398" y="773"/>
                  </a:cubicBezTo>
                  <a:cubicBezTo>
                    <a:pt x="420" y="768"/>
                    <a:pt x="441" y="758"/>
                    <a:pt x="460" y="750"/>
                  </a:cubicBezTo>
                  <a:cubicBezTo>
                    <a:pt x="484" y="740"/>
                    <a:pt x="506" y="727"/>
                    <a:pt x="527" y="711"/>
                  </a:cubicBezTo>
                  <a:cubicBezTo>
                    <a:pt x="573" y="675"/>
                    <a:pt x="612" y="637"/>
                    <a:pt x="639" y="585"/>
                  </a:cubicBezTo>
                  <a:cubicBezTo>
                    <a:pt x="665" y="536"/>
                    <a:pt x="678" y="486"/>
                    <a:pt x="681" y="435"/>
                  </a:cubicBezTo>
                  <a:cubicBezTo>
                    <a:pt x="685" y="392"/>
                    <a:pt x="678" y="350"/>
                    <a:pt x="672" y="307"/>
                  </a:cubicBezTo>
                  <a:cubicBezTo>
                    <a:pt x="665" y="267"/>
                    <a:pt x="645" y="227"/>
                    <a:pt x="625" y="191"/>
                  </a:cubicBezTo>
                  <a:cubicBezTo>
                    <a:pt x="613" y="168"/>
                    <a:pt x="589" y="140"/>
                    <a:pt x="573" y="121"/>
                  </a:cubicBezTo>
                  <a:cubicBezTo>
                    <a:pt x="560" y="110"/>
                    <a:pt x="550" y="97"/>
                    <a:pt x="536" y="85"/>
                  </a:cubicBezTo>
                  <a:cubicBezTo>
                    <a:pt x="520" y="71"/>
                    <a:pt x="500" y="57"/>
                    <a:pt x="480" y="47"/>
                  </a:cubicBezTo>
                  <a:cubicBezTo>
                    <a:pt x="457" y="32"/>
                    <a:pt x="429" y="24"/>
                    <a:pt x="403" y="14"/>
                  </a:cubicBezTo>
                  <a:cubicBezTo>
                    <a:pt x="378" y="5"/>
                    <a:pt x="348" y="5"/>
                    <a:pt x="321" y="2"/>
                  </a:cubicBezTo>
                  <a:lnTo>
                    <a:pt x="308" y="2"/>
                  </a:lnTo>
                  <a:cubicBezTo>
                    <a:pt x="303" y="1"/>
                    <a:pt x="29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8"/>
            <p:cNvSpPr/>
            <p:nvPr/>
          </p:nvSpPr>
          <p:spPr>
            <a:xfrm>
              <a:off x="6771119" y="4223651"/>
              <a:ext cx="14361" cy="17398"/>
            </a:xfrm>
            <a:custGeom>
              <a:avLst/>
              <a:gdLst/>
              <a:ahLst/>
              <a:cxnLst/>
              <a:rect l="l" t="t" r="r" b="b"/>
              <a:pathLst>
                <a:path w="454" h="550" extrusionOk="0">
                  <a:moveTo>
                    <a:pt x="350" y="351"/>
                  </a:moveTo>
                  <a:lnTo>
                    <a:pt x="350" y="351"/>
                  </a:lnTo>
                  <a:cubicBezTo>
                    <a:pt x="347" y="358"/>
                    <a:pt x="347" y="366"/>
                    <a:pt x="346" y="373"/>
                  </a:cubicBezTo>
                  <a:cubicBezTo>
                    <a:pt x="346" y="366"/>
                    <a:pt x="347" y="358"/>
                    <a:pt x="350" y="351"/>
                  </a:cubicBezTo>
                  <a:close/>
                  <a:moveTo>
                    <a:pt x="257" y="0"/>
                  </a:moveTo>
                  <a:cubicBezTo>
                    <a:pt x="231" y="2"/>
                    <a:pt x="203" y="9"/>
                    <a:pt x="178" y="23"/>
                  </a:cubicBezTo>
                  <a:cubicBezTo>
                    <a:pt x="157" y="33"/>
                    <a:pt x="138" y="46"/>
                    <a:pt x="121" y="62"/>
                  </a:cubicBezTo>
                  <a:cubicBezTo>
                    <a:pt x="98" y="82"/>
                    <a:pt x="82" y="104"/>
                    <a:pt x="67" y="126"/>
                  </a:cubicBezTo>
                  <a:cubicBezTo>
                    <a:pt x="52" y="148"/>
                    <a:pt x="45" y="175"/>
                    <a:pt x="38" y="201"/>
                  </a:cubicBezTo>
                  <a:cubicBezTo>
                    <a:pt x="32" y="222"/>
                    <a:pt x="29" y="241"/>
                    <a:pt x="22" y="261"/>
                  </a:cubicBezTo>
                  <a:cubicBezTo>
                    <a:pt x="1" y="327"/>
                    <a:pt x="36" y="404"/>
                    <a:pt x="94" y="439"/>
                  </a:cubicBezTo>
                  <a:cubicBezTo>
                    <a:pt x="101" y="441"/>
                    <a:pt x="107" y="446"/>
                    <a:pt x="114" y="447"/>
                  </a:cubicBezTo>
                  <a:cubicBezTo>
                    <a:pt x="122" y="483"/>
                    <a:pt x="140" y="512"/>
                    <a:pt x="174" y="532"/>
                  </a:cubicBezTo>
                  <a:cubicBezTo>
                    <a:pt x="196" y="544"/>
                    <a:pt x="218" y="550"/>
                    <a:pt x="240" y="550"/>
                  </a:cubicBezTo>
                  <a:cubicBezTo>
                    <a:pt x="275" y="550"/>
                    <a:pt x="308" y="536"/>
                    <a:pt x="337" y="510"/>
                  </a:cubicBezTo>
                  <a:cubicBezTo>
                    <a:pt x="389" y="466"/>
                    <a:pt x="426" y="406"/>
                    <a:pt x="439" y="337"/>
                  </a:cubicBezTo>
                  <a:cubicBezTo>
                    <a:pt x="453" y="261"/>
                    <a:pt x="436" y="188"/>
                    <a:pt x="412" y="116"/>
                  </a:cubicBezTo>
                  <a:cubicBezTo>
                    <a:pt x="400" y="76"/>
                    <a:pt x="374" y="42"/>
                    <a:pt x="339" y="20"/>
                  </a:cubicBezTo>
                  <a:cubicBezTo>
                    <a:pt x="314" y="6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8"/>
            <p:cNvSpPr/>
            <p:nvPr/>
          </p:nvSpPr>
          <p:spPr>
            <a:xfrm>
              <a:off x="6860987" y="4221974"/>
              <a:ext cx="25527" cy="27520"/>
            </a:xfrm>
            <a:custGeom>
              <a:avLst/>
              <a:gdLst/>
              <a:ahLst/>
              <a:cxnLst/>
              <a:rect l="l" t="t" r="r" b="b"/>
              <a:pathLst>
                <a:path w="807" h="870" extrusionOk="0">
                  <a:moveTo>
                    <a:pt x="469" y="0"/>
                  </a:moveTo>
                  <a:cubicBezTo>
                    <a:pt x="440" y="5"/>
                    <a:pt x="413" y="8"/>
                    <a:pt x="390" y="13"/>
                  </a:cubicBezTo>
                  <a:cubicBezTo>
                    <a:pt x="356" y="22"/>
                    <a:pt x="327" y="35"/>
                    <a:pt x="298" y="53"/>
                  </a:cubicBezTo>
                  <a:cubicBezTo>
                    <a:pt x="284" y="56"/>
                    <a:pt x="268" y="62"/>
                    <a:pt x="255" y="69"/>
                  </a:cubicBezTo>
                  <a:cubicBezTo>
                    <a:pt x="84" y="167"/>
                    <a:pt x="1" y="394"/>
                    <a:pt x="36" y="582"/>
                  </a:cubicBezTo>
                  <a:cubicBezTo>
                    <a:pt x="55" y="686"/>
                    <a:pt x="125" y="785"/>
                    <a:pt x="224" y="829"/>
                  </a:cubicBezTo>
                  <a:cubicBezTo>
                    <a:pt x="279" y="856"/>
                    <a:pt x="336" y="869"/>
                    <a:pt x="394" y="869"/>
                  </a:cubicBezTo>
                  <a:cubicBezTo>
                    <a:pt x="457" y="869"/>
                    <a:pt x="520" y="853"/>
                    <a:pt x="580" y="821"/>
                  </a:cubicBezTo>
                  <a:cubicBezTo>
                    <a:pt x="681" y="765"/>
                    <a:pt x="735" y="663"/>
                    <a:pt x="774" y="563"/>
                  </a:cubicBezTo>
                  <a:cubicBezTo>
                    <a:pt x="807" y="470"/>
                    <a:pt x="804" y="366"/>
                    <a:pt x="785" y="271"/>
                  </a:cubicBezTo>
                  <a:cubicBezTo>
                    <a:pt x="778" y="232"/>
                    <a:pt x="759" y="191"/>
                    <a:pt x="738" y="157"/>
                  </a:cubicBezTo>
                  <a:cubicBezTo>
                    <a:pt x="695" y="89"/>
                    <a:pt x="635" y="46"/>
                    <a:pt x="560" y="18"/>
                  </a:cubicBezTo>
                  <a:cubicBezTo>
                    <a:pt x="533" y="6"/>
                    <a:pt x="502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8"/>
            <p:cNvSpPr/>
            <p:nvPr/>
          </p:nvSpPr>
          <p:spPr>
            <a:xfrm>
              <a:off x="6805409" y="4240068"/>
              <a:ext cx="42324" cy="21289"/>
            </a:xfrm>
            <a:custGeom>
              <a:avLst/>
              <a:gdLst/>
              <a:ahLst/>
              <a:cxnLst/>
              <a:rect l="l" t="t" r="r" b="b"/>
              <a:pathLst>
                <a:path w="1338" h="673" extrusionOk="0">
                  <a:moveTo>
                    <a:pt x="1128" y="1"/>
                  </a:moveTo>
                  <a:cubicBezTo>
                    <a:pt x="1065" y="1"/>
                    <a:pt x="1002" y="32"/>
                    <a:pt x="974" y="90"/>
                  </a:cubicBezTo>
                  <a:cubicBezTo>
                    <a:pt x="953" y="130"/>
                    <a:pt x="931" y="170"/>
                    <a:pt x="907" y="207"/>
                  </a:cubicBezTo>
                  <a:cubicBezTo>
                    <a:pt x="881" y="236"/>
                    <a:pt x="857" y="262"/>
                    <a:pt x="828" y="286"/>
                  </a:cubicBezTo>
                  <a:cubicBezTo>
                    <a:pt x="805" y="302"/>
                    <a:pt x="780" y="316"/>
                    <a:pt x="755" y="328"/>
                  </a:cubicBezTo>
                  <a:cubicBezTo>
                    <a:pt x="719" y="341"/>
                    <a:pt x="684" y="349"/>
                    <a:pt x="648" y="356"/>
                  </a:cubicBezTo>
                  <a:cubicBezTo>
                    <a:pt x="624" y="358"/>
                    <a:pt x="601" y="358"/>
                    <a:pt x="578" y="358"/>
                  </a:cubicBezTo>
                  <a:cubicBezTo>
                    <a:pt x="554" y="358"/>
                    <a:pt x="531" y="358"/>
                    <a:pt x="507" y="356"/>
                  </a:cubicBezTo>
                  <a:cubicBezTo>
                    <a:pt x="466" y="349"/>
                    <a:pt x="427" y="338"/>
                    <a:pt x="387" y="323"/>
                  </a:cubicBezTo>
                  <a:cubicBezTo>
                    <a:pt x="350" y="306"/>
                    <a:pt x="316" y="286"/>
                    <a:pt x="283" y="263"/>
                  </a:cubicBezTo>
                  <a:cubicBezTo>
                    <a:pt x="251" y="237"/>
                    <a:pt x="225" y="212"/>
                    <a:pt x="200" y="180"/>
                  </a:cubicBezTo>
                  <a:cubicBezTo>
                    <a:pt x="182" y="159"/>
                    <a:pt x="154" y="149"/>
                    <a:pt x="127" y="149"/>
                  </a:cubicBezTo>
                  <a:cubicBezTo>
                    <a:pt x="97" y="149"/>
                    <a:pt x="66" y="160"/>
                    <a:pt x="46" y="180"/>
                  </a:cubicBezTo>
                  <a:cubicBezTo>
                    <a:pt x="1" y="226"/>
                    <a:pt x="8" y="290"/>
                    <a:pt x="46" y="335"/>
                  </a:cubicBezTo>
                  <a:cubicBezTo>
                    <a:pt x="122" y="424"/>
                    <a:pt x="218" y="499"/>
                    <a:pt x="320" y="558"/>
                  </a:cubicBezTo>
                  <a:cubicBezTo>
                    <a:pt x="433" y="623"/>
                    <a:pt x="558" y="663"/>
                    <a:pt x="686" y="671"/>
                  </a:cubicBezTo>
                  <a:cubicBezTo>
                    <a:pt x="699" y="672"/>
                    <a:pt x="712" y="673"/>
                    <a:pt x="724" y="673"/>
                  </a:cubicBezTo>
                  <a:cubicBezTo>
                    <a:pt x="835" y="673"/>
                    <a:pt x="947" y="639"/>
                    <a:pt x="1044" y="585"/>
                  </a:cubicBezTo>
                  <a:cubicBezTo>
                    <a:pt x="1100" y="555"/>
                    <a:pt x="1150" y="508"/>
                    <a:pt x="1192" y="459"/>
                  </a:cubicBezTo>
                  <a:cubicBezTo>
                    <a:pt x="1246" y="392"/>
                    <a:pt x="1286" y="319"/>
                    <a:pt x="1314" y="235"/>
                  </a:cubicBezTo>
                  <a:cubicBezTo>
                    <a:pt x="1338" y="156"/>
                    <a:pt x="1296" y="66"/>
                    <a:pt x="1229" y="27"/>
                  </a:cubicBezTo>
                  <a:cubicBezTo>
                    <a:pt x="1202" y="11"/>
                    <a:pt x="1168" y="1"/>
                    <a:pt x="1136" y="1"/>
                  </a:cubicBezTo>
                  <a:cubicBezTo>
                    <a:pt x="1133" y="1"/>
                    <a:pt x="113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8"/>
            <p:cNvSpPr/>
            <p:nvPr/>
          </p:nvSpPr>
          <p:spPr>
            <a:xfrm>
              <a:off x="6759605" y="4251108"/>
              <a:ext cx="31886" cy="23946"/>
            </a:xfrm>
            <a:custGeom>
              <a:avLst/>
              <a:gdLst/>
              <a:ahLst/>
              <a:cxnLst/>
              <a:rect l="l" t="t" r="r" b="b"/>
              <a:pathLst>
                <a:path w="1008" h="757" extrusionOk="0">
                  <a:moveTo>
                    <a:pt x="578" y="382"/>
                  </a:moveTo>
                  <a:cubicBezTo>
                    <a:pt x="582" y="382"/>
                    <a:pt x="588" y="382"/>
                    <a:pt x="595" y="385"/>
                  </a:cubicBezTo>
                  <a:cubicBezTo>
                    <a:pt x="618" y="390"/>
                    <a:pt x="644" y="395"/>
                    <a:pt x="667" y="402"/>
                  </a:cubicBezTo>
                  <a:cubicBezTo>
                    <a:pt x="671" y="404"/>
                    <a:pt x="673" y="407"/>
                    <a:pt x="675" y="408"/>
                  </a:cubicBezTo>
                  <a:cubicBezTo>
                    <a:pt x="675" y="410"/>
                    <a:pt x="675" y="411"/>
                    <a:pt x="674" y="411"/>
                  </a:cubicBezTo>
                  <a:cubicBezTo>
                    <a:pt x="668" y="423"/>
                    <a:pt x="664" y="433"/>
                    <a:pt x="657" y="444"/>
                  </a:cubicBezTo>
                  <a:cubicBezTo>
                    <a:pt x="651" y="450"/>
                    <a:pt x="645" y="457"/>
                    <a:pt x="638" y="461"/>
                  </a:cubicBezTo>
                  <a:cubicBezTo>
                    <a:pt x="632" y="465"/>
                    <a:pt x="625" y="468"/>
                    <a:pt x="621" y="471"/>
                  </a:cubicBezTo>
                  <a:cubicBezTo>
                    <a:pt x="611" y="473"/>
                    <a:pt x="602" y="476"/>
                    <a:pt x="595" y="478"/>
                  </a:cubicBezTo>
                  <a:cubicBezTo>
                    <a:pt x="585" y="479"/>
                    <a:pt x="576" y="479"/>
                    <a:pt x="566" y="479"/>
                  </a:cubicBezTo>
                  <a:cubicBezTo>
                    <a:pt x="556" y="479"/>
                    <a:pt x="546" y="479"/>
                    <a:pt x="535" y="478"/>
                  </a:cubicBezTo>
                  <a:lnTo>
                    <a:pt x="508" y="473"/>
                  </a:lnTo>
                  <a:cubicBezTo>
                    <a:pt x="529" y="453"/>
                    <a:pt x="551" y="431"/>
                    <a:pt x="565" y="407"/>
                  </a:cubicBezTo>
                  <a:cubicBezTo>
                    <a:pt x="568" y="400"/>
                    <a:pt x="574" y="390"/>
                    <a:pt x="578" y="382"/>
                  </a:cubicBezTo>
                  <a:close/>
                  <a:moveTo>
                    <a:pt x="463" y="0"/>
                  </a:moveTo>
                  <a:cubicBezTo>
                    <a:pt x="423" y="0"/>
                    <a:pt x="382" y="3"/>
                    <a:pt x="345" y="13"/>
                  </a:cubicBezTo>
                  <a:cubicBezTo>
                    <a:pt x="334" y="10"/>
                    <a:pt x="321" y="9"/>
                    <a:pt x="309" y="9"/>
                  </a:cubicBezTo>
                  <a:cubicBezTo>
                    <a:pt x="302" y="9"/>
                    <a:pt x="294" y="9"/>
                    <a:pt x="287" y="10"/>
                  </a:cubicBezTo>
                  <a:cubicBezTo>
                    <a:pt x="173" y="30"/>
                    <a:pt x="44" y="93"/>
                    <a:pt x="22" y="221"/>
                  </a:cubicBezTo>
                  <a:cubicBezTo>
                    <a:pt x="1" y="342"/>
                    <a:pt x="67" y="450"/>
                    <a:pt x="146" y="537"/>
                  </a:cubicBezTo>
                  <a:cubicBezTo>
                    <a:pt x="231" y="632"/>
                    <a:pt x="350" y="700"/>
                    <a:pt x="472" y="738"/>
                  </a:cubicBezTo>
                  <a:cubicBezTo>
                    <a:pt x="514" y="750"/>
                    <a:pt x="557" y="757"/>
                    <a:pt x="600" y="757"/>
                  </a:cubicBezTo>
                  <a:cubicBezTo>
                    <a:pt x="696" y="757"/>
                    <a:pt x="791" y="725"/>
                    <a:pt x="866" y="660"/>
                  </a:cubicBezTo>
                  <a:cubicBezTo>
                    <a:pt x="922" y="612"/>
                    <a:pt x="966" y="546"/>
                    <a:pt x="989" y="476"/>
                  </a:cubicBezTo>
                  <a:cubicBezTo>
                    <a:pt x="1002" y="441"/>
                    <a:pt x="1008" y="405"/>
                    <a:pt x="1008" y="370"/>
                  </a:cubicBezTo>
                  <a:cubicBezTo>
                    <a:pt x="1008" y="324"/>
                    <a:pt x="995" y="284"/>
                    <a:pt x="975" y="244"/>
                  </a:cubicBezTo>
                  <a:cubicBezTo>
                    <a:pt x="923" y="123"/>
                    <a:pt x="787" y="55"/>
                    <a:pt x="668" y="24"/>
                  </a:cubicBezTo>
                  <a:cubicBezTo>
                    <a:pt x="608" y="9"/>
                    <a:pt x="545" y="3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8"/>
            <p:cNvSpPr/>
            <p:nvPr/>
          </p:nvSpPr>
          <p:spPr>
            <a:xfrm>
              <a:off x="6769189" y="4256390"/>
              <a:ext cx="18948" cy="13950"/>
            </a:xfrm>
            <a:custGeom>
              <a:avLst/>
              <a:gdLst/>
              <a:ahLst/>
              <a:cxnLst/>
              <a:rect l="l" t="t" r="r" b="b"/>
              <a:pathLst>
                <a:path w="599" h="441" extrusionOk="0">
                  <a:moveTo>
                    <a:pt x="327" y="119"/>
                  </a:moveTo>
                  <a:cubicBezTo>
                    <a:pt x="322" y="119"/>
                    <a:pt x="319" y="121"/>
                    <a:pt x="314" y="121"/>
                  </a:cubicBezTo>
                  <a:cubicBezTo>
                    <a:pt x="319" y="119"/>
                    <a:pt x="322" y="119"/>
                    <a:pt x="327" y="119"/>
                  </a:cubicBezTo>
                  <a:close/>
                  <a:moveTo>
                    <a:pt x="324" y="1"/>
                  </a:moveTo>
                  <a:cubicBezTo>
                    <a:pt x="294" y="4"/>
                    <a:pt x="265" y="8"/>
                    <a:pt x="236" y="26"/>
                  </a:cubicBezTo>
                  <a:cubicBezTo>
                    <a:pt x="212" y="41"/>
                    <a:pt x="192" y="59"/>
                    <a:pt x="176" y="84"/>
                  </a:cubicBezTo>
                  <a:cubicBezTo>
                    <a:pt x="172" y="83"/>
                    <a:pt x="168" y="83"/>
                    <a:pt x="164" y="83"/>
                  </a:cubicBezTo>
                  <a:cubicBezTo>
                    <a:pt x="96" y="83"/>
                    <a:pt x="28" y="138"/>
                    <a:pt x="12" y="201"/>
                  </a:cubicBezTo>
                  <a:cubicBezTo>
                    <a:pt x="0" y="243"/>
                    <a:pt x="6" y="287"/>
                    <a:pt x="27" y="323"/>
                  </a:cubicBezTo>
                  <a:cubicBezTo>
                    <a:pt x="49" y="361"/>
                    <a:pt x="83" y="380"/>
                    <a:pt x="122" y="397"/>
                  </a:cubicBezTo>
                  <a:cubicBezTo>
                    <a:pt x="185" y="421"/>
                    <a:pt x="248" y="441"/>
                    <a:pt x="314" y="441"/>
                  </a:cubicBezTo>
                  <a:cubicBezTo>
                    <a:pt x="333" y="441"/>
                    <a:pt x="351" y="439"/>
                    <a:pt x="370" y="436"/>
                  </a:cubicBezTo>
                  <a:cubicBezTo>
                    <a:pt x="455" y="420"/>
                    <a:pt x="517" y="359"/>
                    <a:pt x="560" y="286"/>
                  </a:cubicBezTo>
                  <a:cubicBezTo>
                    <a:pt x="599" y="223"/>
                    <a:pt x="593" y="125"/>
                    <a:pt x="534" y="77"/>
                  </a:cubicBezTo>
                  <a:cubicBezTo>
                    <a:pt x="503" y="51"/>
                    <a:pt x="474" y="21"/>
                    <a:pt x="435" y="14"/>
                  </a:cubicBezTo>
                  <a:cubicBezTo>
                    <a:pt x="410" y="11"/>
                    <a:pt x="385" y="5"/>
                    <a:pt x="359" y="5"/>
                  </a:cubicBezTo>
                  <a:cubicBezTo>
                    <a:pt x="348" y="4"/>
                    <a:pt x="337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8"/>
            <p:cNvSpPr/>
            <p:nvPr/>
          </p:nvSpPr>
          <p:spPr>
            <a:xfrm>
              <a:off x="6856147" y="4255631"/>
              <a:ext cx="29070" cy="21194"/>
            </a:xfrm>
            <a:custGeom>
              <a:avLst/>
              <a:gdLst/>
              <a:ahLst/>
              <a:cxnLst/>
              <a:rect l="l" t="t" r="r" b="b"/>
              <a:pathLst>
                <a:path w="919" h="670" extrusionOk="0">
                  <a:moveTo>
                    <a:pt x="510" y="0"/>
                  </a:moveTo>
                  <a:cubicBezTo>
                    <a:pt x="473" y="3"/>
                    <a:pt x="441" y="7"/>
                    <a:pt x="407" y="15"/>
                  </a:cubicBezTo>
                  <a:cubicBezTo>
                    <a:pt x="315" y="15"/>
                    <a:pt x="227" y="30"/>
                    <a:pt x="148" y="78"/>
                  </a:cubicBezTo>
                  <a:cubicBezTo>
                    <a:pt x="105" y="102"/>
                    <a:pt x="72" y="138"/>
                    <a:pt x="46" y="179"/>
                  </a:cubicBezTo>
                  <a:cubicBezTo>
                    <a:pt x="20" y="218"/>
                    <a:pt x="12" y="265"/>
                    <a:pt x="6" y="311"/>
                  </a:cubicBezTo>
                  <a:cubicBezTo>
                    <a:pt x="0" y="351"/>
                    <a:pt x="10" y="396"/>
                    <a:pt x="23" y="431"/>
                  </a:cubicBezTo>
                  <a:cubicBezTo>
                    <a:pt x="42" y="477"/>
                    <a:pt x="66" y="517"/>
                    <a:pt x="102" y="554"/>
                  </a:cubicBezTo>
                  <a:cubicBezTo>
                    <a:pt x="178" y="633"/>
                    <a:pt x="288" y="666"/>
                    <a:pt x="394" y="669"/>
                  </a:cubicBezTo>
                  <a:cubicBezTo>
                    <a:pt x="401" y="669"/>
                    <a:pt x="408" y="670"/>
                    <a:pt x="415" y="670"/>
                  </a:cubicBezTo>
                  <a:cubicBezTo>
                    <a:pt x="473" y="670"/>
                    <a:pt x="534" y="654"/>
                    <a:pt x="589" y="639"/>
                  </a:cubicBezTo>
                  <a:cubicBezTo>
                    <a:pt x="666" y="617"/>
                    <a:pt x="743" y="582"/>
                    <a:pt x="804" y="527"/>
                  </a:cubicBezTo>
                  <a:cubicBezTo>
                    <a:pt x="851" y="489"/>
                    <a:pt x="885" y="437"/>
                    <a:pt x="901" y="377"/>
                  </a:cubicBezTo>
                  <a:cubicBezTo>
                    <a:pt x="918" y="312"/>
                    <a:pt x="901" y="252"/>
                    <a:pt x="875" y="191"/>
                  </a:cubicBezTo>
                  <a:cubicBezTo>
                    <a:pt x="851" y="139"/>
                    <a:pt x="799" y="99"/>
                    <a:pt x="752" y="66"/>
                  </a:cubicBezTo>
                  <a:cubicBezTo>
                    <a:pt x="696" y="29"/>
                    <a:pt x="627" y="12"/>
                    <a:pt x="560" y="3"/>
                  </a:cubicBezTo>
                  <a:cubicBezTo>
                    <a:pt x="544" y="2"/>
                    <a:pt x="527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8"/>
            <p:cNvSpPr/>
            <p:nvPr/>
          </p:nvSpPr>
          <p:spPr>
            <a:xfrm>
              <a:off x="6807180" y="4152636"/>
              <a:ext cx="11989" cy="18853"/>
            </a:xfrm>
            <a:custGeom>
              <a:avLst/>
              <a:gdLst/>
              <a:ahLst/>
              <a:cxnLst/>
              <a:rect l="l" t="t" r="r" b="b"/>
              <a:pathLst>
                <a:path w="379" h="596" extrusionOk="0">
                  <a:moveTo>
                    <a:pt x="203" y="0"/>
                  </a:moveTo>
                  <a:cubicBezTo>
                    <a:pt x="131" y="0"/>
                    <a:pt x="69" y="49"/>
                    <a:pt x="48" y="121"/>
                  </a:cubicBezTo>
                  <a:cubicBezTo>
                    <a:pt x="22" y="205"/>
                    <a:pt x="20" y="294"/>
                    <a:pt x="9" y="381"/>
                  </a:cubicBezTo>
                  <a:lnTo>
                    <a:pt x="9" y="384"/>
                  </a:lnTo>
                  <a:cubicBezTo>
                    <a:pt x="2" y="430"/>
                    <a:pt x="0" y="470"/>
                    <a:pt x="25" y="513"/>
                  </a:cubicBezTo>
                  <a:cubicBezTo>
                    <a:pt x="48" y="550"/>
                    <a:pt x="83" y="577"/>
                    <a:pt x="126" y="589"/>
                  </a:cubicBezTo>
                  <a:cubicBezTo>
                    <a:pt x="140" y="593"/>
                    <a:pt x="155" y="595"/>
                    <a:pt x="170" y="595"/>
                  </a:cubicBezTo>
                  <a:cubicBezTo>
                    <a:pt x="199" y="595"/>
                    <a:pt x="229" y="587"/>
                    <a:pt x="255" y="573"/>
                  </a:cubicBezTo>
                  <a:cubicBezTo>
                    <a:pt x="288" y="553"/>
                    <a:pt x="324" y="514"/>
                    <a:pt x="331" y="473"/>
                  </a:cubicBezTo>
                  <a:cubicBezTo>
                    <a:pt x="347" y="371"/>
                    <a:pt x="377" y="271"/>
                    <a:pt x="378" y="166"/>
                  </a:cubicBezTo>
                  <a:cubicBezTo>
                    <a:pt x="378" y="92"/>
                    <a:pt x="327" y="26"/>
                    <a:pt x="255" y="6"/>
                  </a:cubicBezTo>
                  <a:cubicBezTo>
                    <a:pt x="241" y="2"/>
                    <a:pt x="224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8"/>
            <p:cNvSpPr/>
            <p:nvPr/>
          </p:nvSpPr>
          <p:spPr>
            <a:xfrm>
              <a:off x="6812779" y="4123692"/>
              <a:ext cx="12590" cy="19581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37" y="0"/>
                  </a:moveTo>
                  <a:cubicBezTo>
                    <a:pt x="209" y="3"/>
                    <a:pt x="180" y="10"/>
                    <a:pt x="154" y="25"/>
                  </a:cubicBezTo>
                  <a:cubicBezTo>
                    <a:pt x="117" y="48"/>
                    <a:pt x="97" y="79"/>
                    <a:pt x="81" y="119"/>
                  </a:cubicBezTo>
                  <a:cubicBezTo>
                    <a:pt x="64" y="163"/>
                    <a:pt x="47" y="208"/>
                    <a:pt x="35" y="257"/>
                  </a:cubicBezTo>
                  <a:cubicBezTo>
                    <a:pt x="18" y="317"/>
                    <a:pt x="14" y="384"/>
                    <a:pt x="7" y="447"/>
                  </a:cubicBezTo>
                  <a:cubicBezTo>
                    <a:pt x="1" y="490"/>
                    <a:pt x="28" y="540"/>
                    <a:pt x="57" y="569"/>
                  </a:cubicBezTo>
                  <a:cubicBezTo>
                    <a:pt x="88" y="600"/>
                    <a:pt x="133" y="619"/>
                    <a:pt x="177" y="619"/>
                  </a:cubicBezTo>
                  <a:cubicBezTo>
                    <a:pt x="223" y="619"/>
                    <a:pt x="267" y="600"/>
                    <a:pt x="297" y="569"/>
                  </a:cubicBezTo>
                  <a:cubicBezTo>
                    <a:pt x="333" y="533"/>
                    <a:pt x="343" y="494"/>
                    <a:pt x="348" y="447"/>
                  </a:cubicBezTo>
                  <a:lnTo>
                    <a:pt x="348" y="441"/>
                  </a:lnTo>
                  <a:cubicBezTo>
                    <a:pt x="359" y="361"/>
                    <a:pt x="373" y="282"/>
                    <a:pt x="389" y="204"/>
                  </a:cubicBezTo>
                  <a:cubicBezTo>
                    <a:pt x="398" y="161"/>
                    <a:pt x="396" y="119"/>
                    <a:pt x="373" y="79"/>
                  </a:cubicBezTo>
                  <a:cubicBezTo>
                    <a:pt x="352" y="43"/>
                    <a:pt x="317" y="17"/>
                    <a:pt x="277" y="6"/>
                  </a:cubicBezTo>
                  <a:cubicBezTo>
                    <a:pt x="264" y="3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8"/>
            <p:cNvSpPr/>
            <p:nvPr/>
          </p:nvSpPr>
          <p:spPr>
            <a:xfrm>
              <a:off x="6822996" y="4099398"/>
              <a:ext cx="8224" cy="14045"/>
            </a:xfrm>
            <a:custGeom>
              <a:avLst/>
              <a:gdLst/>
              <a:ahLst/>
              <a:cxnLst/>
              <a:rect l="l" t="t" r="r" b="b"/>
              <a:pathLst>
                <a:path w="260" h="444" extrusionOk="0">
                  <a:moveTo>
                    <a:pt x="226" y="143"/>
                  </a:moveTo>
                  <a:cubicBezTo>
                    <a:pt x="224" y="147"/>
                    <a:pt x="222" y="152"/>
                    <a:pt x="220" y="157"/>
                  </a:cubicBezTo>
                  <a:lnTo>
                    <a:pt x="220" y="157"/>
                  </a:lnTo>
                  <a:cubicBezTo>
                    <a:pt x="224" y="152"/>
                    <a:pt x="225" y="148"/>
                    <a:pt x="226" y="143"/>
                  </a:cubicBezTo>
                  <a:close/>
                  <a:moveTo>
                    <a:pt x="184" y="0"/>
                  </a:moveTo>
                  <a:cubicBezTo>
                    <a:pt x="167" y="0"/>
                    <a:pt x="148" y="10"/>
                    <a:pt x="138" y="29"/>
                  </a:cubicBezTo>
                  <a:cubicBezTo>
                    <a:pt x="116" y="77"/>
                    <a:pt x="95" y="122"/>
                    <a:pt x="75" y="170"/>
                  </a:cubicBezTo>
                  <a:cubicBezTo>
                    <a:pt x="50" y="231"/>
                    <a:pt x="30" y="299"/>
                    <a:pt x="10" y="364"/>
                  </a:cubicBezTo>
                  <a:cubicBezTo>
                    <a:pt x="0" y="396"/>
                    <a:pt x="22" y="432"/>
                    <a:pt x="53" y="442"/>
                  </a:cubicBezTo>
                  <a:cubicBezTo>
                    <a:pt x="59" y="443"/>
                    <a:pt x="64" y="444"/>
                    <a:pt x="69" y="444"/>
                  </a:cubicBezTo>
                  <a:cubicBezTo>
                    <a:pt x="97" y="444"/>
                    <a:pt x="122" y="425"/>
                    <a:pt x="130" y="399"/>
                  </a:cubicBezTo>
                  <a:cubicBezTo>
                    <a:pt x="156" y="315"/>
                    <a:pt x="187" y="236"/>
                    <a:pt x="220" y="157"/>
                  </a:cubicBezTo>
                  <a:lnTo>
                    <a:pt x="220" y="157"/>
                  </a:lnTo>
                  <a:cubicBezTo>
                    <a:pt x="220" y="157"/>
                    <a:pt x="220" y="158"/>
                    <a:pt x="219" y="158"/>
                  </a:cubicBezTo>
                  <a:cubicBezTo>
                    <a:pt x="229" y="137"/>
                    <a:pt x="238" y="115"/>
                    <a:pt x="246" y="95"/>
                  </a:cubicBezTo>
                  <a:cubicBezTo>
                    <a:pt x="254" y="80"/>
                    <a:pt x="259" y="65"/>
                    <a:pt x="254" y="48"/>
                  </a:cubicBezTo>
                  <a:cubicBezTo>
                    <a:pt x="251" y="31"/>
                    <a:pt x="239" y="17"/>
                    <a:pt x="224" y="9"/>
                  </a:cubicBezTo>
                  <a:cubicBezTo>
                    <a:pt x="215" y="5"/>
                    <a:pt x="202" y="1"/>
                    <a:pt x="191" y="1"/>
                  </a:cubicBezTo>
                  <a:cubicBezTo>
                    <a:pt x="189" y="0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8"/>
            <p:cNvSpPr/>
            <p:nvPr/>
          </p:nvSpPr>
          <p:spPr>
            <a:xfrm>
              <a:off x="6834036" y="4066564"/>
              <a:ext cx="14899" cy="18695"/>
            </a:xfrm>
            <a:custGeom>
              <a:avLst/>
              <a:gdLst/>
              <a:ahLst/>
              <a:cxnLst/>
              <a:rect l="l" t="t" r="r" b="b"/>
              <a:pathLst>
                <a:path w="471" h="591" extrusionOk="0">
                  <a:moveTo>
                    <a:pt x="333" y="1"/>
                  </a:moveTo>
                  <a:cubicBezTo>
                    <a:pt x="287" y="1"/>
                    <a:pt x="241" y="26"/>
                    <a:pt x="215" y="67"/>
                  </a:cubicBezTo>
                  <a:cubicBezTo>
                    <a:pt x="151" y="165"/>
                    <a:pt x="94" y="267"/>
                    <a:pt x="38" y="373"/>
                  </a:cubicBezTo>
                  <a:cubicBezTo>
                    <a:pt x="1" y="443"/>
                    <a:pt x="19" y="530"/>
                    <a:pt x="89" y="572"/>
                  </a:cubicBezTo>
                  <a:cubicBezTo>
                    <a:pt x="111" y="584"/>
                    <a:pt x="137" y="590"/>
                    <a:pt x="162" y="590"/>
                  </a:cubicBezTo>
                  <a:cubicBezTo>
                    <a:pt x="213" y="590"/>
                    <a:pt x="265" y="566"/>
                    <a:pt x="290" y="520"/>
                  </a:cubicBezTo>
                  <a:cubicBezTo>
                    <a:pt x="344" y="414"/>
                    <a:pt x="396" y="309"/>
                    <a:pt x="446" y="201"/>
                  </a:cubicBezTo>
                  <a:cubicBezTo>
                    <a:pt x="462" y="167"/>
                    <a:pt x="470" y="135"/>
                    <a:pt x="460" y="99"/>
                  </a:cubicBezTo>
                  <a:cubicBezTo>
                    <a:pt x="452" y="65"/>
                    <a:pt x="427" y="36"/>
                    <a:pt x="399" y="19"/>
                  </a:cubicBezTo>
                  <a:cubicBezTo>
                    <a:pt x="377" y="6"/>
                    <a:pt x="356" y="1"/>
                    <a:pt x="3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8"/>
            <p:cNvSpPr/>
            <p:nvPr/>
          </p:nvSpPr>
          <p:spPr>
            <a:xfrm>
              <a:off x="6704311" y="4155388"/>
              <a:ext cx="12685" cy="19201"/>
            </a:xfrm>
            <a:custGeom>
              <a:avLst/>
              <a:gdLst/>
              <a:ahLst/>
              <a:cxnLst/>
              <a:rect l="l" t="t" r="r" b="b"/>
              <a:pathLst>
                <a:path w="401" h="607" extrusionOk="0">
                  <a:moveTo>
                    <a:pt x="92" y="1"/>
                  </a:moveTo>
                  <a:cubicBezTo>
                    <a:pt x="78" y="3"/>
                    <a:pt x="61" y="6"/>
                    <a:pt x="49" y="13"/>
                  </a:cubicBezTo>
                  <a:cubicBezTo>
                    <a:pt x="29" y="26"/>
                    <a:pt x="14" y="46"/>
                    <a:pt x="8" y="68"/>
                  </a:cubicBezTo>
                  <a:cubicBezTo>
                    <a:pt x="1" y="92"/>
                    <a:pt x="6" y="114"/>
                    <a:pt x="16" y="137"/>
                  </a:cubicBezTo>
                  <a:cubicBezTo>
                    <a:pt x="51" y="208"/>
                    <a:pt x="85" y="283"/>
                    <a:pt x="121" y="354"/>
                  </a:cubicBezTo>
                  <a:cubicBezTo>
                    <a:pt x="157" y="426"/>
                    <a:pt x="197" y="495"/>
                    <a:pt x="235" y="565"/>
                  </a:cubicBezTo>
                  <a:cubicBezTo>
                    <a:pt x="251" y="591"/>
                    <a:pt x="279" y="607"/>
                    <a:pt x="308" y="607"/>
                  </a:cubicBezTo>
                  <a:cubicBezTo>
                    <a:pt x="323" y="607"/>
                    <a:pt x="337" y="603"/>
                    <a:pt x="350" y="595"/>
                  </a:cubicBezTo>
                  <a:cubicBezTo>
                    <a:pt x="390" y="570"/>
                    <a:pt x="400" y="522"/>
                    <a:pt x="380" y="480"/>
                  </a:cubicBezTo>
                  <a:cubicBezTo>
                    <a:pt x="308" y="336"/>
                    <a:pt x="238" y="191"/>
                    <a:pt x="171" y="46"/>
                  </a:cubicBezTo>
                  <a:cubicBezTo>
                    <a:pt x="157" y="18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8"/>
            <p:cNvSpPr/>
            <p:nvPr/>
          </p:nvSpPr>
          <p:spPr>
            <a:xfrm>
              <a:off x="6718451" y="4180947"/>
              <a:ext cx="12906" cy="14772"/>
            </a:xfrm>
            <a:custGeom>
              <a:avLst/>
              <a:gdLst/>
              <a:ahLst/>
              <a:cxnLst/>
              <a:rect l="l" t="t" r="r" b="b"/>
              <a:pathLst>
                <a:path w="408" h="467" extrusionOk="0">
                  <a:moveTo>
                    <a:pt x="298" y="219"/>
                  </a:moveTo>
                  <a:cubicBezTo>
                    <a:pt x="301" y="222"/>
                    <a:pt x="304" y="226"/>
                    <a:pt x="307" y="229"/>
                  </a:cubicBezTo>
                  <a:cubicBezTo>
                    <a:pt x="304" y="225"/>
                    <a:pt x="301" y="222"/>
                    <a:pt x="298" y="219"/>
                  </a:cubicBezTo>
                  <a:close/>
                  <a:moveTo>
                    <a:pt x="105" y="0"/>
                  </a:moveTo>
                  <a:cubicBezTo>
                    <a:pt x="89" y="0"/>
                    <a:pt x="71" y="4"/>
                    <a:pt x="56" y="13"/>
                  </a:cubicBezTo>
                  <a:cubicBezTo>
                    <a:pt x="35" y="26"/>
                    <a:pt x="18" y="46"/>
                    <a:pt x="10" y="72"/>
                  </a:cubicBezTo>
                  <a:cubicBezTo>
                    <a:pt x="0" y="99"/>
                    <a:pt x="8" y="123"/>
                    <a:pt x="19" y="149"/>
                  </a:cubicBezTo>
                  <a:cubicBezTo>
                    <a:pt x="46" y="205"/>
                    <a:pt x="75" y="256"/>
                    <a:pt x="111" y="307"/>
                  </a:cubicBezTo>
                  <a:cubicBezTo>
                    <a:pt x="146" y="355"/>
                    <a:pt x="187" y="398"/>
                    <a:pt x="232" y="438"/>
                  </a:cubicBezTo>
                  <a:cubicBezTo>
                    <a:pt x="252" y="456"/>
                    <a:pt x="278" y="466"/>
                    <a:pt x="303" y="466"/>
                  </a:cubicBezTo>
                  <a:cubicBezTo>
                    <a:pt x="327" y="466"/>
                    <a:pt x="350" y="458"/>
                    <a:pt x="368" y="438"/>
                  </a:cubicBezTo>
                  <a:cubicBezTo>
                    <a:pt x="407" y="400"/>
                    <a:pt x="404" y="341"/>
                    <a:pt x="368" y="301"/>
                  </a:cubicBezTo>
                  <a:cubicBezTo>
                    <a:pt x="343" y="272"/>
                    <a:pt x="315" y="244"/>
                    <a:pt x="292" y="213"/>
                  </a:cubicBezTo>
                  <a:cubicBezTo>
                    <a:pt x="255" y="162"/>
                    <a:pt x="219" y="108"/>
                    <a:pt x="191" y="49"/>
                  </a:cubicBezTo>
                  <a:cubicBezTo>
                    <a:pt x="175" y="16"/>
                    <a:pt x="14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8"/>
            <p:cNvSpPr/>
            <p:nvPr/>
          </p:nvSpPr>
          <p:spPr>
            <a:xfrm>
              <a:off x="6682674" y="4284037"/>
              <a:ext cx="9585" cy="13412"/>
            </a:xfrm>
            <a:custGeom>
              <a:avLst/>
              <a:gdLst/>
              <a:ahLst/>
              <a:cxnLst/>
              <a:rect l="l" t="t" r="r" b="b"/>
              <a:pathLst>
                <a:path w="303" h="424" extrusionOk="0">
                  <a:moveTo>
                    <a:pt x="212" y="1"/>
                  </a:moveTo>
                  <a:cubicBezTo>
                    <a:pt x="208" y="1"/>
                    <a:pt x="204" y="1"/>
                    <a:pt x="201" y="3"/>
                  </a:cubicBezTo>
                  <a:cubicBezTo>
                    <a:pt x="179" y="7"/>
                    <a:pt x="168" y="22"/>
                    <a:pt x="155" y="39"/>
                  </a:cubicBezTo>
                  <a:cubicBezTo>
                    <a:pt x="128" y="76"/>
                    <a:pt x="103" y="116"/>
                    <a:pt x="79" y="158"/>
                  </a:cubicBezTo>
                  <a:cubicBezTo>
                    <a:pt x="53" y="206"/>
                    <a:pt x="30" y="256"/>
                    <a:pt x="10" y="308"/>
                  </a:cubicBezTo>
                  <a:cubicBezTo>
                    <a:pt x="0" y="329"/>
                    <a:pt x="7" y="358"/>
                    <a:pt x="19" y="378"/>
                  </a:cubicBezTo>
                  <a:cubicBezTo>
                    <a:pt x="32" y="398"/>
                    <a:pt x="49" y="412"/>
                    <a:pt x="72" y="420"/>
                  </a:cubicBezTo>
                  <a:cubicBezTo>
                    <a:pt x="79" y="422"/>
                    <a:pt x="87" y="423"/>
                    <a:pt x="95" y="423"/>
                  </a:cubicBezTo>
                  <a:cubicBezTo>
                    <a:pt x="111" y="423"/>
                    <a:pt x="127" y="418"/>
                    <a:pt x="142" y="410"/>
                  </a:cubicBezTo>
                  <a:cubicBezTo>
                    <a:pt x="163" y="398"/>
                    <a:pt x="173" y="380"/>
                    <a:pt x="183" y="357"/>
                  </a:cubicBezTo>
                  <a:cubicBezTo>
                    <a:pt x="185" y="351"/>
                    <a:pt x="188" y="344"/>
                    <a:pt x="191" y="338"/>
                  </a:cubicBezTo>
                  <a:lnTo>
                    <a:pt x="191" y="338"/>
                  </a:lnTo>
                  <a:cubicBezTo>
                    <a:pt x="188" y="341"/>
                    <a:pt x="188" y="344"/>
                    <a:pt x="186" y="345"/>
                  </a:cubicBezTo>
                  <a:cubicBezTo>
                    <a:pt x="221" y="269"/>
                    <a:pt x="255" y="193"/>
                    <a:pt x="288" y="120"/>
                  </a:cubicBezTo>
                  <a:cubicBezTo>
                    <a:pt x="298" y="100"/>
                    <a:pt x="302" y="83"/>
                    <a:pt x="295" y="59"/>
                  </a:cubicBezTo>
                  <a:cubicBezTo>
                    <a:pt x="291" y="40"/>
                    <a:pt x="278" y="23"/>
                    <a:pt x="259" y="13"/>
                  </a:cubicBezTo>
                  <a:cubicBezTo>
                    <a:pt x="248" y="6"/>
                    <a:pt x="234" y="2"/>
                    <a:pt x="219" y="2"/>
                  </a:cubicBezTo>
                  <a:cubicBezTo>
                    <a:pt x="217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8"/>
            <p:cNvSpPr/>
            <p:nvPr/>
          </p:nvSpPr>
          <p:spPr>
            <a:xfrm>
              <a:off x="6697289" y="4264267"/>
              <a:ext cx="14076" cy="13127"/>
            </a:xfrm>
            <a:custGeom>
              <a:avLst/>
              <a:gdLst/>
              <a:ahLst/>
              <a:cxnLst/>
              <a:rect l="l" t="t" r="r" b="b"/>
              <a:pathLst>
                <a:path w="445" h="415" extrusionOk="0">
                  <a:moveTo>
                    <a:pt x="357" y="1"/>
                  </a:moveTo>
                  <a:cubicBezTo>
                    <a:pt x="337" y="1"/>
                    <a:pt x="320" y="9"/>
                    <a:pt x="304" y="22"/>
                  </a:cubicBezTo>
                  <a:cubicBezTo>
                    <a:pt x="208" y="107"/>
                    <a:pt x="118" y="196"/>
                    <a:pt x="29" y="287"/>
                  </a:cubicBezTo>
                  <a:cubicBezTo>
                    <a:pt x="1" y="316"/>
                    <a:pt x="1" y="364"/>
                    <a:pt x="29" y="393"/>
                  </a:cubicBezTo>
                  <a:cubicBezTo>
                    <a:pt x="44" y="407"/>
                    <a:pt x="63" y="415"/>
                    <a:pt x="82" y="415"/>
                  </a:cubicBezTo>
                  <a:cubicBezTo>
                    <a:pt x="102" y="415"/>
                    <a:pt x="121" y="407"/>
                    <a:pt x="135" y="393"/>
                  </a:cubicBezTo>
                  <a:cubicBezTo>
                    <a:pt x="224" y="303"/>
                    <a:pt x="321" y="217"/>
                    <a:pt x="415" y="130"/>
                  </a:cubicBezTo>
                  <a:cubicBezTo>
                    <a:pt x="445" y="101"/>
                    <a:pt x="443" y="51"/>
                    <a:pt x="415" y="22"/>
                  </a:cubicBezTo>
                  <a:cubicBezTo>
                    <a:pt x="400" y="8"/>
                    <a:pt x="380" y="1"/>
                    <a:pt x="362" y="1"/>
                  </a:cubicBezTo>
                  <a:cubicBezTo>
                    <a:pt x="360" y="1"/>
                    <a:pt x="358" y="1"/>
                    <a:pt x="3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8"/>
            <p:cNvSpPr/>
            <p:nvPr/>
          </p:nvSpPr>
          <p:spPr>
            <a:xfrm>
              <a:off x="6720127" y="4245224"/>
              <a:ext cx="13064" cy="9142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314" y="1"/>
                  </a:moveTo>
                  <a:cubicBezTo>
                    <a:pt x="302" y="1"/>
                    <a:pt x="291" y="4"/>
                    <a:pt x="280" y="10"/>
                  </a:cubicBezTo>
                  <a:cubicBezTo>
                    <a:pt x="204" y="43"/>
                    <a:pt x="131" y="77"/>
                    <a:pt x="59" y="116"/>
                  </a:cubicBezTo>
                  <a:cubicBezTo>
                    <a:pt x="15" y="142"/>
                    <a:pt x="0" y="200"/>
                    <a:pt x="25" y="243"/>
                  </a:cubicBezTo>
                  <a:cubicBezTo>
                    <a:pt x="42" y="273"/>
                    <a:pt x="74" y="289"/>
                    <a:pt x="107" y="289"/>
                  </a:cubicBezTo>
                  <a:cubicBezTo>
                    <a:pt x="122" y="289"/>
                    <a:pt x="138" y="285"/>
                    <a:pt x="152" y="278"/>
                  </a:cubicBezTo>
                  <a:cubicBezTo>
                    <a:pt x="224" y="238"/>
                    <a:pt x="291" y="195"/>
                    <a:pt x="361" y="153"/>
                  </a:cubicBezTo>
                  <a:cubicBezTo>
                    <a:pt x="398" y="130"/>
                    <a:pt x="413" y="80"/>
                    <a:pt x="391" y="42"/>
                  </a:cubicBezTo>
                  <a:cubicBezTo>
                    <a:pt x="381" y="23"/>
                    <a:pt x="363" y="9"/>
                    <a:pt x="344" y="3"/>
                  </a:cubicBezTo>
                  <a:cubicBezTo>
                    <a:pt x="337" y="1"/>
                    <a:pt x="331" y="1"/>
                    <a:pt x="324" y="1"/>
                  </a:cubicBezTo>
                  <a:cubicBezTo>
                    <a:pt x="321" y="1"/>
                    <a:pt x="317" y="1"/>
                    <a:pt x="3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8"/>
            <p:cNvSpPr/>
            <p:nvPr/>
          </p:nvSpPr>
          <p:spPr>
            <a:xfrm>
              <a:off x="6777920" y="4301783"/>
              <a:ext cx="6326" cy="20624"/>
            </a:xfrm>
            <a:custGeom>
              <a:avLst/>
              <a:gdLst/>
              <a:ahLst/>
              <a:cxnLst/>
              <a:rect l="l" t="t" r="r" b="b"/>
              <a:pathLst>
                <a:path w="200" h="652" extrusionOk="0">
                  <a:moveTo>
                    <a:pt x="106" y="0"/>
                  </a:moveTo>
                  <a:cubicBezTo>
                    <a:pt x="85" y="2"/>
                    <a:pt x="65" y="9"/>
                    <a:pt x="51" y="23"/>
                  </a:cubicBezTo>
                  <a:cubicBezTo>
                    <a:pt x="36" y="39"/>
                    <a:pt x="31" y="55"/>
                    <a:pt x="29" y="76"/>
                  </a:cubicBezTo>
                  <a:cubicBezTo>
                    <a:pt x="18" y="158"/>
                    <a:pt x="9" y="238"/>
                    <a:pt x="3" y="318"/>
                  </a:cubicBezTo>
                  <a:cubicBezTo>
                    <a:pt x="0" y="398"/>
                    <a:pt x="3" y="480"/>
                    <a:pt x="15" y="560"/>
                  </a:cubicBezTo>
                  <a:cubicBezTo>
                    <a:pt x="18" y="585"/>
                    <a:pt x="23" y="606"/>
                    <a:pt x="42" y="625"/>
                  </a:cubicBezTo>
                  <a:cubicBezTo>
                    <a:pt x="59" y="642"/>
                    <a:pt x="81" y="652"/>
                    <a:pt x="106" y="652"/>
                  </a:cubicBezTo>
                  <a:cubicBezTo>
                    <a:pt x="131" y="652"/>
                    <a:pt x="152" y="642"/>
                    <a:pt x="171" y="625"/>
                  </a:cubicBezTo>
                  <a:cubicBezTo>
                    <a:pt x="185" y="609"/>
                    <a:pt x="199" y="583"/>
                    <a:pt x="197" y="560"/>
                  </a:cubicBezTo>
                  <a:cubicBezTo>
                    <a:pt x="178" y="398"/>
                    <a:pt x="164" y="238"/>
                    <a:pt x="181" y="75"/>
                  </a:cubicBezTo>
                  <a:cubicBezTo>
                    <a:pt x="185" y="33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8"/>
            <p:cNvSpPr/>
            <p:nvPr/>
          </p:nvSpPr>
          <p:spPr>
            <a:xfrm>
              <a:off x="6777920" y="4335598"/>
              <a:ext cx="8509" cy="16164"/>
            </a:xfrm>
            <a:custGeom>
              <a:avLst/>
              <a:gdLst/>
              <a:ahLst/>
              <a:cxnLst/>
              <a:rect l="l" t="t" r="r" b="b"/>
              <a:pathLst>
                <a:path w="269" h="511" extrusionOk="0">
                  <a:moveTo>
                    <a:pt x="122" y="1"/>
                  </a:moveTo>
                  <a:cubicBezTo>
                    <a:pt x="92" y="1"/>
                    <a:pt x="59" y="14"/>
                    <a:pt x="38" y="35"/>
                  </a:cubicBezTo>
                  <a:cubicBezTo>
                    <a:pt x="18" y="55"/>
                    <a:pt x="0" y="88"/>
                    <a:pt x="3" y="116"/>
                  </a:cubicBezTo>
                  <a:cubicBezTo>
                    <a:pt x="9" y="163"/>
                    <a:pt x="16" y="210"/>
                    <a:pt x="25" y="257"/>
                  </a:cubicBezTo>
                  <a:cubicBezTo>
                    <a:pt x="36" y="317"/>
                    <a:pt x="52" y="379"/>
                    <a:pt x="68" y="438"/>
                  </a:cubicBezTo>
                  <a:cubicBezTo>
                    <a:pt x="79" y="481"/>
                    <a:pt x="121" y="511"/>
                    <a:pt x="165" y="511"/>
                  </a:cubicBezTo>
                  <a:cubicBezTo>
                    <a:pt x="192" y="511"/>
                    <a:pt x="217" y="501"/>
                    <a:pt x="237" y="482"/>
                  </a:cubicBezTo>
                  <a:cubicBezTo>
                    <a:pt x="254" y="466"/>
                    <a:pt x="268" y="436"/>
                    <a:pt x="265" y="411"/>
                  </a:cubicBezTo>
                  <a:cubicBezTo>
                    <a:pt x="254" y="313"/>
                    <a:pt x="247" y="214"/>
                    <a:pt x="237" y="116"/>
                  </a:cubicBezTo>
                  <a:cubicBezTo>
                    <a:pt x="232" y="84"/>
                    <a:pt x="225" y="58"/>
                    <a:pt x="202" y="35"/>
                  </a:cubicBezTo>
                  <a:cubicBezTo>
                    <a:pt x="181" y="14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8"/>
            <p:cNvSpPr/>
            <p:nvPr/>
          </p:nvSpPr>
          <p:spPr>
            <a:xfrm>
              <a:off x="6782254" y="4367104"/>
              <a:ext cx="9142" cy="16449"/>
            </a:xfrm>
            <a:custGeom>
              <a:avLst/>
              <a:gdLst/>
              <a:ahLst/>
              <a:cxnLst/>
              <a:rect l="l" t="t" r="r" b="b"/>
              <a:pathLst>
                <a:path w="289" h="520" extrusionOk="0">
                  <a:moveTo>
                    <a:pt x="82" y="1"/>
                  </a:moveTo>
                  <a:cubicBezTo>
                    <a:pt x="79" y="1"/>
                    <a:pt x="74" y="2"/>
                    <a:pt x="70" y="4"/>
                  </a:cubicBezTo>
                  <a:cubicBezTo>
                    <a:pt x="22" y="16"/>
                    <a:pt x="1" y="62"/>
                    <a:pt x="9" y="106"/>
                  </a:cubicBezTo>
                  <a:cubicBezTo>
                    <a:pt x="24" y="172"/>
                    <a:pt x="41" y="238"/>
                    <a:pt x="62" y="302"/>
                  </a:cubicBezTo>
                  <a:cubicBezTo>
                    <a:pt x="81" y="364"/>
                    <a:pt x="108" y="423"/>
                    <a:pt x="134" y="480"/>
                  </a:cubicBezTo>
                  <a:cubicBezTo>
                    <a:pt x="146" y="505"/>
                    <a:pt x="176" y="519"/>
                    <a:pt x="204" y="519"/>
                  </a:cubicBezTo>
                  <a:cubicBezTo>
                    <a:pt x="219" y="519"/>
                    <a:pt x="233" y="516"/>
                    <a:pt x="244" y="508"/>
                  </a:cubicBezTo>
                  <a:cubicBezTo>
                    <a:pt x="263" y="497"/>
                    <a:pt x="277" y="480"/>
                    <a:pt x="282" y="460"/>
                  </a:cubicBezTo>
                  <a:cubicBezTo>
                    <a:pt x="289" y="437"/>
                    <a:pt x="284" y="417"/>
                    <a:pt x="273" y="398"/>
                  </a:cubicBezTo>
                  <a:cubicBezTo>
                    <a:pt x="264" y="377"/>
                    <a:pt x="256" y="357"/>
                    <a:pt x="246" y="335"/>
                  </a:cubicBezTo>
                  <a:lnTo>
                    <a:pt x="246" y="335"/>
                  </a:lnTo>
                  <a:cubicBezTo>
                    <a:pt x="250" y="342"/>
                    <a:pt x="251" y="348"/>
                    <a:pt x="256" y="355"/>
                  </a:cubicBezTo>
                  <a:cubicBezTo>
                    <a:pt x="217" y="259"/>
                    <a:pt x="187" y="163"/>
                    <a:pt x="167" y="63"/>
                  </a:cubicBezTo>
                  <a:cubicBezTo>
                    <a:pt x="160" y="26"/>
                    <a:pt x="123" y="2"/>
                    <a:pt x="87" y="2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8"/>
            <p:cNvSpPr/>
            <p:nvPr/>
          </p:nvSpPr>
          <p:spPr>
            <a:xfrm>
              <a:off x="6866301" y="4305958"/>
              <a:ext cx="16544" cy="16322"/>
            </a:xfrm>
            <a:custGeom>
              <a:avLst/>
              <a:gdLst/>
              <a:ahLst/>
              <a:cxnLst/>
              <a:rect l="l" t="t" r="r" b="b"/>
              <a:pathLst>
                <a:path w="523" h="516" extrusionOk="0">
                  <a:moveTo>
                    <a:pt x="85" y="0"/>
                  </a:moveTo>
                  <a:cubicBezTo>
                    <a:pt x="62" y="0"/>
                    <a:pt x="37" y="9"/>
                    <a:pt x="23" y="23"/>
                  </a:cubicBezTo>
                  <a:cubicBezTo>
                    <a:pt x="9" y="40"/>
                    <a:pt x="0" y="59"/>
                    <a:pt x="0" y="80"/>
                  </a:cubicBezTo>
                  <a:cubicBezTo>
                    <a:pt x="0" y="105"/>
                    <a:pt x="9" y="120"/>
                    <a:pt x="23" y="138"/>
                  </a:cubicBezTo>
                  <a:cubicBezTo>
                    <a:pt x="79" y="206"/>
                    <a:pt x="130" y="276"/>
                    <a:pt x="188" y="342"/>
                  </a:cubicBezTo>
                  <a:cubicBezTo>
                    <a:pt x="243" y="407"/>
                    <a:pt x="308" y="460"/>
                    <a:pt x="379" y="503"/>
                  </a:cubicBezTo>
                  <a:cubicBezTo>
                    <a:pt x="394" y="511"/>
                    <a:pt x="410" y="515"/>
                    <a:pt x="426" y="515"/>
                  </a:cubicBezTo>
                  <a:cubicBezTo>
                    <a:pt x="458" y="515"/>
                    <a:pt x="490" y="499"/>
                    <a:pt x="507" y="470"/>
                  </a:cubicBezTo>
                  <a:cubicBezTo>
                    <a:pt x="520" y="448"/>
                    <a:pt x="523" y="421"/>
                    <a:pt x="516" y="398"/>
                  </a:cubicBezTo>
                  <a:cubicBezTo>
                    <a:pt x="508" y="372"/>
                    <a:pt x="493" y="357"/>
                    <a:pt x="473" y="342"/>
                  </a:cubicBezTo>
                  <a:cubicBezTo>
                    <a:pt x="467" y="338"/>
                    <a:pt x="463" y="334"/>
                    <a:pt x="457" y="329"/>
                  </a:cubicBezTo>
                  <a:cubicBezTo>
                    <a:pt x="401" y="285"/>
                    <a:pt x="345" y="241"/>
                    <a:pt x="292" y="192"/>
                  </a:cubicBezTo>
                  <a:cubicBezTo>
                    <a:pt x="236" y="140"/>
                    <a:pt x="186" y="83"/>
                    <a:pt x="138" y="23"/>
                  </a:cubicBezTo>
                  <a:cubicBezTo>
                    <a:pt x="123" y="7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8"/>
            <p:cNvSpPr/>
            <p:nvPr/>
          </p:nvSpPr>
          <p:spPr>
            <a:xfrm>
              <a:off x="6887938" y="4326140"/>
              <a:ext cx="16386" cy="12874"/>
            </a:xfrm>
            <a:custGeom>
              <a:avLst/>
              <a:gdLst/>
              <a:ahLst/>
              <a:cxnLst/>
              <a:rect l="l" t="t" r="r" b="b"/>
              <a:pathLst>
                <a:path w="518" h="407" extrusionOk="0">
                  <a:moveTo>
                    <a:pt x="138" y="1"/>
                  </a:moveTo>
                  <a:cubicBezTo>
                    <a:pt x="106" y="1"/>
                    <a:pt x="75" y="13"/>
                    <a:pt x="52" y="37"/>
                  </a:cubicBezTo>
                  <a:cubicBezTo>
                    <a:pt x="5" y="84"/>
                    <a:pt x="0" y="173"/>
                    <a:pt x="52" y="218"/>
                  </a:cubicBezTo>
                  <a:cubicBezTo>
                    <a:pt x="132" y="286"/>
                    <a:pt x="217" y="344"/>
                    <a:pt x="311" y="390"/>
                  </a:cubicBezTo>
                  <a:cubicBezTo>
                    <a:pt x="334" y="400"/>
                    <a:pt x="354" y="406"/>
                    <a:pt x="376" y="406"/>
                  </a:cubicBezTo>
                  <a:cubicBezTo>
                    <a:pt x="386" y="406"/>
                    <a:pt x="397" y="405"/>
                    <a:pt x="409" y="402"/>
                  </a:cubicBezTo>
                  <a:cubicBezTo>
                    <a:pt x="439" y="393"/>
                    <a:pt x="467" y="372"/>
                    <a:pt x="483" y="344"/>
                  </a:cubicBezTo>
                  <a:cubicBezTo>
                    <a:pt x="517" y="287"/>
                    <a:pt x="497" y="207"/>
                    <a:pt x="439" y="175"/>
                  </a:cubicBezTo>
                  <a:cubicBezTo>
                    <a:pt x="380" y="142"/>
                    <a:pt x="323" y="107"/>
                    <a:pt x="267" y="65"/>
                  </a:cubicBezTo>
                  <a:lnTo>
                    <a:pt x="234" y="39"/>
                  </a:lnTo>
                  <a:cubicBezTo>
                    <a:pt x="208" y="15"/>
                    <a:pt x="179" y="1"/>
                    <a:pt x="144" y="1"/>
                  </a:cubicBezTo>
                  <a:cubicBezTo>
                    <a:pt x="142" y="1"/>
                    <a:pt x="140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8"/>
            <p:cNvSpPr/>
            <p:nvPr/>
          </p:nvSpPr>
          <p:spPr>
            <a:xfrm>
              <a:off x="6900243" y="4188254"/>
              <a:ext cx="12463" cy="7529"/>
            </a:xfrm>
            <a:custGeom>
              <a:avLst/>
              <a:gdLst/>
              <a:ahLst/>
              <a:cxnLst/>
              <a:rect l="l" t="t" r="r" b="b"/>
              <a:pathLst>
                <a:path w="394" h="238" extrusionOk="0">
                  <a:moveTo>
                    <a:pt x="318" y="0"/>
                  </a:moveTo>
                  <a:cubicBezTo>
                    <a:pt x="315" y="0"/>
                    <a:pt x="312" y="1"/>
                    <a:pt x="309" y="3"/>
                  </a:cubicBezTo>
                  <a:cubicBezTo>
                    <a:pt x="287" y="4"/>
                    <a:pt x="267" y="7"/>
                    <a:pt x="249" y="13"/>
                  </a:cubicBezTo>
                  <a:cubicBezTo>
                    <a:pt x="217" y="20"/>
                    <a:pt x="189" y="31"/>
                    <a:pt x="158" y="43"/>
                  </a:cubicBezTo>
                  <a:cubicBezTo>
                    <a:pt x="114" y="61"/>
                    <a:pt x="74" y="86"/>
                    <a:pt x="35" y="114"/>
                  </a:cubicBezTo>
                  <a:cubicBezTo>
                    <a:pt x="21" y="124"/>
                    <a:pt x="10" y="136"/>
                    <a:pt x="5" y="154"/>
                  </a:cubicBezTo>
                  <a:cubicBezTo>
                    <a:pt x="1" y="170"/>
                    <a:pt x="2" y="190"/>
                    <a:pt x="12" y="204"/>
                  </a:cubicBezTo>
                  <a:cubicBezTo>
                    <a:pt x="23" y="224"/>
                    <a:pt x="47" y="237"/>
                    <a:pt x="70" y="237"/>
                  </a:cubicBezTo>
                  <a:cubicBezTo>
                    <a:pt x="81" y="237"/>
                    <a:pt x="92" y="234"/>
                    <a:pt x="101" y="227"/>
                  </a:cubicBezTo>
                  <a:cubicBezTo>
                    <a:pt x="120" y="214"/>
                    <a:pt x="136" y="203"/>
                    <a:pt x="153" y="193"/>
                  </a:cubicBezTo>
                  <a:cubicBezTo>
                    <a:pt x="176" y="179"/>
                    <a:pt x="200" y="169"/>
                    <a:pt x="224" y="157"/>
                  </a:cubicBezTo>
                  <a:cubicBezTo>
                    <a:pt x="264" y="143"/>
                    <a:pt x="302" y="133"/>
                    <a:pt x="340" y="124"/>
                  </a:cubicBezTo>
                  <a:cubicBezTo>
                    <a:pt x="375" y="117"/>
                    <a:pt x="393" y="77"/>
                    <a:pt x="383" y="47"/>
                  </a:cubicBezTo>
                  <a:cubicBezTo>
                    <a:pt x="380" y="31"/>
                    <a:pt x="370" y="17"/>
                    <a:pt x="355" y="10"/>
                  </a:cubicBezTo>
                  <a:cubicBezTo>
                    <a:pt x="346" y="4"/>
                    <a:pt x="336" y="3"/>
                    <a:pt x="325" y="3"/>
                  </a:cubicBezTo>
                  <a:cubicBezTo>
                    <a:pt x="323" y="1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8"/>
            <p:cNvSpPr/>
            <p:nvPr/>
          </p:nvSpPr>
          <p:spPr>
            <a:xfrm>
              <a:off x="6924537" y="4184300"/>
              <a:ext cx="15373" cy="5409"/>
            </a:xfrm>
            <a:custGeom>
              <a:avLst/>
              <a:gdLst/>
              <a:ahLst/>
              <a:cxnLst/>
              <a:rect l="l" t="t" r="r" b="b"/>
              <a:pathLst>
                <a:path w="486" h="171" extrusionOk="0">
                  <a:moveTo>
                    <a:pt x="415" y="1"/>
                  </a:moveTo>
                  <a:cubicBezTo>
                    <a:pt x="414" y="1"/>
                    <a:pt x="414" y="2"/>
                    <a:pt x="413" y="2"/>
                  </a:cubicBezTo>
                  <a:cubicBezTo>
                    <a:pt x="356" y="9"/>
                    <a:pt x="298" y="17"/>
                    <a:pt x="242" y="23"/>
                  </a:cubicBezTo>
                  <a:cubicBezTo>
                    <a:pt x="185" y="30"/>
                    <a:pt x="128" y="32"/>
                    <a:pt x="71" y="32"/>
                  </a:cubicBezTo>
                  <a:cubicBezTo>
                    <a:pt x="33" y="32"/>
                    <a:pt x="0" y="63"/>
                    <a:pt x="0" y="100"/>
                  </a:cubicBezTo>
                  <a:cubicBezTo>
                    <a:pt x="0" y="138"/>
                    <a:pt x="33" y="171"/>
                    <a:pt x="71" y="171"/>
                  </a:cubicBezTo>
                  <a:cubicBezTo>
                    <a:pt x="192" y="171"/>
                    <a:pt x="313" y="166"/>
                    <a:pt x="433" y="145"/>
                  </a:cubicBezTo>
                  <a:cubicBezTo>
                    <a:pt x="464" y="139"/>
                    <a:pt x="486" y="106"/>
                    <a:pt x="486" y="75"/>
                  </a:cubicBezTo>
                  <a:cubicBezTo>
                    <a:pt x="486" y="56"/>
                    <a:pt x="477" y="37"/>
                    <a:pt x="464" y="23"/>
                  </a:cubicBezTo>
                  <a:cubicBezTo>
                    <a:pt x="454" y="13"/>
                    <a:pt x="434" y="2"/>
                    <a:pt x="419" y="2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8"/>
            <p:cNvSpPr/>
            <p:nvPr/>
          </p:nvSpPr>
          <p:spPr>
            <a:xfrm>
              <a:off x="6915490" y="4341450"/>
              <a:ext cx="13507" cy="10470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92" y="1"/>
                  </a:moveTo>
                  <a:cubicBezTo>
                    <a:pt x="67" y="1"/>
                    <a:pt x="42" y="11"/>
                    <a:pt x="26" y="28"/>
                  </a:cubicBezTo>
                  <a:cubicBezTo>
                    <a:pt x="10" y="44"/>
                    <a:pt x="0" y="67"/>
                    <a:pt x="0" y="89"/>
                  </a:cubicBezTo>
                  <a:cubicBezTo>
                    <a:pt x="0" y="111"/>
                    <a:pt x="10" y="138"/>
                    <a:pt x="26" y="152"/>
                  </a:cubicBezTo>
                  <a:cubicBezTo>
                    <a:pt x="103" y="211"/>
                    <a:pt x="178" y="274"/>
                    <a:pt x="265" y="319"/>
                  </a:cubicBezTo>
                  <a:cubicBezTo>
                    <a:pt x="281" y="327"/>
                    <a:pt x="299" y="331"/>
                    <a:pt x="316" y="331"/>
                  </a:cubicBezTo>
                  <a:cubicBezTo>
                    <a:pt x="350" y="331"/>
                    <a:pt x="382" y="315"/>
                    <a:pt x="401" y="283"/>
                  </a:cubicBezTo>
                  <a:cubicBezTo>
                    <a:pt x="427" y="238"/>
                    <a:pt x="414" y="173"/>
                    <a:pt x="365" y="147"/>
                  </a:cubicBezTo>
                  <a:cubicBezTo>
                    <a:pt x="327" y="125"/>
                    <a:pt x="285" y="108"/>
                    <a:pt x="246" y="87"/>
                  </a:cubicBezTo>
                  <a:cubicBezTo>
                    <a:pt x="206" y="65"/>
                    <a:pt x="169" y="39"/>
                    <a:pt x="133" y="14"/>
                  </a:cubicBezTo>
                  <a:cubicBezTo>
                    <a:pt x="120" y="4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18"/>
          <p:cNvGrpSpPr/>
          <p:nvPr/>
        </p:nvGrpSpPr>
        <p:grpSpPr>
          <a:xfrm>
            <a:off x="8823277" y="4234918"/>
            <a:ext cx="147945" cy="134470"/>
            <a:chOff x="3477352" y="993181"/>
            <a:chExt cx="147945" cy="134470"/>
          </a:xfrm>
        </p:grpSpPr>
        <p:sp>
          <p:nvSpPr>
            <p:cNvPr id="3428" name="Google Shape;3428;p1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18"/>
          <p:cNvGrpSpPr/>
          <p:nvPr/>
        </p:nvGrpSpPr>
        <p:grpSpPr>
          <a:xfrm>
            <a:off x="8137028" y="4862056"/>
            <a:ext cx="83763" cy="83541"/>
            <a:chOff x="3317703" y="1099656"/>
            <a:chExt cx="83763" cy="83541"/>
          </a:xfrm>
        </p:grpSpPr>
        <p:sp>
          <p:nvSpPr>
            <p:cNvPr id="3431" name="Google Shape;3431;p1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18"/>
          <p:cNvGrpSpPr/>
          <p:nvPr/>
        </p:nvGrpSpPr>
        <p:grpSpPr>
          <a:xfrm rot="-767128">
            <a:off x="7106798" y="310388"/>
            <a:ext cx="633153" cy="525761"/>
            <a:chOff x="1239922" y="3106991"/>
            <a:chExt cx="633156" cy="525764"/>
          </a:xfrm>
        </p:grpSpPr>
        <p:sp>
          <p:nvSpPr>
            <p:cNvPr id="3434" name="Google Shape;3434;p18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8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8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8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8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8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8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8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8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8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8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8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8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8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8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8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8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8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18"/>
          <p:cNvGrpSpPr/>
          <p:nvPr/>
        </p:nvGrpSpPr>
        <p:grpSpPr>
          <a:xfrm rot="555871">
            <a:off x="8164436" y="292307"/>
            <a:ext cx="580261" cy="387421"/>
            <a:chOff x="2699477" y="4217925"/>
            <a:chExt cx="580235" cy="387403"/>
          </a:xfrm>
        </p:grpSpPr>
        <p:sp>
          <p:nvSpPr>
            <p:cNvPr id="3453" name="Google Shape;3453;p18"/>
            <p:cNvSpPr/>
            <p:nvPr/>
          </p:nvSpPr>
          <p:spPr>
            <a:xfrm>
              <a:off x="2730193" y="4234121"/>
              <a:ext cx="494985" cy="356530"/>
            </a:xfrm>
            <a:custGeom>
              <a:avLst/>
              <a:gdLst/>
              <a:ahLst/>
              <a:cxnLst/>
              <a:rect l="l" t="t" r="r" b="b"/>
              <a:pathLst>
                <a:path w="15648" h="11271" extrusionOk="0">
                  <a:moveTo>
                    <a:pt x="0" y="0"/>
                  </a:moveTo>
                  <a:cubicBezTo>
                    <a:pt x="0" y="0"/>
                    <a:pt x="261" y="10877"/>
                    <a:pt x="593" y="11149"/>
                  </a:cubicBezTo>
                  <a:cubicBezTo>
                    <a:pt x="705" y="11240"/>
                    <a:pt x="2420" y="11270"/>
                    <a:pt x="4657" y="11270"/>
                  </a:cubicBezTo>
                  <a:cubicBezTo>
                    <a:pt x="6145" y="11270"/>
                    <a:pt x="7865" y="11257"/>
                    <a:pt x="9495" y="11239"/>
                  </a:cubicBezTo>
                  <a:lnTo>
                    <a:pt x="9864" y="10570"/>
                  </a:lnTo>
                  <a:lnTo>
                    <a:pt x="9996" y="11233"/>
                  </a:lnTo>
                  <a:cubicBezTo>
                    <a:pt x="13040" y="11197"/>
                    <a:pt x="15648" y="11149"/>
                    <a:pt x="15648" y="11149"/>
                  </a:cubicBezTo>
                  <a:lnTo>
                    <a:pt x="15648" y="0"/>
                  </a:lnTo>
                  <a:lnTo>
                    <a:pt x="14021" y="0"/>
                  </a:lnTo>
                  <a:lnTo>
                    <a:pt x="13554" y="1442"/>
                  </a:lnTo>
                  <a:lnTo>
                    <a:pt x="13224" y="0"/>
                  </a:lnTo>
                  <a:lnTo>
                    <a:pt x="12848" y="0"/>
                  </a:lnTo>
                  <a:lnTo>
                    <a:pt x="12632" y="508"/>
                  </a:lnTo>
                  <a:lnTo>
                    <a:pt x="12478" y="0"/>
                  </a:lnTo>
                  <a:lnTo>
                    <a:pt x="3289" y="0"/>
                  </a:lnTo>
                  <a:lnTo>
                    <a:pt x="2875" y="96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8"/>
            <p:cNvSpPr/>
            <p:nvPr/>
          </p:nvSpPr>
          <p:spPr>
            <a:xfrm>
              <a:off x="2992299" y="4260123"/>
              <a:ext cx="86673" cy="53807"/>
            </a:xfrm>
            <a:custGeom>
              <a:avLst/>
              <a:gdLst/>
              <a:ahLst/>
              <a:cxnLst/>
              <a:rect l="l" t="t" r="r" b="b"/>
              <a:pathLst>
                <a:path w="2740" h="1701" extrusionOk="0">
                  <a:moveTo>
                    <a:pt x="1471" y="0"/>
                  </a:moveTo>
                  <a:cubicBezTo>
                    <a:pt x="1267" y="0"/>
                    <a:pt x="1050" y="56"/>
                    <a:pt x="835" y="186"/>
                  </a:cubicBezTo>
                  <a:cubicBezTo>
                    <a:pt x="835" y="186"/>
                    <a:pt x="477" y="518"/>
                    <a:pt x="188" y="1012"/>
                  </a:cubicBezTo>
                  <a:cubicBezTo>
                    <a:pt x="1" y="1334"/>
                    <a:pt x="768" y="1700"/>
                    <a:pt x="1462" y="1700"/>
                  </a:cubicBezTo>
                  <a:cubicBezTo>
                    <a:pt x="1833" y="1700"/>
                    <a:pt x="2183" y="1596"/>
                    <a:pt x="2354" y="1323"/>
                  </a:cubicBezTo>
                  <a:cubicBezTo>
                    <a:pt x="2739" y="711"/>
                    <a:pt x="2195" y="0"/>
                    <a:pt x="1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8"/>
            <p:cNvSpPr/>
            <p:nvPr/>
          </p:nvSpPr>
          <p:spPr>
            <a:xfrm>
              <a:off x="3032093" y="4477755"/>
              <a:ext cx="134312" cy="79587"/>
            </a:xfrm>
            <a:custGeom>
              <a:avLst/>
              <a:gdLst/>
              <a:ahLst/>
              <a:cxnLst/>
              <a:rect l="l" t="t" r="r" b="b"/>
              <a:pathLst>
                <a:path w="4246" h="2516" extrusionOk="0">
                  <a:moveTo>
                    <a:pt x="2188" y="1"/>
                  </a:moveTo>
                  <a:cubicBezTo>
                    <a:pt x="2041" y="1"/>
                    <a:pt x="1886" y="19"/>
                    <a:pt x="1726" y="59"/>
                  </a:cubicBezTo>
                  <a:cubicBezTo>
                    <a:pt x="1726" y="59"/>
                    <a:pt x="1092" y="367"/>
                    <a:pt x="485" y="921"/>
                  </a:cubicBezTo>
                  <a:cubicBezTo>
                    <a:pt x="1" y="1365"/>
                    <a:pt x="1467" y="2516"/>
                    <a:pt x="2590" y="2516"/>
                  </a:cubicBezTo>
                  <a:cubicBezTo>
                    <a:pt x="2872" y="2516"/>
                    <a:pt x="3132" y="2444"/>
                    <a:pt x="3334" y="2270"/>
                  </a:cubicBezTo>
                  <a:cubicBezTo>
                    <a:pt x="4246" y="1490"/>
                    <a:pt x="3510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8"/>
            <p:cNvSpPr/>
            <p:nvPr/>
          </p:nvSpPr>
          <p:spPr>
            <a:xfrm>
              <a:off x="2961331" y="4333004"/>
              <a:ext cx="216872" cy="150760"/>
            </a:xfrm>
            <a:custGeom>
              <a:avLst/>
              <a:gdLst/>
              <a:ahLst/>
              <a:cxnLst/>
              <a:rect l="l" t="t" r="r" b="b"/>
              <a:pathLst>
                <a:path w="6856" h="4766" extrusionOk="0">
                  <a:moveTo>
                    <a:pt x="3489" y="1"/>
                  </a:moveTo>
                  <a:cubicBezTo>
                    <a:pt x="3143" y="1"/>
                    <a:pt x="2769" y="48"/>
                    <a:pt x="2426" y="189"/>
                  </a:cubicBezTo>
                  <a:cubicBezTo>
                    <a:pt x="1395" y="613"/>
                    <a:pt x="1760" y="2188"/>
                    <a:pt x="879" y="2825"/>
                  </a:cubicBezTo>
                  <a:cubicBezTo>
                    <a:pt x="0" y="3462"/>
                    <a:pt x="394" y="4765"/>
                    <a:pt x="1303" y="4765"/>
                  </a:cubicBezTo>
                  <a:cubicBezTo>
                    <a:pt x="2033" y="4765"/>
                    <a:pt x="2744" y="3593"/>
                    <a:pt x="3607" y="3593"/>
                  </a:cubicBezTo>
                  <a:cubicBezTo>
                    <a:pt x="3819" y="3593"/>
                    <a:pt x="4040" y="3664"/>
                    <a:pt x="4273" y="3840"/>
                  </a:cubicBezTo>
                  <a:cubicBezTo>
                    <a:pt x="4466" y="3986"/>
                    <a:pt x="4667" y="4050"/>
                    <a:pt x="4867" y="4050"/>
                  </a:cubicBezTo>
                  <a:cubicBezTo>
                    <a:pt x="5887" y="4050"/>
                    <a:pt x="6856" y="2379"/>
                    <a:pt x="6423" y="1492"/>
                  </a:cubicBezTo>
                  <a:cubicBezTo>
                    <a:pt x="5912" y="432"/>
                    <a:pt x="4760" y="189"/>
                    <a:pt x="4760" y="189"/>
                  </a:cubicBezTo>
                  <a:cubicBezTo>
                    <a:pt x="4760" y="189"/>
                    <a:pt x="418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8"/>
            <p:cNvSpPr/>
            <p:nvPr/>
          </p:nvSpPr>
          <p:spPr>
            <a:xfrm>
              <a:off x="2814715" y="4264457"/>
              <a:ext cx="182741" cy="209850"/>
            </a:xfrm>
            <a:custGeom>
              <a:avLst/>
              <a:gdLst/>
              <a:ahLst/>
              <a:cxnLst/>
              <a:rect l="l" t="t" r="r" b="b"/>
              <a:pathLst>
                <a:path w="5777" h="6634" extrusionOk="0">
                  <a:moveTo>
                    <a:pt x="3219" y="0"/>
                  </a:moveTo>
                  <a:cubicBezTo>
                    <a:pt x="2731" y="0"/>
                    <a:pt x="2366" y="165"/>
                    <a:pt x="2366" y="165"/>
                  </a:cubicBezTo>
                  <a:cubicBezTo>
                    <a:pt x="2363" y="165"/>
                    <a:pt x="2360" y="165"/>
                    <a:pt x="2358" y="165"/>
                  </a:cubicBezTo>
                  <a:cubicBezTo>
                    <a:pt x="1844" y="165"/>
                    <a:pt x="366" y="1432"/>
                    <a:pt x="172" y="3559"/>
                  </a:cubicBezTo>
                  <a:cubicBezTo>
                    <a:pt x="0" y="5443"/>
                    <a:pt x="1564" y="6634"/>
                    <a:pt x="2514" y="6634"/>
                  </a:cubicBezTo>
                  <a:cubicBezTo>
                    <a:pt x="2643" y="6634"/>
                    <a:pt x="2761" y="6612"/>
                    <a:pt x="2861" y="6567"/>
                  </a:cubicBezTo>
                  <a:cubicBezTo>
                    <a:pt x="3706" y="6192"/>
                    <a:pt x="2573" y="5261"/>
                    <a:pt x="2759" y="4306"/>
                  </a:cubicBezTo>
                  <a:cubicBezTo>
                    <a:pt x="2945" y="3353"/>
                    <a:pt x="5776" y="2535"/>
                    <a:pt x="5025" y="1163"/>
                  </a:cubicBezTo>
                  <a:cubicBezTo>
                    <a:pt x="4507" y="219"/>
                    <a:pt x="3781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8"/>
            <p:cNvSpPr/>
            <p:nvPr/>
          </p:nvSpPr>
          <p:spPr>
            <a:xfrm>
              <a:off x="3093017" y="4266228"/>
              <a:ext cx="48967" cy="53839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8"/>
            <p:cNvSpPr/>
            <p:nvPr/>
          </p:nvSpPr>
          <p:spPr>
            <a:xfrm>
              <a:off x="3090044" y="4269676"/>
              <a:ext cx="54914" cy="46531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8"/>
            <p:cNvSpPr/>
            <p:nvPr/>
          </p:nvSpPr>
          <p:spPr>
            <a:xfrm>
              <a:off x="2834864" y="4496861"/>
              <a:ext cx="32645" cy="32645"/>
            </a:xfrm>
            <a:custGeom>
              <a:avLst/>
              <a:gdLst/>
              <a:ahLst/>
              <a:cxnLst/>
              <a:rect l="l" t="t" r="r" b="b"/>
              <a:pathLst>
                <a:path w="1032" h="1032" extrusionOk="0">
                  <a:moveTo>
                    <a:pt x="516" y="0"/>
                  </a:moveTo>
                  <a:cubicBezTo>
                    <a:pt x="231" y="0"/>
                    <a:pt x="0" y="231"/>
                    <a:pt x="0" y="516"/>
                  </a:cubicBezTo>
                  <a:cubicBezTo>
                    <a:pt x="0" y="801"/>
                    <a:pt x="231" y="1031"/>
                    <a:pt x="516" y="1031"/>
                  </a:cubicBezTo>
                  <a:cubicBezTo>
                    <a:pt x="801" y="1031"/>
                    <a:pt x="1031" y="801"/>
                    <a:pt x="1031" y="516"/>
                  </a:cubicBezTo>
                  <a:cubicBezTo>
                    <a:pt x="1031" y="231"/>
                    <a:pt x="801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8"/>
            <p:cNvSpPr/>
            <p:nvPr/>
          </p:nvSpPr>
          <p:spPr>
            <a:xfrm>
              <a:off x="2866370" y="4502365"/>
              <a:ext cx="150760" cy="60798"/>
            </a:xfrm>
            <a:custGeom>
              <a:avLst/>
              <a:gdLst/>
              <a:ahLst/>
              <a:cxnLst/>
              <a:rect l="l" t="t" r="r" b="b"/>
              <a:pathLst>
                <a:path w="4766" h="1922" extrusionOk="0">
                  <a:moveTo>
                    <a:pt x="2218" y="1"/>
                  </a:moveTo>
                  <a:cubicBezTo>
                    <a:pt x="1546" y="1"/>
                    <a:pt x="216" y="1592"/>
                    <a:pt x="216" y="1592"/>
                  </a:cubicBezTo>
                  <a:cubicBezTo>
                    <a:pt x="0" y="1826"/>
                    <a:pt x="617" y="1922"/>
                    <a:pt x="1455" y="1922"/>
                  </a:cubicBezTo>
                  <a:cubicBezTo>
                    <a:pt x="2817" y="1922"/>
                    <a:pt x="4765" y="1669"/>
                    <a:pt x="4670" y="1350"/>
                  </a:cubicBezTo>
                  <a:cubicBezTo>
                    <a:pt x="4518" y="836"/>
                    <a:pt x="2943" y="169"/>
                    <a:pt x="2306" y="11"/>
                  </a:cubicBezTo>
                  <a:cubicBezTo>
                    <a:pt x="2278" y="4"/>
                    <a:pt x="2249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8"/>
            <p:cNvSpPr/>
            <p:nvPr/>
          </p:nvSpPr>
          <p:spPr>
            <a:xfrm>
              <a:off x="2849858" y="4497746"/>
              <a:ext cx="9774" cy="13823"/>
            </a:xfrm>
            <a:custGeom>
              <a:avLst/>
              <a:gdLst/>
              <a:ahLst/>
              <a:cxnLst/>
              <a:rect l="l" t="t" r="r" b="b"/>
              <a:pathLst>
                <a:path w="309" h="437" extrusionOk="0">
                  <a:moveTo>
                    <a:pt x="105" y="1"/>
                  </a:moveTo>
                  <a:cubicBezTo>
                    <a:pt x="94" y="1"/>
                    <a:pt x="84" y="3"/>
                    <a:pt x="73" y="7"/>
                  </a:cubicBezTo>
                  <a:cubicBezTo>
                    <a:pt x="25" y="23"/>
                    <a:pt x="0" y="77"/>
                    <a:pt x="17" y="123"/>
                  </a:cubicBezTo>
                  <a:cubicBezTo>
                    <a:pt x="78" y="287"/>
                    <a:pt x="120" y="382"/>
                    <a:pt x="120" y="382"/>
                  </a:cubicBezTo>
                  <a:cubicBezTo>
                    <a:pt x="135" y="416"/>
                    <a:pt x="169" y="436"/>
                    <a:pt x="202" y="436"/>
                  </a:cubicBezTo>
                  <a:cubicBezTo>
                    <a:pt x="215" y="436"/>
                    <a:pt x="228" y="432"/>
                    <a:pt x="242" y="429"/>
                  </a:cubicBezTo>
                  <a:cubicBezTo>
                    <a:pt x="287" y="409"/>
                    <a:pt x="308" y="356"/>
                    <a:pt x="287" y="309"/>
                  </a:cubicBezTo>
                  <a:cubicBezTo>
                    <a:pt x="287" y="308"/>
                    <a:pt x="245" y="217"/>
                    <a:pt x="191" y="63"/>
                  </a:cubicBezTo>
                  <a:cubicBezTo>
                    <a:pt x="177" y="25"/>
                    <a:pt x="14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8"/>
            <p:cNvSpPr/>
            <p:nvPr/>
          </p:nvSpPr>
          <p:spPr>
            <a:xfrm>
              <a:off x="2839198" y="4315100"/>
              <a:ext cx="302691" cy="196090"/>
            </a:xfrm>
            <a:custGeom>
              <a:avLst/>
              <a:gdLst/>
              <a:ahLst/>
              <a:cxnLst/>
              <a:rect l="l" t="t" r="r" b="b"/>
              <a:pathLst>
                <a:path w="9569" h="6199" extrusionOk="0">
                  <a:moveTo>
                    <a:pt x="9092" y="1"/>
                  </a:moveTo>
                  <a:cubicBezTo>
                    <a:pt x="9083" y="1"/>
                    <a:pt x="9074" y="2"/>
                    <a:pt x="9064" y="5"/>
                  </a:cubicBezTo>
                  <a:cubicBezTo>
                    <a:pt x="9016" y="20"/>
                    <a:pt x="8991" y="71"/>
                    <a:pt x="9006" y="119"/>
                  </a:cubicBezTo>
                  <a:cubicBezTo>
                    <a:pt x="9062" y="295"/>
                    <a:pt x="9112" y="474"/>
                    <a:pt x="9156" y="650"/>
                  </a:cubicBezTo>
                  <a:cubicBezTo>
                    <a:pt x="9165" y="693"/>
                    <a:pt x="9202" y="721"/>
                    <a:pt x="9243" y="721"/>
                  </a:cubicBezTo>
                  <a:cubicBezTo>
                    <a:pt x="9251" y="721"/>
                    <a:pt x="9258" y="719"/>
                    <a:pt x="9266" y="718"/>
                  </a:cubicBezTo>
                  <a:cubicBezTo>
                    <a:pt x="9315" y="705"/>
                    <a:pt x="9345" y="655"/>
                    <a:pt x="9334" y="606"/>
                  </a:cubicBezTo>
                  <a:cubicBezTo>
                    <a:pt x="9286" y="426"/>
                    <a:pt x="9236" y="242"/>
                    <a:pt x="9179" y="63"/>
                  </a:cubicBezTo>
                  <a:cubicBezTo>
                    <a:pt x="9166" y="25"/>
                    <a:pt x="9131" y="1"/>
                    <a:pt x="9092" y="1"/>
                  </a:cubicBezTo>
                  <a:close/>
                  <a:moveTo>
                    <a:pt x="2037" y="1118"/>
                  </a:moveTo>
                  <a:cubicBezTo>
                    <a:pt x="2033" y="1118"/>
                    <a:pt x="2028" y="1118"/>
                    <a:pt x="2024" y="1119"/>
                  </a:cubicBezTo>
                  <a:cubicBezTo>
                    <a:pt x="1868" y="1142"/>
                    <a:pt x="1709" y="1197"/>
                    <a:pt x="1549" y="1283"/>
                  </a:cubicBezTo>
                  <a:cubicBezTo>
                    <a:pt x="1523" y="1298"/>
                    <a:pt x="1497" y="1312"/>
                    <a:pt x="1473" y="1326"/>
                  </a:cubicBezTo>
                  <a:cubicBezTo>
                    <a:pt x="1427" y="1351"/>
                    <a:pt x="1413" y="1406"/>
                    <a:pt x="1438" y="1449"/>
                  </a:cubicBezTo>
                  <a:cubicBezTo>
                    <a:pt x="1454" y="1478"/>
                    <a:pt x="1484" y="1494"/>
                    <a:pt x="1517" y="1494"/>
                  </a:cubicBezTo>
                  <a:cubicBezTo>
                    <a:pt x="1533" y="1494"/>
                    <a:pt x="1547" y="1491"/>
                    <a:pt x="1563" y="1485"/>
                  </a:cubicBezTo>
                  <a:cubicBezTo>
                    <a:pt x="1589" y="1471"/>
                    <a:pt x="1612" y="1457"/>
                    <a:pt x="1637" y="1444"/>
                  </a:cubicBezTo>
                  <a:cubicBezTo>
                    <a:pt x="1776" y="1366"/>
                    <a:pt x="1917" y="1319"/>
                    <a:pt x="2050" y="1299"/>
                  </a:cubicBezTo>
                  <a:cubicBezTo>
                    <a:pt x="2100" y="1292"/>
                    <a:pt x="2134" y="1245"/>
                    <a:pt x="2127" y="1195"/>
                  </a:cubicBezTo>
                  <a:cubicBezTo>
                    <a:pt x="2121" y="1149"/>
                    <a:pt x="2080" y="1118"/>
                    <a:pt x="2037" y="1118"/>
                  </a:cubicBezTo>
                  <a:close/>
                  <a:moveTo>
                    <a:pt x="2581" y="1177"/>
                  </a:moveTo>
                  <a:cubicBezTo>
                    <a:pt x="2544" y="1177"/>
                    <a:pt x="2510" y="1200"/>
                    <a:pt x="2496" y="1236"/>
                  </a:cubicBezTo>
                  <a:cubicBezTo>
                    <a:pt x="2479" y="1283"/>
                    <a:pt x="2502" y="1335"/>
                    <a:pt x="2549" y="1352"/>
                  </a:cubicBezTo>
                  <a:cubicBezTo>
                    <a:pt x="2698" y="1408"/>
                    <a:pt x="2843" y="1498"/>
                    <a:pt x="2995" y="1627"/>
                  </a:cubicBezTo>
                  <a:cubicBezTo>
                    <a:pt x="3013" y="1641"/>
                    <a:pt x="3033" y="1648"/>
                    <a:pt x="3053" y="1648"/>
                  </a:cubicBezTo>
                  <a:cubicBezTo>
                    <a:pt x="3079" y="1648"/>
                    <a:pt x="3106" y="1637"/>
                    <a:pt x="3122" y="1616"/>
                  </a:cubicBezTo>
                  <a:cubicBezTo>
                    <a:pt x="3154" y="1577"/>
                    <a:pt x="3149" y="1520"/>
                    <a:pt x="3111" y="1487"/>
                  </a:cubicBezTo>
                  <a:cubicBezTo>
                    <a:pt x="2943" y="1345"/>
                    <a:pt x="2780" y="1245"/>
                    <a:pt x="2612" y="1183"/>
                  </a:cubicBezTo>
                  <a:cubicBezTo>
                    <a:pt x="2602" y="1179"/>
                    <a:pt x="2591" y="1177"/>
                    <a:pt x="2581" y="1177"/>
                  </a:cubicBezTo>
                  <a:close/>
                  <a:moveTo>
                    <a:pt x="9361" y="1084"/>
                  </a:moveTo>
                  <a:cubicBezTo>
                    <a:pt x="9356" y="1084"/>
                    <a:pt x="9351" y="1085"/>
                    <a:pt x="9345" y="1086"/>
                  </a:cubicBezTo>
                  <a:cubicBezTo>
                    <a:pt x="9295" y="1094"/>
                    <a:pt x="9264" y="1142"/>
                    <a:pt x="9272" y="1192"/>
                  </a:cubicBezTo>
                  <a:cubicBezTo>
                    <a:pt x="9306" y="1376"/>
                    <a:pt x="9331" y="1560"/>
                    <a:pt x="9351" y="1737"/>
                  </a:cubicBezTo>
                  <a:cubicBezTo>
                    <a:pt x="9354" y="1784"/>
                    <a:pt x="9394" y="1817"/>
                    <a:pt x="9441" y="1817"/>
                  </a:cubicBezTo>
                  <a:lnTo>
                    <a:pt x="9451" y="1817"/>
                  </a:lnTo>
                  <a:cubicBezTo>
                    <a:pt x="9501" y="1813"/>
                    <a:pt x="9537" y="1767"/>
                    <a:pt x="9531" y="1717"/>
                  </a:cubicBezTo>
                  <a:cubicBezTo>
                    <a:pt x="9513" y="1537"/>
                    <a:pt x="9485" y="1348"/>
                    <a:pt x="9451" y="1159"/>
                  </a:cubicBezTo>
                  <a:cubicBezTo>
                    <a:pt x="9443" y="1114"/>
                    <a:pt x="9404" y="1084"/>
                    <a:pt x="9361" y="1084"/>
                  </a:cubicBezTo>
                  <a:close/>
                  <a:moveTo>
                    <a:pt x="1059" y="1632"/>
                  </a:moveTo>
                  <a:cubicBezTo>
                    <a:pt x="1039" y="1632"/>
                    <a:pt x="1018" y="1639"/>
                    <a:pt x="1002" y="1653"/>
                  </a:cubicBezTo>
                  <a:cubicBezTo>
                    <a:pt x="853" y="1779"/>
                    <a:pt x="718" y="1918"/>
                    <a:pt x="602" y="2068"/>
                  </a:cubicBezTo>
                  <a:cubicBezTo>
                    <a:pt x="572" y="2108"/>
                    <a:pt x="579" y="2165"/>
                    <a:pt x="618" y="2195"/>
                  </a:cubicBezTo>
                  <a:cubicBezTo>
                    <a:pt x="635" y="2210"/>
                    <a:pt x="654" y="2215"/>
                    <a:pt x="674" y="2215"/>
                  </a:cubicBezTo>
                  <a:cubicBezTo>
                    <a:pt x="701" y="2215"/>
                    <a:pt x="727" y="2203"/>
                    <a:pt x="747" y="2181"/>
                  </a:cubicBezTo>
                  <a:cubicBezTo>
                    <a:pt x="854" y="2041"/>
                    <a:pt x="980" y="1910"/>
                    <a:pt x="1119" y="1793"/>
                  </a:cubicBezTo>
                  <a:cubicBezTo>
                    <a:pt x="1159" y="1759"/>
                    <a:pt x="1162" y="1701"/>
                    <a:pt x="1130" y="1664"/>
                  </a:cubicBezTo>
                  <a:cubicBezTo>
                    <a:pt x="1111" y="1643"/>
                    <a:pt x="1085" y="1632"/>
                    <a:pt x="1059" y="1632"/>
                  </a:cubicBezTo>
                  <a:close/>
                  <a:moveTo>
                    <a:pt x="3443" y="1863"/>
                  </a:moveTo>
                  <a:cubicBezTo>
                    <a:pt x="3422" y="1863"/>
                    <a:pt x="3401" y="1870"/>
                    <a:pt x="3384" y="1885"/>
                  </a:cubicBezTo>
                  <a:cubicBezTo>
                    <a:pt x="3346" y="1916"/>
                    <a:pt x="3340" y="1973"/>
                    <a:pt x="3373" y="2014"/>
                  </a:cubicBezTo>
                  <a:cubicBezTo>
                    <a:pt x="3480" y="2140"/>
                    <a:pt x="3588" y="2286"/>
                    <a:pt x="3704" y="2453"/>
                  </a:cubicBezTo>
                  <a:cubicBezTo>
                    <a:pt x="3722" y="2479"/>
                    <a:pt x="3751" y="2493"/>
                    <a:pt x="3779" y="2493"/>
                  </a:cubicBezTo>
                  <a:cubicBezTo>
                    <a:pt x="3797" y="2493"/>
                    <a:pt x="3815" y="2489"/>
                    <a:pt x="3830" y="2475"/>
                  </a:cubicBezTo>
                  <a:cubicBezTo>
                    <a:pt x="3871" y="2446"/>
                    <a:pt x="3881" y="2389"/>
                    <a:pt x="3852" y="2347"/>
                  </a:cubicBezTo>
                  <a:cubicBezTo>
                    <a:pt x="3734" y="2175"/>
                    <a:pt x="3623" y="2028"/>
                    <a:pt x="3513" y="1895"/>
                  </a:cubicBezTo>
                  <a:cubicBezTo>
                    <a:pt x="3495" y="1874"/>
                    <a:pt x="3469" y="1863"/>
                    <a:pt x="3443" y="1863"/>
                  </a:cubicBezTo>
                  <a:close/>
                  <a:moveTo>
                    <a:pt x="9478" y="2192"/>
                  </a:moveTo>
                  <a:cubicBezTo>
                    <a:pt x="9477" y="2192"/>
                    <a:pt x="9475" y="2192"/>
                    <a:pt x="9474" y="2193"/>
                  </a:cubicBezTo>
                  <a:cubicBezTo>
                    <a:pt x="9424" y="2194"/>
                    <a:pt x="9382" y="2236"/>
                    <a:pt x="9385" y="2286"/>
                  </a:cubicBezTo>
                  <a:cubicBezTo>
                    <a:pt x="9387" y="2329"/>
                    <a:pt x="9387" y="2373"/>
                    <a:pt x="9387" y="2416"/>
                  </a:cubicBezTo>
                  <a:cubicBezTo>
                    <a:pt x="9387" y="2559"/>
                    <a:pt x="9381" y="2698"/>
                    <a:pt x="9371" y="2834"/>
                  </a:cubicBezTo>
                  <a:cubicBezTo>
                    <a:pt x="9367" y="2884"/>
                    <a:pt x="9405" y="2930"/>
                    <a:pt x="9455" y="2933"/>
                  </a:cubicBezTo>
                  <a:lnTo>
                    <a:pt x="9461" y="2933"/>
                  </a:lnTo>
                  <a:cubicBezTo>
                    <a:pt x="9510" y="2933"/>
                    <a:pt x="9550" y="2897"/>
                    <a:pt x="9553" y="2848"/>
                  </a:cubicBezTo>
                  <a:cubicBezTo>
                    <a:pt x="9564" y="2708"/>
                    <a:pt x="9569" y="2562"/>
                    <a:pt x="9569" y="2416"/>
                  </a:cubicBezTo>
                  <a:cubicBezTo>
                    <a:pt x="9569" y="2372"/>
                    <a:pt x="9567" y="2326"/>
                    <a:pt x="9567" y="2281"/>
                  </a:cubicBezTo>
                  <a:cubicBezTo>
                    <a:pt x="9566" y="2233"/>
                    <a:pt x="9521" y="2192"/>
                    <a:pt x="9478" y="2192"/>
                  </a:cubicBezTo>
                  <a:close/>
                  <a:moveTo>
                    <a:pt x="383" y="2506"/>
                  </a:moveTo>
                  <a:cubicBezTo>
                    <a:pt x="349" y="2506"/>
                    <a:pt x="317" y="2525"/>
                    <a:pt x="301" y="2558"/>
                  </a:cubicBezTo>
                  <a:cubicBezTo>
                    <a:pt x="221" y="2727"/>
                    <a:pt x="157" y="2910"/>
                    <a:pt x="108" y="3099"/>
                  </a:cubicBezTo>
                  <a:cubicBezTo>
                    <a:pt x="95" y="3149"/>
                    <a:pt x="127" y="3198"/>
                    <a:pt x="174" y="3211"/>
                  </a:cubicBezTo>
                  <a:cubicBezTo>
                    <a:pt x="181" y="3213"/>
                    <a:pt x="188" y="3213"/>
                    <a:pt x="195" y="3213"/>
                  </a:cubicBezTo>
                  <a:cubicBezTo>
                    <a:pt x="237" y="3213"/>
                    <a:pt x="273" y="3188"/>
                    <a:pt x="286" y="3145"/>
                  </a:cubicBezTo>
                  <a:cubicBezTo>
                    <a:pt x="330" y="2966"/>
                    <a:pt x="392" y="2794"/>
                    <a:pt x="466" y="2636"/>
                  </a:cubicBezTo>
                  <a:cubicBezTo>
                    <a:pt x="488" y="2589"/>
                    <a:pt x="467" y="2536"/>
                    <a:pt x="423" y="2515"/>
                  </a:cubicBezTo>
                  <a:cubicBezTo>
                    <a:pt x="410" y="2509"/>
                    <a:pt x="397" y="2506"/>
                    <a:pt x="383" y="2506"/>
                  </a:cubicBezTo>
                  <a:close/>
                  <a:moveTo>
                    <a:pt x="4081" y="2780"/>
                  </a:moveTo>
                  <a:cubicBezTo>
                    <a:pt x="4064" y="2780"/>
                    <a:pt x="4048" y="2784"/>
                    <a:pt x="4033" y="2794"/>
                  </a:cubicBezTo>
                  <a:cubicBezTo>
                    <a:pt x="3993" y="2820"/>
                    <a:pt x="3978" y="2876"/>
                    <a:pt x="4004" y="2919"/>
                  </a:cubicBezTo>
                  <a:cubicBezTo>
                    <a:pt x="4102" y="3075"/>
                    <a:pt x="4198" y="3235"/>
                    <a:pt x="4293" y="3397"/>
                  </a:cubicBezTo>
                  <a:cubicBezTo>
                    <a:pt x="4311" y="3425"/>
                    <a:pt x="4341" y="3441"/>
                    <a:pt x="4372" y="3441"/>
                  </a:cubicBezTo>
                  <a:cubicBezTo>
                    <a:pt x="4388" y="3441"/>
                    <a:pt x="4404" y="3438"/>
                    <a:pt x="4417" y="3428"/>
                  </a:cubicBezTo>
                  <a:cubicBezTo>
                    <a:pt x="4460" y="3402"/>
                    <a:pt x="4474" y="3347"/>
                    <a:pt x="4448" y="3304"/>
                  </a:cubicBezTo>
                  <a:cubicBezTo>
                    <a:pt x="4352" y="3140"/>
                    <a:pt x="4255" y="2977"/>
                    <a:pt x="4159" y="2823"/>
                  </a:cubicBezTo>
                  <a:cubicBezTo>
                    <a:pt x="4141" y="2796"/>
                    <a:pt x="4111" y="2780"/>
                    <a:pt x="4081" y="2780"/>
                  </a:cubicBezTo>
                  <a:close/>
                  <a:moveTo>
                    <a:pt x="9389" y="3305"/>
                  </a:moveTo>
                  <a:cubicBezTo>
                    <a:pt x="9346" y="3305"/>
                    <a:pt x="9308" y="3334"/>
                    <a:pt x="9301" y="3378"/>
                  </a:cubicBezTo>
                  <a:cubicBezTo>
                    <a:pt x="9265" y="3560"/>
                    <a:pt x="9219" y="3739"/>
                    <a:pt x="9163" y="3907"/>
                  </a:cubicBezTo>
                  <a:cubicBezTo>
                    <a:pt x="9146" y="3954"/>
                    <a:pt x="9172" y="4005"/>
                    <a:pt x="9221" y="4021"/>
                  </a:cubicBezTo>
                  <a:cubicBezTo>
                    <a:pt x="9229" y="4025"/>
                    <a:pt x="9241" y="4027"/>
                    <a:pt x="9249" y="4027"/>
                  </a:cubicBezTo>
                  <a:cubicBezTo>
                    <a:pt x="9286" y="4027"/>
                    <a:pt x="9322" y="4004"/>
                    <a:pt x="9335" y="3964"/>
                  </a:cubicBezTo>
                  <a:cubicBezTo>
                    <a:pt x="9394" y="3789"/>
                    <a:pt x="9443" y="3603"/>
                    <a:pt x="9478" y="3413"/>
                  </a:cubicBezTo>
                  <a:cubicBezTo>
                    <a:pt x="9488" y="3364"/>
                    <a:pt x="9457" y="3317"/>
                    <a:pt x="9407" y="3307"/>
                  </a:cubicBezTo>
                  <a:cubicBezTo>
                    <a:pt x="9401" y="3305"/>
                    <a:pt x="9395" y="3305"/>
                    <a:pt x="9389" y="3305"/>
                  </a:cubicBezTo>
                  <a:close/>
                  <a:moveTo>
                    <a:pt x="106" y="3585"/>
                  </a:moveTo>
                  <a:cubicBezTo>
                    <a:pt x="59" y="3585"/>
                    <a:pt x="18" y="3621"/>
                    <a:pt x="15" y="3669"/>
                  </a:cubicBezTo>
                  <a:cubicBezTo>
                    <a:pt x="6" y="3778"/>
                    <a:pt x="1" y="3892"/>
                    <a:pt x="1" y="4007"/>
                  </a:cubicBezTo>
                  <a:cubicBezTo>
                    <a:pt x="1" y="4084"/>
                    <a:pt x="2" y="4161"/>
                    <a:pt x="6" y="4237"/>
                  </a:cubicBezTo>
                  <a:cubicBezTo>
                    <a:pt x="9" y="4286"/>
                    <a:pt x="49" y="4323"/>
                    <a:pt x="98" y="4323"/>
                  </a:cubicBezTo>
                  <a:cubicBezTo>
                    <a:pt x="100" y="4323"/>
                    <a:pt x="101" y="4323"/>
                    <a:pt x="102" y="4326"/>
                  </a:cubicBezTo>
                  <a:cubicBezTo>
                    <a:pt x="152" y="4323"/>
                    <a:pt x="191" y="4280"/>
                    <a:pt x="188" y="4230"/>
                  </a:cubicBezTo>
                  <a:cubicBezTo>
                    <a:pt x="185" y="4157"/>
                    <a:pt x="184" y="4084"/>
                    <a:pt x="184" y="4008"/>
                  </a:cubicBezTo>
                  <a:cubicBezTo>
                    <a:pt x="184" y="3898"/>
                    <a:pt x="187" y="3789"/>
                    <a:pt x="195" y="3685"/>
                  </a:cubicBezTo>
                  <a:cubicBezTo>
                    <a:pt x="201" y="3634"/>
                    <a:pt x="164" y="3590"/>
                    <a:pt x="114" y="3586"/>
                  </a:cubicBezTo>
                  <a:cubicBezTo>
                    <a:pt x="111" y="3586"/>
                    <a:pt x="109" y="3585"/>
                    <a:pt x="106" y="3585"/>
                  </a:cubicBezTo>
                  <a:close/>
                  <a:moveTo>
                    <a:pt x="4656" y="3740"/>
                  </a:moveTo>
                  <a:cubicBezTo>
                    <a:pt x="4640" y="3740"/>
                    <a:pt x="4624" y="3745"/>
                    <a:pt x="4610" y="3753"/>
                  </a:cubicBezTo>
                  <a:cubicBezTo>
                    <a:pt x="4567" y="3779"/>
                    <a:pt x="4553" y="3835"/>
                    <a:pt x="4577" y="3878"/>
                  </a:cubicBezTo>
                  <a:cubicBezTo>
                    <a:pt x="4671" y="4041"/>
                    <a:pt x="4769" y="4201"/>
                    <a:pt x="4865" y="4359"/>
                  </a:cubicBezTo>
                  <a:cubicBezTo>
                    <a:pt x="4882" y="4386"/>
                    <a:pt x="4912" y="4402"/>
                    <a:pt x="4942" y="4402"/>
                  </a:cubicBezTo>
                  <a:cubicBezTo>
                    <a:pt x="4959" y="4402"/>
                    <a:pt x="4976" y="4399"/>
                    <a:pt x="4991" y="4388"/>
                  </a:cubicBezTo>
                  <a:cubicBezTo>
                    <a:pt x="5034" y="4362"/>
                    <a:pt x="5048" y="4306"/>
                    <a:pt x="5021" y="4263"/>
                  </a:cubicBezTo>
                  <a:cubicBezTo>
                    <a:pt x="4925" y="4107"/>
                    <a:pt x="4829" y="3947"/>
                    <a:pt x="4734" y="3785"/>
                  </a:cubicBezTo>
                  <a:cubicBezTo>
                    <a:pt x="4716" y="3756"/>
                    <a:pt x="4687" y="3740"/>
                    <a:pt x="4656" y="3740"/>
                  </a:cubicBezTo>
                  <a:close/>
                  <a:moveTo>
                    <a:pt x="9034" y="4360"/>
                  </a:moveTo>
                  <a:cubicBezTo>
                    <a:pt x="9001" y="4360"/>
                    <a:pt x="8970" y="4378"/>
                    <a:pt x="8954" y="4409"/>
                  </a:cubicBezTo>
                  <a:cubicBezTo>
                    <a:pt x="8871" y="4572"/>
                    <a:pt x="8777" y="4730"/>
                    <a:pt x="8671" y="4874"/>
                  </a:cubicBezTo>
                  <a:cubicBezTo>
                    <a:pt x="8642" y="4916"/>
                    <a:pt x="8651" y="4973"/>
                    <a:pt x="8692" y="5002"/>
                  </a:cubicBezTo>
                  <a:cubicBezTo>
                    <a:pt x="8708" y="5015"/>
                    <a:pt x="8728" y="5021"/>
                    <a:pt x="8745" y="5021"/>
                  </a:cubicBezTo>
                  <a:cubicBezTo>
                    <a:pt x="8775" y="5021"/>
                    <a:pt x="8801" y="5006"/>
                    <a:pt x="8817" y="4980"/>
                  </a:cubicBezTo>
                  <a:cubicBezTo>
                    <a:pt x="8928" y="4827"/>
                    <a:pt x="9029" y="4664"/>
                    <a:pt x="9115" y="4492"/>
                  </a:cubicBezTo>
                  <a:cubicBezTo>
                    <a:pt x="9138" y="4448"/>
                    <a:pt x="9120" y="4393"/>
                    <a:pt x="9076" y="4370"/>
                  </a:cubicBezTo>
                  <a:cubicBezTo>
                    <a:pt x="9062" y="4364"/>
                    <a:pt x="9048" y="4360"/>
                    <a:pt x="9034" y="4360"/>
                  </a:cubicBezTo>
                  <a:close/>
                  <a:moveTo>
                    <a:pt x="5247" y="4689"/>
                  </a:moveTo>
                  <a:cubicBezTo>
                    <a:pt x="5229" y="4689"/>
                    <a:pt x="5211" y="4694"/>
                    <a:pt x="5196" y="4705"/>
                  </a:cubicBezTo>
                  <a:cubicBezTo>
                    <a:pt x="5154" y="4734"/>
                    <a:pt x="5143" y="4791"/>
                    <a:pt x="5171" y="4831"/>
                  </a:cubicBezTo>
                  <a:cubicBezTo>
                    <a:pt x="5290" y="5006"/>
                    <a:pt x="5399" y="5154"/>
                    <a:pt x="5508" y="5288"/>
                  </a:cubicBezTo>
                  <a:cubicBezTo>
                    <a:pt x="5526" y="5311"/>
                    <a:pt x="5551" y="5323"/>
                    <a:pt x="5578" y="5323"/>
                  </a:cubicBezTo>
                  <a:cubicBezTo>
                    <a:pt x="5598" y="5323"/>
                    <a:pt x="5618" y="5317"/>
                    <a:pt x="5635" y="5300"/>
                  </a:cubicBezTo>
                  <a:cubicBezTo>
                    <a:pt x="5675" y="5268"/>
                    <a:pt x="5682" y="5211"/>
                    <a:pt x="5649" y="5172"/>
                  </a:cubicBezTo>
                  <a:cubicBezTo>
                    <a:pt x="5544" y="5042"/>
                    <a:pt x="5436" y="4896"/>
                    <a:pt x="5322" y="4728"/>
                  </a:cubicBezTo>
                  <a:cubicBezTo>
                    <a:pt x="5304" y="4703"/>
                    <a:pt x="5275" y="4689"/>
                    <a:pt x="5247" y="4689"/>
                  </a:cubicBezTo>
                  <a:close/>
                  <a:moveTo>
                    <a:pt x="161" y="4697"/>
                  </a:moveTo>
                  <a:cubicBezTo>
                    <a:pt x="156" y="4697"/>
                    <a:pt x="150" y="4697"/>
                    <a:pt x="144" y="4698"/>
                  </a:cubicBezTo>
                  <a:cubicBezTo>
                    <a:pt x="94" y="4705"/>
                    <a:pt x="59" y="4751"/>
                    <a:pt x="69" y="4801"/>
                  </a:cubicBezTo>
                  <a:cubicBezTo>
                    <a:pt x="100" y="4985"/>
                    <a:pt x="138" y="5171"/>
                    <a:pt x="187" y="5357"/>
                  </a:cubicBezTo>
                  <a:cubicBezTo>
                    <a:pt x="198" y="5397"/>
                    <a:pt x="234" y="5424"/>
                    <a:pt x="274" y="5424"/>
                  </a:cubicBezTo>
                  <a:cubicBezTo>
                    <a:pt x="281" y="5424"/>
                    <a:pt x="289" y="5423"/>
                    <a:pt x="297" y="5420"/>
                  </a:cubicBezTo>
                  <a:cubicBezTo>
                    <a:pt x="346" y="5409"/>
                    <a:pt x="374" y="5358"/>
                    <a:pt x="363" y="5310"/>
                  </a:cubicBezTo>
                  <a:cubicBezTo>
                    <a:pt x="316" y="5131"/>
                    <a:pt x="277" y="4950"/>
                    <a:pt x="248" y="4773"/>
                  </a:cubicBezTo>
                  <a:cubicBezTo>
                    <a:pt x="242" y="4729"/>
                    <a:pt x="205" y="4697"/>
                    <a:pt x="161" y="4697"/>
                  </a:cubicBezTo>
                  <a:close/>
                  <a:moveTo>
                    <a:pt x="8384" y="5263"/>
                  </a:moveTo>
                  <a:cubicBezTo>
                    <a:pt x="8361" y="5263"/>
                    <a:pt x="8338" y="5272"/>
                    <a:pt x="8320" y="5290"/>
                  </a:cubicBezTo>
                  <a:cubicBezTo>
                    <a:pt x="8194" y="5417"/>
                    <a:pt x="8056" y="5537"/>
                    <a:pt x="7910" y="5648"/>
                  </a:cubicBezTo>
                  <a:cubicBezTo>
                    <a:pt x="7870" y="5679"/>
                    <a:pt x="7862" y="5736"/>
                    <a:pt x="7892" y="5775"/>
                  </a:cubicBezTo>
                  <a:cubicBezTo>
                    <a:pt x="7910" y="5798"/>
                    <a:pt x="7939" y="5811"/>
                    <a:pt x="7966" y="5811"/>
                  </a:cubicBezTo>
                  <a:cubicBezTo>
                    <a:pt x="7985" y="5811"/>
                    <a:pt x="8003" y="5805"/>
                    <a:pt x="8019" y="5792"/>
                  </a:cubicBezTo>
                  <a:cubicBezTo>
                    <a:pt x="8172" y="5679"/>
                    <a:pt x="8318" y="5552"/>
                    <a:pt x="8449" y="5419"/>
                  </a:cubicBezTo>
                  <a:cubicBezTo>
                    <a:pt x="8485" y="5383"/>
                    <a:pt x="8485" y="5325"/>
                    <a:pt x="8449" y="5290"/>
                  </a:cubicBezTo>
                  <a:cubicBezTo>
                    <a:pt x="8431" y="5272"/>
                    <a:pt x="8408" y="5263"/>
                    <a:pt x="8384" y="5263"/>
                  </a:cubicBezTo>
                  <a:close/>
                  <a:moveTo>
                    <a:pt x="5955" y="5548"/>
                  </a:moveTo>
                  <a:cubicBezTo>
                    <a:pt x="5931" y="5548"/>
                    <a:pt x="5907" y="5558"/>
                    <a:pt x="5890" y="5577"/>
                  </a:cubicBezTo>
                  <a:cubicBezTo>
                    <a:pt x="5856" y="5616"/>
                    <a:pt x="5857" y="5673"/>
                    <a:pt x="5894" y="5706"/>
                  </a:cubicBezTo>
                  <a:cubicBezTo>
                    <a:pt x="6052" y="5850"/>
                    <a:pt x="6209" y="5966"/>
                    <a:pt x="6367" y="6043"/>
                  </a:cubicBezTo>
                  <a:cubicBezTo>
                    <a:pt x="6380" y="6051"/>
                    <a:pt x="6394" y="6054"/>
                    <a:pt x="6408" y="6054"/>
                  </a:cubicBezTo>
                  <a:cubicBezTo>
                    <a:pt x="6443" y="6054"/>
                    <a:pt x="6474" y="6037"/>
                    <a:pt x="6489" y="6003"/>
                  </a:cubicBezTo>
                  <a:cubicBezTo>
                    <a:pt x="6513" y="5957"/>
                    <a:pt x="6494" y="5904"/>
                    <a:pt x="6450" y="5881"/>
                  </a:cubicBezTo>
                  <a:cubicBezTo>
                    <a:pt x="6308" y="5809"/>
                    <a:pt x="6164" y="5705"/>
                    <a:pt x="6019" y="5573"/>
                  </a:cubicBezTo>
                  <a:cubicBezTo>
                    <a:pt x="6000" y="5557"/>
                    <a:pt x="5977" y="5548"/>
                    <a:pt x="5955" y="5548"/>
                  </a:cubicBezTo>
                  <a:close/>
                  <a:moveTo>
                    <a:pt x="7484" y="5913"/>
                  </a:moveTo>
                  <a:cubicBezTo>
                    <a:pt x="7473" y="5913"/>
                    <a:pt x="7462" y="5915"/>
                    <a:pt x="7451" y="5920"/>
                  </a:cubicBezTo>
                  <a:cubicBezTo>
                    <a:pt x="7290" y="5984"/>
                    <a:pt x="7133" y="6019"/>
                    <a:pt x="6980" y="6019"/>
                  </a:cubicBezTo>
                  <a:lnTo>
                    <a:pt x="6944" y="6019"/>
                  </a:lnTo>
                  <a:cubicBezTo>
                    <a:pt x="6942" y="6018"/>
                    <a:pt x="6941" y="6018"/>
                    <a:pt x="6939" y="6018"/>
                  </a:cubicBezTo>
                  <a:cubicBezTo>
                    <a:pt x="6892" y="6018"/>
                    <a:pt x="6852" y="6057"/>
                    <a:pt x="6851" y="6106"/>
                  </a:cubicBezTo>
                  <a:cubicBezTo>
                    <a:pt x="6849" y="6156"/>
                    <a:pt x="6888" y="6197"/>
                    <a:pt x="6938" y="6199"/>
                  </a:cubicBezTo>
                  <a:lnTo>
                    <a:pt x="6981" y="6199"/>
                  </a:lnTo>
                  <a:cubicBezTo>
                    <a:pt x="7157" y="6199"/>
                    <a:pt x="7339" y="6162"/>
                    <a:pt x="7518" y="6089"/>
                  </a:cubicBezTo>
                  <a:cubicBezTo>
                    <a:pt x="7565" y="6070"/>
                    <a:pt x="7588" y="6017"/>
                    <a:pt x="7568" y="5970"/>
                  </a:cubicBezTo>
                  <a:cubicBezTo>
                    <a:pt x="7555" y="5935"/>
                    <a:pt x="7520" y="5913"/>
                    <a:pt x="7484" y="5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8"/>
            <p:cNvSpPr/>
            <p:nvPr/>
          </p:nvSpPr>
          <p:spPr>
            <a:xfrm>
              <a:off x="3114180" y="4290079"/>
              <a:ext cx="9901" cy="13665"/>
            </a:xfrm>
            <a:custGeom>
              <a:avLst/>
              <a:gdLst/>
              <a:ahLst/>
              <a:cxnLst/>
              <a:rect l="l" t="t" r="r" b="b"/>
              <a:pathLst>
                <a:path w="313" h="432" extrusionOk="0">
                  <a:moveTo>
                    <a:pt x="106" y="1"/>
                  </a:moveTo>
                  <a:cubicBezTo>
                    <a:pt x="93" y="1"/>
                    <a:pt x="80" y="4"/>
                    <a:pt x="68" y="10"/>
                  </a:cubicBezTo>
                  <a:cubicBezTo>
                    <a:pt x="21" y="30"/>
                    <a:pt x="1" y="85"/>
                    <a:pt x="22" y="130"/>
                  </a:cubicBezTo>
                  <a:cubicBezTo>
                    <a:pt x="22" y="130"/>
                    <a:pt x="64" y="220"/>
                    <a:pt x="125" y="375"/>
                  </a:cubicBezTo>
                  <a:cubicBezTo>
                    <a:pt x="140" y="410"/>
                    <a:pt x="172" y="432"/>
                    <a:pt x="208" y="432"/>
                  </a:cubicBezTo>
                  <a:cubicBezTo>
                    <a:pt x="220" y="432"/>
                    <a:pt x="231" y="431"/>
                    <a:pt x="243" y="429"/>
                  </a:cubicBezTo>
                  <a:cubicBezTo>
                    <a:pt x="290" y="410"/>
                    <a:pt x="313" y="357"/>
                    <a:pt x="294" y="310"/>
                  </a:cubicBezTo>
                  <a:cubicBezTo>
                    <a:pt x="230" y="146"/>
                    <a:pt x="187" y="55"/>
                    <a:pt x="187" y="55"/>
                  </a:cubicBezTo>
                  <a:cubicBezTo>
                    <a:pt x="173" y="21"/>
                    <a:pt x="141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8"/>
            <p:cNvSpPr/>
            <p:nvPr/>
          </p:nvSpPr>
          <p:spPr>
            <a:xfrm>
              <a:off x="2699477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2040" y="1"/>
                  </a:moveTo>
                  <a:cubicBezTo>
                    <a:pt x="1391" y="1"/>
                    <a:pt x="328" y="239"/>
                    <a:pt x="194" y="512"/>
                  </a:cubicBezTo>
                  <a:cubicBezTo>
                    <a:pt x="0" y="906"/>
                    <a:pt x="851" y="11825"/>
                    <a:pt x="968" y="12096"/>
                  </a:cubicBezTo>
                  <a:cubicBezTo>
                    <a:pt x="1018" y="12207"/>
                    <a:pt x="1247" y="12246"/>
                    <a:pt x="1552" y="12246"/>
                  </a:cubicBezTo>
                  <a:cubicBezTo>
                    <a:pt x="1992" y="12246"/>
                    <a:pt x="2590" y="12164"/>
                    <a:pt x="3037" y="12096"/>
                  </a:cubicBezTo>
                  <a:cubicBezTo>
                    <a:pt x="3796" y="11979"/>
                    <a:pt x="2542" y="156"/>
                    <a:pt x="2542" y="156"/>
                  </a:cubicBezTo>
                  <a:cubicBezTo>
                    <a:pt x="2531" y="47"/>
                    <a:pt x="2325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8"/>
            <p:cNvSpPr/>
            <p:nvPr/>
          </p:nvSpPr>
          <p:spPr>
            <a:xfrm>
              <a:off x="3159604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1756" y="1"/>
                  </a:moveTo>
                  <a:cubicBezTo>
                    <a:pt x="1471" y="1"/>
                    <a:pt x="1266" y="47"/>
                    <a:pt x="1255" y="156"/>
                  </a:cubicBezTo>
                  <a:cubicBezTo>
                    <a:pt x="1255" y="156"/>
                    <a:pt x="1" y="11979"/>
                    <a:pt x="760" y="12096"/>
                  </a:cubicBezTo>
                  <a:cubicBezTo>
                    <a:pt x="1207" y="12164"/>
                    <a:pt x="1805" y="12246"/>
                    <a:pt x="2245" y="12246"/>
                  </a:cubicBezTo>
                  <a:cubicBezTo>
                    <a:pt x="2550" y="12246"/>
                    <a:pt x="2779" y="12207"/>
                    <a:pt x="2829" y="12096"/>
                  </a:cubicBezTo>
                  <a:cubicBezTo>
                    <a:pt x="2946" y="11825"/>
                    <a:pt x="3797" y="906"/>
                    <a:pt x="3603" y="512"/>
                  </a:cubicBezTo>
                  <a:cubicBezTo>
                    <a:pt x="3469" y="239"/>
                    <a:pt x="2405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7" name="Google Shape;3467;p18"/>
          <p:cNvGrpSpPr/>
          <p:nvPr/>
        </p:nvGrpSpPr>
        <p:grpSpPr>
          <a:xfrm>
            <a:off x="293444" y="4173360"/>
            <a:ext cx="265681" cy="257583"/>
            <a:chOff x="1987619" y="2413322"/>
            <a:chExt cx="265681" cy="257583"/>
          </a:xfrm>
        </p:grpSpPr>
        <p:sp>
          <p:nvSpPr>
            <p:cNvPr id="3468" name="Google Shape;3468;p18"/>
            <p:cNvSpPr/>
            <p:nvPr/>
          </p:nvSpPr>
          <p:spPr>
            <a:xfrm>
              <a:off x="1987619" y="2413322"/>
              <a:ext cx="265681" cy="257583"/>
            </a:xfrm>
            <a:custGeom>
              <a:avLst/>
              <a:gdLst/>
              <a:ahLst/>
              <a:cxnLst/>
              <a:rect l="l" t="t" r="r" b="b"/>
              <a:pathLst>
                <a:path w="8399" h="8143" extrusionOk="0">
                  <a:moveTo>
                    <a:pt x="5865" y="1"/>
                  </a:moveTo>
                  <a:cubicBezTo>
                    <a:pt x="5855" y="1"/>
                    <a:pt x="5845" y="3"/>
                    <a:pt x="5834" y="8"/>
                  </a:cubicBezTo>
                  <a:cubicBezTo>
                    <a:pt x="5190" y="315"/>
                    <a:pt x="3677" y="2320"/>
                    <a:pt x="3677" y="2320"/>
                  </a:cubicBezTo>
                  <a:cubicBezTo>
                    <a:pt x="3677" y="2320"/>
                    <a:pt x="1208" y="1606"/>
                    <a:pt x="497" y="1606"/>
                  </a:cubicBezTo>
                  <a:cubicBezTo>
                    <a:pt x="423" y="1606"/>
                    <a:pt x="369" y="1614"/>
                    <a:pt x="337" y="1631"/>
                  </a:cubicBezTo>
                  <a:cubicBezTo>
                    <a:pt x="1" y="1805"/>
                    <a:pt x="2133" y="4187"/>
                    <a:pt x="2133" y="4187"/>
                  </a:cubicBezTo>
                  <a:cubicBezTo>
                    <a:pt x="2133" y="4187"/>
                    <a:pt x="81" y="6469"/>
                    <a:pt x="363" y="6544"/>
                  </a:cubicBezTo>
                  <a:cubicBezTo>
                    <a:pt x="376" y="6547"/>
                    <a:pt x="393" y="6548"/>
                    <a:pt x="415" y="6548"/>
                  </a:cubicBezTo>
                  <a:cubicBezTo>
                    <a:pt x="906" y="6548"/>
                    <a:pt x="3710" y="5825"/>
                    <a:pt x="3710" y="5825"/>
                  </a:cubicBezTo>
                  <a:cubicBezTo>
                    <a:pt x="3710" y="5825"/>
                    <a:pt x="5086" y="8142"/>
                    <a:pt x="5418" y="8142"/>
                  </a:cubicBezTo>
                  <a:cubicBezTo>
                    <a:pt x="5427" y="8142"/>
                    <a:pt x="5435" y="8140"/>
                    <a:pt x="5442" y="8137"/>
                  </a:cubicBezTo>
                  <a:cubicBezTo>
                    <a:pt x="5724" y="8011"/>
                    <a:pt x="5816" y="5458"/>
                    <a:pt x="5816" y="5458"/>
                  </a:cubicBezTo>
                  <a:cubicBezTo>
                    <a:pt x="5816" y="5458"/>
                    <a:pt x="8173" y="4951"/>
                    <a:pt x="8286" y="4715"/>
                  </a:cubicBezTo>
                  <a:cubicBezTo>
                    <a:pt x="8399" y="4479"/>
                    <a:pt x="5830" y="3246"/>
                    <a:pt x="5830" y="3246"/>
                  </a:cubicBezTo>
                  <a:cubicBezTo>
                    <a:pt x="5830" y="3246"/>
                    <a:pt x="6210" y="1"/>
                    <a:pt x="5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8"/>
            <p:cNvSpPr/>
            <p:nvPr/>
          </p:nvSpPr>
          <p:spPr>
            <a:xfrm>
              <a:off x="2152298" y="2442867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0"/>
                  </a:moveTo>
                  <a:cubicBezTo>
                    <a:pt x="223" y="0"/>
                    <a:pt x="0" y="588"/>
                    <a:pt x="101" y="588"/>
                  </a:cubicBezTo>
                  <a:cubicBezTo>
                    <a:pt x="106" y="588"/>
                    <a:pt x="113" y="586"/>
                    <a:pt x="120" y="582"/>
                  </a:cubicBezTo>
                  <a:cubicBezTo>
                    <a:pt x="239" y="525"/>
                    <a:pt x="395" y="62"/>
                    <a:pt x="395" y="62"/>
                  </a:cubicBezTo>
                  <a:cubicBezTo>
                    <a:pt x="383" y="19"/>
                    <a:pt x="365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8"/>
            <p:cNvSpPr/>
            <p:nvPr/>
          </p:nvSpPr>
          <p:spPr>
            <a:xfrm>
              <a:off x="2147205" y="2471273"/>
              <a:ext cx="12590" cy="18600"/>
            </a:xfrm>
            <a:custGeom>
              <a:avLst/>
              <a:gdLst/>
              <a:ahLst/>
              <a:cxnLst/>
              <a:rect l="l" t="t" r="r" b="b"/>
              <a:pathLst>
                <a:path w="398" h="588" extrusionOk="0">
                  <a:moveTo>
                    <a:pt x="345" y="1"/>
                  </a:moveTo>
                  <a:cubicBezTo>
                    <a:pt x="225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41" y="525"/>
                    <a:pt x="397" y="64"/>
                    <a:pt x="397" y="64"/>
                  </a:cubicBezTo>
                  <a:cubicBezTo>
                    <a:pt x="385" y="19"/>
                    <a:pt x="366" y="1"/>
                    <a:pt x="3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8"/>
            <p:cNvSpPr/>
            <p:nvPr/>
          </p:nvSpPr>
          <p:spPr>
            <a:xfrm>
              <a:off x="2153216" y="2491708"/>
              <a:ext cx="12495" cy="18600"/>
            </a:xfrm>
            <a:custGeom>
              <a:avLst/>
              <a:gdLst/>
              <a:ahLst/>
              <a:cxnLst/>
              <a:rect l="l" t="t" r="r" b="b"/>
              <a:pathLst>
                <a:path w="395" h="588" extrusionOk="0">
                  <a:moveTo>
                    <a:pt x="343" y="1"/>
                  </a:moveTo>
                  <a:cubicBezTo>
                    <a:pt x="223" y="1"/>
                    <a:pt x="0" y="587"/>
                    <a:pt x="100" y="587"/>
                  </a:cubicBezTo>
                  <a:cubicBezTo>
                    <a:pt x="106" y="587"/>
                    <a:pt x="112" y="586"/>
                    <a:pt x="120" y="582"/>
                  </a:cubicBezTo>
                  <a:cubicBezTo>
                    <a:pt x="239" y="525"/>
                    <a:pt x="395" y="63"/>
                    <a:pt x="395" y="63"/>
                  </a:cubicBezTo>
                  <a:cubicBezTo>
                    <a:pt x="382" y="19"/>
                    <a:pt x="364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8"/>
            <p:cNvSpPr/>
            <p:nvPr/>
          </p:nvSpPr>
          <p:spPr>
            <a:xfrm>
              <a:off x="2128953" y="2527484"/>
              <a:ext cx="20656" cy="13096"/>
            </a:xfrm>
            <a:custGeom>
              <a:avLst/>
              <a:gdLst/>
              <a:ahLst/>
              <a:cxnLst/>
              <a:rect l="l" t="t" r="r" b="b"/>
              <a:pathLst>
                <a:path w="653" h="414" extrusionOk="0">
                  <a:moveTo>
                    <a:pt x="599" y="0"/>
                  </a:moveTo>
                  <a:cubicBezTo>
                    <a:pt x="452" y="0"/>
                    <a:pt x="0" y="406"/>
                    <a:pt x="151" y="413"/>
                  </a:cubicBezTo>
                  <a:cubicBezTo>
                    <a:pt x="152" y="413"/>
                    <a:pt x="152" y="413"/>
                    <a:pt x="153" y="413"/>
                  </a:cubicBezTo>
                  <a:cubicBezTo>
                    <a:pt x="287" y="413"/>
                    <a:pt x="639" y="85"/>
                    <a:pt x="639" y="85"/>
                  </a:cubicBezTo>
                  <a:cubicBezTo>
                    <a:pt x="653" y="2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8"/>
            <p:cNvSpPr/>
            <p:nvPr/>
          </p:nvSpPr>
          <p:spPr>
            <a:xfrm>
              <a:off x="2146415" y="2545546"/>
              <a:ext cx="25148" cy="5662"/>
            </a:xfrm>
            <a:custGeom>
              <a:avLst/>
              <a:gdLst/>
              <a:ahLst/>
              <a:cxnLst/>
              <a:rect l="l" t="t" r="r" b="b"/>
              <a:pathLst>
                <a:path w="795" h="179" extrusionOk="0">
                  <a:moveTo>
                    <a:pt x="230" y="1"/>
                  </a:moveTo>
                  <a:cubicBezTo>
                    <a:pt x="99" y="1"/>
                    <a:pt x="1" y="23"/>
                    <a:pt x="48" y="73"/>
                  </a:cubicBezTo>
                  <a:cubicBezTo>
                    <a:pt x="139" y="168"/>
                    <a:pt x="625" y="179"/>
                    <a:pt x="625" y="179"/>
                  </a:cubicBezTo>
                  <a:cubicBezTo>
                    <a:pt x="794" y="69"/>
                    <a:pt x="461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8"/>
            <p:cNvSpPr/>
            <p:nvPr/>
          </p:nvSpPr>
          <p:spPr>
            <a:xfrm>
              <a:off x="2168336" y="2534032"/>
              <a:ext cx="24389" cy="5251"/>
            </a:xfrm>
            <a:custGeom>
              <a:avLst/>
              <a:gdLst/>
              <a:ahLst/>
              <a:cxnLst/>
              <a:rect l="l" t="t" r="r" b="b"/>
              <a:pathLst>
                <a:path w="771" h="166" extrusionOk="0">
                  <a:moveTo>
                    <a:pt x="519" y="0"/>
                  </a:moveTo>
                  <a:cubicBezTo>
                    <a:pt x="304" y="0"/>
                    <a:pt x="0" y="71"/>
                    <a:pt x="93" y="134"/>
                  </a:cubicBezTo>
                  <a:cubicBezTo>
                    <a:pt x="125" y="157"/>
                    <a:pt x="192" y="165"/>
                    <a:pt x="269" y="165"/>
                  </a:cubicBezTo>
                  <a:cubicBezTo>
                    <a:pt x="447" y="165"/>
                    <a:pt x="680" y="123"/>
                    <a:pt x="680" y="123"/>
                  </a:cubicBezTo>
                  <a:cubicBezTo>
                    <a:pt x="770" y="33"/>
                    <a:pt x="665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8"/>
            <p:cNvSpPr/>
            <p:nvPr/>
          </p:nvSpPr>
          <p:spPr>
            <a:xfrm>
              <a:off x="2171214" y="2565032"/>
              <a:ext cx="24832" cy="4935"/>
            </a:xfrm>
            <a:custGeom>
              <a:avLst/>
              <a:gdLst/>
              <a:ahLst/>
              <a:cxnLst/>
              <a:rect l="l" t="t" r="r" b="b"/>
              <a:pathLst>
                <a:path w="785" h="156" extrusionOk="0">
                  <a:moveTo>
                    <a:pt x="354" y="1"/>
                  </a:moveTo>
                  <a:cubicBezTo>
                    <a:pt x="173" y="1"/>
                    <a:pt x="1" y="34"/>
                    <a:pt x="66" y="92"/>
                  </a:cubicBezTo>
                  <a:cubicBezTo>
                    <a:pt x="124" y="145"/>
                    <a:pt x="321" y="156"/>
                    <a:pt x="470" y="156"/>
                  </a:cubicBezTo>
                  <a:cubicBezTo>
                    <a:pt x="571" y="156"/>
                    <a:pt x="650" y="151"/>
                    <a:pt x="650" y="151"/>
                  </a:cubicBezTo>
                  <a:cubicBezTo>
                    <a:pt x="785" y="46"/>
                    <a:pt x="564" y="1"/>
                    <a:pt x="3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8"/>
            <p:cNvSpPr/>
            <p:nvPr/>
          </p:nvSpPr>
          <p:spPr>
            <a:xfrm>
              <a:off x="2192155" y="2550955"/>
              <a:ext cx="25274" cy="6232"/>
            </a:xfrm>
            <a:custGeom>
              <a:avLst/>
              <a:gdLst/>
              <a:ahLst/>
              <a:cxnLst/>
              <a:rect l="l" t="t" r="r" b="b"/>
              <a:pathLst>
                <a:path w="799" h="197" extrusionOk="0">
                  <a:moveTo>
                    <a:pt x="185" y="1"/>
                  </a:moveTo>
                  <a:cubicBezTo>
                    <a:pt x="75" y="1"/>
                    <a:pt x="1" y="20"/>
                    <a:pt x="41" y="66"/>
                  </a:cubicBezTo>
                  <a:cubicBezTo>
                    <a:pt x="127" y="166"/>
                    <a:pt x="614" y="197"/>
                    <a:pt x="614" y="197"/>
                  </a:cubicBezTo>
                  <a:cubicBezTo>
                    <a:pt x="798" y="86"/>
                    <a:pt x="414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8"/>
            <p:cNvSpPr/>
            <p:nvPr/>
          </p:nvSpPr>
          <p:spPr>
            <a:xfrm>
              <a:off x="2142967" y="2559211"/>
              <a:ext cx="23851" cy="12020"/>
            </a:xfrm>
            <a:custGeom>
              <a:avLst/>
              <a:gdLst/>
              <a:ahLst/>
              <a:cxnLst/>
              <a:rect l="l" t="t" r="r" b="b"/>
              <a:pathLst>
                <a:path w="754" h="380" extrusionOk="0">
                  <a:moveTo>
                    <a:pt x="42" y="1"/>
                  </a:moveTo>
                  <a:cubicBezTo>
                    <a:pt x="14" y="1"/>
                    <a:pt x="0" y="13"/>
                    <a:pt x="10" y="41"/>
                  </a:cubicBezTo>
                  <a:cubicBezTo>
                    <a:pt x="53" y="166"/>
                    <a:pt x="491" y="379"/>
                    <a:pt x="491" y="379"/>
                  </a:cubicBezTo>
                  <a:cubicBezTo>
                    <a:pt x="754" y="340"/>
                    <a:pt x="191" y="1"/>
                    <a:pt x="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8"/>
            <p:cNvSpPr/>
            <p:nvPr/>
          </p:nvSpPr>
          <p:spPr>
            <a:xfrm>
              <a:off x="2129365" y="2567467"/>
              <a:ext cx="11388" cy="19739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82" y="0"/>
                  </a:moveTo>
                  <a:cubicBezTo>
                    <a:pt x="72" y="0"/>
                    <a:pt x="64" y="7"/>
                    <a:pt x="58" y="21"/>
                  </a:cubicBezTo>
                  <a:cubicBezTo>
                    <a:pt x="0" y="141"/>
                    <a:pt x="166" y="600"/>
                    <a:pt x="166" y="600"/>
                  </a:cubicBezTo>
                  <a:cubicBezTo>
                    <a:pt x="190" y="616"/>
                    <a:pt x="209" y="624"/>
                    <a:pt x="224" y="624"/>
                  </a:cubicBezTo>
                  <a:cubicBezTo>
                    <a:pt x="360" y="624"/>
                    <a:pt x="172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8"/>
            <p:cNvSpPr/>
            <p:nvPr/>
          </p:nvSpPr>
          <p:spPr>
            <a:xfrm>
              <a:off x="2154418" y="2588535"/>
              <a:ext cx="14614" cy="18473"/>
            </a:xfrm>
            <a:custGeom>
              <a:avLst/>
              <a:gdLst/>
              <a:ahLst/>
              <a:cxnLst/>
              <a:rect l="l" t="t" r="r" b="b"/>
              <a:pathLst>
                <a:path w="462" h="584" extrusionOk="0">
                  <a:moveTo>
                    <a:pt x="57" y="1"/>
                  </a:moveTo>
                  <a:cubicBezTo>
                    <a:pt x="46" y="1"/>
                    <a:pt x="37" y="9"/>
                    <a:pt x="33" y="27"/>
                  </a:cubicBezTo>
                  <a:cubicBezTo>
                    <a:pt x="0" y="155"/>
                    <a:pt x="255" y="571"/>
                    <a:pt x="255" y="571"/>
                  </a:cubicBezTo>
                  <a:cubicBezTo>
                    <a:pt x="275" y="580"/>
                    <a:pt x="292" y="584"/>
                    <a:pt x="305" y="584"/>
                  </a:cubicBezTo>
                  <a:cubicBezTo>
                    <a:pt x="461" y="584"/>
                    <a:pt x="15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8"/>
            <p:cNvSpPr/>
            <p:nvPr/>
          </p:nvSpPr>
          <p:spPr>
            <a:xfrm>
              <a:off x="2123323" y="2591730"/>
              <a:ext cx="12716" cy="19296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72" y="0"/>
                  </a:moveTo>
                  <a:cubicBezTo>
                    <a:pt x="62" y="0"/>
                    <a:pt x="54" y="7"/>
                    <a:pt x="48" y="23"/>
                  </a:cubicBezTo>
                  <a:cubicBezTo>
                    <a:pt x="1" y="148"/>
                    <a:pt x="203" y="590"/>
                    <a:pt x="203" y="590"/>
                  </a:cubicBezTo>
                  <a:cubicBezTo>
                    <a:pt x="225" y="604"/>
                    <a:pt x="244" y="610"/>
                    <a:pt x="258" y="610"/>
                  </a:cubicBezTo>
                  <a:cubicBezTo>
                    <a:pt x="402" y="610"/>
                    <a:pt x="165" y="0"/>
                    <a:pt x="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8"/>
            <p:cNvSpPr/>
            <p:nvPr/>
          </p:nvSpPr>
          <p:spPr>
            <a:xfrm>
              <a:off x="2146889" y="2612828"/>
              <a:ext cx="10692" cy="19897"/>
            </a:xfrm>
            <a:custGeom>
              <a:avLst/>
              <a:gdLst/>
              <a:ahLst/>
              <a:cxnLst/>
              <a:rect l="l" t="t" r="r" b="b"/>
              <a:pathLst>
                <a:path w="338" h="629" extrusionOk="0">
                  <a:moveTo>
                    <a:pt x="88" y="0"/>
                  </a:moveTo>
                  <a:cubicBezTo>
                    <a:pt x="79" y="0"/>
                    <a:pt x="71" y="7"/>
                    <a:pt x="63" y="20"/>
                  </a:cubicBezTo>
                  <a:cubicBezTo>
                    <a:pt x="0" y="136"/>
                    <a:pt x="148" y="602"/>
                    <a:pt x="148" y="602"/>
                  </a:cubicBezTo>
                  <a:cubicBezTo>
                    <a:pt x="171" y="620"/>
                    <a:pt x="190" y="628"/>
                    <a:pt x="205" y="628"/>
                  </a:cubicBezTo>
                  <a:cubicBezTo>
                    <a:pt x="338" y="628"/>
                    <a:pt x="177" y="0"/>
                    <a:pt x="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8"/>
            <p:cNvSpPr/>
            <p:nvPr/>
          </p:nvSpPr>
          <p:spPr>
            <a:xfrm>
              <a:off x="2102635" y="2562754"/>
              <a:ext cx="15721" cy="16923"/>
            </a:xfrm>
            <a:custGeom>
              <a:avLst/>
              <a:gdLst/>
              <a:ahLst/>
              <a:cxnLst/>
              <a:rect l="l" t="t" r="r" b="b"/>
              <a:pathLst>
                <a:path w="497" h="535" extrusionOk="0">
                  <a:moveTo>
                    <a:pt x="381" y="0"/>
                  </a:moveTo>
                  <a:cubicBezTo>
                    <a:pt x="377" y="0"/>
                    <a:pt x="372" y="1"/>
                    <a:pt x="367" y="3"/>
                  </a:cubicBezTo>
                  <a:cubicBezTo>
                    <a:pt x="238" y="38"/>
                    <a:pt x="0" y="462"/>
                    <a:pt x="0" y="462"/>
                  </a:cubicBezTo>
                  <a:cubicBezTo>
                    <a:pt x="5" y="513"/>
                    <a:pt x="22" y="534"/>
                    <a:pt x="47" y="534"/>
                  </a:cubicBezTo>
                  <a:cubicBezTo>
                    <a:pt x="172" y="534"/>
                    <a:pt x="496" y="0"/>
                    <a:pt x="3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8"/>
            <p:cNvSpPr/>
            <p:nvPr/>
          </p:nvSpPr>
          <p:spPr>
            <a:xfrm>
              <a:off x="2076443" y="2559939"/>
              <a:ext cx="22522" cy="10281"/>
            </a:xfrm>
            <a:custGeom>
              <a:avLst/>
              <a:gdLst/>
              <a:ahLst/>
              <a:cxnLst/>
              <a:rect l="l" t="t" r="r" b="b"/>
              <a:pathLst>
                <a:path w="712" h="325" extrusionOk="0">
                  <a:moveTo>
                    <a:pt x="548" y="0"/>
                  </a:moveTo>
                  <a:cubicBezTo>
                    <a:pt x="397" y="0"/>
                    <a:pt x="30" y="232"/>
                    <a:pt x="30" y="232"/>
                  </a:cubicBezTo>
                  <a:cubicBezTo>
                    <a:pt x="0" y="299"/>
                    <a:pt x="23" y="325"/>
                    <a:pt x="73" y="325"/>
                  </a:cubicBezTo>
                  <a:cubicBezTo>
                    <a:pt x="241" y="325"/>
                    <a:pt x="712" y="37"/>
                    <a:pt x="572" y="3"/>
                  </a:cubicBezTo>
                  <a:cubicBezTo>
                    <a:pt x="565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8"/>
            <p:cNvSpPr/>
            <p:nvPr/>
          </p:nvSpPr>
          <p:spPr>
            <a:xfrm>
              <a:off x="2063474" y="2581196"/>
              <a:ext cx="17872" cy="15500"/>
            </a:xfrm>
            <a:custGeom>
              <a:avLst/>
              <a:gdLst/>
              <a:ahLst/>
              <a:cxnLst/>
              <a:rect l="l" t="t" r="r" b="b"/>
              <a:pathLst>
                <a:path w="565" h="490" extrusionOk="0">
                  <a:moveTo>
                    <a:pt x="434" y="0"/>
                  </a:moveTo>
                  <a:cubicBezTo>
                    <a:pt x="431" y="0"/>
                    <a:pt x="428" y="0"/>
                    <a:pt x="425" y="1"/>
                  </a:cubicBezTo>
                  <a:cubicBezTo>
                    <a:pt x="295" y="21"/>
                    <a:pt x="3" y="412"/>
                    <a:pt x="3" y="412"/>
                  </a:cubicBezTo>
                  <a:cubicBezTo>
                    <a:pt x="1" y="467"/>
                    <a:pt x="18" y="489"/>
                    <a:pt x="46" y="489"/>
                  </a:cubicBezTo>
                  <a:cubicBezTo>
                    <a:pt x="179" y="489"/>
                    <a:pt x="565" y="0"/>
                    <a:pt x="43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8"/>
            <p:cNvSpPr/>
            <p:nvPr/>
          </p:nvSpPr>
          <p:spPr>
            <a:xfrm>
              <a:off x="2047531" y="2553992"/>
              <a:ext cx="19834" cy="13887"/>
            </a:xfrm>
            <a:custGeom>
              <a:avLst/>
              <a:gdLst/>
              <a:ahLst/>
              <a:cxnLst/>
              <a:rect l="l" t="t" r="r" b="b"/>
              <a:pathLst>
                <a:path w="627" h="439" extrusionOk="0">
                  <a:moveTo>
                    <a:pt x="478" y="0"/>
                  </a:moveTo>
                  <a:cubicBezTo>
                    <a:pt x="478" y="0"/>
                    <a:pt x="477" y="0"/>
                    <a:pt x="477" y="0"/>
                  </a:cubicBezTo>
                  <a:cubicBezTo>
                    <a:pt x="344" y="2"/>
                    <a:pt x="10" y="357"/>
                    <a:pt x="10" y="357"/>
                  </a:cubicBezTo>
                  <a:cubicBezTo>
                    <a:pt x="1" y="415"/>
                    <a:pt x="18" y="439"/>
                    <a:pt x="51" y="439"/>
                  </a:cubicBezTo>
                  <a:cubicBezTo>
                    <a:pt x="193" y="439"/>
                    <a:pt x="627" y="0"/>
                    <a:pt x="4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8"/>
            <p:cNvSpPr/>
            <p:nvPr/>
          </p:nvSpPr>
          <p:spPr>
            <a:xfrm>
              <a:off x="2035479" y="2584106"/>
              <a:ext cx="21384" cy="12147"/>
            </a:xfrm>
            <a:custGeom>
              <a:avLst/>
              <a:gdLst/>
              <a:ahLst/>
              <a:cxnLst/>
              <a:rect l="l" t="t" r="r" b="b"/>
              <a:pathLst>
                <a:path w="676" h="384" extrusionOk="0">
                  <a:moveTo>
                    <a:pt x="518" y="0"/>
                  </a:moveTo>
                  <a:cubicBezTo>
                    <a:pt x="377" y="0"/>
                    <a:pt x="19" y="295"/>
                    <a:pt x="19" y="295"/>
                  </a:cubicBezTo>
                  <a:cubicBezTo>
                    <a:pt x="0" y="359"/>
                    <a:pt x="19" y="384"/>
                    <a:pt x="60" y="384"/>
                  </a:cubicBezTo>
                  <a:cubicBezTo>
                    <a:pt x="214" y="384"/>
                    <a:pt x="676" y="16"/>
                    <a:pt x="527" y="0"/>
                  </a:cubicBezTo>
                  <a:cubicBezTo>
                    <a:pt x="524" y="0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8"/>
            <p:cNvSpPr/>
            <p:nvPr/>
          </p:nvSpPr>
          <p:spPr>
            <a:xfrm>
              <a:off x="2074356" y="2539378"/>
              <a:ext cx="24357" cy="5504"/>
            </a:xfrm>
            <a:custGeom>
              <a:avLst/>
              <a:gdLst/>
              <a:ahLst/>
              <a:cxnLst/>
              <a:rect l="l" t="t" r="r" b="b"/>
              <a:pathLst>
                <a:path w="770" h="174" extrusionOk="0">
                  <a:moveTo>
                    <a:pt x="520" y="0"/>
                  </a:moveTo>
                  <a:cubicBezTo>
                    <a:pt x="340" y="0"/>
                    <a:pt x="85" y="53"/>
                    <a:pt x="85" y="53"/>
                  </a:cubicBezTo>
                  <a:cubicBezTo>
                    <a:pt x="1" y="141"/>
                    <a:pt x="93" y="173"/>
                    <a:pt x="228" y="173"/>
                  </a:cubicBezTo>
                  <a:cubicBezTo>
                    <a:pt x="443" y="173"/>
                    <a:pt x="769" y="92"/>
                    <a:pt x="673" y="27"/>
                  </a:cubicBezTo>
                  <a:cubicBezTo>
                    <a:pt x="643" y="7"/>
                    <a:pt x="586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8"/>
            <p:cNvSpPr/>
            <p:nvPr/>
          </p:nvSpPr>
          <p:spPr>
            <a:xfrm>
              <a:off x="2065530" y="2509200"/>
              <a:ext cx="22681" cy="13602"/>
            </a:xfrm>
            <a:custGeom>
              <a:avLst/>
              <a:gdLst/>
              <a:ahLst/>
              <a:cxnLst/>
              <a:rect l="l" t="t" r="r" b="b"/>
              <a:pathLst>
                <a:path w="717" h="430" extrusionOk="0">
                  <a:moveTo>
                    <a:pt x="273" y="0"/>
                  </a:moveTo>
                  <a:lnTo>
                    <a:pt x="273" y="0"/>
                  </a:lnTo>
                  <a:cubicBezTo>
                    <a:pt x="1" y="10"/>
                    <a:pt x="550" y="430"/>
                    <a:pt x="684" y="430"/>
                  </a:cubicBezTo>
                  <a:cubicBezTo>
                    <a:pt x="706" y="430"/>
                    <a:pt x="717" y="418"/>
                    <a:pt x="711" y="393"/>
                  </a:cubicBezTo>
                  <a:cubicBezTo>
                    <a:pt x="684" y="262"/>
                    <a:pt x="273" y="0"/>
                    <a:pt x="27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8"/>
            <p:cNvSpPr/>
            <p:nvPr/>
          </p:nvSpPr>
          <p:spPr>
            <a:xfrm>
              <a:off x="2037978" y="2510624"/>
              <a:ext cx="24484" cy="10755"/>
            </a:xfrm>
            <a:custGeom>
              <a:avLst/>
              <a:gdLst/>
              <a:ahLst/>
              <a:cxnLst/>
              <a:rect l="l" t="t" r="r" b="b"/>
              <a:pathLst>
                <a:path w="774" h="34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61"/>
                    <a:pt x="559" y="339"/>
                    <a:pt x="722" y="339"/>
                  </a:cubicBezTo>
                  <a:cubicBezTo>
                    <a:pt x="757" y="339"/>
                    <a:pt x="774" y="327"/>
                    <a:pt x="760" y="296"/>
                  </a:cubicBezTo>
                  <a:cubicBezTo>
                    <a:pt x="707" y="174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8"/>
            <p:cNvSpPr/>
            <p:nvPr/>
          </p:nvSpPr>
          <p:spPr>
            <a:xfrm>
              <a:off x="2065119" y="2486014"/>
              <a:ext cx="23598" cy="12432"/>
            </a:xfrm>
            <a:custGeom>
              <a:avLst/>
              <a:gdLst/>
              <a:ahLst/>
              <a:cxnLst/>
              <a:rect l="l" t="t" r="r" b="b"/>
              <a:pathLst>
                <a:path w="746" h="393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30"/>
                    <a:pt x="563" y="393"/>
                    <a:pt x="707" y="393"/>
                  </a:cubicBezTo>
                  <a:cubicBezTo>
                    <a:pt x="733" y="393"/>
                    <a:pt x="745" y="381"/>
                    <a:pt x="737" y="354"/>
                  </a:cubicBezTo>
                  <a:cubicBezTo>
                    <a:pt x="700" y="228"/>
                    <a:pt x="267" y="0"/>
                    <a:pt x="2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8"/>
            <p:cNvSpPr/>
            <p:nvPr/>
          </p:nvSpPr>
          <p:spPr>
            <a:xfrm>
              <a:off x="2034594" y="2482249"/>
              <a:ext cx="22143" cy="14140"/>
            </a:xfrm>
            <a:custGeom>
              <a:avLst/>
              <a:gdLst/>
              <a:ahLst/>
              <a:cxnLst/>
              <a:rect l="l" t="t" r="r" b="b"/>
              <a:pathLst>
                <a:path w="700" h="447" extrusionOk="0">
                  <a:moveTo>
                    <a:pt x="272" y="0"/>
                  </a:moveTo>
                  <a:cubicBezTo>
                    <a:pt x="1" y="0"/>
                    <a:pt x="538" y="446"/>
                    <a:pt x="669" y="446"/>
                  </a:cubicBezTo>
                  <a:cubicBezTo>
                    <a:pt x="689" y="446"/>
                    <a:pt x="700" y="435"/>
                    <a:pt x="695" y="410"/>
                  </a:cubicBezTo>
                  <a:cubicBezTo>
                    <a:pt x="672" y="279"/>
                    <a:pt x="273" y="0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8"/>
            <p:cNvSpPr/>
            <p:nvPr/>
          </p:nvSpPr>
          <p:spPr>
            <a:xfrm>
              <a:off x="2128732" y="2471273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1"/>
                  </a:moveTo>
                  <a:cubicBezTo>
                    <a:pt x="223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39" y="525"/>
                    <a:pt x="395" y="64"/>
                    <a:pt x="395" y="64"/>
                  </a:cubicBezTo>
                  <a:cubicBezTo>
                    <a:pt x="383" y="19"/>
                    <a:pt x="365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8"/>
            <p:cNvSpPr/>
            <p:nvPr/>
          </p:nvSpPr>
          <p:spPr>
            <a:xfrm>
              <a:off x="2131010" y="2501008"/>
              <a:ext cx="12526" cy="18568"/>
            </a:xfrm>
            <a:custGeom>
              <a:avLst/>
              <a:gdLst/>
              <a:ahLst/>
              <a:cxnLst/>
              <a:rect l="l" t="t" r="r" b="b"/>
              <a:pathLst>
                <a:path w="396" h="587" extrusionOk="0">
                  <a:moveTo>
                    <a:pt x="343" y="0"/>
                  </a:moveTo>
                  <a:cubicBezTo>
                    <a:pt x="223" y="0"/>
                    <a:pt x="1" y="587"/>
                    <a:pt x="101" y="587"/>
                  </a:cubicBezTo>
                  <a:cubicBezTo>
                    <a:pt x="106" y="587"/>
                    <a:pt x="113" y="585"/>
                    <a:pt x="120" y="581"/>
                  </a:cubicBezTo>
                  <a:cubicBezTo>
                    <a:pt x="239" y="524"/>
                    <a:pt x="395" y="63"/>
                    <a:pt x="395" y="63"/>
                  </a:cubicBezTo>
                  <a:cubicBezTo>
                    <a:pt x="383" y="19"/>
                    <a:pt x="364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8"/>
            <p:cNvSpPr/>
            <p:nvPr/>
          </p:nvSpPr>
          <p:spPr>
            <a:xfrm>
              <a:off x="2109911" y="2492150"/>
              <a:ext cx="9648" cy="20087"/>
            </a:xfrm>
            <a:custGeom>
              <a:avLst/>
              <a:gdLst/>
              <a:ahLst/>
              <a:cxnLst/>
              <a:rect l="l" t="t" r="r" b="b"/>
              <a:pathLst>
                <a:path w="305" h="635" extrusionOk="0">
                  <a:moveTo>
                    <a:pt x="130" y="0"/>
                  </a:moveTo>
                  <a:cubicBezTo>
                    <a:pt x="0" y="0"/>
                    <a:pt x="120" y="635"/>
                    <a:pt x="211" y="635"/>
                  </a:cubicBezTo>
                  <a:cubicBezTo>
                    <a:pt x="220" y="635"/>
                    <a:pt x="228" y="629"/>
                    <a:pt x="236" y="616"/>
                  </a:cubicBezTo>
                  <a:cubicBezTo>
                    <a:pt x="305" y="503"/>
                    <a:pt x="189" y="31"/>
                    <a:pt x="189" y="31"/>
                  </a:cubicBezTo>
                  <a:cubicBezTo>
                    <a:pt x="165" y="10"/>
                    <a:pt x="146" y="0"/>
                    <a:pt x="13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8"/>
            <p:cNvSpPr/>
            <p:nvPr/>
          </p:nvSpPr>
          <p:spPr>
            <a:xfrm>
              <a:off x="2096372" y="2522866"/>
              <a:ext cx="22649" cy="13570"/>
            </a:xfrm>
            <a:custGeom>
              <a:avLst/>
              <a:gdLst/>
              <a:ahLst/>
              <a:cxnLst/>
              <a:rect l="l" t="t" r="r" b="b"/>
              <a:pathLst>
                <a:path w="716" h="429" extrusionOk="0">
                  <a:moveTo>
                    <a:pt x="272" y="1"/>
                  </a:moveTo>
                  <a:cubicBezTo>
                    <a:pt x="0" y="8"/>
                    <a:pt x="551" y="428"/>
                    <a:pt x="684" y="428"/>
                  </a:cubicBezTo>
                  <a:cubicBezTo>
                    <a:pt x="705" y="428"/>
                    <a:pt x="715" y="417"/>
                    <a:pt x="710" y="392"/>
                  </a:cubicBezTo>
                  <a:cubicBezTo>
                    <a:pt x="682" y="261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6" name="Google Shape;3496;p18"/>
          <p:cNvGrpSpPr/>
          <p:nvPr/>
        </p:nvGrpSpPr>
        <p:grpSpPr>
          <a:xfrm>
            <a:off x="8587685" y="979972"/>
            <a:ext cx="235599" cy="224844"/>
            <a:chOff x="1690685" y="2722372"/>
            <a:chExt cx="235599" cy="224844"/>
          </a:xfrm>
        </p:grpSpPr>
        <p:sp>
          <p:nvSpPr>
            <p:cNvPr id="3497" name="Google Shape;3497;p18"/>
            <p:cNvSpPr/>
            <p:nvPr/>
          </p:nvSpPr>
          <p:spPr>
            <a:xfrm>
              <a:off x="1690685" y="2722372"/>
              <a:ext cx="235599" cy="224844"/>
            </a:xfrm>
            <a:custGeom>
              <a:avLst/>
              <a:gdLst/>
              <a:ahLst/>
              <a:cxnLst/>
              <a:rect l="l" t="t" r="r" b="b"/>
              <a:pathLst>
                <a:path w="7448" h="7108" extrusionOk="0">
                  <a:moveTo>
                    <a:pt x="2139" y="1"/>
                  </a:moveTo>
                  <a:cubicBezTo>
                    <a:pt x="2139" y="1"/>
                    <a:pt x="2139" y="1"/>
                    <a:pt x="2138" y="1"/>
                  </a:cubicBezTo>
                  <a:cubicBezTo>
                    <a:pt x="1806" y="4"/>
                    <a:pt x="2511" y="2709"/>
                    <a:pt x="2511" y="2709"/>
                  </a:cubicBezTo>
                  <a:cubicBezTo>
                    <a:pt x="2511" y="2709"/>
                    <a:pt x="1" y="3664"/>
                    <a:pt x="191" y="3834"/>
                  </a:cubicBezTo>
                  <a:cubicBezTo>
                    <a:pt x="383" y="4005"/>
                    <a:pt x="2833" y="4607"/>
                    <a:pt x="2833" y="4607"/>
                  </a:cubicBezTo>
                  <a:cubicBezTo>
                    <a:pt x="2833" y="4607"/>
                    <a:pt x="3232" y="7093"/>
                    <a:pt x="3503" y="7107"/>
                  </a:cubicBezTo>
                  <a:cubicBezTo>
                    <a:pt x="3504" y="7107"/>
                    <a:pt x="3505" y="7107"/>
                    <a:pt x="3506" y="7107"/>
                  </a:cubicBezTo>
                  <a:cubicBezTo>
                    <a:pt x="3782" y="7107"/>
                    <a:pt x="4866" y="5173"/>
                    <a:pt x="4866" y="5173"/>
                  </a:cubicBezTo>
                  <a:cubicBezTo>
                    <a:pt x="4866" y="5173"/>
                    <a:pt x="6473" y="5608"/>
                    <a:pt x="6960" y="5608"/>
                  </a:cubicBezTo>
                  <a:cubicBezTo>
                    <a:pt x="7022" y="5608"/>
                    <a:pt x="7065" y="5601"/>
                    <a:pt x="7085" y="5585"/>
                  </a:cubicBezTo>
                  <a:cubicBezTo>
                    <a:pt x="7269" y="5445"/>
                    <a:pt x="5764" y="3459"/>
                    <a:pt x="5764" y="3459"/>
                  </a:cubicBezTo>
                  <a:cubicBezTo>
                    <a:pt x="5764" y="3459"/>
                    <a:pt x="7448" y="953"/>
                    <a:pt x="7063" y="940"/>
                  </a:cubicBezTo>
                  <a:cubicBezTo>
                    <a:pt x="7056" y="940"/>
                    <a:pt x="7049" y="940"/>
                    <a:pt x="7043" y="940"/>
                  </a:cubicBezTo>
                  <a:cubicBezTo>
                    <a:pt x="6399" y="940"/>
                    <a:pt x="4461" y="1874"/>
                    <a:pt x="4461" y="1874"/>
                  </a:cubicBezTo>
                  <a:cubicBezTo>
                    <a:pt x="4461" y="1874"/>
                    <a:pt x="2475" y="1"/>
                    <a:pt x="2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8"/>
            <p:cNvSpPr/>
            <p:nvPr/>
          </p:nvSpPr>
          <p:spPr>
            <a:xfrm>
              <a:off x="1878361" y="2771181"/>
              <a:ext cx="17872" cy="11672"/>
            </a:xfrm>
            <a:custGeom>
              <a:avLst/>
              <a:gdLst/>
              <a:ahLst/>
              <a:cxnLst/>
              <a:rect l="l" t="t" r="r" b="b"/>
              <a:pathLst>
                <a:path w="565" h="369" extrusionOk="0">
                  <a:moveTo>
                    <a:pt x="518" y="1"/>
                  </a:moveTo>
                  <a:cubicBezTo>
                    <a:pt x="390" y="1"/>
                    <a:pt x="0" y="366"/>
                    <a:pt x="132" y="368"/>
                  </a:cubicBezTo>
                  <a:cubicBezTo>
                    <a:pt x="132" y="368"/>
                    <a:pt x="133" y="368"/>
                    <a:pt x="134" y="368"/>
                  </a:cubicBezTo>
                  <a:cubicBezTo>
                    <a:pt x="252" y="368"/>
                    <a:pt x="554" y="75"/>
                    <a:pt x="554" y="75"/>
                  </a:cubicBezTo>
                  <a:cubicBezTo>
                    <a:pt x="565" y="22"/>
                    <a:pt x="549" y="1"/>
                    <a:pt x="5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8"/>
            <p:cNvSpPr/>
            <p:nvPr/>
          </p:nvSpPr>
          <p:spPr>
            <a:xfrm>
              <a:off x="1862987" y="2791267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1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4" y="367"/>
                    <a:pt x="135" y="367"/>
                    <a:pt x="136" y="367"/>
                  </a:cubicBezTo>
                  <a:cubicBezTo>
                    <a:pt x="254" y="367"/>
                    <a:pt x="556" y="74"/>
                    <a:pt x="556" y="74"/>
                  </a:cubicBezTo>
                  <a:cubicBezTo>
                    <a:pt x="567" y="21"/>
                    <a:pt x="551" y="0"/>
                    <a:pt x="5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8"/>
            <p:cNvSpPr/>
            <p:nvPr/>
          </p:nvSpPr>
          <p:spPr>
            <a:xfrm>
              <a:off x="1859508" y="2809551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0" y="1"/>
                  </a:moveTo>
                  <a:cubicBezTo>
                    <a:pt x="391" y="1"/>
                    <a:pt x="1" y="366"/>
                    <a:pt x="133" y="368"/>
                  </a:cubicBezTo>
                  <a:cubicBezTo>
                    <a:pt x="134" y="368"/>
                    <a:pt x="134" y="368"/>
                    <a:pt x="135" y="368"/>
                  </a:cubicBezTo>
                  <a:cubicBezTo>
                    <a:pt x="252" y="368"/>
                    <a:pt x="556" y="74"/>
                    <a:pt x="556" y="74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8"/>
            <p:cNvSpPr/>
            <p:nvPr/>
          </p:nvSpPr>
          <p:spPr>
            <a:xfrm>
              <a:off x="1830406" y="2830587"/>
              <a:ext cx="21067" cy="5472"/>
            </a:xfrm>
            <a:custGeom>
              <a:avLst/>
              <a:gdLst/>
              <a:ahLst/>
              <a:cxnLst/>
              <a:rect l="l" t="t" r="r" b="b"/>
              <a:pathLst>
                <a:path w="666" h="173" extrusionOk="0">
                  <a:moveTo>
                    <a:pt x="519" y="0"/>
                  </a:moveTo>
                  <a:cubicBezTo>
                    <a:pt x="335" y="0"/>
                    <a:pt x="1" y="103"/>
                    <a:pt x="97" y="157"/>
                  </a:cubicBezTo>
                  <a:cubicBezTo>
                    <a:pt x="117" y="168"/>
                    <a:pt x="149" y="173"/>
                    <a:pt x="187" y="173"/>
                  </a:cubicBezTo>
                  <a:cubicBezTo>
                    <a:pt x="343" y="173"/>
                    <a:pt x="607" y="98"/>
                    <a:pt x="607" y="98"/>
                  </a:cubicBezTo>
                  <a:cubicBezTo>
                    <a:pt x="666" y="26"/>
                    <a:pt x="611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8"/>
            <p:cNvSpPr/>
            <p:nvPr/>
          </p:nvSpPr>
          <p:spPr>
            <a:xfrm>
              <a:off x="1841287" y="2845833"/>
              <a:ext cx="20529" cy="11008"/>
            </a:xfrm>
            <a:custGeom>
              <a:avLst/>
              <a:gdLst/>
              <a:ahLst/>
              <a:cxnLst/>
              <a:rect l="l" t="t" r="r" b="b"/>
              <a:pathLst>
                <a:path w="649" h="348" extrusionOk="0">
                  <a:moveTo>
                    <a:pt x="35" y="1"/>
                  </a:moveTo>
                  <a:cubicBezTo>
                    <a:pt x="12" y="1"/>
                    <a:pt x="1" y="11"/>
                    <a:pt x="8" y="36"/>
                  </a:cubicBezTo>
                  <a:cubicBezTo>
                    <a:pt x="39" y="146"/>
                    <a:pt x="416" y="348"/>
                    <a:pt x="416" y="348"/>
                  </a:cubicBezTo>
                  <a:cubicBezTo>
                    <a:pt x="649" y="322"/>
                    <a:pt x="161" y="1"/>
                    <a:pt x="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8"/>
            <p:cNvSpPr/>
            <p:nvPr/>
          </p:nvSpPr>
          <p:spPr>
            <a:xfrm>
              <a:off x="1862956" y="2847478"/>
              <a:ext cx="21858" cy="8478"/>
            </a:xfrm>
            <a:custGeom>
              <a:avLst/>
              <a:gdLst/>
              <a:ahLst/>
              <a:cxnLst/>
              <a:rect l="l" t="t" r="r" b="b"/>
              <a:pathLst>
                <a:path w="691" h="268" extrusionOk="0">
                  <a:moveTo>
                    <a:pt x="57" y="1"/>
                  </a:moveTo>
                  <a:cubicBezTo>
                    <a:pt x="20" y="1"/>
                    <a:pt x="1" y="12"/>
                    <a:pt x="16" y="41"/>
                  </a:cubicBezTo>
                  <a:cubicBezTo>
                    <a:pt x="70" y="144"/>
                    <a:pt x="478" y="267"/>
                    <a:pt x="478" y="267"/>
                  </a:cubicBezTo>
                  <a:cubicBezTo>
                    <a:pt x="690" y="201"/>
                    <a:pt x="21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8"/>
            <p:cNvSpPr/>
            <p:nvPr/>
          </p:nvSpPr>
          <p:spPr>
            <a:xfrm>
              <a:off x="1852897" y="2871519"/>
              <a:ext cx="21194" cy="10028"/>
            </a:xfrm>
            <a:custGeom>
              <a:avLst/>
              <a:gdLst/>
              <a:ahLst/>
              <a:cxnLst/>
              <a:rect l="l" t="t" r="r" b="b"/>
              <a:pathLst>
                <a:path w="670" h="317" extrusionOk="0">
                  <a:moveTo>
                    <a:pt x="40" y="1"/>
                  </a:moveTo>
                  <a:cubicBezTo>
                    <a:pt x="13" y="1"/>
                    <a:pt x="0" y="12"/>
                    <a:pt x="10" y="37"/>
                  </a:cubicBezTo>
                  <a:cubicBezTo>
                    <a:pt x="52" y="144"/>
                    <a:pt x="443" y="316"/>
                    <a:pt x="443" y="316"/>
                  </a:cubicBezTo>
                  <a:cubicBezTo>
                    <a:pt x="670" y="273"/>
                    <a:pt x="176" y="1"/>
                    <a:pt x="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8"/>
            <p:cNvSpPr/>
            <p:nvPr/>
          </p:nvSpPr>
          <p:spPr>
            <a:xfrm>
              <a:off x="1874660" y="2868134"/>
              <a:ext cx="20118" cy="11546"/>
            </a:xfrm>
            <a:custGeom>
              <a:avLst/>
              <a:gdLst/>
              <a:ahLst/>
              <a:cxnLst/>
              <a:rect l="l" t="t" r="r" b="b"/>
              <a:pathLst>
                <a:path w="636" h="365" extrusionOk="0">
                  <a:moveTo>
                    <a:pt x="31" y="0"/>
                  </a:moveTo>
                  <a:cubicBezTo>
                    <a:pt x="11" y="0"/>
                    <a:pt x="1" y="10"/>
                    <a:pt x="7" y="34"/>
                  </a:cubicBezTo>
                  <a:cubicBezTo>
                    <a:pt x="34" y="147"/>
                    <a:pt x="400" y="364"/>
                    <a:pt x="400" y="364"/>
                  </a:cubicBezTo>
                  <a:cubicBezTo>
                    <a:pt x="635" y="350"/>
                    <a:pt x="151" y="0"/>
                    <a:pt x="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8"/>
            <p:cNvSpPr/>
            <p:nvPr/>
          </p:nvSpPr>
          <p:spPr>
            <a:xfrm>
              <a:off x="1832272" y="2854090"/>
              <a:ext cx="14076" cy="15468"/>
            </a:xfrm>
            <a:custGeom>
              <a:avLst/>
              <a:gdLst/>
              <a:ahLst/>
              <a:cxnLst/>
              <a:rect l="l" t="t" r="r" b="b"/>
              <a:pathLst>
                <a:path w="445" h="489" extrusionOk="0">
                  <a:moveTo>
                    <a:pt x="38" y="1"/>
                  </a:moveTo>
                  <a:cubicBezTo>
                    <a:pt x="27" y="1"/>
                    <a:pt x="19" y="8"/>
                    <a:pt x="16" y="25"/>
                  </a:cubicBezTo>
                  <a:cubicBezTo>
                    <a:pt x="1" y="141"/>
                    <a:pt x="257" y="481"/>
                    <a:pt x="257" y="481"/>
                  </a:cubicBezTo>
                  <a:cubicBezTo>
                    <a:pt x="273" y="486"/>
                    <a:pt x="286" y="489"/>
                    <a:pt x="296" y="489"/>
                  </a:cubicBezTo>
                  <a:cubicBezTo>
                    <a:pt x="445" y="489"/>
                    <a:pt x="127" y="1"/>
                    <a:pt x="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8"/>
            <p:cNvSpPr/>
            <p:nvPr/>
          </p:nvSpPr>
          <p:spPr>
            <a:xfrm>
              <a:off x="1815728" y="2855734"/>
              <a:ext cx="7876" cy="17335"/>
            </a:xfrm>
            <a:custGeom>
              <a:avLst/>
              <a:gdLst/>
              <a:ahLst/>
              <a:cxnLst/>
              <a:rect l="l" t="t" r="r" b="b"/>
              <a:pathLst>
                <a:path w="249" h="548" extrusionOk="0">
                  <a:moveTo>
                    <a:pt x="167" y="0"/>
                  </a:moveTo>
                  <a:cubicBezTo>
                    <a:pt x="161" y="0"/>
                    <a:pt x="155" y="3"/>
                    <a:pt x="147" y="9"/>
                  </a:cubicBezTo>
                  <a:cubicBezTo>
                    <a:pt x="54" y="81"/>
                    <a:pt x="1" y="503"/>
                    <a:pt x="1" y="503"/>
                  </a:cubicBezTo>
                  <a:cubicBezTo>
                    <a:pt x="17" y="534"/>
                    <a:pt x="33" y="548"/>
                    <a:pt x="50" y="548"/>
                  </a:cubicBezTo>
                  <a:cubicBezTo>
                    <a:pt x="153" y="548"/>
                    <a:pt x="248" y="0"/>
                    <a:pt x="1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8"/>
            <p:cNvSpPr/>
            <p:nvPr/>
          </p:nvSpPr>
          <p:spPr>
            <a:xfrm>
              <a:off x="1828381" y="2881800"/>
              <a:ext cx="5979" cy="17746"/>
            </a:xfrm>
            <a:custGeom>
              <a:avLst/>
              <a:gdLst/>
              <a:ahLst/>
              <a:cxnLst/>
              <a:rect l="l" t="t" r="r" b="b"/>
              <a:pathLst>
                <a:path w="189" h="561" extrusionOk="0">
                  <a:moveTo>
                    <a:pt x="96" y="0"/>
                  </a:moveTo>
                  <a:cubicBezTo>
                    <a:pt x="89" y="0"/>
                    <a:pt x="82" y="4"/>
                    <a:pt x="75" y="13"/>
                  </a:cubicBezTo>
                  <a:cubicBezTo>
                    <a:pt x="0" y="99"/>
                    <a:pt x="31" y="525"/>
                    <a:pt x="31" y="525"/>
                  </a:cubicBezTo>
                  <a:cubicBezTo>
                    <a:pt x="50" y="550"/>
                    <a:pt x="67" y="561"/>
                    <a:pt x="82" y="561"/>
                  </a:cubicBezTo>
                  <a:cubicBezTo>
                    <a:pt x="188" y="561"/>
                    <a:pt x="174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8"/>
            <p:cNvSpPr/>
            <p:nvPr/>
          </p:nvSpPr>
          <p:spPr>
            <a:xfrm>
              <a:off x="1802348" y="2872088"/>
              <a:ext cx="6548" cy="17556"/>
            </a:xfrm>
            <a:custGeom>
              <a:avLst/>
              <a:gdLst/>
              <a:ahLst/>
              <a:cxnLst/>
              <a:rect l="l" t="t" r="r" b="b"/>
              <a:pathLst>
                <a:path w="207" h="555" extrusionOk="0">
                  <a:moveTo>
                    <a:pt x="125" y="0"/>
                  </a:moveTo>
                  <a:cubicBezTo>
                    <a:pt x="119" y="0"/>
                    <a:pt x="112" y="4"/>
                    <a:pt x="105" y="10"/>
                  </a:cubicBezTo>
                  <a:cubicBezTo>
                    <a:pt x="19" y="88"/>
                    <a:pt x="0" y="513"/>
                    <a:pt x="0" y="513"/>
                  </a:cubicBezTo>
                  <a:cubicBezTo>
                    <a:pt x="18" y="542"/>
                    <a:pt x="35" y="554"/>
                    <a:pt x="51" y="554"/>
                  </a:cubicBezTo>
                  <a:cubicBezTo>
                    <a:pt x="156" y="554"/>
                    <a:pt x="207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8"/>
            <p:cNvSpPr/>
            <p:nvPr/>
          </p:nvSpPr>
          <p:spPr>
            <a:xfrm>
              <a:off x="1810730" y="2898027"/>
              <a:ext cx="8509" cy="17176"/>
            </a:xfrm>
            <a:custGeom>
              <a:avLst/>
              <a:gdLst/>
              <a:ahLst/>
              <a:cxnLst/>
              <a:rect l="l" t="t" r="r" b="b"/>
              <a:pathLst>
                <a:path w="269" h="543" extrusionOk="0">
                  <a:moveTo>
                    <a:pt x="185" y="1"/>
                  </a:moveTo>
                  <a:cubicBezTo>
                    <a:pt x="180" y="1"/>
                    <a:pt x="173" y="3"/>
                    <a:pt x="166" y="8"/>
                  </a:cubicBezTo>
                  <a:cubicBezTo>
                    <a:pt x="72" y="74"/>
                    <a:pt x="0" y="495"/>
                    <a:pt x="0" y="495"/>
                  </a:cubicBezTo>
                  <a:cubicBezTo>
                    <a:pt x="15" y="528"/>
                    <a:pt x="32" y="543"/>
                    <a:pt x="49" y="543"/>
                  </a:cubicBezTo>
                  <a:cubicBezTo>
                    <a:pt x="153" y="543"/>
                    <a:pt x="269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8"/>
            <p:cNvSpPr/>
            <p:nvPr/>
          </p:nvSpPr>
          <p:spPr>
            <a:xfrm>
              <a:off x="1793712" y="2844979"/>
              <a:ext cx="19581" cy="9363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475" y="1"/>
                  </a:moveTo>
                  <a:cubicBezTo>
                    <a:pt x="348" y="1"/>
                    <a:pt x="24" y="214"/>
                    <a:pt x="24" y="214"/>
                  </a:cubicBezTo>
                  <a:cubicBezTo>
                    <a:pt x="0" y="272"/>
                    <a:pt x="20" y="295"/>
                    <a:pt x="62" y="295"/>
                  </a:cubicBezTo>
                  <a:cubicBezTo>
                    <a:pt x="206" y="295"/>
                    <a:pt x="619" y="29"/>
                    <a:pt x="492" y="3"/>
                  </a:cubicBezTo>
                  <a:cubicBezTo>
                    <a:pt x="487" y="1"/>
                    <a:pt x="481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8"/>
            <p:cNvSpPr/>
            <p:nvPr/>
          </p:nvSpPr>
          <p:spPr>
            <a:xfrm>
              <a:off x="1775397" y="2833465"/>
              <a:ext cx="21668" cy="4270"/>
            </a:xfrm>
            <a:custGeom>
              <a:avLst/>
              <a:gdLst/>
              <a:ahLst/>
              <a:cxnLst/>
              <a:rect l="l" t="t" r="r" b="b"/>
              <a:pathLst>
                <a:path w="685" h="135" extrusionOk="0">
                  <a:moveTo>
                    <a:pt x="323" y="0"/>
                  </a:moveTo>
                  <a:cubicBezTo>
                    <a:pt x="210" y="0"/>
                    <a:pt x="110" y="9"/>
                    <a:pt x="110" y="9"/>
                  </a:cubicBezTo>
                  <a:cubicBezTo>
                    <a:pt x="1" y="98"/>
                    <a:pt x="169" y="135"/>
                    <a:pt x="343" y="135"/>
                  </a:cubicBezTo>
                  <a:cubicBezTo>
                    <a:pt x="511" y="135"/>
                    <a:pt x="685" y="101"/>
                    <a:pt x="624" y="49"/>
                  </a:cubicBezTo>
                  <a:cubicBezTo>
                    <a:pt x="578" y="10"/>
                    <a:pt x="443" y="0"/>
                    <a:pt x="32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8"/>
            <p:cNvSpPr/>
            <p:nvPr/>
          </p:nvSpPr>
          <p:spPr>
            <a:xfrm>
              <a:off x="1756228" y="2844252"/>
              <a:ext cx="20403" cy="7655"/>
            </a:xfrm>
            <a:custGeom>
              <a:avLst/>
              <a:gdLst/>
              <a:ahLst/>
              <a:cxnLst/>
              <a:rect l="l" t="t" r="r" b="b"/>
              <a:pathLst>
                <a:path w="645" h="242" extrusionOk="0">
                  <a:moveTo>
                    <a:pt x="492" y="0"/>
                  </a:moveTo>
                  <a:cubicBezTo>
                    <a:pt x="352" y="0"/>
                    <a:pt x="36" y="154"/>
                    <a:pt x="36" y="154"/>
                  </a:cubicBezTo>
                  <a:cubicBezTo>
                    <a:pt x="1" y="217"/>
                    <a:pt x="28" y="241"/>
                    <a:pt x="84" y="241"/>
                  </a:cubicBezTo>
                  <a:cubicBezTo>
                    <a:pt x="244" y="241"/>
                    <a:pt x="644" y="47"/>
                    <a:pt x="529" y="5"/>
                  </a:cubicBezTo>
                  <a:cubicBezTo>
                    <a:pt x="519" y="2"/>
                    <a:pt x="506" y="0"/>
                    <a:pt x="4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8"/>
            <p:cNvSpPr/>
            <p:nvPr/>
          </p:nvSpPr>
          <p:spPr>
            <a:xfrm>
              <a:off x="1755089" y="2817174"/>
              <a:ext cx="20941" cy="6137"/>
            </a:xfrm>
            <a:custGeom>
              <a:avLst/>
              <a:gdLst/>
              <a:ahLst/>
              <a:cxnLst/>
              <a:rect l="l" t="t" r="r" b="b"/>
              <a:pathLst>
                <a:path w="662" h="194" extrusionOk="0">
                  <a:moveTo>
                    <a:pt x="490" y="1"/>
                  </a:moveTo>
                  <a:cubicBezTo>
                    <a:pt x="338" y="1"/>
                    <a:pt x="51" y="101"/>
                    <a:pt x="51" y="101"/>
                  </a:cubicBezTo>
                  <a:cubicBezTo>
                    <a:pt x="1" y="168"/>
                    <a:pt x="42" y="193"/>
                    <a:pt x="118" y="193"/>
                  </a:cubicBezTo>
                  <a:cubicBezTo>
                    <a:pt x="295" y="193"/>
                    <a:pt x="661" y="62"/>
                    <a:pt x="558" y="12"/>
                  </a:cubicBezTo>
                  <a:cubicBezTo>
                    <a:pt x="541" y="4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8"/>
            <p:cNvSpPr/>
            <p:nvPr/>
          </p:nvSpPr>
          <p:spPr>
            <a:xfrm>
              <a:off x="1733958" y="2836027"/>
              <a:ext cx="21257" cy="4903"/>
            </a:xfrm>
            <a:custGeom>
              <a:avLst/>
              <a:gdLst/>
              <a:ahLst/>
              <a:cxnLst/>
              <a:rect l="l" t="t" r="r" b="b"/>
              <a:pathLst>
                <a:path w="672" h="155" extrusionOk="0">
                  <a:moveTo>
                    <a:pt x="458" y="1"/>
                  </a:moveTo>
                  <a:cubicBezTo>
                    <a:pt x="300" y="1"/>
                    <a:pt x="73" y="49"/>
                    <a:pt x="73" y="49"/>
                  </a:cubicBezTo>
                  <a:cubicBezTo>
                    <a:pt x="0" y="126"/>
                    <a:pt x="76" y="154"/>
                    <a:pt x="191" y="154"/>
                  </a:cubicBezTo>
                  <a:cubicBezTo>
                    <a:pt x="380" y="154"/>
                    <a:pt x="672" y="79"/>
                    <a:pt x="586" y="23"/>
                  </a:cubicBezTo>
                  <a:cubicBezTo>
                    <a:pt x="561" y="7"/>
                    <a:pt x="513" y="1"/>
                    <a:pt x="4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8"/>
            <p:cNvSpPr/>
            <p:nvPr/>
          </p:nvSpPr>
          <p:spPr>
            <a:xfrm>
              <a:off x="1782514" y="2813252"/>
              <a:ext cx="21953" cy="8130"/>
            </a:xfrm>
            <a:custGeom>
              <a:avLst/>
              <a:gdLst/>
              <a:ahLst/>
              <a:cxnLst/>
              <a:rect l="l" t="t" r="r" b="b"/>
              <a:pathLst>
                <a:path w="694" h="257" extrusionOk="0">
                  <a:moveTo>
                    <a:pt x="209" y="0"/>
                  </a:moveTo>
                  <a:lnTo>
                    <a:pt x="209" y="0"/>
                  </a:lnTo>
                  <a:cubicBezTo>
                    <a:pt x="0" y="71"/>
                    <a:pt x="470" y="257"/>
                    <a:pt x="631" y="257"/>
                  </a:cubicBezTo>
                  <a:cubicBezTo>
                    <a:pt x="672" y="257"/>
                    <a:pt x="693" y="245"/>
                    <a:pt x="677" y="215"/>
                  </a:cubicBezTo>
                  <a:cubicBezTo>
                    <a:pt x="621" y="115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8"/>
            <p:cNvSpPr/>
            <p:nvPr/>
          </p:nvSpPr>
          <p:spPr>
            <a:xfrm>
              <a:off x="1793934" y="2786902"/>
              <a:ext cx="12526" cy="16291"/>
            </a:xfrm>
            <a:custGeom>
              <a:avLst/>
              <a:gdLst/>
              <a:ahLst/>
              <a:cxnLst/>
              <a:rect l="l" t="t" r="r" b="b"/>
              <a:pathLst>
                <a:path w="396" h="515" extrusionOk="0">
                  <a:moveTo>
                    <a:pt x="135" y="0"/>
                  </a:moveTo>
                  <a:cubicBezTo>
                    <a:pt x="0" y="0"/>
                    <a:pt x="259" y="515"/>
                    <a:pt x="342" y="515"/>
                  </a:cubicBezTo>
                  <a:cubicBezTo>
                    <a:pt x="352" y="515"/>
                    <a:pt x="359" y="508"/>
                    <a:pt x="364" y="493"/>
                  </a:cubicBezTo>
                  <a:cubicBezTo>
                    <a:pt x="395" y="382"/>
                    <a:pt x="180" y="13"/>
                    <a:pt x="180" y="13"/>
                  </a:cubicBezTo>
                  <a:cubicBezTo>
                    <a:pt x="162" y="4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8"/>
            <p:cNvSpPr/>
            <p:nvPr/>
          </p:nvSpPr>
          <p:spPr>
            <a:xfrm>
              <a:off x="1770905" y="2776970"/>
              <a:ext cx="15247" cy="14709"/>
            </a:xfrm>
            <a:custGeom>
              <a:avLst/>
              <a:gdLst/>
              <a:ahLst/>
              <a:cxnLst/>
              <a:rect l="l" t="t" r="r" b="b"/>
              <a:pathLst>
                <a:path w="482" h="465" extrusionOk="0">
                  <a:moveTo>
                    <a:pt x="164" y="0"/>
                  </a:moveTo>
                  <a:cubicBezTo>
                    <a:pt x="0" y="0"/>
                    <a:pt x="361" y="465"/>
                    <a:pt x="453" y="465"/>
                  </a:cubicBezTo>
                  <a:cubicBezTo>
                    <a:pt x="466" y="465"/>
                    <a:pt x="473" y="457"/>
                    <a:pt x="474" y="439"/>
                  </a:cubicBezTo>
                  <a:cubicBezTo>
                    <a:pt x="482" y="324"/>
                    <a:pt x="197" y="5"/>
                    <a:pt x="197" y="5"/>
                  </a:cubicBezTo>
                  <a:cubicBezTo>
                    <a:pt x="184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8"/>
            <p:cNvSpPr/>
            <p:nvPr/>
          </p:nvSpPr>
          <p:spPr>
            <a:xfrm>
              <a:off x="1802601" y="2768713"/>
              <a:ext cx="13634" cy="15753"/>
            </a:xfrm>
            <a:custGeom>
              <a:avLst/>
              <a:gdLst/>
              <a:ahLst/>
              <a:cxnLst/>
              <a:rect l="l" t="t" r="r" b="b"/>
              <a:pathLst>
                <a:path w="431" h="498" extrusionOk="0">
                  <a:moveTo>
                    <a:pt x="145" y="0"/>
                  </a:moveTo>
                  <a:cubicBezTo>
                    <a:pt x="1" y="0"/>
                    <a:pt x="301" y="497"/>
                    <a:pt x="388" y="497"/>
                  </a:cubicBezTo>
                  <a:cubicBezTo>
                    <a:pt x="398" y="497"/>
                    <a:pt x="406" y="490"/>
                    <a:pt x="409" y="473"/>
                  </a:cubicBezTo>
                  <a:cubicBezTo>
                    <a:pt x="430" y="359"/>
                    <a:pt x="185" y="9"/>
                    <a:pt x="185" y="9"/>
                  </a:cubicBezTo>
                  <a:cubicBezTo>
                    <a:pt x="169" y="3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8"/>
            <p:cNvSpPr/>
            <p:nvPr/>
          </p:nvSpPr>
          <p:spPr>
            <a:xfrm>
              <a:off x="1780774" y="2753498"/>
              <a:ext cx="11862" cy="16575"/>
            </a:xfrm>
            <a:custGeom>
              <a:avLst/>
              <a:gdLst/>
              <a:ahLst/>
              <a:cxnLst/>
              <a:rect l="l" t="t" r="r" b="b"/>
              <a:pathLst>
                <a:path w="375" h="524" extrusionOk="0">
                  <a:moveTo>
                    <a:pt x="129" y="0"/>
                  </a:moveTo>
                  <a:cubicBezTo>
                    <a:pt x="0" y="0"/>
                    <a:pt x="237" y="523"/>
                    <a:pt x="319" y="523"/>
                  </a:cubicBezTo>
                  <a:cubicBezTo>
                    <a:pt x="328" y="523"/>
                    <a:pt x="335" y="517"/>
                    <a:pt x="340" y="502"/>
                  </a:cubicBezTo>
                  <a:cubicBezTo>
                    <a:pt x="374" y="393"/>
                    <a:pt x="175" y="15"/>
                    <a:pt x="175" y="15"/>
                  </a:cubicBezTo>
                  <a:cubicBezTo>
                    <a:pt x="156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8"/>
            <p:cNvSpPr/>
            <p:nvPr/>
          </p:nvSpPr>
          <p:spPr>
            <a:xfrm>
              <a:off x="1848626" y="2783865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5" y="367"/>
                    <a:pt x="135" y="367"/>
                    <a:pt x="136" y="367"/>
                  </a:cubicBezTo>
                  <a:cubicBezTo>
                    <a:pt x="254" y="367"/>
                    <a:pt x="556" y="73"/>
                    <a:pt x="556" y="73"/>
                  </a:cubicBezTo>
                  <a:cubicBezTo>
                    <a:pt x="567" y="21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8"/>
            <p:cNvSpPr/>
            <p:nvPr/>
          </p:nvSpPr>
          <p:spPr>
            <a:xfrm>
              <a:off x="1838504" y="2807906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1"/>
                  </a:moveTo>
                  <a:cubicBezTo>
                    <a:pt x="392" y="1"/>
                    <a:pt x="0" y="365"/>
                    <a:pt x="133" y="367"/>
                  </a:cubicBezTo>
                  <a:cubicBezTo>
                    <a:pt x="134" y="367"/>
                    <a:pt x="135" y="367"/>
                    <a:pt x="135" y="367"/>
                  </a:cubicBezTo>
                  <a:cubicBezTo>
                    <a:pt x="253" y="367"/>
                    <a:pt x="555" y="75"/>
                    <a:pt x="555" y="75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8"/>
            <p:cNvSpPr/>
            <p:nvPr/>
          </p:nvSpPr>
          <p:spPr>
            <a:xfrm>
              <a:off x="1828951" y="2789907"/>
              <a:ext cx="9553" cy="16828"/>
            </a:xfrm>
            <a:custGeom>
              <a:avLst/>
              <a:gdLst/>
              <a:ahLst/>
              <a:cxnLst/>
              <a:rect l="l" t="t" r="r" b="b"/>
              <a:pathLst>
                <a:path w="302" h="532" extrusionOk="0">
                  <a:moveTo>
                    <a:pt x="255" y="0"/>
                  </a:moveTo>
                  <a:cubicBezTo>
                    <a:pt x="151" y="0"/>
                    <a:pt x="1" y="531"/>
                    <a:pt x="86" y="531"/>
                  </a:cubicBezTo>
                  <a:cubicBezTo>
                    <a:pt x="91" y="531"/>
                    <a:pt x="97" y="529"/>
                    <a:pt x="104" y="525"/>
                  </a:cubicBezTo>
                  <a:cubicBezTo>
                    <a:pt x="204" y="466"/>
                    <a:pt x="302" y="51"/>
                    <a:pt x="302" y="51"/>
                  </a:cubicBezTo>
                  <a:cubicBezTo>
                    <a:pt x="288" y="15"/>
                    <a:pt x="272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8"/>
            <p:cNvSpPr/>
            <p:nvPr/>
          </p:nvSpPr>
          <p:spPr>
            <a:xfrm>
              <a:off x="1812502" y="2809867"/>
              <a:ext cx="12432" cy="16291"/>
            </a:xfrm>
            <a:custGeom>
              <a:avLst/>
              <a:gdLst/>
              <a:ahLst/>
              <a:cxnLst/>
              <a:rect l="l" t="t" r="r" b="b"/>
              <a:pathLst>
                <a:path w="393" h="515" extrusionOk="0">
                  <a:moveTo>
                    <a:pt x="133" y="0"/>
                  </a:moveTo>
                  <a:cubicBezTo>
                    <a:pt x="0" y="0"/>
                    <a:pt x="258" y="515"/>
                    <a:pt x="341" y="515"/>
                  </a:cubicBezTo>
                  <a:cubicBezTo>
                    <a:pt x="351" y="515"/>
                    <a:pt x="358" y="508"/>
                    <a:pt x="362" y="493"/>
                  </a:cubicBezTo>
                  <a:cubicBezTo>
                    <a:pt x="392" y="381"/>
                    <a:pt x="177" y="13"/>
                    <a:pt x="177" y="13"/>
                  </a:cubicBezTo>
                  <a:cubicBezTo>
                    <a:pt x="159" y="4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5" name="Google Shape;3525;p18"/>
          <p:cNvSpPr/>
          <p:nvPr/>
        </p:nvSpPr>
        <p:spPr>
          <a:xfrm>
            <a:off x="-405625" y="-38750"/>
            <a:ext cx="1125625" cy="2761125"/>
          </a:xfrm>
          <a:custGeom>
            <a:avLst/>
            <a:gdLst/>
            <a:ahLst/>
            <a:cxnLst/>
            <a:rect l="l" t="t" r="r" b="b"/>
            <a:pathLst>
              <a:path w="45025" h="110445" extrusionOk="0">
                <a:moveTo>
                  <a:pt x="37208" y="0"/>
                </a:moveTo>
                <a:cubicBezTo>
                  <a:pt x="41412" y="2102"/>
                  <a:pt x="46234" y="7458"/>
                  <a:pt x="44747" y="11917"/>
                </a:cubicBezTo>
                <a:cubicBezTo>
                  <a:pt x="42619" y="18298"/>
                  <a:pt x="31672" y="15126"/>
                  <a:pt x="25048" y="16294"/>
                </a:cubicBezTo>
                <a:cubicBezTo>
                  <a:pt x="18105" y="17518"/>
                  <a:pt x="10410" y="24092"/>
                  <a:pt x="9971" y="31129"/>
                </a:cubicBezTo>
                <a:cubicBezTo>
                  <a:pt x="9143" y="44391"/>
                  <a:pt x="25558" y="52747"/>
                  <a:pt x="31858" y="64446"/>
                </a:cubicBezTo>
                <a:cubicBezTo>
                  <a:pt x="36389" y="72860"/>
                  <a:pt x="38188" y="83178"/>
                  <a:pt x="36965" y="92656"/>
                </a:cubicBezTo>
                <a:cubicBezTo>
                  <a:pt x="35237" y="106043"/>
                  <a:pt x="12806" y="113462"/>
                  <a:pt x="0" y="10919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526" name="Google Shape;3526;p18"/>
          <p:cNvSpPr/>
          <p:nvPr/>
        </p:nvSpPr>
        <p:spPr>
          <a:xfrm>
            <a:off x="5587325" y="-43375"/>
            <a:ext cx="1410500" cy="514975"/>
          </a:xfrm>
          <a:custGeom>
            <a:avLst/>
            <a:gdLst/>
            <a:ahLst/>
            <a:cxnLst/>
            <a:rect l="l" t="t" r="r" b="b"/>
            <a:pathLst>
              <a:path w="56420" h="20599" extrusionOk="0">
                <a:moveTo>
                  <a:pt x="0" y="0"/>
                </a:moveTo>
                <a:cubicBezTo>
                  <a:pt x="0" y="14973"/>
                  <a:pt x="25844" y="23331"/>
                  <a:pt x="40370" y="19699"/>
                </a:cubicBezTo>
                <a:cubicBezTo>
                  <a:pt x="48405" y="17690"/>
                  <a:pt x="53346" y="8421"/>
                  <a:pt x="56420" y="73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527" name="Google Shape;3527;p18"/>
          <p:cNvSpPr/>
          <p:nvPr/>
        </p:nvSpPr>
        <p:spPr>
          <a:xfrm>
            <a:off x="8448426" y="1460910"/>
            <a:ext cx="768525" cy="2568250"/>
          </a:xfrm>
          <a:custGeom>
            <a:avLst/>
            <a:gdLst/>
            <a:ahLst/>
            <a:cxnLst/>
            <a:rect l="l" t="t" r="r" b="b"/>
            <a:pathLst>
              <a:path w="30741" h="102730" extrusionOk="0">
                <a:moveTo>
                  <a:pt x="29769" y="384"/>
                </a:moveTo>
                <a:cubicBezTo>
                  <a:pt x="27259" y="245"/>
                  <a:pt x="24479" y="-497"/>
                  <a:pt x="22230" y="627"/>
                </a:cubicBezTo>
                <a:cubicBezTo>
                  <a:pt x="15161" y="4162"/>
                  <a:pt x="12262" y="14989"/>
                  <a:pt x="13718" y="22758"/>
                </a:cubicBezTo>
                <a:cubicBezTo>
                  <a:pt x="15428" y="31884"/>
                  <a:pt x="21995" y="41037"/>
                  <a:pt x="19554" y="49995"/>
                </a:cubicBezTo>
                <a:cubicBezTo>
                  <a:pt x="17725" y="56705"/>
                  <a:pt x="8982" y="59035"/>
                  <a:pt x="3747" y="63614"/>
                </a:cubicBezTo>
                <a:cubicBezTo>
                  <a:pt x="327" y="66605"/>
                  <a:pt x="-203" y="72213"/>
                  <a:pt x="99" y="76746"/>
                </a:cubicBezTo>
                <a:cubicBezTo>
                  <a:pt x="979" y="89961"/>
                  <a:pt x="18177" y="106226"/>
                  <a:pt x="30741" y="102038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3528" name="Google Shape;3528;p18"/>
          <p:cNvGrpSpPr/>
          <p:nvPr/>
        </p:nvGrpSpPr>
        <p:grpSpPr>
          <a:xfrm>
            <a:off x="268553" y="4601006"/>
            <a:ext cx="83763" cy="83541"/>
            <a:chOff x="3317703" y="1099656"/>
            <a:chExt cx="83763" cy="83541"/>
          </a:xfrm>
        </p:grpSpPr>
        <p:sp>
          <p:nvSpPr>
            <p:cNvPr id="3529" name="Google Shape;3529;p1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1" name="Google Shape;3531;p18"/>
          <p:cNvGrpSpPr/>
          <p:nvPr/>
        </p:nvGrpSpPr>
        <p:grpSpPr>
          <a:xfrm>
            <a:off x="352315" y="2967931"/>
            <a:ext cx="147945" cy="134470"/>
            <a:chOff x="3477352" y="993181"/>
            <a:chExt cx="147945" cy="134470"/>
          </a:xfrm>
        </p:grpSpPr>
        <p:sp>
          <p:nvSpPr>
            <p:cNvPr id="3532" name="Google Shape;3532;p1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4" name="Google Shape;3534;p18"/>
          <p:cNvSpPr/>
          <p:nvPr/>
        </p:nvSpPr>
        <p:spPr>
          <a:xfrm>
            <a:off x="1211625" y="4711053"/>
            <a:ext cx="2568000" cy="516300"/>
          </a:xfrm>
          <a:custGeom>
            <a:avLst/>
            <a:gdLst/>
            <a:ahLst/>
            <a:cxnLst/>
            <a:rect l="l" t="t" r="r" b="b"/>
            <a:pathLst>
              <a:path w="102720" h="20652" extrusionOk="0">
                <a:moveTo>
                  <a:pt x="0" y="19679"/>
                </a:moveTo>
                <a:cubicBezTo>
                  <a:pt x="4167" y="13996"/>
                  <a:pt x="12471" y="10480"/>
                  <a:pt x="19456" y="11411"/>
                </a:cubicBezTo>
                <a:cubicBezTo>
                  <a:pt x="26775" y="12386"/>
                  <a:pt x="34286" y="16987"/>
                  <a:pt x="41343" y="14816"/>
                </a:cubicBezTo>
                <a:cubicBezTo>
                  <a:pt x="55824" y="10361"/>
                  <a:pt x="70193" y="-3639"/>
                  <a:pt x="84631" y="954"/>
                </a:cubicBezTo>
                <a:cubicBezTo>
                  <a:pt x="92901" y="3585"/>
                  <a:pt x="106475" y="13436"/>
                  <a:pt x="101654" y="2065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535" name="Google Shape;3535;p18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19"/>
          <p:cNvSpPr txBox="1">
            <a:spLocks noGrp="1"/>
          </p:cNvSpPr>
          <p:nvPr>
            <p:ph type="title" hasCustomPrompt="1"/>
          </p:nvPr>
        </p:nvSpPr>
        <p:spPr>
          <a:xfrm>
            <a:off x="2038613" y="1250454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38" name="Google Shape;3538;p19"/>
          <p:cNvSpPr txBox="1">
            <a:spLocks noGrp="1"/>
          </p:cNvSpPr>
          <p:nvPr>
            <p:ph type="subTitle" idx="1"/>
          </p:nvPr>
        </p:nvSpPr>
        <p:spPr>
          <a:xfrm rot="246">
            <a:off x="720000" y="3485188"/>
            <a:ext cx="4187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39" name="Google Shape;3539;p19"/>
          <p:cNvSpPr txBox="1">
            <a:spLocks noGrp="1"/>
          </p:cNvSpPr>
          <p:nvPr>
            <p:ph type="title" idx="2"/>
          </p:nvPr>
        </p:nvSpPr>
        <p:spPr>
          <a:xfrm>
            <a:off x="720000" y="2634963"/>
            <a:ext cx="4187400" cy="8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540" name="Google Shape;3540;p19"/>
          <p:cNvGrpSpPr/>
          <p:nvPr/>
        </p:nvGrpSpPr>
        <p:grpSpPr>
          <a:xfrm>
            <a:off x="-292000" y="-73150"/>
            <a:ext cx="9904540" cy="5487481"/>
            <a:chOff x="-292000" y="-73150"/>
            <a:chExt cx="9904540" cy="5487481"/>
          </a:xfrm>
        </p:grpSpPr>
        <p:grpSp>
          <p:nvGrpSpPr>
            <p:cNvPr id="3541" name="Google Shape;3541;p19"/>
            <p:cNvGrpSpPr/>
            <p:nvPr/>
          </p:nvGrpSpPr>
          <p:grpSpPr>
            <a:xfrm>
              <a:off x="430616" y="1676412"/>
              <a:ext cx="477493" cy="336159"/>
              <a:chOff x="6463366" y="1152387"/>
              <a:chExt cx="477493" cy="336159"/>
            </a:xfrm>
          </p:grpSpPr>
          <p:sp>
            <p:nvSpPr>
              <p:cNvPr id="3542" name="Google Shape;3542;p19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1" name="Google Shape;3561;p19"/>
            <p:cNvGrpSpPr/>
            <p:nvPr/>
          </p:nvGrpSpPr>
          <p:grpSpPr>
            <a:xfrm>
              <a:off x="3880680" y="369057"/>
              <a:ext cx="717520" cy="678074"/>
              <a:chOff x="8426480" y="2078207"/>
              <a:chExt cx="717520" cy="678074"/>
            </a:xfrm>
          </p:grpSpPr>
          <p:sp>
            <p:nvSpPr>
              <p:cNvPr id="3562" name="Google Shape;3562;p19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3" name="Google Shape;3633;p19"/>
            <p:cNvGrpSpPr/>
            <p:nvPr/>
          </p:nvGrpSpPr>
          <p:grpSpPr>
            <a:xfrm>
              <a:off x="845703" y="732961"/>
              <a:ext cx="505424" cy="321038"/>
              <a:chOff x="8553516" y="3053786"/>
              <a:chExt cx="505424" cy="321038"/>
            </a:xfrm>
          </p:grpSpPr>
          <p:sp>
            <p:nvSpPr>
              <p:cNvPr id="3634" name="Google Shape;3634;p19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2" name="Google Shape;3662;p19"/>
            <p:cNvSpPr/>
            <p:nvPr/>
          </p:nvSpPr>
          <p:spPr>
            <a:xfrm>
              <a:off x="4923004" y="4629992"/>
              <a:ext cx="4689536" cy="708273"/>
            </a:xfrm>
            <a:custGeom>
              <a:avLst/>
              <a:gdLst/>
              <a:ahLst/>
              <a:cxnLst/>
              <a:rect l="l" t="t" r="r" b="b"/>
              <a:pathLst>
                <a:path w="16268" h="2457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5"/>
                    <a:pt x="3990" y="1295"/>
                  </a:cubicBezTo>
                  <a:cubicBezTo>
                    <a:pt x="3983" y="1295"/>
                    <a:pt x="3975" y="1295"/>
                    <a:pt x="3967" y="1295"/>
                  </a:cubicBezTo>
                  <a:cubicBezTo>
                    <a:pt x="3011" y="1273"/>
                    <a:pt x="2656" y="264"/>
                    <a:pt x="2656" y="264"/>
                  </a:cubicBezTo>
                  <a:cubicBezTo>
                    <a:pt x="2656" y="264"/>
                    <a:pt x="1961" y="1651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4" y="1382"/>
                    <a:pt x="13724" y="301"/>
                  </a:cubicBezTo>
                  <a:lnTo>
                    <a:pt x="13724" y="301"/>
                  </a:lnTo>
                  <a:cubicBezTo>
                    <a:pt x="13724" y="308"/>
                    <a:pt x="13029" y="1517"/>
                    <a:pt x="11747" y="1517"/>
                  </a:cubicBezTo>
                  <a:cubicBezTo>
                    <a:pt x="11495" y="1517"/>
                    <a:pt x="11221" y="1471"/>
                    <a:pt x="10925" y="1359"/>
                  </a:cubicBezTo>
                  <a:cubicBezTo>
                    <a:pt x="9719" y="907"/>
                    <a:pt x="9447" y="287"/>
                    <a:pt x="9447" y="287"/>
                  </a:cubicBezTo>
                  <a:cubicBezTo>
                    <a:pt x="9447" y="287"/>
                    <a:pt x="8844" y="1275"/>
                    <a:pt x="7716" y="1275"/>
                  </a:cubicBezTo>
                  <a:cubicBezTo>
                    <a:pt x="7656" y="1275"/>
                    <a:pt x="7595" y="1272"/>
                    <a:pt x="7533" y="1266"/>
                  </a:cubicBezTo>
                  <a:cubicBezTo>
                    <a:pt x="6287" y="1150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4542152" y="4706346"/>
              <a:ext cx="4689247" cy="707985"/>
            </a:xfrm>
            <a:custGeom>
              <a:avLst/>
              <a:gdLst/>
              <a:ahLst/>
              <a:cxnLst/>
              <a:rect l="l" t="t" r="r" b="b"/>
              <a:pathLst>
                <a:path w="16267" h="2456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4"/>
                    <a:pt x="3990" y="1294"/>
                  </a:cubicBezTo>
                  <a:cubicBezTo>
                    <a:pt x="3982" y="1294"/>
                    <a:pt x="3975" y="1293"/>
                    <a:pt x="3967" y="1293"/>
                  </a:cubicBezTo>
                  <a:cubicBezTo>
                    <a:pt x="3009" y="1272"/>
                    <a:pt x="2655" y="262"/>
                    <a:pt x="2655" y="262"/>
                  </a:cubicBezTo>
                  <a:cubicBezTo>
                    <a:pt x="2655" y="262"/>
                    <a:pt x="1961" y="1650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3" y="1382"/>
                    <a:pt x="13724" y="301"/>
                  </a:cubicBezTo>
                  <a:lnTo>
                    <a:pt x="13724" y="301"/>
                  </a:lnTo>
                  <a:cubicBezTo>
                    <a:pt x="13723" y="306"/>
                    <a:pt x="13030" y="1515"/>
                    <a:pt x="11746" y="1515"/>
                  </a:cubicBezTo>
                  <a:cubicBezTo>
                    <a:pt x="11495" y="1515"/>
                    <a:pt x="11220" y="1469"/>
                    <a:pt x="10924" y="1358"/>
                  </a:cubicBezTo>
                  <a:cubicBezTo>
                    <a:pt x="9717" y="905"/>
                    <a:pt x="9445" y="287"/>
                    <a:pt x="9445" y="287"/>
                  </a:cubicBezTo>
                  <a:cubicBezTo>
                    <a:pt x="9445" y="287"/>
                    <a:pt x="8844" y="1273"/>
                    <a:pt x="7718" y="1273"/>
                  </a:cubicBezTo>
                  <a:cubicBezTo>
                    <a:pt x="7658" y="1273"/>
                    <a:pt x="7596" y="1271"/>
                    <a:pt x="7532" y="1265"/>
                  </a:cubicBezTo>
                  <a:cubicBezTo>
                    <a:pt x="6287" y="1149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-100925" y="3564546"/>
              <a:ext cx="2462950" cy="1622575"/>
            </a:xfrm>
            <a:custGeom>
              <a:avLst/>
              <a:gdLst/>
              <a:ahLst/>
              <a:cxnLst/>
              <a:rect l="l" t="t" r="r" b="b"/>
              <a:pathLst>
                <a:path w="98518" h="64903" extrusionOk="0">
                  <a:moveTo>
                    <a:pt x="0" y="6302"/>
                  </a:moveTo>
                  <a:cubicBezTo>
                    <a:pt x="1891" y="-3142"/>
                    <a:pt x="24390" y="-1160"/>
                    <a:pt x="28876" y="7364"/>
                  </a:cubicBezTo>
                  <a:cubicBezTo>
                    <a:pt x="31257" y="11889"/>
                    <a:pt x="32150" y="17945"/>
                    <a:pt x="30150" y="22651"/>
                  </a:cubicBezTo>
                  <a:cubicBezTo>
                    <a:pt x="27474" y="28947"/>
                    <a:pt x="18033" y="35532"/>
                    <a:pt x="21657" y="41335"/>
                  </a:cubicBezTo>
                  <a:cubicBezTo>
                    <a:pt x="26579" y="49217"/>
                    <a:pt x="40699" y="40177"/>
                    <a:pt x="49471" y="43246"/>
                  </a:cubicBezTo>
                  <a:cubicBezTo>
                    <a:pt x="56140" y="45579"/>
                    <a:pt x="58232" y="56207"/>
                    <a:pt x="65183" y="57472"/>
                  </a:cubicBezTo>
                  <a:cubicBezTo>
                    <a:pt x="71452" y="58612"/>
                    <a:pt x="77937" y="51107"/>
                    <a:pt x="83867" y="53437"/>
                  </a:cubicBezTo>
                  <a:cubicBezTo>
                    <a:pt x="89639" y="55705"/>
                    <a:pt x="95076" y="59744"/>
                    <a:pt x="98518" y="6490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665" name="Google Shape;3665;p19"/>
            <p:cNvSpPr/>
            <p:nvPr/>
          </p:nvSpPr>
          <p:spPr>
            <a:xfrm>
              <a:off x="5100975" y="-73150"/>
              <a:ext cx="2123225" cy="597900"/>
            </a:xfrm>
            <a:custGeom>
              <a:avLst/>
              <a:gdLst/>
              <a:ahLst/>
              <a:cxnLst/>
              <a:rect l="l" t="t" r="r" b="b"/>
              <a:pathLst>
                <a:path w="84929" h="23916" extrusionOk="0">
                  <a:moveTo>
                    <a:pt x="0" y="637"/>
                  </a:moveTo>
                  <a:cubicBezTo>
                    <a:pt x="0" y="6837"/>
                    <a:pt x="189" y="15958"/>
                    <a:pt x="5945" y="18260"/>
                  </a:cubicBezTo>
                  <a:cubicBezTo>
                    <a:pt x="15280" y="21993"/>
                    <a:pt x="26142" y="15987"/>
                    <a:pt x="36095" y="17410"/>
                  </a:cubicBezTo>
                  <a:cubicBezTo>
                    <a:pt x="47487" y="19039"/>
                    <a:pt x="58714" y="25460"/>
                    <a:pt x="70066" y="23568"/>
                  </a:cubicBezTo>
                  <a:cubicBezTo>
                    <a:pt x="79227" y="22041"/>
                    <a:pt x="84929" y="9288"/>
                    <a:pt x="84929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666" name="Google Shape;3666;p19"/>
            <p:cNvSpPr/>
            <p:nvPr/>
          </p:nvSpPr>
          <p:spPr>
            <a:xfrm>
              <a:off x="8771441" y="667775"/>
              <a:ext cx="544100" cy="1581800"/>
            </a:xfrm>
            <a:custGeom>
              <a:avLst/>
              <a:gdLst/>
              <a:ahLst/>
              <a:cxnLst/>
              <a:rect l="l" t="t" r="r" b="b"/>
              <a:pathLst>
                <a:path w="21764" h="63272" extrusionOk="0">
                  <a:moveTo>
                    <a:pt x="21764" y="0"/>
                  </a:moveTo>
                  <a:cubicBezTo>
                    <a:pt x="12669" y="652"/>
                    <a:pt x="2941" y="8252"/>
                    <a:pt x="320" y="16986"/>
                  </a:cubicBezTo>
                  <a:cubicBezTo>
                    <a:pt x="-1611" y="23421"/>
                    <a:pt x="6847" y="29182"/>
                    <a:pt x="7327" y="35883"/>
                  </a:cubicBezTo>
                  <a:cubicBezTo>
                    <a:pt x="7707" y="41190"/>
                    <a:pt x="2215" y="46220"/>
                    <a:pt x="3505" y="51382"/>
                  </a:cubicBezTo>
                  <a:cubicBezTo>
                    <a:pt x="4939" y="57118"/>
                    <a:pt x="10756" y="63272"/>
                    <a:pt x="16669" y="6327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667" name="Google Shape;3667;p19"/>
            <p:cNvSpPr/>
            <p:nvPr/>
          </p:nvSpPr>
          <p:spPr>
            <a:xfrm>
              <a:off x="-292000" y="-59425"/>
              <a:ext cx="1013075" cy="1735750"/>
            </a:xfrm>
            <a:custGeom>
              <a:avLst/>
              <a:gdLst/>
              <a:ahLst/>
              <a:cxnLst/>
              <a:rect l="l" t="t" r="r" b="b"/>
              <a:pathLst>
                <a:path w="40523" h="69430" extrusionOk="0">
                  <a:moveTo>
                    <a:pt x="38005" y="0"/>
                  </a:moveTo>
                  <a:cubicBezTo>
                    <a:pt x="40958" y="7086"/>
                    <a:pt x="42420" y="18908"/>
                    <a:pt x="35882" y="22931"/>
                  </a:cubicBezTo>
                  <a:cubicBezTo>
                    <a:pt x="29893" y="26617"/>
                    <a:pt x="19603" y="24243"/>
                    <a:pt x="16136" y="30362"/>
                  </a:cubicBezTo>
                  <a:cubicBezTo>
                    <a:pt x="13392" y="35204"/>
                    <a:pt x="12739" y="41505"/>
                    <a:pt x="14013" y="46923"/>
                  </a:cubicBezTo>
                  <a:cubicBezTo>
                    <a:pt x="15231" y="52099"/>
                    <a:pt x="18640" y="57656"/>
                    <a:pt x="16773" y="62635"/>
                  </a:cubicBezTo>
                  <a:cubicBezTo>
                    <a:pt x="14655" y="68283"/>
                    <a:pt x="6032" y="69430"/>
                    <a:pt x="0" y="6943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3668" name="Google Shape;3668;p19"/>
            <p:cNvGrpSpPr/>
            <p:nvPr/>
          </p:nvGrpSpPr>
          <p:grpSpPr>
            <a:xfrm>
              <a:off x="1635452" y="292531"/>
              <a:ext cx="147945" cy="134470"/>
              <a:chOff x="3477352" y="993181"/>
              <a:chExt cx="147945" cy="134470"/>
            </a:xfrm>
          </p:grpSpPr>
          <p:sp>
            <p:nvSpPr>
              <p:cNvPr id="3669" name="Google Shape;3669;p1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1" name="Google Shape;3671;p19"/>
            <p:cNvGrpSpPr/>
            <p:nvPr/>
          </p:nvGrpSpPr>
          <p:grpSpPr>
            <a:xfrm>
              <a:off x="1475803" y="399006"/>
              <a:ext cx="83763" cy="83541"/>
              <a:chOff x="3317703" y="1099656"/>
              <a:chExt cx="83763" cy="83541"/>
            </a:xfrm>
          </p:grpSpPr>
          <p:sp>
            <p:nvSpPr>
              <p:cNvPr id="3672" name="Google Shape;3672;p1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4" name="Google Shape;3674;p19"/>
            <p:cNvGrpSpPr/>
            <p:nvPr/>
          </p:nvGrpSpPr>
          <p:grpSpPr>
            <a:xfrm>
              <a:off x="5015128" y="551406"/>
              <a:ext cx="83763" cy="83541"/>
              <a:chOff x="3317703" y="1099656"/>
              <a:chExt cx="83763" cy="83541"/>
            </a:xfrm>
          </p:grpSpPr>
          <p:sp>
            <p:nvSpPr>
              <p:cNvPr id="3675" name="Google Shape;3675;p1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7" name="Google Shape;3677;p19"/>
            <p:cNvGrpSpPr/>
            <p:nvPr/>
          </p:nvGrpSpPr>
          <p:grpSpPr>
            <a:xfrm>
              <a:off x="3238778" y="316806"/>
              <a:ext cx="83763" cy="83541"/>
              <a:chOff x="3317703" y="1099656"/>
              <a:chExt cx="83763" cy="83541"/>
            </a:xfrm>
          </p:grpSpPr>
          <p:sp>
            <p:nvSpPr>
              <p:cNvPr id="3678" name="Google Shape;3678;p1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19"/>
            <p:cNvGrpSpPr/>
            <p:nvPr/>
          </p:nvGrpSpPr>
          <p:grpSpPr>
            <a:xfrm>
              <a:off x="3492452" y="234581"/>
              <a:ext cx="147945" cy="134470"/>
              <a:chOff x="3477352" y="993181"/>
              <a:chExt cx="147945" cy="134470"/>
            </a:xfrm>
          </p:grpSpPr>
          <p:sp>
            <p:nvSpPr>
              <p:cNvPr id="3681" name="Google Shape;3681;p1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3" name="Google Shape;3683;p19"/>
            <p:cNvGrpSpPr/>
            <p:nvPr/>
          </p:nvGrpSpPr>
          <p:grpSpPr>
            <a:xfrm>
              <a:off x="487678" y="2659406"/>
              <a:ext cx="83763" cy="83541"/>
              <a:chOff x="3317703" y="1099656"/>
              <a:chExt cx="83763" cy="83541"/>
            </a:xfrm>
          </p:grpSpPr>
          <p:sp>
            <p:nvSpPr>
              <p:cNvPr id="3684" name="Google Shape;3684;p1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6" name="Google Shape;3686;p19"/>
            <p:cNvGrpSpPr/>
            <p:nvPr/>
          </p:nvGrpSpPr>
          <p:grpSpPr>
            <a:xfrm>
              <a:off x="4786752" y="703806"/>
              <a:ext cx="147945" cy="134470"/>
              <a:chOff x="3477352" y="993181"/>
              <a:chExt cx="147945" cy="134470"/>
            </a:xfrm>
          </p:grpSpPr>
          <p:sp>
            <p:nvSpPr>
              <p:cNvPr id="3687" name="Google Shape;3687;p1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9" name="Google Shape;3689;p19"/>
            <p:cNvGrpSpPr/>
            <p:nvPr/>
          </p:nvGrpSpPr>
          <p:grpSpPr>
            <a:xfrm>
              <a:off x="1711978" y="4255606"/>
              <a:ext cx="83763" cy="83541"/>
              <a:chOff x="3317703" y="1099656"/>
              <a:chExt cx="83763" cy="83541"/>
            </a:xfrm>
          </p:grpSpPr>
          <p:sp>
            <p:nvSpPr>
              <p:cNvPr id="3690" name="Google Shape;3690;p1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2" name="Google Shape;3692;p19"/>
            <p:cNvGrpSpPr/>
            <p:nvPr/>
          </p:nvGrpSpPr>
          <p:grpSpPr>
            <a:xfrm>
              <a:off x="282677" y="2215456"/>
              <a:ext cx="147945" cy="134470"/>
              <a:chOff x="3477352" y="993181"/>
              <a:chExt cx="147945" cy="134470"/>
            </a:xfrm>
          </p:grpSpPr>
          <p:sp>
            <p:nvSpPr>
              <p:cNvPr id="3693" name="Google Shape;3693;p1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5" name="Google Shape;3695;p19"/>
            <p:cNvGrpSpPr/>
            <p:nvPr/>
          </p:nvGrpSpPr>
          <p:grpSpPr>
            <a:xfrm>
              <a:off x="3080253" y="4816706"/>
              <a:ext cx="83763" cy="83541"/>
              <a:chOff x="3317703" y="1099656"/>
              <a:chExt cx="83763" cy="83541"/>
            </a:xfrm>
          </p:grpSpPr>
          <p:sp>
            <p:nvSpPr>
              <p:cNvPr id="3696" name="Google Shape;3696;p1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8" name="Google Shape;3698;p19"/>
            <p:cNvGrpSpPr/>
            <p:nvPr/>
          </p:nvGrpSpPr>
          <p:grpSpPr>
            <a:xfrm>
              <a:off x="2866802" y="4495531"/>
              <a:ext cx="147945" cy="134470"/>
              <a:chOff x="3477352" y="993181"/>
              <a:chExt cx="147945" cy="134470"/>
            </a:xfrm>
          </p:grpSpPr>
          <p:sp>
            <p:nvSpPr>
              <p:cNvPr id="3699" name="Google Shape;3699;p1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p20"/>
          <p:cNvSpPr txBox="1">
            <a:spLocks noGrp="1"/>
          </p:cNvSpPr>
          <p:nvPr>
            <p:ph type="title" hasCustomPrompt="1"/>
          </p:nvPr>
        </p:nvSpPr>
        <p:spPr>
          <a:xfrm>
            <a:off x="3797013" y="1248242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03" name="Google Shape;3703;p20"/>
          <p:cNvSpPr txBox="1">
            <a:spLocks noGrp="1"/>
          </p:cNvSpPr>
          <p:nvPr>
            <p:ph type="subTitle" idx="1"/>
          </p:nvPr>
        </p:nvSpPr>
        <p:spPr>
          <a:xfrm rot="257">
            <a:off x="2562075" y="3488299"/>
            <a:ext cx="402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04" name="Google Shape;3704;p20"/>
          <p:cNvSpPr txBox="1">
            <a:spLocks noGrp="1"/>
          </p:cNvSpPr>
          <p:nvPr>
            <p:ph type="title" idx="2"/>
          </p:nvPr>
        </p:nvSpPr>
        <p:spPr>
          <a:xfrm>
            <a:off x="2562075" y="2632750"/>
            <a:ext cx="40200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705" name="Google Shape;3705;p20"/>
          <p:cNvGrpSpPr/>
          <p:nvPr/>
        </p:nvGrpSpPr>
        <p:grpSpPr>
          <a:xfrm>
            <a:off x="-228300" y="-46675"/>
            <a:ext cx="9719025" cy="5228623"/>
            <a:chOff x="-228300" y="-46675"/>
            <a:chExt cx="9719025" cy="5228623"/>
          </a:xfrm>
        </p:grpSpPr>
        <p:grpSp>
          <p:nvGrpSpPr>
            <p:cNvPr id="3706" name="Google Shape;3706;p20"/>
            <p:cNvGrpSpPr/>
            <p:nvPr/>
          </p:nvGrpSpPr>
          <p:grpSpPr>
            <a:xfrm>
              <a:off x="2089054" y="3668726"/>
              <a:ext cx="457912" cy="846581"/>
              <a:chOff x="6600904" y="2246176"/>
              <a:chExt cx="457912" cy="846581"/>
            </a:xfrm>
          </p:grpSpPr>
          <p:sp>
            <p:nvSpPr>
              <p:cNvPr id="3707" name="Google Shape;3707;p20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0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0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0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0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0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0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0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0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0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0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0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0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0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0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0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0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0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5" name="Google Shape;3725;p20"/>
            <p:cNvGrpSpPr/>
            <p:nvPr/>
          </p:nvGrpSpPr>
          <p:grpSpPr>
            <a:xfrm>
              <a:off x="6502525" y="1420738"/>
              <a:ext cx="282162" cy="368614"/>
              <a:chOff x="7792375" y="3990551"/>
              <a:chExt cx="282162" cy="368614"/>
            </a:xfrm>
          </p:grpSpPr>
          <p:sp>
            <p:nvSpPr>
              <p:cNvPr id="3726" name="Google Shape;3726;p20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0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0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0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0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0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0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0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0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0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0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0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0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0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0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0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0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0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0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0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0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0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0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0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0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1" name="Google Shape;3751;p20"/>
            <p:cNvGrpSpPr/>
            <p:nvPr/>
          </p:nvGrpSpPr>
          <p:grpSpPr>
            <a:xfrm>
              <a:off x="1162865" y="4422061"/>
              <a:ext cx="320564" cy="362888"/>
              <a:chOff x="6672615" y="4049261"/>
              <a:chExt cx="320564" cy="362888"/>
            </a:xfrm>
          </p:grpSpPr>
          <p:sp>
            <p:nvSpPr>
              <p:cNvPr id="3752" name="Google Shape;3752;p20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0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0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0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0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0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0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0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0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0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0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0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0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0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0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0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0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0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0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0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0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0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0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0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0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7" name="Google Shape;3777;p20"/>
            <p:cNvSpPr/>
            <p:nvPr/>
          </p:nvSpPr>
          <p:spPr>
            <a:xfrm>
              <a:off x="7999712" y="333068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8" name="Google Shape;3778;p20"/>
            <p:cNvGrpSpPr/>
            <p:nvPr/>
          </p:nvGrpSpPr>
          <p:grpSpPr>
            <a:xfrm>
              <a:off x="5372327" y="4334556"/>
              <a:ext cx="147945" cy="134470"/>
              <a:chOff x="3477352" y="993181"/>
              <a:chExt cx="147945" cy="134470"/>
            </a:xfrm>
          </p:grpSpPr>
          <p:sp>
            <p:nvSpPr>
              <p:cNvPr id="3779" name="Google Shape;3779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1" name="Google Shape;3781;p20"/>
            <p:cNvGrpSpPr/>
            <p:nvPr/>
          </p:nvGrpSpPr>
          <p:grpSpPr>
            <a:xfrm>
              <a:off x="636228" y="3414568"/>
              <a:ext cx="83763" cy="83541"/>
              <a:chOff x="3317703" y="1099656"/>
              <a:chExt cx="83763" cy="83541"/>
            </a:xfrm>
          </p:grpSpPr>
          <p:sp>
            <p:nvSpPr>
              <p:cNvPr id="3782" name="Google Shape;3782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4" name="Google Shape;3784;p20"/>
            <p:cNvGrpSpPr/>
            <p:nvPr/>
          </p:nvGrpSpPr>
          <p:grpSpPr>
            <a:xfrm>
              <a:off x="7200119" y="817322"/>
              <a:ext cx="265681" cy="257583"/>
              <a:chOff x="1987619" y="2413322"/>
              <a:chExt cx="265681" cy="257583"/>
            </a:xfrm>
          </p:grpSpPr>
          <p:sp>
            <p:nvSpPr>
              <p:cNvPr id="3785" name="Google Shape;3785;p20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0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0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0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0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0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0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0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0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0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0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0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0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0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0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0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0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0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0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0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0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0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0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0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0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0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0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0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3" name="Google Shape;3813;p20"/>
            <p:cNvGrpSpPr/>
            <p:nvPr/>
          </p:nvGrpSpPr>
          <p:grpSpPr>
            <a:xfrm>
              <a:off x="1504885" y="1492622"/>
              <a:ext cx="235599" cy="224844"/>
              <a:chOff x="1690685" y="2722372"/>
              <a:chExt cx="235599" cy="224844"/>
            </a:xfrm>
          </p:grpSpPr>
          <p:sp>
            <p:nvSpPr>
              <p:cNvPr id="3814" name="Google Shape;3814;p20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0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0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0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0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0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0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0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0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0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0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0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0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0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0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0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0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0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0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0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0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0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0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0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0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0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0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0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2" name="Google Shape;3842;p20"/>
            <p:cNvGrpSpPr/>
            <p:nvPr/>
          </p:nvGrpSpPr>
          <p:grpSpPr>
            <a:xfrm>
              <a:off x="5641527" y="4165881"/>
              <a:ext cx="147945" cy="134470"/>
              <a:chOff x="3477352" y="993181"/>
              <a:chExt cx="147945" cy="134470"/>
            </a:xfrm>
          </p:grpSpPr>
          <p:sp>
            <p:nvSpPr>
              <p:cNvPr id="3843" name="Google Shape;3843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5" name="Google Shape;3845;p20"/>
            <p:cNvGrpSpPr/>
            <p:nvPr/>
          </p:nvGrpSpPr>
          <p:grpSpPr>
            <a:xfrm>
              <a:off x="3530303" y="418681"/>
              <a:ext cx="83763" cy="83541"/>
              <a:chOff x="3317703" y="1099656"/>
              <a:chExt cx="83763" cy="83541"/>
            </a:xfrm>
          </p:grpSpPr>
          <p:sp>
            <p:nvSpPr>
              <p:cNvPr id="3846" name="Google Shape;3846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8" name="Google Shape;3848;p20"/>
            <p:cNvGrpSpPr/>
            <p:nvPr/>
          </p:nvGrpSpPr>
          <p:grpSpPr>
            <a:xfrm>
              <a:off x="3178952" y="4469031"/>
              <a:ext cx="147945" cy="134470"/>
              <a:chOff x="3477352" y="993181"/>
              <a:chExt cx="147945" cy="134470"/>
            </a:xfrm>
          </p:grpSpPr>
          <p:sp>
            <p:nvSpPr>
              <p:cNvPr id="3849" name="Google Shape;3849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1" name="Google Shape;3851;p20"/>
            <p:cNvGrpSpPr/>
            <p:nvPr/>
          </p:nvGrpSpPr>
          <p:grpSpPr>
            <a:xfrm>
              <a:off x="7879578" y="1221981"/>
              <a:ext cx="83763" cy="83541"/>
              <a:chOff x="3317703" y="1099656"/>
              <a:chExt cx="83763" cy="83541"/>
            </a:xfrm>
          </p:grpSpPr>
          <p:sp>
            <p:nvSpPr>
              <p:cNvPr id="3852" name="Google Shape;3852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4" name="Google Shape;3854;p20"/>
            <p:cNvGrpSpPr/>
            <p:nvPr/>
          </p:nvGrpSpPr>
          <p:grpSpPr>
            <a:xfrm>
              <a:off x="7548477" y="3817931"/>
              <a:ext cx="147945" cy="134470"/>
              <a:chOff x="3477352" y="993181"/>
              <a:chExt cx="147945" cy="134470"/>
            </a:xfrm>
          </p:grpSpPr>
          <p:sp>
            <p:nvSpPr>
              <p:cNvPr id="3855" name="Google Shape;3855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7" name="Google Shape;3857;p20"/>
            <p:cNvGrpSpPr/>
            <p:nvPr/>
          </p:nvGrpSpPr>
          <p:grpSpPr>
            <a:xfrm>
              <a:off x="7760603" y="4115356"/>
              <a:ext cx="83763" cy="83541"/>
              <a:chOff x="3317703" y="1099656"/>
              <a:chExt cx="83763" cy="83541"/>
            </a:xfrm>
          </p:grpSpPr>
          <p:sp>
            <p:nvSpPr>
              <p:cNvPr id="3858" name="Google Shape;3858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0" name="Google Shape;3860;p20"/>
            <p:cNvGrpSpPr/>
            <p:nvPr/>
          </p:nvGrpSpPr>
          <p:grpSpPr>
            <a:xfrm>
              <a:off x="7696427" y="1386543"/>
              <a:ext cx="147945" cy="134470"/>
              <a:chOff x="3477352" y="993181"/>
              <a:chExt cx="147945" cy="134470"/>
            </a:xfrm>
          </p:grpSpPr>
          <p:sp>
            <p:nvSpPr>
              <p:cNvPr id="3861" name="Google Shape;3861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3" name="Google Shape;3863;p20"/>
            <p:cNvGrpSpPr/>
            <p:nvPr/>
          </p:nvGrpSpPr>
          <p:grpSpPr>
            <a:xfrm>
              <a:off x="6952903" y="2309081"/>
              <a:ext cx="83763" cy="83541"/>
              <a:chOff x="3317703" y="1099656"/>
              <a:chExt cx="83763" cy="83541"/>
            </a:xfrm>
          </p:grpSpPr>
          <p:sp>
            <p:nvSpPr>
              <p:cNvPr id="3864" name="Google Shape;3864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6" name="Google Shape;3866;p20"/>
            <p:cNvGrpSpPr/>
            <p:nvPr/>
          </p:nvGrpSpPr>
          <p:grpSpPr>
            <a:xfrm>
              <a:off x="6727890" y="2025906"/>
              <a:ext cx="147945" cy="134470"/>
              <a:chOff x="3477352" y="993181"/>
              <a:chExt cx="147945" cy="134470"/>
            </a:xfrm>
          </p:grpSpPr>
          <p:sp>
            <p:nvSpPr>
              <p:cNvPr id="3867" name="Google Shape;3867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9" name="Google Shape;3869;p20"/>
            <p:cNvGrpSpPr/>
            <p:nvPr/>
          </p:nvGrpSpPr>
          <p:grpSpPr>
            <a:xfrm>
              <a:off x="5673616" y="4603506"/>
              <a:ext cx="83763" cy="83541"/>
              <a:chOff x="3317703" y="1099656"/>
              <a:chExt cx="83763" cy="83541"/>
            </a:xfrm>
          </p:grpSpPr>
          <p:sp>
            <p:nvSpPr>
              <p:cNvPr id="3870" name="Google Shape;3870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2" name="Google Shape;3872;p20"/>
            <p:cNvGrpSpPr/>
            <p:nvPr/>
          </p:nvGrpSpPr>
          <p:grpSpPr>
            <a:xfrm>
              <a:off x="1140752" y="1305531"/>
              <a:ext cx="147945" cy="134470"/>
              <a:chOff x="3477352" y="993181"/>
              <a:chExt cx="147945" cy="134470"/>
            </a:xfrm>
          </p:grpSpPr>
          <p:sp>
            <p:nvSpPr>
              <p:cNvPr id="3873" name="Google Shape;3873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5" name="Google Shape;3875;p20"/>
            <p:cNvGrpSpPr/>
            <p:nvPr/>
          </p:nvGrpSpPr>
          <p:grpSpPr>
            <a:xfrm>
              <a:off x="3446528" y="4334556"/>
              <a:ext cx="83763" cy="83541"/>
              <a:chOff x="3317703" y="1099656"/>
              <a:chExt cx="83763" cy="83541"/>
            </a:xfrm>
          </p:grpSpPr>
          <p:sp>
            <p:nvSpPr>
              <p:cNvPr id="3876" name="Google Shape;3876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8" name="Google Shape;3878;p20"/>
            <p:cNvGrpSpPr/>
            <p:nvPr/>
          </p:nvGrpSpPr>
          <p:grpSpPr>
            <a:xfrm>
              <a:off x="414502" y="3137531"/>
              <a:ext cx="147945" cy="134470"/>
              <a:chOff x="3477352" y="993181"/>
              <a:chExt cx="147945" cy="134470"/>
            </a:xfrm>
          </p:grpSpPr>
          <p:sp>
            <p:nvSpPr>
              <p:cNvPr id="3879" name="Google Shape;3879;p2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1" name="Google Shape;3881;p20"/>
            <p:cNvGrpSpPr/>
            <p:nvPr/>
          </p:nvGrpSpPr>
          <p:grpSpPr>
            <a:xfrm>
              <a:off x="1258053" y="1038356"/>
              <a:ext cx="83763" cy="83541"/>
              <a:chOff x="3317703" y="1099656"/>
              <a:chExt cx="83763" cy="83541"/>
            </a:xfrm>
          </p:grpSpPr>
          <p:sp>
            <p:nvSpPr>
              <p:cNvPr id="3882" name="Google Shape;3882;p2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4" name="Google Shape;3884;p20"/>
            <p:cNvSpPr/>
            <p:nvPr/>
          </p:nvSpPr>
          <p:spPr>
            <a:xfrm>
              <a:off x="5270825" y="-46675"/>
              <a:ext cx="4119050" cy="1680675"/>
            </a:xfrm>
            <a:custGeom>
              <a:avLst/>
              <a:gdLst/>
              <a:ahLst/>
              <a:cxnLst/>
              <a:rect l="l" t="t" r="r" b="b"/>
              <a:pathLst>
                <a:path w="164762" h="67227" extrusionOk="0">
                  <a:moveTo>
                    <a:pt x="0" y="0"/>
                  </a:moveTo>
                  <a:cubicBezTo>
                    <a:pt x="1637" y="9820"/>
                    <a:pt x="6244" y="22943"/>
                    <a:pt x="15924" y="25266"/>
                  </a:cubicBezTo>
                  <a:cubicBezTo>
                    <a:pt x="20398" y="26340"/>
                    <a:pt x="25383" y="27000"/>
                    <a:pt x="29725" y="25479"/>
                  </a:cubicBezTo>
                  <a:cubicBezTo>
                    <a:pt x="36785" y="23007"/>
                    <a:pt x="41151" y="13741"/>
                    <a:pt x="48622" y="13376"/>
                  </a:cubicBezTo>
                  <a:cubicBezTo>
                    <a:pt x="58663" y="12886"/>
                    <a:pt x="68311" y="17883"/>
                    <a:pt x="78347" y="18472"/>
                  </a:cubicBezTo>
                  <a:cubicBezTo>
                    <a:pt x="89589" y="19132"/>
                    <a:pt x="101064" y="14990"/>
                    <a:pt x="112106" y="17198"/>
                  </a:cubicBezTo>
                  <a:cubicBezTo>
                    <a:pt x="116382" y="18053"/>
                    <a:pt x="118906" y="22707"/>
                    <a:pt x="121873" y="25903"/>
                  </a:cubicBezTo>
                  <a:cubicBezTo>
                    <a:pt x="124666" y="28912"/>
                    <a:pt x="128202" y="31874"/>
                    <a:pt x="129092" y="35882"/>
                  </a:cubicBezTo>
                  <a:cubicBezTo>
                    <a:pt x="130715" y="43190"/>
                    <a:pt x="130947" y="51269"/>
                    <a:pt x="135037" y="57539"/>
                  </a:cubicBezTo>
                  <a:cubicBezTo>
                    <a:pt x="137583" y="61443"/>
                    <a:pt x="140871" y="65967"/>
                    <a:pt x="145441" y="66881"/>
                  </a:cubicBezTo>
                  <a:cubicBezTo>
                    <a:pt x="151775" y="68148"/>
                    <a:pt x="158303" y="65395"/>
                    <a:pt x="164762" y="65395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885" name="Google Shape;3885;p20"/>
            <p:cNvSpPr/>
            <p:nvPr/>
          </p:nvSpPr>
          <p:spPr>
            <a:xfrm>
              <a:off x="-228300" y="-36025"/>
              <a:ext cx="3128800" cy="2717725"/>
            </a:xfrm>
            <a:custGeom>
              <a:avLst/>
              <a:gdLst/>
              <a:ahLst/>
              <a:cxnLst/>
              <a:rect l="l" t="t" r="r" b="b"/>
              <a:pathLst>
                <a:path w="125152" h="108709" extrusionOk="0">
                  <a:moveTo>
                    <a:pt x="120174" y="0"/>
                  </a:moveTo>
                  <a:cubicBezTo>
                    <a:pt x="123130" y="5911"/>
                    <a:pt x="127479" y="14204"/>
                    <a:pt x="123571" y="19533"/>
                  </a:cubicBezTo>
                  <a:cubicBezTo>
                    <a:pt x="116625" y="29004"/>
                    <a:pt x="100853" y="28428"/>
                    <a:pt x="89175" y="27177"/>
                  </a:cubicBezTo>
                  <a:cubicBezTo>
                    <a:pt x="82716" y="26485"/>
                    <a:pt x="77626" y="21178"/>
                    <a:pt x="72189" y="17623"/>
                  </a:cubicBezTo>
                  <a:cubicBezTo>
                    <a:pt x="63753" y="12108"/>
                    <a:pt x="49379" y="6249"/>
                    <a:pt x="42252" y="13376"/>
                  </a:cubicBezTo>
                  <a:cubicBezTo>
                    <a:pt x="35260" y="20368"/>
                    <a:pt x="32670" y="32343"/>
                    <a:pt x="34608" y="42040"/>
                  </a:cubicBezTo>
                  <a:cubicBezTo>
                    <a:pt x="35965" y="48827"/>
                    <a:pt x="43703" y="55948"/>
                    <a:pt x="40341" y="61998"/>
                  </a:cubicBezTo>
                  <a:cubicBezTo>
                    <a:pt x="36295" y="69279"/>
                    <a:pt x="22242" y="65472"/>
                    <a:pt x="17622" y="72402"/>
                  </a:cubicBezTo>
                  <a:cubicBezTo>
                    <a:pt x="12614" y="79914"/>
                    <a:pt x="19246" y="90386"/>
                    <a:pt x="20170" y="99367"/>
                  </a:cubicBezTo>
                  <a:cubicBezTo>
                    <a:pt x="20427" y="101864"/>
                    <a:pt x="16575" y="102934"/>
                    <a:pt x="14437" y="104250"/>
                  </a:cubicBezTo>
                  <a:cubicBezTo>
                    <a:pt x="10148" y="106890"/>
                    <a:pt x="5037" y="108709"/>
                    <a:pt x="0" y="108709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886" name="Google Shape;3886;p20"/>
            <p:cNvSpPr/>
            <p:nvPr/>
          </p:nvSpPr>
          <p:spPr>
            <a:xfrm>
              <a:off x="6300600" y="4108598"/>
              <a:ext cx="3190125" cy="1073350"/>
            </a:xfrm>
            <a:custGeom>
              <a:avLst/>
              <a:gdLst/>
              <a:ahLst/>
              <a:cxnLst/>
              <a:rect l="l" t="t" r="r" b="b"/>
              <a:pathLst>
                <a:path w="127605" h="42934" extrusionOk="0">
                  <a:moveTo>
                    <a:pt x="127605" y="25963"/>
                  </a:moveTo>
                  <a:cubicBezTo>
                    <a:pt x="121911" y="20269"/>
                    <a:pt x="111386" y="17362"/>
                    <a:pt x="104038" y="20655"/>
                  </a:cubicBezTo>
                  <a:cubicBezTo>
                    <a:pt x="96095" y="24215"/>
                    <a:pt x="89146" y="34364"/>
                    <a:pt x="80682" y="32333"/>
                  </a:cubicBezTo>
                  <a:cubicBezTo>
                    <a:pt x="68402" y="29386"/>
                    <a:pt x="59998" y="17829"/>
                    <a:pt x="49895" y="10252"/>
                  </a:cubicBezTo>
                  <a:cubicBezTo>
                    <a:pt x="40212" y="2989"/>
                    <a:pt x="26706" y="-1797"/>
                    <a:pt x="14862" y="697"/>
                  </a:cubicBezTo>
                  <a:cubicBezTo>
                    <a:pt x="691" y="3681"/>
                    <a:pt x="1698" y="27618"/>
                    <a:pt x="1698" y="42100"/>
                  </a:cubicBezTo>
                  <a:cubicBezTo>
                    <a:pt x="1698" y="42705"/>
                    <a:pt x="459" y="43130"/>
                    <a:pt x="0" y="4273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887" name="Google Shape;3887;p20"/>
            <p:cNvSpPr/>
            <p:nvPr/>
          </p:nvSpPr>
          <p:spPr>
            <a:xfrm>
              <a:off x="3126375" y="4357045"/>
              <a:ext cx="2029200" cy="819425"/>
            </a:xfrm>
            <a:custGeom>
              <a:avLst/>
              <a:gdLst/>
              <a:ahLst/>
              <a:cxnLst/>
              <a:rect l="l" t="t" r="r" b="b"/>
              <a:pathLst>
                <a:path w="81168" h="32777" extrusionOk="0">
                  <a:moveTo>
                    <a:pt x="80045" y="32565"/>
                  </a:moveTo>
                  <a:cubicBezTo>
                    <a:pt x="81649" y="27434"/>
                    <a:pt x="81902" y="19723"/>
                    <a:pt x="77498" y="16641"/>
                  </a:cubicBezTo>
                  <a:cubicBezTo>
                    <a:pt x="73838" y="14079"/>
                    <a:pt x="67414" y="18810"/>
                    <a:pt x="64121" y="15791"/>
                  </a:cubicBezTo>
                  <a:cubicBezTo>
                    <a:pt x="60969" y="12902"/>
                    <a:pt x="61339" y="7163"/>
                    <a:pt x="57964" y="4538"/>
                  </a:cubicBezTo>
                  <a:cubicBezTo>
                    <a:pt x="53098" y="754"/>
                    <a:pt x="45923" y="-882"/>
                    <a:pt x="39917" y="504"/>
                  </a:cubicBezTo>
                  <a:cubicBezTo>
                    <a:pt x="31096" y="2540"/>
                    <a:pt x="34427" y="18520"/>
                    <a:pt x="28026" y="24921"/>
                  </a:cubicBezTo>
                  <a:cubicBezTo>
                    <a:pt x="23063" y="29884"/>
                    <a:pt x="13890" y="24818"/>
                    <a:pt x="7007" y="26195"/>
                  </a:cubicBezTo>
                  <a:cubicBezTo>
                    <a:pt x="3865" y="26823"/>
                    <a:pt x="2666" y="30998"/>
                    <a:pt x="0" y="3277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3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Google Shape;3889;p21"/>
          <p:cNvSpPr txBox="1">
            <a:spLocks noGrp="1"/>
          </p:cNvSpPr>
          <p:nvPr>
            <p:ph type="title" hasCustomPrompt="1"/>
          </p:nvPr>
        </p:nvSpPr>
        <p:spPr>
          <a:xfrm>
            <a:off x="1660850" y="1879504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90" name="Google Shape;3890;p21"/>
          <p:cNvSpPr txBox="1">
            <a:spLocks noGrp="1"/>
          </p:cNvSpPr>
          <p:nvPr>
            <p:ph type="subTitle" idx="1"/>
          </p:nvPr>
        </p:nvSpPr>
        <p:spPr>
          <a:xfrm rot="247">
            <a:off x="3314650" y="2762400"/>
            <a:ext cx="4168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91" name="Google Shape;3891;p21"/>
          <p:cNvSpPr txBox="1">
            <a:spLocks noGrp="1"/>
          </p:cNvSpPr>
          <p:nvPr>
            <p:ph type="title" idx="2"/>
          </p:nvPr>
        </p:nvSpPr>
        <p:spPr>
          <a:xfrm>
            <a:off x="3314650" y="1961250"/>
            <a:ext cx="41685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892" name="Google Shape;3892;p21"/>
          <p:cNvGrpSpPr/>
          <p:nvPr/>
        </p:nvGrpSpPr>
        <p:grpSpPr>
          <a:xfrm>
            <a:off x="-438298" y="-41300"/>
            <a:ext cx="10233254" cy="5244261"/>
            <a:chOff x="-438298" y="-41300"/>
            <a:chExt cx="10233254" cy="5244261"/>
          </a:xfrm>
        </p:grpSpPr>
        <p:grpSp>
          <p:nvGrpSpPr>
            <p:cNvPr id="3893" name="Google Shape;3893;p21"/>
            <p:cNvGrpSpPr/>
            <p:nvPr/>
          </p:nvGrpSpPr>
          <p:grpSpPr>
            <a:xfrm>
              <a:off x="6768447" y="3645543"/>
              <a:ext cx="966783" cy="1090434"/>
              <a:chOff x="4761063" y="821638"/>
              <a:chExt cx="606933" cy="684559"/>
            </a:xfrm>
          </p:grpSpPr>
          <p:sp>
            <p:nvSpPr>
              <p:cNvPr id="3894" name="Google Shape;3894;p21"/>
              <p:cNvSpPr/>
              <p:nvPr/>
            </p:nvSpPr>
            <p:spPr>
              <a:xfrm>
                <a:off x="4761063" y="821638"/>
                <a:ext cx="590863" cy="469679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14848" extrusionOk="0">
                    <a:moveTo>
                      <a:pt x="6863" y="1"/>
                    </a:moveTo>
                    <a:cubicBezTo>
                      <a:pt x="6859" y="1"/>
                      <a:pt x="7070" y="6"/>
                      <a:pt x="7307" y="13"/>
                    </a:cubicBezTo>
                    <a:lnTo>
                      <a:pt x="7307" y="13"/>
                    </a:lnTo>
                    <a:cubicBezTo>
                      <a:pt x="7334" y="13"/>
                      <a:pt x="7362" y="14"/>
                      <a:pt x="7390" y="14"/>
                    </a:cubicBezTo>
                    <a:lnTo>
                      <a:pt x="7390" y="14"/>
                    </a:lnTo>
                    <a:cubicBezTo>
                      <a:pt x="7009" y="5"/>
                      <a:pt x="6867" y="1"/>
                      <a:pt x="6863" y="1"/>
                    </a:cubicBezTo>
                    <a:close/>
                    <a:moveTo>
                      <a:pt x="7390" y="14"/>
                    </a:moveTo>
                    <a:cubicBezTo>
                      <a:pt x="7396" y="14"/>
                      <a:pt x="7403" y="15"/>
                      <a:pt x="7409" y="15"/>
                    </a:cubicBezTo>
                    <a:cubicBezTo>
                      <a:pt x="7403" y="15"/>
                      <a:pt x="7396" y="14"/>
                      <a:pt x="7390" y="14"/>
                    </a:cubicBezTo>
                    <a:close/>
                    <a:moveTo>
                      <a:pt x="7175" y="12"/>
                    </a:moveTo>
                    <a:cubicBezTo>
                      <a:pt x="4490" y="12"/>
                      <a:pt x="1952" y="1228"/>
                      <a:pt x="1889" y="1702"/>
                    </a:cubicBezTo>
                    <a:cubicBezTo>
                      <a:pt x="1471" y="4807"/>
                      <a:pt x="347" y="7873"/>
                      <a:pt x="12" y="10969"/>
                    </a:cubicBezTo>
                    <a:cubicBezTo>
                      <a:pt x="1" y="11070"/>
                      <a:pt x="84" y="11159"/>
                      <a:pt x="168" y="11186"/>
                    </a:cubicBezTo>
                    <a:cubicBezTo>
                      <a:pt x="188" y="11192"/>
                      <a:pt x="209" y="11195"/>
                      <a:pt x="230" y="11195"/>
                    </a:cubicBezTo>
                    <a:cubicBezTo>
                      <a:pt x="270" y="11195"/>
                      <a:pt x="310" y="11185"/>
                      <a:pt x="344" y="11165"/>
                    </a:cubicBezTo>
                    <a:cubicBezTo>
                      <a:pt x="954" y="11030"/>
                      <a:pt x="1533" y="10970"/>
                      <a:pt x="2085" y="10970"/>
                    </a:cubicBezTo>
                    <a:cubicBezTo>
                      <a:pt x="5000" y="10970"/>
                      <a:pt x="7148" y="12631"/>
                      <a:pt x="8881" y="13582"/>
                    </a:cubicBezTo>
                    <a:cubicBezTo>
                      <a:pt x="9276" y="13798"/>
                      <a:pt x="9687" y="14000"/>
                      <a:pt x="10103" y="14180"/>
                    </a:cubicBezTo>
                    <a:cubicBezTo>
                      <a:pt x="10873" y="14514"/>
                      <a:pt x="11711" y="14727"/>
                      <a:pt x="12587" y="14815"/>
                    </a:cubicBezTo>
                    <a:cubicBezTo>
                      <a:pt x="12744" y="14830"/>
                      <a:pt x="12906" y="14839"/>
                      <a:pt x="13070" y="14845"/>
                    </a:cubicBezTo>
                    <a:cubicBezTo>
                      <a:pt x="13131" y="14847"/>
                      <a:pt x="13193" y="14847"/>
                      <a:pt x="13256" y="14847"/>
                    </a:cubicBezTo>
                    <a:cubicBezTo>
                      <a:pt x="13441" y="14847"/>
                      <a:pt x="13631" y="14840"/>
                      <a:pt x="13821" y="14825"/>
                    </a:cubicBezTo>
                    <a:cubicBezTo>
                      <a:pt x="15552" y="14693"/>
                      <a:pt x="15504" y="14279"/>
                      <a:pt x="15597" y="13864"/>
                    </a:cubicBezTo>
                    <a:cubicBezTo>
                      <a:pt x="15647" y="13640"/>
                      <a:pt x="15721" y="13347"/>
                      <a:pt x="15780" y="13125"/>
                    </a:cubicBezTo>
                    <a:cubicBezTo>
                      <a:pt x="17438" y="6915"/>
                      <a:pt x="18409" y="5235"/>
                      <a:pt x="18465" y="5048"/>
                    </a:cubicBezTo>
                    <a:cubicBezTo>
                      <a:pt x="18678" y="4343"/>
                      <a:pt x="17581" y="4621"/>
                      <a:pt x="15716" y="3802"/>
                    </a:cubicBezTo>
                    <a:cubicBezTo>
                      <a:pt x="13647" y="2840"/>
                      <a:pt x="13672" y="2084"/>
                      <a:pt x="11825" y="1119"/>
                    </a:cubicBezTo>
                    <a:cubicBezTo>
                      <a:pt x="10537" y="440"/>
                      <a:pt x="8989" y="72"/>
                      <a:pt x="7510" y="18"/>
                    </a:cubicBezTo>
                    <a:lnTo>
                      <a:pt x="7510" y="18"/>
                    </a:lnTo>
                    <a:cubicBezTo>
                      <a:pt x="7744" y="24"/>
                      <a:pt x="7951" y="29"/>
                      <a:pt x="7955" y="29"/>
                    </a:cubicBezTo>
                    <a:cubicBezTo>
                      <a:pt x="7959" y="29"/>
                      <a:pt x="7814" y="26"/>
                      <a:pt x="7409" y="15"/>
                    </a:cubicBezTo>
                    <a:lnTo>
                      <a:pt x="7409" y="15"/>
                    </a:lnTo>
                    <a:cubicBezTo>
                      <a:pt x="7443" y="16"/>
                      <a:pt x="7477" y="17"/>
                      <a:pt x="7510" y="18"/>
                    </a:cubicBezTo>
                    <a:lnTo>
                      <a:pt x="7510" y="18"/>
                    </a:lnTo>
                    <a:cubicBezTo>
                      <a:pt x="7443" y="16"/>
                      <a:pt x="7374" y="14"/>
                      <a:pt x="7307" y="13"/>
                    </a:cubicBezTo>
                    <a:lnTo>
                      <a:pt x="7307" y="13"/>
                    </a:lnTo>
                    <a:cubicBezTo>
                      <a:pt x="7263" y="12"/>
                      <a:pt x="7219" y="12"/>
                      <a:pt x="717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1"/>
              <p:cNvSpPr/>
              <p:nvPr/>
            </p:nvSpPr>
            <p:spPr>
              <a:xfrm>
                <a:off x="5169249" y="917706"/>
                <a:ext cx="198747" cy="588491"/>
              </a:xfrm>
              <a:custGeom>
                <a:avLst/>
                <a:gdLst/>
                <a:ahLst/>
                <a:cxnLst/>
                <a:rect l="l" t="t" r="r" b="b"/>
                <a:pathLst>
                  <a:path w="6283" h="18604" extrusionOk="0">
                    <a:moveTo>
                      <a:pt x="6055" y="0"/>
                    </a:moveTo>
                    <a:cubicBezTo>
                      <a:pt x="5967" y="0"/>
                      <a:pt x="5894" y="59"/>
                      <a:pt x="5860" y="144"/>
                    </a:cubicBezTo>
                    <a:cubicBezTo>
                      <a:pt x="5860" y="144"/>
                      <a:pt x="5860" y="144"/>
                      <a:pt x="5860" y="144"/>
                    </a:cubicBezTo>
                    <a:lnTo>
                      <a:pt x="5860" y="144"/>
                    </a:lnTo>
                    <a:cubicBezTo>
                      <a:pt x="4881" y="2694"/>
                      <a:pt x="1" y="17787"/>
                      <a:pt x="352" y="18443"/>
                    </a:cubicBezTo>
                    <a:cubicBezTo>
                      <a:pt x="409" y="18549"/>
                      <a:pt x="515" y="18603"/>
                      <a:pt x="620" y="18603"/>
                    </a:cubicBezTo>
                    <a:cubicBezTo>
                      <a:pt x="743" y="18603"/>
                      <a:pt x="866" y="18531"/>
                      <a:pt x="919" y="18384"/>
                    </a:cubicBezTo>
                    <a:cubicBezTo>
                      <a:pt x="1133" y="17779"/>
                      <a:pt x="3891" y="6351"/>
                      <a:pt x="6240" y="257"/>
                    </a:cubicBezTo>
                    <a:cubicBezTo>
                      <a:pt x="6282" y="145"/>
                      <a:pt x="6189" y="3"/>
                      <a:pt x="6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1"/>
              <p:cNvSpPr/>
              <p:nvPr/>
            </p:nvSpPr>
            <p:spPr>
              <a:xfrm>
                <a:off x="4841346" y="880221"/>
                <a:ext cx="8667" cy="2264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16" extrusionOk="0">
                    <a:moveTo>
                      <a:pt x="150" y="0"/>
                    </a:moveTo>
                    <a:cubicBezTo>
                      <a:pt x="93" y="0"/>
                      <a:pt x="37" y="41"/>
                      <a:pt x="43" y="107"/>
                    </a:cubicBezTo>
                    <a:cubicBezTo>
                      <a:pt x="53" y="249"/>
                      <a:pt x="46" y="389"/>
                      <a:pt x="24" y="528"/>
                    </a:cubicBezTo>
                    <a:cubicBezTo>
                      <a:pt x="16" y="576"/>
                      <a:pt x="0" y="626"/>
                      <a:pt x="22" y="664"/>
                    </a:cubicBezTo>
                    <a:cubicBezTo>
                      <a:pt x="41" y="699"/>
                      <a:pt x="74" y="716"/>
                      <a:pt x="107" y="716"/>
                    </a:cubicBezTo>
                    <a:cubicBezTo>
                      <a:pt x="147" y="716"/>
                      <a:pt x="187" y="692"/>
                      <a:pt x="202" y="647"/>
                    </a:cubicBezTo>
                    <a:cubicBezTo>
                      <a:pt x="258" y="472"/>
                      <a:pt x="274" y="293"/>
                      <a:pt x="259" y="113"/>
                    </a:cubicBezTo>
                    <a:cubicBezTo>
                      <a:pt x="253" y="34"/>
                      <a:pt x="20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1"/>
              <p:cNvSpPr/>
              <p:nvPr/>
            </p:nvSpPr>
            <p:spPr>
              <a:xfrm>
                <a:off x="4836665" y="917706"/>
                <a:ext cx="7117" cy="1799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69" extrusionOk="0">
                    <a:moveTo>
                      <a:pt x="126" y="1"/>
                    </a:moveTo>
                    <a:cubicBezTo>
                      <a:pt x="82" y="1"/>
                      <a:pt x="38" y="29"/>
                      <a:pt x="33" y="92"/>
                    </a:cubicBezTo>
                    <a:cubicBezTo>
                      <a:pt x="22" y="222"/>
                      <a:pt x="12" y="351"/>
                      <a:pt x="2" y="480"/>
                    </a:cubicBezTo>
                    <a:cubicBezTo>
                      <a:pt x="1" y="517"/>
                      <a:pt x="28" y="552"/>
                      <a:pt x="62" y="565"/>
                    </a:cubicBezTo>
                    <a:cubicBezTo>
                      <a:pt x="70" y="567"/>
                      <a:pt x="78" y="568"/>
                      <a:pt x="85" y="568"/>
                    </a:cubicBezTo>
                    <a:cubicBezTo>
                      <a:pt x="207" y="568"/>
                      <a:pt x="209" y="242"/>
                      <a:pt x="220" y="96"/>
                    </a:cubicBezTo>
                    <a:cubicBezTo>
                      <a:pt x="224" y="35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1"/>
              <p:cNvSpPr/>
              <p:nvPr/>
            </p:nvSpPr>
            <p:spPr>
              <a:xfrm>
                <a:off x="4830085" y="953102"/>
                <a:ext cx="8825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39" extrusionOk="0">
                    <a:moveTo>
                      <a:pt x="175" y="1"/>
                    </a:moveTo>
                    <a:cubicBezTo>
                      <a:pt x="137" y="1"/>
                      <a:pt x="101" y="23"/>
                      <a:pt x="94" y="61"/>
                    </a:cubicBezTo>
                    <a:cubicBezTo>
                      <a:pt x="44" y="335"/>
                      <a:pt x="38" y="335"/>
                      <a:pt x="8" y="557"/>
                    </a:cubicBezTo>
                    <a:cubicBezTo>
                      <a:pt x="1" y="606"/>
                      <a:pt x="46" y="639"/>
                      <a:pt x="90" y="639"/>
                    </a:cubicBezTo>
                    <a:cubicBezTo>
                      <a:pt x="122" y="639"/>
                      <a:pt x="154" y="622"/>
                      <a:pt x="164" y="581"/>
                    </a:cubicBezTo>
                    <a:cubicBezTo>
                      <a:pt x="178" y="522"/>
                      <a:pt x="279" y="97"/>
                      <a:pt x="250" y="44"/>
                    </a:cubicBezTo>
                    <a:cubicBezTo>
                      <a:pt x="233" y="14"/>
                      <a:pt x="203" y="1"/>
                      <a:pt x="1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1"/>
              <p:cNvSpPr/>
              <p:nvPr/>
            </p:nvSpPr>
            <p:spPr>
              <a:xfrm>
                <a:off x="4819203" y="993212"/>
                <a:ext cx="10312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79" extrusionOk="0">
                    <a:moveTo>
                      <a:pt x="234" y="1"/>
                    </a:moveTo>
                    <a:cubicBezTo>
                      <a:pt x="203" y="1"/>
                      <a:pt x="172" y="18"/>
                      <a:pt x="163" y="56"/>
                    </a:cubicBezTo>
                    <a:cubicBezTo>
                      <a:pt x="113" y="268"/>
                      <a:pt x="60" y="479"/>
                      <a:pt x="14" y="691"/>
                    </a:cubicBezTo>
                    <a:cubicBezTo>
                      <a:pt x="1" y="746"/>
                      <a:pt x="39" y="779"/>
                      <a:pt x="79" y="779"/>
                    </a:cubicBezTo>
                    <a:cubicBezTo>
                      <a:pt x="105" y="779"/>
                      <a:pt x="132" y="764"/>
                      <a:pt x="143" y="731"/>
                    </a:cubicBezTo>
                    <a:cubicBezTo>
                      <a:pt x="216" y="499"/>
                      <a:pt x="256" y="337"/>
                      <a:pt x="309" y="101"/>
                    </a:cubicBezTo>
                    <a:cubicBezTo>
                      <a:pt x="325" y="37"/>
                      <a:pt x="279" y="1"/>
                      <a:pt x="2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1"/>
              <p:cNvSpPr/>
              <p:nvPr/>
            </p:nvSpPr>
            <p:spPr>
              <a:xfrm>
                <a:off x="4810663" y="1038036"/>
                <a:ext cx="7876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07" extrusionOk="0">
                    <a:moveTo>
                      <a:pt x="178" y="0"/>
                    </a:moveTo>
                    <a:cubicBezTo>
                      <a:pt x="150" y="0"/>
                      <a:pt x="122" y="21"/>
                      <a:pt x="118" y="47"/>
                    </a:cubicBezTo>
                    <a:cubicBezTo>
                      <a:pt x="111" y="90"/>
                      <a:pt x="1" y="535"/>
                      <a:pt x="19" y="569"/>
                    </a:cubicBezTo>
                    <a:cubicBezTo>
                      <a:pt x="33" y="595"/>
                      <a:pt x="56" y="606"/>
                      <a:pt x="81" y="606"/>
                    </a:cubicBezTo>
                    <a:cubicBezTo>
                      <a:pt x="111" y="606"/>
                      <a:pt x="141" y="588"/>
                      <a:pt x="151" y="555"/>
                    </a:cubicBezTo>
                    <a:cubicBezTo>
                      <a:pt x="197" y="393"/>
                      <a:pt x="201" y="330"/>
                      <a:pt x="227" y="176"/>
                    </a:cubicBezTo>
                    <a:lnTo>
                      <a:pt x="227" y="176"/>
                    </a:lnTo>
                    <a:cubicBezTo>
                      <a:pt x="225" y="187"/>
                      <a:pt x="224" y="192"/>
                      <a:pt x="224" y="192"/>
                    </a:cubicBezTo>
                    <a:cubicBezTo>
                      <a:pt x="224" y="192"/>
                      <a:pt x="234" y="128"/>
                      <a:pt x="241" y="84"/>
                    </a:cubicBezTo>
                    <a:cubicBezTo>
                      <a:pt x="248" y="40"/>
                      <a:pt x="230" y="12"/>
                      <a:pt x="198" y="4"/>
                    </a:cubicBezTo>
                    <a:cubicBezTo>
                      <a:pt x="192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1"/>
              <p:cNvSpPr/>
              <p:nvPr/>
            </p:nvSpPr>
            <p:spPr>
              <a:xfrm>
                <a:off x="4803102" y="1078241"/>
                <a:ext cx="6548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689" extrusionOk="0">
                    <a:moveTo>
                      <a:pt x="132" y="0"/>
                    </a:moveTo>
                    <a:cubicBezTo>
                      <a:pt x="116" y="0"/>
                      <a:pt x="99" y="6"/>
                      <a:pt x="85" y="20"/>
                    </a:cubicBezTo>
                    <a:cubicBezTo>
                      <a:pt x="51" y="53"/>
                      <a:pt x="6" y="576"/>
                      <a:pt x="2" y="621"/>
                    </a:cubicBezTo>
                    <a:cubicBezTo>
                      <a:pt x="0" y="666"/>
                      <a:pt x="36" y="689"/>
                      <a:pt x="70" y="689"/>
                    </a:cubicBezTo>
                    <a:cubicBezTo>
                      <a:pt x="98" y="689"/>
                      <a:pt x="124" y="674"/>
                      <a:pt x="131" y="644"/>
                    </a:cubicBezTo>
                    <a:cubicBezTo>
                      <a:pt x="167" y="455"/>
                      <a:pt x="185" y="265"/>
                      <a:pt x="202" y="73"/>
                    </a:cubicBezTo>
                    <a:cubicBezTo>
                      <a:pt x="206" y="33"/>
                      <a:pt x="170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1"/>
              <p:cNvSpPr/>
              <p:nvPr/>
            </p:nvSpPr>
            <p:spPr>
              <a:xfrm>
                <a:off x="4798579" y="1112245"/>
                <a:ext cx="6200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57" extrusionOk="0">
                    <a:moveTo>
                      <a:pt x="127" y="1"/>
                    </a:moveTo>
                    <a:cubicBezTo>
                      <a:pt x="100" y="1"/>
                      <a:pt x="74" y="17"/>
                      <a:pt x="68" y="45"/>
                    </a:cubicBezTo>
                    <a:cubicBezTo>
                      <a:pt x="42" y="194"/>
                      <a:pt x="15" y="341"/>
                      <a:pt x="3" y="493"/>
                    </a:cubicBezTo>
                    <a:cubicBezTo>
                      <a:pt x="1" y="532"/>
                      <a:pt x="33" y="556"/>
                      <a:pt x="65" y="556"/>
                    </a:cubicBezTo>
                    <a:cubicBezTo>
                      <a:pt x="93" y="556"/>
                      <a:pt x="121" y="538"/>
                      <a:pt x="128" y="496"/>
                    </a:cubicBezTo>
                    <a:cubicBezTo>
                      <a:pt x="132" y="466"/>
                      <a:pt x="195" y="61"/>
                      <a:pt x="182" y="33"/>
                    </a:cubicBezTo>
                    <a:cubicBezTo>
                      <a:pt x="169" y="11"/>
                      <a:pt x="148" y="1"/>
                      <a:pt x="12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1"/>
              <p:cNvSpPr/>
              <p:nvPr/>
            </p:nvSpPr>
            <p:spPr>
              <a:xfrm>
                <a:off x="4795384" y="1146598"/>
                <a:ext cx="4429" cy="911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88" extrusionOk="0">
                    <a:moveTo>
                      <a:pt x="82" y="0"/>
                    </a:moveTo>
                    <a:cubicBezTo>
                      <a:pt x="63" y="0"/>
                      <a:pt x="44" y="11"/>
                      <a:pt x="38" y="33"/>
                    </a:cubicBezTo>
                    <a:cubicBezTo>
                      <a:pt x="23" y="101"/>
                      <a:pt x="11" y="169"/>
                      <a:pt x="4" y="239"/>
                    </a:cubicBezTo>
                    <a:cubicBezTo>
                      <a:pt x="0" y="269"/>
                      <a:pt x="25" y="288"/>
                      <a:pt x="51" y="288"/>
                    </a:cubicBezTo>
                    <a:cubicBezTo>
                      <a:pt x="74" y="288"/>
                      <a:pt x="97" y="273"/>
                      <a:pt x="100" y="240"/>
                    </a:cubicBezTo>
                    <a:cubicBezTo>
                      <a:pt x="103" y="212"/>
                      <a:pt x="104" y="183"/>
                      <a:pt x="110" y="154"/>
                    </a:cubicBezTo>
                    <a:lnTo>
                      <a:pt x="110" y="156"/>
                    </a:lnTo>
                    <a:cubicBezTo>
                      <a:pt x="116" y="124"/>
                      <a:pt x="123" y="91"/>
                      <a:pt x="130" y="61"/>
                    </a:cubicBezTo>
                    <a:cubicBezTo>
                      <a:pt x="139" y="22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1"/>
              <p:cNvSpPr/>
              <p:nvPr/>
            </p:nvSpPr>
            <p:spPr>
              <a:xfrm>
                <a:off x="4860168" y="868707"/>
                <a:ext cx="21953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71" extrusionOk="0">
                    <a:moveTo>
                      <a:pt x="571" y="1"/>
                    </a:moveTo>
                    <a:cubicBezTo>
                      <a:pt x="517" y="1"/>
                      <a:pt x="440" y="44"/>
                      <a:pt x="383" y="67"/>
                    </a:cubicBezTo>
                    <a:cubicBezTo>
                      <a:pt x="240" y="120"/>
                      <a:pt x="173" y="135"/>
                      <a:pt x="68" y="153"/>
                    </a:cubicBezTo>
                    <a:cubicBezTo>
                      <a:pt x="0" y="163"/>
                      <a:pt x="8" y="270"/>
                      <a:pt x="84" y="270"/>
                    </a:cubicBezTo>
                    <a:cubicBezTo>
                      <a:pt x="88" y="270"/>
                      <a:pt x="92" y="270"/>
                      <a:pt x="97" y="269"/>
                    </a:cubicBezTo>
                    <a:cubicBezTo>
                      <a:pt x="236" y="246"/>
                      <a:pt x="694" y="153"/>
                      <a:pt x="625" y="30"/>
                    </a:cubicBezTo>
                    <a:cubicBezTo>
                      <a:pt x="613" y="9"/>
                      <a:pt x="59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1"/>
              <p:cNvSpPr/>
              <p:nvPr/>
            </p:nvSpPr>
            <p:spPr>
              <a:xfrm>
                <a:off x="4900973" y="856307"/>
                <a:ext cx="20877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65" extrusionOk="0">
                    <a:moveTo>
                      <a:pt x="561" y="0"/>
                    </a:moveTo>
                    <a:cubicBezTo>
                      <a:pt x="554" y="0"/>
                      <a:pt x="547" y="1"/>
                      <a:pt x="539" y="4"/>
                    </a:cubicBezTo>
                    <a:cubicBezTo>
                      <a:pt x="387" y="54"/>
                      <a:pt x="231" y="93"/>
                      <a:pt x="72" y="110"/>
                    </a:cubicBezTo>
                    <a:cubicBezTo>
                      <a:pt x="37" y="114"/>
                      <a:pt x="1" y="160"/>
                      <a:pt x="14" y="207"/>
                    </a:cubicBezTo>
                    <a:cubicBezTo>
                      <a:pt x="23" y="249"/>
                      <a:pt x="66" y="264"/>
                      <a:pt x="126" y="264"/>
                    </a:cubicBezTo>
                    <a:cubicBezTo>
                      <a:pt x="267" y="264"/>
                      <a:pt x="499" y="178"/>
                      <a:pt x="592" y="139"/>
                    </a:cubicBezTo>
                    <a:cubicBezTo>
                      <a:pt x="660" y="113"/>
                      <a:pt x="628" y="0"/>
                      <a:pt x="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1"/>
              <p:cNvSpPr/>
              <p:nvPr/>
            </p:nvSpPr>
            <p:spPr>
              <a:xfrm>
                <a:off x="4944120" y="849031"/>
                <a:ext cx="30873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02" extrusionOk="0">
                    <a:moveTo>
                      <a:pt x="908" y="1"/>
                    </a:moveTo>
                    <a:cubicBezTo>
                      <a:pt x="820" y="1"/>
                      <a:pt x="212" y="47"/>
                      <a:pt x="107" y="54"/>
                    </a:cubicBezTo>
                    <a:cubicBezTo>
                      <a:pt x="0" y="62"/>
                      <a:pt x="19" y="201"/>
                      <a:pt x="101" y="201"/>
                    </a:cubicBezTo>
                    <a:cubicBezTo>
                      <a:pt x="102" y="201"/>
                      <a:pt x="103" y="201"/>
                      <a:pt x="105" y="201"/>
                    </a:cubicBezTo>
                    <a:cubicBezTo>
                      <a:pt x="315" y="187"/>
                      <a:pt x="533" y="170"/>
                      <a:pt x="722" y="155"/>
                    </a:cubicBezTo>
                    <a:cubicBezTo>
                      <a:pt x="815" y="148"/>
                      <a:pt x="971" y="155"/>
                      <a:pt x="972" y="69"/>
                    </a:cubicBezTo>
                    <a:cubicBezTo>
                      <a:pt x="975" y="34"/>
                      <a:pt x="946" y="2"/>
                      <a:pt x="9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1"/>
              <p:cNvSpPr/>
              <p:nvPr/>
            </p:nvSpPr>
            <p:spPr>
              <a:xfrm>
                <a:off x="4994954" y="847545"/>
                <a:ext cx="23724" cy="5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67" extrusionOk="0">
                    <a:moveTo>
                      <a:pt x="71" y="0"/>
                    </a:moveTo>
                    <a:cubicBezTo>
                      <a:pt x="5" y="0"/>
                      <a:pt x="0" y="102"/>
                      <a:pt x="68" y="106"/>
                    </a:cubicBezTo>
                    <a:cubicBezTo>
                      <a:pt x="335" y="121"/>
                      <a:pt x="528" y="166"/>
                      <a:pt x="638" y="166"/>
                    </a:cubicBezTo>
                    <a:cubicBezTo>
                      <a:pt x="707" y="166"/>
                      <a:pt x="744" y="148"/>
                      <a:pt x="746" y="94"/>
                    </a:cubicBezTo>
                    <a:cubicBezTo>
                      <a:pt x="749" y="13"/>
                      <a:pt x="672" y="2"/>
                      <a:pt x="505" y="2"/>
                    </a:cubicBezTo>
                    <a:cubicBezTo>
                      <a:pt x="441" y="2"/>
                      <a:pt x="364" y="4"/>
                      <a:pt x="274" y="4"/>
                    </a:cubicBezTo>
                    <a:cubicBezTo>
                      <a:pt x="213" y="4"/>
                      <a:pt x="146" y="3"/>
                      <a:pt x="73" y="1"/>
                    </a:cubicBezTo>
                    <a:cubicBezTo>
                      <a:pt x="72" y="0"/>
                      <a:pt x="72" y="0"/>
                      <a:pt x="7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1"/>
              <p:cNvSpPr/>
              <p:nvPr/>
            </p:nvSpPr>
            <p:spPr>
              <a:xfrm>
                <a:off x="5040947" y="853112"/>
                <a:ext cx="23503" cy="70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23" extrusionOk="0">
                    <a:moveTo>
                      <a:pt x="99" y="0"/>
                    </a:moveTo>
                    <a:cubicBezTo>
                      <a:pt x="47" y="0"/>
                      <a:pt x="6" y="47"/>
                      <a:pt x="3" y="97"/>
                    </a:cubicBezTo>
                    <a:cubicBezTo>
                      <a:pt x="0" y="152"/>
                      <a:pt x="45" y="195"/>
                      <a:pt x="101" y="198"/>
                    </a:cubicBezTo>
                    <a:cubicBezTo>
                      <a:pt x="272" y="211"/>
                      <a:pt x="446" y="217"/>
                      <a:pt x="617" y="223"/>
                    </a:cubicBezTo>
                    <a:cubicBezTo>
                      <a:pt x="618" y="223"/>
                      <a:pt x="618" y="223"/>
                      <a:pt x="619" y="223"/>
                    </a:cubicBezTo>
                    <a:cubicBezTo>
                      <a:pt x="731" y="223"/>
                      <a:pt x="743" y="58"/>
                      <a:pt x="623" y="46"/>
                    </a:cubicBezTo>
                    <a:cubicBezTo>
                      <a:pt x="451" y="31"/>
                      <a:pt x="280" y="15"/>
                      <a:pt x="106" y="1"/>
                    </a:cubicBezTo>
                    <a:cubicBezTo>
                      <a:pt x="104" y="0"/>
                      <a:pt x="102" y="0"/>
                      <a:pt x="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1"/>
              <p:cNvSpPr/>
              <p:nvPr/>
            </p:nvSpPr>
            <p:spPr>
              <a:xfrm>
                <a:off x="5079223" y="859945"/>
                <a:ext cx="25780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48" extrusionOk="0">
                    <a:moveTo>
                      <a:pt x="152" y="1"/>
                    </a:moveTo>
                    <a:cubicBezTo>
                      <a:pt x="23" y="1"/>
                      <a:pt x="0" y="182"/>
                      <a:pt x="121" y="218"/>
                    </a:cubicBezTo>
                    <a:cubicBezTo>
                      <a:pt x="302" y="273"/>
                      <a:pt x="487" y="317"/>
                      <a:pt x="675" y="346"/>
                    </a:cubicBezTo>
                    <a:cubicBezTo>
                      <a:pt x="680" y="347"/>
                      <a:pt x="685" y="347"/>
                      <a:pt x="690" y="347"/>
                    </a:cubicBezTo>
                    <a:cubicBezTo>
                      <a:pt x="779" y="347"/>
                      <a:pt x="815" y="192"/>
                      <a:pt x="706" y="158"/>
                    </a:cubicBezTo>
                    <a:cubicBezTo>
                      <a:pt x="685" y="151"/>
                      <a:pt x="179" y="2"/>
                      <a:pt x="156" y="1"/>
                    </a:cubicBezTo>
                    <a:cubicBezTo>
                      <a:pt x="155" y="1"/>
                      <a:pt x="153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1"/>
              <p:cNvSpPr/>
              <p:nvPr/>
            </p:nvSpPr>
            <p:spPr>
              <a:xfrm>
                <a:off x="5123635" y="876109"/>
                <a:ext cx="24294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17" extrusionOk="0">
                    <a:moveTo>
                      <a:pt x="145" y="1"/>
                    </a:moveTo>
                    <a:cubicBezTo>
                      <a:pt x="116" y="1"/>
                      <a:pt x="88" y="15"/>
                      <a:pt x="71" y="43"/>
                    </a:cubicBezTo>
                    <a:cubicBezTo>
                      <a:pt x="1" y="151"/>
                      <a:pt x="127" y="156"/>
                      <a:pt x="622" y="502"/>
                    </a:cubicBezTo>
                    <a:cubicBezTo>
                      <a:pt x="636" y="512"/>
                      <a:pt x="651" y="516"/>
                      <a:pt x="667" y="516"/>
                    </a:cubicBezTo>
                    <a:cubicBezTo>
                      <a:pt x="717" y="516"/>
                      <a:pt x="768" y="469"/>
                      <a:pt x="751" y="409"/>
                    </a:cubicBezTo>
                    <a:cubicBezTo>
                      <a:pt x="734" y="330"/>
                      <a:pt x="263" y="54"/>
                      <a:pt x="193" y="14"/>
                    </a:cubicBezTo>
                    <a:cubicBezTo>
                      <a:pt x="177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1"/>
              <p:cNvSpPr/>
              <p:nvPr/>
            </p:nvSpPr>
            <p:spPr>
              <a:xfrm>
                <a:off x="5161752" y="906729"/>
                <a:ext cx="24357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50" extrusionOk="0">
                    <a:moveTo>
                      <a:pt x="105" y="0"/>
                    </a:moveTo>
                    <a:cubicBezTo>
                      <a:pt x="57" y="0"/>
                      <a:pt x="5" y="36"/>
                      <a:pt x="3" y="97"/>
                    </a:cubicBezTo>
                    <a:cubicBezTo>
                      <a:pt x="0" y="168"/>
                      <a:pt x="205" y="376"/>
                      <a:pt x="256" y="425"/>
                    </a:cubicBezTo>
                    <a:cubicBezTo>
                      <a:pt x="340" y="503"/>
                      <a:pt x="509" y="649"/>
                      <a:pt x="618" y="649"/>
                    </a:cubicBezTo>
                    <a:cubicBezTo>
                      <a:pt x="650" y="649"/>
                      <a:pt x="677" y="637"/>
                      <a:pt x="695" y="607"/>
                    </a:cubicBezTo>
                    <a:cubicBezTo>
                      <a:pt x="769" y="491"/>
                      <a:pt x="614" y="449"/>
                      <a:pt x="418" y="292"/>
                    </a:cubicBezTo>
                    <a:cubicBezTo>
                      <a:pt x="327" y="213"/>
                      <a:pt x="244" y="128"/>
                      <a:pt x="172" y="32"/>
                    </a:cubicBezTo>
                    <a:cubicBezTo>
                      <a:pt x="156" y="11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1"/>
              <p:cNvSpPr/>
              <p:nvPr/>
            </p:nvSpPr>
            <p:spPr>
              <a:xfrm>
                <a:off x="5197244" y="938646"/>
                <a:ext cx="23060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11" extrusionOk="0">
                    <a:moveTo>
                      <a:pt x="106" y="0"/>
                    </a:moveTo>
                    <a:cubicBezTo>
                      <a:pt x="66" y="0"/>
                      <a:pt x="27" y="31"/>
                      <a:pt x="15" y="70"/>
                    </a:cubicBezTo>
                    <a:cubicBezTo>
                      <a:pt x="1" y="113"/>
                      <a:pt x="18" y="162"/>
                      <a:pt x="78" y="190"/>
                    </a:cubicBezTo>
                    <a:cubicBezTo>
                      <a:pt x="84" y="193"/>
                      <a:pt x="89" y="195"/>
                      <a:pt x="92" y="196"/>
                    </a:cubicBezTo>
                    <a:lnTo>
                      <a:pt x="92" y="196"/>
                    </a:lnTo>
                    <a:cubicBezTo>
                      <a:pt x="334" y="307"/>
                      <a:pt x="471" y="410"/>
                      <a:pt x="556" y="410"/>
                    </a:cubicBezTo>
                    <a:cubicBezTo>
                      <a:pt x="587" y="410"/>
                      <a:pt x="611" y="396"/>
                      <a:pt x="631" y="364"/>
                    </a:cubicBezTo>
                    <a:cubicBezTo>
                      <a:pt x="728" y="215"/>
                      <a:pt x="387" y="110"/>
                      <a:pt x="135" y="6"/>
                    </a:cubicBezTo>
                    <a:cubicBezTo>
                      <a:pt x="126" y="2"/>
                      <a:pt x="116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1"/>
              <p:cNvSpPr/>
              <p:nvPr/>
            </p:nvSpPr>
            <p:spPr>
              <a:xfrm>
                <a:off x="5200280" y="944846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0"/>
                    </a:moveTo>
                    <a:cubicBezTo>
                      <a:pt x="2" y="2"/>
                      <a:pt x="4" y="2"/>
                      <a:pt x="8" y="3"/>
                    </a:cubicBezTo>
                    <a:cubicBezTo>
                      <a:pt x="5" y="2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1"/>
              <p:cNvSpPr/>
              <p:nvPr/>
            </p:nvSpPr>
            <p:spPr>
              <a:xfrm>
                <a:off x="5232450" y="959967"/>
                <a:ext cx="24294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49" extrusionOk="0">
                    <a:moveTo>
                      <a:pt x="147" y="1"/>
                    </a:moveTo>
                    <a:cubicBezTo>
                      <a:pt x="65" y="1"/>
                      <a:pt x="1" y="119"/>
                      <a:pt x="95" y="189"/>
                    </a:cubicBezTo>
                    <a:cubicBezTo>
                      <a:pt x="210" y="273"/>
                      <a:pt x="490" y="448"/>
                      <a:pt x="641" y="448"/>
                    </a:cubicBezTo>
                    <a:cubicBezTo>
                      <a:pt x="688" y="448"/>
                      <a:pt x="722" y="431"/>
                      <a:pt x="735" y="388"/>
                    </a:cubicBezTo>
                    <a:cubicBezTo>
                      <a:pt x="768" y="285"/>
                      <a:pt x="649" y="267"/>
                      <a:pt x="553" y="221"/>
                    </a:cubicBezTo>
                    <a:cubicBezTo>
                      <a:pt x="430" y="162"/>
                      <a:pt x="311" y="99"/>
                      <a:pt x="201" y="19"/>
                    </a:cubicBezTo>
                    <a:cubicBezTo>
                      <a:pt x="183" y="6"/>
                      <a:pt x="164" y="1"/>
                      <a:pt x="14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1"/>
              <p:cNvSpPr/>
              <p:nvPr/>
            </p:nvSpPr>
            <p:spPr>
              <a:xfrm>
                <a:off x="5277780" y="978092"/>
                <a:ext cx="20466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05" extrusionOk="0">
                    <a:moveTo>
                      <a:pt x="135" y="0"/>
                    </a:moveTo>
                    <a:cubicBezTo>
                      <a:pt x="115" y="0"/>
                      <a:pt x="97" y="4"/>
                      <a:pt x="78" y="13"/>
                    </a:cubicBezTo>
                    <a:cubicBezTo>
                      <a:pt x="51" y="27"/>
                      <a:pt x="31" y="53"/>
                      <a:pt x="22" y="83"/>
                    </a:cubicBezTo>
                    <a:cubicBezTo>
                      <a:pt x="1" y="149"/>
                      <a:pt x="46" y="219"/>
                      <a:pt x="101" y="231"/>
                    </a:cubicBezTo>
                    <a:cubicBezTo>
                      <a:pt x="266" y="263"/>
                      <a:pt x="406" y="305"/>
                      <a:pt x="502" y="305"/>
                    </a:cubicBezTo>
                    <a:cubicBezTo>
                      <a:pt x="569" y="305"/>
                      <a:pt x="614" y="285"/>
                      <a:pt x="631" y="228"/>
                    </a:cubicBezTo>
                    <a:cubicBezTo>
                      <a:pt x="646" y="173"/>
                      <a:pt x="612" y="116"/>
                      <a:pt x="559" y="98"/>
                    </a:cubicBezTo>
                    <a:cubicBezTo>
                      <a:pt x="432" y="53"/>
                      <a:pt x="300" y="32"/>
                      <a:pt x="168" y="4"/>
                    </a:cubicBezTo>
                    <a:cubicBezTo>
                      <a:pt x="158" y="3"/>
                      <a:pt x="145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1"/>
              <p:cNvSpPr/>
              <p:nvPr/>
            </p:nvSpPr>
            <p:spPr>
              <a:xfrm>
                <a:off x="4803324" y="1139196"/>
                <a:ext cx="24104" cy="708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4" extrusionOk="0">
                    <a:moveTo>
                      <a:pt x="193" y="2"/>
                    </a:moveTo>
                    <a:cubicBezTo>
                      <a:pt x="194" y="2"/>
                      <a:pt x="194" y="2"/>
                      <a:pt x="195" y="2"/>
                    </a:cubicBezTo>
                    <a:lnTo>
                      <a:pt x="195" y="2"/>
                    </a:lnTo>
                    <a:cubicBezTo>
                      <a:pt x="194" y="2"/>
                      <a:pt x="194" y="2"/>
                      <a:pt x="193" y="2"/>
                    </a:cubicBezTo>
                    <a:close/>
                    <a:moveTo>
                      <a:pt x="162" y="0"/>
                    </a:moveTo>
                    <a:cubicBezTo>
                      <a:pt x="0" y="0"/>
                      <a:pt x="23" y="201"/>
                      <a:pt x="151" y="204"/>
                    </a:cubicBezTo>
                    <a:cubicBezTo>
                      <a:pt x="215" y="214"/>
                      <a:pt x="314" y="224"/>
                      <a:pt x="413" y="224"/>
                    </a:cubicBezTo>
                    <a:cubicBezTo>
                      <a:pt x="587" y="224"/>
                      <a:pt x="761" y="193"/>
                      <a:pt x="734" y="81"/>
                    </a:cubicBezTo>
                    <a:cubicBezTo>
                      <a:pt x="725" y="41"/>
                      <a:pt x="695" y="12"/>
                      <a:pt x="642" y="12"/>
                    </a:cubicBezTo>
                    <a:cubicBezTo>
                      <a:pt x="636" y="12"/>
                      <a:pt x="630" y="13"/>
                      <a:pt x="624" y="13"/>
                    </a:cubicBezTo>
                    <a:cubicBezTo>
                      <a:pt x="587" y="18"/>
                      <a:pt x="533" y="22"/>
                      <a:pt x="467" y="22"/>
                    </a:cubicBezTo>
                    <a:cubicBezTo>
                      <a:pt x="389" y="22"/>
                      <a:pt x="294" y="17"/>
                      <a:pt x="195" y="2"/>
                    </a:cubicBezTo>
                    <a:lnTo>
                      <a:pt x="195" y="2"/>
                    </a:lnTo>
                    <a:cubicBezTo>
                      <a:pt x="196" y="2"/>
                      <a:pt x="196" y="3"/>
                      <a:pt x="197" y="3"/>
                    </a:cubicBezTo>
                    <a:cubicBezTo>
                      <a:pt x="185" y="1"/>
                      <a:pt x="173" y="0"/>
                      <a:pt x="1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1"/>
              <p:cNvSpPr/>
              <p:nvPr/>
            </p:nvSpPr>
            <p:spPr>
              <a:xfrm>
                <a:off x="4863331" y="1145997"/>
                <a:ext cx="44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" extrusionOk="0">
                    <a:moveTo>
                      <a:pt x="1" y="0"/>
                    </a:moveTo>
                    <a:cubicBezTo>
                      <a:pt x="4" y="0"/>
                      <a:pt x="10" y="2"/>
                      <a:pt x="14" y="2"/>
                    </a:cubicBezTo>
                    <a:cubicBezTo>
                      <a:pt x="8" y="0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1"/>
              <p:cNvSpPr/>
              <p:nvPr/>
            </p:nvSpPr>
            <p:spPr>
              <a:xfrm>
                <a:off x="4849096" y="1142549"/>
                <a:ext cx="18979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72" extrusionOk="0">
                    <a:moveTo>
                      <a:pt x="446" y="107"/>
                    </a:moveTo>
                    <a:lnTo>
                      <a:pt x="446" y="107"/>
                    </a:lnTo>
                    <a:cubicBezTo>
                      <a:pt x="447" y="107"/>
                      <a:pt x="449" y="107"/>
                      <a:pt x="451" y="108"/>
                    </a:cubicBezTo>
                    <a:cubicBezTo>
                      <a:pt x="448" y="107"/>
                      <a:pt x="446" y="107"/>
                      <a:pt x="446" y="107"/>
                    </a:cubicBezTo>
                    <a:close/>
                    <a:moveTo>
                      <a:pt x="77" y="0"/>
                    </a:moveTo>
                    <a:cubicBezTo>
                      <a:pt x="36" y="0"/>
                      <a:pt x="0" y="41"/>
                      <a:pt x="10" y="88"/>
                    </a:cubicBezTo>
                    <a:cubicBezTo>
                      <a:pt x="23" y="141"/>
                      <a:pt x="199" y="201"/>
                      <a:pt x="250" y="218"/>
                    </a:cubicBezTo>
                    <a:cubicBezTo>
                      <a:pt x="296" y="235"/>
                      <a:pt x="418" y="272"/>
                      <a:pt x="499" y="272"/>
                    </a:cubicBezTo>
                    <a:cubicBezTo>
                      <a:pt x="528" y="272"/>
                      <a:pt x="553" y="267"/>
                      <a:pt x="565" y="254"/>
                    </a:cubicBezTo>
                    <a:cubicBezTo>
                      <a:pt x="597" y="225"/>
                      <a:pt x="600" y="172"/>
                      <a:pt x="568" y="139"/>
                    </a:cubicBezTo>
                    <a:cubicBezTo>
                      <a:pt x="545" y="116"/>
                      <a:pt x="502" y="116"/>
                      <a:pt x="464" y="111"/>
                    </a:cubicBezTo>
                    <a:lnTo>
                      <a:pt x="467" y="111"/>
                    </a:lnTo>
                    <a:cubicBezTo>
                      <a:pt x="457" y="109"/>
                      <a:pt x="445" y="107"/>
                      <a:pt x="446" y="107"/>
                    </a:cubicBezTo>
                    <a:lnTo>
                      <a:pt x="446" y="107"/>
                    </a:lnTo>
                    <a:cubicBezTo>
                      <a:pt x="446" y="107"/>
                      <a:pt x="446" y="107"/>
                      <a:pt x="446" y="107"/>
                    </a:cubicBezTo>
                    <a:lnTo>
                      <a:pt x="446" y="107"/>
                    </a:lnTo>
                    <a:cubicBezTo>
                      <a:pt x="257" y="72"/>
                      <a:pt x="66" y="0"/>
                      <a:pt x="82" y="0"/>
                    </a:cubicBezTo>
                    <a:cubicBezTo>
                      <a:pt x="80" y="0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1"/>
              <p:cNvSpPr/>
              <p:nvPr/>
            </p:nvSpPr>
            <p:spPr>
              <a:xfrm>
                <a:off x="4889048" y="1151248"/>
                <a:ext cx="16670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2" extrusionOk="0"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4" y="0"/>
                      <a:pt x="94" y="0"/>
                    </a:cubicBezTo>
                    <a:cubicBezTo>
                      <a:pt x="13" y="0"/>
                      <a:pt x="0" y="113"/>
                      <a:pt x="74" y="133"/>
                    </a:cubicBezTo>
                    <a:cubicBezTo>
                      <a:pt x="192" y="163"/>
                      <a:pt x="312" y="186"/>
                      <a:pt x="435" y="201"/>
                    </a:cubicBezTo>
                    <a:cubicBezTo>
                      <a:pt x="437" y="201"/>
                      <a:pt x="440" y="201"/>
                      <a:pt x="442" y="201"/>
                    </a:cubicBezTo>
                    <a:cubicBezTo>
                      <a:pt x="490" y="201"/>
                      <a:pt x="526" y="133"/>
                      <a:pt x="485" y="90"/>
                    </a:cubicBezTo>
                    <a:cubicBezTo>
                      <a:pt x="468" y="69"/>
                      <a:pt x="82" y="1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5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1"/>
              <p:cNvSpPr/>
              <p:nvPr/>
            </p:nvSpPr>
            <p:spPr>
              <a:xfrm>
                <a:off x="4930487" y="1162256"/>
                <a:ext cx="27204" cy="1569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96" extrusionOk="0">
                    <a:moveTo>
                      <a:pt x="151" y="0"/>
                    </a:moveTo>
                    <a:cubicBezTo>
                      <a:pt x="58" y="0"/>
                      <a:pt x="0" y="138"/>
                      <a:pt x="97" y="196"/>
                    </a:cubicBezTo>
                    <a:cubicBezTo>
                      <a:pt x="286" y="309"/>
                      <a:pt x="485" y="404"/>
                      <a:pt x="687" y="491"/>
                    </a:cubicBezTo>
                    <a:cubicBezTo>
                      <a:pt x="695" y="494"/>
                      <a:pt x="703" y="496"/>
                      <a:pt x="712" y="496"/>
                    </a:cubicBezTo>
                    <a:cubicBezTo>
                      <a:pt x="742" y="496"/>
                      <a:pt x="773" y="478"/>
                      <a:pt x="786" y="454"/>
                    </a:cubicBezTo>
                    <a:cubicBezTo>
                      <a:pt x="859" y="340"/>
                      <a:pt x="713" y="319"/>
                      <a:pt x="208" y="17"/>
                    </a:cubicBezTo>
                    <a:cubicBezTo>
                      <a:pt x="188" y="5"/>
                      <a:pt x="169" y="0"/>
                      <a:pt x="1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1"/>
              <p:cNvSpPr/>
              <p:nvPr/>
            </p:nvSpPr>
            <p:spPr>
              <a:xfrm>
                <a:off x="4973349" y="1185791"/>
                <a:ext cx="31474" cy="18758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93" extrusionOk="0">
                    <a:moveTo>
                      <a:pt x="94" y="1"/>
                    </a:moveTo>
                    <a:cubicBezTo>
                      <a:pt x="30" y="1"/>
                      <a:pt x="1" y="93"/>
                      <a:pt x="77" y="125"/>
                    </a:cubicBezTo>
                    <a:cubicBezTo>
                      <a:pt x="313" y="223"/>
                      <a:pt x="578" y="417"/>
                      <a:pt x="791" y="575"/>
                    </a:cubicBezTo>
                    <a:cubicBezTo>
                      <a:pt x="809" y="587"/>
                      <a:pt x="826" y="593"/>
                      <a:pt x="844" y="593"/>
                    </a:cubicBezTo>
                    <a:cubicBezTo>
                      <a:pt x="927" y="593"/>
                      <a:pt x="995" y="468"/>
                      <a:pt x="897" y="403"/>
                    </a:cubicBezTo>
                    <a:cubicBezTo>
                      <a:pt x="561" y="175"/>
                      <a:pt x="140" y="2"/>
                      <a:pt x="97" y="1"/>
                    </a:cubicBezTo>
                    <a:cubicBezTo>
                      <a:pt x="96" y="1"/>
                      <a:pt x="9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1"/>
              <p:cNvSpPr/>
              <p:nvPr/>
            </p:nvSpPr>
            <p:spPr>
              <a:xfrm>
                <a:off x="5027851" y="1210812"/>
                <a:ext cx="26888" cy="17271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6" extrusionOk="0">
                    <a:moveTo>
                      <a:pt x="141" y="0"/>
                    </a:moveTo>
                    <a:cubicBezTo>
                      <a:pt x="46" y="0"/>
                      <a:pt x="1" y="118"/>
                      <a:pt x="64" y="179"/>
                    </a:cubicBezTo>
                    <a:cubicBezTo>
                      <a:pt x="195" y="305"/>
                      <a:pt x="531" y="546"/>
                      <a:pt x="708" y="546"/>
                    </a:cubicBezTo>
                    <a:cubicBezTo>
                      <a:pt x="760" y="546"/>
                      <a:pt x="798" y="525"/>
                      <a:pt x="814" y="476"/>
                    </a:cubicBezTo>
                    <a:cubicBezTo>
                      <a:pt x="850" y="360"/>
                      <a:pt x="722" y="344"/>
                      <a:pt x="612" y="294"/>
                    </a:cubicBezTo>
                    <a:cubicBezTo>
                      <a:pt x="499" y="241"/>
                      <a:pt x="391" y="178"/>
                      <a:pt x="293" y="100"/>
                    </a:cubicBezTo>
                    <a:cubicBezTo>
                      <a:pt x="244" y="59"/>
                      <a:pt x="201" y="2"/>
                      <a:pt x="142" y="0"/>
                    </a:cubicBezTo>
                    <a:cubicBezTo>
                      <a:pt x="142" y="0"/>
                      <a:pt x="141" y="0"/>
                      <a:pt x="14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1"/>
              <p:cNvSpPr/>
              <p:nvPr/>
            </p:nvSpPr>
            <p:spPr>
              <a:xfrm>
                <a:off x="5078337" y="1235486"/>
                <a:ext cx="28975" cy="1268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01" extrusionOk="0">
                    <a:moveTo>
                      <a:pt x="131" y="0"/>
                    </a:moveTo>
                    <a:cubicBezTo>
                      <a:pt x="32" y="0"/>
                      <a:pt x="0" y="137"/>
                      <a:pt x="80" y="178"/>
                    </a:cubicBezTo>
                    <a:cubicBezTo>
                      <a:pt x="369" y="327"/>
                      <a:pt x="542" y="374"/>
                      <a:pt x="796" y="400"/>
                    </a:cubicBezTo>
                    <a:cubicBezTo>
                      <a:pt x="799" y="400"/>
                      <a:pt x="801" y="400"/>
                      <a:pt x="804" y="400"/>
                    </a:cubicBezTo>
                    <a:cubicBezTo>
                      <a:pt x="868" y="400"/>
                      <a:pt x="916" y="325"/>
                      <a:pt x="882" y="260"/>
                    </a:cubicBezTo>
                    <a:cubicBezTo>
                      <a:pt x="870" y="242"/>
                      <a:pt x="849" y="221"/>
                      <a:pt x="824" y="215"/>
                    </a:cubicBezTo>
                    <a:cubicBezTo>
                      <a:pt x="497" y="159"/>
                      <a:pt x="272" y="57"/>
                      <a:pt x="271" y="57"/>
                    </a:cubicBezTo>
                    <a:lnTo>
                      <a:pt x="271" y="57"/>
                    </a:lnTo>
                    <a:cubicBezTo>
                      <a:pt x="271" y="57"/>
                      <a:pt x="271" y="57"/>
                      <a:pt x="272" y="58"/>
                    </a:cubicBezTo>
                    <a:lnTo>
                      <a:pt x="256" y="51"/>
                    </a:lnTo>
                    <a:cubicBezTo>
                      <a:pt x="226" y="36"/>
                      <a:pt x="163" y="0"/>
                      <a:pt x="133" y="0"/>
                    </a:cubicBezTo>
                    <a:cubicBezTo>
                      <a:pt x="132" y="0"/>
                      <a:pt x="132" y="0"/>
                      <a:pt x="1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1"/>
              <p:cNvSpPr/>
              <p:nvPr/>
            </p:nvSpPr>
            <p:spPr>
              <a:xfrm>
                <a:off x="5086340" y="1237067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1"/>
                    </a:moveTo>
                    <a:cubicBezTo>
                      <a:pt x="4" y="3"/>
                      <a:pt x="7" y="4"/>
                      <a:pt x="7" y="4"/>
                    </a:cubicBezTo>
                    <a:cubicBezTo>
                      <a:pt x="7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1"/>
              <p:cNvSpPr/>
              <p:nvPr/>
            </p:nvSpPr>
            <p:spPr>
              <a:xfrm>
                <a:off x="5128380" y="1251776"/>
                <a:ext cx="2869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334" extrusionOk="0">
                    <a:moveTo>
                      <a:pt x="150" y="1"/>
                    </a:moveTo>
                    <a:cubicBezTo>
                      <a:pt x="61" y="1"/>
                      <a:pt x="0" y="120"/>
                      <a:pt x="71" y="196"/>
                    </a:cubicBezTo>
                    <a:cubicBezTo>
                      <a:pt x="113" y="239"/>
                      <a:pt x="263" y="244"/>
                      <a:pt x="328" y="256"/>
                    </a:cubicBezTo>
                    <a:cubicBezTo>
                      <a:pt x="519" y="288"/>
                      <a:pt x="655" y="333"/>
                      <a:pt x="744" y="333"/>
                    </a:cubicBezTo>
                    <a:cubicBezTo>
                      <a:pt x="803" y="333"/>
                      <a:pt x="841" y="313"/>
                      <a:pt x="859" y="256"/>
                    </a:cubicBezTo>
                    <a:cubicBezTo>
                      <a:pt x="906" y="101"/>
                      <a:pt x="631" y="67"/>
                      <a:pt x="472" y="41"/>
                    </a:cubicBezTo>
                    <a:cubicBezTo>
                      <a:pt x="341" y="20"/>
                      <a:pt x="172" y="1"/>
                      <a:pt x="152" y="1"/>
                    </a:cubicBezTo>
                    <a:cubicBezTo>
                      <a:pt x="151" y="1"/>
                      <a:pt x="15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1"/>
              <p:cNvSpPr/>
              <p:nvPr/>
            </p:nvSpPr>
            <p:spPr>
              <a:xfrm>
                <a:off x="5187944" y="1259748"/>
                <a:ext cx="16038" cy="389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23" extrusionOk="0">
                    <a:moveTo>
                      <a:pt x="69" y="1"/>
                    </a:moveTo>
                    <a:cubicBezTo>
                      <a:pt x="14" y="1"/>
                      <a:pt x="1" y="91"/>
                      <a:pt x="70" y="97"/>
                    </a:cubicBezTo>
                    <a:cubicBezTo>
                      <a:pt x="199" y="111"/>
                      <a:pt x="328" y="120"/>
                      <a:pt x="458" y="123"/>
                    </a:cubicBezTo>
                    <a:cubicBezTo>
                      <a:pt x="482" y="123"/>
                      <a:pt x="507" y="104"/>
                      <a:pt x="507" y="77"/>
                    </a:cubicBezTo>
                    <a:cubicBezTo>
                      <a:pt x="507" y="50"/>
                      <a:pt x="485" y="30"/>
                      <a:pt x="459" y="28"/>
                    </a:cubicBezTo>
                    <a:cubicBezTo>
                      <a:pt x="329" y="25"/>
                      <a:pt x="200" y="15"/>
                      <a:pt x="71" y="1"/>
                    </a:cubicBezTo>
                    <a:cubicBezTo>
                      <a:pt x="71" y="1"/>
                      <a:pt x="70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1"/>
              <p:cNvSpPr/>
              <p:nvPr/>
            </p:nvSpPr>
            <p:spPr>
              <a:xfrm>
                <a:off x="4973096" y="895563"/>
                <a:ext cx="181982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219" extrusionOk="0">
                    <a:moveTo>
                      <a:pt x="1786" y="2111"/>
                    </a:moveTo>
                    <a:cubicBezTo>
                      <a:pt x="1830" y="2111"/>
                      <a:pt x="1875" y="2123"/>
                      <a:pt x="1918" y="2150"/>
                    </a:cubicBezTo>
                    <a:cubicBezTo>
                      <a:pt x="2197" y="2190"/>
                      <a:pt x="2450" y="2533"/>
                      <a:pt x="2183" y="2843"/>
                    </a:cubicBezTo>
                    <a:cubicBezTo>
                      <a:pt x="2044" y="3006"/>
                      <a:pt x="1853" y="3154"/>
                      <a:pt x="1663" y="3154"/>
                    </a:cubicBezTo>
                    <a:cubicBezTo>
                      <a:pt x="1602" y="3154"/>
                      <a:pt x="1540" y="3138"/>
                      <a:pt x="1481" y="3102"/>
                    </a:cubicBezTo>
                    <a:cubicBezTo>
                      <a:pt x="1083" y="2859"/>
                      <a:pt x="1435" y="2111"/>
                      <a:pt x="1786" y="2111"/>
                    </a:cubicBezTo>
                    <a:close/>
                    <a:moveTo>
                      <a:pt x="3867" y="2826"/>
                    </a:moveTo>
                    <a:cubicBezTo>
                      <a:pt x="3888" y="2826"/>
                      <a:pt x="3910" y="2829"/>
                      <a:pt x="3932" y="2835"/>
                    </a:cubicBezTo>
                    <a:cubicBezTo>
                      <a:pt x="3960" y="2831"/>
                      <a:pt x="3986" y="2829"/>
                      <a:pt x="4011" y="2829"/>
                    </a:cubicBezTo>
                    <a:cubicBezTo>
                      <a:pt x="4500" y="2829"/>
                      <a:pt x="4538" y="3614"/>
                      <a:pt x="4034" y="3921"/>
                    </a:cubicBezTo>
                    <a:cubicBezTo>
                      <a:pt x="3963" y="3964"/>
                      <a:pt x="3890" y="3983"/>
                      <a:pt x="3822" y="3983"/>
                    </a:cubicBezTo>
                    <a:cubicBezTo>
                      <a:pt x="3663" y="3983"/>
                      <a:pt x="3525" y="3882"/>
                      <a:pt x="3471" y="3743"/>
                    </a:cubicBezTo>
                    <a:cubicBezTo>
                      <a:pt x="3305" y="3333"/>
                      <a:pt x="3577" y="2826"/>
                      <a:pt x="3867" y="2826"/>
                    </a:cubicBezTo>
                    <a:close/>
                    <a:moveTo>
                      <a:pt x="2660" y="3253"/>
                    </a:moveTo>
                    <a:cubicBezTo>
                      <a:pt x="2846" y="3253"/>
                      <a:pt x="3023" y="3438"/>
                      <a:pt x="2890" y="3715"/>
                    </a:cubicBezTo>
                    <a:cubicBezTo>
                      <a:pt x="2947" y="3998"/>
                      <a:pt x="2737" y="4184"/>
                      <a:pt x="2541" y="4184"/>
                    </a:cubicBezTo>
                    <a:cubicBezTo>
                      <a:pt x="2391" y="4184"/>
                      <a:pt x="2250" y="4075"/>
                      <a:pt x="2243" y="3816"/>
                    </a:cubicBezTo>
                    <a:cubicBezTo>
                      <a:pt x="2237" y="3650"/>
                      <a:pt x="2310" y="3589"/>
                      <a:pt x="2389" y="3448"/>
                    </a:cubicBezTo>
                    <a:cubicBezTo>
                      <a:pt x="2445" y="3312"/>
                      <a:pt x="2554" y="3253"/>
                      <a:pt x="2660" y="3253"/>
                    </a:cubicBezTo>
                    <a:close/>
                    <a:moveTo>
                      <a:pt x="3431" y="1"/>
                    </a:moveTo>
                    <a:cubicBezTo>
                      <a:pt x="1779" y="1"/>
                      <a:pt x="1" y="1424"/>
                      <a:pt x="1157" y="3057"/>
                    </a:cubicBezTo>
                    <a:cubicBezTo>
                      <a:pt x="496" y="3073"/>
                      <a:pt x="388" y="3778"/>
                      <a:pt x="1162" y="3845"/>
                    </a:cubicBezTo>
                    <a:cubicBezTo>
                      <a:pt x="877" y="4182"/>
                      <a:pt x="1100" y="4601"/>
                      <a:pt x="1497" y="4601"/>
                    </a:cubicBezTo>
                    <a:cubicBezTo>
                      <a:pt x="1588" y="4601"/>
                      <a:pt x="1688" y="4579"/>
                      <a:pt x="1793" y="4529"/>
                    </a:cubicBezTo>
                    <a:lnTo>
                      <a:pt x="1793" y="4529"/>
                    </a:lnTo>
                    <a:cubicBezTo>
                      <a:pt x="1701" y="4841"/>
                      <a:pt x="1881" y="5049"/>
                      <a:pt x="2180" y="5049"/>
                    </a:cubicBezTo>
                    <a:cubicBezTo>
                      <a:pt x="2372" y="5049"/>
                      <a:pt x="2613" y="4963"/>
                      <a:pt x="2861" y="4763"/>
                    </a:cubicBezTo>
                    <a:cubicBezTo>
                      <a:pt x="2998" y="5058"/>
                      <a:pt x="3230" y="5219"/>
                      <a:pt x="3442" y="5219"/>
                    </a:cubicBezTo>
                    <a:cubicBezTo>
                      <a:pt x="3574" y="5219"/>
                      <a:pt x="3697" y="5156"/>
                      <a:pt x="3785" y="5025"/>
                    </a:cubicBezTo>
                    <a:cubicBezTo>
                      <a:pt x="3851" y="5110"/>
                      <a:pt x="3950" y="5155"/>
                      <a:pt x="4055" y="5155"/>
                    </a:cubicBezTo>
                    <a:cubicBezTo>
                      <a:pt x="4161" y="5155"/>
                      <a:pt x="4274" y="5108"/>
                      <a:pt x="4363" y="5008"/>
                    </a:cubicBezTo>
                    <a:cubicBezTo>
                      <a:pt x="4651" y="4684"/>
                      <a:pt x="4673" y="4075"/>
                      <a:pt x="4535" y="3944"/>
                    </a:cubicBezTo>
                    <a:cubicBezTo>
                      <a:pt x="5436" y="3676"/>
                      <a:pt x="5752" y="2943"/>
                      <a:pt x="5638" y="1999"/>
                    </a:cubicBezTo>
                    <a:cubicBezTo>
                      <a:pt x="5463" y="566"/>
                      <a:pt x="4472" y="1"/>
                      <a:pt x="3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1"/>
              <p:cNvSpPr/>
              <p:nvPr/>
            </p:nvSpPr>
            <p:spPr>
              <a:xfrm>
                <a:off x="5064260" y="1013362"/>
                <a:ext cx="95" cy="411"/>
              </a:xfrm>
              <a:custGeom>
                <a:avLst/>
                <a:gdLst/>
                <a:ahLst/>
                <a:cxnLst/>
                <a:rect l="l" t="t" r="r" b="b"/>
                <a:pathLst>
                  <a:path w="3" h="13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2" y="8"/>
                      <a:pt x="1" y="5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1"/>
              <p:cNvSpPr/>
              <p:nvPr/>
            </p:nvSpPr>
            <p:spPr>
              <a:xfrm>
                <a:off x="4898158" y="1002038"/>
                <a:ext cx="280454" cy="187549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5929" extrusionOk="0">
                    <a:moveTo>
                      <a:pt x="1603" y="1"/>
                    </a:moveTo>
                    <a:cubicBezTo>
                      <a:pt x="1334" y="1"/>
                      <a:pt x="1073" y="248"/>
                      <a:pt x="1152" y="538"/>
                    </a:cubicBezTo>
                    <a:cubicBezTo>
                      <a:pt x="1145" y="531"/>
                      <a:pt x="1131" y="528"/>
                      <a:pt x="1113" y="528"/>
                    </a:cubicBezTo>
                    <a:cubicBezTo>
                      <a:pt x="1022" y="528"/>
                      <a:pt x="815" y="610"/>
                      <a:pt x="721" y="772"/>
                    </a:cubicBezTo>
                    <a:cubicBezTo>
                      <a:pt x="458" y="1199"/>
                      <a:pt x="1016" y="1664"/>
                      <a:pt x="1256" y="1664"/>
                    </a:cubicBezTo>
                    <a:cubicBezTo>
                      <a:pt x="1273" y="1664"/>
                      <a:pt x="1288" y="1662"/>
                      <a:pt x="1301" y="1657"/>
                    </a:cubicBezTo>
                    <a:lnTo>
                      <a:pt x="1301" y="1657"/>
                    </a:lnTo>
                    <a:cubicBezTo>
                      <a:pt x="1293" y="1666"/>
                      <a:pt x="1313" y="1679"/>
                      <a:pt x="1323" y="1686"/>
                    </a:cubicBezTo>
                    <a:cubicBezTo>
                      <a:pt x="1996" y="2045"/>
                      <a:pt x="2650" y="2496"/>
                      <a:pt x="3200" y="2889"/>
                    </a:cubicBezTo>
                    <a:cubicBezTo>
                      <a:pt x="2583" y="2925"/>
                      <a:pt x="1580" y="3062"/>
                      <a:pt x="945" y="3300"/>
                    </a:cubicBezTo>
                    <a:cubicBezTo>
                      <a:pt x="849" y="3266"/>
                      <a:pt x="760" y="3251"/>
                      <a:pt x="679" y="3251"/>
                    </a:cubicBezTo>
                    <a:cubicBezTo>
                      <a:pt x="182" y="3251"/>
                      <a:pt x="0" y="3814"/>
                      <a:pt x="585" y="3958"/>
                    </a:cubicBezTo>
                    <a:cubicBezTo>
                      <a:pt x="547" y="3974"/>
                      <a:pt x="499" y="4182"/>
                      <a:pt x="494" y="4228"/>
                    </a:cubicBezTo>
                    <a:cubicBezTo>
                      <a:pt x="458" y="4475"/>
                      <a:pt x="551" y="4750"/>
                      <a:pt x="806" y="4795"/>
                    </a:cubicBezTo>
                    <a:cubicBezTo>
                      <a:pt x="809" y="4795"/>
                      <a:pt x="813" y="4795"/>
                      <a:pt x="817" y="4795"/>
                    </a:cubicBezTo>
                    <a:cubicBezTo>
                      <a:pt x="1059" y="4795"/>
                      <a:pt x="1159" y="4556"/>
                      <a:pt x="1257" y="4372"/>
                    </a:cubicBezTo>
                    <a:cubicBezTo>
                      <a:pt x="2417" y="4236"/>
                      <a:pt x="3449" y="3996"/>
                      <a:pt x="4506" y="3837"/>
                    </a:cubicBezTo>
                    <a:cubicBezTo>
                      <a:pt x="5431" y="4497"/>
                      <a:pt x="6450" y="5104"/>
                      <a:pt x="6639" y="5198"/>
                    </a:cubicBezTo>
                    <a:cubicBezTo>
                      <a:pt x="6639" y="5333"/>
                      <a:pt x="6732" y="5337"/>
                      <a:pt x="6951" y="5509"/>
                    </a:cubicBezTo>
                    <a:cubicBezTo>
                      <a:pt x="7047" y="5591"/>
                      <a:pt x="7046" y="5612"/>
                      <a:pt x="7135" y="5698"/>
                    </a:cubicBezTo>
                    <a:cubicBezTo>
                      <a:pt x="7312" y="5861"/>
                      <a:pt x="7497" y="5928"/>
                      <a:pt x="7658" y="5928"/>
                    </a:cubicBezTo>
                    <a:cubicBezTo>
                      <a:pt x="8044" y="5928"/>
                      <a:pt x="8295" y="5539"/>
                      <a:pt x="7985" y="5138"/>
                    </a:cubicBezTo>
                    <a:cubicBezTo>
                      <a:pt x="8483" y="4929"/>
                      <a:pt x="8317" y="4321"/>
                      <a:pt x="7810" y="4321"/>
                    </a:cubicBezTo>
                    <a:cubicBezTo>
                      <a:pt x="7727" y="4321"/>
                      <a:pt x="7634" y="4337"/>
                      <a:pt x="7533" y="4375"/>
                    </a:cubicBezTo>
                    <a:cubicBezTo>
                      <a:pt x="7470" y="4363"/>
                      <a:pt x="7419" y="4358"/>
                      <a:pt x="7373" y="4358"/>
                    </a:cubicBezTo>
                    <a:cubicBezTo>
                      <a:pt x="7325" y="4358"/>
                      <a:pt x="7281" y="4363"/>
                      <a:pt x="7232" y="4374"/>
                    </a:cubicBezTo>
                    <a:cubicBezTo>
                      <a:pt x="7090" y="4230"/>
                      <a:pt x="6406" y="3766"/>
                      <a:pt x="6205" y="3636"/>
                    </a:cubicBezTo>
                    <a:lnTo>
                      <a:pt x="6205" y="3636"/>
                    </a:lnTo>
                    <a:cubicBezTo>
                      <a:pt x="6223" y="3637"/>
                      <a:pt x="6243" y="3637"/>
                      <a:pt x="6263" y="3637"/>
                    </a:cubicBezTo>
                    <a:cubicBezTo>
                      <a:pt x="6761" y="3637"/>
                      <a:pt x="7923" y="3458"/>
                      <a:pt x="8085" y="3383"/>
                    </a:cubicBezTo>
                    <a:lnTo>
                      <a:pt x="8085" y="3383"/>
                    </a:lnTo>
                    <a:cubicBezTo>
                      <a:pt x="8074" y="3443"/>
                      <a:pt x="8134" y="3477"/>
                      <a:pt x="8225" y="3477"/>
                    </a:cubicBezTo>
                    <a:cubicBezTo>
                      <a:pt x="8430" y="3477"/>
                      <a:pt x="8793" y="3305"/>
                      <a:pt x="8847" y="2882"/>
                    </a:cubicBezTo>
                    <a:cubicBezTo>
                      <a:pt x="8866" y="2693"/>
                      <a:pt x="8761" y="2516"/>
                      <a:pt x="8574" y="2463"/>
                    </a:cubicBezTo>
                    <a:cubicBezTo>
                      <a:pt x="8638" y="2378"/>
                      <a:pt x="8680" y="2214"/>
                      <a:pt x="8625" y="2065"/>
                    </a:cubicBezTo>
                    <a:cubicBezTo>
                      <a:pt x="8564" y="1876"/>
                      <a:pt x="8428" y="1798"/>
                      <a:pt x="8277" y="1798"/>
                    </a:cubicBezTo>
                    <a:cubicBezTo>
                      <a:pt x="8043" y="1798"/>
                      <a:pt x="7774" y="1987"/>
                      <a:pt x="7702" y="2244"/>
                    </a:cubicBezTo>
                    <a:cubicBezTo>
                      <a:pt x="7699" y="2244"/>
                      <a:pt x="7696" y="2244"/>
                      <a:pt x="7692" y="2244"/>
                    </a:cubicBezTo>
                    <a:cubicBezTo>
                      <a:pt x="7421" y="2244"/>
                      <a:pt x="4855" y="2656"/>
                      <a:pt x="4668" y="2685"/>
                    </a:cubicBezTo>
                    <a:cubicBezTo>
                      <a:pt x="3900" y="2216"/>
                      <a:pt x="3088" y="1703"/>
                      <a:pt x="2354" y="1107"/>
                    </a:cubicBezTo>
                    <a:lnTo>
                      <a:pt x="2354" y="1107"/>
                    </a:lnTo>
                    <a:lnTo>
                      <a:pt x="2356" y="1132"/>
                    </a:lnTo>
                    <a:cubicBezTo>
                      <a:pt x="2225" y="993"/>
                      <a:pt x="2318" y="1087"/>
                      <a:pt x="2021" y="823"/>
                    </a:cubicBezTo>
                    <a:cubicBezTo>
                      <a:pt x="2073" y="802"/>
                      <a:pt x="2107" y="384"/>
                      <a:pt x="1937" y="164"/>
                    </a:cubicBezTo>
                    <a:cubicBezTo>
                      <a:pt x="1843" y="49"/>
                      <a:pt x="1722" y="1"/>
                      <a:pt x="1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0" name="Google Shape;3930;p21"/>
            <p:cNvGrpSpPr/>
            <p:nvPr/>
          </p:nvGrpSpPr>
          <p:grpSpPr>
            <a:xfrm>
              <a:off x="6858594" y="412546"/>
              <a:ext cx="624552" cy="997481"/>
              <a:chOff x="6705988" y="1508474"/>
              <a:chExt cx="383702" cy="612816"/>
            </a:xfrm>
          </p:grpSpPr>
          <p:sp>
            <p:nvSpPr>
              <p:cNvPr id="3931" name="Google Shape;3931;p21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1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1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1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1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1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1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1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1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1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1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1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1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1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1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1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1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1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1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1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1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1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1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1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1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1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1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1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1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1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1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1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1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1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1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1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1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1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1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0" name="Google Shape;3970;p21"/>
            <p:cNvGrpSpPr/>
            <p:nvPr/>
          </p:nvGrpSpPr>
          <p:grpSpPr>
            <a:xfrm>
              <a:off x="1392941" y="643911"/>
              <a:ext cx="505424" cy="321038"/>
              <a:chOff x="8553516" y="3053786"/>
              <a:chExt cx="505424" cy="321038"/>
            </a:xfrm>
          </p:grpSpPr>
          <p:sp>
            <p:nvSpPr>
              <p:cNvPr id="3971" name="Google Shape;3971;p21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1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1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1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1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1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1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1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1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1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1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1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1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1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1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1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1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1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1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1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1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1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1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1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1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1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1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1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9" name="Google Shape;3999;p21"/>
            <p:cNvGrpSpPr/>
            <p:nvPr/>
          </p:nvGrpSpPr>
          <p:grpSpPr>
            <a:xfrm>
              <a:off x="5967917" y="624018"/>
              <a:ext cx="367665" cy="360800"/>
              <a:chOff x="3759767" y="4093293"/>
              <a:chExt cx="367665" cy="360800"/>
            </a:xfrm>
          </p:grpSpPr>
          <p:sp>
            <p:nvSpPr>
              <p:cNvPr id="4000" name="Google Shape;4000;p21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1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1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1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1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1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1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1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1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1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0" name="Google Shape;4010;p21"/>
            <p:cNvGrpSpPr/>
            <p:nvPr/>
          </p:nvGrpSpPr>
          <p:grpSpPr>
            <a:xfrm>
              <a:off x="956027" y="377431"/>
              <a:ext cx="147945" cy="134470"/>
              <a:chOff x="3477352" y="993181"/>
              <a:chExt cx="147945" cy="134470"/>
            </a:xfrm>
          </p:grpSpPr>
          <p:sp>
            <p:nvSpPr>
              <p:cNvPr id="4011" name="Google Shape;4011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3" name="Google Shape;4013;p21"/>
            <p:cNvGrpSpPr/>
            <p:nvPr/>
          </p:nvGrpSpPr>
          <p:grpSpPr>
            <a:xfrm>
              <a:off x="7855003" y="669368"/>
              <a:ext cx="83763" cy="83541"/>
              <a:chOff x="3317703" y="1099656"/>
              <a:chExt cx="83763" cy="83541"/>
            </a:xfrm>
          </p:grpSpPr>
          <p:sp>
            <p:nvSpPr>
              <p:cNvPr id="4014" name="Google Shape;4014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6" name="Google Shape;4016;p21"/>
            <p:cNvGrpSpPr/>
            <p:nvPr/>
          </p:nvGrpSpPr>
          <p:grpSpPr>
            <a:xfrm>
              <a:off x="2544191" y="993178"/>
              <a:ext cx="253123" cy="201815"/>
              <a:chOff x="1631216" y="1891228"/>
              <a:chExt cx="253123" cy="201815"/>
            </a:xfrm>
          </p:grpSpPr>
          <p:sp>
            <p:nvSpPr>
              <p:cNvPr id="4017" name="Google Shape;4017;p21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1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1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1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1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1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1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1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1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1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7" name="Google Shape;4027;p21"/>
            <p:cNvGrpSpPr/>
            <p:nvPr/>
          </p:nvGrpSpPr>
          <p:grpSpPr>
            <a:xfrm>
              <a:off x="7673275" y="939427"/>
              <a:ext cx="2121681" cy="3264657"/>
              <a:chOff x="2230873" y="1014754"/>
              <a:chExt cx="940086" cy="1446523"/>
            </a:xfrm>
          </p:grpSpPr>
          <p:sp>
            <p:nvSpPr>
              <p:cNvPr id="4028" name="Google Shape;4028;p21"/>
              <p:cNvSpPr/>
              <p:nvPr/>
            </p:nvSpPr>
            <p:spPr>
              <a:xfrm>
                <a:off x="2515724" y="1136950"/>
                <a:ext cx="348622" cy="539429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17053" extrusionOk="0">
                    <a:moveTo>
                      <a:pt x="2433" y="1"/>
                    </a:moveTo>
                    <a:cubicBezTo>
                      <a:pt x="1870" y="1"/>
                      <a:pt x="1484" y="61"/>
                      <a:pt x="1484" y="61"/>
                    </a:cubicBezTo>
                    <a:cubicBezTo>
                      <a:pt x="702" y="222"/>
                      <a:pt x="0" y="16194"/>
                      <a:pt x="2396" y="16896"/>
                    </a:cubicBezTo>
                    <a:cubicBezTo>
                      <a:pt x="2757" y="17001"/>
                      <a:pt x="3181" y="17053"/>
                      <a:pt x="3643" y="17053"/>
                    </a:cubicBezTo>
                    <a:cubicBezTo>
                      <a:pt x="6252" y="17053"/>
                      <a:pt x="10081" y="15423"/>
                      <a:pt x="10646" y="12753"/>
                    </a:cubicBezTo>
                    <a:cubicBezTo>
                      <a:pt x="11021" y="10985"/>
                      <a:pt x="10693" y="10783"/>
                      <a:pt x="10143" y="10783"/>
                    </a:cubicBezTo>
                    <a:cubicBezTo>
                      <a:pt x="9981" y="10783"/>
                      <a:pt x="9799" y="10800"/>
                      <a:pt x="9610" y="10800"/>
                    </a:cubicBezTo>
                    <a:cubicBezTo>
                      <a:pt x="9303" y="10800"/>
                      <a:pt x="8977" y="10754"/>
                      <a:pt x="8687" y="10508"/>
                    </a:cubicBezTo>
                    <a:cubicBezTo>
                      <a:pt x="7619" y="9600"/>
                      <a:pt x="9053" y="9137"/>
                      <a:pt x="9250" y="7519"/>
                    </a:cubicBezTo>
                    <a:cubicBezTo>
                      <a:pt x="9446" y="5900"/>
                      <a:pt x="8321" y="5921"/>
                      <a:pt x="6984" y="5507"/>
                    </a:cubicBezTo>
                    <a:cubicBezTo>
                      <a:pt x="5646" y="5093"/>
                      <a:pt x="7425" y="2872"/>
                      <a:pt x="5933" y="1234"/>
                    </a:cubicBezTo>
                    <a:cubicBezTo>
                      <a:pt x="4980" y="190"/>
                      <a:pt x="3430" y="1"/>
                      <a:pt x="2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1"/>
              <p:cNvSpPr/>
              <p:nvPr/>
            </p:nvSpPr>
            <p:spPr>
              <a:xfrm>
                <a:off x="2277342" y="1136255"/>
                <a:ext cx="349065" cy="539872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7067" extrusionOk="0">
                    <a:moveTo>
                      <a:pt x="8561" y="0"/>
                    </a:moveTo>
                    <a:cubicBezTo>
                      <a:pt x="7708" y="0"/>
                      <a:pt x="6450" y="195"/>
                      <a:pt x="5550" y="1183"/>
                    </a:cubicBezTo>
                    <a:cubicBezTo>
                      <a:pt x="4062" y="2815"/>
                      <a:pt x="4917" y="4919"/>
                      <a:pt x="3580" y="5328"/>
                    </a:cubicBezTo>
                    <a:cubicBezTo>
                      <a:pt x="2243" y="5738"/>
                      <a:pt x="1555" y="5898"/>
                      <a:pt x="1759" y="7515"/>
                    </a:cubicBezTo>
                    <a:cubicBezTo>
                      <a:pt x="1960" y="9133"/>
                      <a:pt x="3395" y="9602"/>
                      <a:pt x="2328" y="10506"/>
                    </a:cubicBezTo>
                    <a:cubicBezTo>
                      <a:pt x="2042" y="10748"/>
                      <a:pt x="1721" y="10796"/>
                      <a:pt x="1416" y="10796"/>
                    </a:cubicBezTo>
                    <a:cubicBezTo>
                      <a:pt x="1222" y="10796"/>
                      <a:pt x="1035" y="10776"/>
                      <a:pt x="869" y="10776"/>
                    </a:cubicBezTo>
                    <a:cubicBezTo>
                      <a:pt x="324" y="10776"/>
                      <a:pt x="0" y="10982"/>
                      <a:pt x="378" y="12745"/>
                    </a:cubicBezTo>
                    <a:cubicBezTo>
                      <a:pt x="953" y="15424"/>
                      <a:pt x="4806" y="17066"/>
                      <a:pt x="7415" y="17066"/>
                    </a:cubicBezTo>
                    <a:cubicBezTo>
                      <a:pt x="7869" y="17066"/>
                      <a:pt x="8285" y="17016"/>
                      <a:pt x="8640" y="16914"/>
                    </a:cubicBezTo>
                    <a:cubicBezTo>
                      <a:pt x="11034" y="16223"/>
                      <a:pt x="10285" y="247"/>
                      <a:pt x="9502" y="83"/>
                    </a:cubicBezTo>
                    <a:cubicBezTo>
                      <a:pt x="9502" y="83"/>
                      <a:pt x="9118" y="0"/>
                      <a:pt x="85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1"/>
              <p:cNvSpPr/>
              <p:nvPr/>
            </p:nvSpPr>
            <p:spPr>
              <a:xfrm>
                <a:off x="2431423" y="1191675"/>
                <a:ext cx="264036" cy="265492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8393" extrusionOk="0">
                    <a:moveTo>
                      <a:pt x="3325" y="0"/>
                    </a:moveTo>
                    <a:cubicBezTo>
                      <a:pt x="1721" y="0"/>
                      <a:pt x="376" y="446"/>
                      <a:pt x="391" y="2041"/>
                    </a:cubicBezTo>
                    <a:cubicBezTo>
                      <a:pt x="391" y="2041"/>
                      <a:pt x="1" y="8392"/>
                      <a:pt x="3793" y="8392"/>
                    </a:cubicBezTo>
                    <a:cubicBezTo>
                      <a:pt x="3870" y="8392"/>
                      <a:pt x="3948" y="8390"/>
                      <a:pt x="4028" y="8384"/>
                    </a:cubicBezTo>
                    <a:cubicBezTo>
                      <a:pt x="7703" y="8141"/>
                      <a:pt x="8347" y="698"/>
                      <a:pt x="5947" y="274"/>
                    </a:cubicBezTo>
                    <a:cubicBezTo>
                      <a:pt x="5111" y="127"/>
                      <a:pt x="4181" y="0"/>
                      <a:pt x="3325" y="0"/>
                    </a:cubicBezTo>
                    <a:close/>
                  </a:path>
                </a:pathLst>
              </a:custGeom>
              <a:solidFill>
                <a:srgbClr val="F6BC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1"/>
              <p:cNvSpPr/>
              <p:nvPr/>
            </p:nvSpPr>
            <p:spPr>
              <a:xfrm>
                <a:off x="2374991" y="1391213"/>
                <a:ext cx="364470" cy="604813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9120" extrusionOk="0">
                    <a:moveTo>
                      <a:pt x="5279" y="0"/>
                    </a:moveTo>
                    <a:cubicBezTo>
                      <a:pt x="4701" y="0"/>
                      <a:pt x="4321" y="374"/>
                      <a:pt x="4604" y="1585"/>
                    </a:cubicBezTo>
                    <a:cubicBezTo>
                      <a:pt x="5166" y="3991"/>
                      <a:pt x="4068" y="5677"/>
                      <a:pt x="2486" y="5677"/>
                    </a:cubicBezTo>
                    <a:cubicBezTo>
                      <a:pt x="2172" y="5677"/>
                      <a:pt x="1838" y="5610"/>
                      <a:pt x="1494" y="5469"/>
                    </a:cubicBezTo>
                    <a:cubicBezTo>
                      <a:pt x="1453" y="5452"/>
                      <a:pt x="1414" y="5443"/>
                      <a:pt x="1377" y="5443"/>
                    </a:cubicBezTo>
                    <a:cubicBezTo>
                      <a:pt x="0" y="5443"/>
                      <a:pt x="1684" y="17055"/>
                      <a:pt x="1150" y="18819"/>
                    </a:cubicBezTo>
                    <a:cubicBezTo>
                      <a:pt x="1083" y="19038"/>
                      <a:pt x="1765" y="19119"/>
                      <a:pt x="2807" y="19119"/>
                    </a:cubicBezTo>
                    <a:cubicBezTo>
                      <a:pt x="5738" y="19119"/>
                      <a:pt x="11521" y="18480"/>
                      <a:pt x="11521" y="18480"/>
                    </a:cubicBezTo>
                    <a:cubicBezTo>
                      <a:pt x="11521" y="18480"/>
                      <a:pt x="11040" y="13891"/>
                      <a:pt x="11160" y="8937"/>
                    </a:cubicBezTo>
                    <a:cubicBezTo>
                      <a:pt x="11231" y="6106"/>
                      <a:pt x="11418" y="5351"/>
                      <a:pt x="10003" y="5264"/>
                    </a:cubicBezTo>
                    <a:cubicBezTo>
                      <a:pt x="6176" y="5028"/>
                      <a:pt x="7652" y="973"/>
                      <a:pt x="7652" y="973"/>
                    </a:cubicBezTo>
                    <a:cubicBezTo>
                      <a:pt x="7652" y="973"/>
                      <a:pt x="6209" y="0"/>
                      <a:pt x="5279" y="0"/>
                    </a:cubicBezTo>
                    <a:close/>
                  </a:path>
                </a:pathLst>
              </a:custGeom>
              <a:solidFill>
                <a:srgbClr val="F6BC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1"/>
              <p:cNvSpPr/>
              <p:nvPr/>
            </p:nvSpPr>
            <p:spPr>
              <a:xfrm>
                <a:off x="2350697" y="1921247"/>
                <a:ext cx="820262" cy="540030"/>
              </a:xfrm>
              <a:custGeom>
                <a:avLst/>
                <a:gdLst/>
                <a:ahLst/>
                <a:cxnLst/>
                <a:rect l="l" t="t" r="r" b="b"/>
                <a:pathLst>
                  <a:path w="25931" h="17072" extrusionOk="0">
                    <a:moveTo>
                      <a:pt x="12116" y="0"/>
                    </a:moveTo>
                    <a:lnTo>
                      <a:pt x="7366" y="1210"/>
                    </a:lnTo>
                    <a:cubicBezTo>
                      <a:pt x="4294" y="591"/>
                      <a:pt x="2014" y="367"/>
                      <a:pt x="2014" y="367"/>
                    </a:cubicBezTo>
                    <a:lnTo>
                      <a:pt x="2014" y="367"/>
                    </a:lnTo>
                    <a:cubicBezTo>
                      <a:pt x="2014" y="367"/>
                      <a:pt x="1" y="17071"/>
                      <a:pt x="12480" y="17071"/>
                    </a:cubicBezTo>
                    <a:cubicBezTo>
                      <a:pt x="13394" y="17071"/>
                      <a:pt x="14387" y="16981"/>
                      <a:pt x="15464" y="16789"/>
                    </a:cubicBezTo>
                    <a:cubicBezTo>
                      <a:pt x="25931" y="14919"/>
                      <a:pt x="21170" y="2560"/>
                      <a:pt x="20690" y="1014"/>
                    </a:cubicBezTo>
                    <a:cubicBezTo>
                      <a:pt x="20599" y="718"/>
                      <a:pt x="20455" y="608"/>
                      <a:pt x="20292" y="608"/>
                    </a:cubicBezTo>
                    <a:cubicBezTo>
                      <a:pt x="19829" y="608"/>
                      <a:pt x="19212" y="1496"/>
                      <a:pt x="19212" y="1496"/>
                    </a:cubicBezTo>
                    <a:cubicBezTo>
                      <a:pt x="19212" y="1496"/>
                      <a:pt x="20462" y="8124"/>
                      <a:pt x="17248" y="9313"/>
                    </a:cubicBezTo>
                    <a:cubicBezTo>
                      <a:pt x="16974" y="9414"/>
                      <a:pt x="16713" y="9462"/>
                      <a:pt x="16466" y="9462"/>
                    </a:cubicBezTo>
                    <a:cubicBezTo>
                      <a:pt x="12972" y="9462"/>
                      <a:pt x="12116" y="0"/>
                      <a:pt x="12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1"/>
              <p:cNvSpPr/>
              <p:nvPr/>
            </p:nvSpPr>
            <p:spPr>
              <a:xfrm>
                <a:off x="2230873" y="1014754"/>
                <a:ext cx="296776" cy="69547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21986" extrusionOk="0">
                    <a:moveTo>
                      <a:pt x="6192" y="1"/>
                    </a:moveTo>
                    <a:cubicBezTo>
                      <a:pt x="6177" y="1"/>
                      <a:pt x="6160" y="2"/>
                      <a:pt x="6141" y="5"/>
                    </a:cubicBezTo>
                    <a:cubicBezTo>
                      <a:pt x="5702" y="77"/>
                      <a:pt x="0" y="6696"/>
                      <a:pt x="6" y="11616"/>
                    </a:cubicBezTo>
                    <a:cubicBezTo>
                      <a:pt x="9" y="16079"/>
                      <a:pt x="796" y="19492"/>
                      <a:pt x="6730" y="21986"/>
                    </a:cubicBezTo>
                    <a:cubicBezTo>
                      <a:pt x="6730" y="21985"/>
                      <a:pt x="9382" y="17997"/>
                      <a:pt x="8978" y="16762"/>
                    </a:cubicBezTo>
                    <a:lnTo>
                      <a:pt x="8978" y="16762"/>
                    </a:lnTo>
                    <a:cubicBezTo>
                      <a:pt x="8978" y="16763"/>
                      <a:pt x="8254" y="17328"/>
                      <a:pt x="7201" y="17328"/>
                    </a:cubicBezTo>
                    <a:cubicBezTo>
                      <a:pt x="6073" y="17328"/>
                      <a:pt x="4567" y="16678"/>
                      <a:pt x="3170" y="13986"/>
                    </a:cubicBezTo>
                    <a:cubicBezTo>
                      <a:pt x="955" y="9719"/>
                      <a:pt x="8272" y="1073"/>
                      <a:pt x="7976" y="880"/>
                    </a:cubicBezTo>
                    <a:cubicBezTo>
                      <a:pt x="7920" y="844"/>
                      <a:pt x="7853" y="829"/>
                      <a:pt x="7782" y="829"/>
                    </a:cubicBezTo>
                    <a:cubicBezTo>
                      <a:pt x="7474" y="829"/>
                      <a:pt x="7079" y="1105"/>
                      <a:pt x="7079" y="1105"/>
                    </a:cubicBezTo>
                    <a:cubicBezTo>
                      <a:pt x="7079" y="1105"/>
                      <a:pt x="7663" y="359"/>
                      <a:pt x="7420" y="359"/>
                    </a:cubicBezTo>
                    <a:cubicBezTo>
                      <a:pt x="7411" y="359"/>
                      <a:pt x="7401" y="360"/>
                      <a:pt x="7390" y="362"/>
                    </a:cubicBezTo>
                    <a:cubicBezTo>
                      <a:pt x="7074" y="421"/>
                      <a:pt x="6587" y="962"/>
                      <a:pt x="6587" y="962"/>
                    </a:cubicBezTo>
                    <a:cubicBezTo>
                      <a:pt x="6587" y="962"/>
                      <a:pt x="7120" y="153"/>
                      <a:pt x="6796" y="153"/>
                    </a:cubicBezTo>
                    <a:cubicBezTo>
                      <a:pt x="6784" y="153"/>
                      <a:pt x="6772" y="154"/>
                      <a:pt x="6759" y="156"/>
                    </a:cubicBezTo>
                    <a:cubicBezTo>
                      <a:pt x="6359" y="217"/>
                      <a:pt x="5908" y="733"/>
                      <a:pt x="5908" y="733"/>
                    </a:cubicBezTo>
                    <a:cubicBezTo>
                      <a:pt x="5908" y="733"/>
                      <a:pt x="6523" y="1"/>
                      <a:pt x="6192" y="1"/>
                    </a:cubicBezTo>
                    <a:close/>
                  </a:path>
                </a:pathLst>
              </a:custGeom>
              <a:solidFill>
                <a:srgbClr val="F6BC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1"/>
              <p:cNvSpPr/>
              <p:nvPr/>
            </p:nvSpPr>
            <p:spPr>
              <a:xfrm>
                <a:off x="2617043" y="1014817"/>
                <a:ext cx="308385" cy="695504"/>
              </a:xfrm>
              <a:custGeom>
                <a:avLst/>
                <a:gdLst/>
                <a:ahLst/>
                <a:cxnLst/>
                <a:rect l="l" t="t" r="r" b="b"/>
                <a:pathLst>
                  <a:path w="9749" h="21987" extrusionOk="0">
                    <a:moveTo>
                      <a:pt x="3557" y="0"/>
                    </a:moveTo>
                    <a:cubicBezTo>
                      <a:pt x="3224" y="0"/>
                      <a:pt x="3839" y="732"/>
                      <a:pt x="3839" y="732"/>
                    </a:cubicBezTo>
                    <a:cubicBezTo>
                      <a:pt x="3839" y="732"/>
                      <a:pt x="3388" y="217"/>
                      <a:pt x="2989" y="155"/>
                    </a:cubicBezTo>
                    <a:cubicBezTo>
                      <a:pt x="2975" y="153"/>
                      <a:pt x="2963" y="152"/>
                      <a:pt x="2952" y="152"/>
                    </a:cubicBezTo>
                    <a:cubicBezTo>
                      <a:pt x="2628" y="152"/>
                      <a:pt x="3162" y="961"/>
                      <a:pt x="3162" y="961"/>
                    </a:cubicBezTo>
                    <a:cubicBezTo>
                      <a:pt x="3162" y="961"/>
                      <a:pt x="2675" y="419"/>
                      <a:pt x="2357" y="361"/>
                    </a:cubicBezTo>
                    <a:cubicBezTo>
                      <a:pt x="2346" y="359"/>
                      <a:pt x="2336" y="358"/>
                      <a:pt x="2327" y="358"/>
                    </a:cubicBezTo>
                    <a:cubicBezTo>
                      <a:pt x="2084" y="358"/>
                      <a:pt x="2669" y="1104"/>
                      <a:pt x="2669" y="1104"/>
                    </a:cubicBezTo>
                    <a:cubicBezTo>
                      <a:pt x="2669" y="1104"/>
                      <a:pt x="2274" y="830"/>
                      <a:pt x="1966" y="830"/>
                    </a:cubicBezTo>
                    <a:cubicBezTo>
                      <a:pt x="1894" y="830"/>
                      <a:pt x="1828" y="845"/>
                      <a:pt x="1772" y="881"/>
                    </a:cubicBezTo>
                    <a:cubicBezTo>
                      <a:pt x="1475" y="1074"/>
                      <a:pt x="8792" y="9719"/>
                      <a:pt x="6578" y="13986"/>
                    </a:cubicBezTo>
                    <a:cubicBezTo>
                      <a:pt x="5269" y="16509"/>
                      <a:pt x="3778" y="17159"/>
                      <a:pt x="2589" y="17159"/>
                    </a:cubicBezTo>
                    <a:cubicBezTo>
                      <a:pt x="1327" y="17159"/>
                      <a:pt x="406" y="16427"/>
                      <a:pt x="406" y="16427"/>
                    </a:cubicBezTo>
                    <a:lnTo>
                      <a:pt x="406" y="16427"/>
                    </a:lnTo>
                    <a:cubicBezTo>
                      <a:pt x="0" y="17660"/>
                      <a:pt x="3016" y="21983"/>
                      <a:pt x="3019" y="21987"/>
                    </a:cubicBezTo>
                    <a:cubicBezTo>
                      <a:pt x="8951" y="19491"/>
                      <a:pt x="9739" y="16080"/>
                      <a:pt x="9743" y="11616"/>
                    </a:cubicBezTo>
                    <a:cubicBezTo>
                      <a:pt x="9749" y="6696"/>
                      <a:pt x="4045" y="76"/>
                      <a:pt x="3607" y="5"/>
                    </a:cubicBezTo>
                    <a:cubicBezTo>
                      <a:pt x="3588" y="2"/>
                      <a:pt x="3572" y="0"/>
                      <a:pt x="3557" y="0"/>
                    </a:cubicBezTo>
                    <a:close/>
                  </a:path>
                </a:pathLst>
              </a:custGeom>
              <a:solidFill>
                <a:srgbClr val="F6BC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1"/>
              <p:cNvSpPr/>
              <p:nvPr/>
            </p:nvSpPr>
            <p:spPr>
              <a:xfrm>
                <a:off x="2476848" y="1309474"/>
                <a:ext cx="24800" cy="2344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41" extrusionOk="0">
                    <a:moveTo>
                      <a:pt x="392" y="0"/>
                    </a:moveTo>
                    <a:cubicBezTo>
                      <a:pt x="212" y="0"/>
                      <a:pt x="54" y="135"/>
                      <a:pt x="28" y="320"/>
                    </a:cubicBezTo>
                    <a:cubicBezTo>
                      <a:pt x="1" y="522"/>
                      <a:pt x="140" y="710"/>
                      <a:pt x="340" y="737"/>
                    </a:cubicBezTo>
                    <a:cubicBezTo>
                      <a:pt x="357" y="740"/>
                      <a:pt x="375" y="741"/>
                      <a:pt x="392" y="741"/>
                    </a:cubicBezTo>
                    <a:cubicBezTo>
                      <a:pt x="573" y="741"/>
                      <a:pt x="729" y="607"/>
                      <a:pt x="755" y="422"/>
                    </a:cubicBezTo>
                    <a:cubicBezTo>
                      <a:pt x="784" y="219"/>
                      <a:pt x="644" y="31"/>
                      <a:pt x="443" y="4"/>
                    </a:cubicBezTo>
                    <a:cubicBezTo>
                      <a:pt x="426" y="2"/>
                      <a:pt x="409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1"/>
              <p:cNvSpPr/>
              <p:nvPr/>
            </p:nvSpPr>
            <p:spPr>
              <a:xfrm>
                <a:off x="2470711" y="1279297"/>
                <a:ext cx="48271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83" extrusionOk="0">
                    <a:moveTo>
                      <a:pt x="704" y="0"/>
                    </a:moveTo>
                    <a:cubicBezTo>
                      <a:pt x="279" y="0"/>
                      <a:pt x="0" y="334"/>
                      <a:pt x="117" y="421"/>
                    </a:cubicBezTo>
                    <a:cubicBezTo>
                      <a:pt x="150" y="445"/>
                      <a:pt x="198" y="454"/>
                      <a:pt x="256" y="454"/>
                    </a:cubicBezTo>
                    <a:cubicBezTo>
                      <a:pt x="370" y="454"/>
                      <a:pt x="526" y="423"/>
                      <a:pt x="706" y="423"/>
                    </a:cubicBezTo>
                    <a:cubicBezTo>
                      <a:pt x="786" y="423"/>
                      <a:pt x="871" y="429"/>
                      <a:pt x="959" y="447"/>
                    </a:cubicBezTo>
                    <a:cubicBezTo>
                      <a:pt x="1080" y="471"/>
                      <a:pt x="1185" y="483"/>
                      <a:pt x="1268" y="483"/>
                    </a:cubicBezTo>
                    <a:cubicBezTo>
                      <a:pt x="1450" y="483"/>
                      <a:pt x="1525" y="428"/>
                      <a:pt x="1432" y="332"/>
                    </a:cubicBezTo>
                    <a:cubicBezTo>
                      <a:pt x="1432" y="332"/>
                      <a:pt x="1254" y="52"/>
                      <a:pt x="786" y="4"/>
                    </a:cubicBezTo>
                    <a:cubicBezTo>
                      <a:pt x="758" y="2"/>
                      <a:pt x="731" y="0"/>
                      <a:pt x="7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1"/>
              <p:cNvSpPr/>
              <p:nvPr/>
            </p:nvSpPr>
            <p:spPr>
              <a:xfrm>
                <a:off x="2583291" y="1316149"/>
                <a:ext cx="25622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42" extrusionOk="0">
                    <a:moveTo>
                      <a:pt x="406" y="1"/>
                    </a:moveTo>
                    <a:cubicBezTo>
                      <a:pt x="240" y="1"/>
                      <a:pt x="88" y="117"/>
                      <a:pt x="48" y="287"/>
                    </a:cubicBezTo>
                    <a:cubicBezTo>
                      <a:pt x="1" y="486"/>
                      <a:pt x="122" y="685"/>
                      <a:pt x="320" y="732"/>
                    </a:cubicBezTo>
                    <a:cubicBezTo>
                      <a:pt x="348" y="739"/>
                      <a:pt x="376" y="742"/>
                      <a:pt x="403" y="742"/>
                    </a:cubicBezTo>
                    <a:cubicBezTo>
                      <a:pt x="570" y="742"/>
                      <a:pt x="722" y="627"/>
                      <a:pt x="762" y="456"/>
                    </a:cubicBezTo>
                    <a:cubicBezTo>
                      <a:pt x="810" y="257"/>
                      <a:pt x="688" y="58"/>
                      <a:pt x="490" y="11"/>
                    </a:cubicBezTo>
                    <a:cubicBezTo>
                      <a:pt x="462" y="4"/>
                      <a:pt x="434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1"/>
              <p:cNvSpPr/>
              <p:nvPr/>
            </p:nvSpPr>
            <p:spPr>
              <a:xfrm>
                <a:off x="2581298" y="1285908"/>
                <a:ext cx="46089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99" extrusionOk="0">
                    <a:moveTo>
                      <a:pt x="599" y="1"/>
                    </a:moveTo>
                    <a:cubicBezTo>
                      <a:pt x="251" y="1"/>
                      <a:pt x="0" y="230"/>
                      <a:pt x="89" y="324"/>
                    </a:cubicBezTo>
                    <a:cubicBezTo>
                      <a:pt x="197" y="438"/>
                      <a:pt x="548" y="354"/>
                      <a:pt x="913" y="497"/>
                    </a:cubicBezTo>
                    <a:cubicBezTo>
                      <a:pt x="1083" y="565"/>
                      <a:pt x="1225" y="598"/>
                      <a:pt x="1315" y="598"/>
                    </a:cubicBezTo>
                    <a:cubicBezTo>
                      <a:pt x="1419" y="598"/>
                      <a:pt x="1456" y="555"/>
                      <a:pt x="1397" y="468"/>
                    </a:cubicBezTo>
                    <a:cubicBezTo>
                      <a:pt x="1397" y="468"/>
                      <a:pt x="1272" y="161"/>
                      <a:pt x="820" y="32"/>
                    </a:cubicBezTo>
                    <a:cubicBezTo>
                      <a:pt x="743" y="10"/>
                      <a:pt x="669" y="1"/>
                      <a:pt x="5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1"/>
              <p:cNvSpPr/>
              <p:nvPr/>
            </p:nvSpPr>
            <p:spPr>
              <a:xfrm>
                <a:off x="2519172" y="1292772"/>
                <a:ext cx="39730" cy="76139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407" extrusionOk="0">
                    <a:moveTo>
                      <a:pt x="653" y="1"/>
                    </a:moveTo>
                    <a:cubicBezTo>
                      <a:pt x="653" y="1"/>
                      <a:pt x="1" y="2406"/>
                      <a:pt x="551" y="2406"/>
                    </a:cubicBezTo>
                    <a:cubicBezTo>
                      <a:pt x="553" y="2406"/>
                      <a:pt x="555" y="2406"/>
                      <a:pt x="557" y="2406"/>
                    </a:cubicBezTo>
                    <a:cubicBezTo>
                      <a:pt x="1024" y="2393"/>
                      <a:pt x="1256" y="946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1"/>
              <p:cNvSpPr/>
              <p:nvPr/>
            </p:nvSpPr>
            <p:spPr>
              <a:xfrm>
                <a:off x="2477860" y="1356164"/>
                <a:ext cx="38307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0" extrusionOk="0">
                    <a:moveTo>
                      <a:pt x="606" y="0"/>
                    </a:moveTo>
                    <a:cubicBezTo>
                      <a:pt x="272" y="0"/>
                      <a:pt x="0" y="271"/>
                      <a:pt x="0" y="604"/>
                    </a:cubicBezTo>
                    <a:cubicBezTo>
                      <a:pt x="0" y="939"/>
                      <a:pt x="272" y="1210"/>
                      <a:pt x="606" y="1210"/>
                    </a:cubicBezTo>
                    <a:cubicBezTo>
                      <a:pt x="939" y="1210"/>
                      <a:pt x="1210" y="939"/>
                      <a:pt x="1210" y="604"/>
                    </a:cubicBezTo>
                    <a:cubicBezTo>
                      <a:pt x="1210" y="271"/>
                      <a:pt x="939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1"/>
              <p:cNvSpPr/>
              <p:nvPr/>
            </p:nvSpPr>
            <p:spPr>
              <a:xfrm>
                <a:off x="2591579" y="1350438"/>
                <a:ext cx="38307" cy="3830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605" y="1"/>
                    </a:moveTo>
                    <a:cubicBezTo>
                      <a:pt x="271" y="1"/>
                      <a:pt x="1" y="271"/>
                      <a:pt x="1" y="605"/>
                    </a:cubicBezTo>
                    <a:cubicBezTo>
                      <a:pt x="1" y="938"/>
                      <a:pt x="271" y="1211"/>
                      <a:pt x="605" y="1211"/>
                    </a:cubicBezTo>
                    <a:cubicBezTo>
                      <a:pt x="939" y="1211"/>
                      <a:pt x="1211" y="938"/>
                      <a:pt x="1211" y="605"/>
                    </a:cubicBezTo>
                    <a:cubicBezTo>
                      <a:pt x="1211" y="271"/>
                      <a:pt x="939" y="1"/>
                      <a:pt x="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1"/>
              <p:cNvSpPr/>
              <p:nvPr/>
            </p:nvSpPr>
            <p:spPr>
              <a:xfrm>
                <a:off x="2523569" y="1369734"/>
                <a:ext cx="44127" cy="3340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056" extrusionOk="0">
                    <a:moveTo>
                      <a:pt x="1298" y="1"/>
                    </a:moveTo>
                    <a:cubicBezTo>
                      <a:pt x="1231" y="1"/>
                      <a:pt x="1154" y="420"/>
                      <a:pt x="795" y="507"/>
                    </a:cubicBezTo>
                    <a:cubicBezTo>
                      <a:pt x="744" y="520"/>
                      <a:pt x="696" y="525"/>
                      <a:pt x="650" y="525"/>
                    </a:cubicBezTo>
                    <a:cubicBezTo>
                      <a:pt x="308" y="525"/>
                      <a:pt x="90" y="233"/>
                      <a:pt x="90" y="233"/>
                    </a:cubicBezTo>
                    <a:cubicBezTo>
                      <a:pt x="79" y="213"/>
                      <a:pt x="70" y="204"/>
                      <a:pt x="64" y="204"/>
                    </a:cubicBezTo>
                    <a:cubicBezTo>
                      <a:pt x="1" y="204"/>
                      <a:pt x="164" y="1056"/>
                      <a:pt x="730" y="1056"/>
                    </a:cubicBezTo>
                    <a:cubicBezTo>
                      <a:pt x="785" y="1056"/>
                      <a:pt x="844" y="1048"/>
                      <a:pt x="906" y="1030"/>
                    </a:cubicBezTo>
                    <a:cubicBezTo>
                      <a:pt x="1342" y="908"/>
                      <a:pt x="1395" y="200"/>
                      <a:pt x="1334" y="46"/>
                    </a:cubicBezTo>
                    <a:cubicBezTo>
                      <a:pt x="1322" y="15"/>
                      <a:pt x="1310" y="1"/>
                      <a:pt x="1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1"/>
              <p:cNvSpPr/>
              <p:nvPr/>
            </p:nvSpPr>
            <p:spPr>
              <a:xfrm>
                <a:off x="2535336" y="1181584"/>
                <a:ext cx="175687" cy="181887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5750" extrusionOk="0">
                    <a:moveTo>
                      <a:pt x="478" y="1"/>
                    </a:moveTo>
                    <a:cubicBezTo>
                      <a:pt x="478" y="1"/>
                      <a:pt x="0" y="1547"/>
                      <a:pt x="2383" y="2390"/>
                    </a:cubicBezTo>
                    <a:cubicBezTo>
                      <a:pt x="4625" y="3183"/>
                      <a:pt x="3276" y="5749"/>
                      <a:pt x="4135" y="5749"/>
                    </a:cubicBezTo>
                    <a:cubicBezTo>
                      <a:pt x="4188" y="5749"/>
                      <a:pt x="4251" y="5739"/>
                      <a:pt x="4323" y="5718"/>
                    </a:cubicBezTo>
                    <a:cubicBezTo>
                      <a:pt x="5553" y="5357"/>
                      <a:pt x="4983" y="1839"/>
                      <a:pt x="4323" y="960"/>
                    </a:cubicBezTo>
                    <a:cubicBezTo>
                      <a:pt x="3663" y="81"/>
                      <a:pt x="479" y="1"/>
                      <a:pt x="4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1"/>
              <p:cNvSpPr/>
              <p:nvPr/>
            </p:nvSpPr>
            <p:spPr>
              <a:xfrm>
                <a:off x="2408806" y="1166717"/>
                <a:ext cx="149464" cy="208616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6595" extrusionOk="0">
                    <a:moveTo>
                      <a:pt x="4175" y="0"/>
                    </a:moveTo>
                    <a:cubicBezTo>
                      <a:pt x="3694" y="0"/>
                      <a:pt x="2811" y="121"/>
                      <a:pt x="1615" y="790"/>
                    </a:cubicBezTo>
                    <a:cubicBezTo>
                      <a:pt x="0" y="1691"/>
                      <a:pt x="736" y="6594"/>
                      <a:pt x="1109" y="6594"/>
                    </a:cubicBezTo>
                    <a:cubicBezTo>
                      <a:pt x="1168" y="6594"/>
                      <a:pt x="1218" y="6471"/>
                      <a:pt x="1248" y="6189"/>
                    </a:cubicBezTo>
                    <a:cubicBezTo>
                      <a:pt x="1467" y="4129"/>
                      <a:pt x="892" y="2763"/>
                      <a:pt x="3535" y="2061"/>
                    </a:cubicBezTo>
                    <a:cubicBezTo>
                      <a:pt x="4725" y="1745"/>
                      <a:pt x="4587" y="38"/>
                      <a:pt x="4587" y="38"/>
                    </a:cubicBezTo>
                    <a:cubicBezTo>
                      <a:pt x="4587" y="38"/>
                      <a:pt x="4445" y="0"/>
                      <a:pt x="4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1"/>
              <p:cNvSpPr/>
              <p:nvPr/>
            </p:nvSpPr>
            <p:spPr>
              <a:xfrm>
                <a:off x="2657881" y="1314472"/>
                <a:ext cx="55800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134" extrusionOk="0">
                    <a:moveTo>
                      <a:pt x="864" y="1"/>
                    </a:moveTo>
                    <a:cubicBezTo>
                      <a:pt x="341" y="1"/>
                      <a:pt x="264" y="1056"/>
                      <a:pt x="264" y="1056"/>
                    </a:cubicBezTo>
                    <a:cubicBezTo>
                      <a:pt x="264" y="1056"/>
                      <a:pt x="1" y="2134"/>
                      <a:pt x="420" y="2134"/>
                    </a:cubicBezTo>
                    <a:cubicBezTo>
                      <a:pt x="514" y="2134"/>
                      <a:pt x="642" y="2079"/>
                      <a:pt x="816" y="1947"/>
                    </a:cubicBezTo>
                    <a:cubicBezTo>
                      <a:pt x="1764" y="1223"/>
                      <a:pt x="1650" y="228"/>
                      <a:pt x="1002" y="24"/>
                    </a:cubicBezTo>
                    <a:cubicBezTo>
                      <a:pt x="953" y="8"/>
                      <a:pt x="907" y="1"/>
                      <a:pt x="864" y="1"/>
                    </a:cubicBezTo>
                    <a:close/>
                  </a:path>
                </a:pathLst>
              </a:custGeom>
              <a:solidFill>
                <a:srgbClr val="F6BC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1"/>
              <p:cNvSpPr/>
              <p:nvPr/>
            </p:nvSpPr>
            <p:spPr>
              <a:xfrm>
                <a:off x="2399222" y="1309443"/>
                <a:ext cx="55800" cy="6744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132" extrusionOk="0">
                    <a:moveTo>
                      <a:pt x="901" y="1"/>
                    </a:moveTo>
                    <a:cubicBezTo>
                      <a:pt x="858" y="1"/>
                      <a:pt x="812" y="8"/>
                      <a:pt x="762" y="24"/>
                    </a:cubicBezTo>
                    <a:cubicBezTo>
                      <a:pt x="114" y="227"/>
                      <a:pt x="0" y="1222"/>
                      <a:pt x="948" y="1945"/>
                    </a:cubicBezTo>
                    <a:cubicBezTo>
                      <a:pt x="1122" y="2078"/>
                      <a:pt x="1250" y="2132"/>
                      <a:pt x="1344" y="2132"/>
                    </a:cubicBezTo>
                    <a:cubicBezTo>
                      <a:pt x="1763" y="2132"/>
                      <a:pt x="1500" y="1056"/>
                      <a:pt x="1500" y="1056"/>
                    </a:cubicBezTo>
                    <a:cubicBezTo>
                      <a:pt x="1500" y="1056"/>
                      <a:pt x="1423" y="1"/>
                      <a:pt x="901" y="1"/>
                    </a:cubicBezTo>
                    <a:close/>
                  </a:path>
                </a:pathLst>
              </a:custGeom>
              <a:solidFill>
                <a:srgbClr val="F6BC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1"/>
              <p:cNvSpPr/>
              <p:nvPr/>
            </p:nvSpPr>
            <p:spPr>
              <a:xfrm>
                <a:off x="2612994" y="1191390"/>
                <a:ext cx="82150" cy="87242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758" extrusionOk="0">
                    <a:moveTo>
                      <a:pt x="603" y="1"/>
                    </a:moveTo>
                    <a:cubicBezTo>
                      <a:pt x="453" y="1"/>
                      <a:pt x="796" y="1044"/>
                      <a:pt x="796" y="1044"/>
                    </a:cubicBezTo>
                    <a:cubicBezTo>
                      <a:pt x="796" y="1044"/>
                      <a:pt x="187" y="1543"/>
                      <a:pt x="101" y="1632"/>
                    </a:cubicBezTo>
                    <a:cubicBezTo>
                      <a:pt x="1" y="1735"/>
                      <a:pt x="66" y="1769"/>
                      <a:pt x="194" y="1769"/>
                    </a:cubicBezTo>
                    <a:cubicBezTo>
                      <a:pt x="439" y="1769"/>
                      <a:pt x="917" y="1645"/>
                      <a:pt x="917" y="1645"/>
                    </a:cubicBezTo>
                    <a:cubicBezTo>
                      <a:pt x="917" y="1645"/>
                      <a:pt x="1101" y="2758"/>
                      <a:pt x="1199" y="2758"/>
                    </a:cubicBezTo>
                    <a:cubicBezTo>
                      <a:pt x="1201" y="2758"/>
                      <a:pt x="1203" y="2757"/>
                      <a:pt x="1205" y="2756"/>
                    </a:cubicBezTo>
                    <a:cubicBezTo>
                      <a:pt x="1301" y="2708"/>
                      <a:pt x="1552" y="1584"/>
                      <a:pt x="1552" y="1584"/>
                    </a:cubicBezTo>
                    <a:cubicBezTo>
                      <a:pt x="1552" y="1584"/>
                      <a:pt x="2217" y="1793"/>
                      <a:pt x="2463" y="1793"/>
                    </a:cubicBezTo>
                    <a:cubicBezTo>
                      <a:pt x="2511" y="1793"/>
                      <a:pt x="2544" y="1785"/>
                      <a:pt x="2551" y="1765"/>
                    </a:cubicBezTo>
                    <a:cubicBezTo>
                      <a:pt x="2597" y="1645"/>
                      <a:pt x="1855" y="1164"/>
                      <a:pt x="1855" y="1164"/>
                    </a:cubicBezTo>
                    <a:cubicBezTo>
                      <a:pt x="1855" y="1164"/>
                      <a:pt x="2227" y="478"/>
                      <a:pt x="2156" y="394"/>
                    </a:cubicBezTo>
                    <a:cubicBezTo>
                      <a:pt x="2150" y="386"/>
                      <a:pt x="2138" y="383"/>
                      <a:pt x="2124" y="383"/>
                    </a:cubicBezTo>
                    <a:cubicBezTo>
                      <a:pt x="1971" y="383"/>
                      <a:pt x="1420" y="742"/>
                      <a:pt x="1420" y="742"/>
                    </a:cubicBezTo>
                    <a:cubicBezTo>
                      <a:pt x="1420" y="742"/>
                      <a:pt x="780" y="83"/>
                      <a:pt x="627" y="7"/>
                    </a:cubicBezTo>
                    <a:cubicBezTo>
                      <a:pt x="618" y="3"/>
                      <a:pt x="610" y="1"/>
                      <a:pt x="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1"/>
              <p:cNvSpPr/>
              <p:nvPr/>
            </p:nvSpPr>
            <p:spPr>
              <a:xfrm>
                <a:off x="2356549" y="1899547"/>
                <a:ext cx="395723" cy="76962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2433" extrusionOk="0">
                    <a:moveTo>
                      <a:pt x="12006" y="1"/>
                    </a:moveTo>
                    <a:cubicBezTo>
                      <a:pt x="10718" y="1"/>
                      <a:pt x="7274" y="1873"/>
                      <a:pt x="7058" y="1873"/>
                    </a:cubicBezTo>
                    <a:cubicBezTo>
                      <a:pt x="7058" y="1873"/>
                      <a:pt x="3917" y="409"/>
                      <a:pt x="2099" y="409"/>
                    </a:cubicBezTo>
                    <a:cubicBezTo>
                      <a:pt x="1673" y="409"/>
                      <a:pt x="1319" y="489"/>
                      <a:pt x="1096" y="687"/>
                    </a:cubicBezTo>
                    <a:cubicBezTo>
                      <a:pt x="0" y="1659"/>
                      <a:pt x="4952" y="2432"/>
                      <a:pt x="6777" y="2432"/>
                    </a:cubicBezTo>
                    <a:cubicBezTo>
                      <a:pt x="6915" y="2432"/>
                      <a:pt x="7035" y="2428"/>
                      <a:pt x="7133" y="2419"/>
                    </a:cubicBezTo>
                    <a:cubicBezTo>
                      <a:pt x="9989" y="2158"/>
                      <a:pt x="12418" y="1173"/>
                      <a:pt x="12485" y="397"/>
                    </a:cubicBezTo>
                    <a:cubicBezTo>
                      <a:pt x="12509" y="114"/>
                      <a:pt x="12323" y="1"/>
                      <a:pt x="120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1"/>
              <p:cNvSpPr/>
              <p:nvPr/>
            </p:nvSpPr>
            <p:spPr>
              <a:xfrm>
                <a:off x="2797791" y="1834764"/>
                <a:ext cx="199032" cy="157403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976" extrusionOk="0">
                    <a:moveTo>
                      <a:pt x="507" y="1"/>
                    </a:moveTo>
                    <a:cubicBezTo>
                      <a:pt x="391" y="1"/>
                      <a:pt x="316" y="18"/>
                      <a:pt x="292" y="51"/>
                    </a:cubicBezTo>
                    <a:cubicBezTo>
                      <a:pt x="50" y="376"/>
                      <a:pt x="1" y="1911"/>
                      <a:pt x="1765" y="3722"/>
                    </a:cubicBezTo>
                    <a:cubicBezTo>
                      <a:pt x="2805" y="4791"/>
                      <a:pt x="4289" y="4975"/>
                      <a:pt x="5186" y="4975"/>
                    </a:cubicBezTo>
                    <a:cubicBezTo>
                      <a:pt x="5656" y="4975"/>
                      <a:pt x="5965" y="4925"/>
                      <a:pt x="5965" y="4925"/>
                    </a:cubicBezTo>
                    <a:cubicBezTo>
                      <a:pt x="6127" y="4893"/>
                      <a:pt x="6291" y="3343"/>
                      <a:pt x="4696" y="1865"/>
                    </a:cubicBezTo>
                    <a:cubicBezTo>
                      <a:pt x="3328" y="598"/>
                      <a:pt x="1197" y="1"/>
                      <a:pt x="5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1"/>
              <p:cNvSpPr/>
              <p:nvPr/>
            </p:nvSpPr>
            <p:spPr>
              <a:xfrm>
                <a:off x="2955511" y="1771815"/>
                <a:ext cx="155885" cy="219466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6938" extrusionOk="0">
                    <a:moveTo>
                      <a:pt x="3785" y="1"/>
                    </a:moveTo>
                    <a:cubicBezTo>
                      <a:pt x="3417" y="1"/>
                      <a:pt x="1447" y="1661"/>
                      <a:pt x="731" y="3634"/>
                    </a:cubicBezTo>
                    <a:cubicBezTo>
                      <a:pt x="1" y="5645"/>
                      <a:pt x="813" y="6938"/>
                      <a:pt x="991" y="6938"/>
                    </a:cubicBezTo>
                    <a:cubicBezTo>
                      <a:pt x="994" y="6938"/>
                      <a:pt x="997" y="6937"/>
                      <a:pt x="1000" y="6936"/>
                    </a:cubicBezTo>
                    <a:cubicBezTo>
                      <a:pt x="1000" y="6936"/>
                      <a:pt x="3520" y="6119"/>
                      <a:pt x="4186" y="3945"/>
                    </a:cubicBezTo>
                    <a:cubicBezTo>
                      <a:pt x="4928" y="1530"/>
                      <a:pt x="4179" y="185"/>
                      <a:pt x="3818" y="7"/>
                    </a:cubicBezTo>
                    <a:cubicBezTo>
                      <a:pt x="3809" y="3"/>
                      <a:pt x="3798" y="1"/>
                      <a:pt x="37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1"/>
              <p:cNvSpPr/>
              <p:nvPr/>
            </p:nvSpPr>
            <p:spPr>
              <a:xfrm>
                <a:off x="2414627" y="2004061"/>
                <a:ext cx="328314" cy="106412"/>
              </a:xfrm>
              <a:custGeom>
                <a:avLst/>
                <a:gdLst/>
                <a:ahLst/>
                <a:cxnLst/>
                <a:rect l="l" t="t" r="r" b="b"/>
                <a:pathLst>
                  <a:path w="10379" h="3364" extrusionOk="0">
                    <a:moveTo>
                      <a:pt x="9812" y="1"/>
                    </a:moveTo>
                    <a:cubicBezTo>
                      <a:pt x="9812" y="1"/>
                      <a:pt x="9816" y="12"/>
                      <a:pt x="9823" y="33"/>
                    </a:cubicBezTo>
                    <a:lnTo>
                      <a:pt x="9823" y="33"/>
                    </a:lnTo>
                    <a:cubicBezTo>
                      <a:pt x="9816" y="12"/>
                      <a:pt x="9812" y="1"/>
                      <a:pt x="9812" y="1"/>
                    </a:cubicBezTo>
                    <a:close/>
                    <a:moveTo>
                      <a:pt x="5928" y="1018"/>
                    </a:moveTo>
                    <a:cubicBezTo>
                      <a:pt x="5928" y="1018"/>
                      <a:pt x="5932" y="1028"/>
                      <a:pt x="5939" y="1046"/>
                    </a:cubicBezTo>
                    <a:lnTo>
                      <a:pt x="5939" y="1046"/>
                    </a:lnTo>
                    <a:cubicBezTo>
                      <a:pt x="5932" y="1028"/>
                      <a:pt x="5928" y="1018"/>
                      <a:pt x="5928" y="1018"/>
                    </a:cubicBezTo>
                    <a:close/>
                    <a:moveTo>
                      <a:pt x="9823" y="33"/>
                    </a:moveTo>
                    <a:lnTo>
                      <a:pt x="9823" y="33"/>
                    </a:lnTo>
                    <a:cubicBezTo>
                      <a:pt x="9893" y="234"/>
                      <a:pt x="10222" y="1311"/>
                      <a:pt x="9379" y="1519"/>
                    </a:cubicBezTo>
                    <a:cubicBezTo>
                      <a:pt x="9293" y="1540"/>
                      <a:pt x="9209" y="1550"/>
                      <a:pt x="9130" y="1550"/>
                    </a:cubicBezTo>
                    <a:cubicBezTo>
                      <a:pt x="8352" y="1550"/>
                      <a:pt x="7904" y="631"/>
                      <a:pt x="7904" y="631"/>
                    </a:cubicBezTo>
                    <a:lnTo>
                      <a:pt x="7904" y="631"/>
                    </a:lnTo>
                    <a:cubicBezTo>
                      <a:pt x="7904" y="631"/>
                      <a:pt x="8424" y="1920"/>
                      <a:pt x="7363" y="2034"/>
                    </a:cubicBezTo>
                    <a:cubicBezTo>
                      <a:pt x="7312" y="2040"/>
                      <a:pt x="7262" y="2042"/>
                      <a:pt x="7214" y="2042"/>
                    </a:cubicBezTo>
                    <a:cubicBezTo>
                      <a:pt x="6360" y="2042"/>
                      <a:pt x="6002" y="1212"/>
                      <a:pt x="5939" y="1046"/>
                    </a:cubicBezTo>
                    <a:lnTo>
                      <a:pt x="5939" y="1046"/>
                    </a:lnTo>
                    <a:cubicBezTo>
                      <a:pt x="6012" y="1254"/>
                      <a:pt x="6421" y="2523"/>
                      <a:pt x="5527" y="2550"/>
                    </a:cubicBezTo>
                    <a:cubicBezTo>
                      <a:pt x="5518" y="2550"/>
                      <a:pt x="5508" y="2550"/>
                      <a:pt x="5499" y="2550"/>
                    </a:cubicBezTo>
                    <a:cubicBezTo>
                      <a:pt x="4547" y="2550"/>
                      <a:pt x="4210" y="1146"/>
                      <a:pt x="4210" y="1146"/>
                    </a:cubicBezTo>
                    <a:cubicBezTo>
                      <a:pt x="4210" y="1146"/>
                      <a:pt x="4210" y="2865"/>
                      <a:pt x="3455" y="2865"/>
                    </a:cubicBezTo>
                    <a:cubicBezTo>
                      <a:pt x="3449" y="2865"/>
                      <a:pt x="3443" y="2865"/>
                      <a:pt x="3437" y="2865"/>
                    </a:cubicBezTo>
                    <a:cubicBezTo>
                      <a:pt x="2664" y="2836"/>
                      <a:pt x="2320" y="1433"/>
                      <a:pt x="2320" y="1433"/>
                    </a:cubicBezTo>
                    <a:lnTo>
                      <a:pt x="2320" y="1433"/>
                    </a:lnTo>
                    <a:cubicBezTo>
                      <a:pt x="2320" y="1433"/>
                      <a:pt x="2506" y="2871"/>
                      <a:pt x="1750" y="2871"/>
                    </a:cubicBezTo>
                    <a:cubicBezTo>
                      <a:pt x="1722" y="2871"/>
                      <a:pt x="1692" y="2869"/>
                      <a:pt x="1661" y="2865"/>
                    </a:cubicBezTo>
                    <a:cubicBezTo>
                      <a:pt x="802" y="2749"/>
                      <a:pt x="659" y="1434"/>
                      <a:pt x="659" y="1434"/>
                    </a:cubicBezTo>
                    <a:lnTo>
                      <a:pt x="659" y="1434"/>
                    </a:lnTo>
                    <a:cubicBezTo>
                      <a:pt x="659" y="1434"/>
                      <a:pt x="0" y="2520"/>
                      <a:pt x="1003" y="3151"/>
                    </a:cubicBezTo>
                    <a:cubicBezTo>
                      <a:pt x="1228" y="3293"/>
                      <a:pt x="1424" y="3348"/>
                      <a:pt x="1593" y="3348"/>
                    </a:cubicBezTo>
                    <a:cubicBezTo>
                      <a:pt x="2176" y="3348"/>
                      <a:pt x="2434" y="2693"/>
                      <a:pt x="2434" y="2693"/>
                    </a:cubicBezTo>
                    <a:cubicBezTo>
                      <a:pt x="2434" y="2693"/>
                      <a:pt x="2749" y="3364"/>
                      <a:pt x="3379" y="3364"/>
                    </a:cubicBezTo>
                    <a:cubicBezTo>
                      <a:pt x="3434" y="3364"/>
                      <a:pt x="3491" y="3358"/>
                      <a:pt x="3551" y="3347"/>
                    </a:cubicBezTo>
                    <a:cubicBezTo>
                      <a:pt x="4296" y="3208"/>
                      <a:pt x="4452" y="2292"/>
                      <a:pt x="4452" y="2292"/>
                    </a:cubicBezTo>
                    <a:cubicBezTo>
                      <a:pt x="4452" y="2292"/>
                      <a:pt x="4955" y="3180"/>
                      <a:pt x="5756" y="3180"/>
                    </a:cubicBezTo>
                    <a:cubicBezTo>
                      <a:pt x="6558" y="3180"/>
                      <a:pt x="6501" y="2235"/>
                      <a:pt x="6501" y="2235"/>
                    </a:cubicBezTo>
                    <a:lnTo>
                      <a:pt x="6501" y="2235"/>
                    </a:lnTo>
                    <a:cubicBezTo>
                      <a:pt x="6501" y="2235"/>
                      <a:pt x="6805" y="2821"/>
                      <a:pt x="7357" y="2821"/>
                    </a:cubicBezTo>
                    <a:cubicBezTo>
                      <a:pt x="7438" y="2821"/>
                      <a:pt x="7525" y="2808"/>
                      <a:pt x="7618" y="2779"/>
                    </a:cubicBezTo>
                    <a:cubicBezTo>
                      <a:pt x="8334" y="2550"/>
                      <a:pt x="8362" y="1682"/>
                      <a:pt x="8362" y="1682"/>
                    </a:cubicBezTo>
                    <a:cubicBezTo>
                      <a:pt x="8362" y="1682"/>
                      <a:pt x="8886" y="2143"/>
                      <a:pt x="9411" y="2143"/>
                    </a:cubicBezTo>
                    <a:cubicBezTo>
                      <a:pt x="9547" y="2143"/>
                      <a:pt x="9683" y="2112"/>
                      <a:pt x="9810" y="2034"/>
                    </a:cubicBezTo>
                    <a:cubicBezTo>
                      <a:pt x="10379" y="1687"/>
                      <a:pt x="9905" y="265"/>
                      <a:pt x="9823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1"/>
              <p:cNvSpPr/>
              <p:nvPr/>
            </p:nvSpPr>
            <p:spPr>
              <a:xfrm>
                <a:off x="2457647" y="2116356"/>
                <a:ext cx="328219" cy="161579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5108" extrusionOk="0">
                    <a:moveTo>
                      <a:pt x="9448" y="1"/>
                    </a:moveTo>
                    <a:lnTo>
                      <a:pt x="9448" y="1"/>
                    </a:lnTo>
                    <a:cubicBezTo>
                      <a:pt x="9448" y="1"/>
                      <a:pt x="9454" y="11"/>
                      <a:pt x="9466" y="29"/>
                    </a:cubicBezTo>
                    <a:lnTo>
                      <a:pt x="9466" y="29"/>
                    </a:lnTo>
                    <a:cubicBezTo>
                      <a:pt x="9455" y="11"/>
                      <a:pt x="9448" y="1"/>
                      <a:pt x="9448" y="1"/>
                    </a:cubicBezTo>
                    <a:close/>
                    <a:moveTo>
                      <a:pt x="5717" y="1835"/>
                    </a:moveTo>
                    <a:cubicBezTo>
                      <a:pt x="5717" y="1835"/>
                      <a:pt x="5722" y="1845"/>
                      <a:pt x="5733" y="1862"/>
                    </a:cubicBezTo>
                    <a:lnTo>
                      <a:pt x="5733" y="1862"/>
                    </a:lnTo>
                    <a:cubicBezTo>
                      <a:pt x="5723" y="1844"/>
                      <a:pt x="5717" y="1835"/>
                      <a:pt x="5717" y="1835"/>
                    </a:cubicBezTo>
                    <a:close/>
                    <a:moveTo>
                      <a:pt x="9466" y="29"/>
                    </a:moveTo>
                    <a:lnTo>
                      <a:pt x="9466" y="29"/>
                    </a:lnTo>
                    <a:cubicBezTo>
                      <a:pt x="9576" y="214"/>
                      <a:pt x="10139" y="1237"/>
                      <a:pt x="9325" y="1623"/>
                    </a:cubicBezTo>
                    <a:cubicBezTo>
                      <a:pt x="9169" y="1697"/>
                      <a:pt x="9017" y="1727"/>
                      <a:pt x="8872" y="1727"/>
                    </a:cubicBezTo>
                    <a:cubicBezTo>
                      <a:pt x="8179" y="1727"/>
                      <a:pt x="7644" y="1033"/>
                      <a:pt x="7644" y="1033"/>
                    </a:cubicBezTo>
                    <a:lnTo>
                      <a:pt x="7644" y="1033"/>
                    </a:lnTo>
                    <a:cubicBezTo>
                      <a:pt x="7644" y="1033"/>
                      <a:pt x="8437" y="2226"/>
                      <a:pt x="7382" y="2564"/>
                    </a:cubicBezTo>
                    <a:cubicBezTo>
                      <a:pt x="7238" y="2609"/>
                      <a:pt x="7103" y="2629"/>
                      <a:pt x="6976" y="2629"/>
                    </a:cubicBezTo>
                    <a:cubicBezTo>
                      <a:pt x="6262" y="2629"/>
                      <a:pt x="5822" y="2001"/>
                      <a:pt x="5733" y="1862"/>
                    </a:cubicBezTo>
                    <a:lnTo>
                      <a:pt x="5733" y="1862"/>
                    </a:lnTo>
                    <a:cubicBezTo>
                      <a:pt x="5851" y="2058"/>
                      <a:pt x="6528" y="3253"/>
                      <a:pt x="5625" y="3466"/>
                    </a:cubicBezTo>
                    <a:cubicBezTo>
                      <a:pt x="5549" y="3484"/>
                      <a:pt x="5475" y="3492"/>
                      <a:pt x="5403" y="3492"/>
                    </a:cubicBezTo>
                    <a:cubicBezTo>
                      <a:pt x="4544" y="3492"/>
                      <a:pt x="3996" y="2322"/>
                      <a:pt x="3996" y="2322"/>
                    </a:cubicBezTo>
                    <a:lnTo>
                      <a:pt x="3996" y="2322"/>
                    </a:lnTo>
                    <a:cubicBezTo>
                      <a:pt x="3996" y="2322"/>
                      <a:pt x="4358" y="4086"/>
                      <a:pt x="3565" y="4219"/>
                    </a:cubicBezTo>
                    <a:cubicBezTo>
                      <a:pt x="3528" y="4225"/>
                      <a:pt x="3491" y="4228"/>
                      <a:pt x="3455" y="4228"/>
                    </a:cubicBezTo>
                    <a:cubicBezTo>
                      <a:pt x="2715" y="4228"/>
                      <a:pt x="2134" y="3005"/>
                      <a:pt x="2134" y="3005"/>
                    </a:cubicBezTo>
                    <a:lnTo>
                      <a:pt x="2134" y="3005"/>
                    </a:lnTo>
                    <a:cubicBezTo>
                      <a:pt x="2134" y="3005"/>
                      <a:pt x="2657" y="4527"/>
                      <a:pt x="1760" y="4588"/>
                    </a:cubicBezTo>
                    <a:cubicBezTo>
                      <a:pt x="1739" y="4590"/>
                      <a:pt x="1718" y="4590"/>
                      <a:pt x="1697" y="4590"/>
                    </a:cubicBezTo>
                    <a:cubicBezTo>
                      <a:pt x="844" y="4590"/>
                      <a:pt x="446" y="3354"/>
                      <a:pt x="446" y="3354"/>
                    </a:cubicBezTo>
                    <a:lnTo>
                      <a:pt x="446" y="3354"/>
                    </a:lnTo>
                    <a:cubicBezTo>
                      <a:pt x="446" y="3354"/>
                      <a:pt x="1" y="4587"/>
                      <a:pt x="1150" y="5015"/>
                    </a:cubicBezTo>
                    <a:cubicBezTo>
                      <a:pt x="1326" y="5080"/>
                      <a:pt x="1479" y="5108"/>
                      <a:pt x="1613" y="5108"/>
                    </a:cubicBezTo>
                    <a:cubicBezTo>
                      <a:pt x="2358" y="5108"/>
                      <a:pt x="2511" y="4255"/>
                      <a:pt x="2511" y="4255"/>
                    </a:cubicBezTo>
                    <a:cubicBezTo>
                      <a:pt x="2511" y="4255"/>
                      <a:pt x="2884" y="4755"/>
                      <a:pt x="3428" y="4755"/>
                    </a:cubicBezTo>
                    <a:cubicBezTo>
                      <a:pt x="3539" y="4755"/>
                      <a:pt x="3656" y="4734"/>
                      <a:pt x="3779" y="4684"/>
                    </a:cubicBezTo>
                    <a:cubicBezTo>
                      <a:pt x="4508" y="4388"/>
                      <a:pt x="4475" y="3431"/>
                      <a:pt x="4475" y="3431"/>
                    </a:cubicBezTo>
                    <a:lnTo>
                      <a:pt x="4475" y="3431"/>
                    </a:lnTo>
                    <a:cubicBezTo>
                      <a:pt x="4475" y="3431"/>
                      <a:pt x="5044" y="4080"/>
                      <a:pt x="5756" y="4080"/>
                    </a:cubicBezTo>
                    <a:cubicBezTo>
                      <a:pt x="5831" y="4080"/>
                      <a:pt x="5907" y="4073"/>
                      <a:pt x="5984" y="4057"/>
                    </a:cubicBezTo>
                    <a:cubicBezTo>
                      <a:pt x="6799" y="3891"/>
                      <a:pt x="6546" y="2947"/>
                      <a:pt x="6546" y="2947"/>
                    </a:cubicBezTo>
                    <a:lnTo>
                      <a:pt x="6546" y="2947"/>
                    </a:lnTo>
                    <a:cubicBezTo>
                      <a:pt x="6546" y="2947"/>
                      <a:pt x="6896" y="3378"/>
                      <a:pt x="7376" y="3378"/>
                    </a:cubicBezTo>
                    <a:cubicBezTo>
                      <a:pt x="7507" y="3378"/>
                      <a:pt x="7648" y="3346"/>
                      <a:pt x="7794" y="3264"/>
                    </a:cubicBezTo>
                    <a:cubicBezTo>
                      <a:pt x="8474" y="2884"/>
                      <a:pt x="8324" y="2002"/>
                      <a:pt x="8324" y="2002"/>
                    </a:cubicBezTo>
                    <a:lnTo>
                      <a:pt x="8324" y="2002"/>
                    </a:lnTo>
                    <a:cubicBezTo>
                      <a:pt x="8324" y="2002"/>
                      <a:pt x="8795" y="2271"/>
                      <a:pt x="9268" y="2271"/>
                    </a:cubicBezTo>
                    <a:cubicBezTo>
                      <a:pt x="9481" y="2271"/>
                      <a:pt x="9695" y="2216"/>
                      <a:pt x="9866" y="2058"/>
                    </a:cubicBezTo>
                    <a:cubicBezTo>
                      <a:pt x="10376" y="1584"/>
                      <a:pt x="9595" y="243"/>
                      <a:pt x="9466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1"/>
              <p:cNvSpPr/>
              <p:nvPr/>
            </p:nvSpPr>
            <p:spPr>
              <a:xfrm>
                <a:off x="2613911" y="2186928"/>
                <a:ext cx="234998" cy="256287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8102" extrusionOk="0">
                    <a:moveTo>
                      <a:pt x="5808" y="0"/>
                    </a:moveTo>
                    <a:cubicBezTo>
                      <a:pt x="5808" y="0"/>
                      <a:pt x="5821" y="9"/>
                      <a:pt x="5843" y="24"/>
                    </a:cubicBezTo>
                    <a:lnTo>
                      <a:pt x="5843" y="24"/>
                    </a:lnTo>
                    <a:cubicBezTo>
                      <a:pt x="5821" y="8"/>
                      <a:pt x="5808" y="0"/>
                      <a:pt x="5808" y="0"/>
                    </a:cubicBezTo>
                    <a:close/>
                    <a:moveTo>
                      <a:pt x="3636" y="3248"/>
                    </a:moveTo>
                    <a:cubicBezTo>
                      <a:pt x="3636" y="3248"/>
                      <a:pt x="3646" y="3255"/>
                      <a:pt x="3664" y="3267"/>
                    </a:cubicBezTo>
                    <a:lnTo>
                      <a:pt x="3664" y="3267"/>
                    </a:lnTo>
                    <a:cubicBezTo>
                      <a:pt x="3646" y="3254"/>
                      <a:pt x="3636" y="3248"/>
                      <a:pt x="3636" y="3248"/>
                    </a:cubicBezTo>
                    <a:close/>
                    <a:moveTo>
                      <a:pt x="5843" y="24"/>
                    </a:moveTo>
                    <a:lnTo>
                      <a:pt x="5843" y="24"/>
                    </a:lnTo>
                    <a:cubicBezTo>
                      <a:pt x="6046" y="162"/>
                      <a:pt x="7043" y="892"/>
                      <a:pt x="6564" y="1581"/>
                    </a:cubicBezTo>
                    <a:cubicBezTo>
                      <a:pt x="6365" y="1868"/>
                      <a:pt x="6072" y="1958"/>
                      <a:pt x="5784" y="1958"/>
                    </a:cubicBezTo>
                    <a:cubicBezTo>
                      <a:pt x="5303" y="1958"/>
                      <a:pt x="4835" y="1709"/>
                      <a:pt x="4835" y="1709"/>
                    </a:cubicBezTo>
                    <a:lnTo>
                      <a:pt x="4835" y="1709"/>
                    </a:lnTo>
                    <a:cubicBezTo>
                      <a:pt x="4835" y="1709"/>
                      <a:pt x="6136" y="2512"/>
                      <a:pt x="5426" y="3258"/>
                    </a:cubicBezTo>
                    <a:cubicBezTo>
                      <a:pt x="5191" y="3505"/>
                      <a:pt x="4916" y="3588"/>
                      <a:pt x="4653" y="3588"/>
                    </a:cubicBezTo>
                    <a:cubicBezTo>
                      <a:pt x="4196" y="3588"/>
                      <a:pt x="3775" y="3338"/>
                      <a:pt x="3664" y="3267"/>
                    </a:cubicBezTo>
                    <a:lnTo>
                      <a:pt x="3664" y="3267"/>
                    </a:lnTo>
                    <a:cubicBezTo>
                      <a:pt x="3867" y="3404"/>
                      <a:pt x="5070" y="4257"/>
                      <a:pt x="4424" y="4823"/>
                    </a:cubicBezTo>
                    <a:cubicBezTo>
                      <a:pt x="4261" y="4965"/>
                      <a:pt x="4069" y="5019"/>
                      <a:pt x="3870" y="5019"/>
                    </a:cubicBezTo>
                    <a:cubicBezTo>
                      <a:pt x="3200" y="5019"/>
                      <a:pt x="2446" y="4405"/>
                      <a:pt x="2446" y="4405"/>
                    </a:cubicBezTo>
                    <a:lnTo>
                      <a:pt x="2446" y="4405"/>
                    </a:lnTo>
                    <a:cubicBezTo>
                      <a:pt x="2446" y="4405"/>
                      <a:pt x="3685" y="5924"/>
                      <a:pt x="3086" y="6369"/>
                    </a:cubicBezTo>
                    <a:cubicBezTo>
                      <a:pt x="2978" y="6450"/>
                      <a:pt x="2849" y="6483"/>
                      <a:pt x="2710" y="6483"/>
                    </a:cubicBezTo>
                    <a:cubicBezTo>
                      <a:pt x="2078" y="6483"/>
                      <a:pt x="1238" y="5805"/>
                      <a:pt x="1238" y="5805"/>
                    </a:cubicBezTo>
                    <a:lnTo>
                      <a:pt x="1238" y="5805"/>
                    </a:lnTo>
                    <a:cubicBezTo>
                      <a:pt x="1238" y="5805"/>
                      <a:pt x="2483" y="7028"/>
                      <a:pt x="1762" y="7450"/>
                    </a:cubicBezTo>
                    <a:cubicBezTo>
                      <a:pt x="1641" y="7521"/>
                      <a:pt x="1512" y="7550"/>
                      <a:pt x="1380" y="7550"/>
                    </a:cubicBezTo>
                    <a:cubicBezTo>
                      <a:pt x="722" y="7550"/>
                      <a:pt x="1" y="6818"/>
                      <a:pt x="1" y="6818"/>
                    </a:cubicBezTo>
                    <a:lnTo>
                      <a:pt x="1" y="6818"/>
                    </a:lnTo>
                    <a:cubicBezTo>
                      <a:pt x="1" y="6818"/>
                      <a:pt x="266" y="8101"/>
                      <a:pt x="1393" y="8101"/>
                    </a:cubicBezTo>
                    <a:cubicBezTo>
                      <a:pt x="1420" y="8101"/>
                      <a:pt x="1447" y="8101"/>
                      <a:pt x="1474" y="8099"/>
                    </a:cubicBezTo>
                    <a:cubicBezTo>
                      <a:pt x="2670" y="8038"/>
                      <a:pt x="2219" y="6829"/>
                      <a:pt x="2219" y="6829"/>
                    </a:cubicBezTo>
                    <a:lnTo>
                      <a:pt x="2219" y="6829"/>
                    </a:lnTo>
                    <a:cubicBezTo>
                      <a:pt x="2219" y="6829"/>
                      <a:pt x="2539" y="7006"/>
                      <a:pt x="2892" y="7006"/>
                    </a:cubicBezTo>
                    <a:cubicBezTo>
                      <a:pt x="3110" y="7006"/>
                      <a:pt x="3341" y="6938"/>
                      <a:pt x="3516" y="6717"/>
                    </a:cubicBezTo>
                    <a:cubicBezTo>
                      <a:pt x="3973" y="6143"/>
                      <a:pt x="3440" y="5253"/>
                      <a:pt x="3440" y="5253"/>
                    </a:cubicBezTo>
                    <a:lnTo>
                      <a:pt x="3440" y="5253"/>
                    </a:lnTo>
                    <a:cubicBezTo>
                      <a:pt x="3440" y="5253"/>
                      <a:pt x="3871" y="5452"/>
                      <a:pt x="4337" y="5452"/>
                    </a:cubicBezTo>
                    <a:cubicBezTo>
                      <a:pt x="4582" y="5452"/>
                      <a:pt x="4837" y="5397"/>
                      <a:pt x="5044" y="5228"/>
                    </a:cubicBezTo>
                    <a:cubicBezTo>
                      <a:pt x="5642" y="4740"/>
                      <a:pt x="4929" y="3955"/>
                      <a:pt x="4929" y="3955"/>
                    </a:cubicBezTo>
                    <a:lnTo>
                      <a:pt x="4929" y="3955"/>
                    </a:lnTo>
                    <a:cubicBezTo>
                      <a:pt x="4929" y="3955"/>
                      <a:pt x="5208" y="4095"/>
                      <a:pt x="5515" y="4095"/>
                    </a:cubicBezTo>
                    <a:cubicBezTo>
                      <a:pt x="5744" y="4095"/>
                      <a:pt x="5989" y="4018"/>
                      <a:pt x="6148" y="3746"/>
                    </a:cubicBezTo>
                    <a:cubicBezTo>
                      <a:pt x="6520" y="3112"/>
                      <a:pt x="5926" y="2340"/>
                      <a:pt x="5926" y="2340"/>
                    </a:cubicBezTo>
                    <a:lnTo>
                      <a:pt x="5926" y="2340"/>
                    </a:lnTo>
                    <a:cubicBezTo>
                      <a:pt x="5926" y="2340"/>
                      <a:pt x="6008" y="2350"/>
                      <a:pt x="6133" y="2350"/>
                    </a:cubicBezTo>
                    <a:cubicBezTo>
                      <a:pt x="6470" y="2350"/>
                      <a:pt x="7113" y="2280"/>
                      <a:pt x="7256" y="1766"/>
                    </a:cubicBezTo>
                    <a:cubicBezTo>
                      <a:pt x="7428" y="1124"/>
                      <a:pt x="6079" y="183"/>
                      <a:pt x="5843" y="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1"/>
              <p:cNvSpPr/>
              <p:nvPr/>
            </p:nvSpPr>
            <p:spPr>
              <a:xfrm>
                <a:off x="2456287" y="2156814"/>
                <a:ext cx="9079" cy="2293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725" extrusionOk="0">
                    <a:moveTo>
                      <a:pt x="113" y="0"/>
                    </a:moveTo>
                    <a:cubicBezTo>
                      <a:pt x="81" y="0"/>
                      <a:pt x="43" y="43"/>
                      <a:pt x="1" y="148"/>
                    </a:cubicBezTo>
                    <a:cubicBezTo>
                      <a:pt x="1" y="148"/>
                      <a:pt x="1" y="725"/>
                      <a:pt x="176" y="725"/>
                    </a:cubicBezTo>
                    <a:cubicBezTo>
                      <a:pt x="188" y="725"/>
                      <a:pt x="201" y="722"/>
                      <a:pt x="215" y="716"/>
                    </a:cubicBezTo>
                    <a:cubicBezTo>
                      <a:pt x="287" y="687"/>
                      <a:pt x="243" y="0"/>
                      <a:pt x="1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1"/>
              <p:cNvSpPr/>
              <p:nvPr/>
            </p:nvSpPr>
            <p:spPr>
              <a:xfrm>
                <a:off x="2435378" y="2135968"/>
                <a:ext cx="9015" cy="2296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26" extrusionOk="0">
                    <a:moveTo>
                      <a:pt x="112" y="0"/>
                    </a:moveTo>
                    <a:cubicBezTo>
                      <a:pt x="80" y="0"/>
                      <a:pt x="43" y="43"/>
                      <a:pt x="0" y="148"/>
                    </a:cubicBezTo>
                    <a:cubicBezTo>
                      <a:pt x="0" y="148"/>
                      <a:pt x="0" y="725"/>
                      <a:pt x="176" y="725"/>
                    </a:cubicBezTo>
                    <a:cubicBezTo>
                      <a:pt x="188" y="725"/>
                      <a:pt x="201" y="722"/>
                      <a:pt x="215" y="716"/>
                    </a:cubicBezTo>
                    <a:cubicBezTo>
                      <a:pt x="285" y="687"/>
                      <a:pt x="24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1"/>
              <p:cNvSpPr/>
              <p:nvPr/>
            </p:nvSpPr>
            <p:spPr>
              <a:xfrm>
                <a:off x="2447145" y="2198822"/>
                <a:ext cx="9047" cy="2296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6" extrusionOk="0">
                    <a:moveTo>
                      <a:pt x="112" y="1"/>
                    </a:moveTo>
                    <a:cubicBezTo>
                      <a:pt x="80" y="1"/>
                      <a:pt x="43" y="43"/>
                      <a:pt x="0" y="147"/>
                    </a:cubicBezTo>
                    <a:cubicBezTo>
                      <a:pt x="0" y="147"/>
                      <a:pt x="0" y="726"/>
                      <a:pt x="176" y="726"/>
                    </a:cubicBezTo>
                    <a:cubicBezTo>
                      <a:pt x="188" y="726"/>
                      <a:pt x="201" y="723"/>
                      <a:pt x="215" y="717"/>
                    </a:cubicBezTo>
                    <a:cubicBezTo>
                      <a:pt x="285" y="688"/>
                      <a:pt x="24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21"/>
              <p:cNvSpPr/>
              <p:nvPr/>
            </p:nvSpPr>
            <p:spPr>
              <a:xfrm>
                <a:off x="2452396" y="2120848"/>
                <a:ext cx="9047" cy="2299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7" extrusionOk="0">
                    <a:moveTo>
                      <a:pt x="112" y="1"/>
                    </a:moveTo>
                    <a:cubicBezTo>
                      <a:pt x="80" y="1"/>
                      <a:pt x="43" y="43"/>
                      <a:pt x="0" y="148"/>
                    </a:cubicBezTo>
                    <a:cubicBezTo>
                      <a:pt x="0" y="148"/>
                      <a:pt x="0" y="726"/>
                      <a:pt x="177" y="726"/>
                    </a:cubicBezTo>
                    <a:cubicBezTo>
                      <a:pt x="189" y="726"/>
                      <a:pt x="202" y="723"/>
                      <a:pt x="215" y="718"/>
                    </a:cubicBezTo>
                    <a:cubicBezTo>
                      <a:pt x="285" y="689"/>
                      <a:pt x="24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21"/>
              <p:cNvSpPr/>
              <p:nvPr/>
            </p:nvSpPr>
            <p:spPr>
              <a:xfrm>
                <a:off x="2424781" y="2089753"/>
                <a:ext cx="8984" cy="22965"/>
              </a:xfrm>
              <a:custGeom>
                <a:avLst/>
                <a:gdLst/>
                <a:ahLst/>
                <a:cxnLst/>
                <a:rect l="l" t="t" r="r" b="b"/>
                <a:pathLst>
                  <a:path w="284" h="726" extrusionOk="0">
                    <a:moveTo>
                      <a:pt x="112" y="1"/>
                    </a:moveTo>
                    <a:cubicBezTo>
                      <a:pt x="80" y="1"/>
                      <a:pt x="42" y="43"/>
                      <a:pt x="0" y="149"/>
                    </a:cubicBezTo>
                    <a:cubicBezTo>
                      <a:pt x="0" y="149"/>
                      <a:pt x="0" y="726"/>
                      <a:pt x="176" y="726"/>
                    </a:cubicBezTo>
                    <a:cubicBezTo>
                      <a:pt x="188" y="726"/>
                      <a:pt x="201" y="723"/>
                      <a:pt x="215" y="717"/>
                    </a:cubicBezTo>
                    <a:cubicBezTo>
                      <a:pt x="284" y="687"/>
                      <a:pt x="240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1"/>
              <p:cNvSpPr/>
              <p:nvPr/>
            </p:nvSpPr>
            <p:spPr>
              <a:xfrm>
                <a:off x="2448505" y="2009154"/>
                <a:ext cx="9047" cy="2293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5" extrusionOk="0">
                    <a:moveTo>
                      <a:pt x="111" y="1"/>
                    </a:moveTo>
                    <a:cubicBezTo>
                      <a:pt x="79" y="1"/>
                      <a:pt x="42" y="43"/>
                      <a:pt x="0" y="148"/>
                    </a:cubicBezTo>
                    <a:cubicBezTo>
                      <a:pt x="0" y="148"/>
                      <a:pt x="0" y="725"/>
                      <a:pt x="176" y="725"/>
                    </a:cubicBezTo>
                    <a:cubicBezTo>
                      <a:pt x="188" y="725"/>
                      <a:pt x="201" y="722"/>
                      <a:pt x="215" y="716"/>
                    </a:cubicBezTo>
                    <a:cubicBezTo>
                      <a:pt x="285" y="688"/>
                      <a:pt x="240" y="1"/>
                      <a:pt x="11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1"/>
              <p:cNvSpPr/>
              <p:nvPr/>
            </p:nvSpPr>
            <p:spPr>
              <a:xfrm>
                <a:off x="2420858" y="2025856"/>
                <a:ext cx="9015" cy="2296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26" extrusionOk="0">
                    <a:moveTo>
                      <a:pt x="112" y="1"/>
                    </a:moveTo>
                    <a:cubicBezTo>
                      <a:pt x="80" y="1"/>
                      <a:pt x="43" y="43"/>
                      <a:pt x="1" y="148"/>
                    </a:cubicBezTo>
                    <a:cubicBezTo>
                      <a:pt x="1" y="148"/>
                      <a:pt x="1" y="725"/>
                      <a:pt x="176" y="725"/>
                    </a:cubicBezTo>
                    <a:cubicBezTo>
                      <a:pt x="189" y="725"/>
                      <a:pt x="202" y="723"/>
                      <a:pt x="216" y="717"/>
                    </a:cubicBezTo>
                    <a:cubicBezTo>
                      <a:pt x="284" y="688"/>
                      <a:pt x="240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1"/>
              <p:cNvSpPr/>
              <p:nvPr/>
            </p:nvSpPr>
            <p:spPr>
              <a:xfrm>
                <a:off x="2428671" y="1984480"/>
                <a:ext cx="9079" cy="2302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728" extrusionOk="0">
                    <a:moveTo>
                      <a:pt x="112" y="1"/>
                    </a:moveTo>
                    <a:cubicBezTo>
                      <a:pt x="80" y="1"/>
                      <a:pt x="43" y="43"/>
                      <a:pt x="0" y="149"/>
                    </a:cubicBezTo>
                    <a:cubicBezTo>
                      <a:pt x="0" y="149"/>
                      <a:pt x="0" y="727"/>
                      <a:pt x="176" y="727"/>
                    </a:cubicBezTo>
                    <a:cubicBezTo>
                      <a:pt x="188" y="727"/>
                      <a:pt x="201" y="725"/>
                      <a:pt x="215" y="719"/>
                    </a:cubicBezTo>
                    <a:cubicBezTo>
                      <a:pt x="286" y="688"/>
                      <a:pt x="24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21"/>
              <p:cNvSpPr/>
              <p:nvPr/>
            </p:nvSpPr>
            <p:spPr>
              <a:xfrm>
                <a:off x="2447145" y="2048821"/>
                <a:ext cx="9047" cy="2299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7" extrusionOk="0">
                    <a:moveTo>
                      <a:pt x="113" y="0"/>
                    </a:moveTo>
                    <a:cubicBezTo>
                      <a:pt x="80" y="0"/>
                      <a:pt x="43" y="43"/>
                      <a:pt x="0" y="148"/>
                    </a:cubicBezTo>
                    <a:cubicBezTo>
                      <a:pt x="0" y="148"/>
                      <a:pt x="0" y="726"/>
                      <a:pt x="177" y="726"/>
                    </a:cubicBezTo>
                    <a:cubicBezTo>
                      <a:pt x="189" y="726"/>
                      <a:pt x="201" y="724"/>
                      <a:pt x="215" y="718"/>
                    </a:cubicBezTo>
                    <a:cubicBezTo>
                      <a:pt x="285" y="687"/>
                      <a:pt x="242" y="0"/>
                      <a:pt x="1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21"/>
              <p:cNvSpPr/>
              <p:nvPr/>
            </p:nvSpPr>
            <p:spPr>
              <a:xfrm>
                <a:off x="2616727" y="2392508"/>
                <a:ext cx="19992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16" extrusionOk="0">
                    <a:moveTo>
                      <a:pt x="69" y="0"/>
                    </a:moveTo>
                    <a:cubicBezTo>
                      <a:pt x="16" y="0"/>
                      <a:pt x="1" y="53"/>
                      <a:pt x="58" y="195"/>
                    </a:cubicBezTo>
                    <a:cubicBezTo>
                      <a:pt x="58" y="195"/>
                      <a:pt x="362" y="515"/>
                      <a:pt x="523" y="515"/>
                    </a:cubicBezTo>
                    <a:cubicBezTo>
                      <a:pt x="559" y="515"/>
                      <a:pt x="588" y="499"/>
                      <a:pt x="605" y="460"/>
                    </a:cubicBezTo>
                    <a:cubicBezTo>
                      <a:pt x="632" y="396"/>
                      <a:pt x="213" y="0"/>
                      <a:pt x="6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1"/>
              <p:cNvSpPr/>
              <p:nvPr/>
            </p:nvSpPr>
            <p:spPr>
              <a:xfrm>
                <a:off x="2473716" y="2191294"/>
                <a:ext cx="9079" cy="2296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726" extrusionOk="0">
                    <a:moveTo>
                      <a:pt x="112" y="0"/>
                    </a:moveTo>
                    <a:cubicBezTo>
                      <a:pt x="80" y="0"/>
                      <a:pt x="43" y="42"/>
                      <a:pt x="1" y="147"/>
                    </a:cubicBezTo>
                    <a:cubicBezTo>
                      <a:pt x="1" y="147"/>
                      <a:pt x="1" y="726"/>
                      <a:pt x="177" y="726"/>
                    </a:cubicBezTo>
                    <a:cubicBezTo>
                      <a:pt x="189" y="726"/>
                      <a:pt x="202" y="723"/>
                      <a:pt x="216" y="717"/>
                    </a:cubicBezTo>
                    <a:cubicBezTo>
                      <a:pt x="287" y="689"/>
                      <a:pt x="24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21"/>
              <p:cNvSpPr/>
              <p:nvPr/>
            </p:nvSpPr>
            <p:spPr>
              <a:xfrm>
                <a:off x="2519077" y="2315989"/>
                <a:ext cx="15215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51" extrusionOk="0">
                    <a:moveTo>
                      <a:pt x="64" y="1"/>
                    </a:moveTo>
                    <a:cubicBezTo>
                      <a:pt x="25" y="1"/>
                      <a:pt x="1" y="52"/>
                      <a:pt x="4" y="185"/>
                    </a:cubicBezTo>
                    <a:cubicBezTo>
                      <a:pt x="4" y="185"/>
                      <a:pt x="209" y="651"/>
                      <a:pt x="366" y="651"/>
                    </a:cubicBezTo>
                    <a:cubicBezTo>
                      <a:pt x="388" y="651"/>
                      <a:pt x="409" y="642"/>
                      <a:pt x="428" y="621"/>
                    </a:cubicBezTo>
                    <a:cubicBezTo>
                      <a:pt x="480" y="567"/>
                      <a:pt x="193" y="1"/>
                      <a:pt x="6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1"/>
              <p:cNvSpPr/>
              <p:nvPr/>
            </p:nvSpPr>
            <p:spPr>
              <a:xfrm>
                <a:off x="2491589" y="2305266"/>
                <a:ext cx="15120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50" extrusionOk="0">
                    <a:moveTo>
                      <a:pt x="62" y="0"/>
                    </a:moveTo>
                    <a:cubicBezTo>
                      <a:pt x="24" y="0"/>
                      <a:pt x="0" y="51"/>
                      <a:pt x="4" y="183"/>
                    </a:cubicBezTo>
                    <a:cubicBezTo>
                      <a:pt x="4" y="183"/>
                      <a:pt x="208" y="649"/>
                      <a:pt x="366" y="649"/>
                    </a:cubicBezTo>
                    <a:cubicBezTo>
                      <a:pt x="388" y="649"/>
                      <a:pt x="409" y="640"/>
                      <a:pt x="428" y="619"/>
                    </a:cubicBezTo>
                    <a:cubicBezTo>
                      <a:pt x="478" y="567"/>
                      <a:pt x="189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1"/>
              <p:cNvSpPr/>
              <p:nvPr/>
            </p:nvSpPr>
            <p:spPr>
              <a:xfrm>
                <a:off x="2514712" y="2338701"/>
                <a:ext cx="15152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479" h="651" extrusionOk="0">
                    <a:moveTo>
                      <a:pt x="63" y="0"/>
                    </a:moveTo>
                    <a:cubicBezTo>
                      <a:pt x="25" y="0"/>
                      <a:pt x="1" y="52"/>
                      <a:pt x="5" y="184"/>
                    </a:cubicBezTo>
                    <a:cubicBezTo>
                      <a:pt x="5" y="184"/>
                      <a:pt x="209" y="650"/>
                      <a:pt x="366" y="650"/>
                    </a:cubicBezTo>
                    <a:cubicBezTo>
                      <a:pt x="388" y="650"/>
                      <a:pt x="409" y="641"/>
                      <a:pt x="429" y="621"/>
                    </a:cubicBezTo>
                    <a:cubicBezTo>
                      <a:pt x="478" y="567"/>
                      <a:pt x="190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1"/>
              <p:cNvSpPr/>
              <p:nvPr/>
            </p:nvSpPr>
            <p:spPr>
              <a:xfrm>
                <a:off x="2466820" y="2267560"/>
                <a:ext cx="15152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650" extrusionOk="0">
                    <a:moveTo>
                      <a:pt x="63" y="0"/>
                    </a:moveTo>
                    <a:cubicBezTo>
                      <a:pt x="24" y="0"/>
                      <a:pt x="0" y="52"/>
                      <a:pt x="4" y="183"/>
                    </a:cubicBezTo>
                    <a:cubicBezTo>
                      <a:pt x="4" y="183"/>
                      <a:pt x="208" y="649"/>
                      <a:pt x="367" y="649"/>
                    </a:cubicBezTo>
                    <a:cubicBezTo>
                      <a:pt x="389" y="649"/>
                      <a:pt x="410" y="641"/>
                      <a:pt x="429" y="620"/>
                    </a:cubicBezTo>
                    <a:cubicBezTo>
                      <a:pt x="479" y="566"/>
                      <a:pt x="191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1"/>
              <p:cNvSpPr/>
              <p:nvPr/>
            </p:nvSpPr>
            <p:spPr>
              <a:xfrm>
                <a:off x="2554031" y="2328421"/>
                <a:ext cx="15215" cy="20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9" extrusionOk="0">
                    <a:moveTo>
                      <a:pt x="64" y="0"/>
                    </a:moveTo>
                    <a:cubicBezTo>
                      <a:pt x="25" y="0"/>
                      <a:pt x="1" y="51"/>
                      <a:pt x="5" y="182"/>
                    </a:cubicBezTo>
                    <a:cubicBezTo>
                      <a:pt x="5" y="182"/>
                      <a:pt x="210" y="649"/>
                      <a:pt x="368" y="649"/>
                    </a:cubicBezTo>
                    <a:cubicBezTo>
                      <a:pt x="390" y="649"/>
                      <a:pt x="411" y="640"/>
                      <a:pt x="430" y="619"/>
                    </a:cubicBezTo>
                    <a:cubicBezTo>
                      <a:pt x="481" y="566"/>
                      <a:pt x="192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21"/>
              <p:cNvSpPr/>
              <p:nvPr/>
            </p:nvSpPr>
            <p:spPr>
              <a:xfrm>
                <a:off x="2547230" y="2358914"/>
                <a:ext cx="15184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650" extrusionOk="0">
                    <a:moveTo>
                      <a:pt x="63" y="0"/>
                    </a:moveTo>
                    <a:cubicBezTo>
                      <a:pt x="24" y="0"/>
                      <a:pt x="0" y="51"/>
                      <a:pt x="4" y="184"/>
                    </a:cubicBezTo>
                    <a:cubicBezTo>
                      <a:pt x="4" y="184"/>
                      <a:pt x="208" y="650"/>
                      <a:pt x="366" y="650"/>
                    </a:cubicBezTo>
                    <a:cubicBezTo>
                      <a:pt x="388" y="650"/>
                      <a:pt x="409" y="641"/>
                      <a:pt x="429" y="620"/>
                    </a:cubicBezTo>
                    <a:cubicBezTo>
                      <a:pt x="480" y="567"/>
                      <a:pt x="192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21"/>
              <p:cNvSpPr/>
              <p:nvPr/>
            </p:nvSpPr>
            <p:spPr>
              <a:xfrm>
                <a:off x="2581045" y="2369163"/>
                <a:ext cx="15152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650" extrusionOk="0">
                    <a:moveTo>
                      <a:pt x="63" y="1"/>
                    </a:moveTo>
                    <a:cubicBezTo>
                      <a:pt x="24" y="1"/>
                      <a:pt x="0" y="52"/>
                      <a:pt x="4" y="183"/>
                    </a:cubicBezTo>
                    <a:cubicBezTo>
                      <a:pt x="4" y="183"/>
                      <a:pt x="208" y="650"/>
                      <a:pt x="366" y="650"/>
                    </a:cubicBezTo>
                    <a:cubicBezTo>
                      <a:pt x="388" y="650"/>
                      <a:pt x="409" y="641"/>
                      <a:pt x="428" y="620"/>
                    </a:cubicBezTo>
                    <a:cubicBezTo>
                      <a:pt x="479" y="567"/>
                      <a:pt x="191" y="1"/>
                      <a:pt x="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21"/>
              <p:cNvSpPr/>
              <p:nvPr/>
            </p:nvSpPr>
            <p:spPr>
              <a:xfrm>
                <a:off x="2578420" y="2400891"/>
                <a:ext cx="19612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32" extrusionOk="0">
                    <a:moveTo>
                      <a:pt x="68" y="1"/>
                    </a:moveTo>
                    <a:cubicBezTo>
                      <a:pt x="17" y="1"/>
                      <a:pt x="1" y="54"/>
                      <a:pt x="51" y="195"/>
                    </a:cubicBezTo>
                    <a:cubicBezTo>
                      <a:pt x="51" y="195"/>
                      <a:pt x="350" y="532"/>
                      <a:pt x="511" y="532"/>
                    </a:cubicBezTo>
                    <a:cubicBezTo>
                      <a:pt x="545" y="532"/>
                      <a:pt x="572" y="517"/>
                      <a:pt x="590" y="480"/>
                    </a:cubicBezTo>
                    <a:cubicBezTo>
                      <a:pt x="619" y="417"/>
                      <a:pt x="209" y="1"/>
                      <a:pt x="6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1"/>
              <p:cNvSpPr/>
              <p:nvPr/>
            </p:nvSpPr>
            <p:spPr>
              <a:xfrm>
                <a:off x="2863207" y="2230391"/>
                <a:ext cx="83257" cy="19988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6319" extrusionOk="0">
                    <a:moveTo>
                      <a:pt x="1041" y="1"/>
                    </a:moveTo>
                    <a:cubicBezTo>
                      <a:pt x="660" y="1"/>
                      <a:pt x="217" y="197"/>
                      <a:pt x="217" y="197"/>
                    </a:cubicBezTo>
                    <a:cubicBezTo>
                      <a:pt x="217" y="197"/>
                      <a:pt x="881" y="247"/>
                      <a:pt x="1087" y="638"/>
                    </a:cubicBezTo>
                    <a:cubicBezTo>
                      <a:pt x="1291" y="1032"/>
                      <a:pt x="84" y="1831"/>
                      <a:pt x="84" y="1831"/>
                    </a:cubicBezTo>
                    <a:cubicBezTo>
                      <a:pt x="84" y="1831"/>
                      <a:pt x="1050" y="1897"/>
                      <a:pt x="1236" y="2189"/>
                    </a:cubicBezTo>
                    <a:cubicBezTo>
                      <a:pt x="1617" y="2786"/>
                      <a:pt x="265" y="3397"/>
                      <a:pt x="265" y="3397"/>
                    </a:cubicBezTo>
                    <a:cubicBezTo>
                      <a:pt x="265" y="3397"/>
                      <a:pt x="1839" y="3529"/>
                      <a:pt x="1871" y="3813"/>
                    </a:cubicBezTo>
                    <a:cubicBezTo>
                      <a:pt x="1947" y="4458"/>
                      <a:pt x="298" y="4759"/>
                      <a:pt x="298" y="4759"/>
                    </a:cubicBezTo>
                    <a:cubicBezTo>
                      <a:pt x="298" y="4759"/>
                      <a:pt x="1498" y="5190"/>
                      <a:pt x="1527" y="5504"/>
                    </a:cubicBezTo>
                    <a:cubicBezTo>
                      <a:pt x="1558" y="5817"/>
                      <a:pt x="1" y="6318"/>
                      <a:pt x="1" y="6318"/>
                    </a:cubicBezTo>
                    <a:cubicBezTo>
                      <a:pt x="1" y="6318"/>
                      <a:pt x="2279" y="6211"/>
                      <a:pt x="2061" y="5441"/>
                    </a:cubicBezTo>
                    <a:cubicBezTo>
                      <a:pt x="1899" y="4873"/>
                      <a:pt x="1382" y="4799"/>
                      <a:pt x="1123" y="4799"/>
                    </a:cubicBezTo>
                    <a:cubicBezTo>
                      <a:pt x="1032" y="4799"/>
                      <a:pt x="973" y="4808"/>
                      <a:pt x="971" y="4808"/>
                    </a:cubicBezTo>
                    <a:lnTo>
                      <a:pt x="971" y="4808"/>
                    </a:lnTo>
                    <a:cubicBezTo>
                      <a:pt x="977" y="4807"/>
                      <a:pt x="2632" y="4549"/>
                      <a:pt x="2320" y="3793"/>
                    </a:cubicBezTo>
                    <a:cubicBezTo>
                      <a:pt x="2141" y="3358"/>
                      <a:pt x="1721" y="3265"/>
                      <a:pt x="1396" y="3265"/>
                    </a:cubicBezTo>
                    <a:cubicBezTo>
                      <a:pt x="1156" y="3265"/>
                      <a:pt x="967" y="3316"/>
                      <a:pt x="967" y="3316"/>
                    </a:cubicBezTo>
                    <a:cubicBezTo>
                      <a:pt x="967" y="3316"/>
                      <a:pt x="2211" y="2661"/>
                      <a:pt x="1756" y="1984"/>
                    </a:cubicBezTo>
                    <a:cubicBezTo>
                      <a:pt x="1505" y="1610"/>
                      <a:pt x="1260" y="1526"/>
                      <a:pt x="1092" y="1526"/>
                    </a:cubicBezTo>
                    <a:cubicBezTo>
                      <a:pt x="957" y="1526"/>
                      <a:pt x="871" y="1580"/>
                      <a:pt x="871" y="1580"/>
                    </a:cubicBezTo>
                    <a:cubicBezTo>
                      <a:pt x="871" y="1580"/>
                      <a:pt x="1729" y="972"/>
                      <a:pt x="1558" y="326"/>
                    </a:cubicBezTo>
                    <a:cubicBezTo>
                      <a:pt x="1492" y="77"/>
                      <a:pt x="1279" y="1"/>
                      <a:pt x="10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1"/>
              <p:cNvSpPr/>
              <p:nvPr/>
            </p:nvSpPr>
            <p:spPr>
              <a:xfrm>
                <a:off x="2943522" y="2168297"/>
                <a:ext cx="107424" cy="100243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3169" extrusionOk="0">
                    <a:moveTo>
                      <a:pt x="887" y="0"/>
                    </a:moveTo>
                    <a:cubicBezTo>
                      <a:pt x="541" y="0"/>
                      <a:pt x="0" y="728"/>
                      <a:pt x="0" y="728"/>
                    </a:cubicBezTo>
                    <a:cubicBezTo>
                      <a:pt x="0" y="728"/>
                      <a:pt x="441" y="675"/>
                      <a:pt x="812" y="591"/>
                    </a:cubicBezTo>
                    <a:cubicBezTo>
                      <a:pt x="822" y="589"/>
                      <a:pt x="831" y="587"/>
                      <a:pt x="840" y="587"/>
                    </a:cubicBezTo>
                    <a:cubicBezTo>
                      <a:pt x="1150" y="587"/>
                      <a:pt x="600" y="2097"/>
                      <a:pt x="600" y="2097"/>
                    </a:cubicBezTo>
                    <a:cubicBezTo>
                      <a:pt x="600" y="2097"/>
                      <a:pt x="1515" y="1464"/>
                      <a:pt x="1736" y="1403"/>
                    </a:cubicBezTo>
                    <a:cubicBezTo>
                      <a:pt x="1741" y="1401"/>
                      <a:pt x="1746" y="1401"/>
                      <a:pt x="1751" y="1401"/>
                    </a:cubicBezTo>
                    <a:cubicBezTo>
                      <a:pt x="1952" y="1401"/>
                      <a:pt x="1860" y="2664"/>
                      <a:pt x="1860" y="2664"/>
                    </a:cubicBezTo>
                    <a:cubicBezTo>
                      <a:pt x="1860" y="2664"/>
                      <a:pt x="2429" y="2316"/>
                      <a:pt x="2845" y="2159"/>
                    </a:cubicBezTo>
                    <a:cubicBezTo>
                      <a:pt x="2872" y="2149"/>
                      <a:pt x="2895" y="2144"/>
                      <a:pt x="2916" y="2144"/>
                    </a:cubicBezTo>
                    <a:cubicBezTo>
                      <a:pt x="3234" y="2144"/>
                      <a:pt x="3027" y="3168"/>
                      <a:pt x="3027" y="3168"/>
                    </a:cubicBezTo>
                    <a:cubicBezTo>
                      <a:pt x="3027" y="3168"/>
                      <a:pt x="3395" y="1871"/>
                      <a:pt x="3027" y="1370"/>
                    </a:cubicBezTo>
                    <a:cubicBezTo>
                      <a:pt x="2959" y="1276"/>
                      <a:pt x="2891" y="1239"/>
                      <a:pt x="2826" y="1239"/>
                    </a:cubicBezTo>
                    <a:cubicBezTo>
                      <a:pt x="2540" y="1239"/>
                      <a:pt x="2303" y="1964"/>
                      <a:pt x="2303" y="1964"/>
                    </a:cubicBezTo>
                    <a:cubicBezTo>
                      <a:pt x="2303" y="1964"/>
                      <a:pt x="2333" y="1275"/>
                      <a:pt x="2018" y="728"/>
                    </a:cubicBezTo>
                    <a:cubicBezTo>
                      <a:pt x="1961" y="629"/>
                      <a:pt x="1894" y="589"/>
                      <a:pt x="1822" y="589"/>
                    </a:cubicBezTo>
                    <a:cubicBezTo>
                      <a:pt x="1495" y="589"/>
                      <a:pt x="1071" y="1433"/>
                      <a:pt x="1071" y="1433"/>
                    </a:cubicBezTo>
                    <a:cubicBezTo>
                      <a:pt x="1071" y="1433"/>
                      <a:pt x="1356" y="551"/>
                      <a:pt x="1071" y="108"/>
                    </a:cubicBezTo>
                    <a:cubicBezTo>
                      <a:pt x="1023" y="32"/>
                      <a:pt x="959" y="0"/>
                      <a:pt x="8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21"/>
              <p:cNvSpPr/>
              <p:nvPr/>
            </p:nvSpPr>
            <p:spPr>
              <a:xfrm>
                <a:off x="2969144" y="2075677"/>
                <a:ext cx="71331" cy="51213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1619" extrusionOk="0">
                    <a:moveTo>
                      <a:pt x="1529" y="1"/>
                    </a:moveTo>
                    <a:cubicBezTo>
                      <a:pt x="997" y="1"/>
                      <a:pt x="1083" y="957"/>
                      <a:pt x="1083" y="957"/>
                    </a:cubicBezTo>
                    <a:cubicBezTo>
                      <a:pt x="1083" y="957"/>
                      <a:pt x="926" y="42"/>
                      <a:pt x="647" y="9"/>
                    </a:cubicBezTo>
                    <a:cubicBezTo>
                      <a:pt x="643" y="9"/>
                      <a:pt x="639" y="9"/>
                      <a:pt x="635" y="9"/>
                    </a:cubicBezTo>
                    <a:cubicBezTo>
                      <a:pt x="357" y="9"/>
                      <a:pt x="1" y="1102"/>
                      <a:pt x="1" y="1102"/>
                    </a:cubicBezTo>
                    <a:cubicBezTo>
                      <a:pt x="1" y="1102"/>
                      <a:pt x="422" y="828"/>
                      <a:pt x="648" y="810"/>
                    </a:cubicBezTo>
                    <a:cubicBezTo>
                      <a:pt x="651" y="809"/>
                      <a:pt x="653" y="809"/>
                      <a:pt x="656" y="809"/>
                    </a:cubicBezTo>
                    <a:cubicBezTo>
                      <a:pt x="879" y="809"/>
                      <a:pt x="1096" y="1619"/>
                      <a:pt x="1096" y="1619"/>
                    </a:cubicBezTo>
                    <a:cubicBezTo>
                      <a:pt x="1096" y="1619"/>
                      <a:pt x="1338" y="894"/>
                      <a:pt x="1557" y="747"/>
                    </a:cubicBezTo>
                    <a:cubicBezTo>
                      <a:pt x="1574" y="736"/>
                      <a:pt x="1592" y="731"/>
                      <a:pt x="1610" y="731"/>
                    </a:cubicBezTo>
                    <a:cubicBezTo>
                      <a:pt x="1837" y="731"/>
                      <a:pt x="2187" y="1494"/>
                      <a:pt x="2187" y="1494"/>
                    </a:cubicBezTo>
                    <a:cubicBezTo>
                      <a:pt x="2187" y="1494"/>
                      <a:pt x="2255" y="124"/>
                      <a:pt x="1620" y="9"/>
                    </a:cubicBezTo>
                    <a:cubicBezTo>
                      <a:pt x="1588" y="3"/>
                      <a:pt x="1557" y="1"/>
                      <a:pt x="15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21"/>
              <p:cNvSpPr/>
              <p:nvPr/>
            </p:nvSpPr>
            <p:spPr>
              <a:xfrm>
                <a:off x="2983885" y="1792819"/>
                <a:ext cx="79904" cy="152310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4815" extrusionOk="0">
                    <a:moveTo>
                      <a:pt x="2521" y="0"/>
                    </a:moveTo>
                    <a:cubicBezTo>
                      <a:pt x="2460" y="0"/>
                      <a:pt x="1678" y="586"/>
                      <a:pt x="1043" y="1709"/>
                    </a:cubicBezTo>
                    <a:cubicBezTo>
                      <a:pt x="375" y="2890"/>
                      <a:pt x="2" y="4752"/>
                      <a:pt x="2" y="4752"/>
                    </a:cubicBezTo>
                    <a:cubicBezTo>
                      <a:pt x="0" y="4795"/>
                      <a:pt x="5" y="4815"/>
                      <a:pt x="15" y="4815"/>
                    </a:cubicBezTo>
                    <a:cubicBezTo>
                      <a:pt x="123" y="4815"/>
                      <a:pt x="843" y="2518"/>
                      <a:pt x="1126" y="1977"/>
                    </a:cubicBezTo>
                    <a:cubicBezTo>
                      <a:pt x="1435" y="1387"/>
                      <a:pt x="2509" y="69"/>
                      <a:pt x="2525" y="5"/>
                    </a:cubicBezTo>
                    <a:cubicBezTo>
                      <a:pt x="2525" y="2"/>
                      <a:pt x="2524" y="0"/>
                      <a:pt x="2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1"/>
              <p:cNvSpPr/>
              <p:nvPr/>
            </p:nvSpPr>
            <p:spPr>
              <a:xfrm>
                <a:off x="3005237" y="1807528"/>
                <a:ext cx="81833" cy="157403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4976" extrusionOk="0">
                    <a:moveTo>
                      <a:pt x="2534" y="1"/>
                    </a:moveTo>
                    <a:cubicBezTo>
                      <a:pt x="2533" y="1"/>
                      <a:pt x="2532" y="1"/>
                      <a:pt x="2531" y="2"/>
                    </a:cubicBezTo>
                    <a:cubicBezTo>
                      <a:pt x="2488" y="57"/>
                      <a:pt x="2067" y="1735"/>
                      <a:pt x="1774" y="2346"/>
                    </a:cubicBezTo>
                    <a:cubicBezTo>
                      <a:pt x="1499" y="2917"/>
                      <a:pt x="1" y="4975"/>
                      <a:pt x="140" y="4975"/>
                    </a:cubicBezTo>
                    <a:cubicBezTo>
                      <a:pt x="150" y="4975"/>
                      <a:pt x="167" y="4966"/>
                      <a:pt x="193" y="4945"/>
                    </a:cubicBezTo>
                    <a:cubicBezTo>
                      <a:pt x="193" y="4945"/>
                      <a:pt x="1483" y="3513"/>
                      <a:pt x="2041" y="2251"/>
                    </a:cubicBezTo>
                    <a:cubicBezTo>
                      <a:pt x="2586" y="1020"/>
                      <a:pt x="2575" y="1"/>
                      <a:pt x="25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21"/>
              <p:cNvSpPr/>
              <p:nvPr/>
            </p:nvSpPr>
            <p:spPr>
              <a:xfrm>
                <a:off x="2994482" y="1792914"/>
                <a:ext cx="83858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102" extrusionOk="0">
                    <a:moveTo>
                      <a:pt x="2528" y="1"/>
                    </a:moveTo>
                    <a:cubicBezTo>
                      <a:pt x="2526" y="1"/>
                      <a:pt x="2524" y="2"/>
                      <a:pt x="2522" y="3"/>
                    </a:cubicBezTo>
                    <a:cubicBezTo>
                      <a:pt x="2301" y="162"/>
                      <a:pt x="109" y="4736"/>
                      <a:pt x="109" y="4736"/>
                    </a:cubicBezTo>
                    <a:cubicBezTo>
                      <a:pt x="23" y="4990"/>
                      <a:pt x="1" y="5101"/>
                      <a:pt x="28" y="5101"/>
                    </a:cubicBezTo>
                    <a:cubicBezTo>
                      <a:pt x="213" y="5101"/>
                      <a:pt x="2650" y="1"/>
                      <a:pt x="252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21"/>
              <p:cNvSpPr/>
              <p:nvPr/>
            </p:nvSpPr>
            <p:spPr>
              <a:xfrm>
                <a:off x="2814082" y="1879302"/>
                <a:ext cx="147787" cy="102046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3226" extrusionOk="0">
                    <a:moveTo>
                      <a:pt x="48" y="1"/>
                    </a:moveTo>
                    <a:cubicBezTo>
                      <a:pt x="0" y="1"/>
                      <a:pt x="455" y="899"/>
                      <a:pt x="1506" y="1726"/>
                    </a:cubicBezTo>
                    <a:cubicBezTo>
                      <a:pt x="2572" y="2565"/>
                      <a:pt x="4354" y="3220"/>
                      <a:pt x="4354" y="3220"/>
                    </a:cubicBezTo>
                    <a:cubicBezTo>
                      <a:pt x="4372" y="3224"/>
                      <a:pt x="4386" y="3225"/>
                      <a:pt x="4397" y="3225"/>
                    </a:cubicBezTo>
                    <a:cubicBezTo>
                      <a:pt x="4672" y="3225"/>
                      <a:pt x="2300" y="2068"/>
                      <a:pt x="1784" y="1685"/>
                    </a:cubicBezTo>
                    <a:cubicBezTo>
                      <a:pt x="1250" y="1290"/>
                      <a:pt x="113" y="29"/>
                      <a:pt x="50" y="2"/>
                    </a:cubicBezTo>
                    <a:cubicBezTo>
                      <a:pt x="49" y="1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1"/>
              <p:cNvSpPr/>
              <p:nvPr/>
            </p:nvSpPr>
            <p:spPr>
              <a:xfrm>
                <a:off x="2833156" y="1859943"/>
                <a:ext cx="144307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3139" extrusionOk="0">
                    <a:moveTo>
                      <a:pt x="36" y="1"/>
                    </a:moveTo>
                    <a:cubicBezTo>
                      <a:pt x="11" y="1"/>
                      <a:pt x="0" y="4"/>
                      <a:pt x="6" y="11"/>
                    </a:cubicBezTo>
                    <a:cubicBezTo>
                      <a:pt x="50" y="61"/>
                      <a:pt x="1646" y="734"/>
                      <a:pt x="2205" y="1116"/>
                    </a:cubicBezTo>
                    <a:cubicBezTo>
                      <a:pt x="2711" y="1461"/>
                      <a:pt x="4404" y="3139"/>
                      <a:pt x="4546" y="3139"/>
                    </a:cubicBezTo>
                    <a:cubicBezTo>
                      <a:pt x="4561" y="3139"/>
                      <a:pt x="4558" y="3119"/>
                      <a:pt x="4533" y="3075"/>
                    </a:cubicBezTo>
                    <a:cubicBezTo>
                      <a:pt x="4533" y="3075"/>
                      <a:pt x="3316" y="1580"/>
                      <a:pt x="2153" y="835"/>
                    </a:cubicBezTo>
                    <a:cubicBezTo>
                      <a:pt x="1132" y="182"/>
                      <a:pt x="216" y="1"/>
                      <a:pt x="3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1"/>
              <p:cNvSpPr/>
              <p:nvPr/>
            </p:nvSpPr>
            <p:spPr>
              <a:xfrm>
                <a:off x="2817182" y="1868642"/>
                <a:ext cx="156960" cy="103185"/>
              </a:xfrm>
              <a:custGeom>
                <a:avLst/>
                <a:gdLst/>
                <a:ahLst/>
                <a:cxnLst/>
                <a:rect l="l" t="t" r="r" b="b"/>
                <a:pathLst>
                  <a:path w="4962" h="3262" extrusionOk="0">
                    <a:moveTo>
                      <a:pt x="8" y="1"/>
                    </a:moveTo>
                    <a:cubicBezTo>
                      <a:pt x="2" y="1"/>
                      <a:pt x="0" y="4"/>
                      <a:pt x="4" y="11"/>
                    </a:cubicBezTo>
                    <a:cubicBezTo>
                      <a:pt x="125" y="254"/>
                      <a:pt x="4312" y="3118"/>
                      <a:pt x="4312" y="3118"/>
                    </a:cubicBezTo>
                    <a:cubicBezTo>
                      <a:pt x="4503" y="3217"/>
                      <a:pt x="4609" y="3262"/>
                      <a:pt x="4646" y="3262"/>
                    </a:cubicBezTo>
                    <a:cubicBezTo>
                      <a:pt x="4962" y="3262"/>
                      <a:pt x="200" y="1"/>
                      <a:pt x="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21"/>
              <p:cNvSpPr/>
              <p:nvPr/>
            </p:nvSpPr>
            <p:spPr>
              <a:xfrm>
                <a:off x="2373568" y="1634403"/>
                <a:ext cx="202416" cy="145162"/>
              </a:xfrm>
              <a:custGeom>
                <a:avLst/>
                <a:gdLst/>
                <a:ahLst/>
                <a:cxnLst/>
                <a:rect l="l" t="t" r="r" b="b"/>
                <a:pathLst>
                  <a:path w="6399" h="4589" extrusionOk="0">
                    <a:moveTo>
                      <a:pt x="3834" y="1"/>
                    </a:moveTo>
                    <a:cubicBezTo>
                      <a:pt x="2917" y="1"/>
                      <a:pt x="2050" y="405"/>
                      <a:pt x="2050" y="405"/>
                    </a:cubicBezTo>
                    <a:cubicBezTo>
                      <a:pt x="1" y="1737"/>
                      <a:pt x="2342" y="3710"/>
                      <a:pt x="2822" y="3932"/>
                    </a:cubicBezTo>
                    <a:cubicBezTo>
                      <a:pt x="3301" y="4154"/>
                      <a:pt x="2565" y="4234"/>
                      <a:pt x="2704" y="4483"/>
                    </a:cubicBezTo>
                    <a:cubicBezTo>
                      <a:pt x="2745" y="4557"/>
                      <a:pt x="2908" y="4588"/>
                      <a:pt x="3132" y="4588"/>
                    </a:cubicBezTo>
                    <a:cubicBezTo>
                      <a:pt x="3655" y="4588"/>
                      <a:pt x="4515" y="4421"/>
                      <a:pt x="4945" y="4251"/>
                    </a:cubicBezTo>
                    <a:cubicBezTo>
                      <a:pt x="5558" y="4012"/>
                      <a:pt x="4945" y="3955"/>
                      <a:pt x="4952" y="3497"/>
                    </a:cubicBezTo>
                    <a:cubicBezTo>
                      <a:pt x="4960" y="3038"/>
                      <a:pt x="6399" y="1450"/>
                      <a:pt x="5172" y="428"/>
                    </a:cubicBezTo>
                    <a:cubicBezTo>
                      <a:pt x="4786" y="107"/>
                      <a:pt x="4303" y="1"/>
                      <a:pt x="3834" y="1"/>
                    </a:cubicBezTo>
                    <a:close/>
                  </a:path>
                </a:pathLst>
              </a:custGeom>
              <a:solidFill>
                <a:srgbClr val="F58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21"/>
              <p:cNvSpPr/>
              <p:nvPr/>
            </p:nvSpPr>
            <p:spPr>
              <a:xfrm>
                <a:off x="2422535" y="1674766"/>
                <a:ext cx="50485" cy="67251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126" extrusionOk="0">
                    <a:moveTo>
                      <a:pt x="396" y="1"/>
                    </a:moveTo>
                    <a:cubicBezTo>
                      <a:pt x="367" y="1"/>
                      <a:pt x="341" y="14"/>
                      <a:pt x="319" y="44"/>
                    </a:cubicBezTo>
                    <a:cubicBezTo>
                      <a:pt x="1" y="467"/>
                      <a:pt x="1454" y="2102"/>
                      <a:pt x="1454" y="2102"/>
                    </a:cubicBezTo>
                    <a:cubicBezTo>
                      <a:pt x="1468" y="2118"/>
                      <a:pt x="1478" y="2126"/>
                      <a:pt x="1485" y="2126"/>
                    </a:cubicBezTo>
                    <a:cubicBezTo>
                      <a:pt x="1595" y="2126"/>
                      <a:pt x="759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1"/>
              <p:cNvSpPr/>
              <p:nvPr/>
            </p:nvSpPr>
            <p:spPr>
              <a:xfrm>
                <a:off x="2452111" y="1663126"/>
                <a:ext cx="35302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2337" extrusionOk="0">
                    <a:moveTo>
                      <a:pt x="479" y="0"/>
                    </a:moveTo>
                    <a:cubicBezTo>
                      <a:pt x="458" y="0"/>
                      <a:pt x="436" y="9"/>
                      <a:pt x="415" y="26"/>
                    </a:cubicBezTo>
                    <a:cubicBezTo>
                      <a:pt x="1" y="353"/>
                      <a:pt x="989" y="2305"/>
                      <a:pt x="989" y="2305"/>
                    </a:cubicBezTo>
                    <a:cubicBezTo>
                      <a:pt x="999" y="2326"/>
                      <a:pt x="1007" y="2336"/>
                      <a:pt x="1014" y="2336"/>
                    </a:cubicBezTo>
                    <a:cubicBezTo>
                      <a:pt x="1116" y="2336"/>
                      <a:pt x="840" y="0"/>
                      <a:pt x="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21"/>
              <p:cNvSpPr/>
              <p:nvPr/>
            </p:nvSpPr>
            <p:spPr>
              <a:xfrm>
                <a:off x="2481751" y="1662461"/>
                <a:ext cx="28627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399" extrusionOk="0">
                    <a:moveTo>
                      <a:pt x="527" y="1"/>
                    </a:moveTo>
                    <a:cubicBezTo>
                      <a:pt x="513" y="1"/>
                      <a:pt x="497" y="5"/>
                      <a:pt x="480" y="12"/>
                    </a:cubicBezTo>
                    <a:cubicBezTo>
                      <a:pt x="0" y="228"/>
                      <a:pt x="487" y="2362"/>
                      <a:pt x="487" y="2362"/>
                    </a:cubicBezTo>
                    <a:cubicBezTo>
                      <a:pt x="492" y="2387"/>
                      <a:pt x="498" y="2399"/>
                      <a:pt x="506" y="2399"/>
                    </a:cubicBezTo>
                    <a:cubicBezTo>
                      <a:pt x="609" y="2399"/>
                      <a:pt x="905" y="1"/>
                      <a:pt x="5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21"/>
              <p:cNvSpPr/>
              <p:nvPr/>
            </p:nvSpPr>
            <p:spPr>
              <a:xfrm>
                <a:off x="2513573" y="1663062"/>
                <a:ext cx="30336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352" extrusionOk="0">
                    <a:moveTo>
                      <a:pt x="546" y="1"/>
                    </a:moveTo>
                    <a:cubicBezTo>
                      <a:pt x="536" y="1"/>
                      <a:pt x="526" y="2"/>
                      <a:pt x="515" y="5"/>
                    </a:cubicBezTo>
                    <a:cubicBezTo>
                      <a:pt x="1" y="126"/>
                      <a:pt x="75" y="2313"/>
                      <a:pt x="75" y="2313"/>
                    </a:cubicBezTo>
                    <a:cubicBezTo>
                      <a:pt x="76" y="2340"/>
                      <a:pt x="80" y="2352"/>
                      <a:pt x="88" y="2352"/>
                    </a:cubicBezTo>
                    <a:cubicBezTo>
                      <a:pt x="196" y="2352"/>
                      <a:pt x="959" y="1"/>
                      <a:pt x="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1"/>
              <p:cNvSpPr/>
              <p:nvPr/>
            </p:nvSpPr>
            <p:spPr>
              <a:xfrm>
                <a:off x="2498896" y="1639939"/>
                <a:ext cx="18885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71" extrusionOk="0">
                    <a:moveTo>
                      <a:pt x="298" y="0"/>
                    </a:moveTo>
                    <a:cubicBezTo>
                      <a:pt x="218" y="0"/>
                      <a:pt x="153" y="7"/>
                      <a:pt x="153" y="7"/>
                    </a:cubicBezTo>
                    <a:cubicBezTo>
                      <a:pt x="1" y="89"/>
                      <a:pt x="257" y="171"/>
                      <a:pt x="439" y="171"/>
                    </a:cubicBezTo>
                    <a:cubicBezTo>
                      <a:pt x="527" y="171"/>
                      <a:pt x="597" y="152"/>
                      <a:pt x="597" y="106"/>
                    </a:cubicBezTo>
                    <a:cubicBezTo>
                      <a:pt x="597" y="17"/>
                      <a:pt x="428" y="0"/>
                      <a:pt x="2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1"/>
              <p:cNvSpPr/>
              <p:nvPr/>
            </p:nvSpPr>
            <p:spPr>
              <a:xfrm>
                <a:off x="2485547" y="1651991"/>
                <a:ext cx="18885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71" extrusionOk="0">
                    <a:moveTo>
                      <a:pt x="298" y="0"/>
                    </a:moveTo>
                    <a:cubicBezTo>
                      <a:pt x="217" y="0"/>
                      <a:pt x="152" y="7"/>
                      <a:pt x="152" y="7"/>
                    </a:cubicBezTo>
                    <a:cubicBezTo>
                      <a:pt x="0" y="89"/>
                      <a:pt x="257" y="171"/>
                      <a:pt x="439" y="171"/>
                    </a:cubicBezTo>
                    <a:cubicBezTo>
                      <a:pt x="526" y="171"/>
                      <a:pt x="596" y="152"/>
                      <a:pt x="596" y="106"/>
                    </a:cubicBezTo>
                    <a:cubicBezTo>
                      <a:pt x="596" y="17"/>
                      <a:pt x="427" y="0"/>
                      <a:pt x="2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21"/>
              <p:cNvSpPr/>
              <p:nvPr/>
            </p:nvSpPr>
            <p:spPr>
              <a:xfrm>
                <a:off x="2473779" y="1639939"/>
                <a:ext cx="1885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71" extrusionOk="0">
                    <a:moveTo>
                      <a:pt x="297" y="0"/>
                    </a:moveTo>
                    <a:cubicBezTo>
                      <a:pt x="217" y="0"/>
                      <a:pt x="152" y="7"/>
                      <a:pt x="152" y="7"/>
                    </a:cubicBezTo>
                    <a:cubicBezTo>
                      <a:pt x="0" y="89"/>
                      <a:pt x="257" y="171"/>
                      <a:pt x="439" y="171"/>
                    </a:cubicBezTo>
                    <a:cubicBezTo>
                      <a:pt x="526" y="171"/>
                      <a:pt x="596" y="152"/>
                      <a:pt x="596" y="106"/>
                    </a:cubicBezTo>
                    <a:cubicBezTo>
                      <a:pt x="596" y="17"/>
                      <a:pt x="427" y="0"/>
                      <a:pt x="2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21"/>
              <p:cNvSpPr/>
              <p:nvPr/>
            </p:nvSpPr>
            <p:spPr>
              <a:xfrm>
                <a:off x="2455243" y="1647847"/>
                <a:ext cx="18442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66" extrusionOk="0">
                    <a:moveTo>
                      <a:pt x="381" y="0"/>
                    </a:moveTo>
                    <a:cubicBezTo>
                      <a:pt x="259" y="0"/>
                      <a:pt x="125" y="27"/>
                      <a:pt x="125" y="27"/>
                    </a:cubicBezTo>
                    <a:cubicBezTo>
                      <a:pt x="1" y="112"/>
                      <a:pt x="187" y="166"/>
                      <a:pt x="356" y="166"/>
                    </a:cubicBezTo>
                    <a:cubicBezTo>
                      <a:pt x="473" y="166"/>
                      <a:pt x="582" y="140"/>
                      <a:pt x="576" y="82"/>
                    </a:cubicBezTo>
                    <a:cubicBezTo>
                      <a:pt x="570" y="18"/>
                      <a:pt x="479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1"/>
              <p:cNvSpPr/>
              <p:nvPr/>
            </p:nvSpPr>
            <p:spPr>
              <a:xfrm>
                <a:off x="2515882" y="1649302"/>
                <a:ext cx="18885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71" extrusionOk="0">
                    <a:moveTo>
                      <a:pt x="298" y="1"/>
                    </a:moveTo>
                    <a:cubicBezTo>
                      <a:pt x="218" y="1"/>
                      <a:pt x="153" y="7"/>
                      <a:pt x="153" y="7"/>
                    </a:cubicBezTo>
                    <a:cubicBezTo>
                      <a:pt x="0" y="89"/>
                      <a:pt x="258" y="171"/>
                      <a:pt x="440" y="171"/>
                    </a:cubicBezTo>
                    <a:cubicBezTo>
                      <a:pt x="527" y="171"/>
                      <a:pt x="597" y="152"/>
                      <a:pt x="597" y="106"/>
                    </a:cubicBezTo>
                    <a:cubicBezTo>
                      <a:pt x="597" y="18"/>
                      <a:pt x="427" y="1"/>
                      <a:pt x="2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21"/>
              <p:cNvSpPr/>
              <p:nvPr/>
            </p:nvSpPr>
            <p:spPr>
              <a:xfrm>
                <a:off x="2548907" y="1637535"/>
                <a:ext cx="199569" cy="142979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4520" extrusionOk="0">
                    <a:moveTo>
                      <a:pt x="3272" y="1"/>
                    </a:moveTo>
                    <a:cubicBezTo>
                      <a:pt x="2718" y="1"/>
                      <a:pt x="2290" y="96"/>
                      <a:pt x="2290" y="96"/>
                    </a:cubicBezTo>
                    <a:cubicBezTo>
                      <a:pt x="1" y="951"/>
                      <a:pt x="1861" y="3382"/>
                      <a:pt x="2282" y="3704"/>
                    </a:cubicBezTo>
                    <a:cubicBezTo>
                      <a:pt x="2703" y="4026"/>
                      <a:pt x="1967" y="3945"/>
                      <a:pt x="2047" y="4217"/>
                    </a:cubicBezTo>
                    <a:cubicBezTo>
                      <a:pt x="2105" y="4417"/>
                      <a:pt x="2931" y="4519"/>
                      <a:pt x="3624" y="4519"/>
                    </a:cubicBezTo>
                    <a:cubicBezTo>
                      <a:pt x="3876" y="4519"/>
                      <a:pt x="4110" y="4506"/>
                      <a:pt x="4284" y="4479"/>
                    </a:cubicBezTo>
                    <a:cubicBezTo>
                      <a:pt x="4935" y="4376"/>
                      <a:pt x="4349" y="4188"/>
                      <a:pt x="4454" y="3743"/>
                    </a:cubicBezTo>
                    <a:cubicBezTo>
                      <a:pt x="4560" y="3297"/>
                      <a:pt x="6308" y="2059"/>
                      <a:pt x="5333" y="794"/>
                    </a:cubicBezTo>
                    <a:cubicBezTo>
                      <a:pt x="4832" y="146"/>
                      <a:pt x="3956" y="1"/>
                      <a:pt x="3272" y="1"/>
                    </a:cubicBezTo>
                    <a:close/>
                  </a:path>
                </a:pathLst>
              </a:custGeom>
              <a:solidFill>
                <a:srgbClr val="F58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21"/>
              <p:cNvSpPr/>
              <p:nvPr/>
            </p:nvSpPr>
            <p:spPr>
              <a:xfrm>
                <a:off x="2596703" y="1666668"/>
                <a:ext cx="37801" cy="7319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2314" extrusionOk="0">
                    <a:moveTo>
                      <a:pt x="468" y="0"/>
                    </a:moveTo>
                    <a:cubicBezTo>
                      <a:pt x="446" y="0"/>
                      <a:pt x="423" y="9"/>
                      <a:pt x="401" y="28"/>
                    </a:cubicBezTo>
                    <a:cubicBezTo>
                      <a:pt x="0" y="372"/>
                      <a:pt x="1066" y="2283"/>
                      <a:pt x="1066" y="2283"/>
                    </a:cubicBezTo>
                    <a:cubicBezTo>
                      <a:pt x="1076" y="2304"/>
                      <a:pt x="1085" y="2313"/>
                      <a:pt x="1092" y="2313"/>
                    </a:cubicBezTo>
                    <a:cubicBezTo>
                      <a:pt x="1194" y="2313"/>
                      <a:pt x="826" y="0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21"/>
              <p:cNvSpPr/>
              <p:nvPr/>
            </p:nvSpPr>
            <p:spPr>
              <a:xfrm>
                <a:off x="2628874" y="1662208"/>
                <a:ext cx="28501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399" extrusionOk="0">
                    <a:moveTo>
                      <a:pt x="525" y="0"/>
                    </a:moveTo>
                    <a:cubicBezTo>
                      <a:pt x="510" y="0"/>
                      <a:pt x="493" y="5"/>
                      <a:pt x="475" y="13"/>
                    </a:cubicBezTo>
                    <a:cubicBezTo>
                      <a:pt x="0" y="244"/>
                      <a:pt x="541" y="2363"/>
                      <a:pt x="541" y="2363"/>
                    </a:cubicBezTo>
                    <a:cubicBezTo>
                      <a:pt x="547" y="2387"/>
                      <a:pt x="553" y="2399"/>
                      <a:pt x="560" y="2399"/>
                    </a:cubicBezTo>
                    <a:cubicBezTo>
                      <a:pt x="663" y="2399"/>
                      <a:pt x="900" y="0"/>
                      <a:pt x="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21"/>
              <p:cNvSpPr/>
              <p:nvPr/>
            </p:nvSpPr>
            <p:spPr>
              <a:xfrm>
                <a:off x="2658703" y="1668250"/>
                <a:ext cx="30589" cy="7405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341" extrusionOk="0">
                    <a:moveTo>
                      <a:pt x="545" y="1"/>
                    </a:moveTo>
                    <a:cubicBezTo>
                      <a:pt x="537" y="1"/>
                      <a:pt x="527" y="2"/>
                      <a:pt x="518" y="4"/>
                    </a:cubicBezTo>
                    <a:cubicBezTo>
                      <a:pt x="1" y="114"/>
                      <a:pt x="15" y="2301"/>
                      <a:pt x="15" y="2301"/>
                    </a:cubicBezTo>
                    <a:cubicBezTo>
                      <a:pt x="15" y="2328"/>
                      <a:pt x="19" y="2341"/>
                      <a:pt x="27" y="2341"/>
                    </a:cubicBezTo>
                    <a:cubicBezTo>
                      <a:pt x="137" y="2341"/>
                      <a:pt x="966" y="1"/>
                      <a:pt x="5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21"/>
              <p:cNvSpPr/>
              <p:nvPr/>
            </p:nvSpPr>
            <p:spPr>
              <a:xfrm>
                <a:off x="2677556" y="1675874"/>
                <a:ext cx="45045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2200" extrusionOk="0">
                    <a:moveTo>
                      <a:pt x="939" y="1"/>
                    </a:moveTo>
                    <a:cubicBezTo>
                      <a:pt x="938" y="1"/>
                      <a:pt x="938" y="1"/>
                      <a:pt x="937" y="1"/>
                    </a:cubicBezTo>
                    <a:cubicBezTo>
                      <a:pt x="408" y="9"/>
                      <a:pt x="6" y="2158"/>
                      <a:pt x="6" y="2158"/>
                    </a:cubicBezTo>
                    <a:cubicBezTo>
                      <a:pt x="0" y="2187"/>
                      <a:pt x="2" y="2200"/>
                      <a:pt x="12" y="2200"/>
                    </a:cubicBezTo>
                    <a:cubicBezTo>
                      <a:pt x="132" y="2200"/>
                      <a:pt x="1423" y="1"/>
                      <a:pt x="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21"/>
              <p:cNvSpPr/>
              <p:nvPr/>
            </p:nvSpPr>
            <p:spPr>
              <a:xfrm>
                <a:off x="2680435" y="1647784"/>
                <a:ext cx="20213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34" extrusionOk="0">
                    <a:moveTo>
                      <a:pt x="196" y="1"/>
                    </a:moveTo>
                    <a:lnTo>
                      <a:pt x="196" y="1"/>
                    </a:lnTo>
                    <a:cubicBezTo>
                      <a:pt x="1" y="56"/>
                      <a:pt x="359" y="234"/>
                      <a:pt x="528" y="234"/>
                    </a:cubicBezTo>
                    <a:cubicBezTo>
                      <a:pt x="571" y="234"/>
                      <a:pt x="602" y="222"/>
                      <a:pt x="608" y="194"/>
                    </a:cubicBezTo>
                    <a:cubicBezTo>
                      <a:pt x="638" y="54"/>
                      <a:pt x="196" y="1"/>
                      <a:pt x="1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1"/>
              <p:cNvSpPr/>
              <p:nvPr/>
            </p:nvSpPr>
            <p:spPr>
              <a:xfrm>
                <a:off x="2664776" y="1656641"/>
                <a:ext cx="20182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34" extrusionOk="0">
                    <a:moveTo>
                      <a:pt x="195" y="0"/>
                    </a:moveTo>
                    <a:lnTo>
                      <a:pt x="195" y="0"/>
                    </a:lnTo>
                    <a:cubicBezTo>
                      <a:pt x="0" y="55"/>
                      <a:pt x="357" y="233"/>
                      <a:pt x="527" y="233"/>
                    </a:cubicBezTo>
                    <a:cubicBezTo>
                      <a:pt x="570" y="233"/>
                      <a:pt x="601" y="222"/>
                      <a:pt x="608" y="193"/>
                    </a:cubicBezTo>
                    <a:cubicBezTo>
                      <a:pt x="638" y="53"/>
                      <a:pt x="195" y="0"/>
                      <a:pt x="1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1"/>
              <p:cNvSpPr/>
              <p:nvPr/>
            </p:nvSpPr>
            <p:spPr>
              <a:xfrm>
                <a:off x="2655888" y="1642280"/>
                <a:ext cx="20150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637" h="234" extrusionOk="0">
                    <a:moveTo>
                      <a:pt x="196" y="0"/>
                    </a:moveTo>
                    <a:lnTo>
                      <a:pt x="196" y="0"/>
                    </a:lnTo>
                    <a:cubicBezTo>
                      <a:pt x="1" y="56"/>
                      <a:pt x="357" y="234"/>
                      <a:pt x="526" y="234"/>
                    </a:cubicBezTo>
                    <a:cubicBezTo>
                      <a:pt x="569" y="234"/>
                      <a:pt x="600" y="222"/>
                      <a:pt x="607" y="193"/>
                    </a:cubicBezTo>
                    <a:cubicBezTo>
                      <a:pt x="637" y="55"/>
                      <a:pt x="196" y="0"/>
                      <a:pt x="1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21"/>
              <p:cNvSpPr/>
              <p:nvPr/>
            </p:nvSpPr>
            <p:spPr>
              <a:xfrm>
                <a:off x="2635643" y="1646424"/>
                <a:ext cx="19739" cy="6421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03" extrusionOk="0">
                    <a:moveTo>
                      <a:pt x="178" y="1"/>
                    </a:moveTo>
                    <a:cubicBezTo>
                      <a:pt x="1" y="72"/>
                      <a:pt x="322" y="202"/>
                      <a:pt x="500" y="202"/>
                    </a:cubicBezTo>
                    <a:cubicBezTo>
                      <a:pt x="559" y="202"/>
                      <a:pt x="602" y="188"/>
                      <a:pt x="607" y="153"/>
                    </a:cubicBezTo>
                    <a:cubicBezTo>
                      <a:pt x="624" y="9"/>
                      <a:pt x="178" y="1"/>
                      <a:pt x="1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21"/>
              <p:cNvSpPr/>
              <p:nvPr/>
            </p:nvSpPr>
            <p:spPr>
              <a:xfrm>
                <a:off x="2694986" y="1660563"/>
                <a:ext cx="20150" cy="743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235" extrusionOk="0">
                    <a:moveTo>
                      <a:pt x="194" y="1"/>
                    </a:moveTo>
                    <a:cubicBezTo>
                      <a:pt x="0" y="56"/>
                      <a:pt x="356" y="234"/>
                      <a:pt x="525" y="234"/>
                    </a:cubicBezTo>
                    <a:cubicBezTo>
                      <a:pt x="569" y="234"/>
                      <a:pt x="600" y="223"/>
                      <a:pt x="606" y="194"/>
                    </a:cubicBezTo>
                    <a:cubicBezTo>
                      <a:pt x="636" y="55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1"/>
              <p:cNvSpPr/>
              <p:nvPr/>
            </p:nvSpPr>
            <p:spPr>
              <a:xfrm>
                <a:off x="2673539" y="1341803"/>
                <a:ext cx="17746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561" h="679" extrusionOk="0">
                    <a:moveTo>
                      <a:pt x="255" y="1"/>
                    </a:moveTo>
                    <a:cubicBezTo>
                      <a:pt x="67" y="1"/>
                      <a:pt x="19" y="560"/>
                      <a:pt x="19" y="560"/>
                    </a:cubicBezTo>
                    <a:cubicBezTo>
                      <a:pt x="1" y="644"/>
                      <a:pt x="19" y="678"/>
                      <a:pt x="55" y="678"/>
                    </a:cubicBezTo>
                    <a:cubicBezTo>
                      <a:pt x="187" y="678"/>
                      <a:pt x="561" y="226"/>
                      <a:pt x="352" y="44"/>
                    </a:cubicBezTo>
                    <a:cubicBezTo>
                      <a:pt x="316" y="14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21"/>
              <p:cNvSpPr/>
              <p:nvPr/>
            </p:nvSpPr>
            <p:spPr>
              <a:xfrm>
                <a:off x="2413678" y="1332376"/>
                <a:ext cx="22934" cy="2353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44" extrusionOk="0">
                    <a:moveTo>
                      <a:pt x="362" y="1"/>
                    </a:moveTo>
                    <a:cubicBezTo>
                      <a:pt x="337" y="1"/>
                      <a:pt x="311" y="6"/>
                      <a:pt x="284" y="16"/>
                    </a:cubicBezTo>
                    <a:cubicBezTo>
                      <a:pt x="1" y="124"/>
                      <a:pt x="391" y="744"/>
                      <a:pt x="612" y="744"/>
                    </a:cubicBezTo>
                    <a:cubicBezTo>
                      <a:pt x="661" y="744"/>
                      <a:pt x="702" y="712"/>
                      <a:pt x="725" y="637"/>
                    </a:cubicBezTo>
                    <a:cubicBezTo>
                      <a:pt x="725" y="637"/>
                      <a:pt x="645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4" name="Google Shape;4104;p21"/>
            <p:cNvGrpSpPr/>
            <p:nvPr/>
          </p:nvGrpSpPr>
          <p:grpSpPr>
            <a:xfrm>
              <a:off x="1543131" y="3719774"/>
              <a:ext cx="834888" cy="835831"/>
              <a:chOff x="1016818" y="4103795"/>
              <a:chExt cx="603548" cy="604230"/>
            </a:xfrm>
          </p:grpSpPr>
          <p:sp>
            <p:nvSpPr>
              <p:cNvPr id="4105" name="Google Shape;4105;p21"/>
              <p:cNvSpPr/>
              <p:nvPr/>
            </p:nvSpPr>
            <p:spPr>
              <a:xfrm>
                <a:off x="1294456" y="4223872"/>
                <a:ext cx="48271" cy="1466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637" extrusionOk="0">
                    <a:moveTo>
                      <a:pt x="0" y="1"/>
                    </a:moveTo>
                    <a:cubicBezTo>
                      <a:pt x="0" y="1"/>
                      <a:pt x="66" y="4479"/>
                      <a:pt x="759" y="4633"/>
                    </a:cubicBezTo>
                    <a:cubicBezTo>
                      <a:pt x="770" y="4635"/>
                      <a:pt x="781" y="4636"/>
                      <a:pt x="791" y="4636"/>
                    </a:cubicBezTo>
                    <a:cubicBezTo>
                      <a:pt x="1455" y="4636"/>
                      <a:pt x="152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1"/>
              <p:cNvSpPr/>
              <p:nvPr/>
            </p:nvSpPr>
            <p:spPr>
              <a:xfrm>
                <a:off x="1294456" y="4136440"/>
                <a:ext cx="48271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397" extrusionOk="0">
                    <a:moveTo>
                      <a:pt x="734" y="1"/>
                    </a:moveTo>
                    <a:cubicBezTo>
                      <a:pt x="71" y="1"/>
                      <a:pt x="0" y="2397"/>
                      <a:pt x="0" y="2397"/>
                    </a:cubicBezTo>
                    <a:lnTo>
                      <a:pt x="1525" y="2397"/>
                    </a:lnTo>
                    <a:cubicBezTo>
                      <a:pt x="1525" y="2397"/>
                      <a:pt x="1460" y="81"/>
                      <a:pt x="767" y="2"/>
                    </a:cubicBezTo>
                    <a:cubicBezTo>
                      <a:pt x="756" y="1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1"/>
              <p:cNvSpPr/>
              <p:nvPr/>
            </p:nvSpPr>
            <p:spPr>
              <a:xfrm>
                <a:off x="1296544" y="4103795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8" y="1"/>
                    </a:moveTo>
                    <a:cubicBezTo>
                      <a:pt x="312" y="1"/>
                      <a:pt x="0" y="313"/>
                      <a:pt x="0" y="698"/>
                    </a:cubicBezTo>
                    <a:cubicBezTo>
                      <a:pt x="0" y="1082"/>
                      <a:pt x="312" y="1394"/>
                      <a:pt x="698" y="1394"/>
                    </a:cubicBezTo>
                    <a:cubicBezTo>
                      <a:pt x="1081" y="1394"/>
                      <a:pt x="1394" y="1082"/>
                      <a:pt x="1394" y="698"/>
                    </a:cubicBezTo>
                    <a:cubicBezTo>
                      <a:pt x="1394" y="313"/>
                      <a:pt x="108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1"/>
              <p:cNvSpPr/>
              <p:nvPr/>
            </p:nvSpPr>
            <p:spPr>
              <a:xfrm>
                <a:off x="1294456" y="4441363"/>
                <a:ext cx="48271" cy="1466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637" extrusionOk="0">
                    <a:moveTo>
                      <a:pt x="734" y="1"/>
                    </a:moveTo>
                    <a:cubicBezTo>
                      <a:pt x="71" y="1"/>
                      <a:pt x="0" y="4636"/>
                      <a:pt x="0" y="4636"/>
                    </a:cubicBezTo>
                    <a:lnTo>
                      <a:pt x="1525" y="4636"/>
                    </a:lnTo>
                    <a:cubicBezTo>
                      <a:pt x="1525" y="4636"/>
                      <a:pt x="1460" y="156"/>
                      <a:pt x="767" y="4"/>
                    </a:cubicBezTo>
                    <a:cubicBezTo>
                      <a:pt x="756" y="2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1"/>
              <p:cNvSpPr/>
              <p:nvPr/>
            </p:nvSpPr>
            <p:spPr>
              <a:xfrm>
                <a:off x="1294456" y="4599589"/>
                <a:ext cx="48271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397" extrusionOk="0">
                    <a:moveTo>
                      <a:pt x="0" y="1"/>
                    </a:moveTo>
                    <a:cubicBezTo>
                      <a:pt x="0" y="1"/>
                      <a:pt x="66" y="2316"/>
                      <a:pt x="759" y="2395"/>
                    </a:cubicBezTo>
                    <a:cubicBezTo>
                      <a:pt x="770" y="2396"/>
                      <a:pt x="781" y="2397"/>
                      <a:pt x="792" y="2397"/>
                    </a:cubicBezTo>
                    <a:cubicBezTo>
                      <a:pt x="1455" y="2397"/>
                      <a:pt x="152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1"/>
              <p:cNvSpPr/>
              <p:nvPr/>
            </p:nvSpPr>
            <p:spPr>
              <a:xfrm>
                <a:off x="1296544" y="4663961"/>
                <a:ext cx="44096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3" extrusionOk="0">
                    <a:moveTo>
                      <a:pt x="698" y="1"/>
                    </a:moveTo>
                    <a:cubicBezTo>
                      <a:pt x="312" y="1"/>
                      <a:pt x="0" y="313"/>
                      <a:pt x="0" y="696"/>
                    </a:cubicBezTo>
                    <a:cubicBezTo>
                      <a:pt x="0" y="1082"/>
                      <a:pt x="312" y="1392"/>
                      <a:pt x="698" y="1392"/>
                    </a:cubicBezTo>
                    <a:cubicBezTo>
                      <a:pt x="1081" y="1392"/>
                      <a:pt x="1394" y="1082"/>
                      <a:pt x="1394" y="696"/>
                    </a:cubicBezTo>
                    <a:cubicBezTo>
                      <a:pt x="1394" y="313"/>
                      <a:pt x="108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1"/>
              <p:cNvSpPr/>
              <p:nvPr/>
            </p:nvSpPr>
            <p:spPr>
              <a:xfrm>
                <a:off x="1333364" y="4260028"/>
                <a:ext cx="132825" cy="122892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3885" extrusionOk="0">
                    <a:moveTo>
                      <a:pt x="3122" y="0"/>
                    </a:moveTo>
                    <a:cubicBezTo>
                      <a:pt x="3122" y="0"/>
                      <a:pt x="0" y="3215"/>
                      <a:pt x="383" y="3813"/>
                    </a:cubicBezTo>
                    <a:cubicBezTo>
                      <a:pt x="414" y="3862"/>
                      <a:pt x="467" y="3885"/>
                      <a:pt x="536" y="3885"/>
                    </a:cubicBezTo>
                    <a:cubicBezTo>
                      <a:pt x="1308" y="3885"/>
                      <a:pt x="4199" y="1078"/>
                      <a:pt x="4199" y="1078"/>
                    </a:cubicBezTo>
                    <a:lnTo>
                      <a:pt x="3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21"/>
              <p:cNvSpPr/>
              <p:nvPr/>
            </p:nvSpPr>
            <p:spPr>
              <a:xfrm>
                <a:off x="1440314" y="4211947"/>
                <a:ext cx="84459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340" extrusionOk="0">
                    <a:moveTo>
                      <a:pt x="1983" y="0"/>
                    </a:moveTo>
                    <a:cubicBezTo>
                      <a:pt x="1335" y="0"/>
                      <a:pt x="0" y="1261"/>
                      <a:pt x="0" y="1261"/>
                    </a:cubicBezTo>
                    <a:lnTo>
                      <a:pt x="1077" y="2339"/>
                    </a:lnTo>
                    <a:cubicBezTo>
                      <a:pt x="1077" y="2339"/>
                      <a:pt x="2669" y="654"/>
                      <a:pt x="2234" y="108"/>
                    </a:cubicBezTo>
                    <a:cubicBezTo>
                      <a:pt x="2174" y="33"/>
                      <a:pt x="2087" y="0"/>
                      <a:pt x="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1"/>
              <p:cNvSpPr/>
              <p:nvPr/>
            </p:nvSpPr>
            <p:spPr>
              <a:xfrm>
                <a:off x="1496430" y="4185723"/>
                <a:ext cx="44064" cy="44127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395" extrusionOk="0">
                    <a:moveTo>
                      <a:pt x="696" y="1"/>
                    </a:moveTo>
                    <a:cubicBezTo>
                      <a:pt x="311" y="1"/>
                      <a:pt x="0" y="313"/>
                      <a:pt x="0" y="698"/>
                    </a:cubicBezTo>
                    <a:cubicBezTo>
                      <a:pt x="0" y="1082"/>
                      <a:pt x="311" y="1394"/>
                      <a:pt x="696" y="1394"/>
                    </a:cubicBezTo>
                    <a:cubicBezTo>
                      <a:pt x="1081" y="1394"/>
                      <a:pt x="1392" y="1082"/>
                      <a:pt x="1392" y="698"/>
                    </a:cubicBezTo>
                    <a:cubicBezTo>
                      <a:pt x="1392" y="313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1"/>
              <p:cNvSpPr/>
              <p:nvPr/>
            </p:nvSpPr>
            <p:spPr>
              <a:xfrm>
                <a:off x="1175107" y="4428931"/>
                <a:ext cx="132888" cy="122924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886" extrusionOk="0">
                    <a:moveTo>
                      <a:pt x="3664" y="1"/>
                    </a:moveTo>
                    <a:cubicBezTo>
                      <a:pt x="2893" y="1"/>
                      <a:pt x="0" y="2807"/>
                      <a:pt x="0" y="2807"/>
                    </a:cubicBezTo>
                    <a:lnTo>
                      <a:pt x="1079" y="3885"/>
                    </a:lnTo>
                    <a:cubicBezTo>
                      <a:pt x="1079" y="3885"/>
                      <a:pt x="4200" y="671"/>
                      <a:pt x="3816" y="72"/>
                    </a:cubicBezTo>
                    <a:cubicBezTo>
                      <a:pt x="3785" y="23"/>
                      <a:pt x="3733" y="1"/>
                      <a:pt x="3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1"/>
              <p:cNvSpPr/>
              <p:nvPr/>
            </p:nvSpPr>
            <p:spPr>
              <a:xfrm>
                <a:off x="1116555" y="4525948"/>
                <a:ext cx="84459" cy="73988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339" extrusionOk="0">
                    <a:moveTo>
                      <a:pt x="1592" y="1"/>
                    </a:moveTo>
                    <a:cubicBezTo>
                      <a:pt x="1592" y="1"/>
                      <a:pt x="0" y="1685"/>
                      <a:pt x="435" y="2230"/>
                    </a:cubicBezTo>
                    <a:cubicBezTo>
                      <a:pt x="496" y="2306"/>
                      <a:pt x="582" y="2338"/>
                      <a:pt x="686" y="2338"/>
                    </a:cubicBezTo>
                    <a:cubicBezTo>
                      <a:pt x="1334" y="2338"/>
                      <a:pt x="2669" y="1077"/>
                      <a:pt x="2669" y="1077"/>
                    </a:cubicBezTo>
                    <a:lnTo>
                      <a:pt x="15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1"/>
              <p:cNvSpPr/>
              <p:nvPr/>
            </p:nvSpPr>
            <p:spPr>
              <a:xfrm>
                <a:off x="1100834" y="4582033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6" y="0"/>
                    </a:moveTo>
                    <a:cubicBezTo>
                      <a:pt x="312" y="0"/>
                      <a:pt x="0" y="312"/>
                      <a:pt x="0" y="698"/>
                    </a:cubicBezTo>
                    <a:cubicBezTo>
                      <a:pt x="0" y="1081"/>
                      <a:pt x="312" y="1394"/>
                      <a:pt x="696" y="1394"/>
                    </a:cubicBezTo>
                    <a:cubicBezTo>
                      <a:pt x="1081" y="1394"/>
                      <a:pt x="1393" y="1081"/>
                      <a:pt x="1393" y="698"/>
                    </a:cubicBezTo>
                    <a:cubicBezTo>
                      <a:pt x="1393" y="312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1"/>
              <p:cNvSpPr/>
              <p:nvPr/>
            </p:nvSpPr>
            <p:spPr>
              <a:xfrm>
                <a:off x="1330201" y="4429420"/>
                <a:ext cx="139531" cy="12178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3850" extrusionOk="0">
                    <a:moveTo>
                      <a:pt x="726" y="1"/>
                    </a:moveTo>
                    <a:cubicBezTo>
                      <a:pt x="675" y="1"/>
                      <a:pt x="632" y="11"/>
                      <a:pt x="597" y="33"/>
                    </a:cubicBezTo>
                    <a:cubicBezTo>
                      <a:pt x="0" y="416"/>
                      <a:pt x="3332" y="3849"/>
                      <a:pt x="3332" y="3849"/>
                    </a:cubicBezTo>
                    <a:lnTo>
                      <a:pt x="4410" y="2771"/>
                    </a:lnTo>
                    <a:cubicBezTo>
                      <a:pt x="4410" y="2771"/>
                      <a:pt x="1557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1"/>
              <p:cNvSpPr/>
              <p:nvPr/>
            </p:nvSpPr>
            <p:spPr>
              <a:xfrm>
                <a:off x="1443793" y="4525298"/>
                <a:ext cx="87843" cy="73071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310" extrusionOk="0">
                    <a:moveTo>
                      <a:pt x="1079" y="1"/>
                    </a:moveTo>
                    <a:lnTo>
                      <a:pt x="0" y="1077"/>
                    </a:lnTo>
                    <a:cubicBezTo>
                      <a:pt x="0" y="1077"/>
                      <a:pt x="1305" y="2309"/>
                      <a:pt x="1991" y="2309"/>
                    </a:cubicBezTo>
                    <a:cubicBezTo>
                      <a:pt x="2084" y="2309"/>
                      <a:pt x="2166" y="2286"/>
                      <a:pt x="2231" y="2234"/>
                    </a:cubicBezTo>
                    <a:cubicBezTo>
                      <a:pt x="2777" y="1799"/>
                      <a:pt x="1079" y="1"/>
                      <a:pt x="1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1"/>
              <p:cNvSpPr/>
              <p:nvPr/>
            </p:nvSpPr>
            <p:spPr>
              <a:xfrm>
                <a:off x="1499909" y="4581383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6" y="0"/>
                    </a:moveTo>
                    <a:cubicBezTo>
                      <a:pt x="313" y="0"/>
                      <a:pt x="0" y="312"/>
                      <a:pt x="0" y="698"/>
                    </a:cubicBezTo>
                    <a:cubicBezTo>
                      <a:pt x="0" y="1081"/>
                      <a:pt x="313" y="1394"/>
                      <a:pt x="696" y="1394"/>
                    </a:cubicBezTo>
                    <a:cubicBezTo>
                      <a:pt x="1082" y="1394"/>
                      <a:pt x="1394" y="1081"/>
                      <a:pt x="1394" y="698"/>
                    </a:cubicBezTo>
                    <a:cubicBezTo>
                      <a:pt x="1394" y="312"/>
                      <a:pt x="1082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1"/>
              <p:cNvSpPr/>
              <p:nvPr/>
            </p:nvSpPr>
            <p:spPr>
              <a:xfrm>
                <a:off x="1178650" y="4260123"/>
                <a:ext cx="139531" cy="121753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3849" extrusionOk="0">
                    <a:moveTo>
                      <a:pt x="1077" y="0"/>
                    </a:moveTo>
                    <a:lnTo>
                      <a:pt x="0" y="1077"/>
                    </a:lnTo>
                    <a:cubicBezTo>
                      <a:pt x="0" y="1077"/>
                      <a:pt x="2854" y="3848"/>
                      <a:pt x="3683" y="3848"/>
                    </a:cubicBezTo>
                    <a:cubicBezTo>
                      <a:pt x="3734" y="3848"/>
                      <a:pt x="3777" y="3838"/>
                      <a:pt x="3812" y="3816"/>
                    </a:cubicBezTo>
                    <a:cubicBezTo>
                      <a:pt x="4410" y="3432"/>
                      <a:pt x="1077" y="0"/>
                      <a:pt x="1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1"/>
              <p:cNvSpPr/>
              <p:nvPr/>
            </p:nvSpPr>
            <p:spPr>
              <a:xfrm>
                <a:off x="1116682" y="4212864"/>
                <a:ext cx="87843" cy="73103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311" extrusionOk="0">
                    <a:moveTo>
                      <a:pt x="787" y="0"/>
                    </a:moveTo>
                    <a:cubicBezTo>
                      <a:pt x="694" y="0"/>
                      <a:pt x="612" y="23"/>
                      <a:pt x="546" y="75"/>
                    </a:cubicBezTo>
                    <a:cubicBezTo>
                      <a:pt x="0" y="510"/>
                      <a:pt x="1699" y="2310"/>
                      <a:pt x="1699" y="2310"/>
                    </a:cubicBezTo>
                    <a:lnTo>
                      <a:pt x="2777" y="1232"/>
                    </a:lnTo>
                    <a:cubicBezTo>
                      <a:pt x="2777" y="1232"/>
                      <a:pt x="1473" y="0"/>
                      <a:pt x="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1"/>
              <p:cNvSpPr/>
              <p:nvPr/>
            </p:nvSpPr>
            <p:spPr>
              <a:xfrm>
                <a:off x="1104313" y="4185723"/>
                <a:ext cx="44096" cy="4412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5" extrusionOk="0">
                    <a:moveTo>
                      <a:pt x="698" y="1"/>
                    </a:moveTo>
                    <a:cubicBezTo>
                      <a:pt x="313" y="1"/>
                      <a:pt x="0" y="313"/>
                      <a:pt x="0" y="698"/>
                    </a:cubicBezTo>
                    <a:cubicBezTo>
                      <a:pt x="0" y="1082"/>
                      <a:pt x="313" y="1394"/>
                      <a:pt x="698" y="1394"/>
                    </a:cubicBezTo>
                    <a:cubicBezTo>
                      <a:pt x="1082" y="1394"/>
                      <a:pt x="1394" y="1082"/>
                      <a:pt x="1394" y="698"/>
                    </a:cubicBezTo>
                    <a:cubicBezTo>
                      <a:pt x="1394" y="313"/>
                      <a:pt x="1082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1"/>
              <p:cNvSpPr/>
              <p:nvPr/>
            </p:nvSpPr>
            <p:spPr>
              <a:xfrm>
                <a:off x="1348959" y="4381497"/>
                <a:ext cx="151330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1526" extrusionOk="0">
                    <a:moveTo>
                      <a:pt x="4784" y="0"/>
                    </a:moveTo>
                    <a:cubicBezTo>
                      <a:pt x="4784" y="0"/>
                      <a:pt x="304" y="66"/>
                      <a:pt x="152" y="758"/>
                    </a:cubicBezTo>
                    <a:cubicBezTo>
                      <a:pt x="0" y="1451"/>
                      <a:pt x="4784" y="1525"/>
                      <a:pt x="4784" y="1525"/>
                    </a:cubicBezTo>
                    <a:lnTo>
                      <a:pt x="47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1"/>
              <p:cNvSpPr/>
              <p:nvPr/>
            </p:nvSpPr>
            <p:spPr>
              <a:xfrm>
                <a:off x="1511898" y="4381497"/>
                <a:ext cx="78322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1526" extrusionOk="0">
                    <a:moveTo>
                      <a:pt x="1" y="0"/>
                    </a:moveTo>
                    <a:lnTo>
                      <a:pt x="1" y="1525"/>
                    </a:lnTo>
                    <a:cubicBezTo>
                      <a:pt x="1" y="1525"/>
                      <a:pt x="2318" y="1458"/>
                      <a:pt x="2396" y="767"/>
                    </a:cubicBezTo>
                    <a:cubicBezTo>
                      <a:pt x="2475" y="7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1"/>
              <p:cNvSpPr/>
              <p:nvPr/>
            </p:nvSpPr>
            <p:spPr>
              <a:xfrm>
                <a:off x="1576334" y="4383585"/>
                <a:ext cx="44032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0"/>
                    </a:moveTo>
                    <a:cubicBezTo>
                      <a:pt x="311" y="0"/>
                      <a:pt x="0" y="311"/>
                      <a:pt x="0" y="696"/>
                    </a:cubicBezTo>
                    <a:cubicBezTo>
                      <a:pt x="0" y="1081"/>
                      <a:pt x="311" y="1392"/>
                      <a:pt x="696" y="1392"/>
                    </a:cubicBezTo>
                    <a:cubicBezTo>
                      <a:pt x="1080" y="1392"/>
                      <a:pt x="1392" y="1081"/>
                      <a:pt x="1392" y="696"/>
                    </a:cubicBezTo>
                    <a:cubicBezTo>
                      <a:pt x="1392" y="311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1"/>
              <p:cNvSpPr/>
              <p:nvPr/>
            </p:nvSpPr>
            <p:spPr>
              <a:xfrm>
                <a:off x="1136831" y="4382147"/>
                <a:ext cx="151362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1526" extrusionOk="0">
                    <a:moveTo>
                      <a:pt x="1" y="0"/>
                    </a:moveTo>
                    <a:lnTo>
                      <a:pt x="1" y="1525"/>
                    </a:lnTo>
                    <a:cubicBezTo>
                      <a:pt x="1" y="1525"/>
                      <a:pt x="4481" y="1458"/>
                      <a:pt x="4633" y="767"/>
                    </a:cubicBezTo>
                    <a:cubicBezTo>
                      <a:pt x="4784" y="7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1"/>
              <p:cNvSpPr/>
              <p:nvPr/>
            </p:nvSpPr>
            <p:spPr>
              <a:xfrm>
                <a:off x="1046963" y="4382147"/>
                <a:ext cx="78290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526" extrusionOk="0">
                    <a:moveTo>
                      <a:pt x="2475" y="0"/>
                    </a:moveTo>
                    <a:cubicBezTo>
                      <a:pt x="2475" y="0"/>
                      <a:pt x="158" y="66"/>
                      <a:pt x="79" y="758"/>
                    </a:cubicBezTo>
                    <a:cubicBezTo>
                      <a:pt x="1" y="1451"/>
                      <a:pt x="2475" y="1525"/>
                      <a:pt x="2475" y="1525"/>
                    </a:cubicBezTo>
                    <a:lnTo>
                      <a:pt x="24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1"/>
              <p:cNvSpPr/>
              <p:nvPr/>
            </p:nvSpPr>
            <p:spPr>
              <a:xfrm>
                <a:off x="1016818" y="4383585"/>
                <a:ext cx="44096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3" extrusionOk="0">
                    <a:moveTo>
                      <a:pt x="696" y="0"/>
                    </a:moveTo>
                    <a:cubicBezTo>
                      <a:pt x="312" y="0"/>
                      <a:pt x="0" y="311"/>
                      <a:pt x="0" y="696"/>
                    </a:cubicBezTo>
                    <a:cubicBezTo>
                      <a:pt x="0" y="1081"/>
                      <a:pt x="312" y="1392"/>
                      <a:pt x="696" y="1392"/>
                    </a:cubicBezTo>
                    <a:cubicBezTo>
                      <a:pt x="1081" y="1392"/>
                      <a:pt x="1393" y="1081"/>
                      <a:pt x="1393" y="696"/>
                    </a:cubicBezTo>
                    <a:cubicBezTo>
                      <a:pt x="1393" y="311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1"/>
              <p:cNvSpPr/>
              <p:nvPr/>
            </p:nvSpPr>
            <p:spPr>
              <a:xfrm>
                <a:off x="1108805" y="4195782"/>
                <a:ext cx="419573" cy="419542"/>
              </a:xfrm>
              <a:custGeom>
                <a:avLst/>
                <a:gdLst/>
                <a:ahLst/>
                <a:cxnLst/>
                <a:rect l="l" t="t" r="r" b="b"/>
                <a:pathLst>
                  <a:path w="13264" h="13263" extrusionOk="0">
                    <a:moveTo>
                      <a:pt x="6633" y="1493"/>
                    </a:moveTo>
                    <a:cubicBezTo>
                      <a:pt x="9469" y="1493"/>
                      <a:pt x="11770" y="3795"/>
                      <a:pt x="11770" y="6632"/>
                    </a:cubicBezTo>
                    <a:cubicBezTo>
                      <a:pt x="11770" y="9468"/>
                      <a:pt x="9471" y="11771"/>
                      <a:pt x="6633" y="11771"/>
                    </a:cubicBezTo>
                    <a:cubicBezTo>
                      <a:pt x="3793" y="11771"/>
                      <a:pt x="1494" y="9468"/>
                      <a:pt x="1494" y="6632"/>
                    </a:cubicBezTo>
                    <a:cubicBezTo>
                      <a:pt x="1494" y="3792"/>
                      <a:pt x="3795" y="1493"/>
                      <a:pt x="6633" y="1493"/>
                    </a:cubicBezTo>
                    <a:close/>
                    <a:moveTo>
                      <a:pt x="6633" y="1"/>
                    </a:moveTo>
                    <a:cubicBezTo>
                      <a:pt x="2970" y="1"/>
                      <a:pt x="0" y="2969"/>
                      <a:pt x="0" y="6632"/>
                    </a:cubicBezTo>
                    <a:cubicBezTo>
                      <a:pt x="0" y="10293"/>
                      <a:pt x="2970" y="13263"/>
                      <a:pt x="6633" y="13263"/>
                    </a:cubicBezTo>
                    <a:cubicBezTo>
                      <a:pt x="10294" y="13263"/>
                      <a:pt x="13264" y="10293"/>
                      <a:pt x="13264" y="6632"/>
                    </a:cubicBezTo>
                    <a:cubicBezTo>
                      <a:pt x="13264" y="2969"/>
                      <a:pt x="10294" y="1"/>
                      <a:pt x="6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1"/>
              <p:cNvSpPr/>
              <p:nvPr/>
            </p:nvSpPr>
            <p:spPr>
              <a:xfrm>
                <a:off x="1266651" y="4353565"/>
                <a:ext cx="103881" cy="103881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84" extrusionOk="0">
                    <a:moveTo>
                      <a:pt x="1643" y="746"/>
                    </a:moveTo>
                    <a:cubicBezTo>
                      <a:pt x="2138" y="746"/>
                      <a:pt x="2539" y="1147"/>
                      <a:pt x="2539" y="1644"/>
                    </a:cubicBezTo>
                    <a:cubicBezTo>
                      <a:pt x="2539" y="2138"/>
                      <a:pt x="2138" y="2540"/>
                      <a:pt x="1643" y="2540"/>
                    </a:cubicBezTo>
                    <a:cubicBezTo>
                      <a:pt x="1146" y="2540"/>
                      <a:pt x="745" y="2139"/>
                      <a:pt x="745" y="1644"/>
                    </a:cubicBezTo>
                    <a:cubicBezTo>
                      <a:pt x="745" y="1148"/>
                      <a:pt x="1146" y="746"/>
                      <a:pt x="1643" y="746"/>
                    </a:cubicBezTo>
                    <a:close/>
                    <a:moveTo>
                      <a:pt x="1643" y="0"/>
                    </a:moveTo>
                    <a:cubicBezTo>
                      <a:pt x="735" y="0"/>
                      <a:pt x="0" y="736"/>
                      <a:pt x="0" y="1642"/>
                    </a:cubicBezTo>
                    <a:cubicBezTo>
                      <a:pt x="0" y="2549"/>
                      <a:pt x="736" y="3283"/>
                      <a:pt x="1643" y="3283"/>
                    </a:cubicBezTo>
                    <a:cubicBezTo>
                      <a:pt x="2549" y="3283"/>
                      <a:pt x="3284" y="2547"/>
                      <a:pt x="3284" y="1642"/>
                    </a:cubicBezTo>
                    <a:cubicBezTo>
                      <a:pt x="3284" y="736"/>
                      <a:pt x="2548" y="0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1"/>
              <p:cNvSpPr/>
              <p:nvPr/>
            </p:nvSpPr>
            <p:spPr>
              <a:xfrm>
                <a:off x="1411054" y="4397187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0"/>
                    </a:moveTo>
                    <a:cubicBezTo>
                      <a:pt x="175" y="0"/>
                      <a:pt x="72" y="10"/>
                      <a:pt x="72" y="10"/>
                    </a:cubicBezTo>
                    <a:cubicBezTo>
                      <a:pt x="0" y="61"/>
                      <a:pt x="100" y="80"/>
                      <a:pt x="216" y="80"/>
                    </a:cubicBezTo>
                    <a:cubicBezTo>
                      <a:pt x="345" y="80"/>
                      <a:pt x="495" y="55"/>
                      <a:pt x="445" y="23"/>
                    </a:cubicBezTo>
                    <a:cubicBezTo>
                      <a:pt x="418" y="5"/>
                      <a:pt x="347" y="0"/>
                      <a:pt x="2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1"/>
              <p:cNvSpPr/>
              <p:nvPr/>
            </p:nvSpPr>
            <p:spPr>
              <a:xfrm>
                <a:off x="1419626" y="4389152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1"/>
                    </a:moveTo>
                    <a:cubicBezTo>
                      <a:pt x="175" y="1"/>
                      <a:pt x="71" y="10"/>
                      <a:pt x="71" y="10"/>
                    </a:cubicBezTo>
                    <a:cubicBezTo>
                      <a:pt x="1" y="60"/>
                      <a:pt x="100" y="79"/>
                      <a:pt x="215" y="79"/>
                    </a:cubicBezTo>
                    <a:cubicBezTo>
                      <a:pt x="345" y="79"/>
                      <a:pt x="495" y="55"/>
                      <a:pt x="445" y="23"/>
                    </a:cubicBezTo>
                    <a:cubicBezTo>
                      <a:pt x="417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21"/>
              <p:cNvSpPr/>
              <p:nvPr/>
            </p:nvSpPr>
            <p:spPr>
              <a:xfrm>
                <a:off x="1420575" y="4405727"/>
                <a:ext cx="1565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495" h="81" extrusionOk="0">
                    <a:moveTo>
                      <a:pt x="275" y="1"/>
                    </a:moveTo>
                    <a:cubicBezTo>
                      <a:pt x="175" y="1"/>
                      <a:pt x="71" y="11"/>
                      <a:pt x="71" y="11"/>
                    </a:cubicBezTo>
                    <a:cubicBezTo>
                      <a:pt x="0" y="61"/>
                      <a:pt x="98" y="80"/>
                      <a:pt x="213" y="80"/>
                    </a:cubicBezTo>
                    <a:cubicBezTo>
                      <a:pt x="343" y="80"/>
                      <a:pt x="495" y="55"/>
                      <a:pt x="445" y="23"/>
                    </a:cubicBezTo>
                    <a:cubicBezTo>
                      <a:pt x="417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21"/>
              <p:cNvSpPr/>
              <p:nvPr/>
            </p:nvSpPr>
            <p:spPr>
              <a:xfrm>
                <a:off x="1452872" y="4399622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1"/>
                    </a:moveTo>
                    <a:cubicBezTo>
                      <a:pt x="175" y="1"/>
                      <a:pt x="71" y="10"/>
                      <a:pt x="71" y="10"/>
                    </a:cubicBezTo>
                    <a:cubicBezTo>
                      <a:pt x="0" y="61"/>
                      <a:pt x="99" y="80"/>
                      <a:pt x="214" y="80"/>
                    </a:cubicBezTo>
                    <a:cubicBezTo>
                      <a:pt x="344" y="80"/>
                      <a:pt x="496" y="55"/>
                      <a:pt x="447" y="23"/>
                    </a:cubicBezTo>
                    <a:cubicBezTo>
                      <a:pt x="418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1"/>
              <p:cNvSpPr/>
              <p:nvPr/>
            </p:nvSpPr>
            <p:spPr>
              <a:xfrm>
                <a:off x="1445059" y="4391208"/>
                <a:ext cx="15595" cy="2752"/>
              </a:xfrm>
              <a:custGeom>
                <a:avLst/>
                <a:gdLst/>
                <a:ahLst/>
                <a:cxnLst/>
                <a:rect l="l" t="t" r="r" b="b"/>
                <a:pathLst>
                  <a:path w="493" h="87" extrusionOk="0">
                    <a:moveTo>
                      <a:pt x="321" y="1"/>
                    </a:moveTo>
                    <a:cubicBezTo>
                      <a:pt x="207" y="1"/>
                      <a:pt x="59" y="23"/>
                      <a:pt x="59" y="23"/>
                    </a:cubicBezTo>
                    <a:cubicBezTo>
                      <a:pt x="1" y="70"/>
                      <a:pt x="69" y="87"/>
                      <a:pt x="164" y="87"/>
                    </a:cubicBezTo>
                    <a:cubicBezTo>
                      <a:pt x="301" y="87"/>
                      <a:pt x="493" y="51"/>
                      <a:pt x="434" y="17"/>
                    </a:cubicBezTo>
                    <a:cubicBezTo>
                      <a:pt x="413" y="5"/>
                      <a:pt x="370" y="1"/>
                      <a:pt x="32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1"/>
              <p:cNvSpPr/>
              <p:nvPr/>
            </p:nvSpPr>
            <p:spPr>
              <a:xfrm>
                <a:off x="1430634" y="4397566"/>
                <a:ext cx="16038" cy="2879"/>
              </a:xfrm>
              <a:custGeom>
                <a:avLst/>
                <a:gdLst/>
                <a:ahLst/>
                <a:cxnLst/>
                <a:rect l="l" t="t" r="r" b="b"/>
                <a:pathLst>
                  <a:path w="507" h="91" extrusionOk="0">
                    <a:moveTo>
                      <a:pt x="106" y="1"/>
                    </a:moveTo>
                    <a:cubicBezTo>
                      <a:pt x="1" y="57"/>
                      <a:pt x="204" y="91"/>
                      <a:pt x="351" y="91"/>
                    </a:cubicBezTo>
                    <a:cubicBezTo>
                      <a:pt x="439" y="91"/>
                      <a:pt x="506" y="79"/>
                      <a:pt x="475" y="52"/>
                    </a:cubicBezTo>
                    <a:cubicBezTo>
                      <a:pt x="418" y="4"/>
                      <a:pt x="106" y="1"/>
                      <a:pt x="10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1"/>
              <p:cNvSpPr/>
              <p:nvPr/>
            </p:nvSpPr>
            <p:spPr>
              <a:xfrm>
                <a:off x="1386602" y="4327690"/>
                <a:ext cx="10091" cy="1034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27" extrusionOk="0">
                    <a:moveTo>
                      <a:pt x="258" y="0"/>
                    </a:moveTo>
                    <a:cubicBezTo>
                      <a:pt x="255" y="0"/>
                      <a:pt x="252" y="1"/>
                      <a:pt x="249" y="2"/>
                    </a:cubicBezTo>
                    <a:cubicBezTo>
                      <a:pt x="175" y="28"/>
                      <a:pt x="3" y="285"/>
                      <a:pt x="3" y="285"/>
                    </a:cubicBezTo>
                    <a:cubicBezTo>
                      <a:pt x="1" y="315"/>
                      <a:pt x="8" y="327"/>
                      <a:pt x="22" y="327"/>
                    </a:cubicBezTo>
                    <a:cubicBezTo>
                      <a:pt x="91" y="327"/>
                      <a:pt x="319" y="0"/>
                      <a:pt x="25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21"/>
              <p:cNvSpPr/>
              <p:nvPr/>
            </p:nvSpPr>
            <p:spPr>
              <a:xfrm>
                <a:off x="1385716" y="4315986"/>
                <a:ext cx="10122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6" extrusionOk="0">
                    <a:moveTo>
                      <a:pt x="256" y="1"/>
                    </a:moveTo>
                    <a:cubicBezTo>
                      <a:pt x="254" y="1"/>
                      <a:pt x="251" y="1"/>
                      <a:pt x="247" y="2"/>
                    </a:cubicBezTo>
                    <a:cubicBezTo>
                      <a:pt x="174" y="27"/>
                      <a:pt x="2" y="285"/>
                      <a:pt x="2" y="285"/>
                    </a:cubicBezTo>
                    <a:cubicBezTo>
                      <a:pt x="0" y="314"/>
                      <a:pt x="8" y="326"/>
                      <a:pt x="21" y="326"/>
                    </a:cubicBezTo>
                    <a:cubicBezTo>
                      <a:pt x="91" y="326"/>
                      <a:pt x="320" y="1"/>
                      <a:pt x="25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21"/>
              <p:cNvSpPr/>
              <p:nvPr/>
            </p:nvSpPr>
            <p:spPr>
              <a:xfrm>
                <a:off x="1399255" y="4325729"/>
                <a:ext cx="10059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26" extrusionOk="0">
                    <a:moveTo>
                      <a:pt x="256" y="1"/>
                    </a:moveTo>
                    <a:cubicBezTo>
                      <a:pt x="254" y="1"/>
                      <a:pt x="251" y="1"/>
                      <a:pt x="247" y="2"/>
                    </a:cubicBezTo>
                    <a:cubicBezTo>
                      <a:pt x="174" y="27"/>
                      <a:pt x="2" y="284"/>
                      <a:pt x="2" y="284"/>
                    </a:cubicBezTo>
                    <a:cubicBezTo>
                      <a:pt x="0" y="314"/>
                      <a:pt x="7" y="326"/>
                      <a:pt x="20" y="326"/>
                    </a:cubicBezTo>
                    <a:cubicBezTo>
                      <a:pt x="88" y="326"/>
                      <a:pt x="317" y="1"/>
                      <a:pt x="25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21"/>
              <p:cNvSpPr/>
              <p:nvPr/>
            </p:nvSpPr>
            <p:spPr>
              <a:xfrm>
                <a:off x="1414818" y="4296785"/>
                <a:ext cx="10091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26" extrusionOk="0">
                    <a:moveTo>
                      <a:pt x="257" y="0"/>
                    </a:moveTo>
                    <a:cubicBezTo>
                      <a:pt x="255" y="0"/>
                      <a:pt x="251" y="1"/>
                      <a:pt x="248" y="2"/>
                    </a:cubicBezTo>
                    <a:cubicBezTo>
                      <a:pt x="175" y="27"/>
                      <a:pt x="3" y="284"/>
                      <a:pt x="3" y="284"/>
                    </a:cubicBezTo>
                    <a:cubicBezTo>
                      <a:pt x="1" y="313"/>
                      <a:pt x="8" y="325"/>
                      <a:pt x="21" y="325"/>
                    </a:cubicBezTo>
                    <a:cubicBezTo>
                      <a:pt x="90" y="325"/>
                      <a:pt x="318" y="0"/>
                      <a:pt x="25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21"/>
              <p:cNvSpPr/>
              <p:nvPr/>
            </p:nvSpPr>
            <p:spPr>
              <a:xfrm>
                <a:off x="1403525" y="4297671"/>
                <a:ext cx="9521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7" extrusionOk="0">
                    <a:moveTo>
                      <a:pt x="243" y="1"/>
                    </a:moveTo>
                    <a:cubicBezTo>
                      <a:pt x="240" y="1"/>
                      <a:pt x="236" y="1"/>
                      <a:pt x="232" y="3"/>
                    </a:cubicBezTo>
                    <a:cubicBezTo>
                      <a:pt x="158" y="32"/>
                      <a:pt x="0" y="296"/>
                      <a:pt x="0" y="296"/>
                    </a:cubicBezTo>
                    <a:cubicBezTo>
                      <a:pt x="0" y="325"/>
                      <a:pt x="7" y="336"/>
                      <a:pt x="20" y="336"/>
                    </a:cubicBezTo>
                    <a:cubicBezTo>
                      <a:pt x="87" y="336"/>
                      <a:pt x="300" y="1"/>
                      <a:pt x="2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21"/>
              <p:cNvSpPr/>
              <p:nvPr/>
            </p:nvSpPr>
            <p:spPr>
              <a:xfrm>
                <a:off x="1399539" y="4312633"/>
                <a:ext cx="11198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00" extrusionOk="0">
                    <a:moveTo>
                      <a:pt x="284" y="0"/>
                    </a:moveTo>
                    <a:cubicBezTo>
                      <a:pt x="283" y="0"/>
                      <a:pt x="281" y="1"/>
                      <a:pt x="278" y="1"/>
                    </a:cubicBezTo>
                    <a:cubicBezTo>
                      <a:pt x="205" y="15"/>
                      <a:pt x="6" y="254"/>
                      <a:pt x="6" y="254"/>
                    </a:cubicBezTo>
                    <a:cubicBezTo>
                      <a:pt x="0" y="286"/>
                      <a:pt x="7" y="299"/>
                      <a:pt x="22" y="299"/>
                    </a:cubicBezTo>
                    <a:cubicBezTo>
                      <a:pt x="94" y="299"/>
                      <a:pt x="354" y="0"/>
                      <a:pt x="2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21"/>
              <p:cNvSpPr/>
              <p:nvPr/>
            </p:nvSpPr>
            <p:spPr>
              <a:xfrm>
                <a:off x="1311475" y="4290364"/>
                <a:ext cx="4555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07" extrusionOk="0">
                    <a:moveTo>
                      <a:pt x="52" y="0"/>
                    </a:moveTo>
                    <a:cubicBezTo>
                      <a:pt x="48" y="0"/>
                      <a:pt x="44" y="3"/>
                      <a:pt x="40" y="11"/>
                    </a:cubicBezTo>
                    <a:cubicBezTo>
                      <a:pt x="1" y="78"/>
                      <a:pt x="48" y="384"/>
                      <a:pt x="48" y="384"/>
                    </a:cubicBezTo>
                    <a:cubicBezTo>
                      <a:pt x="60" y="400"/>
                      <a:pt x="71" y="407"/>
                      <a:pt x="79" y="407"/>
                    </a:cubicBezTo>
                    <a:cubicBezTo>
                      <a:pt x="144" y="407"/>
                      <a:pt x="97" y="0"/>
                      <a:pt x="5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21"/>
              <p:cNvSpPr/>
              <p:nvPr/>
            </p:nvSpPr>
            <p:spPr>
              <a:xfrm>
                <a:off x="1303029" y="4282266"/>
                <a:ext cx="4460" cy="12906"/>
              </a:xfrm>
              <a:custGeom>
                <a:avLst/>
                <a:gdLst/>
                <a:ahLst/>
                <a:cxnLst/>
                <a:rect l="l" t="t" r="r" b="b"/>
                <a:pathLst>
                  <a:path w="141" h="408" extrusionOk="0">
                    <a:moveTo>
                      <a:pt x="50" y="1"/>
                    </a:moveTo>
                    <a:cubicBezTo>
                      <a:pt x="46" y="1"/>
                      <a:pt x="42" y="4"/>
                      <a:pt x="37" y="12"/>
                    </a:cubicBezTo>
                    <a:cubicBezTo>
                      <a:pt x="0" y="80"/>
                      <a:pt x="46" y="385"/>
                      <a:pt x="46" y="385"/>
                    </a:cubicBezTo>
                    <a:cubicBezTo>
                      <a:pt x="58" y="401"/>
                      <a:pt x="68" y="408"/>
                      <a:pt x="77" y="408"/>
                    </a:cubicBezTo>
                    <a:cubicBezTo>
                      <a:pt x="140" y="408"/>
                      <a:pt x="96" y="1"/>
                      <a:pt x="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21"/>
              <p:cNvSpPr/>
              <p:nvPr/>
            </p:nvSpPr>
            <p:spPr>
              <a:xfrm>
                <a:off x="1319541" y="4280399"/>
                <a:ext cx="4492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07" extrusionOk="0">
                    <a:moveTo>
                      <a:pt x="50" y="0"/>
                    </a:moveTo>
                    <a:cubicBezTo>
                      <a:pt x="46" y="0"/>
                      <a:pt x="42" y="3"/>
                      <a:pt x="38" y="11"/>
                    </a:cubicBezTo>
                    <a:cubicBezTo>
                      <a:pt x="1" y="78"/>
                      <a:pt x="47" y="384"/>
                      <a:pt x="47" y="384"/>
                    </a:cubicBezTo>
                    <a:cubicBezTo>
                      <a:pt x="59" y="400"/>
                      <a:pt x="69" y="407"/>
                      <a:pt x="77" y="407"/>
                    </a:cubicBezTo>
                    <a:cubicBezTo>
                      <a:pt x="141" y="407"/>
                      <a:pt x="97" y="0"/>
                      <a:pt x="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21"/>
              <p:cNvSpPr/>
              <p:nvPr/>
            </p:nvSpPr>
            <p:spPr>
              <a:xfrm>
                <a:off x="1311569" y="4248482"/>
                <a:ext cx="4523" cy="129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08" extrusionOk="0">
                    <a:moveTo>
                      <a:pt x="51" y="1"/>
                    </a:moveTo>
                    <a:cubicBezTo>
                      <a:pt x="46" y="1"/>
                      <a:pt x="42" y="4"/>
                      <a:pt x="38" y="12"/>
                    </a:cubicBezTo>
                    <a:cubicBezTo>
                      <a:pt x="1" y="79"/>
                      <a:pt x="47" y="385"/>
                      <a:pt x="47" y="385"/>
                    </a:cubicBezTo>
                    <a:cubicBezTo>
                      <a:pt x="59" y="401"/>
                      <a:pt x="69" y="407"/>
                      <a:pt x="77" y="407"/>
                    </a:cubicBezTo>
                    <a:cubicBezTo>
                      <a:pt x="142" y="407"/>
                      <a:pt x="97" y="1"/>
                      <a:pt x="5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21"/>
              <p:cNvSpPr/>
              <p:nvPr/>
            </p:nvSpPr>
            <p:spPr>
              <a:xfrm>
                <a:off x="1303566" y="4257086"/>
                <a:ext cx="4998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406" extrusionOk="0">
                    <a:moveTo>
                      <a:pt x="47" y="0"/>
                    </a:moveTo>
                    <a:cubicBezTo>
                      <a:pt x="43" y="0"/>
                      <a:pt x="39" y="4"/>
                      <a:pt x="35" y="12"/>
                    </a:cubicBezTo>
                    <a:cubicBezTo>
                      <a:pt x="0" y="83"/>
                      <a:pt x="62" y="385"/>
                      <a:pt x="62" y="385"/>
                    </a:cubicBezTo>
                    <a:cubicBezTo>
                      <a:pt x="74" y="399"/>
                      <a:pt x="84" y="405"/>
                      <a:pt x="92" y="405"/>
                    </a:cubicBezTo>
                    <a:cubicBezTo>
                      <a:pt x="158" y="405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21"/>
              <p:cNvSpPr/>
              <p:nvPr/>
            </p:nvSpPr>
            <p:spPr>
              <a:xfrm>
                <a:off x="1311443" y="4269866"/>
                <a:ext cx="3385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07" h="409" extrusionOk="0">
                    <a:moveTo>
                      <a:pt x="57" y="0"/>
                    </a:moveTo>
                    <a:cubicBezTo>
                      <a:pt x="53" y="0"/>
                      <a:pt x="49" y="3"/>
                      <a:pt x="45" y="9"/>
                    </a:cubicBezTo>
                    <a:cubicBezTo>
                      <a:pt x="0" y="72"/>
                      <a:pt x="15" y="381"/>
                      <a:pt x="15" y="381"/>
                    </a:cubicBezTo>
                    <a:cubicBezTo>
                      <a:pt x="26" y="400"/>
                      <a:pt x="36" y="408"/>
                      <a:pt x="45" y="408"/>
                    </a:cubicBezTo>
                    <a:cubicBezTo>
                      <a:pt x="107" y="408"/>
                      <a:pt x="103" y="0"/>
                      <a:pt x="5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21"/>
              <p:cNvSpPr/>
              <p:nvPr/>
            </p:nvSpPr>
            <p:spPr>
              <a:xfrm>
                <a:off x="1240902" y="4322787"/>
                <a:ext cx="13222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78" extrusionOk="0">
                    <a:moveTo>
                      <a:pt x="14" y="0"/>
                    </a:moveTo>
                    <a:cubicBezTo>
                      <a:pt x="4" y="0"/>
                      <a:pt x="0" y="6"/>
                      <a:pt x="4" y="19"/>
                    </a:cubicBezTo>
                    <a:cubicBezTo>
                      <a:pt x="25" y="95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8" y="278"/>
                      <a:pt x="81" y="0"/>
                      <a:pt x="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21"/>
              <p:cNvSpPr/>
              <p:nvPr/>
            </p:nvSpPr>
            <p:spPr>
              <a:xfrm>
                <a:off x="1229167" y="4323198"/>
                <a:ext cx="13191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78" extrusionOk="0">
                    <a:moveTo>
                      <a:pt x="14" y="0"/>
                    </a:moveTo>
                    <a:cubicBezTo>
                      <a:pt x="4" y="0"/>
                      <a:pt x="0" y="6"/>
                      <a:pt x="4" y="19"/>
                    </a:cubicBezTo>
                    <a:cubicBezTo>
                      <a:pt x="25" y="94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6" y="278"/>
                      <a:pt x="80" y="0"/>
                      <a:pt x="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21"/>
              <p:cNvSpPr/>
              <p:nvPr/>
            </p:nvSpPr>
            <p:spPr>
              <a:xfrm>
                <a:off x="1239447" y="4310102"/>
                <a:ext cx="13191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78" extrusionOk="0">
                    <a:moveTo>
                      <a:pt x="14" y="1"/>
                    </a:moveTo>
                    <a:cubicBezTo>
                      <a:pt x="4" y="1"/>
                      <a:pt x="0" y="6"/>
                      <a:pt x="4" y="19"/>
                    </a:cubicBezTo>
                    <a:cubicBezTo>
                      <a:pt x="26" y="95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7" y="278"/>
                      <a:pt x="80" y="1"/>
                      <a:pt x="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21"/>
              <p:cNvSpPr/>
              <p:nvPr/>
            </p:nvSpPr>
            <p:spPr>
              <a:xfrm>
                <a:off x="1211168" y="4293305"/>
                <a:ext cx="13222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78" extrusionOk="0">
                    <a:moveTo>
                      <a:pt x="15" y="0"/>
                    </a:moveTo>
                    <a:cubicBezTo>
                      <a:pt x="5" y="0"/>
                      <a:pt x="1" y="6"/>
                      <a:pt x="5" y="19"/>
                    </a:cubicBezTo>
                    <a:cubicBezTo>
                      <a:pt x="26" y="94"/>
                      <a:pt x="277" y="277"/>
                      <a:pt x="277" y="277"/>
                    </a:cubicBezTo>
                    <a:cubicBezTo>
                      <a:pt x="282" y="278"/>
                      <a:pt x="286" y="278"/>
                      <a:pt x="290" y="278"/>
                    </a:cubicBezTo>
                    <a:cubicBezTo>
                      <a:pt x="417" y="278"/>
                      <a:pt x="81" y="0"/>
                      <a:pt x="1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21"/>
              <p:cNvSpPr/>
              <p:nvPr/>
            </p:nvSpPr>
            <p:spPr>
              <a:xfrm>
                <a:off x="1211516" y="4305136"/>
                <a:ext cx="13823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65" extrusionOk="0">
                    <a:moveTo>
                      <a:pt x="16" y="0"/>
                    </a:moveTo>
                    <a:cubicBezTo>
                      <a:pt x="5" y="0"/>
                      <a:pt x="1" y="6"/>
                      <a:pt x="5" y="20"/>
                    </a:cubicBezTo>
                    <a:cubicBezTo>
                      <a:pt x="32" y="95"/>
                      <a:pt x="290" y="264"/>
                      <a:pt x="290" y="264"/>
                    </a:cubicBezTo>
                    <a:cubicBezTo>
                      <a:pt x="293" y="264"/>
                      <a:pt x="296" y="264"/>
                      <a:pt x="298" y="264"/>
                    </a:cubicBezTo>
                    <a:cubicBezTo>
                      <a:pt x="437" y="264"/>
                      <a:pt x="88" y="0"/>
                      <a:pt x="1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21"/>
              <p:cNvSpPr/>
              <p:nvPr/>
            </p:nvSpPr>
            <p:spPr>
              <a:xfrm>
                <a:off x="1226415" y="4308363"/>
                <a:ext cx="11925" cy="961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4" extrusionOk="0">
                    <a:moveTo>
                      <a:pt x="12" y="0"/>
                    </a:moveTo>
                    <a:cubicBezTo>
                      <a:pt x="4" y="0"/>
                      <a:pt x="0" y="5"/>
                      <a:pt x="2" y="17"/>
                    </a:cubicBezTo>
                    <a:cubicBezTo>
                      <a:pt x="15" y="93"/>
                      <a:pt x="246" y="301"/>
                      <a:pt x="246" y="301"/>
                    </a:cubicBezTo>
                    <a:cubicBezTo>
                      <a:pt x="254" y="303"/>
                      <a:pt x="262" y="304"/>
                      <a:pt x="268" y="304"/>
                    </a:cubicBezTo>
                    <a:cubicBezTo>
                      <a:pt x="376" y="304"/>
                      <a:pt x="74" y="0"/>
                      <a:pt x="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21"/>
              <p:cNvSpPr/>
              <p:nvPr/>
            </p:nvSpPr>
            <p:spPr>
              <a:xfrm>
                <a:off x="1204968" y="4398389"/>
                <a:ext cx="1584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1" extrusionOk="0">
                    <a:moveTo>
                      <a:pt x="228" y="1"/>
                    </a:moveTo>
                    <a:cubicBezTo>
                      <a:pt x="112" y="1"/>
                      <a:pt x="0" y="19"/>
                      <a:pt x="43" y="49"/>
                    </a:cubicBezTo>
                    <a:cubicBezTo>
                      <a:pt x="81" y="75"/>
                      <a:pt x="202" y="81"/>
                      <a:pt x="297" y="81"/>
                    </a:cubicBezTo>
                    <a:cubicBezTo>
                      <a:pt x="363" y="81"/>
                      <a:pt x="417" y="78"/>
                      <a:pt x="417" y="78"/>
                    </a:cubicBezTo>
                    <a:cubicBezTo>
                      <a:pt x="500" y="24"/>
                      <a:pt x="361" y="1"/>
                      <a:pt x="22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21"/>
              <p:cNvSpPr/>
              <p:nvPr/>
            </p:nvSpPr>
            <p:spPr>
              <a:xfrm>
                <a:off x="1196047" y="4406075"/>
                <a:ext cx="15848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0" extrusionOk="0">
                    <a:moveTo>
                      <a:pt x="230" y="1"/>
                    </a:moveTo>
                    <a:cubicBezTo>
                      <a:pt x="114" y="1"/>
                      <a:pt x="0" y="18"/>
                      <a:pt x="42" y="48"/>
                    </a:cubicBezTo>
                    <a:cubicBezTo>
                      <a:pt x="79" y="74"/>
                      <a:pt x="201" y="80"/>
                      <a:pt x="296" y="80"/>
                    </a:cubicBezTo>
                    <a:cubicBezTo>
                      <a:pt x="363" y="80"/>
                      <a:pt x="417" y="77"/>
                      <a:pt x="417" y="77"/>
                    </a:cubicBezTo>
                    <a:cubicBezTo>
                      <a:pt x="501" y="23"/>
                      <a:pt x="363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21"/>
              <p:cNvSpPr/>
              <p:nvPr/>
            </p:nvSpPr>
            <p:spPr>
              <a:xfrm>
                <a:off x="1195858" y="4389405"/>
                <a:ext cx="1584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1" extrusionOk="0">
                    <a:moveTo>
                      <a:pt x="230" y="1"/>
                    </a:moveTo>
                    <a:cubicBezTo>
                      <a:pt x="113" y="1"/>
                      <a:pt x="0" y="18"/>
                      <a:pt x="43" y="48"/>
                    </a:cubicBezTo>
                    <a:cubicBezTo>
                      <a:pt x="80" y="74"/>
                      <a:pt x="197" y="80"/>
                      <a:pt x="290" y="80"/>
                    </a:cubicBezTo>
                    <a:cubicBezTo>
                      <a:pt x="360" y="80"/>
                      <a:pt x="417" y="77"/>
                      <a:pt x="417" y="77"/>
                    </a:cubicBezTo>
                    <a:cubicBezTo>
                      <a:pt x="500" y="24"/>
                      <a:pt x="362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21"/>
              <p:cNvSpPr/>
              <p:nvPr/>
            </p:nvSpPr>
            <p:spPr>
              <a:xfrm>
                <a:off x="1163308" y="4394087"/>
                <a:ext cx="15816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81" extrusionOk="0">
                    <a:moveTo>
                      <a:pt x="228" y="1"/>
                    </a:moveTo>
                    <a:cubicBezTo>
                      <a:pt x="112" y="1"/>
                      <a:pt x="0" y="19"/>
                      <a:pt x="43" y="49"/>
                    </a:cubicBezTo>
                    <a:cubicBezTo>
                      <a:pt x="80" y="75"/>
                      <a:pt x="202" y="81"/>
                      <a:pt x="296" y="81"/>
                    </a:cubicBezTo>
                    <a:cubicBezTo>
                      <a:pt x="363" y="81"/>
                      <a:pt x="416" y="78"/>
                      <a:pt x="416" y="78"/>
                    </a:cubicBezTo>
                    <a:cubicBezTo>
                      <a:pt x="500" y="24"/>
                      <a:pt x="361" y="1"/>
                      <a:pt x="22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21"/>
              <p:cNvSpPr/>
              <p:nvPr/>
            </p:nvSpPr>
            <p:spPr>
              <a:xfrm>
                <a:off x="1170805" y="4402722"/>
                <a:ext cx="15626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0" extrusionOk="0">
                    <a:moveTo>
                      <a:pt x="283" y="1"/>
                    </a:moveTo>
                    <a:cubicBezTo>
                      <a:pt x="152" y="1"/>
                      <a:pt x="0" y="26"/>
                      <a:pt x="51" y="57"/>
                    </a:cubicBezTo>
                    <a:cubicBezTo>
                      <a:pt x="78" y="75"/>
                      <a:pt x="147" y="80"/>
                      <a:pt x="219" y="80"/>
                    </a:cubicBezTo>
                    <a:cubicBezTo>
                      <a:pt x="320" y="80"/>
                      <a:pt x="424" y="70"/>
                      <a:pt x="424" y="70"/>
                    </a:cubicBezTo>
                    <a:cubicBezTo>
                      <a:pt x="494" y="20"/>
                      <a:pt x="397" y="1"/>
                      <a:pt x="28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21"/>
              <p:cNvSpPr/>
              <p:nvPr/>
            </p:nvSpPr>
            <p:spPr>
              <a:xfrm>
                <a:off x="1185103" y="4396617"/>
                <a:ext cx="16101" cy="3258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03" extrusionOk="0">
                    <a:moveTo>
                      <a:pt x="114" y="1"/>
                    </a:moveTo>
                    <a:cubicBezTo>
                      <a:pt x="46" y="1"/>
                      <a:pt x="0" y="10"/>
                      <a:pt x="25" y="34"/>
                    </a:cubicBezTo>
                    <a:cubicBezTo>
                      <a:pt x="83" y="85"/>
                      <a:pt x="392" y="102"/>
                      <a:pt x="392" y="102"/>
                    </a:cubicBezTo>
                    <a:cubicBezTo>
                      <a:pt x="509" y="46"/>
                      <a:pt x="260" y="1"/>
                      <a:pt x="1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21"/>
              <p:cNvSpPr/>
              <p:nvPr/>
            </p:nvSpPr>
            <p:spPr>
              <a:xfrm>
                <a:off x="1230875" y="4471934"/>
                <a:ext cx="12242" cy="866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4" extrusionOk="0">
                    <a:moveTo>
                      <a:pt x="363" y="1"/>
                    </a:moveTo>
                    <a:cubicBezTo>
                      <a:pt x="286" y="1"/>
                      <a:pt x="1" y="273"/>
                      <a:pt x="77" y="273"/>
                    </a:cubicBezTo>
                    <a:cubicBezTo>
                      <a:pt x="78" y="273"/>
                      <a:pt x="80" y="273"/>
                      <a:pt x="82" y="273"/>
                    </a:cubicBezTo>
                    <a:cubicBezTo>
                      <a:pt x="158" y="264"/>
                      <a:pt x="378" y="45"/>
                      <a:pt x="378" y="45"/>
                    </a:cubicBezTo>
                    <a:cubicBezTo>
                      <a:pt x="387" y="14"/>
                      <a:pt x="380" y="1"/>
                      <a:pt x="3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21"/>
              <p:cNvSpPr/>
              <p:nvPr/>
            </p:nvSpPr>
            <p:spPr>
              <a:xfrm>
                <a:off x="1229388" y="4483638"/>
                <a:ext cx="12305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3" extrusionOk="0">
                    <a:moveTo>
                      <a:pt x="364" y="0"/>
                    </a:moveTo>
                    <a:cubicBezTo>
                      <a:pt x="287" y="0"/>
                      <a:pt x="0" y="273"/>
                      <a:pt x="77" y="273"/>
                    </a:cubicBezTo>
                    <a:cubicBezTo>
                      <a:pt x="79" y="273"/>
                      <a:pt x="80" y="273"/>
                      <a:pt x="81" y="272"/>
                    </a:cubicBezTo>
                    <a:cubicBezTo>
                      <a:pt x="159" y="262"/>
                      <a:pt x="379" y="45"/>
                      <a:pt x="379" y="45"/>
                    </a:cubicBezTo>
                    <a:cubicBezTo>
                      <a:pt x="388" y="13"/>
                      <a:pt x="381" y="0"/>
                      <a:pt x="3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21"/>
              <p:cNvSpPr/>
              <p:nvPr/>
            </p:nvSpPr>
            <p:spPr>
              <a:xfrm>
                <a:off x="1218190" y="4471365"/>
                <a:ext cx="12210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72" extrusionOk="0">
                    <a:moveTo>
                      <a:pt x="362" y="1"/>
                    </a:moveTo>
                    <a:cubicBezTo>
                      <a:pt x="285" y="1"/>
                      <a:pt x="0" y="271"/>
                      <a:pt x="74" y="271"/>
                    </a:cubicBezTo>
                    <a:cubicBezTo>
                      <a:pt x="75" y="271"/>
                      <a:pt x="77" y="271"/>
                      <a:pt x="79" y="271"/>
                    </a:cubicBezTo>
                    <a:cubicBezTo>
                      <a:pt x="156" y="262"/>
                      <a:pt x="377" y="45"/>
                      <a:pt x="377" y="45"/>
                    </a:cubicBezTo>
                    <a:cubicBezTo>
                      <a:pt x="386" y="14"/>
                      <a:pt x="379" y="1"/>
                      <a:pt x="36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1"/>
              <p:cNvSpPr/>
              <p:nvPr/>
            </p:nvSpPr>
            <p:spPr>
              <a:xfrm>
                <a:off x="1197091" y="4496639"/>
                <a:ext cx="12242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3" extrusionOk="0">
                    <a:moveTo>
                      <a:pt x="363" y="0"/>
                    </a:moveTo>
                    <a:cubicBezTo>
                      <a:pt x="286" y="0"/>
                      <a:pt x="0" y="273"/>
                      <a:pt x="75" y="273"/>
                    </a:cubicBezTo>
                    <a:cubicBezTo>
                      <a:pt x="77" y="273"/>
                      <a:pt x="78" y="273"/>
                      <a:pt x="80" y="272"/>
                    </a:cubicBezTo>
                    <a:cubicBezTo>
                      <a:pt x="157" y="264"/>
                      <a:pt x="378" y="45"/>
                      <a:pt x="378" y="45"/>
                    </a:cubicBezTo>
                    <a:cubicBezTo>
                      <a:pt x="387" y="13"/>
                      <a:pt x="380" y="0"/>
                      <a:pt x="3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1"/>
              <p:cNvSpPr/>
              <p:nvPr/>
            </p:nvSpPr>
            <p:spPr>
              <a:xfrm>
                <a:off x="1208890" y="4497715"/>
                <a:ext cx="11799" cy="907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87" extrusionOk="0">
                    <a:moveTo>
                      <a:pt x="349" y="1"/>
                    </a:moveTo>
                    <a:cubicBezTo>
                      <a:pt x="274" y="1"/>
                      <a:pt x="1" y="286"/>
                      <a:pt x="73" y="286"/>
                    </a:cubicBezTo>
                    <a:cubicBezTo>
                      <a:pt x="75" y="286"/>
                      <a:pt x="77" y="286"/>
                      <a:pt x="79" y="286"/>
                    </a:cubicBezTo>
                    <a:cubicBezTo>
                      <a:pt x="158" y="273"/>
                      <a:pt x="366" y="44"/>
                      <a:pt x="366" y="44"/>
                    </a:cubicBezTo>
                    <a:cubicBezTo>
                      <a:pt x="372" y="13"/>
                      <a:pt x="365" y="1"/>
                      <a:pt x="3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21"/>
              <p:cNvSpPr/>
              <p:nvPr/>
            </p:nvSpPr>
            <p:spPr>
              <a:xfrm>
                <a:off x="1214046" y="4484935"/>
                <a:ext cx="13317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43" extrusionOk="0">
                    <a:moveTo>
                      <a:pt x="393" y="0"/>
                    </a:moveTo>
                    <a:cubicBezTo>
                      <a:pt x="309" y="0"/>
                      <a:pt x="0" y="242"/>
                      <a:pt x="87" y="243"/>
                    </a:cubicBezTo>
                    <a:cubicBezTo>
                      <a:pt x="164" y="243"/>
                      <a:pt x="406" y="48"/>
                      <a:pt x="406" y="48"/>
                    </a:cubicBezTo>
                    <a:cubicBezTo>
                      <a:pt x="420" y="14"/>
                      <a:pt x="413" y="0"/>
                      <a:pt x="39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21"/>
              <p:cNvSpPr/>
              <p:nvPr/>
            </p:nvSpPr>
            <p:spPr>
              <a:xfrm>
                <a:off x="1310589" y="4503725"/>
                <a:ext cx="3543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09" extrusionOk="0">
                    <a:moveTo>
                      <a:pt x="63" y="0"/>
                    </a:moveTo>
                    <a:cubicBezTo>
                      <a:pt x="0" y="0"/>
                      <a:pt x="8" y="408"/>
                      <a:pt x="55" y="408"/>
                    </a:cubicBezTo>
                    <a:cubicBezTo>
                      <a:pt x="59" y="408"/>
                      <a:pt x="63" y="406"/>
                      <a:pt x="68" y="399"/>
                    </a:cubicBezTo>
                    <a:cubicBezTo>
                      <a:pt x="112" y="335"/>
                      <a:pt x="93" y="25"/>
                      <a:pt x="93" y="25"/>
                    </a:cubicBezTo>
                    <a:cubicBezTo>
                      <a:pt x="82" y="8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21"/>
              <p:cNvSpPr/>
              <p:nvPr/>
            </p:nvSpPr>
            <p:spPr>
              <a:xfrm>
                <a:off x="1318307" y="4512550"/>
                <a:ext cx="3543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09" extrusionOk="0">
                    <a:moveTo>
                      <a:pt x="63" y="0"/>
                    </a:moveTo>
                    <a:cubicBezTo>
                      <a:pt x="1" y="0"/>
                      <a:pt x="9" y="409"/>
                      <a:pt x="55" y="409"/>
                    </a:cubicBezTo>
                    <a:cubicBezTo>
                      <a:pt x="58" y="409"/>
                      <a:pt x="63" y="406"/>
                      <a:pt x="67" y="399"/>
                    </a:cubicBezTo>
                    <a:cubicBezTo>
                      <a:pt x="111" y="335"/>
                      <a:pt x="93" y="26"/>
                      <a:pt x="93" y="26"/>
                    </a:cubicBezTo>
                    <a:cubicBezTo>
                      <a:pt x="81" y="8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21"/>
              <p:cNvSpPr/>
              <p:nvPr/>
            </p:nvSpPr>
            <p:spPr>
              <a:xfrm>
                <a:off x="1301700" y="4512867"/>
                <a:ext cx="3480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09" extrusionOk="0">
                    <a:moveTo>
                      <a:pt x="63" y="1"/>
                    </a:moveTo>
                    <a:cubicBezTo>
                      <a:pt x="0" y="1"/>
                      <a:pt x="7" y="409"/>
                      <a:pt x="53" y="409"/>
                    </a:cubicBezTo>
                    <a:cubicBezTo>
                      <a:pt x="57" y="409"/>
                      <a:pt x="61" y="406"/>
                      <a:pt x="65" y="399"/>
                    </a:cubicBezTo>
                    <a:cubicBezTo>
                      <a:pt x="109" y="336"/>
                      <a:pt x="92" y="26"/>
                      <a:pt x="92" y="26"/>
                    </a:cubicBezTo>
                    <a:cubicBezTo>
                      <a:pt x="81" y="8"/>
                      <a:pt x="71" y="1"/>
                      <a:pt x="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21"/>
              <p:cNvSpPr/>
              <p:nvPr/>
            </p:nvSpPr>
            <p:spPr>
              <a:xfrm>
                <a:off x="1306635" y="4545385"/>
                <a:ext cx="3480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09" extrusionOk="0">
                    <a:moveTo>
                      <a:pt x="63" y="0"/>
                    </a:moveTo>
                    <a:cubicBezTo>
                      <a:pt x="0" y="0"/>
                      <a:pt x="7" y="409"/>
                      <a:pt x="53" y="409"/>
                    </a:cubicBezTo>
                    <a:cubicBezTo>
                      <a:pt x="57" y="409"/>
                      <a:pt x="61" y="406"/>
                      <a:pt x="65" y="399"/>
                    </a:cubicBezTo>
                    <a:cubicBezTo>
                      <a:pt x="109" y="335"/>
                      <a:pt x="92" y="26"/>
                      <a:pt x="92" y="26"/>
                    </a:cubicBezTo>
                    <a:cubicBezTo>
                      <a:pt x="81" y="8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21"/>
              <p:cNvSpPr/>
              <p:nvPr/>
            </p:nvSpPr>
            <p:spPr>
              <a:xfrm>
                <a:off x="1314891" y="4537635"/>
                <a:ext cx="4049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409" extrusionOk="0">
                    <a:moveTo>
                      <a:pt x="66" y="0"/>
                    </a:moveTo>
                    <a:cubicBezTo>
                      <a:pt x="1" y="0"/>
                      <a:pt x="27" y="408"/>
                      <a:pt x="73" y="408"/>
                    </a:cubicBezTo>
                    <a:cubicBezTo>
                      <a:pt x="78" y="408"/>
                      <a:pt x="82" y="405"/>
                      <a:pt x="86" y="398"/>
                    </a:cubicBezTo>
                    <a:cubicBezTo>
                      <a:pt x="128" y="331"/>
                      <a:pt x="96" y="23"/>
                      <a:pt x="96" y="23"/>
                    </a:cubicBezTo>
                    <a:cubicBezTo>
                      <a:pt x="84" y="7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21"/>
              <p:cNvSpPr/>
              <p:nvPr/>
            </p:nvSpPr>
            <p:spPr>
              <a:xfrm>
                <a:off x="1308754" y="4524223"/>
                <a:ext cx="3986" cy="12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05" extrusionOk="0">
                    <a:moveTo>
                      <a:pt x="96" y="0"/>
                    </a:moveTo>
                    <a:cubicBezTo>
                      <a:pt x="34" y="0"/>
                      <a:pt x="0" y="404"/>
                      <a:pt x="46" y="404"/>
                    </a:cubicBezTo>
                    <a:cubicBezTo>
                      <a:pt x="50" y="404"/>
                      <a:pt x="54" y="402"/>
                      <a:pt x="58" y="397"/>
                    </a:cubicBezTo>
                    <a:cubicBezTo>
                      <a:pt x="111" y="340"/>
                      <a:pt x="126" y="30"/>
                      <a:pt x="126" y="30"/>
                    </a:cubicBezTo>
                    <a:cubicBezTo>
                      <a:pt x="115" y="9"/>
                      <a:pt x="105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21"/>
              <p:cNvSpPr/>
              <p:nvPr/>
            </p:nvSpPr>
            <p:spPr>
              <a:xfrm>
                <a:off x="1393403" y="4465038"/>
                <a:ext cx="10439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4" extrusionOk="0">
                    <a:moveTo>
                      <a:pt x="95" y="0"/>
                    </a:moveTo>
                    <a:cubicBezTo>
                      <a:pt x="1" y="0"/>
                      <a:pt x="264" y="333"/>
                      <a:pt x="319" y="333"/>
                    </a:cubicBezTo>
                    <a:cubicBezTo>
                      <a:pt x="326" y="333"/>
                      <a:pt x="330" y="328"/>
                      <a:pt x="329" y="316"/>
                    </a:cubicBezTo>
                    <a:cubicBezTo>
                      <a:pt x="325" y="239"/>
                      <a:pt x="120" y="6"/>
                      <a:pt x="120" y="6"/>
                    </a:cubicBezTo>
                    <a:cubicBezTo>
                      <a:pt x="110" y="2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21"/>
              <p:cNvSpPr/>
              <p:nvPr/>
            </p:nvSpPr>
            <p:spPr>
              <a:xfrm>
                <a:off x="1404917" y="4467221"/>
                <a:ext cx="10470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32" extrusionOk="0">
                    <a:moveTo>
                      <a:pt x="95" y="0"/>
                    </a:moveTo>
                    <a:cubicBezTo>
                      <a:pt x="1" y="0"/>
                      <a:pt x="264" y="332"/>
                      <a:pt x="320" y="332"/>
                    </a:cubicBezTo>
                    <a:cubicBezTo>
                      <a:pt x="327" y="332"/>
                      <a:pt x="331" y="327"/>
                      <a:pt x="330" y="315"/>
                    </a:cubicBezTo>
                    <a:cubicBezTo>
                      <a:pt x="326" y="237"/>
                      <a:pt x="120" y="5"/>
                      <a:pt x="120" y="5"/>
                    </a:cubicBezTo>
                    <a:cubicBezTo>
                      <a:pt x="110" y="2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21"/>
              <p:cNvSpPr/>
              <p:nvPr/>
            </p:nvSpPr>
            <p:spPr>
              <a:xfrm>
                <a:off x="1392011" y="4477723"/>
                <a:ext cx="10470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34" extrusionOk="0">
                    <a:moveTo>
                      <a:pt x="96" y="1"/>
                    </a:moveTo>
                    <a:cubicBezTo>
                      <a:pt x="1" y="1"/>
                      <a:pt x="265" y="333"/>
                      <a:pt x="320" y="333"/>
                    </a:cubicBezTo>
                    <a:cubicBezTo>
                      <a:pt x="327" y="333"/>
                      <a:pt x="331" y="328"/>
                      <a:pt x="330" y="316"/>
                    </a:cubicBezTo>
                    <a:cubicBezTo>
                      <a:pt x="326" y="239"/>
                      <a:pt x="121" y="6"/>
                      <a:pt x="121" y="6"/>
                    </a:cubicBezTo>
                    <a:cubicBezTo>
                      <a:pt x="111" y="2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21"/>
              <p:cNvSpPr/>
              <p:nvPr/>
            </p:nvSpPr>
            <p:spPr>
              <a:xfrm>
                <a:off x="1415988" y="4500277"/>
                <a:ext cx="10439" cy="1053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3" extrusionOk="0">
                    <a:moveTo>
                      <a:pt x="94" y="1"/>
                    </a:moveTo>
                    <a:cubicBezTo>
                      <a:pt x="0" y="1"/>
                      <a:pt x="264" y="332"/>
                      <a:pt x="319" y="332"/>
                    </a:cubicBezTo>
                    <a:cubicBezTo>
                      <a:pt x="325" y="332"/>
                      <a:pt x="329" y="327"/>
                      <a:pt x="328" y="315"/>
                    </a:cubicBezTo>
                    <a:cubicBezTo>
                      <a:pt x="325" y="238"/>
                      <a:pt x="119" y="6"/>
                      <a:pt x="119" y="6"/>
                    </a:cubicBezTo>
                    <a:cubicBezTo>
                      <a:pt x="109" y="2"/>
                      <a:pt x="101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1"/>
              <p:cNvSpPr/>
              <p:nvPr/>
            </p:nvSpPr>
            <p:spPr>
              <a:xfrm>
                <a:off x="1417570" y="4489016"/>
                <a:ext cx="11040" cy="1021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23" extrusionOk="0">
                    <a:moveTo>
                      <a:pt x="101" y="0"/>
                    </a:moveTo>
                    <a:cubicBezTo>
                      <a:pt x="1" y="0"/>
                      <a:pt x="281" y="322"/>
                      <a:pt x="337" y="322"/>
                    </a:cubicBezTo>
                    <a:cubicBezTo>
                      <a:pt x="345" y="322"/>
                      <a:pt x="348" y="317"/>
                      <a:pt x="347" y="304"/>
                    </a:cubicBezTo>
                    <a:cubicBezTo>
                      <a:pt x="338" y="226"/>
                      <a:pt x="123" y="4"/>
                      <a:pt x="123" y="4"/>
                    </a:cubicBezTo>
                    <a:cubicBezTo>
                      <a:pt x="115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1"/>
              <p:cNvSpPr/>
              <p:nvPr/>
            </p:nvSpPr>
            <p:spPr>
              <a:xfrm>
                <a:off x="1405676" y="4481677"/>
                <a:ext cx="9332" cy="1119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54" extrusionOk="0">
                    <a:moveTo>
                      <a:pt x="84" y="0"/>
                    </a:moveTo>
                    <a:cubicBezTo>
                      <a:pt x="1" y="0"/>
                      <a:pt x="228" y="353"/>
                      <a:pt x="280" y="353"/>
                    </a:cubicBezTo>
                    <a:cubicBezTo>
                      <a:pt x="286" y="353"/>
                      <a:pt x="290" y="349"/>
                      <a:pt x="290" y="339"/>
                    </a:cubicBezTo>
                    <a:cubicBezTo>
                      <a:pt x="295" y="263"/>
                      <a:pt x="114" y="9"/>
                      <a:pt x="114" y="9"/>
                    </a:cubicBezTo>
                    <a:cubicBezTo>
                      <a:pt x="101" y="3"/>
                      <a:pt x="92" y="0"/>
                      <a:pt x="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9" name="Google Shape;4179;p21"/>
            <p:cNvGrpSpPr/>
            <p:nvPr/>
          </p:nvGrpSpPr>
          <p:grpSpPr>
            <a:xfrm flipH="1">
              <a:off x="-438298" y="624019"/>
              <a:ext cx="1729758" cy="3895474"/>
              <a:chOff x="3638235" y="1149034"/>
              <a:chExt cx="855596" cy="1926831"/>
            </a:xfrm>
          </p:grpSpPr>
          <p:sp>
            <p:nvSpPr>
              <p:cNvPr id="4180" name="Google Shape;4180;p21"/>
              <p:cNvSpPr/>
              <p:nvPr/>
            </p:nvSpPr>
            <p:spPr>
              <a:xfrm>
                <a:off x="3638235" y="1900433"/>
                <a:ext cx="681206" cy="793691"/>
              </a:xfrm>
              <a:custGeom>
                <a:avLst/>
                <a:gdLst/>
                <a:ahLst/>
                <a:cxnLst/>
                <a:rect l="l" t="t" r="r" b="b"/>
                <a:pathLst>
                  <a:path w="21535" h="25091" extrusionOk="0">
                    <a:moveTo>
                      <a:pt x="10665" y="1"/>
                    </a:moveTo>
                    <a:cubicBezTo>
                      <a:pt x="10635" y="1"/>
                      <a:pt x="10607" y="22"/>
                      <a:pt x="10602" y="57"/>
                    </a:cubicBezTo>
                    <a:cubicBezTo>
                      <a:pt x="10602" y="57"/>
                      <a:pt x="10587" y="164"/>
                      <a:pt x="10586" y="164"/>
                    </a:cubicBezTo>
                    <a:cubicBezTo>
                      <a:pt x="10586" y="164"/>
                      <a:pt x="10586" y="164"/>
                      <a:pt x="10586" y="164"/>
                    </a:cubicBezTo>
                    <a:cubicBezTo>
                      <a:pt x="10542" y="160"/>
                      <a:pt x="10484" y="148"/>
                      <a:pt x="10437" y="148"/>
                    </a:cubicBezTo>
                    <a:cubicBezTo>
                      <a:pt x="10390" y="148"/>
                      <a:pt x="10353" y="159"/>
                      <a:pt x="10349" y="198"/>
                    </a:cubicBezTo>
                    <a:cubicBezTo>
                      <a:pt x="10337" y="280"/>
                      <a:pt x="10482" y="271"/>
                      <a:pt x="10571" y="279"/>
                    </a:cubicBezTo>
                    <a:cubicBezTo>
                      <a:pt x="10509" y="668"/>
                      <a:pt x="10439" y="1086"/>
                      <a:pt x="10337" y="1489"/>
                    </a:cubicBezTo>
                    <a:cubicBezTo>
                      <a:pt x="9558" y="4494"/>
                      <a:pt x="5599" y="6265"/>
                      <a:pt x="3542" y="9023"/>
                    </a:cubicBezTo>
                    <a:cubicBezTo>
                      <a:pt x="1395" y="11900"/>
                      <a:pt x="0" y="18473"/>
                      <a:pt x="7365" y="23075"/>
                    </a:cubicBezTo>
                    <a:cubicBezTo>
                      <a:pt x="8255" y="23632"/>
                      <a:pt x="11423" y="25060"/>
                      <a:pt x="11476" y="25063"/>
                    </a:cubicBezTo>
                    <a:cubicBezTo>
                      <a:pt x="11478" y="25063"/>
                      <a:pt x="11480" y="25063"/>
                      <a:pt x="11483" y="25063"/>
                    </a:cubicBezTo>
                    <a:cubicBezTo>
                      <a:pt x="11504" y="25063"/>
                      <a:pt x="11526" y="25057"/>
                      <a:pt x="11546" y="25046"/>
                    </a:cubicBezTo>
                    <a:cubicBezTo>
                      <a:pt x="11652" y="25076"/>
                      <a:pt x="11764" y="25090"/>
                      <a:pt x="11877" y="25090"/>
                    </a:cubicBezTo>
                    <a:cubicBezTo>
                      <a:pt x="12495" y="25090"/>
                      <a:pt x="13139" y="24661"/>
                      <a:pt x="13011" y="24082"/>
                    </a:cubicBezTo>
                    <a:cubicBezTo>
                      <a:pt x="13115" y="23945"/>
                      <a:pt x="12933" y="23811"/>
                      <a:pt x="12665" y="23505"/>
                    </a:cubicBezTo>
                    <a:cubicBezTo>
                      <a:pt x="11951" y="22695"/>
                      <a:pt x="10754" y="20953"/>
                      <a:pt x="10440" y="20434"/>
                    </a:cubicBezTo>
                    <a:cubicBezTo>
                      <a:pt x="10082" y="19832"/>
                      <a:pt x="9843" y="19314"/>
                      <a:pt x="9689" y="18806"/>
                    </a:cubicBezTo>
                    <a:cubicBezTo>
                      <a:pt x="9689" y="18806"/>
                      <a:pt x="8210" y="18717"/>
                      <a:pt x="8269" y="18717"/>
                    </a:cubicBezTo>
                    <a:cubicBezTo>
                      <a:pt x="8297" y="18717"/>
                      <a:pt x="8664" y="18737"/>
                      <a:pt x="9684" y="18794"/>
                    </a:cubicBezTo>
                    <a:cubicBezTo>
                      <a:pt x="9684" y="18794"/>
                      <a:pt x="9680" y="18787"/>
                      <a:pt x="9680" y="18786"/>
                    </a:cubicBezTo>
                    <a:cubicBezTo>
                      <a:pt x="8467" y="14317"/>
                      <a:pt x="14209" y="16311"/>
                      <a:pt x="17598" y="12813"/>
                    </a:cubicBezTo>
                    <a:cubicBezTo>
                      <a:pt x="21535" y="8748"/>
                      <a:pt x="17448" y="4047"/>
                      <a:pt x="16543" y="953"/>
                    </a:cubicBezTo>
                    <a:cubicBezTo>
                      <a:pt x="16489" y="765"/>
                      <a:pt x="16440" y="565"/>
                      <a:pt x="16401" y="365"/>
                    </a:cubicBezTo>
                    <a:cubicBezTo>
                      <a:pt x="16395" y="334"/>
                      <a:pt x="16374" y="310"/>
                      <a:pt x="16347" y="303"/>
                    </a:cubicBezTo>
                    <a:cubicBezTo>
                      <a:pt x="16354" y="263"/>
                      <a:pt x="16343" y="220"/>
                      <a:pt x="16315" y="186"/>
                    </a:cubicBezTo>
                    <a:cubicBezTo>
                      <a:pt x="16293" y="158"/>
                      <a:pt x="16254" y="129"/>
                      <a:pt x="16212" y="126"/>
                    </a:cubicBezTo>
                    <a:lnTo>
                      <a:pt x="16212" y="126"/>
                    </a:lnTo>
                    <a:cubicBezTo>
                      <a:pt x="16604" y="147"/>
                      <a:pt x="16750" y="155"/>
                      <a:pt x="16753" y="155"/>
                    </a:cubicBezTo>
                    <a:cubicBezTo>
                      <a:pt x="16762" y="155"/>
                      <a:pt x="15671" y="94"/>
                      <a:pt x="15662" y="94"/>
                    </a:cubicBezTo>
                    <a:cubicBezTo>
                      <a:pt x="15659" y="94"/>
                      <a:pt x="15804" y="102"/>
                      <a:pt x="16208" y="125"/>
                    </a:cubicBezTo>
                    <a:lnTo>
                      <a:pt x="14727" y="164"/>
                    </a:lnTo>
                    <a:cubicBezTo>
                      <a:pt x="14135" y="180"/>
                      <a:pt x="13638" y="186"/>
                      <a:pt x="13225" y="186"/>
                    </a:cubicBezTo>
                    <a:cubicBezTo>
                      <a:pt x="11699" y="186"/>
                      <a:pt x="11295" y="102"/>
                      <a:pt x="11309" y="102"/>
                    </a:cubicBezTo>
                    <a:cubicBezTo>
                      <a:pt x="11308" y="102"/>
                      <a:pt x="11307" y="102"/>
                      <a:pt x="11306" y="102"/>
                    </a:cubicBezTo>
                    <a:cubicBezTo>
                      <a:pt x="11265" y="102"/>
                      <a:pt x="11231" y="131"/>
                      <a:pt x="11226" y="167"/>
                    </a:cubicBezTo>
                    <a:cubicBezTo>
                      <a:pt x="11168" y="172"/>
                      <a:pt x="11069" y="174"/>
                      <a:pt x="10970" y="174"/>
                    </a:cubicBezTo>
                    <a:cubicBezTo>
                      <a:pt x="10870" y="174"/>
                      <a:pt x="10770" y="172"/>
                      <a:pt x="10711" y="170"/>
                    </a:cubicBezTo>
                    <a:lnTo>
                      <a:pt x="10721" y="121"/>
                    </a:lnTo>
                    <a:cubicBezTo>
                      <a:pt x="10725" y="84"/>
                      <a:pt x="10737" y="52"/>
                      <a:pt x="10715" y="27"/>
                    </a:cubicBezTo>
                    <a:cubicBezTo>
                      <a:pt x="10702" y="9"/>
                      <a:pt x="10683" y="1"/>
                      <a:pt x="106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1"/>
              <p:cNvSpPr/>
              <p:nvPr/>
            </p:nvSpPr>
            <p:spPr>
              <a:xfrm>
                <a:off x="3926218" y="2627474"/>
                <a:ext cx="298579" cy="448391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14175" extrusionOk="0">
                    <a:moveTo>
                      <a:pt x="5203" y="31"/>
                    </a:moveTo>
                    <a:lnTo>
                      <a:pt x="5203" y="31"/>
                    </a:lnTo>
                    <a:cubicBezTo>
                      <a:pt x="5204" y="31"/>
                      <a:pt x="5205" y="31"/>
                      <a:pt x="5205" y="31"/>
                    </a:cubicBezTo>
                    <a:cubicBezTo>
                      <a:pt x="5205" y="31"/>
                      <a:pt x="5204" y="31"/>
                      <a:pt x="5203" y="31"/>
                    </a:cubicBezTo>
                    <a:close/>
                    <a:moveTo>
                      <a:pt x="5205" y="31"/>
                    </a:moveTo>
                    <a:cubicBezTo>
                      <a:pt x="5206" y="31"/>
                      <a:pt x="5207" y="31"/>
                      <a:pt x="5208" y="31"/>
                    </a:cubicBezTo>
                    <a:lnTo>
                      <a:pt x="5208" y="31"/>
                    </a:lnTo>
                    <a:cubicBezTo>
                      <a:pt x="5207" y="31"/>
                      <a:pt x="5206" y="31"/>
                      <a:pt x="5205" y="31"/>
                    </a:cubicBezTo>
                    <a:close/>
                    <a:moveTo>
                      <a:pt x="6145" y="11701"/>
                    </a:moveTo>
                    <a:cubicBezTo>
                      <a:pt x="6145" y="11702"/>
                      <a:pt x="6146" y="11703"/>
                      <a:pt x="6146" y="11704"/>
                    </a:cubicBezTo>
                    <a:cubicBezTo>
                      <a:pt x="6146" y="11703"/>
                      <a:pt x="6145" y="11701"/>
                      <a:pt x="6145" y="11701"/>
                    </a:cubicBezTo>
                    <a:close/>
                    <a:moveTo>
                      <a:pt x="4660" y="1"/>
                    </a:moveTo>
                    <a:lnTo>
                      <a:pt x="4660" y="1"/>
                    </a:lnTo>
                    <a:cubicBezTo>
                      <a:pt x="4658" y="1"/>
                      <a:pt x="4907" y="15"/>
                      <a:pt x="5168" y="30"/>
                    </a:cubicBezTo>
                    <a:lnTo>
                      <a:pt x="5168" y="30"/>
                    </a:lnTo>
                    <a:cubicBezTo>
                      <a:pt x="5157" y="29"/>
                      <a:pt x="5146" y="29"/>
                      <a:pt x="5134" y="29"/>
                    </a:cubicBezTo>
                    <a:cubicBezTo>
                      <a:pt x="4508" y="29"/>
                      <a:pt x="3958" y="498"/>
                      <a:pt x="3917" y="922"/>
                    </a:cubicBezTo>
                    <a:cubicBezTo>
                      <a:pt x="3879" y="922"/>
                      <a:pt x="3845" y="942"/>
                      <a:pt x="3822" y="976"/>
                    </a:cubicBezTo>
                    <a:cubicBezTo>
                      <a:pt x="3783" y="1029"/>
                      <a:pt x="3811" y="1104"/>
                      <a:pt x="3816" y="1180"/>
                    </a:cubicBezTo>
                    <a:cubicBezTo>
                      <a:pt x="3822" y="1711"/>
                      <a:pt x="3210" y="2062"/>
                      <a:pt x="2718" y="2062"/>
                    </a:cubicBezTo>
                    <a:cubicBezTo>
                      <a:pt x="2700" y="2062"/>
                      <a:pt x="2682" y="2061"/>
                      <a:pt x="2664" y="2060"/>
                    </a:cubicBezTo>
                    <a:cubicBezTo>
                      <a:pt x="2585" y="2057"/>
                      <a:pt x="2499" y="2043"/>
                      <a:pt x="2423" y="2013"/>
                    </a:cubicBezTo>
                    <a:cubicBezTo>
                      <a:pt x="2411" y="2008"/>
                      <a:pt x="2400" y="2006"/>
                      <a:pt x="2389" y="2006"/>
                    </a:cubicBezTo>
                    <a:cubicBezTo>
                      <a:pt x="2373" y="2006"/>
                      <a:pt x="2358" y="2011"/>
                      <a:pt x="2347" y="2017"/>
                    </a:cubicBezTo>
                    <a:cubicBezTo>
                      <a:pt x="2244" y="1994"/>
                      <a:pt x="2147" y="1983"/>
                      <a:pt x="2058" y="1983"/>
                    </a:cubicBezTo>
                    <a:cubicBezTo>
                      <a:pt x="1" y="1983"/>
                      <a:pt x="1444" y="7900"/>
                      <a:pt x="2562" y="10049"/>
                    </a:cubicBezTo>
                    <a:cubicBezTo>
                      <a:pt x="3602" y="12048"/>
                      <a:pt x="5716" y="14135"/>
                      <a:pt x="6399" y="14174"/>
                    </a:cubicBezTo>
                    <a:cubicBezTo>
                      <a:pt x="6406" y="14174"/>
                      <a:pt x="6413" y="14174"/>
                      <a:pt x="6419" y="14174"/>
                    </a:cubicBezTo>
                    <a:cubicBezTo>
                      <a:pt x="6504" y="14174"/>
                      <a:pt x="6571" y="14149"/>
                      <a:pt x="6600" y="14128"/>
                    </a:cubicBezTo>
                    <a:cubicBezTo>
                      <a:pt x="6633" y="14101"/>
                      <a:pt x="6641" y="14059"/>
                      <a:pt x="6639" y="14016"/>
                    </a:cubicBezTo>
                    <a:cubicBezTo>
                      <a:pt x="6633" y="13956"/>
                      <a:pt x="6604" y="13813"/>
                      <a:pt x="6591" y="13754"/>
                    </a:cubicBezTo>
                    <a:cubicBezTo>
                      <a:pt x="6566" y="13627"/>
                      <a:pt x="6143" y="11698"/>
                      <a:pt x="6145" y="11698"/>
                    </a:cubicBezTo>
                    <a:lnTo>
                      <a:pt x="6145" y="11698"/>
                    </a:lnTo>
                    <a:cubicBezTo>
                      <a:pt x="6145" y="11698"/>
                      <a:pt x="6145" y="11699"/>
                      <a:pt x="6145" y="11701"/>
                    </a:cubicBezTo>
                    <a:lnTo>
                      <a:pt x="6145" y="11701"/>
                    </a:lnTo>
                    <a:cubicBezTo>
                      <a:pt x="6095" y="11484"/>
                      <a:pt x="5988" y="10956"/>
                      <a:pt x="5953" y="10795"/>
                    </a:cubicBezTo>
                    <a:cubicBezTo>
                      <a:pt x="5921" y="10647"/>
                      <a:pt x="5874" y="10450"/>
                      <a:pt x="5838" y="10299"/>
                    </a:cubicBezTo>
                    <a:cubicBezTo>
                      <a:pt x="5815" y="10196"/>
                      <a:pt x="5755" y="9936"/>
                      <a:pt x="5726" y="9804"/>
                    </a:cubicBezTo>
                    <a:cubicBezTo>
                      <a:pt x="5709" y="9731"/>
                      <a:pt x="5692" y="9648"/>
                      <a:pt x="5683" y="9575"/>
                    </a:cubicBezTo>
                    <a:cubicBezTo>
                      <a:pt x="5683" y="9571"/>
                      <a:pt x="5677" y="9523"/>
                      <a:pt x="5676" y="9523"/>
                    </a:cubicBezTo>
                    <a:cubicBezTo>
                      <a:pt x="5676" y="9523"/>
                      <a:pt x="5676" y="9523"/>
                      <a:pt x="5676" y="9523"/>
                    </a:cubicBezTo>
                    <a:cubicBezTo>
                      <a:pt x="5663" y="9434"/>
                      <a:pt x="5652" y="9334"/>
                      <a:pt x="5642" y="9244"/>
                    </a:cubicBezTo>
                    <a:cubicBezTo>
                      <a:pt x="5615" y="9002"/>
                      <a:pt x="5563" y="8610"/>
                      <a:pt x="5529" y="8209"/>
                    </a:cubicBezTo>
                    <a:cubicBezTo>
                      <a:pt x="5463" y="7456"/>
                      <a:pt x="5466" y="6718"/>
                      <a:pt x="5579" y="5975"/>
                    </a:cubicBezTo>
                    <a:lnTo>
                      <a:pt x="5613" y="5744"/>
                    </a:lnTo>
                    <a:cubicBezTo>
                      <a:pt x="5643" y="5686"/>
                      <a:pt x="5636" y="5680"/>
                      <a:pt x="5659" y="5618"/>
                    </a:cubicBezTo>
                    <a:lnTo>
                      <a:pt x="5694" y="5626"/>
                    </a:lnTo>
                    <a:cubicBezTo>
                      <a:pt x="5821" y="5661"/>
                      <a:pt x="5988" y="5817"/>
                      <a:pt x="6084" y="5909"/>
                    </a:cubicBezTo>
                    <a:cubicBezTo>
                      <a:pt x="6428" y="6251"/>
                      <a:pt x="6815" y="6807"/>
                      <a:pt x="6994" y="7105"/>
                    </a:cubicBezTo>
                    <a:cubicBezTo>
                      <a:pt x="7403" y="7790"/>
                      <a:pt x="7865" y="8786"/>
                      <a:pt x="7863" y="8786"/>
                    </a:cubicBezTo>
                    <a:cubicBezTo>
                      <a:pt x="7863" y="8786"/>
                      <a:pt x="7862" y="8785"/>
                      <a:pt x="7861" y="8783"/>
                    </a:cubicBezTo>
                    <a:lnTo>
                      <a:pt x="7861" y="8783"/>
                    </a:lnTo>
                    <a:cubicBezTo>
                      <a:pt x="8106" y="9296"/>
                      <a:pt x="8257" y="9618"/>
                      <a:pt x="8383" y="9814"/>
                    </a:cubicBezTo>
                    <a:cubicBezTo>
                      <a:pt x="8463" y="9941"/>
                      <a:pt x="8577" y="10083"/>
                      <a:pt x="8726" y="10107"/>
                    </a:cubicBezTo>
                    <a:cubicBezTo>
                      <a:pt x="8736" y="10109"/>
                      <a:pt x="8746" y="10110"/>
                      <a:pt x="8756" y="10110"/>
                    </a:cubicBezTo>
                    <a:cubicBezTo>
                      <a:pt x="8803" y="10110"/>
                      <a:pt x="8854" y="10092"/>
                      <a:pt x="8894" y="10067"/>
                    </a:cubicBezTo>
                    <a:cubicBezTo>
                      <a:pt x="8937" y="10039"/>
                      <a:pt x="8974" y="9997"/>
                      <a:pt x="9014" y="9938"/>
                    </a:cubicBezTo>
                    <a:cubicBezTo>
                      <a:pt x="9063" y="9864"/>
                      <a:pt x="9094" y="9785"/>
                      <a:pt x="9121" y="9716"/>
                    </a:cubicBezTo>
                    <a:cubicBezTo>
                      <a:pt x="9182" y="9556"/>
                      <a:pt x="9225" y="9370"/>
                      <a:pt x="9259" y="9132"/>
                    </a:cubicBezTo>
                    <a:cubicBezTo>
                      <a:pt x="9289" y="8907"/>
                      <a:pt x="9302" y="8674"/>
                      <a:pt x="9309" y="8495"/>
                    </a:cubicBezTo>
                    <a:cubicBezTo>
                      <a:pt x="9438" y="5021"/>
                      <a:pt x="7239" y="204"/>
                      <a:pt x="5243" y="34"/>
                    </a:cubicBezTo>
                    <a:lnTo>
                      <a:pt x="5243" y="34"/>
                    </a:lnTo>
                    <a:cubicBezTo>
                      <a:pt x="5502" y="49"/>
                      <a:pt x="5749" y="62"/>
                      <a:pt x="5751" y="62"/>
                    </a:cubicBezTo>
                    <a:cubicBezTo>
                      <a:pt x="5752" y="62"/>
                      <a:pt x="5607" y="54"/>
                      <a:pt x="5208" y="31"/>
                    </a:cubicBezTo>
                    <a:lnTo>
                      <a:pt x="5208" y="31"/>
                    </a:lnTo>
                    <a:cubicBezTo>
                      <a:pt x="5220" y="32"/>
                      <a:pt x="5232" y="33"/>
                      <a:pt x="5243" y="34"/>
                    </a:cubicBezTo>
                    <a:lnTo>
                      <a:pt x="5243" y="34"/>
                    </a:lnTo>
                    <a:cubicBezTo>
                      <a:pt x="5218" y="33"/>
                      <a:pt x="5193" y="31"/>
                      <a:pt x="5168" y="30"/>
                    </a:cubicBezTo>
                    <a:lnTo>
                      <a:pt x="5168" y="30"/>
                    </a:lnTo>
                    <a:cubicBezTo>
                      <a:pt x="5180" y="30"/>
                      <a:pt x="5192" y="31"/>
                      <a:pt x="5203" y="31"/>
                    </a:cubicBezTo>
                    <a:lnTo>
                      <a:pt x="5203" y="31"/>
                    </a:lnTo>
                    <a:cubicBezTo>
                      <a:pt x="4808" y="9"/>
                      <a:pt x="4661" y="1"/>
                      <a:pt x="4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21"/>
              <p:cNvSpPr/>
              <p:nvPr/>
            </p:nvSpPr>
            <p:spPr>
              <a:xfrm>
                <a:off x="3689543" y="1149034"/>
                <a:ext cx="617814" cy="814379"/>
              </a:xfrm>
              <a:custGeom>
                <a:avLst/>
                <a:gdLst/>
                <a:ahLst/>
                <a:cxnLst/>
                <a:rect l="l" t="t" r="r" b="b"/>
                <a:pathLst>
                  <a:path w="19531" h="25745" extrusionOk="0">
                    <a:moveTo>
                      <a:pt x="13516" y="13752"/>
                    </a:moveTo>
                    <a:cubicBezTo>
                      <a:pt x="13489" y="13760"/>
                      <a:pt x="13462" y="13772"/>
                      <a:pt x="13435" y="13782"/>
                    </a:cubicBezTo>
                    <a:cubicBezTo>
                      <a:pt x="13432" y="13780"/>
                      <a:pt x="13425" y="13775"/>
                      <a:pt x="13425" y="13775"/>
                    </a:cubicBezTo>
                    <a:cubicBezTo>
                      <a:pt x="13476" y="13765"/>
                      <a:pt x="13456" y="13768"/>
                      <a:pt x="13516" y="13752"/>
                    </a:cubicBezTo>
                    <a:close/>
                    <a:moveTo>
                      <a:pt x="11438" y="0"/>
                    </a:moveTo>
                    <a:cubicBezTo>
                      <a:pt x="8072" y="0"/>
                      <a:pt x="3983" y="2310"/>
                      <a:pt x="4069" y="4866"/>
                    </a:cubicBezTo>
                    <a:cubicBezTo>
                      <a:pt x="4130" y="6504"/>
                      <a:pt x="2849" y="5990"/>
                      <a:pt x="1350" y="8828"/>
                    </a:cubicBezTo>
                    <a:cubicBezTo>
                      <a:pt x="1017" y="9460"/>
                      <a:pt x="826" y="10023"/>
                      <a:pt x="767" y="10552"/>
                    </a:cubicBezTo>
                    <a:cubicBezTo>
                      <a:pt x="591" y="12088"/>
                      <a:pt x="1726" y="11796"/>
                      <a:pt x="1577" y="12648"/>
                    </a:cubicBezTo>
                    <a:cubicBezTo>
                      <a:pt x="1461" y="13199"/>
                      <a:pt x="1" y="15726"/>
                      <a:pt x="1146" y="17004"/>
                    </a:cubicBezTo>
                    <a:cubicBezTo>
                      <a:pt x="1310" y="17183"/>
                      <a:pt x="1513" y="17314"/>
                      <a:pt x="1712" y="17440"/>
                    </a:cubicBezTo>
                    <a:cubicBezTo>
                      <a:pt x="2677" y="18055"/>
                      <a:pt x="2466" y="18328"/>
                      <a:pt x="2643" y="19299"/>
                    </a:cubicBezTo>
                    <a:cubicBezTo>
                      <a:pt x="2889" y="20668"/>
                      <a:pt x="4159" y="20152"/>
                      <a:pt x="4306" y="22004"/>
                    </a:cubicBezTo>
                    <a:lnTo>
                      <a:pt x="4306" y="22001"/>
                    </a:lnTo>
                    <a:lnTo>
                      <a:pt x="4306" y="22001"/>
                    </a:lnTo>
                    <a:cubicBezTo>
                      <a:pt x="4382" y="23129"/>
                      <a:pt x="4016" y="24368"/>
                      <a:pt x="4922" y="25184"/>
                    </a:cubicBezTo>
                    <a:cubicBezTo>
                      <a:pt x="5378" y="25593"/>
                      <a:pt x="5811" y="25745"/>
                      <a:pt x="6223" y="25745"/>
                    </a:cubicBezTo>
                    <a:cubicBezTo>
                      <a:pt x="7185" y="25745"/>
                      <a:pt x="8038" y="24918"/>
                      <a:pt x="8815" y="24585"/>
                    </a:cubicBezTo>
                    <a:cubicBezTo>
                      <a:pt x="9783" y="24169"/>
                      <a:pt x="10141" y="23407"/>
                      <a:pt x="10559" y="22397"/>
                    </a:cubicBezTo>
                    <a:cubicBezTo>
                      <a:pt x="11377" y="20419"/>
                      <a:pt x="11248" y="19717"/>
                      <a:pt x="11477" y="18513"/>
                    </a:cubicBezTo>
                    <a:cubicBezTo>
                      <a:pt x="11585" y="17984"/>
                      <a:pt x="11759" y="17467"/>
                      <a:pt x="11910" y="16953"/>
                    </a:cubicBezTo>
                    <a:cubicBezTo>
                      <a:pt x="12325" y="15532"/>
                      <a:pt x="12140" y="14617"/>
                      <a:pt x="13120" y="14135"/>
                    </a:cubicBezTo>
                    <a:cubicBezTo>
                      <a:pt x="13124" y="14136"/>
                      <a:pt x="13127" y="14136"/>
                      <a:pt x="13131" y="14136"/>
                    </a:cubicBezTo>
                    <a:cubicBezTo>
                      <a:pt x="13165" y="14136"/>
                      <a:pt x="13176" y="14123"/>
                      <a:pt x="13204" y="14097"/>
                    </a:cubicBezTo>
                    <a:cubicBezTo>
                      <a:pt x="13336" y="14042"/>
                      <a:pt x="13475" y="14057"/>
                      <a:pt x="13491" y="13914"/>
                    </a:cubicBezTo>
                    <a:cubicBezTo>
                      <a:pt x="14427" y="13537"/>
                      <a:pt x="15332" y="14209"/>
                      <a:pt x="16155" y="12632"/>
                    </a:cubicBezTo>
                    <a:cubicBezTo>
                      <a:pt x="16449" y="12069"/>
                      <a:pt x="16593" y="11939"/>
                      <a:pt x="17156" y="11634"/>
                    </a:cubicBezTo>
                    <a:cubicBezTo>
                      <a:pt x="19530" y="10342"/>
                      <a:pt x="18274" y="8359"/>
                      <a:pt x="18115" y="6542"/>
                    </a:cubicBezTo>
                    <a:cubicBezTo>
                      <a:pt x="18115" y="6541"/>
                      <a:pt x="18114" y="6529"/>
                      <a:pt x="18113" y="6529"/>
                    </a:cubicBezTo>
                    <a:cubicBezTo>
                      <a:pt x="18110" y="6529"/>
                      <a:pt x="18110" y="6521"/>
                      <a:pt x="18110" y="6521"/>
                    </a:cubicBezTo>
                    <a:lnTo>
                      <a:pt x="18110" y="6518"/>
                    </a:lnTo>
                    <a:lnTo>
                      <a:pt x="18110" y="6512"/>
                    </a:lnTo>
                    <a:cubicBezTo>
                      <a:pt x="18045" y="5288"/>
                      <a:pt x="18392" y="1571"/>
                      <a:pt x="12939" y="176"/>
                    </a:cubicBezTo>
                    <a:cubicBezTo>
                      <a:pt x="12469" y="56"/>
                      <a:pt x="11962" y="0"/>
                      <a:pt x="1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21"/>
              <p:cNvSpPr/>
              <p:nvPr/>
            </p:nvSpPr>
            <p:spPr>
              <a:xfrm>
                <a:off x="3863965" y="1241021"/>
                <a:ext cx="363837" cy="284566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8996" extrusionOk="0">
                    <a:moveTo>
                      <a:pt x="203" y="7971"/>
                    </a:moveTo>
                    <a:lnTo>
                      <a:pt x="203" y="7971"/>
                    </a:lnTo>
                    <a:cubicBezTo>
                      <a:pt x="203" y="7973"/>
                      <a:pt x="203" y="7974"/>
                      <a:pt x="202" y="7975"/>
                    </a:cubicBezTo>
                    <a:lnTo>
                      <a:pt x="202" y="7975"/>
                    </a:lnTo>
                    <a:cubicBezTo>
                      <a:pt x="202" y="7974"/>
                      <a:pt x="203" y="7973"/>
                      <a:pt x="203" y="7971"/>
                    </a:cubicBezTo>
                    <a:close/>
                    <a:moveTo>
                      <a:pt x="7566" y="0"/>
                    </a:moveTo>
                    <a:cubicBezTo>
                      <a:pt x="6906" y="0"/>
                      <a:pt x="6340" y="212"/>
                      <a:pt x="6064" y="603"/>
                    </a:cubicBezTo>
                    <a:cubicBezTo>
                      <a:pt x="5837" y="925"/>
                      <a:pt x="5693" y="1315"/>
                      <a:pt x="4785" y="1391"/>
                    </a:cubicBezTo>
                    <a:cubicBezTo>
                      <a:pt x="4713" y="1395"/>
                      <a:pt x="4637" y="1397"/>
                      <a:pt x="4557" y="1397"/>
                    </a:cubicBezTo>
                    <a:cubicBezTo>
                      <a:pt x="4339" y="1397"/>
                      <a:pt x="4093" y="1384"/>
                      <a:pt x="3833" y="1384"/>
                    </a:cubicBezTo>
                    <a:cubicBezTo>
                      <a:pt x="2978" y="1384"/>
                      <a:pt x="1965" y="1523"/>
                      <a:pt x="1270" y="2708"/>
                    </a:cubicBezTo>
                    <a:cubicBezTo>
                      <a:pt x="522" y="3987"/>
                      <a:pt x="1338" y="4906"/>
                      <a:pt x="1000" y="5961"/>
                    </a:cubicBezTo>
                    <a:cubicBezTo>
                      <a:pt x="922" y="6209"/>
                      <a:pt x="766" y="6461"/>
                      <a:pt x="514" y="6872"/>
                    </a:cubicBezTo>
                    <a:cubicBezTo>
                      <a:pt x="253" y="7294"/>
                      <a:pt x="42" y="7678"/>
                      <a:pt x="10" y="8163"/>
                    </a:cubicBezTo>
                    <a:cubicBezTo>
                      <a:pt x="1" y="8285"/>
                      <a:pt x="10" y="8408"/>
                      <a:pt x="28" y="8530"/>
                    </a:cubicBezTo>
                    <a:cubicBezTo>
                      <a:pt x="50" y="8676"/>
                      <a:pt x="93" y="8818"/>
                      <a:pt x="146" y="8955"/>
                    </a:cubicBezTo>
                    <a:cubicBezTo>
                      <a:pt x="156" y="8981"/>
                      <a:pt x="186" y="8996"/>
                      <a:pt x="212" y="8996"/>
                    </a:cubicBezTo>
                    <a:cubicBezTo>
                      <a:pt x="217" y="8996"/>
                      <a:pt x="222" y="8995"/>
                      <a:pt x="227" y="8994"/>
                    </a:cubicBezTo>
                    <a:cubicBezTo>
                      <a:pt x="263" y="8987"/>
                      <a:pt x="294" y="8945"/>
                      <a:pt x="282" y="8908"/>
                    </a:cubicBezTo>
                    <a:cubicBezTo>
                      <a:pt x="231" y="8746"/>
                      <a:pt x="194" y="8583"/>
                      <a:pt x="180" y="8415"/>
                    </a:cubicBezTo>
                    <a:cubicBezTo>
                      <a:pt x="174" y="8344"/>
                      <a:pt x="174" y="8272"/>
                      <a:pt x="177" y="8201"/>
                    </a:cubicBezTo>
                    <a:cubicBezTo>
                      <a:pt x="180" y="8125"/>
                      <a:pt x="191" y="8050"/>
                      <a:pt x="202" y="7978"/>
                    </a:cubicBezTo>
                    <a:lnTo>
                      <a:pt x="202" y="7978"/>
                    </a:lnTo>
                    <a:cubicBezTo>
                      <a:pt x="297" y="7519"/>
                      <a:pt x="524" y="7170"/>
                      <a:pt x="788" y="6710"/>
                    </a:cubicBezTo>
                    <a:cubicBezTo>
                      <a:pt x="1062" y="6240"/>
                      <a:pt x="1195" y="5965"/>
                      <a:pt x="1222" y="5490"/>
                    </a:cubicBezTo>
                    <a:cubicBezTo>
                      <a:pt x="1230" y="5354"/>
                      <a:pt x="1219" y="5216"/>
                      <a:pt x="1208" y="5080"/>
                    </a:cubicBezTo>
                    <a:cubicBezTo>
                      <a:pt x="1139" y="4319"/>
                      <a:pt x="816" y="3427"/>
                      <a:pt x="1675" y="2430"/>
                    </a:cubicBezTo>
                    <a:cubicBezTo>
                      <a:pt x="2339" y="1682"/>
                      <a:pt x="3005" y="1571"/>
                      <a:pt x="3663" y="1571"/>
                    </a:cubicBezTo>
                    <a:cubicBezTo>
                      <a:pt x="3941" y="1571"/>
                      <a:pt x="4218" y="1591"/>
                      <a:pt x="4493" y="1591"/>
                    </a:cubicBezTo>
                    <a:cubicBezTo>
                      <a:pt x="4809" y="1591"/>
                      <a:pt x="5123" y="1564"/>
                      <a:pt x="5432" y="1451"/>
                    </a:cubicBezTo>
                    <a:cubicBezTo>
                      <a:pt x="5783" y="1320"/>
                      <a:pt x="5958" y="1104"/>
                      <a:pt x="6085" y="919"/>
                    </a:cubicBezTo>
                    <a:cubicBezTo>
                      <a:pt x="6303" y="599"/>
                      <a:pt x="6436" y="262"/>
                      <a:pt x="7266" y="195"/>
                    </a:cubicBezTo>
                    <a:cubicBezTo>
                      <a:pt x="7327" y="191"/>
                      <a:pt x="7389" y="189"/>
                      <a:pt x="7452" y="189"/>
                    </a:cubicBezTo>
                    <a:cubicBezTo>
                      <a:pt x="8282" y="189"/>
                      <a:pt x="9207" y="524"/>
                      <a:pt x="9907" y="1126"/>
                    </a:cubicBezTo>
                    <a:lnTo>
                      <a:pt x="9904" y="1123"/>
                    </a:lnTo>
                    <a:lnTo>
                      <a:pt x="9904" y="1123"/>
                    </a:lnTo>
                    <a:cubicBezTo>
                      <a:pt x="10251" y="1425"/>
                      <a:pt x="10473" y="1753"/>
                      <a:pt x="10468" y="1753"/>
                    </a:cubicBezTo>
                    <a:cubicBezTo>
                      <a:pt x="10467" y="1753"/>
                      <a:pt x="10465" y="1751"/>
                      <a:pt x="10461" y="1746"/>
                    </a:cubicBezTo>
                    <a:lnTo>
                      <a:pt x="10461" y="1746"/>
                    </a:lnTo>
                    <a:cubicBezTo>
                      <a:pt x="11095" y="2668"/>
                      <a:pt x="11117" y="3676"/>
                      <a:pt x="11117" y="3676"/>
                    </a:cubicBezTo>
                    <a:cubicBezTo>
                      <a:pt x="11138" y="3976"/>
                      <a:pt x="11132" y="4279"/>
                      <a:pt x="11105" y="4579"/>
                    </a:cubicBezTo>
                    <a:cubicBezTo>
                      <a:pt x="11102" y="4611"/>
                      <a:pt x="11128" y="4629"/>
                      <a:pt x="11154" y="4629"/>
                    </a:cubicBezTo>
                    <a:cubicBezTo>
                      <a:pt x="11176" y="4629"/>
                      <a:pt x="11198" y="4616"/>
                      <a:pt x="11200" y="4585"/>
                    </a:cubicBezTo>
                    <a:cubicBezTo>
                      <a:pt x="11501" y="1353"/>
                      <a:pt x="9234" y="0"/>
                      <a:pt x="75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21"/>
              <p:cNvSpPr/>
              <p:nvPr/>
            </p:nvSpPr>
            <p:spPr>
              <a:xfrm>
                <a:off x="3870291" y="1492974"/>
                <a:ext cx="6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21"/>
              <p:cNvSpPr/>
              <p:nvPr/>
            </p:nvSpPr>
            <p:spPr>
              <a:xfrm>
                <a:off x="4140591" y="1437554"/>
                <a:ext cx="125929" cy="125391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964" extrusionOk="0">
                    <a:moveTo>
                      <a:pt x="3904" y="1"/>
                    </a:moveTo>
                    <a:cubicBezTo>
                      <a:pt x="3869" y="1"/>
                      <a:pt x="3835" y="23"/>
                      <a:pt x="3828" y="72"/>
                    </a:cubicBezTo>
                    <a:cubicBezTo>
                      <a:pt x="3798" y="305"/>
                      <a:pt x="3758" y="590"/>
                      <a:pt x="3620" y="878"/>
                    </a:cubicBezTo>
                    <a:cubicBezTo>
                      <a:pt x="3408" y="1289"/>
                      <a:pt x="2602" y="2106"/>
                      <a:pt x="1578" y="2596"/>
                    </a:cubicBezTo>
                    <a:cubicBezTo>
                      <a:pt x="880" y="2928"/>
                      <a:pt x="596" y="3372"/>
                      <a:pt x="36" y="3880"/>
                    </a:cubicBezTo>
                    <a:cubicBezTo>
                      <a:pt x="0" y="3912"/>
                      <a:pt x="31" y="3964"/>
                      <a:pt x="69" y="3964"/>
                    </a:cubicBezTo>
                    <a:cubicBezTo>
                      <a:pt x="79" y="3964"/>
                      <a:pt x="89" y="3960"/>
                      <a:pt x="99" y="3951"/>
                    </a:cubicBezTo>
                    <a:cubicBezTo>
                      <a:pt x="414" y="3666"/>
                      <a:pt x="640" y="3408"/>
                      <a:pt x="914" y="3167"/>
                    </a:cubicBezTo>
                    <a:cubicBezTo>
                      <a:pt x="1657" y="2510"/>
                      <a:pt x="1703" y="2921"/>
                      <a:pt x="3129" y="1688"/>
                    </a:cubicBezTo>
                    <a:cubicBezTo>
                      <a:pt x="3385" y="1468"/>
                      <a:pt x="3593" y="1282"/>
                      <a:pt x="3745" y="1017"/>
                    </a:cubicBezTo>
                    <a:cubicBezTo>
                      <a:pt x="3909" y="735"/>
                      <a:pt x="3967" y="404"/>
                      <a:pt x="3978" y="79"/>
                    </a:cubicBezTo>
                    <a:cubicBezTo>
                      <a:pt x="3980" y="29"/>
                      <a:pt x="3942" y="1"/>
                      <a:pt x="390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21"/>
              <p:cNvSpPr/>
              <p:nvPr/>
            </p:nvSpPr>
            <p:spPr>
              <a:xfrm>
                <a:off x="4152801" y="1198792"/>
                <a:ext cx="93664" cy="188308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5953" extrusionOk="0">
                    <a:moveTo>
                      <a:pt x="130" y="1"/>
                    </a:moveTo>
                    <a:cubicBezTo>
                      <a:pt x="129" y="1"/>
                      <a:pt x="129" y="1"/>
                      <a:pt x="131" y="1"/>
                    </a:cubicBezTo>
                    <a:cubicBezTo>
                      <a:pt x="130" y="1"/>
                      <a:pt x="129" y="1"/>
                      <a:pt x="127" y="1"/>
                    </a:cubicBezTo>
                    <a:cubicBezTo>
                      <a:pt x="55" y="1"/>
                      <a:pt x="0" y="78"/>
                      <a:pt x="35" y="150"/>
                    </a:cubicBezTo>
                    <a:cubicBezTo>
                      <a:pt x="47" y="170"/>
                      <a:pt x="71" y="194"/>
                      <a:pt x="96" y="198"/>
                    </a:cubicBezTo>
                    <a:cubicBezTo>
                      <a:pt x="842" y="343"/>
                      <a:pt x="1323" y="694"/>
                      <a:pt x="1668" y="1191"/>
                    </a:cubicBezTo>
                    <a:cubicBezTo>
                      <a:pt x="1668" y="1191"/>
                      <a:pt x="1871" y="1423"/>
                      <a:pt x="2255" y="2494"/>
                    </a:cubicBezTo>
                    <a:cubicBezTo>
                      <a:pt x="2253" y="2489"/>
                      <a:pt x="2252" y="2485"/>
                      <a:pt x="2251" y="2479"/>
                    </a:cubicBezTo>
                    <a:lnTo>
                      <a:pt x="2251" y="2479"/>
                    </a:lnTo>
                    <a:cubicBezTo>
                      <a:pt x="2889" y="4273"/>
                      <a:pt x="2888" y="3645"/>
                      <a:pt x="2787" y="5426"/>
                    </a:cubicBezTo>
                    <a:cubicBezTo>
                      <a:pt x="2777" y="5584"/>
                      <a:pt x="2776" y="5742"/>
                      <a:pt x="2780" y="5901"/>
                    </a:cubicBezTo>
                    <a:cubicBezTo>
                      <a:pt x="2781" y="5936"/>
                      <a:pt x="2805" y="5952"/>
                      <a:pt x="2828" y="5952"/>
                    </a:cubicBezTo>
                    <a:cubicBezTo>
                      <a:pt x="2852" y="5952"/>
                      <a:pt x="2876" y="5936"/>
                      <a:pt x="2875" y="5907"/>
                    </a:cubicBezTo>
                    <a:cubicBezTo>
                      <a:pt x="2856" y="5277"/>
                      <a:pt x="2961" y="4840"/>
                      <a:pt x="2941" y="4344"/>
                    </a:cubicBezTo>
                    <a:cubicBezTo>
                      <a:pt x="2916" y="3732"/>
                      <a:pt x="2727" y="3489"/>
                      <a:pt x="2495" y="2840"/>
                    </a:cubicBezTo>
                    <a:cubicBezTo>
                      <a:pt x="2281" y="2236"/>
                      <a:pt x="2115" y="1603"/>
                      <a:pt x="1752" y="1065"/>
                    </a:cubicBezTo>
                    <a:cubicBezTo>
                      <a:pt x="1714" y="1004"/>
                      <a:pt x="1671" y="947"/>
                      <a:pt x="1625" y="890"/>
                    </a:cubicBezTo>
                    <a:cubicBezTo>
                      <a:pt x="1570" y="821"/>
                      <a:pt x="1510" y="758"/>
                      <a:pt x="1450" y="695"/>
                    </a:cubicBezTo>
                    <a:cubicBezTo>
                      <a:pt x="1334" y="573"/>
                      <a:pt x="1207" y="460"/>
                      <a:pt x="1071" y="360"/>
                    </a:cubicBezTo>
                    <a:cubicBezTo>
                      <a:pt x="935" y="258"/>
                      <a:pt x="787" y="174"/>
                      <a:pt x="630" y="112"/>
                    </a:cubicBezTo>
                    <a:cubicBezTo>
                      <a:pt x="386" y="12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21"/>
              <p:cNvSpPr/>
              <p:nvPr/>
            </p:nvSpPr>
            <p:spPr>
              <a:xfrm>
                <a:off x="3891612" y="1222516"/>
                <a:ext cx="253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1"/>
                    </a:moveTo>
                    <a:cubicBezTo>
                      <a:pt x="6" y="2"/>
                      <a:pt x="2" y="4"/>
                      <a:pt x="0" y="5"/>
                    </a:cubicBezTo>
                    <a:cubicBezTo>
                      <a:pt x="5" y="4"/>
                      <a:pt x="6" y="2"/>
                      <a:pt x="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1"/>
              <p:cNvSpPr/>
              <p:nvPr/>
            </p:nvSpPr>
            <p:spPr>
              <a:xfrm>
                <a:off x="4008209" y="1168456"/>
                <a:ext cx="28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9" y="0"/>
                    </a:moveTo>
                    <a:cubicBezTo>
                      <a:pt x="7" y="0"/>
                      <a:pt x="7" y="0"/>
                      <a:pt x="4" y="2"/>
                    </a:cubicBezTo>
                    <a:lnTo>
                      <a:pt x="4" y="2"/>
                    </a:lnTo>
                    <a:cubicBezTo>
                      <a:pt x="6" y="1"/>
                      <a:pt x="7" y="1"/>
                      <a:pt x="9" y="0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3" y="2"/>
                      <a:pt x="1" y="3"/>
                      <a:pt x="0" y="5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1"/>
              <p:cNvSpPr/>
              <p:nvPr/>
            </p:nvSpPr>
            <p:spPr>
              <a:xfrm>
                <a:off x="3765967" y="1159884"/>
                <a:ext cx="355581" cy="246734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7800" extrusionOk="0">
                    <a:moveTo>
                      <a:pt x="8536" y="1"/>
                    </a:moveTo>
                    <a:cubicBezTo>
                      <a:pt x="8097" y="1"/>
                      <a:pt x="7695" y="107"/>
                      <a:pt x="7320" y="291"/>
                    </a:cubicBezTo>
                    <a:cubicBezTo>
                      <a:pt x="6964" y="465"/>
                      <a:pt x="6687" y="795"/>
                      <a:pt x="6358" y="1026"/>
                    </a:cubicBezTo>
                    <a:cubicBezTo>
                      <a:pt x="5898" y="1338"/>
                      <a:pt x="5483" y="1289"/>
                      <a:pt x="4903" y="1415"/>
                    </a:cubicBezTo>
                    <a:cubicBezTo>
                      <a:pt x="4564" y="1490"/>
                      <a:pt x="4224" y="1660"/>
                      <a:pt x="3935" y="1852"/>
                    </a:cubicBezTo>
                    <a:cubicBezTo>
                      <a:pt x="3732" y="1988"/>
                      <a:pt x="3544" y="2141"/>
                      <a:pt x="3372" y="2315"/>
                    </a:cubicBezTo>
                    <a:cubicBezTo>
                      <a:pt x="2326" y="3367"/>
                      <a:pt x="2659" y="4223"/>
                      <a:pt x="2525" y="4956"/>
                    </a:cubicBezTo>
                    <a:cubicBezTo>
                      <a:pt x="2525" y="4956"/>
                      <a:pt x="2489" y="5261"/>
                      <a:pt x="2211" y="5582"/>
                    </a:cubicBezTo>
                    <a:cubicBezTo>
                      <a:pt x="1661" y="6186"/>
                      <a:pt x="673" y="6552"/>
                      <a:pt x="175" y="7379"/>
                    </a:cubicBezTo>
                    <a:cubicBezTo>
                      <a:pt x="108" y="7489"/>
                      <a:pt x="55" y="7610"/>
                      <a:pt x="10" y="7731"/>
                    </a:cubicBezTo>
                    <a:cubicBezTo>
                      <a:pt x="0" y="7759"/>
                      <a:pt x="18" y="7789"/>
                      <a:pt x="42" y="7797"/>
                    </a:cubicBezTo>
                    <a:cubicBezTo>
                      <a:pt x="47" y="7799"/>
                      <a:pt x="53" y="7800"/>
                      <a:pt x="58" y="7800"/>
                    </a:cubicBezTo>
                    <a:cubicBezTo>
                      <a:pt x="80" y="7800"/>
                      <a:pt x="101" y="7786"/>
                      <a:pt x="108" y="7766"/>
                    </a:cubicBezTo>
                    <a:cubicBezTo>
                      <a:pt x="132" y="7706"/>
                      <a:pt x="155" y="7648"/>
                      <a:pt x="184" y="7591"/>
                    </a:cubicBezTo>
                    <a:cubicBezTo>
                      <a:pt x="264" y="7434"/>
                      <a:pt x="363" y="7289"/>
                      <a:pt x="477" y="7154"/>
                    </a:cubicBezTo>
                    <a:cubicBezTo>
                      <a:pt x="855" y="6735"/>
                      <a:pt x="1351" y="6443"/>
                      <a:pt x="1787" y="6118"/>
                    </a:cubicBezTo>
                    <a:cubicBezTo>
                      <a:pt x="2990" y="5217"/>
                      <a:pt x="2556" y="4723"/>
                      <a:pt x="2740" y="3691"/>
                    </a:cubicBezTo>
                    <a:lnTo>
                      <a:pt x="2740" y="3691"/>
                    </a:lnTo>
                    <a:lnTo>
                      <a:pt x="2740" y="3693"/>
                    </a:lnTo>
                    <a:cubicBezTo>
                      <a:pt x="2778" y="3486"/>
                      <a:pt x="2834" y="3336"/>
                      <a:pt x="2910" y="3175"/>
                    </a:cubicBezTo>
                    <a:lnTo>
                      <a:pt x="2910" y="3177"/>
                    </a:lnTo>
                    <a:cubicBezTo>
                      <a:pt x="3146" y="2691"/>
                      <a:pt x="3533" y="2293"/>
                      <a:pt x="3974" y="1985"/>
                    </a:cubicBezTo>
                    <a:lnTo>
                      <a:pt x="3972" y="1985"/>
                    </a:lnTo>
                    <a:cubicBezTo>
                      <a:pt x="3981" y="1981"/>
                      <a:pt x="3978" y="1982"/>
                      <a:pt x="3987" y="1977"/>
                    </a:cubicBezTo>
                    <a:lnTo>
                      <a:pt x="3987" y="1977"/>
                    </a:lnTo>
                    <a:cubicBezTo>
                      <a:pt x="3985" y="1978"/>
                      <a:pt x="3984" y="1978"/>
                      <a:pt x="3981" y="1981"/>
                    </a:cubicBezTo>
                    <a:cubicBezTo>
                      <a:pt x="5380" y="1045"/>
                      <a:pt x="5512" y="1954"/>
                      <a:pt x="6908" y="728"/>
                    </a:cubicBezTo>
                    <a:cubicBezTo>
                      <a:pt x="6994" y="652"/>
                      <a:pt x="7081" y="582"/>
                      <a:pt x="7173" y="516"/>
                    </a:cubicBezTo>
                    <a:cubicBezTo>
                      <a:pt x="7338" y="402"/>
                      <a:pt x="7478" y="342"/>
                      <a:pt x="7655" y="274"/>
                    </a:cubicBezTo>
                    <a:lnTo>
                      <a:pt x="7655" y="274"/>
                    </a:lnTo>
                    <a:cubicBezTo>
                      <a:pt x="7666" y="272"/>
                      <a:pt x="7658" y="274"/>
                      <a:pt x="7667" y="270"/>
                    </a:cubicBezTo>
                    <a:lnTo>
                      <a:pt x="7667" y="270"/>
                    </a:lnTo>
                    <a:cubicBezTo>
                      <a:pt x="7667" y="270"/>
                      <a:pt x="7667" y="271"/>
                      <a:pt x="7667" y="271"/>
                    </a:cubicBezTo>
                    <a:cubicBezTo>
                      <a:pt x="8052" y="137"/>
                      <a:pt x="8344" y="124"/>
                      <a:pt x="8344" y="124"/>
                    </a:cubicBezTo>
                    <a:cubicBezTo>
                      <a:pt x="8412" y="120"/>
                      <a:pt x="8477" y="118"/>
                      <a:pt x="8540" y="118"/>
                    </a:cubicBezTo>
                    <a:cubicBezTo>
                      <a:pt x="8757" y="118"/>
                      <a:pt x="8955" y="141"/>
                      <a:pt x="9167" y="180"/>
                    </a:cubicBezTo>
                    <a:cubicBezTo>
                      <a:pt x="9167" y="180"/>
                      <a:pt x="9422" y="221"/>
                      <a:pt x="10114" y="437"/>
                    </a:cubicBezTo>
                    <a:cubicBezTo>
                      <a:pt x="10456" y="545"/>
                      <a:pt x="10795" y="651"/>
                      <a:pt x="11146" y="728"/>
                    </a:cubicBezTo>
                    <a:cubicBezTo>
                      <a:pt x="11152" y="729"/>
                      <a:pt x="11158" y="730"/>
                      <a:pt x="11164" y="730"/>
                    </a:cubicBezTo>
                    <a:cubicBezTo>
                      <a:pt x="11233" y="730"/>
                      <a:pt x="11240" y="634"/>
                      <a:pt x="11182" y="621"/>
                    </a:cubicBezTo>
                    <a:cubicBezTo>
                      <a:pt x="10280" y="423"/>
                      <a:pt x="9498" y="34"/>
                      <a:pt x="8627" y="2"/>
                    </a:cubicBezTo>
                    <a:cubicBezTo>
                      <a:pt x="8597" y="1"/>
                      <a:pt x="8566" y="1"/>
                      <a:pt x="853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1"/>
              <p:cNvSpPr/>
              <p:nvPr/>
            </p:nvSpPr>
            <p:spPr>
              <a:xfrm>
                <a:off x="3819996" y="1202398"/>
                <a:ext cx="268497" cy="242779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7675" extrusionOk="0">
                    <a:moveTo>
                      <a:pt x="7645" y="1"/>
                    </a:moveTo>
                    <a:cubicBezTo>
                      <a:pt x="6849" y="1"/>
                      <a:pt x="6168" y="683"/>
                      <a:pt x="5379" y="972"/>
                    </a:cubicBezTo>
                    <a:lnTo>
                      <a:pt x="5380" y="972"/>
                    </a:lnTo>
                    <a:cubicBezTo>
                      <a:pt x="4681" y="1223"/>
                      <a:pt x="2326" y="1258"/>
                      <a:pt x="1643" y="3327"/>
                    </a:cubicBezTo>
                    <a:cubicBezTo>
                      <a:pt x="1488" y="3800"/>
                      <a:pt x="1454" y="4351"/>
                      <a:pt x="1378" y="4739"/>
                    </a:cubicBezTo>
                    <a:cubicBezTo>
                      <a:pt x="1337" y="4943"/>
                      <a:pt x="1298" y="5060"/>
                      <a:pt x="1225" y="5215"/>
                    </a:cubicBezTo>
                    <a:cubicBezTo>
                      <a:pt x="898" y="5872"/>
                      <a:pt x="172" y="6280"/>
                      <a:pt x="28" y="7079"/>
                    </a:cubicBezTo>
                    <a:cubicBezTo>
                      <a:pt x="1" y="7232"/>
                      <a:pt x="6" y="7425"/>
                      <a:pt x="66" y="7627"/>
                    </a:cubicBezTo>
                    <a:cubicBezTo>
                      <a:pt x="76" y="7661"/>
                      <a:pt x="101" y="7675"/>
                      <a:pt x="125" y="7675"/>
                    </a:cubicBezTo>
                    <a:cubicBezTo>
                      <a:pt x="160" y="7675"/>
                      <a:pt x="194" y="7645"/>
                      <a:pt x="182" y="7603"/>
                    </a:cubicBezTo>
                    <a:cubicBezTo>
                      <a:pt x="115" y="7352"/>
                      <a:pt x="124" y="7143"/>
                      <a:pt x="201" y="6911"/>
                    </a:cubicBezTo>
                    <a:cubicBezTo>
                      <a:pt x="221" y="6850"/>
                      <a:pt x="247" y="6790"/>
                      <a:pt x="274" y="6731"/>
                    </a:cubicBezTo>
                    <a:cubicBezTo>
                      <a:pt x="463" y="6356"/>
                      <a:pt x="848" y="5943"/>
                      <a:pt x="846" y="5943"/>
                    </a:cubicBezTo>
                    <a:lnTo>
                      <a:pt x="846" y="5943"/>
                    </a:lnTo>
                    <a:cubicBezTo>
                      <a:pt x="846" y="5943"/>
                      <a:pt x="846" y="5943"/>
                      <a:pt x="845" y="5943"/>
                    </a:cubicBezTo>
                    <a:cubicBezTo>
                      <a:pt x="1345" y="5372"/>
                      <a:pt x="1440" y="5103"/>
                      <a:pt x="1531" y="4446"/>
                    </a:cubicBezTo>
                    <a:cubicBezTo>
                      <a:pt x="1609" y="3884"/>
                      <a:pt x="1625" y="3810"/>
                      <a:pt x="1627" y="3810"/>
                    </a:cubicBezTo>
                    <a:lnTo>
                      <a:pt x="1627" y="3810"/>
                    </a:lnTo>
                    <a:cubicBezTo>
                      <a:pt x="1628" y="3810"/>
                      <a:pt x="1628" y="3816"/>
                      <a:pt x="1627" y="3819"/>
                    </a:cubicBezTo>
                    <a:cubicBezTo>
                      <a:pt x="1868" y="2552"/>
                      <a:pt x="2661" y="2029"/>
                      <a:pt x="2784" y="1958"/>
                    </a:cubicBezTo>
                    <a:lnTo>
                      <a:pt x="2784" y="1958"/>
                    </a:lnTo>
                    <a:cubicBezTo>
                      <a:pt x="2782" y="1960"/>
                      <a:pt x="2779" y="1961"/>
                      <a:pt x="2777" y="1963"/>
                    </a:cubicBezTo>
                    <a:cubicBezTo>
                      <a:pt x="2794" y="1954"/>
                      <a:pt x="2802" y="1949"/>
                      <a:pt x="2801" y="1949"/>
                    </a:cubicBezTo>
                    <a:lnTo>
                      <a:pt x="2801" y="1949"/>
                    </a:lnTo>
                    <a:cubicBezTo>
                      <a:pt x="2800" y="1949"/>
                      <a:pt x="2794" y="1952"/>
                      <a:pt x="2784" y="1958"/>
                    </a:cubicBezTo>
                    <a:lnTo>
                      <a:pt x="2784" y="1958"/>
                    </a:lnTo>
                    <a:cubicBezTo>
                      <a:pt x="3063" y="1769"/>
                      <a:pt x="3368" y="1627"/>
                      <a:pt x="3683" y="1513"/>
                    </a:cubicBezTo>
                    <a:lnTo>
                      <a:pt x="3682" y="1513"/>
                    </a:lnTo>
                    <a:cubicBezTo>
                      <a:pt x="4926" y="1072"/>
                      <a:pt x="5021" y="1316"/>
                      <a:pt x="5887" y="850"/>
                    </a:cubicBezTo>
                    <a:cubicBezTo>
                      <a:pt x="6294" y="633"/>
                      <a:pt x="6676" y="358"/>
                      <a:pt x="7111" y="199"/>
                    </a:cubicBezTo>
                    <a:cubicBezTo>
                      <a:pt x="7360" y="110"/>
                      <a:pt x="7542" y="100"/>
                      <a:pt x="7542" y="100"/>
                    </a:cubicBezTo>
                    <a:cubicBezTo>
                      <a:pt x="7547" y="100"/>
                      <a:pt x="7554" y="99"/>
                      <a:pt x="7556" y="99"/>
                    </a:cubicBezTo>
                    <a:cubicBezTo>
                      <a:pt x="7556" y="99"/>
                      <a:pt x="7556" y="100"/>
                      <a:pt x="7554" y="100"/>
                    </a:cubicBezTo>
                    <a:cubicBezTo>
                      <a:pt x="7584" y="98"/>
                      <a:pt x="7613" y="98"/>
                      <a:pt x="7643" y="98"/>
                    </a:cubicBezTo>
                    <a:cubicBezTo>
                      <a:pt x="7882" y="98"/>
                      <a:pt x="8111" y="153"/>
                      <a:pt x="8393" y="325"/>
                    </a:cubicBezTo>
                    <a:cubicBezTo>
                      <a:pt x="8402" y="331"/>
                      <a:pt x="8412" y="334"/>
                      <a:pt x="8420" y="334"/>
                    </a:cubicBezTo>
                    <a:cubicBezTo>
                      <a:pt x="8462" y="334"/>
                      <a:pt x="8487" y="272"/>
                      <a:pt x="8444" y="246"/>
                    </a:cubicBezTo>
                    <a:cubicBezTo>
                      <a:pt x="8220" y="107"/>
                      <a:pt x="7985" y="17"/>
                      <a:pt x="7721" y="3"/>
                    </a:cubicBezTo>
                    <a:cubicBezTo>
                      <a:pt x="7696" y="1"/>
                      <a:pt x="7670" y="1"/>
                      <a:pt x="764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1"/>
              <p:cNvSpPr/>
              <p:nvPr/>
            </p:nvSpPr>
            <p:spPr>
              <a:xfrm>
                <a:off x="4058663" y="1205561"/>
                <a:ext cx="253" cy="32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0"/>
                      <a:pt x="2" y="0"/>
                      <a:pt x="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1"/>
              <p:cNvSpPr/>
              <p:nvPr/>
            </p:nvSpPr>
            <p:spPr>
              <a:xfrm>
                <a:off x="3709693" y="1435846"/>
                <a:ext cx="59754" cy="23389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7394" extrusionOk="0">
                    <a:moveTo>
                      <a:pt x="1421" y="1"/>
                    </a:moveTo>
                    <a:cubicBezTo>
                      <a:pt x="1406" y="1"/>
                      <a:pt x="1390" y="8"/>
                      <a:pt x="1381" y="21"/>
                    </a:cubicBezTo>
                    <a:cubicBezTo>
                      <a:pt x="1340" y="78"/>
                      <a:pt x="1300" y="137"/>
                      <a:pt x="1262" y="196"/>
                    </a:cubicBezTo>
                    <a:cubicBezTo>
                      <a:pt x="670" y="1177"/>
                      <a:pt x="1722" y="1918"/>
                      <a:pt x="1787" y="2902"/>
                    </a:cubicBezTo>
                    <a:lnTo>
                      <a:pt x="1787" y="2901"/>
                    </a:lnTo>
                    <a:lnTo>
                      <a:pt x="1787" y="2901"/>
                    </a:lnTo>
                    <a:cubicBezTo>
                      <a:pt x="1798" y="3078"/>
                      <a:pt x="1784" y="3211"/>
                      <a:pt x="1755" y="3365"/>
                    </a:cubicBezTo>
                    <a:lnTo>
                      <a:pt x="1755" y="3360"/>
                    </a:lnTo>
                    <a:cubicBezTo>
                      <a:pt x="1453" y="4837"/>
                      <a:pt x="1" y="6024"/>
                      <a:pt x="1091" y="7378"/>
                    </a:cubicBezTo>
                    <a:cubicBezTo>
                      <a:pt x="1099" y="7389"/>
                      <a:pt x="1112" y="7394"/>
                      <a:pt x="1125" y="7394"/>
                    </a:cubicBezTo>
                    <a:cubicBezTo>
                      <a:pt x="1137" y="7394"/>
                      <a:pt x="1148" y="7390"/>
                      <a:pt x="1157" y="7382"/>
                    </a:cubicBezTo>
                    <a:cubicBezTo>
                      <a:pt x="1177" y="7364"/>
                      <a:pt x="1177" y="7335"/>
                      <a:pt x="1161" y="7314"/>
                    </a:cubicBezTo>
                    <a:cubicBezTo>
                      <a:pt x="1129" y="7275"/>
                      <a:pt x="1098" y="7235"/>
                      <a:pt x="1068" y="7194"/>
                    </a:cubicBezTo>
                    <a:lnTo>
                      <a:pt x="1068" y="7194"/>
                    </a:lnTo>
                    <a:cubicBezTo>
                      <a:pt x="1068" y="7194"/>
                      <a:pt x="1068" y="7195"/>
                      <a:pt x="1068" y="7195"/>
                    </a:cubicBez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3"/>
                      <a:pt x="1067" y="7193"/>
                      <a:pt x="1068" y="7194"/>
                    </a:cubicBezTo>
                    <a:lnTo>
                      <a:pt x="1068" y="7194"/>
                    </a:lnTo>
                    <a:cubicBezTo>
                      <a:pt x="1067" y="7193"/>
                      <a:pt x="1067" y="7192"/>
                      <a:pt x="1066" y="7192"/>
                    </a:cubicBezTo>
                    <a:lnTo>
                      <a:pt x="1066" y="7192"/>
                    </a:ln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lnTo>
                      <a:pt x="1061" y="7183"/>
                    </a:lnTo>
                    <a:lnTo>
                      <a:pt x="1062" y="7185"/>
                    </a:lnTo>
                    <a:cubicBezTo>
                      <a:pt x="589" y="6472"/>
                      <a:pt x="804" y="5796"/>
                      <a:pt x="1141" y="5104"/>
                    </a:cubicBezTo>
                    <a:lnTo>
                      <a:pt x="1141" y="5104"/>
                    </a:lnTo>
                    <a:cubicBezTo>
                      <a:pt x="1139" y="5108"/>
                      <a:pt x="1138" y="5111"/>
                      <a:pt x="1139" y="5111"/>
                    </a:cubicBezTo>
                    <a:cubicBezTo>
                      <a:pt x="1146" y="5111"/>
                      <a:pt x="1508" y="4397"/>
                      <a:pt x="1679" y="3947"/>
                    </a:cubicBezTo>
                    <a:cubicBezTo>
                      <a:pt x="1797" y="3644"/>
                      <a:pt x="1888" y="3322"/>
                      <a:pt x="1887" y="2994"/>
                    </a:cubicBezTo>
                    <a:cubicBezTo>
                      <a:pt x="1885" y="2868"/>
                      <a:pt x="1870" y="2743"/>
                      <a:pt x="1841" y="2621"/>
                    </a:cubicBezTo>
                    <a:cubicBezTo>
                      <a:pt x="1768" y="2342"/>
                      <a:pt x="1618" y="2034"/>
                      <a:pt x="1507" y="1804"/>
                    </a:cubicBezTo>
                    <a:cubicBezTo>
                      <a:pt x="1429" y="1636"/>
                      <a:pt x="1320" y="1417"/>
                      <a:pt x="1257" y="1245"/>
                    </a:cubicBezTo>
                    <a:cubicBezTo>
                      <a:pt x="1211" y="1117"/>
                      <a:pt x="1185" y="1018"/>
                      <a:pt x="1174" y="887"/>
                    </a:cubicBezTo>
                    <a:cubicBezTo>
                      <a:pt x="1167" y="781"/>
                      <a:pt x="1174" y="717"/>
                      <a:pt x="1185" y="644"/>
                    </a:cubicBezTo>
                    <a:cubicBezTo>
                      <a:pt x="1211" y="519"/>
                      <a:pt x="1240" y="452"/>
                      <a:pt x="1283" y="359"/>
                    </a:cubicBezTo>
                    <a:cubicBezTo>
                      <a:pt x="1333" y="259"/>
                      <a:pt x="1393" y="166"/>
                      <a:pt x="1457" y="74"/>
                    </a:cubicBezTo>
                    <a:cubicBezTo>
                      <a:pt x="1474" y="53"/>
                      <a:pt x="1467" y="23"/>
                      <a:pt x="1446" y="8"/>
                    </a:cubicBezTo>
                    <a:cubicBezTo>
                      <a:pt x="1438" y="3"/>
                      <a:pt x="1429" y="1"/>
                      <a:pt x="1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1"/>
              <p:cNvSpPr/>
              <p:nvPr/>
            </p:nvSpPr>
            <p:spPr>
              <a:xfrm>
                <a:off x="3766094" y="1527549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1"/>
              <p:cNvSpPr/>
              <p:nvPr/>
            </p:nvSpPr>
            <p:spPr>
              <a:xfrm>
                <a:off x="3743192" y="1663189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2"/>
                      <a:pt x="2" y="4"/>
                      <a:pt x="3" y="5"/>
                    </a:cubicBezTo>
                    <a:cubicBezTo>
                      <a:pt x="2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21"/>
              <p:cNvSpPr/>
              <p:nvPr/>
            </p:nvSpPr>
            <p:spPr>
              <a:xfrm>
                <a:off x="3794848" y="1472160"/>
                <a:ext cx="34796" cy="15797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4994" extrusionOk="0">
                    <a:moveTo>
                      <a:pt x="220" y="0"/>
                    </a:moveTo>
                    <a:cubicBezTo>
                      <a:pt x="198" y="0"/>
                      <a:pt x="176" y="14"/>
                      <a:pt x="173" y="44"/>
                    </a:cubicBezTo>
                    <a:cubicBezTo>
                      <a:pt x="1" y="1410"/>
                      <a:pt x="1099" y="1856"/>
                      <a:pt x="558" y="3528"/>
                    </a:cubicBezTo>
                    <a:cubicBezTo>
                      <a:pt x="508" y="3684"/>
                      <a:pt x="448" y="3836"/>
                      <a:pt x="396" y="3989"/>
                    </a:cubicBezTo>
                    <a:cubicBezTo>
                      <a:pt x="274" y="4340"/>
                      <a:pt x="204" y="4624"/>
                      <a:pt x="200" y="4944"/>
                    </a:cubicBezTo>
                    <a:cubicBezTo>
                      <a:pt x="198" y="4978"/>
                      <a:pt x="222" y="4994"/>
                      <a:pt x="246" y="4994"/>
                    </a:cubicBezTo>
                    <a:cubicBezTo>
                      <a:pt x="270" y="4994"/>
                      <a:pt x="294" y="4978"/>
                      <a:pt x="294" y="4949"/>
                    </a:cubicBezTo>
                    <a:cubicBezTo>
                      <a:pt x="300" y="4493"/>
                      <a:pt x="448" y="4131"/>
                      <a:pt x="598" y="3701"/>
                    </a:cubicBezTo>
                    <a:cubicBezTo>
                      <a:pt x="651" y="3557"/>
                      <a:pt x="697" y="3412"/>
                      <a:pt x="734" y="3263"/>
                    </a:cubicBezTo>
                    <a:cubicBezTo>
                      <a:pt x="773" y="3119"/>
                      <a:pt x="796" y="2970"/>
                      <a:pt x="808" y="2819"/>
                    </a:cubicBezTo>
                    <a:cubicBezTo>
                      <a:pt x="870" y="1949"/>
                      <a:pt x="332" y="1293"/>
                      <a:pt x="257" y="457"/>
                    </a:cubicBezTo>
                    <a:cubicBezTo>
                      <a:pt x="244" y="294"/>
                      <a:pt x="253" y="173"/>
                      <a:pt x="267" y="50"/>
                    </a:cubicBezTo>
                    <a:cubicBezTo>
                      <a:pt x="271" y="19"/>
                      <a:pt x="246" y="0"/>
                      <a:pt x="22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21"/>
              <p:cNvSpPr/>
              <p:nvPr/>
            </p:nvSpPr>
            <p:spPr>
              <a:xfrm>
                <a:off x="3894522" y="1503287"/>
                <a:ext cx="131560" cy="335336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10601" extrusionOk="0">
                    <a:moveTo>
                      <a:pt x="421" y="1"/>
                    </a:moveTo>
                    <a:cubicBezTo>
                      <a:pt x="397" y="1"/>
                      <a:pt x="381" y="21"/>
                      <a:pt x="375" y="46"/>
                    </a:cubicBezTo>
                    <a:cubicBezTo>
                      <a:pt x="0" y="2411"/>
                      <a:pt x="2413" y="2358"/>
                      <a:pt x="2573" y="4271"/>
                    </a:cubicBezTo>
                    <a:lnTo>
                      <a:pt x="2573" y="4270"/>
                    </a:lnTo>
                    <a:lnTo>
                      <a:pt x="2573" y="4270"/>
                    </a:lnTo>
                    <a:cubicBezTo>
                      <a:pt x="2619" y="5023"/>
                      <a:pt x="2098" y="5588"/>
                      <a:pt x="1761" y="6273"/>
                    </a:cubicBezTo>
                    <a:cubicBezTo>
                      <a:pt x="1674" y="6452"/>
                      <a:pt x="1599" y="6635"/>
                      <a:pt x="1556" y="6830"/>
                    </a:cubicBezTo>
                    <a:cubicBezTo>
                      <a:pt x="1538" y="6921"/>
                      <a:pt x="1525" y="7013"/>
                      <a:pt x="1519" y="7106"/>
                    </a:cubicBezTo>
                    <a:cubicBezTo>
                      <a:pt x="1438" y="8389"/>
                      <a:pt x="2615" y="8862"/>
                      <a:pt x="2398" y="10498"/>
                    </a:cubicBezTo>
                    <a:cubicBezTo>
                      <a:pt x="2385" y="10567"/>
                      <a:pt x="2429" y="10601"/>
                      <a:pt x="2472" y="10601"/>
                    </a:cubicBezTo>
                    <a:cubicBezTo>
                      <a:pt x="2504" y="10601"/>
                      <a:pt x="2535" y="10582"/>
                      <a:pt x="2544" y="10545"/>
                    </a:cubicBezTo>
                    <a:cubicBezTo>
                      <a:pt x="2630" y="10215"/>
                      <a:pt x="2630" y="9961"/>
                      <a:pt x="2602" y="9726"/>
                    </a:cubicBezTo>
                    <a:cubicBezTo>
                      <a:pt x="2540" y="9189"/>
                      <a:pt x="2235" y="8716"/>
                      <a:pt x="2036" y="8378"/>
                    </a:cubicBezTo>
                    <a:cubicBezTo>
                      <a:pt x="1836" y="8035"/>
                      <a:pt x="1667" y="7713"/>
                      <a:pt x="1631" y="7332"/>
                    </a:cubicBezTo>
                    <a:cubicBezTo>
                      <a:pt x="1504" y="5654"/>
                      <a:pt x="4158" y="4788"/>
                      <a:pt x="1502" y="2387"/>
                    </a:cubicBezTo>
                    <a:cubicBezTo>
                      <a:pt x="947" y="1885"/>
                      <a:pt x="504" y="1499"/>
                      <a:pt x="437" y="704"/>
                    </a:cubicBezTo>
                    <a:cubicBezTo>
                      <a:pt x="421" y="485"/>
                      <a:pt x="437" y="267"/>
                      <a:pt x="471" y="51"/>
                    </a:cubicBezTo>
                    <a:cubicBezTo>
                      <a:pt x="474" y="25"/>
                      <a:pt x="450" y="3"/>
                      <a:pt x="425" y="1"/>
                    </a:cubicBezTo>
                    <a:cubicBezTo>
                      <a:pt x="424" y="1"/>
                      <a:pt x="422" y="1"/>
                      <a:pt x="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21"/>
              <p:cNvSpPr/>
              <p:nvPr/>
            </p:nvSpPr>
            <p:spPr>
              <a:xfrm>
                <a:off x="3987490" y="1576358"/>
                <a:ext cx="58836" cy="31594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9988" extrusionOk="0">
                    <a:moveTo>
                      <a:pt x="1166" y="0"/>
                    </a:moveTo>
                    <a:cubicBezTo>
                      <a:pt x="1138" y="0"/>
                      <a:pt x="1111" y="17"/>
                      <a:pt x="1109" y="51"/>
                    </a:cubicBezTo>
                    <a:cubicBezTo>
                      <a:pt x="1093" y="752"/>
                      <a:pt x="1500" y="1289"/>
                      <a:pt x="1560" y="1960"/>
                    </a:cubicBezTo>
                    <a:cubicBezTo>
                      <a:pt x="1560" y="1953"/>
                      <a:pt x="1559" y="1951"/>
                      <a:pt x="1559" y="1951"/>
                    </a:cubicBezTo>
                    <a:lnTo>
                      <a:pt x="1559" y="1951"/>
                    </a:lnTo>
                    <a:cubicBezTo>
                      <a:pt x="1560" y="1951"/>
                      <a:pt x="1560" y="1957"/>
                      <a:pt x="1562" y="1965"/>
                    </a:cubicBezTo>
                    <a:lnTo>
                      <a:pt x="1562" y="1965"/>
                    </a:lnTo>
                    <a:cubicBezTo>
                      <a:pt x="1561" y="1964"/>
                      <a:pt x="1561" y="1963"/>
                      <a:pt x="1560" y="1962"/>
                    </a:cubicBezTo>
                    <a:lnTo>
                      <a:pt x="1560" y="1962"/>
                    </a:lnTo>
                    <a:cubicBezTo>
                      <a:pt x="1567" y="2106"/>
                      <a:pt x="1559" y="2247"/>
                      <a:pt x="1531" y="2389"/>
                    </a:cubicBezTo>
                    <a:cubicBezTo>
                      <a:pt x="1486" y="2597"/>
                      <a:pt x="1410" y="2796"/>
                      <a:pt x="1315" y="2986"/>
                    </a:cubicBezTo>
                    <a:cubicBezTo>
                      <a:pt x="1110" y="3390"/>
                      <a:pt x="848" y="3758"/>
                      <a:pt x="642" y="4160"/>
                    </a:cubicBezTo>
                    <a:cubicBezTo>
                      <a:pt x="543" y="4354"/>
                      <a:pt x="462" y="4554"/>
                      <a:pt x="406" y="4766"/>
                    </a:cubicBezTo>
                    <a:cubicBezTo>
                      <a:pt x="1" y="6300"/>
                      <a:pt x="956" y="7853"/>
                      <a:pt x="463" y="9421"/>
                    </a:cubicBezTo>
                    <a:cubicBezTo>
                      <a:pt x="422" y="9554"/>
                      <a:pt x="377" y="9686"/>
                      <a:pt x="329" y="9816"/>
                    </a:cubicBezTo>
                    <a:cubicBezTo>
                      <a:pt x="304" y="9884"/>
                      <a:pt x="344" y="9958"/>
                      <a:pt x="409" y="9979"/>
                    </a:cubicBezTo>
                    <a:cubicBezTo>
                      <a:pt x="423" y="9985"/>
                      <a:pt x="438" y="9987"/>
                      <a:pt x="452" y="9987"/>
                    </a:cubicBezTo>
                    <a:cubicBezTo>
                      <a:pt x="500" y="9987"/>
                      <a:pt x="545" y="9960"/>
                      <a:pt x="572" y="9899"/>
                    </a:cubicBezTo>
                    <a:cubicBezTo>
                      <a:pt x="674" y="9663"/>
                      <a:pt x="707" y="9597"/>
                      <a:pt x="765" y="9391"/>
                    </a:cubicBezTo>
                    <a:cubicBezTo>
                      <a:pt x="814" y="9222"/>
                      <a:pt x="844" y="9049"/>
                      <a:pt x="866" y="8877"/>
                    </a:cubicBezTo>
                    <a:cubicBezTo>
                      <a:pt x="1006" y="7733"/>
                      <a:pt x="535" y="6540"/>
                      <a:pt x="559" y="5435"/>
                    </a:cubicBezTo>
                    <a:cubicBezTo>
                      <a:pt x="591" y="4170"/>
                      <a:pt x="1424" y="3628"/>
                      <a:pt x="1680" y="2575"/>
                    </a:cubicBezTo>
                    <a:cubicBezTo>
                      <a:pt x="1859" y="1855"/>
                      <a:pt x="1559" y="1352"/>
                      <a:pt x="1358" y="794"/>
                    </a:cubicBezTo>
                    <a:lnTo>
                      <a:pt x="1358" y="794"/>
                    </a:lnTo>
                    <a:cubicBezTo>
                      <a:pt x="1361" y="801"/>
                      <a:pt x="1362" y="804"/>
                      <a:pt x="1362" y="804"/>
                    </a:cubicBezTo>
                    <a:cubicBezTo>
                      <a:pt x="1363" y="804"/>
                      <a:pt x="1210" y="422"/>
                      <a:pt x="1222" y="58"/>
                    </a:cubicBezTo>
                    <a:cubicBezTo>
                      <a:pt x="1223" y="19"/>
                      <a:pt x="1194" y="0"/>
                      <a:pt x="11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21"/>
              <p:cNvSpPr/>
              <p:nvPr/>
            </p:nvSpPr>
            <p:spPr>
              <a:xfrm>
                <a:off x="4036837" y="1638357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1"/>
                    </a:moveTo>
                    <a:lnTo>
                      <a:pt x="0" y="5"/>
                    </a:lnTo>
                    <a:lnTo>
                      <a:pt x="0" y="1"/>
                    </a:ln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21"/>
              <p:cNvSpPr/>
              <p:nvPr/>
            </p:nvSpPr>
            <p:spPr>
              <a:xfrm>
                <a:off x="3863332" y="1571328"/>
                <a:ext cx="78733" cy="35033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1075" extrusionOk="0">
                    <a:moveTo>
                      <a:pt x="112" y="311"/>
                    </a:moveTo>
                    <a:lnTo>
                      <a:pt x="112" y="311"/>
                    </a:lnTo>
                    <a:cubicBezTo>
                      <a:pt x="112" y="312"/>
                      <a:pt x="113" y="313"/>
                      <a:pt x="113" y="314"/>
                    </a:cubicBezTo>
                    <a:cubicBezTo>
                      <a:pt x="113" y="313"/>
                      <a:pt x="113" y="312"/>
                      <a:pt x="112" y="311"/>
                    </a:cubicBezTo>
                    <a:close/>
                    <a:moveTo>
                      <a:pt x="66" y="1"/>
                    </a:moveTo>
                    <a:cubicBezTo>
                      <a:pt x="41" y="1"/>
                      <a:pt x="19" y="22"/>
                      <a:pt x="18" y="45"/>
                    </a:cubicBezTo>
                    <a:cubicBezTo>
                      <a:pt x="1" y="279"/>
                      <a:pt x="32" y="509"/>
                      <a:pt x="94" y="733"/>
                    </a:cubicBezTo>
                    <a:cubicBezTo>
                      <a:pt x="158" y="964"/>
                      <a:pt x="259" y="1182"/>
                      <a:pt x="369" y="1394"/>
                    </a:cubicBezTo>
                    <a:cubicBezTo>
                      <a:pt x="1231" y="3066"/>
                      <a:pt x="1440" y="3006"/>
                      <a:pt x="814" y="5168"/>
                    </a:cubicBezTo>
                    <a:cubicBezTo>
                      <a:pt x="715" y="5511"/>
                      <a:pt x="630" y="5856"/>
                      <a:pt x="609" y="6212"/>
                    </a:cubicBezTo>
                    <a:cubicBezTo>
                      <a:pt x="495" y="8102"/>
                      <a:pt x="2353" y="8542"/>
                      <a:pt x="1039" y="10887"/>
                    </a:cubicBezTo>
                    <a:cubicBezTo>
                      <a:pt x="982" y="10988"/>
                      <a:pt x="1057" y="11074"/>
                      <a:pt x="1139" y="11074"/>
                    </a:cubicBezTo>
                    <a:cubicBezTo>
                      <a:pt x="1174" y="11074"/>
                      <a:pt x="1211" y="11058"/>
                      <a:pt x="1239" y="11021"/>
                    </a:cubicBezTo>
                    <a:cubicBezTo>
                      <a:pt x="2489" y="9329"/>
                      <a:pt x="1261" y="8161"/>
                      <a:pt x="897" y="7177"/>
                    </a:cubicBezTo>
                    <a:lnTo>
                      <a:pt x="897" y="7177"/>
                    </a:lnTo>
                    <a:cubicBezTo>
                      <a:pt x="897" y="7177"/>
                      <a:pt x="898" y="7178"/>
                      <a:pt x="899" y="7179"/>
                    </a:cubicBezTo>
                    <a:cubicBezTo>
                      <a:pt x="897" y="7173"/>
                      <a:pt x="895" y="7167"/>
                      <a:pt x="893" y="7163"/>
                    </a:cubicBezTo>
                    <a:lnTo>
                      <a:pt x="893" y="7163"/>
                    </a:lnTo>
                    <a:cubicBezTo>
                      <a:pt x="738" y="6708"/>
                      <a:pt x="699" y="6305"/>
                      <a:pt x="806" y="5728"/>
                    </a:cubicBezTo>
                    <a:cubicBezTo>
                      <a:pt x="1158" y="3947"/>
                      <a:pt x="1668" y="3558"/>
                      <a:pt x="803" y="1983"/>
                    </a:cubicBezTo>
                    <a:cubicBezTo>
                      <a:pt x="612" y="1633"/>
                      <a:pt x="400" y="1294"/>
                      <a:pt x="256" y="920"/>
                    </a:cubicBezTo>
                    <a:cubicBezTo>
                      <a:pt x="247" y="900"/>
                      <a:pt x="240" y="877"/>
                      <a:pt x="230" y="857"/>
                    </a:cubicBezTo>
                    <a:lnTo>
                      <a:pt x="230" y="857"/>
                    </a:lnTo>
                    <a:lnTo>
                      <a:pt x="236" y="867"/>
                    </a:lnTo>
                    <a:cubicBezTo>
                      <a:pt x="172" y="683"/>
                      <a:pt x="126" y="498"/>
                      <a:pt x="111" y="304"/>
                    </a:cubicBezTo>
                    <a:lnTo>
                      <a:pt x="111" y="304"/>
                    </a:lnTo>
                    <a:cubicBezTo>
                      <a:pt x="112" y="306"/>
                      <a:pt x="112" y="308"/>
                      <a:pt x="112" y="311"/>
                    </a:cubicBezTo>
                    <a:lnTo>
                      <a:pt x="112" y="311"/>
                    </a:lnTo>
                    <a:cubicBezTo>
                      <a:pt x="107" y="223"/>
                      <a:pt x="106" y="137"/>
                      <a:pt x="113" y="51"/>
                    </a:cubicBezTo>
                    <a:cubicBezTo>
                      <a:pt x="114" y="25"/>
                      <a:pt x="94" y="2"/>
                      <a:pt x="68" y="1"/>
                    </a:cubicBezTo>
                    <a:cubicBezTo>
                      <a:pt x="67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21"/>
              <p:cNvSpPr/>
              <p:nvPr/>
            </p:nvSpPr>
            <p:spPr>
              <a:xfrm>
                <a:off x="3891548" y="1797975"/>
                <a:ext cx="127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4"/>
                      <a:pt x="3" y="5"/>
                      <a:pt x="3" y="5"/>
                    </a:cubicBezTo>
                    <a:lnTo>
                      <a:pt x="3" y="5"/>
                    </a:lnTo>
                    <a:cubicBezTo>
                      <a:pt x="2" y="4"/>
                      <a:pt x="2" y="2"/>
                      <a:pt x="1" y="1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6"/>
                    </a:cubicBezTo>
                    <a:lnTo>
                      <a:pt x="3" y="6"/>
                    </a:ln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3" y="6"/>
                    </a:moveTo>
                    <a:lnTo>
                      <a:pt x="3" y="6"/>
                    </a:lnTo>
                    <a:cubicBezTo>
                      <a:pt x="3" y="6"/>
                      <a:pt x="3" y="7"/>
                      <a:pt x="4" y="10"/>
                    </a:cubicBezTo>
                    <a:cubicBezTo>
                      <a:pt x="4" y="8"/>
                      <a:pt x="4" y="7"/>
                      <a:pt x="3" y="6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21"/>
              <p:cNvSpPr/>
              <p:nvPr/>
            </p:nvSpPr>
            <p:spPr>
              <a:xfrm>
                <a:off x="3825626" y="1762294"/>
                <a:ext cx="39414" cy="154493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4884" extrusionOk="0">
                    <a:moveTo>
                      <a:pt x="48" y="1"/>
                    </a:moveTo>
                    <a:cubicBezTo>
                      <a:pt x="23" y="1"/>
                      <a:pt x="0" y="20"/>
                      <a:pt x="0" y="46"/>
                    </a:cubicBezTo>
                    <a:cubicBezTo>
                      <a:pt x="0" y="101"/>
                      <a:pt x="4" y="157"/>
                      <a:pt x="12" y="213"/>
                    </a:cubicBezTo>
                    <a:cubicBezTo>
                      <a:pt x="22" y="270"/>
                      <a:pt x="37" y="326"/>
                      <a:pt x="57" y="380"/>
                    </a:cubicBezTo>
                    <a:cubicBezTo>
                      <a:pt x="95" y="486"/>
                      <a:pt x="148" y="585"/>
                      <a:pt x="209" y="679"/>
                    </a:cubicBezTo>
                    <a:cubicBezTo>
                      <a:pt x="272" y="777"/>
                      <a:pt x="341" y="867"/>
                      <a:pt x="413" y="959"/>
                    </a:cubicBezTo>
                    <a:cubicBezTo>
                      <a:pt x="487" y="1053"/>
                      <a:pt x="560" y="1146"/>
                      <a:pt x="630" y="1245"/>
                    </a:cubicBezTo>
                    <a:cubicBezTo>
                      <a:pt x="670" y="1306"/>
                      <a:pt x="710" y="1368"/>
                      <a:pt x="745" y="1432"/>
                    </a:cubicBezTo>
                    <a:cubicBezTo>
                      <a:pt x="786" y="1511"/>
                      <a:pt x="819" y="1596"/>
                      <a:pt x="849" y="1680"/>
                    </a:cubicBezTo>
                    <a:lnTo>
                      <a:pt x="844" y="1669"/>
                    </a:lnTo>
                    <a:lnTo>
                      <a:pt x="844" y="1669"/>
                    </a:lnTo>
                    <a:cubicBezTo>
                      <a:pt x="907" y="1851"/>
                      <a:pt x="929" y="1977"/>
                      <a:pt x="944" y="2133"/>
                    </a:cubicBezTo>
                    <a:cubicBezTo>
                      <a:pt x="954" y="2249"/>
                      <a:pt x="954" y="2366"/>
                      <a:pt x="947" y="2482"/>
                    </a:cubicBezTo>
                    <a:cubicBezTo>
                      <a:pt x="939" y="2619"/>
                      <a:pt x="921" y="2756"/>
                      <a:pt x="904" y="2892"/>
                    </a:cubicBezTo>
                    <a:cubicBezTo>
                      <a:pt x="871" y="3132"/>
                      <a:pt x="823" y="3370"/>
                      <a:pt x="796" y="3612"/>
                    </a:cubicBezTo>
                    <a:cubicBezTo>
                      <a:pt x="783" y="3722"/>
                      <a:pt x="778" y="3834"/>
                      <a:pt x="782" y="3945"/>
                    </a:cubicBezTo>
                    <a:cubicBezTo>
                      <a:pt x="783" y="4051"/>
                      <a:pt x="798" y="4154"/>
                      <a:pt x="823" y="4259"/>
                    </a:cubicBezTo>
                    <a:cubicBezTo>
                      <a:pt x="848" y="4366"/>
                      <a:pt x="891" y="4468"/>
                      <a:pt x="941" y="4565"/>
                    </a:cubicBezTo>
                    <a:cubicBezTo>
                      <a:pt x="1000" y="4674"/>
                      <a:pt x="1076" y="4774"/>
                      <a:pt x="1157" y="4868"/>
                    </a:cubicBezTo>
                    <a:cubicBezTo>
                      <a:pt x="1167" y="4878"/>
                      <a:pt x="1180" y="4884"/>
                      <a:pt x="1193" y="4884"/>
                    </a:cubicBezTo>
                    <a:cubicBezTo>
                      <a:pt x="1205" y="4884"/>
                      <a:pt x="1216" y="4879"/>
                      <a:pt x="1226" y="4870"/>
                    </a:cubicBezTo>
                    <a:cubicBezTo>
                      <a:pt x="1243" y="4853"/>
                      <a:pt x="1246" y="4823"/>
                      <a:pt x="1229" y="4803"/>
                    </a:cubicBezTo>
                    <a:cubicBezTo>
                      <a:pt x="1179" y="4752"/>
                      <a:pt x="1136" y="4697"/>
                      <a:pt x="1096" y="4638"/>
                    </a:cubicBezTo>
                    <a:cubicBezTo>
                      <a:pt x="1064" y="4593"/>
                      <a:pt x="1035" y="4545"/>
                      <a:pt x="1011" y="4497"/>
                    </a:cubicBezTo>
                    <a:cubicBezTo>
                      <a:pt x="988" y="4452"/>
                      <a:pt x="968" y="4406"/>
                      <a:pt x="949" y="4358"/>
                    </a:cubicBezTo>
                    <a:cubicBezTo>
                      <a:pt x="931" y="4302"/>
                      <a:pt x="917" y="4246"/>
                      <a:pt x="902" y="4189"/>
                    </a:cubicBezTo>
                    <a:cubicBezTo>
                      <a:pt x="889" y="4132"/>
                      <a:pt x="882" y="4074"/>
                      <a:pt x="878" y="4017"/>
                    </a:cubicBezTo>
                    <a:cubicBezTo>
                      <a:pt x="861" y="3738"/>
                      <a:pt x="909" y="3461"/>
                      <a:pt x="954" y="3187"/>
                    </a:cubicBezTo>
                    <a:cubicBezTo>
                      <a:pt x="981" y="3026"/>
                      <a:pt x="1004" y="2864"/>
                      <a:pt x="1021" y="2704"/>
                    </a:cubicBezTo>
                    <a:cubicBezTo>
                      <a:pt x="1076" y="2240"/>
                      <a:pt x="1050" y="1783"/>
                      <a:pt x="802" y="1345"/>
                    </a:cubicBezTo>
                    <a:cubicBezTo>
                      <a:pt x="676" y="1122"/>
                      <a:pt x="473" y="900"/>
                      <a:pt x="317" y="674"/>
                    </a:cubicBezTo>
                    <a:cubicBezTo>
                      <a:pt x="284" y="628"/>
                      <a:pt x="254" y="578"/>
                      <a:pt x="226" y="529"/>
                    </a:cubicBezTo>
                    <a:cubicBezTo>
                      <a:pt x="196" y="476"/>
                      <a:pt x="169" y="419"/>
                      <a:pt x="148" y="359"/>
                    </a:cubicBezTo>
                    <a:lnTo>
                      <a:pt x="148" y="359"/>
                    </a:lnTo>
                    <a:cubicBezTo>
                      <a:pt x="148" y="359"/>
                      <a:pt x="149" y="360"/>
                      <a:pt x="151" y="360"/>
                    </a:cubicBezTo>
                    <a:cubicBezTo>
                      <a:pt x="136" y="321"/>
                      <a:pt x="125" y="281"/>
                      <a:pt x="115" y="243"/>
                    </a:cubicBezTo>
                    <a:cubicBezTo>
                      <a:pt x="103" y="194"/>
                      <a:pt x="95" y="122"/>
                      <a:pt x="95" y="51"/>
                    </a:cubicBezTo>
                    <a:cubicBezTo>
                      <a:pt x="95" y="26"/>
                      <a:pt x="76" y="3"/>
                      <a:pt x="50" y="1"/>
                    </a:cubicBezTo>
                    <a:cubicBezTo>
                      <a:pt x="49" y="1"/>
                      <a:pt x="49" y="1"/>
                      <a:pt x="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21"/>
              <p:cNvSpPr/>
              <p:nvPr/>
            </p:nvSpPr>
            <p:spPr>
              <a:xfrm>
                <a:off x="3941465" y="1836250"/>
                <a:ext cx="22396" cy="70888"/>
              </a:xfrm>
              <a:custGeom>
                <a:avLst/>
                <a:gdLst/>
                <a:ahLst/>
                <a:cxnLst/>
                <a:rect l="l" t="t" r="r" b="b"/>
                <a:pathLst>
                  <a:path w="708" h="2241" extrusionOk="0">
                    <a:moveTo>
                      <a:pt x="150" y="0"/>
                    </a:moveTo>
                    <a:cubicBezTo>
                      <a:pt x="0" y="0"/>
                      <a:pt x="707" y="1084"/>
                      <a:pt x="495" y="1733"/>
                    </a:cubicBezTo>
                    <a:cubicBezTo>
                      <a:pt x="451" y="1878"/>
                      <a:pt x="350" y="2027"/>
                      <a:pt x="244" y="2136"/>
                    </a:cubicBezTo>
                    <a:cubicBezTo>
                      <a:pt x="217" y="2166"/>
                      <a:pt x="220" y="2200"/>
                      <a:pt x="239" y="2222"/>
                    </a:cubicBezTo>
                    <a:cubicBezTo>
                      <a:pt x="250" y="2235"/>
                      <a:pt x="264" y="2240"/>
                      <a:pt x="278" y="2240"/>
                    </a:cubicBezTo>
                    <a:cubicBezTo>
                      <a:pt x="393" y="2240"/>
                      <a:pt x="586" y="1877"/>
                      <a:pt x="627" y="1748"/>
                    </a:cubicBezTo>
                    <a:cubicBezTo>
                      <a:pt x="667" y="1610"/>
                      <a:pt x="681" y="1427"/>
                      <a:pt x="642" y="1211"/>
                    </a:cubicBezTo>
                    <a:cubicBezTo>
                      <a:pt x="594" y="919"/>
                      <a:pt x="223" y="35"/>
                      <a:pt x="201" y="21"/>
                    </a:cubicBezTo>
                    <a:cubicBezTo>
                      <a:pt x="178" y="7"/>
                      <a:pt x="161" y="0"/>
                      <a:pt x="1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21"/>
              <p:cNvSpPr/>
              <p:nvPr/>
            </p:nvSpPr>
            <p:spPr>
              <a:xfrm>
                <a:off x="3997549" y="1605206"/>
                <a:ext cx="13665" cy="43083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62" extrusionOk="0">
                    <a:moveTo>
                      <a:pt x="47" y="1"/>
                    </a:moveTo>
                    <a:cubicBezTo>
                      <a:pt x="21" y="1"/>
                      <a:pt x="3" y="21"/>
                      <a:pt x="2" y="45"/>
                    </a:cubicBezTo>
                    <a:cubicBezTo>
                      <a:pt x="1" y="68"/>
                      <a:pt x="36" y="110"/>
                      <a:pt x="51" y="131"/>
                    </a:cubicBezTo>
                    <a:lnTo>
                      <a:pt x="49" y="130"/>
                    </a:lnTo>
                    <a:lnTo>
                      <a:pt x="49" y="130"/>
                    </a:lnTo>
                    <a:cubicBezTo>
                      <a:pt x="188" y="342"/>
                      <a:pt x="278" y="545"/>
                      <a:pt x="300" y="803"/>
                    </a:cubicBezTo>
                    <a:lnTo>
                      <a:pt x="300" y="807"/>
                    </a:lnTo>
                    <a:lnTo>
                      <a:pt x="300" y="807"/>
                    </a:lnTo>
                    <a:cubicBezTo>
                      <a:pt x="304" y="924"/>
                      <a:pt x="300" y="993"/>
                      <a:pt x="281" y="1086"/>
                    </a:cubicBezTo>
                    <a:lnTo>
                      <a:pt x="281" y="1085"/>
                    </a:lnTo>
                    <a:cubicBezTo>
                      <a:pt x="264" y="1175"/>
                      <a:pt x="247" y="1221"/>
                      <a:pt x="218" y="1298"/>
                    </a:cubicBezTo>
                    <a:cubicBezTo>
                      <a:pt x="205" y="1333"/>
                      <a:pt x="235" y="1361"/>
                      <a:pt x="265" y="1361"/>
                    </a:cubicBezTo>
                    <a:cubicBezTo>
                      <a:pt x="282" y="1361"/>
                      <a:pt x="300" y="1352"/>
                      <a:pt x="308" y="1328"/>
                    </a:cubicBezTo>
                    <a:cubicBezTo>
                      <a:pt x="432" y="1012"/>
                      <a:pt x="429" y="681"/>
                      <a:pt x="265" y="319"/>
                    </a:cubicBezTo>
                    <a:cubicBezTo>
                      <a:pt x="244" y="269"/>
                      <a:pt x="107" y="2"/>
                      <a:pt x="52" y="1"/>
                    </a:cubicBezTo>
                    <a:cubicBezTo>
                      <a:pt x="50" y="1"/>
                      <a:pt x="49" y="1"/>
                      <a:pt x="4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21"/>
              <p:cNvSpPr/>
              <p:nvPr/>
            </p:nvSpPr>
            <p:spPr>
              <a:xfrm>
                <a:off x="4007007" y="1630576"/>
                <a:ext cx="95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1"/>
                    </a:moveTo>
                    <a:lnTo>
                      <a:pt x="1" y="8"/>
                    </a:lnTo>
                    <a:cubicBezTo>
                      <a:pt x="1" y="4"/>
                      <a:pt x="2" y="8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21"/>
              <p:cNvSpPr/>
              <p:nvPr/>
            </p:nvSpPr>
            <p:spPr>
              <a:xfrm>
                <a:off x="3922422" y="1601411"/>
                <a:ext cx="11198" cy="3153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7" extrusionOk="0">
                    <a:moveTo>
                      <a:pt x="52" y="1"/>
                    </a:moveTo>
                    <a:cubicBezTo>
                      <a:pt x="43" y="1"/>
                      <a:pt x="34" y="2"/>
                      <a:pt x="27" y="6"/>
                    </a:cubicBezTo>
                    <a:cubicBezTo>
                      <a:pt x="16" y="11"/>
                      <a:pt x="7" y="22"/>
                      <a:pt x="4" y="32"/>
                    </a:cubicBezTo>
                    <a:cubicBezTo>
                      <a:pt x="0" y="44"/>
                      <a:pt x="0" y="59"/>
                      <a:pt x="6" y="68"/>
                    </a:cubicBezTo>
                    <a:cubicBezTo>
                      <a:pt x="42" y="122"/>
                      <a:pt x="73" y="175"/>
                      <a:pt x="102" y="233"/>
                    </a:cubicBezTo>
                    <a:cubicBezTo>
                      <a:pt x="129" y="288"/>
                      <a:pt x="152" y="344"/>
                      <a:pt x="173" y="400"/>
                    </a:cubicBezTo>
                    <a:cubicBezTo>
                      <a:pt x="195" y="460"/>
                      <a:pt x="212" y="519"/>
                      <a:pt x="226" y="580"/>
                    </a:cubicBezTo>
                    <a:cubicBezTo>
                      <a:pt x="238" y="641"/>
                      <a:pt x="246" y="704"/>
                      <a:pt x="252" y="767"/>
                    </a:cubicBezTo>
                    <a:cubicBezTo>
                      <a:pt x="255" y="795"/>
                      <a:pt x="255" y="822"/>
                      <a:pt x="256" y="851"/>
                    </a:cubicBezTo>
                    <a:cubicBezTo>
                      <a:pt x="256" y="883"/>
                      <a:pt x="254" y="916"/>
                      <a:pt x="252" y="947"/>
                    </a:cubicBezTo>
                    <a:cubicBezTo>
                      <a:pt x="251" y="979"/>
                      <a:pt x="276" y="997"/>
                      <a:pt x="301" y="997"/>
                    </a:cubicBezTo>
                    <a:cubicBezTo>
                      <a:pt x="324" y="997"/>
                      <a:pt x="346" y="983"/>
                      <a:pt x="348" y="953"/>
                    </a:cubicBezTo>
                    <a:cubicBezTo>
                      <a:pt x="354" y="838"/>
                      <a:pt x="349" y="787"/>
                      <a:pt x="344" y="717"/>
                    </a:cubicBezTo>
                    <a:cubicBezTo>
                      <a:pt x="337" y="632"/>
                      <a:pt x="319" y="550"/>
                      <a:pt x="298" y="467"/>
                    </a:cubicBezTo>
                    <a:cubicBezTo>
                      <a:pt x="276" y="393"/>
                      <a:pt x="246" y="318"/>
                      <a:pt x="216" y="247"/>
                    </a:cubicBezTo>
                    <a:cubicBezTo>
                      <a:pt x="183" y="168"/>
                      <a:pt x="138" y="97"/>
                      <a:pt x="92" y="25"/>
                    </a:cubicBezTo>
                    <a:cubicBezTo>
                      <a:pt x="85" y="15"/>
                      <a:pt x="77" y="8"/>
                      <a:pt x="65" y="2"/>
                    </a:cubicBezTo>
                    <a:cubicBezTo>
                      <a:pt x="62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21"/>
              <p:cNvSpPr/>
              <p:nvPr/>
            </p:nvSpPr>
            <p:spPr>
              <a:xfrm>
                <a:off x="4001187" y="1876424"/>
                <a:ext cx="1392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4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27" y="47"/>
                      <a:pt x="17" y="87"/>
                      <a:pt x="0" y="147"/>
                    </a:cubicBezTo>
                    <a:cubicBezTo>
                      <a:pt x="30" y="57"/>
                      <a:pt x="36" y="28"/>
                      <a:pt x="4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21"/>
              <p:cNvSpPr/>
              <p:nvPr/>
            </p:nvSpPr>
            <p:spPr>
              <a:xfrm>
                <a:off x="3978253" y="1932729"/>
                <a:ext cx="175149" cy="22301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705" extrusionOk="0">
                    <a:moveTo>
                      <a:pt x="62" y="1"/>
                    </a:moveTo>
                    <a:cubicBezTo>
                      <a:pt x="32" y="1"/>
                      <a:pt x="0" y="29"/>
                      <a:pt x="18" y="71"/>
                    </a:cubicBezTo>
                    <a:cubicBezTo>
                      <a:pt x="93" y="260"/>
                      <a:pt x="196" y="348"/>
                      <a:pt x="306" y="348"/>
                    </a:cubicBezTo>
                    <a:cubicBezTo>
                      <a:pt x="399" y="348"/>
                      <a:pt x="496" y="287"/>
                      <a:pt x="588" y="173"/>
                    </a:cubicBezTo>
                    <a:cubicBezTo>
                      <a:pt x="656" y="363"/>
                      <a:pt x="796" y="456"/>
                      <a:pt x="943" y="456"/>
                    </a:cubicBezTo>
                    <a:cubicBezTo>
                      <a:pt x="1072" y="456"/>
                      <a:pt x="1206" y="385"/>
                      <a:pt x="1304" y="244"/>
                    </a:cubicBezTo>
                    <a:cubicBezTo>
                      <a:pt x="1388" y="435"/>
                      <a:pt x="1555" y="550"/>
                      <a:pt x="1726" y="550"/>
                    </a:cubicBezTo>
                    <a:cubicBezTo>
                      <a:pt x="1853" y="550"/>
                      <a:pt x="1981" y="486"/>
                      <a:pt x="2080" y="343"/>
                    </a:cubicBezTo>
                    <a:cubicBezTo>
                      <a:pt x="2173" y="535"/>
                      <a:pt x="2347" y="644"/>
                      <a:pt x="2519" y="644"/>
                    </a:cubicBezTo>
                    <a:cubicBezTo>
                      <a:pt x="2664" y="644"/>
                      <a:pt x="2807" y="568"/>
                      <a:pt x="2902" y="402"/>
                    </a:cubicBezTo>
                    <a:cubicBezTo>
                      <a:pt x="3011" y="592"/>
                      <a:pt x="3180" y="690"/>
                      <a:pt x="3347" y="690"/>
                    </a:cubicBezTo>
                    <a:cubicBezTo>
                      <a:pt x="3498" y="690"/>
                      <a:pt x="3648" y="609"/>
                      <a:pt x="3749" y="445"/>
                    </a:cubicBezTo>
                    <a:cubicBezTo>
                      <a:pt x="3866" y="624"/>
                      <a:pt x="4024" y="704"/>
                      <a:pt x="4178" y="704"/>
                    </a:cubicBezTo>
                    <a:cubicBezTo>
                      <a:pt x="4364" y="704"/>
                      <a:pt x="4545" y="588"/>
                      <a:pt x="4648" y="387"/>
                    </a:cubicBezTo>
                    <a:cubicBezTo>
                      <a:pt x="4741" y="516"/>
                      <a:pt x="4844" y="565"/>
                      <a:pt x="4944" y="565"/>
                    </a:cubicBezTo>
                    <a:cubicBezTo>
                      <a:pt x="5257" y="565"/>
                      <a:pt x="5537" y="86"/>
                      <a:pt x="5336" y="75"/>
                    </a:cubicBezTo>
                    <a:cubicBezTo>
                      <a:pt x="5334" y="75"/>
                      <a:pt x="5333" y="75"/>
                      <a:pt x="5332" y="75"/>
                    </a:cubicBezTo>
                    <a:cubicBezTo>
                      <a:pt x="5261" y="75"/>
                      <a:pt x="5254" y="151"/>
                      <a:pt x="5224" y="217"/>
                    </a:cubicBezTo>
                    <a:cubicBezTo>
                      <a:pt x="5167" y="323"/>
                      <a:pt x="5095" y="409"/>
                      <a:pt x="4975" y="423"/>
                    </a:cubicBezTo>
                    <a:cubicBezTo>
                      <a:pt x="4974" y="423"/>
                      <a:pt x="4973" y="423"/>
                      <a:pt x="4972" y="423"/>
                    </a:cubicBezTo>
                    <a:cubicBezTo>
                      <a:pt x="4755" y="423"/>
                      <a:pt x="4718" y="151"/>
                      <a:pt x="4644" y="151"/>
                    </a:cubicBezTo>
                    <a:cubicBezTo>
                      <a:pt x="4615" y="151"/>
                      <a:pt x="4581" y="192"/>
                      <a:pt x="4529" y="306"/>
                    </a:cubicBezTo>
                    <a:lnTo>
                      <a:pt x="4529" y="306"/>
                    </a:lnTo>
                    <a:cubicBezTo>
                      <a:pt x="4529" y="305"/>
                      <a:pt x="4529" y="304"/>
                      <a:pt x="4530" y="303"/>
                    </a:cubicBezTo>
                    <a:lnTo>
                      <a:pt x="4530" y="303"/>
                    </a:lnTo>
                    <a:cubicBezTo>
                      <a:pt x="4525" y="312"/>
                      <a:pt x="4521" y="320"/>
                      <a:pt x="4521" y="320"/>
                    </a:cubicBezTo>
                    <a:cubicBezTo>
                      <a:pt x="4522" y="320"/>
                      <a:pt x="4523" y="318"/>
                      <a:pt x="4527" y="311"/>
                    </a:cubicBezTo>
                    <a:lnTo>
                      <a:pt x="4527" y="311"/>
                    </a:lnTo>
                    <a:cubicBezTo>
                      <a:pt x="4436" y="476"/>
                      <a:pt x="4308" y="558"/>
                      <a:pt x="4182" y="558"/>
                    </a:cubicBezTo>
                    <a:cubicBezTo>
                      <a:pt x="4041" y="558"/>
                      <a:pt x="3900" y="457"/>
                      <a:pt x="3812" y="254"/>
                    </a:cubicBezTo>
                    <a:cubicBezTo>
                      <a:pt x="3802" y="230"/>
                      <a:pt x="3777" y="216"/>
                      <a:pt x="3751" y="216"/>
                    </a:cubicBezTo>
                    <a:cubicBezTo>
                      <a:pt x="3724" y="216"/>
                      <a:pt x="3696" y="231"/>
                      <a:pt x="3683" y="264"/>
                    </a:cubicBezTo>
                    <a:cubicBezTo>
                      <a:pt x="3601" y="462"/>
                      <a:pt x="3473" y="554"/>
                      <a:pt x="3344" y="554"/>
                    </a:cubicBezTo>
                    <a:cubicBezTo>
                      <a:pt x="3195" y="554"/>
                      <a:pt x="3045" y="433"/>
                      <a:pt x="2960" y="214"/>
                    </a:cubicBezTo>
                    <a:cubicBezTo>
                      <a:pt x="2951" y="191"/>
                      <a:pt x="2928" y="178"/>
                      <a:pt x="2903" y="178"/>
                    </a:cubicBezTo>
                    <a:cubicBezTo>
                      <a:pt x="2877" y="178"/>
                      <a:pt x="2850" y="192"/>
                      <a:pt x="2840" y="223"/>
                    </a:cubicBezTo>
                    <a:cubicBezTo>
                      <a:pt x="2772" y="426"/>
                      <a:pt x="2647" y="516"/>
                      <a:pt x="2521" y="516"/>
                    </a:cubicBezTo>
                    <a:cubicBezTo>
                      <a:pt x="2368" y="516"/>
                      <a:pt x="2215" y="385"/>
                      <a:pt x="2158" y="167"/>
                    </a:cubicBezTo>
                    <a:cubicBezTo>
                      <a:pt x="2149" y="133"/>
                      <a:pt x="2121" y="115"/>
                      <a:pt x="2093" y="115"/>
                    </a:cubicBezTo>
                    <a:cubicBezTo>
                      <a:pt x="2069" y="115"/>
                      <a:pt x="2044" y="129"/>
                      <a:pt x="2031" y="160"/>
                    </a:cubicBezTo>
                    <a:cubicBezTo>
                      <a:pt x="1963" y="331"/>
                      <a:pt x="1845" y="419"/>
                      <a:pt x="1723" y="419"/>
                    </a:cubicBezTo>
                    <a:cubicBezTo>
                      <a:pt x="1596" y="419"/>
                      <a:pt x="1465" y="321"/>
                      <a:pt x="1388" y="117"/>
                    </a:cubicBezTo>
                    <a:lnTo>
                      <a:pt x="1388" y="118"/>
                    </a:lnTo>
                    <a:cubicBezTo>
                      <a:pt x="1385" y="107"/>
                      <a:pt x="1379" y="94"/>
                      <a:pt x="1377" y="81"/>
                    </a:cubicBezTo>
                    <a:cubicBezTo>
                      <a:pt x="1367" y="49"/>
                      <a:pt x="1342" y="33"/>
                      <a:pt x="1317" y="33"/>
                    </a:cubicBezTo>
                    <a:cubicBezTo>
                      <a:pt x="1294" y="33"/>
                      <a:pt x="1271" y="47"/>
                      <a:pt x="1259" y="74"/>
                    </a:cubicBezTo>
                    <a:cubicBezTo>
                      <a:pt x="1183" y="252"/>
                      <a:pt x="1058" y="342"/>
                      <a:pt x="942" y="342"/>
                    </a:cubicBezTo>
                    <a:cubicBezTo>
                      <a:pt x="819" y="342"/>
                      <a:pt x="704" y="242"/>
                      <a:pt x="662" y="42"/>
                    </a:cubicBezTo>
                    <a:cubicBezTo>
                      <a:pt x="657" y="18"/>
                      <a:pt x="634" y="2"/>
                      <a:pt x="611" y="2"/>
                    </a:cubicBezTo>
                    <a:cubicBezTo>
                      <a:pt x="595" y="2"/>
                      <a:pt x="580" y="9"/>
                      <a:pt x="570" y="25"/>
                    </a:cubicBezTo>
                    <a:cubicBezTo>
                      <a:pt x="500" y="135"/>
                      <a:pt x="409" y="249"/>
                      <a:pt x="309" y="249"/>
                    </a:cubicBezTo>
                    <a:cubicBezTo>
                      <a:pt x="280" y="249"/>
                      <a:pt x="249" y="239"/>
                      <a:pt x="218" y="216"/>
                    </a:cubicBezTo>
                    <a:cubicBezTo>
                      <a:pt x="177" y="178"/>
                      <a:pt x="145" y="137"/>
                      <a:pt x="102" y="28"/>
                    </a:cubicBezTo>
                    <a:cubicBezTo>
                      <a:pt x="95" y="9"/>
                      <a:pt x="79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21"/>
              <p:cNvSpPr/>
              <p:nvPr/>
            </p:nvSpPr>
            <p:spPr>
              <a:xfrm>
                <a:off x="4121390" y="1942536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21"/>
              <p:cNvSpPr/>
              <p:nvPr/>
            </p:nvSpPr>
            <p:spPr>
              <a:xfrm>
                <a:off x="3973318" y="1974010"/>
                <a:ext cx="85028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918" extrusionOk="0">
                    <a:moveTo>
                      <a:pt x="68" y="1"/>
                    </a:moveTo>
                    <a:cubicBezTo>
                      <a:pt x="49" y="1"/>
                      <a:pt x="30" y="12"/>
                      <a:pt x="25" y="33"/>
                    </a:cubicBezTo>
                    <a:cubicBezTo>
                      <a:pt x="3" y="129"/>
                      <a:pt x="2" y="165"/>
                      <a:pt x="1" y="226"/>
                    </a:cubicBezTo>
                    <a:cubicBezTo>
                      <a:pt x="1" y="278"/>
                      <a:pt x="9" y="330"/>
                      <a:pt x="25" y="380"/>
                    </a:cubicBezTo>
                    <a:cubicBezTo>
                      <a:pt x="65" y="500"/>
                      <a:pt x="159" y="579"/>
                      <a:pt x="304" y="584"/>
                    </a:cubicBezTo>
                    <a:cubicBezTo>
                      <a:pt x="308" y="585"/>
                      <a:pt x="312" y="585"/>
                      <a:pt x="315" y="585"/>
                    </a:cubicBezTo>
                    <a:cubicBezTo>
                      <a:pt x="433" y="585"/>
                      <a:pt x="561" y="520"/>
                      <a:pt x="658" y="444"/>
                    </a:cubicBezTo>
                    <a:cubicBezTo>
                      <a:pt x="693" y="702"/>
                      <a:pt x="863" y="838"/>
                      <a:pt x="1074" y="838"/>
                    </a:cubicBezTo>
                    <a:cubicBezTo>
                      <a:pt x="1221" y="838"/>
                      <a:pt x="1389" y="772"/>
                      <a:pt x="1546" y="637"/>
                    </a:cubicBezTo>
                    <a:cubicBezTo>
                      <a:pt x="1652" y="843"/>
                      <a:pt x="1802" y="917"/>
                      <a:pt x="1955" y="917"/>
                    </a:cubicBezTo>
                    <a:cubicBezTo>
                      <a:pt x="2313" y="917"/>
                      <a:pt x="2688" y="510"/>
                      <a:pt x="2559" y="427"/>
                    </a:cubicBezTo>
                    <a:cubicBezTo>
                      <a:pt x="2547" y="419"/>
                      <a:pt x="2536" y="415"/>
                      <a:pt x="2526" y="415"/>
                    </a:cubicBezTo>
                    <a:cubicBezTo>
                      <a:pt x="2476" y="415"/>
                      <a:pt x="2441" y="496"/>
                      <a:pt x="2399" y="550"/>
                    </a:cubicBezTo>
                    <a:cubicBezTo>
                      <a:pt x="2272" y="699"/>
                      <a:pt x="2121" y="783"/>
                      <a:pt x="1982" y="783"/>
                    </a:cubicBezTo>
                    <a:cubicBezTo>
                      <a:pt x="1839" y="783"/>
                      <a:pt x="1708" y="695"/>
                      <a:pt x="1627" y="498"/>
                    </a:cubicBezTo>
                    <a:cubicBezTo>
                      <a:pt x="1618" y="475"/>
                      <a:pt x="1592" y="462"/>
                      <a:pt x="1568" y="462"/>
                    </a:cubicBezTo>
                    <a:cubicBezTo>
                      <a:pt x="1552" y="462"/>
                      <a:pt x="1537" y="467"/>
                      <a:pt x="1525" y="478"/>
                    </a:cubicBezTo>
                    <a:cubicBezTo>
                      <a:pt x="1404" y="606"/>
                      <a:pt x="1240" y="714"/>
                      <a:pt x="1067" y="714"/>
                    </a:cubicBezTo>
                    <a:cubicBezTo>
                      <a:pt x="1046" y="714"/>
                      <a:pt x="1025" y="712"/>
                      <a:pt x="1004" y="709"/>
                    </a:cubicBezTo>
                    <a:cubicBezTo>
                      <a:pt x="893" y="685"/>
                      <a:pt x="834" y="620"/>
                      <a:pt x="792" y="513"/>
                    </a:cubicBezTo>
                    <a:cubicBezTo>
                      <a:pt x="764" y="424"/>
                      <a:pt x="761" y="357"/>
                      <a:pt x="760" y="357"/>
                    </a:cubicBezTo>
                    <a:cubicBezTo>
                      <a:pt x="760" y="357"/>
                      <a:pt x="760" y="359"/>
                      <a:pt x="759" y="364"/>
                    </a:cubicBezTo>
                    <a:cubicBezTo>
                      <a:pt x="759" y="334"/>
                      <a:pt x="759" y="305"/>
                      <a:pt x="734" y="288"/>
                    </a:cubicBezTo>
                    <a:cubicBezTo>
                      <a:pt x="726" y="283"/>
                      <a:pt x="716" y="280"/>
                      <a:pt x="705" y="280"/>
                    </a:cubicBezTo>
                    <a:cubicBezTo>
                      <a:pt x="692" y="280"/>
                      <a:pt x="679" y="284"/>
                      <a:pt x="669" y="294"/>
                    </a:cubicBezTo>
                    <a:cubicBezTo>
                      <a:pt x="631" y="334"/>
                      <a:pt x="590" y="370"/>
                      <a:pt x="546" y="401"/>
                    </a:cubicBezTo>
                    <a:cubicBezTo>
                      <a:pt x="460" y="457"/>
                      <a:pt x="404" y="473"/>
                      <a:pt x="344" y="481"/>
                    </a:cubicBezTo>
                    <a:cubicBezTo>
                      <a:pt x="332" y="483"/>
                      <a:pt x="320" y="483"/>
                      <a:pt x="309" y="483"/>
                    </a:cubicBezTo>
                    <a:cubicBezTo>
                      <a:pt x="272" y="483"/>
                      <a:pt x="242" y="475"/>
                      <a:pt x="210" y="460"/>
                    </a:cubicBezTo>
                    <a:cubicBezTo>
                      <a:pt x="180" y="444"/>
                      <a:pt x="165" y="428"/>
                      <a:pt x="144" y="401"/>
                    </a:cubicBezTo>
                    <a:cubicBezTo>
                      <a:pt x="121" y="365"/>
                      <a:pt x="105" y="334"/>
                      <a:pt x="96" y="251"/>
                    </a:cubicBezTo>
                    <a:cubicBezTo>
                      <a:pt x="95" y="178"/>
                      <a:pt x="105" y="98"/>
                      <a:pt x="115" y="63"/>
                    </a:cubicBezTo>
                    <a:cubicBezTo>
                      <a:pt x="122" y="21"/>
                      <a:pt x="95" y="1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21"/>
              <p:cNvSpPr/>
              <p:nvPr/>
            </p:nvSpPr>
            <p:spPr>
              <a:xfrm>
                <a:off x="4088777" y="1988466"/>
                <a:ext cx="59026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30" extrusionOk="0">
                    <a:moveTo>
                      <a:pt x="56" y="0"/>
                    </a:moveTo>
                    <a:cubicBezTo>
                      <a:pt x="28" y="0"/>
                      <a:pt x="0" y="24"/>
                      <a:pt x="9" y="57"/>
                    </a:cubicBezTo>
                    <a:cubicBezTo>
                      <a:pt x="80" y="314"/>
                      <a:pt x="233" y="430"/>
                      <a:pt x="398" y="430"/>
                    </a:cubicBezTo>
                    <a:cubicBezTo>
                      <a:pt x="538" y="430"/>
                      <a:pt x="687" y="346"/>
                      <a:pt x="804" y="195"/>
                    </a:cubicBezTo>
                    <a:cubicBezTo>
                      <a:pt x="930" y="328"/>
                      <a:pt x="1120" y="425"/>
                      <a:pt x="1318" y="425"/>
                    </a:cubicBezTo>
                    <a:cubicBezTo>
                      <a:pt x="1491" y="425"/>
                      <a:pt x="1669" y="351"/>
                      <a:pt x="1816" y="162"/>
                    </a:cubicBezTo>
                    <a:cubicBezTo>
                      <a:pt x="1866" y="99"/>
                      <a:pt x="1807" y="14"/>
                      <a:pt x="1736" y="14"/>
                    </a:cubicBezTo>
                    <a:cubicBezTo>
                      <a:pt x="1709" y="14"/>
                      <a:pt x="1679" y="27"/>
                      <a:pt x="1654" y="59"/>
                    </a:cubicBezTo>
                    <a:cubicBezTo>
                      <a:pt x="1555" y="185"/>
                      <a:pt x="1438" y="238"/>
                      <a:pt x="1315" y="238"/>
                    </a:cubicBezTo>
                    <a:cubicBezTo>
                      <a:pt x="1168" y="238"/>
                      <a:pt x="1012" y="162"/>
                      <a:pt x="867" y="41"/>
                    </a:cubicBezTo>
                    <a:cubicBezTo>
                      <a:pt x="840" y="16"/>
                      <a:pt x="816" y="3"/>
                      <a:pt x="795" y="3"/>
                    </a:cubicBezTo>
                    <a:cubicBezTo>
                      <a:pt x="767" y="3"/>
                      <a:pt x="743" y="25"/>
                      <a:pt x="726" y="63"/>
                    </a:cubicBezTo>
                    <a:cubicBezTo>
                      <a:pt x="655" y="196"/>
                      <a:pt x="549" y="308"/>
                      <a:pt x="398" y="322"/>
                    </a:cubicBezTo>
                    <a:cubicBezTo>
                      <a:pt x="313" y="322"/>
                      <a:pt x="248" y="296"/>
                      <a:pt x="178" y="208"/>
                    </a:cubicBezTo>
                    <a:cubicBezTo>
                      <a:pt x="146" y="159"/>
                      <a:pt x="119" y="103"/>
                      <a:pt x="102" y="37"/>
                    </a:cubicBezTo>
                    <a:cubicBezTo>
                      <a:pt x="94" y="11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21"/>
              <p:cNvSpPr/>
              <p:nvPr/>
            </p:nvSpPr>
            <p:spPr>
              <a:xfrm>
                <a:off x="3975090" y="2031201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1"/>
                    </a:moveTo>
                    <a:cubicBezTo>
                      <a:pt x="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21"/>
              <p:cNvSpPr/>
              <p:nvPr/>
            </p:nvSpPr>
            <p:spPr>
              <a:xfrm>
                <a:off x="3948012" y="2021554"/>
                <a:ext cx="48524" cy="299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946" extrusionOk="0">
                    <a:moveTo>
                      <a:pt x="290" y="0"/>
                    </a:moveTo>
                    <a:cubicBezTo>
                      <a:pt x="275" y="0"/>
                      <a:pt x="260" y="9"/>
                      <a:pt x="252" y="22"/>
                    </a:cubicBezTo>
                    <a:cubicBezTo>
                      <a:pt x="0" y="410"/>
                      <a:pt x="168" y="623"/>
                      <a:pt x="428" y="623"/>
                    </a:cubicBezTo>
                    <a:cubicBezTo>
                      <a:pt x="552" y="623"/>
                      <a:pt x="697" y="574"/>
                      <a:pt x="828" y="473"/>
                    </a:cubicBezTo>
                    <a:lnTo>
                      <a:pt x="828" y="473"/>
                    </a:lnTo>
                    <a:cubicBezTo>
                      <a:pt x="821" y="529"/>
                      <a:pt x="822" y="579"/>
                      <a:pt x="828" y="635"/>
                    </a:cubicBezTo>
                    <a:cubicBezTo>
                      <a:pt x="843" y="802"/>
                      <a:pt x="949" y="917"/>
                      <a:pt x="1073" y="940"/>
                    </a:cubicBezTo>
                    <a:cubicBezTo>
                      <a:pt x="1090" y="944"/>
                      <a:pt x="1109" y="946"/>
                      <a:pt x="1131" y="946"/>
                    </a:cubicBezTo>
                    <a:cubicBezTo>
                      <a:pt x="1174" y="946"/>
                      <a:pt x="1224" y="937"/>
                      <a:pt x="1279" y="917"/>
                    </a:cubicBezTo>
                    <a:cubicBezTo>
                      <a:pt x="1368" y="881"/>
                      <a:pt x="1534" y="802"/>
                      <a:pt x="1466" y="732"/>
                    </a:cubicBezTo>
                    <a:cubicBezTo>
                      <a:pt x="1455" y="719"/>
                      <a:pt x="1442" y="714"/>
                      <a:pt x="1429" y="714"/>
                    </a:cubicBezTo>
                    <a:cubicBezTo>
                      <a:pt x="1389" y="714"/>
                      <a:pt x="1341" y="757"/>
                      <a:pt x="1296" y="782"/>
                    </a:cubicBezTo>
                    <a:cubicBezTo>
                      <a:pt x="1247" y="810"/>
                      <a:pt x="1196" y="825"/>
                      <a:pt x="1147" y="831"/>
                    </a:cubicBezTo>
                    <a:cubicBezTo>
                      <a:pt x="1142" y="831"/>
                      <a:pt x="1137" y="831"/>
                      <a:pt x="1133" y="831"/>
                    </a:cubicBezTo>
                    <a:cubicBezTo>
                      <a:pt x="1093" y="831"/>
                      <a:pt x="1077" y="826"/>
                      <a:pt x="1048" y="815"/>
                    </a:cubicBezTo>
                    <a:cubicBezTo>
                      <a:pt x="1022" y="798"/>
                      <a:pt x="1008" y="788"/>
                      <a:pt x="981" y="754"/>
                    </a:cubicBezTo>
                    <a:cubicBezTo>
                      <a:pt x="915" y="644"/>
                      <a:pt x="925" y="516"/>
                      <a:pt x="948" y="390"/>
                    </a:cubicBezTo>
                    <a:cubicBezTo>
                      <a:pt x="959" y="346"/>
                      <a:pt x="980" y="303"/>
                      <a:pt x="941" y="280"/>
                    </a:cubicBezTo>
                    <a:cubicBezTo>
                      <a:pt x="933" y="274"/>
                      <a:pt x="924" y="271"/>
                      <a:pt x="914" y="271"/>
                    </a:cubicBezTo>
                    <a:cubicBezTo>
                      <a:pt x="900" y="271"/>
                      <a:pt x="884" y="278"/>
                      <a:pt x="869" y="294"/>
                    </a:cubicBezTo>
                    <a:cubicBezTo>
                      <a:pt x="866" y="297"/>
                      <a:pt x="864" y="301"/>
                      <a:pt x="861" y="304"/>
                    </a:cubicBezTo>
                    <a:cubicBezTo>
                      <a:pt x="861" y="304"/>
                      <a:pt x="861" y="304"/>
                      <a:pt x="862" y="304"/>
                    </a:cubicBezTo>
                    <a:lnTo>
                      <a:pt x="862" y="304"/>
                    </a:lnTo>
                    <a:cubicBezTo>
                      <a:pt x="861" y="304"/>
                      <a:pt x="859" y="306"/>
                      <a:pt x="855" y="310"/>
                    </a:cubicBezTo>
                    <a:cubicBezTo>
                      <a:pt x="855" y="310"/>
                      <a:pt x="802" y="370"/>
                      <a:pt x="729" y="422"/>
                    </a:cubicBezTo>
                    <a:cubicBezTo>
                      <a:pt x="624" y="489"/>
                      <a:pt x="512" y="525"/>
                      <a:pt x="421" y="525"/>
                    </a:cubicBezTo>
                    <a:cubicBezTo>
                      <a:pt x="238" y="525"/>
                      <a:pt x="135" y="384"/>
                      <a:pt x="331" y="74"/>
                    </a:cubicBezTo>
                    <a:cubicBezTo>
                      <a:pt x="351" y="44"/>
                      <a:pt x="331" y="2"/>
                      <a:pt x="294" y="1"/>
                    </a:cubicBezTo>
                    <a:cubicBezTo>
                      <a:pt x="292" y="1"/>
                      <a:pt x="291" y="0"/>
                      <a:pt x="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21"/>
              <p:cNvSpPr/>
              <p:nvPr/>
            </p:nvSpPr>
            <p:spPr>
              <a:xfrm>
                <a:off x="4032756" y="2038382"/>
                <a:ext cx="71806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606" extrusionOk="0">
                    <a:moveTo>
                      <a:pt x="48" y="1"/>
                    </a:moveTo>
                    <a:cubicBezTo>
                      <a:pt x="24" y="1"/>
                      <a:pt x="1" y="17"/>
                      <a:pt x="2" y="44"/>
                    </a:cubicBezTo>
                    <a:cubicBezTo>
                      <a:pt x="6" y="144"/>
                      <a:pt x="19" y="248"/>
                      <a:pt x="76" y="335"/>
                    </a:cubicBezTo>
                    <a:cubicBezTo>
                      <a:pt x="115" y="398"/>
                      <a:pt x="178" y="438"/>
                      <a:pt x="249" y="452"/>
                    </a:cubicBezTo>
                    <a:cubicBezTo>
                      <a:pt x="269" y="457"/>
                      <a:pt x="290" y="459"/>
                      <a:pt x="310" y="459"/>
                    </a:cubicBezTo>
                    <a:cubicBezTo>
                      <a:pt x="368" y="459"/>
                      <a:pt x="426" y="442"/>
                      <a:pt x="481" y="421"/>
                    </a:cubicBezTo>
                    <a:cubicBezTo>
                      <a:pt x="530" y="402"/>
                      <a:pt x="573" y="376"/>
                      <a:pt x="617" y="349"/>
                    </a:cubicBezTo>
                    <a:cubicBezTo>
                      <a:pt x="650" y="328"/>
                      <a:pt x="679" y="306"/>
                      <a:pt x="707" y="281"/>
                    </a:cubicBezTo>
                    <a:cubicBezTo>
                      <a:pt x="718" y="305"/>
                      <a:pt x="729" y="328"/>
                      <a:pt x="742" y="349"/>
                    </a:cubicBezTo>
                    <a:cubicBezTo>
                      <a:pt x="818" y="495"/>
                      <a:pt x="950" y="593"/>
                      <a:pt x="1105" y="593"/>
                    </a:cubicBezTo>
                    <a:cubicBezTo>
                      <a:pt x="1216" y="593"/>
                      <a:pt x="1338" y="544"/>
                      <a:pt x="1462" y="427"/>
                    </a:cubicBezTo>
                    <a:cubicBezTo>
                      <a:pt x="1482" y="448"/>
                      <a:pt x="1502" y="467"/>
                      <a:pt x="1524" y="485"/>
                    </a:cubicBezTo>
                    <a:cubicBezTo>
                      <a:pt x="1559" y="515"/>
                      <a:pt x="1597" y="543"/>
                      <a:pt x="1640" y="563"/>
                    </a:cubicBezTo>
                    <a:cubicBezTo>
                      <a:pt x="1691" y="587"/>
                      <a:pt x="1747" y="604"/>
                      <a:pt x="1813" y="606"/>
                    </a:cubicBezTo>
                    <a:cubicBezTo>
                      <a:pt x="1817" y="606"/>
                      <a:pt x="1822" y="606"/>
                      <a:pt x="1826" y="606"/>
                    </a:cubicBezTo>
                    <a:cubicBezTo>
                      <a:pt x="1885" y="606"/>
                      <a:pt x="1937" y="588"/>
                      <a:pt x="1983" y="565"/>
                    </a:cubicBezTo>
                    <a:cubicBezTo>
                      <a:pt x="2062" y="530"/>
                      <a:pt x="2126" y="457"/>
                      <a:pt x="2175" y="385"/>
                    </a:cubicBezTo>
                    <a:cubicBezTo>
                      <a:pt x="2205" y="341"/>
                      <a:pt x="2227" y="291"/>
                      <a:pt x="2248" y="242"/>
                    </a:cubicBezTo>
                    <a:cubicBezTo>
                      <a:pt x="2269" y="186"/>
                      <a:pt x="2219" y="141"/>
                      <a:pt x="2169" y="141"/>
                    </a:cubicBezTo>
                    <a:cubicBezTo>
                      <a:pt x="2140" y="141"/>
                      <a:pt x="2112" y="156"/>
                      <a:pt x="2096" y="193"/>
                    </a:cubicBezTo>
                    <a:cubicBezTo>
                      <a:pt x="2075" y="250"/>
                      <a:pt x="2039" y="312"/>
                      <a:pt x="2003" y="358"/>
                    </a:cubicBezTo>
                    <a:cubicBezTo>
                      <a:pt x="1958" y="408"/>
                      <a:pt x="1925" y="429"/>
                      <a:pt x="1882" y="448"/>
                    </a:cubicBezTo>
                    <a:cubicBezTo>
                      <a:pt x="1850" y="457"/>
                      <a:pt x="1832" y="461"/>
                      <a:pt x="1809" y="461"/>
                    </a:cubicBezTo>
                    <a:cubicBezTo>
                      <a:pt x="1797" y="461"/>
                      <a:pt x="1783" y="460"/>
                      <a:pt x="1766" y="458"/>
                    </a:cubicBezTo>
                    <a:cubicBezTo>
                      <a:pt x="1707" y="447"/>
                      <a:pt x="1654" y="422"/>
                      <a:pt x="1578" y="356"/>
                    </a:cubicBezTo>
                    <a:cubicBezTo>
                      <a:pt x="1554" y="335"/>
                      <a:pt x="1532" y="312"/>
                      <a:pt x="1514" y="288"/>
                    </a:cubicBezTo>
                    <a:cubicBezTo>
                      <a:pt x="1502" y="276"/>
                      <a:pt x="1486" y="268"/>
                      <a:pt x="1468" y="268"/>
                    </a:cubicBezTo>
                    <a:cubicBezTo>
                      <a:pt x="1452" y="268"/>
                      <a:pt x="1432" y="272"/>
                      <a:pt x="1422" y="283"/>
                    </a:cubicBezTo>
                    <a:cubicBezTo>
                      <a:pt x="1402" y="306"/>
                      <a:pt x="1380" y="328"/>
                      <a:pt x="1359" y="349"/>
                    </a:cubicBezTo>
                    <a:cubicBezTo>
                      <a:pt x="1338" y="371"/>
                      <a:pt x="1312" y="391"/>
                      <a:pt x="1287" y="408"/>
                    </a:cubicBezTo>
                    <a:cubicBezTo>
                      <a:pt x="1254" y="429"/>
                      <a:pt x="1223" y="447"/>
                      <a:pt x="1187" y="461"/>
                    </a:cubicBezTo>
                    <a:cubicBezTo>
                      <a:pt x="1164" y="468"/>
                      <a:pt x="1143" y="471"/>
                      <a:pt x="1118" y="475"/>
                    </a:cubicBezTo>
                    <a:cubicBezTo>
                      <a:pt x="1097" y="475"/>
                      <a:pt x="1078" y="475"/>
                      <a:pt x="1057" y="472"/>
                    </a:cubicBezTo>
                    <a:cubicBezTo>
                      <a:pt x="1035" y="468"/>
                      <a:pt x="1015" y="462"/>
                      <a:pt x="994" y="454"/>
                    </a:cubicBezTo>
                    <a:cubicBezTo>
                      <a:pt x="965" y="439"/>
                      <a:pt x="939" y="421"/>
                      <a:pt x="917" y="401"/>
                    </a:cubicBezTo>
                    <a:cubicBezTo>
                      <a:pt x="889" y="376"/>
                      <a:pt x="868" y="348"/>
                      <a:pt x="846" y="319"/>
                    </a:cubicBezTo>
                    <a:cubicBezTo>
                      <a:pt x="818" y="270"/>
                      <a:pt x="793" y="225"/>
                      <a:pt x="772" y="170"/>
                    </a:cubicBezTo>
                    <a:cubicBezTo>
                      <a:pt x="764" y="152"/>
                      <a:pt x="745" y="143"/>
                      <a:pt x="726" y="143"/>
                    </a:cubicBezTo>
                    <a:cubicBezTo>
                      <a:pt x="714" y="143"/>
                      <a:pt x="701" y="147"/>
                      <a:pt x="692" y="156"/>
                    </a:cubicBezTo>
                    <a:cubicBezTo>
                      <a:pt x="652" y="193"/>
                      <a:pt x="610" y="229"/>
                      <a:pt x="566" y="262"/>
                    </a:cubicBezTo>
                    <a:cubicBezTo>
                      <a:pt x="520" y="292"/>
                      <a:pt x="473" y="318"/>
                      <a:pt x="421" y="339"/>
                    </a:cubicBezTo>
                    <a:cubicBezTo>
                      <a:pt x="391" y="349"/>
                      <a:pt x="362" y="356"/>
                      <a:pt x="329" y="361"/>
                    </a:cubicBezTo>
                    <a:cubicBezTo>
                      <a:pt x="324" y="361"/>
                      <a:pt x="318" y="361"/>
                      <a:pt x="313" y="361"/>
                    </a:cubicBezTo>
                    <a:cubicBezTo>
                      <a:pt x="297" y="361"/>
                      <a:pt x="283" y="360"/>
                      <a:pt x="269" y="358"/>
                    </a:cubicBezTo>
                    <a:cubicBezTo>
                      <a:pt x="251" y="355"/>
                      <a:pt x="235" y="349"/>
                      <a:pt x="219" y="342"/>
                    </a:cubicBezTo>
                    <a:cubicBezTo>
                      <a:pt x="206" y="335"/>
                      <a:pt x="193" y="326"/>
                      <a:pt x="183" y="318"/>
                    </a:cubicBezTo>
                    <a:cubicBezTo>
                      <a:pt x="173" y="306"/>
                      <a:pt x="163" y="296"/>
                      <a:pt x="155" y="285"/>
                    </a:cubicBezTo>
                    <a:cubicBezTo>
                      <a:pt x="143" y="268"/>
                      <a:pt x="133" y="248"/>
                      <a:pt x="126" y="228"/>
                    </a:cubicBezTo>
                    <a:cubicBezTo>
                      <a:pt x="112" y="185"/>
                      <a:pt x="105" y="142"/>
                      <a:pt x="99" y="96"/>
                    </a:cubicBezTo>
                    <a:cubicBezTo>
                      <a:pt x="98" y="79"/>
                      <a:pt x="98" y="64"/>
                      <a:pt x="98" y="50"/>
                    </a:cubicBezTo>
                    <a:cubicBezTo>
                      <a:pt x="95" y="16"/>
                      <a:pt x="72" y="1"/>
                      <a:pt x="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21"/>
              <p:cNvSpPr/>
              <p:nvPr/>
            </p:nvSpPr>
            <p:spPr>
              <a:xfrm>
                <a:off x="4137839" y="2035820"/>
                <a:ext cx="21289" cy="1110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51" extrusionOk="0">
                    <a:moveTo>
                      <a:pt x="102" y="1"/>
                    </a:moveTo>
                    <a:cubicBezTo>
                      <a:pt x="1" y="1"/>
                      <a:pt x="104" y="172"/>
                      <a:pt x="170" y="256"/>
                    </a:cubicBezTo>
                    <a:cubicBezTo>
                      <a:pt x="218" y="316"/>
                      <a:pt x="279" y="351"/>
                      <a:pt x="350" y="351"/>
                    </a:cubicBezTo>
                    <a:cubicBezTo>
                      <a:pt x="385" y="351"/>
                      <a:pt x="422" y="342"/>
                      <a:pt x="463" y="324"/>
                    </a:cubicBezTo>
                    <a:cubicBezTo>
                      <a:pt x="673" y="214"/>
                      <a:pt x="659" y="83"/>
                      <a:pt x="591" y="83"/>
                    </a:cubicBezTo>
                    <a:cubicBezTo>
                      <a:pt x="569" y="83"/>
                      <a:pt x="541" y="97"/>
                      <a:pt x="513" y="131"/>
                    </a:cubicBezTo>
                    <a:cubicBezTo>
                      <a:pt x="465" y="187"/>
                      <a:pt x="408" y="241"/>
                      <a:pt x="344" y="241"/>
                    </a:cubicBezTo>
                    <a:cubicBezTo>
                      <a:pt x="329" y="241"/>
                      <a:pt x="314" y="238"/>
                      <a:pt x="298" y="231"/>
                    </a:cubicBezTo>
                    <a:cubicBezTo>
                      <a:pt x="262" y="213"/>
                      <a:pt x="239" y="185"/>
                      <a:pt x="213" y="152"/>
                    </a:cubicBezTo>
                    <a:cubicBezTo>
                      <a:pt x="189" y="112"/>
                      <a:pt x="168" y="71"/>
                      <a:pt x="148" y="26"/>
                    </a:cubicBezTo>
                    <a:cubicBezTo>
                      <a:pt x="140" y="9"/>
                      <a:pt x="125" y="1"/>
                      <a:pt x="107" y="1"/>
                    </a:cubicBezTo>
                    <a:cubicBezTo>
                      <a:pt x="106" y="1"/>
                      <a:pt x="104" y="1"/>
                      <a:pt x="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21"/>
              <p:cNvSpPr/>
              <p:nvPr/>
            </p:nvSpPr>
            <p:spPr>
              <a:xfrm>
                <a:off x="3913090" y="2057235"/>
                <a:ext cx="73482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461" extrusionOk="0">
                    <a:moveTo>
                      <a:pt x="346" y="1"/>
                    </a:moveTo>
                    <a:cubicBezTo>
                      <a:pt x="317" y="1"/>
                      <a:pt x="283" y="46"/>
                      <a:pt x="265" y="68"/>
                    </a:cubicBezTo>
                    <a:cubicBezTo>
                      <a:pt x="0" y="385"/>
                      <a:pt x="123" y="639"/>
                      <a:pt x="395" y="639"/>
                    </a:cubicBezTo>
                    <a:cubicBezTo>
                      <a:pt x="459" y="639"/>
                      <a:pt x="531" y="625"/>
                      <a:pt x="607" y="595"/>
                    </a:cubicBezTo>
                    <a:lnTo>
                      <a:pt x="607" y="595"/>
                    </a:lnTo>
                    <a:cubicBezTo>
                      <a:pt x="579" y="917"/>
                      <a:pt x="756" y="1111"/>
                      <a:pt x="984" y="1111"/>
                    </a:cubicBezTo>
                    <a:cubicBezTo>
                      <a:pt x="1083" y="1111"/>
                      <a:pt x="1191" y="1075"/>
                      <a:pt x="1296" y="998"/>
                    </a:cubicBezTo>
                    <a:lnTo>
                      <a:pt x="1296" y="998"/>
                    </a:lnTo>
                    <a:cubicBezTo>
                      <a:pt x="1260" y="1305"/>
                      <a:pt x="1408" y="1460"/>
                      <a:pt x="1610" y="1460"/>
                    </a:cubicBezTo>
                    <a:cubicBezTo>
                      <a:pt x="1760" y="1460"/>
                      <a:pt x="1939" y="1374"/>
                      <a:pt x="2094" y="1201"/>
                    </a:cubicBezTo>
                    <a:cubicBezTo>
                      <a:pt x="2101" y="1215"/>
                      <a:pt x="2108" y="1228"/>
                      <a:pt x="2118" y="1240"/>
                    </a:cubicBezTo>
                    <a:cubicBezTo>
                      <a:pt x="2147" y="1275"/>
                      <a:pt x="2182" y="1305"/>
                      <a:pt x="2211" y="1341"/>
                    </a:cubicBezTo>
                    <a:cubicBezTo>
                      <a:pt x="2215" y="1350"/>
                      <a:pt x="2221" y="1357"/>
                      <a:pt x="2227" y="1366"/>
                    </a:cubicBezTo>
                    <a:cubicBezTo>
                      <a:pt x="2236" y="1383"/>
                      <a:pt x="2253" y="1392"/>
                      <a:pt x="2269" y="1392"/>
                    </a:cubicBezTo>
                    <a:cubicBezTo>
                      <a:pt x="2276" y="1392"/>
                      <a:pt x="2283" y="1390"/>
                      <a:pt x="2290" y="1387"/>
                    </a:cubicBezTo>
                    <a:cubicBezTo>
                      <a:pt x="2313" y="1377"/>
                      <a:pt x="2323" y="1345"/>
                      <a:pt x="2311" y="1325"/>
                    </a:cubicBezTo>
                    <a:cubicBezTo>
                      <a:pt x="2295" y="1297"/>
                      <a:pt x="2278" y="1272"/>
                      <a:pt x="2257" y="1248"/>
                    </a:cubicBezTo>
                    <a:cubicBezTo>
                      <a:pt x="2248" y="1238"/>
                      <a:pt x="2240" y="1228"/>
                      <a:pt x="2228" y="1221"/>
                    </a:cubicBezTo>
                    <a:cubicBezTo>
                      <a:pt x="2214" y="1207"/>
                      <a:pt x="2204" y="1192"/>
                      <a:pt x="2191" y="1178"/>
                    </a:cubicBezTo>
                    <a:cubicBezTo>
                      <a:pt x="2188" y="1175"/>
                      <a:pt x="2187" y="1172"/>
                      <a:pt x="2185" y="1169"/>
                    </a:cubicBezTo>
                    <a:cubicBezTo>
                      <a:pt x="2179" y="1159"/>
                      <a:pt x="2177" y="1149"/>
                      <a:pt x="2171" y="1139"/>
                    </a:cubicBezTo>
                    <a:cubicBezTo>
                      <a:pt x="2167" y="1122"/>
                      <a:pt x="2164" y="1106"/>
                      <a:pt x="2164" y="1091"/>
                    </a:cubicBezTo>
                    <a:cubicBezTo>
                      <a:pt x="2162" y="1075"/>
                      <a:pt x="2148" y="1061"/>
                      <a:pt x="2131" y="1056"/>
                    </a:cubicBezTo>
                    <a:cubicBezTo>
                      <a:pt x="2126" y="1055"/>
                      <a:pt x="2121" y="1054"/>
                      <a:pt x="2116" y="1054"/>
                    </a:cubicBezTo>
                    <a:cubicBezTo>
                      <a:pt x="2101" y="1054"/>
                      <a:pt x="2088" y="1062"/>
                      <a:pt x="2078" y="1075"/>
                    </a:cubicBezTo>
                    <a:cubicBezTo>
                      <a:pt x="2065" y="1091"/>
                      <a:pt x="2051" y="1106"/>
                      <a:pt x="2038" y="1122"/>
                    </a:cubicBezTo>
                    <a:lnTo>
                      <a:pt x="2041" y="1121"/>
                    </a:lnTo>
                    <a:lnTo>
                      <a:pt x="2041" y="1121"/>
                    </a:lnTo>
                    <a:cubicBezTo>
                      <a:pt x="2036" y="1126"/>
                      <a:pt x="2032" y="1130"/>
                      <a:pt x="2032" y="1130"/>
                    </a:cubicBezTo>
                    <a:cubicBezTo>
                      <a:pt x="2032" y="1130"/>
                      <a:pt x="2033" y="1129"/>
                      <a:pt x="2035" y="1126"/>
                    </a:cubicBezTo>
                    <a:lnTo>
                      <a:pt x="2035" y="1126"/>
                    </a:lnTo>
                    <a:cubicBezTo>
                      <a:pt x="1897" y="1279"/>
                      <a:pt x="1735" y="1365"/>
                      <a:pt x="1607" y="1365"/>
                    </a:cubicBezTo>
                    <a:cubicBezTo>
                      <a:pt x="1452" y="1365"/>
                      <a:pt x="1347" y="1237"/>
                      <a:pt x="1399" y="942"/>
                    </a:cubicBezTo>
                    <a:cubicBezTo>
                      <a:pt x="1403" y="926"/>
                      <a:pt x="1415" y="876"/>
                      <a:pt x="1412" y="862"/>
                    </a:cubicBezTo>
                    <a:cubicBezTo>
                      <a:pt x="1406" y="836"/>
                      <a:pt x="1385" y="823"/>
                      <a:pt x="1365" y="823"/>
                    </a:cubicBezTo>
                    <a:cubicBezTo>
                      <a:pt x="1354" y="823"/>
                      <a:pt x="1342" y="827"/>
                      <a:pt x="1335" y="836"/>
                    </a:cubicBezTo>
                    <a:cubicBezTo>
                      <a:pt x="1272" y="896"/>
                      <a:pt x="1249" y="913"/>
                      <a:pt x="1219" y="935"/>
                    </a:cubicBezTo>
                    <a:cubicBezTo>
                      <a:pt x="1142" y="984"/>
                      <a:pt x="1067" y="1016"/>
                      <a:pt x="982" y="1016"/>
                    </a:cubicBezTo>
                    <a:cubicBezTo>
                      <a:pt x="966" y="1016"/>
                      <a:pt x="948" y="1014"/>
                      <a:pt x="931" y="1012"/>
                    </a:cubicBezTo>
                    <a:cubicBezTo>
                      <a:pt x="878" y="999"/>
                      <a:pt x="852" y="988"/>
                      <a:pt x="812" y="956"/>
                    </a:cubicBezTo>
                    <a:cubicBezTo>
                      <a:pt x="773" y="920"/>
                      <a:pt x="749" y="889"/>
                      <a:pt x="723" y="819"/>
                    </a:cubicBezTo>
                    <a:cubicBezTo>
                      <a:pt x="709" y="768"/>
                      <a:pt x="703" y="743"/>
                      <a:pt x="699" y="698"/>
                    </a:cubicBezTo>
                    <a:cubicBezTo>
                      <a:pt x="697" y="677"/>
                      <a:pt x="697" y="654"/>
                      <a:pt x="699" y="631"/>
                    </a:cubicBezTo>
                    <a:cubicBezTo>
                      <a:pt x="702" y="581"/>
                      <a:pt x="726" y="504"/>
                      <a:pt x="692" y="478"/>
                    </a:cubicBezTo>
                    <a:cubicBezTo>
                      <a:pt x="685" y="473"/>
                      <a:pt x="678" y="472"/>
                      <a:pt x="669" y="472"/>
                    </a:cubicBezTo>
                    <a:cubicBezTo>
                      <a:pt x="637" y="472"/>
                      <a:pt x="593" y="499"/>
                      <a:pt x="561" y="511"/>
                    </a:cubicBezTo>
                    <a:cubicBezTo>
                      <a:pt x="494" y="532"/>
                      <a:pt x="484" y="534"/>
                      <a:pt x="425" y="542"/>
                    </a:cubicBezTo>
                    <a:cubicBezTo>
                      <a:pt x="411" y="543"/>
                      <a:pt x="399" y="544"/>
                      <a:pt x="388" y="544"/>
                    </a:cubicBezTo>
                    <a:cubicBezTo>
                      <a:pt x="372" y="544"/>
                      <a:pt x="358" y="543"/>
                      <a:pt x="344" y="539"/>
                    </a:cubicBezTo>
                    <a:cubicBezTo>
                      <a:pt x="298" y="528"/>
                      <a:pt x="282" y="519"/>
                      <a:pt x="258" y="499"/>
                    </a:cubicBezTo>
                    <a:cubicBezTo>
                      <a:pt x="239" y="481"/>
                      <a:pt x="232" y="469"/>
                      <a:pt x="222" y="442"/>
                    </a:cubicBezTo>
                    <a:cubicBezTo>
                      <a:pt x="215" y="412"/>
                      <a:pt x="212" y="390"/>
                      <a:pt x="218" y="346"/>
                    </a:cubicBezTo>
                    <a:cubicBezTo>
                      <a:pt x="226" y="303"/>
                      <a:pt x="234" y="287"/>
                      <a:pt x="254" y="247"/>
                    </a:cubicBezTo>
                    <a:cubicBezTo>
                      <a:pt x="291" y="181"/>
                      <a:pt x="309" y="161"/>
                      <a:pt x="344" y="120"/>
                    </a:cubicBezTo>
                    <a:cubicBezTo>
                      <a:pt x="361" y="98"/>
                      <a:pt x="394" y="75"/>
                      <a:pt x="394" y="51"/>
                    </a:cubicBezTo>
                    <a:cubicBezTo>
                      <a:pt x="395" y="22"/>
                      <a:pt x="374" y="2"/>
                      <a:pt x="348" y="1"/>
                    </a:cubicBezTo>
                    <a:cubicBezTo>
                      <a:pt x="347" y="1"/>
                      <a:pt x="346" y="1"/>
                      <a:pt x="3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21"/>
              <p:cNvSpPr/>
              <p:nvPr/>
            </p:nvSpPr>
            <p:spPr>
              <a:xfrm>
                <a:off x="3977494" y="2092853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21"/>
              <p:cNvSpPr/>
              <p:nvPr/>
            </p:nvSpPr>
            <p:spPr>
              <a:xfrm>
                <a:off x="4063946" y="2100761"/>
                <a:ext cx="158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5" y="1"/>
                    </a:moveTo>
                    <a:lnTo>
                      <a:pt x="1" y="4"/>
                    </a:lnTo>
                    <a:cubicBezTo>
                      <a:pt x="5" y="2"/>
                      <a:pt x="5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21"/>
              <p:cNvSpPr/>
              <p:nvPr/>
            </p:nvSpPr>
            <p:spPr>
              <a:xfrm>
                <a:off x="4025133" y="2097440"/>
                <a:ext cx="60766" cy="11862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375" extrusionOk="0">
                    <a:moveTo>
                      <a:pt x="283" y="149"/>
                    </a:moveTo>
                    <a:lnTo>
                      <a:pt x="283" y="149"/>
                    </a:lnTo>
                    <a:cubicBezTo>
                      <a:pt x="283" y="149"/>
                      <a:pt x="283" y="149"/>
                      <a:pt x="284" y="149"/>
                    </a:cubicBezTo>
                    <a:lnTo>
                      <a:pt x="284" y="149"/>
                    </a:lnTo>
                    <a:cubicBezTo>
                      <a:pt x="284" y="149"/>
                      <a:pt x="283" y="149"/>
                      <a:pt x="283" y="149"/>
                    </a:cubicBezTo>
                    <a:close/>
                    <a:moveTo>
                      <a:pt x="1339" y="0"/>
                    </a:moveTo>
                    <a:cubicBezTo>
                      <a:pt x="1322" y="0"/>
                      <a:pt x="1306" y="6"/>
                      <a:pt x="1298" y="22"/>
                    </a:cubicBezTo>
                    <a:cubicBezTo>
                      <a:pt x="1278" y="50"/>
                      <a:pt x="1256" y="77"/>
                      <a:pt x="1233" y="106"/>
                    </a:cubicBezTo>
                    <a:lnTo>
                      <a:pt x="1233" y="106"/>
                    </a:lnTo>
                    <a:lnTo>
                      <a:pt x="1234" y="105"/>
                    </a:lnTo>
                    <a:lnTo>
                      <a:pt x="1234" y="105"/>
                    </a:lnTo>
                    <a:cubicBezTo>
                      <a:pt x="1228" y="111"/>
                      <a:pt x="1233" y="106"/>
                      <a:pt x="1228" y="113"/>
                    </a:cubicBezTo>
                    <a:cubicBezTo>
                      <a:pt x="1228" y="112"/>
                      <a:pt x="1229" y="112"/>
                      <a:pt x="1229" y="109"/>
                    </a:cubicBezTo>
                    <a:lnTo>
                      <a:pt x="1229" y="109"/>
                    </a:lnTo>
                    <a:cubicBezTo>
                      <a:pt x="1213" y="127"/>
                      <a:pt x="1196" y="143"/>
                      <a:pt x="1178" y="162"/>
                    </a:cubicBezTo>
                    <a:cubicBezTo>
                      <a:pt x="1162" y="178"/>
                      <a:pt x="1143" y="192"/>
                      <a:pt x="1125" y="205"/>
                    </a:cubicBezTo>
                    <a:cubicBezTo>
                      <a:pt x="1106" y="216"/>
                      <a:pt x="1086" y="228"/>
                      <a:pt x="1069" y="238"/>
                    </a:cubicBezTo>
                    <a:cubicBezTo>
                      <a:pt x="1050" y="248"/>
                      <a:pt x="1032" y="256"/>
                      <a:pt x="1011" y="263"/>
                    </a:cubicBezTo>
                    <a:cubicBezTo>
                      <a:pt x="989" y="271"/>
                      <a:pt x="964" y="276"/>
                      <a:pt x="941" y="279"/>
                    </a:cubicBezTo>
                    <a:cubicBezTo>
                      <a:pt x="928" y="281"/>
                      <a:pt x="917" y="281"/>
                      <a:pt x="904" y="281"/>
                    </a:cubicBezTo>
                    <a:cubicBezTo>
                      <a:pt x="888" y="281"/>
                      <a:pt x="870" y="279"/>
                      <a:pt x="854" y="276"/>
                    </a:cubicBezTo>
                    <a:cubicBezTo>
                      <a:pt x="831" y="269"/>
                      <a:pt x="807" y="262"/>
                      <a:pt x="785" y="252"/>
                    </a:cubicBezTo>
                    <a:cubicBezTo>
                      <a:pt x="774" y="245"/>
                      <a:pt x="761" y="238"/>
                      <a:pt x="748" y="229"/>
                    </a:cubicBezTo>
                    <a:cubicBezTo>
                      <a:pt x="738" y="222"/>
                      <a:pt x="727" y="213"/>
                      <a:pt x="717" y="205"/>
                    </a:cubicBezTo>
                    <a:cubicBezTo>
                      <a:pt x="705" y="195"/>
                      <a:pt x="695" y="185"/>
                      <a:pt x="685" y="173"/>
                    </a:cubicBezTo>
                    <a:cubicBezTo>
                      <a:pt x="669" y="156"/>
                      <a:pt x="655" y="136"/>
                      <a:pt x="641" y="116"/>
                    </a:cubicBezTo>
                    <a:cubicBezTo>
                      <a:pt x="626" y="93"/>
                      <a:pt x="612" y="70"/>
                      <a:pt x="599" y="44"/>
                    </a:cubicBezTo>
                    <a:cubicBezTo>
                      <a:pt x="591" y="30"/>
                      <a:pt x="576" y="20"/>
                      <a:pt x="560" y="20"/>
                    </a:cubicBezTo>
                    <a:cubicBezTo>
                      <a:pt x="559" y="20"/>
                      <a:pt x="558" y="20"/>
                      <a:pt x="557" y="20"/>
                    </a:cubicBezTo>
                    <a:cubicBezTo>
                      <a:pt x="540" y="20"/>
                      <a:pt x="530" y="28"/>
                      <a:pt x="519" y="42"/>
                    </a:cubicBezTo>
                    <a:cubicBezTo>
                      <a:pt x="513" y="49"/>
                      <a:pt x="509" y="56"/>
                      <a:pt x="502" y="63"/>
                    </a:cubicBezTo>
                    <a:cubicBezTo>
                      <a:pt x="502" y="62"/>
                      <a:pt x="503" y="62"/>
                      <a:pt x="505" y="59"/>
                    </a:cubicBezTo>
                    <a:lnTo>
                      <a:pt x="505" y="59"/>
                    </a:lnTo>
                    <a:cubicBezTo>
                      <a:pt x="502" y="62"/>
                      <a:pt x="500" y="64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8" y="66"/>
                      <a:pt x="498" y="67"/>
                      <a:pt x="498" y="67"/>
                    </a:cubicBezTo>
                    <a:lnTo>
                      <a:pt x="498" y="67"/>
                    </a:lnTo>
                    <a:cubicBezTo>
                      <a:pt x="498" y="67"/>
                      <a:pt x="498" y="66"/>
                      <a:pt x="499" y="66"/>
                    </a:cubicBezTo>
                    <a:lnTo>
                      <a:pt x="499" y="66"/>
                    </a:lnTo>
                    <a:cubicBezTo>
                      <a:pt x="498" y="67"/>
                      <a:pt x="498" y="68"/>
                      <a:pt x="497" y="69"/>
                    </a:cubicBezTo>
                    <a:cubicBezTo>
                      <a:pt x="497" y="69"/>
                      <a:pt x="497" y="68"/>
                      <a:pt x="498" y="67"/>
                    </a:cubicBezTo>
                    <a:lnTo>
                      <a:pt x="498" y="67"/>
                    </a:lnTo>
                    <a:cubicBezTo>
                      <a:pt x="462" y="107"/>
                      <a:pt x="410" y="159"/>
                      <a:pt x="359" y="166"/>
                    </a:cubicBezTo>
                    <a:cubicBezTo>
                      <a:pt x="347" y="166"/>
                      <a:pt x="339" y="166"/>
                      <a:pt x="327" y="165"/>
                    </a:cubicBezTo>
                    <a:cubicBezTo>
                      <a:pt x="312" y="159"/>
                      <a:pt x="298" y="155"/>
                      <a:pt x="284" y="149"/>
                    </a:cubicBezTo>
                    <a:lnTo>
                      <a:pt x="284" y="149"/>
                    </a:lnTo>
                    <a:cubicBezTo>
                      <a:pt x="284" y="150"/>
                      <a:pt x="284" y="150"/>
                      <a:pt x="284" y="150"/>
                    </a:cubicBezTo>
                    <a:cubicBezTo>
                      <a:pt x="248" y="133"/>
                      <a:pt x="215" y="115"/>
                      <a:pt x="181" y="97"/>
                    </a:cubicBezTo>
                    <a:cubicBezTo>
                      <a:pt x="162" y="87"/>
                      <a:pt x="145" y="80"/>
                      <a:pt x="125" y="76"/>
                    </a:cubicBezTo>
                    <a:cubicBezTo>
                      <a:pt x="101" y="66"/>
                      <a:pt x="75" y="63"/>
                      <a:pt x="51" y="57"/>
                    </a:cubicBezTo>
                    <a:cubicBezTo>
                      <a:pt x="49" y="57"/>
                      <a:pt x="48" y="57"/>
                      <a:pt x="47" y="57"/>
                    </a:cubicBezTo>
                    <a:cubicBezTo>
                      <a:pt x="35" y="57"/>
                      <a:pt x="23" y="62"/>
                      <a:pt x="16" y="70"/>
                    </a:cubicBezTo>
                    <a:cubicBezTo>
                      <a:pt x="8" y="79"/>
                      <a:pt x="2" y="90"/>
                      <a:pt x="2" y="102"/>
                    </a:cubicBezTo>
                    <a:cubicBezTo>
                      <a:pt x="1" y="140"/>
                      <a:pt x="26" y="148"/>
                      <a:pt x="58" y="155"/>
                    </a:cubicBezTo>
                    <a:lnTo>
                      <a:pt x="55" y="155"/>
                    </a:lnTo>
                    <a:cubicBezTo>
                      <a:pt x="123" y="170"/>
                      <a:pt x="159" y="192"/>
                      <a:pt x="160" y="192"/>
                    </a:cubicBezTo>
                    <a:cubicBezTo>
                      <a:pt x="160" y="192"/>
                      <a:pt x="160" y="192"/>
                      <a:pt x="158" y="190"/>
                    </a:cubicBezTo>
                    <a:lnTo>
                      <a:pt x="158" y="190"/>
                    </a:lnTo>
                    <a:cubicBezTo>
                      <a:pt x="236" y="230"/>
                      <a:pt x="295" y="263"/>
                      <a:pt x="356" y="263"/>
                    </a:cubicBezTo>
                    <a:cubicBezTo>
                      <a:pt x="415" y="263"/>
                      <a:pt x="474" y="232"/>
                      <a:pt x="552" y="148"/>
                    </a:cubicBezTo>
                    <a:cubicBezTo>
                      <a:pt x="646" y="302"/>
                      <a:pt x="776" y="375"/>
                      <a:pt x="911" y="375"/>
                    </a:cubicBezTo>
                    <a:cubicBezTo>
                      <a:pt x="1057" y="375"/>
                      <a:pt x="1210" y="291"/>
                      <a:pt x="1332" y="135"/>
                    </a:cubicBezTo>
                    <a:cubicBezTo>
                      <a:pt x="1332" y="136"/>
                      <a:pt x="1334" y="136"/>
                      <a:pt x="1334" y="137"/>
                    </a:cubicBezTo>
                    <a:cubicBezTo>
                      <a:pt x="1344" y="155"/>
                      <a:pt x="1355" y="169"/>
                      <a:pt x="1368" y="183"/>
                    </a:cubicBezTo>
                    <a:cubicBezTo>
                      <a:pt x="1378" y="195"/>
                      <a:pt x="1390" y="206"/>
                      <a:pt x="1401" y="216"/>
                    </a:cubicBezTo>
                    <a:cubicBezTo>
                      <a:pt x="1434" y="245"/>
                      <a:pt x="1470" y="265"/>
                      <a:pt x="1511" y="278"/>
                    </a:cubicBezTo>
                    <a:cubicBezTo>
                      <a:pt x="1527" y="284"/>
                      <a:pt x="1543" y="285"/>
                      <a:pt x="1558" y="288"/>
                    </a:cubicBezTo>
                    <a:cubicBezTo>
                      <a:pt x="1584" y="292"/>
                      <a:pt x="1607" y="294"/>
                      <a:pt x="1633" y="294"/>
                    </a:cubicBezTo>
                    <a:lnTo>
                      <a:pt x="1707" y="294"/>
                    </a:lnTo>
                    <a:cubicBezTo>
                      <a:pt x="1730" y="294"/>
                      <a:pt x="1756" y="295"/>
                      <a:pt x="1779" y="299"/>
                    </a:cubicBezTo>
                    <a:cubicBezTo>
                      <a:pt x="1805" y="305"/>
                      <a:pt x="1828" y="312"/>
                      <a:pt x="1851" y="322"/>
                    </a:cubicBezTo>
                    <a:cubicBezTo>
                      <a:pt x="1855" y="324"/>
                      <a:pt x="1859" y="325"/>
                      <a:pt x="1864" y="325"/>
                    </a:cubicBezTo>
                    <a:cubicBezTo>
                      <a:pt x="1884" y="325"/>
                      <a:pt x="1904" y="311"/>
                      <a:pt x="1912" y="292"/>
                    </a:cubicBezTo>
                    <a:cubicBezTo>
                      <a:pt x="1921" y="265"/>
                      <a:pt x="1906" y="242"/>
                      <a:pt x="1881" y="231"/>
                    </a:cubicBezTo>
                    <a:cubicBezTo>
                      <a:pt x="1855" y="221"/>
                      <a:pt x="1829" y="213"/>
                      <a:pt x="1802" y="206"/>
                    </a:cubicBezTo>
                    <a:cubicBezTo>
                      <a:pt x="1779" y="202"/>
                      <a:pt x="1756" y="199"/>
                      <a:pt x="1733" y="198"/>
                    </a:cubicBezTo>
                    <a:cubicBezTo>
                      <a:pt x="1725" y="197"/>
                      <a:pt x="1716" y="196"/>
                      <a:pt x="1707" y="196"/>
                    </a:cubicBezTo>
                    <a:cubicBezTo>
                      <a:pt x="1690" y="196"/>
                      <a:pt x="1672" y="198"/>
                      <a:pt x="1656" y="198"/>
                    </a:cubicBezTo>
                    <a:cubicBezTo>
                      <a:pt x="1626" y="198"/>
                      <a:pt x="1597" y="195"/>
                      <a:pt x="1566" y="192"/>
                    </a:cubicBezTo>
                    <a:cubicBezTo>
                      <a:pt x="1544" y="188"/>
                      <a:pt x="1527" y="180"/>
                      <a:pt x="1507" y="172"/>
                    </a:cubicBezTo>
                    <a:cubicBezTo>
                      <a:pt x="1493" y="163"/>
                      <a:pt x="1478" y="155"/>
                      <a:pt x="1464" y="143"/>
                    </a:cubicBezTo>
                    <a:lnTo>
                      <a:pt x="1437" y="116"/>
                    </a:lnTo>
                    <a:cubicBezTo>
                      <a:pt x="1428" y="106"/>
                      <a:pt x="1418" y="93"/>
                      <a:pt x="1411" y="80"/>
                    </a:cubicBezTo>
                    <a:cubicBezTo>
                      <a:pt x="1400" y="63"/>
                      <a:pt x="1387" y="44"/>
                      <a:pt x="1378" y="26"/>
                    </a:cubicBezTo>
                    <a:cubicBezTo>
                      <a:pt x="1369" y="9"/>
                      <a:pt x="1355" y="0"/>
                      <a:pt x="1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21"/>
              <p:cNvSpPr/>
              <p:nvPr/>
            </p:nvSpPr>
            <p:spPr>
              <a:xfrm>
                <a:off x="4040854" y="2099275"/>
                <a:ext cx="158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5" y="1"/>
                    </a:moveTo>
                    <a:cubicBezTo>
                      <a:pt x="2" y="4"/>
                      <a:pt x="0" y="5"/>
                      <a:pt x="0" y="6"/>
                    </a:cubicBezTo>
                    <a:cubicBezTo>
                      <a:pt x="2" y="5"/>
                      <a:pt x="2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21"/>
              <p:cNvSpPr/>
              <p:nvPr/>
            </p:nvSpPr>
            <p:spPr>
              <a:xfrm>
                <a:off x="4130437" y="2081149"/>
                <a:ext cx="75001" cy="2075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656" extrusionOk="0">
                    <a:moveTo>
                      <a:pt x="2294" y="1"/>
                    </a:moveTo>
                    <a:cubicBezTo>
                      <a:pt x="2272" y="1"/>
                      <a:pt x="2251" y="11"/>
                      <a:pt x="2239" y="30"/>
                    </a:cubicBezTo>
                    <a:cubicBezTo>
                      <a:pt x="2214" y="73"/>
                      <a:pt x="2187" y="114"/>
                      <a:pt x="2157" y="153"/>
                    </a:cubicBezTo>
                    <a:cubicBezTo>
                      <a:pt x="2091" y="224"/>
                      <a:pt x="2044" y="257"/>
                      <a:pt x="1974" y="286"/>
                    </a:cubicBezTo>
                    <a:cubicBezTo>
                      <a:pt x="1932" y="300"/>
                      <a:pt x="1899" y="307"/>
                      <a:pt x="1859" y="307"/>
                    </a:cubicBezTo>
                    <a:cubicBezTo>
                      <a:pt x="1838" y="307"/>
                      <a:pt x="1815" y="305"/>
                      <a:pt x="1788" y="300"/>
                    </a:cubicBezTo>
                    <a:cubicBezTo>
                      <a:pt x="1722" y="284"/>
                      <a:pt x="1669" y="262"/>
                      <a:pt x="1593" y="199"/>
                    </a:cubicBezTo>
                    <a:cubicBezTo>
                      <a:pt x="1552" y="162"/>
                      <a:pt x="1526" y="117"/>
                      <a:pt x="1482" y="117"/>
                    </a:cubicBezTo>
                    <a:cubicBezTo>
                      <a:pt x="1477" y="117"/>
                      <a:pt x="1473" y="118"/>
                      <a:pt x="1468" y="118"/>
                    </a:cubicBezTo>
                    <a:cubicBezTo>
                      <a:pt x="1414" y="130"/>
                      <a:pt x="1400" y="221"/>
                      <a:pt x="1372" y="279"/>
                    </a:cubicBezTo>
                    <a:cubicBezTo>
                      <a:pt x="1321" y="376"/>
                      <a:pt x="1275" y="428"/>
                      <a:pt x="1214" y="473"/>
                    </a:cubicBezTo>
                    <a:cubicBezTo>
                      <a:pt x="1156" y="509"/>
                      <a:pt x="1126" y="521"/>
                      <a:pt x="1072" y="528"/>
                    </a:cubicBezTo>
                    <a:cubicBezTo>
                      <a:pt x="1067" y="528"/>
                      <a:pt x="1063" y="528"/>
                      <a:pt x="1058" y="528"/>
                    </a:cubicBezTo>
                    <a:cubicBezTo>
                      <a:pt x="1009" y="528"/>
                      <a:pt x="979" y="520"/>
                      <a:pt x="931" y="501"/>
                    </a:cubicBezTo>
                    <a:cubicBezTo>
                      <a:pt x="900" y="485"/>
                      <a:pt x="871" y="465"/>
                      <a:pt x="846" y="443"/>
                    </a:cubicBezTo>
                    <a:cubicBezTo>
                      <a:pt x="817" y="413"/>
                      <a:pt x="785" y="379"/>
                      <a:pt x="760" y="343"/>
                    </a:cubicBezTo>
                    <a:cubicBezTo>
                      <a:pt x="750" y="333"/>
                      <a:pt x="734" y="326"/>
                      <a:pt x="720" y="326"/>
                    </a:cubicBezTo>
                    <a:cubicBezTo>
                      <a:pt x="718" y="326"/>
                      <a:pt x="717" y="326"/>
                      <a:pt x="715" y="326"/>
                    </a:cubicBezTo>
                    <a:cubicBezTo>
                      <a:pt x="677" y="326"/>
                      <a:pt x="663" y="364"/>
                      <a:pt x="634" y="395"/>
                    </a:cubicBezTo>
                    <a:cubicBezTo>
                      <a:pt x="583" y="451"/>
                      <a:pt x="532" y="492"/>
                      <a:pt x="467" y="516"/>
                    </a:cubicBezTo>
                    <a:cubicBezTo>
                      <a:pt x="442" y="524"/>
                      <a:pt x="423" y="529"/>
                      <a:pt x="401" y="529"/>
                    </a:cubicBezTo>
                    <a:cubicBezTo>
                      <a:pt x="388" y="529"/>
                      <a:pt x="374" y="527"/>
                      <a:pt x="356" y="524"/>
                    </a:cubicBezTo>
                    <a:cubicBezTo>
                      <a:pt x="311" y="514"/>
                      <a:pt x="289" y="501"/>
                      <a:pt x="246" y="465"/>
                    </a:cubicBezTo>
                    <a:cubicBezTo>
                      <a:pt x="203" y="424"/>
                      <a:pt x="169" y="380"/>
                      <a:pt x="126" y="280"/>
                    </a:cubicBezTo>
                    <a:lnTo>
                      <a:pt x="126" y="280"/>
                    </a:lnTo>
                    <a:cubicBezTo>
                      <a:pt x="127" y="280"/>
                      <a:pt x="127" y="280"/>
                      <a:pt x="127" y="280"/>
                    </a:cubicBezTo>
                    <a:cubicBezTo>
                      <a:pt x="124" y="273"/>
                      <a:pt x="125" y="276"/>
                      <a:pt x="122" y="269"/>
                    </a:cubicBezTo>
                    <a:lnTo>
                      <a:pt x="122" y="270"/>
                    </a:lnTo>
                    <a:cubicBezTo>
                      <a:pt x="117" y="254"/>
                      <a:pt x="111" y="240"/>
                      <a:pt x="108" y="223"/>
                    </a:cubicBezTo>
                    <a:cubicBezTo>
                      <a:pt x="100" y="196"/>
                      <a:pt x="80" y="184"/>
                      <a:pt x="60" y="184"/>
                    </a:cubicBezTo>
                    <a:cubicBezTo>
                      <a:pt x="30" y="184"/>
                      <a:pt x="0" y="210"/>
                      <a:pt x="11" y="244"/>
                    </a:cubicBezTo>
                    <a:cubicBezTo>
                      <a:pt x="48" y="372"/>
                      <a:pt x="87" y="436"/>
                      <a:pt x="141" y="502"/>
                    </a:cubicBezTo>
                    <a:cubicBezTo>
                      <a:pt x="188" y="558"/>
                      <a:pt x="251" y="602"/>
                      <a:pt x="331" y="622"/>
                    </a:cubicBezTo>
                    <a:cubicBezTo>
                      <a:pt x="353" y="628"/>
                      <a:pt x="375" y="631"/>
                      <a:pt x="397" y="631"/>
                    </a:cubicBezTo>
                    <a:cubicBezTo>
                      <a:pt x="447" y="631"/>
                      <a:pt x="496" y="617"/>
                      <a:pt x="546" y="598"/>
                    </a:cubicBezTo>
                    <a:cubicBezTo>
                      <a:pt x="588" y="579"/>
                      <a:pt x="657" y="531"/>
                      <a:pt x="711" y="472"/>
                    </a:cubicBezTo>
                    <a:cubicBezTo>
                      <a:pt x="808" y="595"/>
                      <a:pt x="932" y="655"/>
                      <a:pt x="1057" y="655"/>
                    </a:cubicBezTo>
                    <a:cubicBezTo>
                      <a:pt x="1230" y="655"/>
                      <a:pt x="1405" y="539"/>
                      <a:pt x="1508" y="309"/>
                    </a:cubicBezTo>
                    <a:cubicBezTo>
                      <a:pt x="1521" y="320"/>
                      <a:pt x="1534" y="329"/>
                      <a:pt x="1547" y="339"/>
                    </a:cubicBezTo>
                    <a:cubicBezTo>
                      <a:pt x="1609" y="390"/>
                      <a:pt x="1695" y="429"/>
                      <a:pt x="1798" y="445"/>
                    </a:cubicBezTo>
                    <a:cubicBezTo>
                      <a:pt x="1817" y="448"/>
                      <a:pt x="1838" y="450"/>
                      <a:pt x="1859" y="450"/>
                    </a:cubicBezTo>
                    <a:cubicBezTo>
                      <a:pt x="1914" y="450"/>
                      <a:pt x="1977" y="438"/>
                      <a:pt x="2048" y="409"/>
                    </a:cubicBezTo>
                    <a:cubicBezTo>
                      <a:pt x="2114" y="383"/>
                      <a:pt x="2199" y="323"/>
                      <a:pt x="2260" y="243"/>
                    </a:cubicBezTo>
                    <a:cubicBezTo>
                      <a:pt x="2289" y="207"/>
                      <a:pt x="2370" y="98"/>
                      <a:pt x="2360" y="53"/>
                    </a:cubicBezTo>
                    <a:cubicBezTo>
                      <a:pt x="2353" y="25"/>
                      <a:pt x="2329" y="2"/>
                      <a:pt x="2299" y="1"/>
                    </a:cubicBezTo>
                    <a:cubicBezTo>
                      <a:pt x="2297" y="1"/>
                      <a:pt x="2296" y="1"/>
                      <a:pt x="2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21"/>
              <p:cNvSpPr/>
              <p:nvPr/>
            </p:nvSpPr>
            <p:spPr>
              <a:xfrm>
                <a:off x="4134391" y="2089722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0" y="1"/>
                    </a:moveTo>
                    <a:cubicBezTo>
                      <a:pt x="0" y="2"/>
                      <a:pt x="0" y="5"/>
                      <a:pt x="2" y="6"/>
                    </a:cubicBezTo>
                    <a:cubicBezTo>
                      <a:pt x="2" y="5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21"/>
              <p:cNvSpPr/>
              <p:nvPr/>
            </p:nvSpPr>
            <p:spPr>
              <a:xfrm>
                <a:off x="3948360" y="2129484"/>
                <a:ext cx="5700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914" extrusionOk="0">
                    <a:moveTo>
                      <a:pt x="1323" y="718"/>
                    </a:moveTo>
                    <a:cubicBezTo>
                      <a:pt x="1322" y="718"/>
                      <a:pt x="1321" y="719"/>
                      <a:pt x="1321" y="720"/>
                    </a:cubicBezTo>
                    <a:cubicBezTo>
                      <a:pt x="1322" y="719"/>
                      <a:pt x="1323" y="718"/>
                      <a:pt x="1323" y="718"/>
                    </a:cubicBezTo>
                    <a:close/>
                    <a:moveTo>
                      <a:pt x="173" y="0"/>
                    </a:moveTo>
                    <a:cubicBezTo>
                      <a:pt x="151" y="0"/>
                      <a:pt x="132" y="14"/>
                      <a:pt x="125" y="37"/>
                    </a:cubicBezTo>
                    <a:cubicBezTo>
                      <a:pt x="0" y="415"/>
                      <a:pt x="161" y="606"/>
                      <a:pt x="393" y="606"/>
                    </a:cubicBezTo>
                    <a:cubicBezTo>
                      <a:pt x="505" y="606"/>
                      <a:pt x="634" y="562"/>
                      <a:pt x="755" y="473"/>
                    </a:cubicBezTo>
                    <a:cubicBezTo>
                      <a:pt x="792" y="743"/>
                      <a:pt x="947" y="889"/>
                      <a:pt x="1132" y="889"/>
                    </a:cubicBezTo>
                    <a:cubicBezTo>
                      <a:pt x="1256" y="889"/>
                      <a:pt x="1394" y="824"/>
                      <a:pt x="1520" y="688"/>
                    </a:cubicBezTo>
                    <a:cubicBezTo>
                      <a:pt x="1526" y="697"/>
                      <a:pt x="1533" y="705"/>
                      <a:pt x="1540" y="717"/>
                    </a:cubicBezTo>
                    <a:cubicBezTo>
                      <a:pt x="1548" y="728"/>
                      <a:pt x="1558" y="741"/>
                      <a:pt x="1570" y="753"/>
                    </a:cubicBezTo>
                    <a:cubicBezTo>
                      <a:pt x="1591" y="775"/>
                      <a:pt x="1614" y="795"/>
                      <a:pt x="1637" y="816"/>
                    </a:cubicBezTo>
                    <a:cubicBezTo>
                      <a:pt x="1659" y="834"/>
                      <a:pt x="1677" y="854"/>
                      <a:pt x="1693" y="876"/>
                    </a:cubicBezTo>
                    <a:lnTo>
                      <a:pt x="1699" y="886"/>
                    </a:lnTo>
                    <a:cubicBezTo>
                      <a:pt x="1709" y="903"/>
                      <a:pt x="1726" y="913"/>
                      <a:pt x="1743" y="913"/>
                    </a:cubicBezTo>
                    <a:cubicBezTo>
                      <a:pt x="1751" y="913"/>
                      <a:pt x="1759" y="911"/>
                      <a:pt x="1766" y="907"/>
                    </a:cubicBezTo>
                    <a:cubicBezTo>
                      <a:pt x="1790" y="896"/>
                      <a:pt x="1802" y="864"/>
                      <a:pt x="1788" y="840"/>
                    </a:cubicBezTo>
                    <a:cubicBezTo>
                      <a:pt x="1779" y="823"/>
                      <a:pt x="1769" y="808"/>
                      <a:pt x="1757" y="794"/>
                    </a:cubicBezTo>
                    <a:cubicBezTo>
                      <a:pt x="1745" y="777"/>
                      <a:pt x="1729" y="763"/>
                      <a:pt x="1713" y="748"/>
                    </a:cubicBezTo>
                    <a:cubicBezTo>
                      <a:pt x="1697" y="732"/>
                      <a:pt x="1679" y="715"/>
                      <a:pt x="1663" y="700"/>
                    </a:cubicBezTo>
                    <a:cubicBezTo>
                      <a:pt x="1647" y="684"/>
                      <a:pt x="1633" y="668"/>
                      <a:pt x="1619" y="649"/>
                    </a:cubicBezTo>
                    <a:cubicBezTo>
                      <a:pt x="1614" y="647"/>
                      <a:pt x="1613" y="641"/>
                      <a:pt x="1609" y="637"/>
                    </a:cubicBezTo>
                    <a:cubicBezTo>
                      <a:pt x="1601" y="627"/>
                      <a:pt x="1597" y="616"/>
                      <a:pt x="1593" y="604"/>
                    </a:cubicBezTo>
                    <a:cubicBezTo>
                      <a:pt x="1591" y="596"/>
                      <a:pt x="1590" y="586"/>
                      <a:pt x="1586" y="578"/>
                    </a:cubicBezTo>
                    <a:cubicBezTo>
                      <a:pt x="1580" y="561"/>
                      <a:pt x="1570" y="546"/>
                      <a:pt x="1551" y="541"/>
                    </a:cubicBezTo>
                    <a:cubicBezTo>
                      <a:pt x="1546" y="539"/>
                      <a:pt x="1541" y="538"/>
                      <a:pt x="1536" y="538"/>
                    </a:cubicBezTo>
                    <a:cubicBezTo>
                      <a:pt x="1532" y="538"/>
                      <a:pt x="1527" y="539"/>
                      <a:pt x="1523" y="539"/>
                    </a:cubicBezTo>
                    <a:cubicBezTo>
                      <a:pt x="1508" y="542"/>
                      <a:pt x="1500" y="549"/>
                      <a:pt x="1491" y="562"/>
                    </a:cubicBezTo>
                    <a:cubicBezTo>
                      <a:pt x="1487" y="567"/>
                      <a:pt x="1483" y="571"/>
                      <a:pt x="1480" y="575"/>
                    </a:cubicBezTo>
                    <a:lnTo>
                      <a:pt x="1480" y="575"/>
                    </a:lnTo>
                    <a:cubicBezTo>
                      <a:pt x="1480" y="575"/>
                      <a:pt x="1476" y="579"/>
                      <a:pt x="1471" y="585"/>
                    </a:cubicBezTo>
                    <a:cubicBezTo>
                      <a:pt x="1407" y="659"/>
                      <a:pt x="1369" y="689"/>
                      <a:pt x="1331" y="713"/>
                    </a:cubicBezTo>
                    <a:lnTo>
                      <a:pt x="1331" y="713"/>
                    </a:lnTo>
                    <a:cubicBezTo>
                      <a:pt x="1328" y="714"/>
                      <a:pt x="1326" y="716"/>
                      <a:pt x="1323" y="718"/>
                    </a:cubicBezTo>
                    <a:lnTo>
                      <a:pt x="1323" y="718"/>
                    </a:lnTo>
                    <a:cubicBezTo>
                      <a:pt x="1325" y="717"/>
                      <a:pt x="1326" y="717"/>
                      <a:pt x="1326" y="717"/>
                    </a:cubicBezTo>
                    <a:lnTo>
                      <a:pt x="1326" y="717"/>
                    </a:lnTo>
                    <a:cubicBezTo>
                      <a:pt x="1294" y="735"/>
                      <a:pt x="1258" y="754"/>
                      <a:pt x="1222" y="768"/>
                    </a:cubicBezTo>
                    <a:cubicBezTo>
                      <a:pt x="1200" y="775"/>
                      <a:pt x="1179" y="781"/>
                      <a:pt x="1158" y="783"/>
                    </a:cubicBezTo>
                    <a:cubicBezTo>
                      <a:pt x="1151" y="783"/>
                      <a:pt x="1145" y="783"/>
                      <a:pt x="1139" y="783"/>
                    </a:cubicBezTo>
                    <a:cubicBezTo>
                      <a:pt x="1120" y="783"/>
                      <a:pt x="1101" y="782"/>
                      <a:pt x="1083" y="778"/>
                    </a:cubicBezTo>
                    <a:cubicBezTo>
                      <a:pt x="981" y="753"/>
                      <a:pt x="926" y="678"/>
                      <a:pt x="888" y="581"/>
                    </a:cubicBezTo>
                    <a:cubicBezTo>
                      <a:pt x="881" y="561"/>
                      <a:pt x="875" y="541"/>
                      <a:pt x="870" y="521"/>
                    </a:cubicBezTo>
                    <a:cubicBezTo>
                      <a:pt x="861" y="488"/>
                      <a:pt x="857" y="452"/>
                      <a:pt x="854" y="416"/>
                    </a:cubicBezTo>
                    <a:lnTo>
                      <a:pt x="854" y="416"/>
                    </a:lnTo>
                    <a:cubicBezTo>
                      <a:pt x="854" y="420"/>
                      <a:pt x="855" y="425"/>
                      <a:pt x="854" y="430"/>
                    </a:cubicBezTo>
                    <a:cubicBezTo>
                      <a:pt x="853" y="412"/>
                      <a:pt x="853" y="392"/>
                      <a:pt x="850" y="373"/>
                    </a:cubicBezTo>
                    <a:cubicBezTo>
                      <a:pt x="850" y="353"/>
                      <a:pt x="842" y="337"/>
                      <a:pt x="827" y="326"/>
                    </a:cubicBezTo>
                    <a:cubicBezTo>
                      <a:pt x="818" y="320"/>
                      <a:pt x="809" y="317"/>
                      <a:pt x="800" y="317"/>
                    </a:cubicBezTo>
                    <a:cubicBezTo>
                      <a:pt x="786" y="317"/>
                      <a:pt x="773" y="322"/>
                      <a:pt x="762" y="332"/>
                    </a:cubicBezTo>
                    <a:cubicBezTo>
                      <a:pt x="734" y="356"/>
                      <a:pt x="705" y="377"/>
                      <a:pt x="675" y="399"/>
                    </a:cubicBezTo>
                    <a:cubicBezTo>
                      <a:pt x="568" y="468"/>
                      <a:pt x="470" y="501"/>
                      <a:pt x="391" y="501"/>
                    </a:cubicBezTo>
                    <a:cubicBezTo>
                      <a:pt x="219" y="501"/>
                      <a:pt x="132" y="347"/>
                      <a:pt x="225" y="70"/>
                    </a:cubicBezTo>
                    <a:cubicBezTo>
                      <a:pt x="234" y="38"/>
                      <a:pt x="212" y="2"/>
                      <a:pt x="180" y="1"/>
                    </a:cubicBezTo>
                    <a:cubicBezTo>
                      <a:pt x="177" y="1"/>
                      <a:pt x="175" y="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21"/>
              <p:cNvSpPr/>
              <p:nvPr/>
            </p:nvSpPr>
            <p:spPr>
              <a:xfrm>
                <a:off x="3994923" y="2147831"/>
                <a:ext cx="158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1"/>
                    </a:moveTo>
                    <a:cubicBezTo>
                      <a:pt x="3" y="2"/>
                      <a:pt x="2" y="3"/>
                      <a:pt x="1" y="4"/>
                    </a:cubicBezTo>
                    <a:lnTo>
                      <a:pt x="1" y="4"/>
                    </a:lnTo>
                    <a:cubicBezTo>
                      <a:pt x="3" y="3"/>
                      <a:pt x="4" y="2"/>
                      <a:pt x="5" y="1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21"/>
              <p:cNvSpPr/>
              <p:nvPr/>
            </p:nvSpPr>
            <p:spPr>
              <a:xfrm>
                <a:off x="3990337" y="2152038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cubicBezTo>
                      <a:pt x="2" y="1"/>
                      <a:pt x="1" y="4"/>
                      <a:pt x="1" y="5"/>
                    </a:cubicBezTo>
                    <a:cubicBezTo>
                      <a:pt x="1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21"/>
              <p:cNvSpPr/>
              <p:nvPr/>
            </p:nvSpPr>
            <p:spPr>
              <a:xfrm>
                <a:off x="4090960" y="2152734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3"/>
                    </a:moveTo>
                    <a:cubicBezTo>
                      <a:pt x="0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21"/>
              <p:cNvSpPr/>
              <p:nvPr/>
            </p:nvSpPr>
            <p:spPr>
              <a:xfrm>
                <a:off x="4087101" y="2141599"/>
                <a:ext cx="63803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576" extrusionOk="0">
                    <a:moveTo>
                      <a:pt x="126" y="355"/>
                    </a:moveTo>
                    <a:lnTo>
                      <a:pt x="126" y="355"/>
                    </a:lnTo>
                    <a:cubicBezTo>
                      <a:pt x="127" y="356"/>
                      <a:pt x="127" y="356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6"/>
                      <a:pt x="126" y="355"/>
                    </a:cubicBezTo>
                    <a:close/>
                    <a:moveTo>
                      <a:pt x="1933" y="0"/>
                    </a:moveTo>
                    <a:cubicBezTo>
                      <a:pt x="1926" y="0"/>
                      <a:pt x="1919" y="0"/>
                      <a:pt x="1913" y="2"/>
                    </a:cubicBezTo>
                    <a:cubicBezTo>
                      <a:pt x="1849" y="16"/>
                      <a:pt x="1790" y="40"/>
                      <a:pt x="1733" y="70"/>
                    </a:cubicBezTo>
                    <a:cubicBezTo>
                      <a:pt x="1683" y="97"/>
                      <a:pt x="1634" y="128"/>
                      <a:pt x="1583" y="149"/>
                    </a:cubicBezTo>
                    <a:cubicBezTo>
                      <a:pt x="1567" y="152"/>
                      <a:pt x="1553" y="156"/>
                      <a:pt x="1537" y="159"/>
                    </a:cubicBezTo>
                    <a:cubicBezTo>
                      <a:pt x="1522" y="159"/>
                      <a:pt x="1508" y="159"/>
                      <a:pt x="1491" y="158"/>
                    </a:cubicBezTo>
                    <a:cubicBezTo>
                      <a:pt x="1481" y="156"/>
                      <a:pt x="1472" y="152"/>
                      <a:pt x="1461" y="150"/>
                    </a:cubicBezTo>
                    <a:cubicBezTo>
                      <a:pt x="1447" y="145"/>
                      <a:pt x="1432" y="140"/>
                      <a:pt x="1419" y="133"/>
                    </a:cubicBezTo>
                    <a:cubicBezTo>
                      <a:pt x="1412" y="129"/>
                      <a:pt x="1408" y="126"/>
                      <a:pt x="1401" y="122"/>
                    </a:cubicBezTo>
                    <a:cubicBezTo>
                      <a:pt x="1387" y="116"/>
                      <a:pt x="1375" y="111"/>
                      <a:pt x="1363" y="111"/>
                    </a:cubicBezTo>
                    <a:cubicBezTo>
                      <a:pt x="1358" y="111"/>
                      <a:pt x="1353" y="112"/>
                      <a:pt x="1348" y="113"/>
                    </a:cubicBezTo>
                    <a:cubicBezTo>
                      <a:pt x="1332" y="116"/>
                      <a:pt x="1315" y="128"/>
                      <a:pt x="1305" y="142"/>
                    </a:cubicBezTo>
                    <a:cubicBezTo>
                      <a:pt x="1275" y="201"/>
                      <a:pt x="1240" y="255"/>
                      <a:pt x="1197" y="302"/>
                    </a:cubicBezTo>
                    <a:cubicBezTo>
                      <a:pt x="1176" y="327"/>
                      <a:pt x="1153" y="348"/>
                      <a:pt x="1126" y="367"/>
                    </a:cubicBezTo>
                    <a:cubicBezTo>
                      <a:pt x="1104" y="381"/>
                      <a:pt x="1081" y="394"/>
                      <a:pt x="1059" y="405"/>
                    </a:cubicBezTo>
                    <a:cubicBezTo>
                      <a:pt x="1037" y="412"/>
                      <a:pt x="1014" y="417"/>
                      <a:pt x="990" y="421"/>
                    </a:cubicBezTo>
                    <a:cubicBezTo>
                      <a:pt x="968" y="421"/>
                      <a:pt x="947" y="421"/>
                      <a:pt x="925" y="417"/>
                    </a:cubicBezTo>
                    <a:cubicBezTo>
                      <a:pt x="904" y="412"/>
                      <a:pt x="882" y="405"/>
                      <a:pt x="861" y="395"/>
                    </a:cubicBezTo>
                    <a:cubicBezTo>
                      <a:pt x="831" y="380"/>
                      <a:pt x="804" y="359"/>
                      <a:pt x="778" y="338"/>
                    </a:cubicBezTo>
                    <a:cubicBezTo>
                      <a:pt x="745" y="308"/>
                      <a:pt x="718" y="276"/>
                      <a:pt x="692" y="241"/>
                    </a:cubicBezTo>
                    <a:cubicBezTo>
                      <a:pt x="688" y="235"/>
                      <a:pt x="682" y="228"/>
                      <a:pt x="679" y="222"/>
                    </a:cubicBezTo>
                    <a:cubicBezTo>
                      <a:pt x="668" y="206"/>
                      <a:pt x="656" y="195"/>
                      <a:pt x="636" y="193"/>
                    </a:cubicBezTo>
                    <a:cubicBezTo>
                      <a:pt x="635" y="193"/>
                      <a:pt x="634" y="193"/>
                      <a:pt x="633" y="193"/>
                    </a:cubicBezTo>
                    <a:cubicBezTo>
                      <a:pt x="615" y="193"/>
                      <a:pt x="598" y="203"/>
                      <a:pt x="589" y="216"/>
                    </a:cubicBezTo>
                    <a:cubicBezTo>
                      <a:pt x="565" y="259"/>
                      <a:pt x="536" y="298"/>
                      <a:pt x="506" y="335"/>
                    </a:cubicBezTo>
                    <a:cubicBezTo>
                      <a:pt x="473" y="371"/>
                      <a:pt x="439" y="401"/>
                      <a:pt x="401" y="430"/>
                    </a:cubicBezTo>
                    <a:cubicBezTo>
                      <a:pt x="378" y="444"/>
                      <a:pt x="353" y="457"/>
                      <a:pt x="328" y="467"/>
                    </a:cubicBezTo>
                    <a:cubicBezTo>
                      <a:pt x="305" y="474"/>
                      <a:pt x="284" y="478"/>
                      <a:pt x="265" y="478"/>
                    </a:cubicBezTo>
                    <a:cubicBezTo>
                      <a:pt x="200" y="478"/>
                      <a:pt x="158" y="435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6"/>
                      <a:pt x="126" y="355"/>
                    </a:cubicBezTo>
                    <a:lnTo>
                      <a:pt x="126" y="355"/>
                    </a:ln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14" y="312"/>
                      <a:pt x="106" y="269"/>
                      <a:pt x="101" y="223"/>
                    </a:cubicBezTo>
                    <a:cubicBezTo>
                      <a:pt x="99" y="191"/>
                      <a:pt x="99" y="156"/>
                      <a:pt x="99" y="122"/>
                    </a:cubicBezTo>
                    <a:cubicBezTo>
                      <a:pt x="99" y="97"/>
                      <a:pt x="81" y="73"/>
                      <a:pt x="55" y="72"/>
                    </a:cubicBezTo>
                    <a:cubicBezTo>
                      <a:pt x="54" y="72"/>
                      <a:pt x="53" y="72"/>
                      <a:pt x="52" y="72"/>
                    </a:cubicBezTo>
                    <a:cubicBezTo>
                      <a:pt x="28" y="72"/>
                      <a:pt x="6" y="91"/>
                      <a:pt x="5" y="116"/>
                    </a:cubicBezTo>
                    <a:cubicBezTo>
                      <a:pt x="0" y="228"/>
                      <a:pt x="9" y="341"/>
                      <a:pt x="59" y="441"/>
                    </a:cubicBezTo>
                    <a:cubicBezTo>
                      <a:pt x="92" y="506"/>
                      <a:pt x="151" y="556"/>
                      <a:pt x="222" y="571"/>
                    </a:cubicBezTo>
                    <a:cubicBezTo>
                      <a:pt x="238" y="575"/>
                      <a:pt x="253" y="576"/>
                      <a:pt x="268" y="576"/>
                    </a:cubicBezTo>
                    <a:cubicBezTo>
                      <a:pt x="330" y="576"/>
                      <a:pt x="390" y="553"/>
                      <a:pt x="441" y="523"/>
                    </a:cubicBezTo>
                    <a:cubicBezTo>
                      <a:pt x="517" y="478"/>
                      <a:pt x="580" y="410"/>
                      <a:pt x="635" y="338"/>
                    </a:cubicBezTo>
                    <a:cubicBezTo>
                      <a:pt x="729" y="469"/>
                      <a:pt x="854" y="543"/>
                      <a:pt x="983" y="543"/>
                    </a:cubicBezTo>
                    <a:cubicBezTo>
                      <a:pt x="1122" y="543"/>
                      <a:pt x="1267" y="459"/>
                      <a:pt x="1389" y="271"/>
                    </a:cubicBezTo>
                    <a:cubicBezTo>
                      <a:pt x="1419" y="285"/>
                      <a:pt x="1451" y="298"/>
                      <a:pt x="1482" y="302"/>
                    </a:cubicBezTo>
                    <a:cubicBezTo>
                      <a:pt x="1504" y="307"/>
                      <a:pt x="1524" y="308"/>
                      <a:pt x="1545" y="308"/>
                    </a:cubicBezTo>
                    <a:cubicBezTo>
                      <a:pt x="1570" y="308"/>
                      <a:pt x="1597" y="302"/>
                      <a:pt x="1623" y="298"/>
                    </a:cubicBezTo>
                    <a:cubicBezTo>
                      <a:pt x="1661" y="285"/>
                      <a:pt x="1703" y="262"/>
                      <a:pt x="1744" y="238"/>
                    </a:cubicBezTo>
                    <a:cubicBezTo>
                      <a:pt x="1787" y="215"/>
                      <a:pt x="1832" y="192"/>
                      <a:pt x="1876" y="173"/>
                    </a:cubicBezTo>
                    <a:cubicBezTo>
                      <a:pt x="1901" y="166"/>
                      <a:pt x="1923" y="159"/>
                      <a:pt x="1946" y="156"/>
                    </a:cubicBezTo>
                    <a:cubicBezTo>
                      <a:pt x="1988" y="148"/>
                      <a:pt x="2016" y="105"/>
                      <a:pt x="2006" y="63"/>
                    </a:cubicBezTo>
                    <a:cubicBezTo>
                      <a:pt x="2001" y="27"/>
                      <a:pt x="1968" y="2"/>
                      <a:pt x="19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21"/>
              <p:cNvSpPr/>
              <p:nvPr/>
            </p:nvSpPr>
            <p:spPr>
              <a:xfrm>
                <a:off x="3878010" y="2148621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21"/>
              <p:cNvSpPr/>
              <p:nvPr/>
            </p:nvSpPr>
            <p:spPr>
              <a:xfrm>
                <a:off x="3848592" y="2113857"/>
                <a:ext cx="55768" cy="38623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221" extrusionOk="0">
                    <a:moveTo>
                      <a:pt x="932" y="1100"/>
                    </a:moveTo>
                    <a:lnTo>
                      <a:pt x="932" y="1100"/>
                    </a:lnTo>
                    <a:cubicBezTo>
                      <a:pt x="935" y="1101"/>
                      <a:pt x="938" y="1101"/>
                      <a:pt x="940" y="1102"/>
                    </a:cubicBezTo>
                    <a:lnTo>
                      <a:pt x="940" y="1102"/>
                    </a:lnTo>
                    <a:cubicBezTo>
                      <a:pt x="935" y="1101"/>
                      <a:pt x="932" y="1100"/>
                      <a:pt x="932" y="1100"/>
                    </a:cubicBezTo>
                    <a:close/>
                    <a:moveTo>
                      <a:pt x="940" y="1102"/>
                    </a:moveTo>
                    <a:cubicBezTo>
                      <a:pt x="960" y="1104"/>
                      <a:pt x="1012" y="1112"/>
                      <a:pt x="1081" y="1122"/>
                    </a:cubicBezTo>
                    <a:lnTo>
                      <a:pt x="1081" y="1122"/>
                    </a:lnTo>
                    <a:cubicBezTo>
                      <a:pt x="1050" y="1104"/>
                      <a:pt x="991" y="1108"/>
                      <a:pt x="940" y="1102"/>
                    </a:cubicBezTo>
                    <a:close/>
                    <a:moveTo>
                      <a:pt x="370" y="1"/>
                    </a:moveTo>
                    <a:cubicBezTo>
                      <a:pt x="319" y="1"/>
                      <a:pt x="154" y="156"/>
                      <a:pt x="116" y="203"/>
                    </a:cubicBezTo>
                    <a:cubicBezTo>
                      <a:pt x="34" y="303"/>
                      <a:pt x="0" y="448"/>
                      <a:pt x="70" y="566"/>
                    </a:cubicBezTo>
                    <a:cubicBezTo>
                      <a:pt x="115" y="642"/>
                      <a:pt x="216" y="703"/>
                      <a:pt x="356" y="703"/>
                    </a:cubicBezTo>
                    <a:cubicBezTo>
                      <a:pt x="428" y="703"/>
                      <a:pt x="511" y="686"/>
                      <a:pt x="602" y="648"/>
                    </a:cubicBezTo>
                    <a:lnTo>
                      <a:pt x="602" y="648"/>
                    </a:lnTo>
                    <a:cubicBezTo>
                      <a:pt x="570" y="768"/>
                      <a:pt x="574" y="833"/>
                      <a:pt x="586" y="904"/>
                    </a:cubicBezTo>
                    <a:cubicBezTo>
                      <a:pt x="603" y="1006"/>
                      <a:pt x="665" y="1093"/>
                      <a:pt x="773" y="1151"/>
                    </a:cubicBezTo>
                    <a:cubicBezTo>
                      <a:pt x="823" y="1177"/>
                      <a:pt x="936" y="1212"/>
                      <a:pt x="1015" y="1212"/>
                    </a:cubicBezTo>
                    <a:cubicBezTo>
                      <a:pt x="1064" y="1212"/>
                      <a:pt x="1100" y="1199"/>
                      <a:pt x="1103" y="1163"/>
                    </a:cubicBezTo>
                    <a:cubicBezTo>
                      <a:pt x="1104" y="1144"/>
                      <a:pt x="1096" y="1131"/>
                      <a:pt x="1083" y="1123"/>
                    </a:cubicBezTo>
                    <a:lnTo>
                      <a:pt x="1083" y="1123"/>
                    </a:lnTo>
                    <a:cubicBezTo>
                      <a:pt x="1587" y="1196"/>
                      <a:pt x="1761" y="1221"/>
                      <a:pt x="1761" y="1221"/>
                    </a:cubicBezTo>
                    <a:cubicBezTo>
                      <a:pt x="1763" y="1221"/>
                      <a:pt x="1320" y="1156"/>
                      <a:pt x="1081" y="1122"/>
                    </a:cubicBezTo>
                    <a:lnTo>
                      <a:pt x="1081" y="1122"/>
                    </a:lnTo>
                    <a:cubicBezTo>
                      <a:pt x="1082" y="1122"/>
                      <a:pt x="1082" y="1123"/>
                      <a:pt x="1083" y="1123"/>
                    </a:cubicBezTo>
                    <a:lnTo>
                      <a:pt x="1083" y="1123"/>
                    </a:lnTo>
                    <a:cubicBezTo>
                      <a:pt x="1034" y="1116"/>
                      <a:pt x="983" y="1108"/>
                      <a:pt x="928" y="1100"/>
                    </a:cubicBezTo>
                    <a:lnTo>
                      <a:pt x="932" y="1100"/>
                    </a:lnTo>
                    <a:cubicBezTo>
                      <a:pt x="652" y="1043"/>
                      <a:pt x="624" y="841"/>
                      <a:pt x="729" y="571"/>
                    </a:cubicBezTo>
                    <a:cubicBezTo>
                      <a:pt x="742" y="540"/>
                      <a:pt x="713" y="509"/>
                      <a:pt x="683" y="509"/>
                    </a:cubicBezTo>
                    <a:cubicBezTo>
                      <a:pt x="676" y="509"/>
                      <a:pt x="669" y="510"/>
                      <a:pt x="663" y="513"/>
                    </a:cubicBezTo>
                    <a:cubicBezTo>
                      <a:pt x="573" y="564"/>
                      <a:pt x="528" y="578"/>
                      <a:pt x="464" y="596"/>
                    </a:cubicBezTo>
                    <a:cubicBezTo>
                      <a:pt x="431" y="605"/>
                      <a:pt x="397" y="610"/>
                      <a:pt x="362" y="610"/>
                    </a:cubicBezTo>
                    <a:cubicBezTo>
                      <a:pt x="317" y="610"/>
                      <a:pt x="272" y="602"/>
                      <a:pt x="228" y="582"/>
                    </a:cubicBezTo>
                    <a:cubicBezTo>
                      <a:pt x="165" y="546"/>
                      <a:pt x="136" y="506"/>
                      <a:pt x="129" y="438"/>
                    </a:cubicBezTo>
                    <a:cubicBezTo>
                      <a:pt x="128" y="339"/>
                      <a:pt x="188" y="256"/>
                      <a:pt x="258" y="190"/>
                    </a:cubicBezTo>
                    <a:cubicBezTo>
                      <a:pt x="295" y="153"/>
                      <a:pt x="350" y="117"/>
                      <a:pt x="394" y="90"/>
                    </a:cubicBezTo>
                    <a:cubicBezTo>
                      <a:pt x="438" y="61"/>
                      <a:pt x="421" y="2"/>
                      <a:pt x="372" y="1"/>
                    </a:cubicBezTo>
                    <a:cubicBezTo>
                      <a:pt x="372" y="1"/>
                      <a:pt x="371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21"/>
              <p:cNvSpPr/>
              <p:nvPr/>
            </p:nvSpPr>
            <p:spPr>
              <a:xfrm>
                <a:off x="3931437" y="2184872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5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21"/>
              <p:cNvSpPr/>
              <p:nvPr/>
            </p:nvSpPr>
            <p:spPr>
              <a:xfrm>
                <a:off x="3926376" y="2179337"/>
                <a:ext cx="21320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60" extrusionOk="0">
                    <a:moveTo>
                      <a:pt x="147" y="1"/>
                    </a:moveTo>
                    <a:cubicBezTo>
                      <a:pt x="127" y="1"/>
                      <a:pt x="107" y="13"/>
                      <a:pt x="98" y="33"/>
                    </a:cubicBezTo>
                    <a:cubicBezTo>
                      <a:pt x="1" y="345"/>
                      <a:pt x="80" y="559"/>
                      <a:pt x="344" y="559"/>
                    </a:cubicBezTo>
                    <a:cubicBezTo>
                      <a:pt x="378" y="559"/>
                      <a:pt x="415" y="556"/>
                      <a:pt x="455" y="548"/>
                    </a:cubicBezTo>
                    <a:cubicBezTo>
                      <a:pt x="673" y="510"/>
                      <a:pt x="673" y="416"/>
                      <a:pt x="595" y="416"/>
                    </a:cubicBezTo>
                    <a:cubicBezTo>
                      <a:pt x="582" y="416"/>
                      <a:pt x="566" y="419"/>
                      <a:pt x="548" y="425"/>
                    </a:cubicBezTo>
                    <a:cubicBezTo>
                      <a:pt x="468" y="451"/>
                      <a:pt x="397" y="465"/>
                      <a:pt x="339" y="465"/>
                    </a:cubicBezTo>
                    <a:cubicBezTo>
                      <a:pt x="199" y="465"/>
                      <a:pt x="130" y="382"/>
                      <a:pt x="157" y="179"/>
                    </a:cubicBezTo>
                    <a:lnTo>
                      <a:pt x="157" y="179"/>
                    </a:lnTo>
                    <a:cubicBezTo>
                      <a:pt x="158" y="184"/>
                      <a:pt x="158" y="186"/>
                      <a:pt x="159" y="186"/>
                    </a:cubicBezTo>
                    <a:cubicBezTo>
                      <a:pt x="159" y="186"/>
                      <a:pt x="160" y="180"/>
                      <a:pt x="160" y="173"/>
                    </a:cubicBezTo>
                    <a:lnTo>
                      <a:pt x="160" y="176"/>
                    </a:lnTo>
                    <a:cubicBezTo>
                      <a:pt x="174" y="110"/>
                      <a:pt x="219" y="23"/>
                      <a:pt x="160" y="3"/>
                    </a:cubicBezTo>
                    <a:cubicBezTo>
                      <a:pt x="156" y="1"/>
                      <a:pt x="151" y="1"/>
                      <a:pt x="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21"/>
              <p:cNvSpPr/>
              <p:nvPr/>
            </p:nvSpPr>
            <p:spPr>
              <a:xfrm>
                <a:off x="3993279" y="2195944"/>
                <a:ext cx="55768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27" extrusionOk="0">
                    <a:moveTo>
                      <a:pt x="60" y="0"/>
                    </a:moveTo>
                    <a:cubicBezTo>
                      <a:pt x="1" y="0"/>
                      <a:pt x="7" y="86"/>
                      <a:pt x="5" y="148"/>
                    </a:cubicBezTo>
                    <a:cubicBezTo>
                      <a:pt x="1" y="460"/>
                      <a:pt x="190" y="625"/>
                      <a:pt x="415" y="625"/>
                    </a:cubicBezTo>
                    <a:cubicBezTo>
                      <a:pt x="552" y="625"/>
                      <a:pt x="703" y="563"/>
                      <a:pt x="831" y="436"/>
                    </a:cubicBezTo>
                    <a:cubicBezTo>
                      <a:pt x="899" y="678"/>
                      <a:pt x="1081" y="827"/>
                      <a:pt x="1270" y="827"/>
                    </a:cubicBezTo>
                    <a:cubicBezTo>
                      <a:pt x="1421" y="827"/>
                      <a:pt x="1577" y="731"/>
                      <a:pt x="1682" y="513"/>
                    </a:cubicBezTo>
                    <a:cubicBezTo>
                      <a:pt x="1719" y="436"/>
                      <a:pt x="1762" y="331"/>
                      <a:pt x="1682" y="305"/>
                    </a:cubicBezTo>
                    <a:cubicBezTo>
                      <a:pt x="1673" y="302"/>
                      <a:pt x="1665" y="301"/>
                      <a:pt x="1658" y="301"/>
                    </a:cubicBezTo>
                    <a:cubicBezTo>
                      <a:pt x="1592" y="301"/>
                      <a:pt x="1581" y="407"/>
                      <a:pt x="1546" y="481"/>
                    </a:cubicBezTo>
                    <a:cubicBezTo>
                      <a:pt x="1466" y="628"/>
                      <a:pt x="1363" y="694"/>
                      <a:pt x="1263" y="694"/>
                    </a:cubicBezTo>
                    <a:cubicBezTo>
                      <a:pt x="1114" y="694"/>
                      <a:pt x="971" y="546"/>
                      <a:pt x="922" y="301"/>
                    </a:cubicBezTo>
                    <a:cubicBezTo>
                      <a:pt x="915" y="273"/>
                      <a:pt x="890" y="256"/>
                      <a:pt x="865" y="256"/>
                    </a:cubicBezTo>
                    <a:cubicBezTo>
                      <a:pt x="848" y="256"/>
                      <a:pt x="830" y="264"/>
                      <a:pt x="817" y="281"/>
                    </a:cubicBezTo>
                    <a:cubicBezTo>
                      <a:pt x="697" y="441"/>
                      <a:pt x="541" y="525"/>
                      <a:pt x="405" y="525"/>
                    </a:cubicBezTo>
                    <a:cubicBezTo>
                      <a:pt x="251" y="525"/>
                      <a:pt x="123" y="418"/>
                      <a:pt x="101" y="192"/>
                    </a:cubicBezTo>
                    <a:cubicBezTo>
                      <a:pt x="98" y="115"/>
                      <a:pt x="128" y="5"/>
                      <a:pt x="63" y="0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21"/>
              <p:cNvSpPr/>
              <p:nvPr/>
            </p:nvSpPr>
            <p:spPr>
              <a:xfrm>
                <a:off x="4114273" y="2196956"/>
                <a:ext cx="21320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29" extrusionOk="0">
                    <a:moveTo>
                      <a:pt x="117" y="0"/>
                    </a:moveTo>
                    <a:cubicBezTo>
                      <a:pt x="94" y="0"/>
                      <a:pt x="69" y="14"/>
                      <a:pt x="64" y="37"/>
                    </a:cubicBezTo>
                    <a:cubicBezTo>
                      <a:pt x="1" y="303"/>
                      <a:pt x="28" y="529"/>
                      <a:pt x="285" y="529"/>
                    </a:cubicBezTo>
                    <a:cubicBezTo>
                      <a:pt x="292" y="529"/>
                      <a:pt x="300" y="529"/>
                      <a:pt x="307" y="528"/>
                    </a:cubicBezTo>
                    <a:cubicBezTo>
                      <a:pt x="416" y="524"/>
                      <a:pt x="674" y="461"/>
                      <a:pt x="619" y="355"/>
                    </a:cubicBezTo>
                    <a:cubicBezTo>
                      <a:pt x="605" y="328"/>
                      <a:pt x="585" y="319"/>
                      <a:pt x="563" y="319"/>
                    </a:cubicBezTo>
                    <a:cubicBezTo>
                      <a:pt x="525" y="319"/>
                      <a:pt x="480" y="345"/>
                      <a:pt x="433" y="362"/>
                    </a:cubicBezTo>
                    <a:cubicBezTo>
                      <a:pt x="380" y="379"/>
                      <a:pt x="326" y="394"/>
                      <a:pt x="272" y="394"/>
                    </a:cubicBezTo>
                    <a:cubicBezTo>
                      <a:pt x="262" y="394"/>
                      <a:pt x="252" y="393"/>
                      <a:pt x="243" y="392"/>
                    </a:cubicBezTo>
                    <a:cubicBezTo>
                      <a:pt x="129" y="366"/>
                      <a:pt x="141" y="225"/>
                      <a:pt x="161" y="110"/>
                    </a:cubicBezTo>
                    <a:cubicBezTo>
                      <a:pt x="169" y="60"/>
                      <a:pt x="185" y="18"/>
                      <a:pt x="134" y="3"/>
                    </a:cubicBezTo>
                    <a:cubicBezTo>
                      <a:pt x="128" y="1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21"/>
              <p:cNvSpPr/>
              <p:nvPr/>
            </p:nvSpPr>
            <p:spPr>
              <a:xfrm>
                <a:off x="4156407" y="2192306"/>
                <a:ext cx="50612" cy="1888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597" extrusionOk="0">
                    <a:moveTo>
                      <a:pt x="1498" y="1"/>
                    </a:moveTo>
                    <a:cubicBezTo>
                      <a:pt x="1469" y="1"/>
                      <a:pt x="1438" y="15"/>
                      <a:pt x="1422" y="42"/>
                    </a:cubicBezTo>
                    <a:cubicBezTo>
                      <a:pt x="1402" y="71"/>
                      <a:pt x="1382" y="98"/>
                      <a:pt x="1360" y="124"/>
                    </a:cubicBezTo>
                    <a:cubicBezTo>
                      <a:pt x="1335" y="153"/>
                      <a:pt x="1306" y="180"/>
                      <a:pt x="1275" y="203"/>
                    </a:cubicBezTo>
                    <a:cubicBezTo>
                      <a:pt x="1244" y="224"/>
                      <a:pt x="1216" y="238"/>
                      <a:pt x="1187" y="251"/>
                    </a:cubicBezTo>
                    <a:cubicBezTo>
                      <a:pt x="1159" y="260"/>
                      <a:pt x="1131" y="266"/>
                      <a:pt x="1101" y="270"/>
                    </a:cubicBezTo>
                    <a:cubicBezTo>
                      <a:pt x="1071" y="270"/>
                      <a:pt x="1043" y="270"/>
                      <a:pt x="1013" y="264"/>
                    </a:cubicBezTo>
                    <a:cubicBezTo>
                      <a:pt x="977" y="256"/>
                      <a:pt x="944" y="244"/>
                      <a:pt x="909" y="230"/>
                    </a:cubicBezTo>
                    <a:cubicBezTo>
                      <a:pt x="871" y="210"/>
                      <a:pt x="835" y="187"/>
                      <a:pt x="799" y="160"/>
                    </a:cubicBezTo>
                    <a:cubicBezTo>
                      <a:pt x="785" y="150"/>
                      <a:pt x="768" y="146"/>
                      <a:pt x="751" y="146"/>
                    </a:cubicBezTo>
                    <a:cubicBezTo>
                      <a:pt x="721" y="146"/>
                      <a:pt x="690" y="159"/>
                      <a:pt x="676" y="186"/>
                    </a:cubicBezTo>
                    <a:cubicBezTo>
                      <a:pt x="647" y="234"/>
                      <a:pt x="619" y="279"/>
                      <a:pt x="583" y="322"/>
                    </a:cubicBezTo>
                    <a:cubicBezTo>
                      <a:pt x="557" y="349"/>
                      <a:pt x="530" y="373"/>
                      <a:pt x="500" y="396"/>
                    </a:cubicBezTo>
                    <a:cubicBezTo>
                      <a:pt x="462" y="419"/>
                      <a:pt x="434" y="432"/>
                      <a:pt x="396" y="432"/>
                    </a:cubicBezTo>
                    <a:cubicBezTo>
                      <a:pt x="388" y="432"/>
                      <a:pt x="380" y="432"/>
                      <a:pt x="371" y="430"/>
                    </a:cubicBezTo>
                    <a:cubicBezTo>
                      <a:pt x="265" y="400"/>
                      <a:pt x="212" y="287"/>
                      <a:pt x="172" y="186"/>
                    </a:cubicBezTo>
                    <a:cubicBezTo>
                      <a:pt x="161" y="157"/>
                      <a:pt x="131" y="141"/>
                      <a:pt x="101" y="141"/>
                    </a:cubicBezTo>
                    <a:cubicBezTo>
                      <a:pt x="70" y="141"/>
                      <a:pt x="38" y="158"/>
                      <a:pt x="25" y="196"/>
                    </a:cubicBezTo>
                    <a:cubicBezTo>
                      <a:pt x="0" y="270"/>
                      <a:pt x="129" y="459"/>
                      <a:pt x="193" y="515"/>
                    </a:cubicBezTo>
                    <a:cubicBezTo>
                      <a:pt x="254" y="566"/>
                      <a:pt x="325" y="596"/>
                      <a:pt x="404" y="596"/>
                    </a:cubicBezTo>
                    <a:cubicBezTo>
                      <a:pt x="407" y="597"/>
                      <a:pt x="410" y="597"/>
                      <a:pt x="413" y="597"/>
                    </a:cubicBezTo>
                    <a:cubicBezTo>
                      <a:pt x="490" y="597"/>
                      <a:pt x="565" y="562"/>
                      <a:pt x="626" y="515"/>
                    </a:cubicBezTo>
                    <a:cubicBezTo>
                      <a:pt x="685" y="472"/>
                      <a:pt x="733" y="417"/>
                      <a:pt x="776" y="359"/>
                    </a:cubicBezTo>
                    <a:cubicBezTo>
                      <a:pt x="791" y="367"/>
                      <a:pt x="805" y="377"/>
                      <a:pt x="821" y="386"/>
                    </a:cubicBezTo>
                    <a:cubicBezTo>
                      <a:pt x="858" y="406"/>
                      <a:pt x="898" y="422"/>
                      <a:pt x="938" y="435"/>
                    </a:cubicBezTo>
                    <a:cubicBezTo>
                      <a:pt x="982" y="448"/>
                      <a:pt x="1027" y="453"/>
                      <a:pt x="1073" y="453"/>
                    </a:cubicBezTo>
                    <a:cubicBezTo>
                      <a:pt x="1107" y="453"/>
                      <a:pt x="1141" y="450"/>
                      <a:pt x="1174" y="445"/>
                    </a:cubicBezTo>
                    <a:cubicBezTo>
                      <a:pt x="1214" y="439"/>
                      <a:pt x="1252" y="423"/>
                      <a:pt x="1287" y="409"/>
                    </a:cubicBezTo>
                    <a:cubicBezTo>
                      <a:pt x="1325" y="395"/>
                      <a:pt x="1359" y="370"/>
                      <a:pt x="1393" y="346"/>
                    </a:cubicBezTo>
                    <a:cubicBezTo>
                      <a:pt x="1429" y="322"/>
                      <a:pt x="1461" y="287"/>
                      <a:pt x="1489" y="256"/>
                    </a:cubicBezTo>
                    <a:cubicBezTo>
                      <a:pt x="1519" y="220"/>
                      <a:pt x="1548" y="181"/>
                      <a:pt x="1572" y="141"/>
                    </a:cubicBezTo>
                    <a:cubicBezTo>
                      <a:pt x="1600" y="98"/>
                      <a:pt x="1590" y="42"/>
                      <a:pt x="1547" y="15"/>
                    </a:cubicBezTo>
                    <a:cubicBezTo>
                      <a:pt x="1532" y="7"/>
                      <a:pt x="1518" y="1"/>
                      <a:pt x="1502" y="1"/>
                    </a:cubicBezTo>
                    <a:cubicBezTo>
                      <a:pt x="1501" y="1"/>
                      <a:pt x="1499" y="1"/>
                      <a:pt x="1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21"/>
              <p:cNvSpPr/>
              <p:nvPr/>
            </p:nvSpPr>
            <p:spPr>
              <a:xfrm>
                <a:off x="3803705" y="2162698"/>
                <a:ext cx="30589" cy="44507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407" extrusionOk="0">
                    <a:moveTo>
                      <a:pt x="374" y="0"/>
                    </a:moveTo>
                    <a:cubicBezTo>
                      <a:pt x="320" y="0"/>
                      <a:pt x="121" y="135"/>
                      <a:pt x="52" y="292"/>
                    </a:cubicBezTo>
                    <a:cubicBezTo>
                      <a:pt x="0" y="414"/>
                      <a:pt x="3" y="509"/>
                      <a:pt x="43" y="609"/>
                    </a:cubicBezTo>
                    <a:cubicBezTo>
                      <a:pt x="93" y="741"/>
                      <a:pt x="231" y="836"/>
                      <a:pt x="416" y="836"/>
                    </a:cubicBezTo>
                    <a:cubicBezTo>
                      <a:pt x="468" y="836"/>
                      <a:pt x="524" y="829"/>
                      <a:pt x="583" y="812"/>
                    </a:cubicBezTo>
                    <a:lnTo>
                      <a:pt x="583" y="812"/>
                    </a:lnTo>
                    <a:cubicBezTo>
                      <a:pt x="487" y="1031"/>
                      <a:pt x="521" y="1265"/>
                      <a:pt x="742" y="1363"/>
                    </a:cubicBezTo>
                    <a:cubicBezTo>
                      <a:pt x="811" y="1394"/>
                      <a:pt x="862" y="1406"/>
                      <a:pt x="896" y="1406"/>
                    </a:cubicBezTo>
                    <a:cubicBezTo>
                      <a:pt x="954" y="1406"/>
                      <a:pt x="967" y="1372"/>
                      <a:pt x="948" y="1336"/>
                    </a:cubicBezTo>
                    <a:cubicBezTo>
                      <a:pt x="934" y="1306"/>
                      <a:pt x="882" y="1303"/>
                      <a:pt x="844" y="1293"/>
                    </a:cubicBezTo>
                    <a:cubicBezTo>
                      <a:pt x="813" y="1285"/>
                      <a:pt x="776" y="1268"/>
                      <a:pt x="750" y="1252"/>
                    </a:cubicBezTo>
                    <a:cubicBezTo>
                      <a:pt x="680" y="1210"/>
                      <a:pt x="647" y="1150"/>
                      <a:pt x="636" y="1071"/>
                    </a:cubicBezTo>
                    <a:cubicBezTo>
                      <a:pt x="629" y="971"/>
                      <a:pt x="659" y="884"/>
                      <a:pt x="703" y="788"/>
                    </a:cubicBezTo>
                    <a:cubicBezTo>
                      <a:pt x="723" y="751"/>
                      <a:pt x="748" y="719"/>
                      <a:pt x="722" y="686"/>
                    </a:cubicBezTo>
                    <a:cubicBezTo>
                      <a:pt x="711" y="675"/>
                      <a:pt x="699" y="671"/>
                      <a:pt x="686" y="671"/>
                    </a:cubicBezTo>
                    <a:cubicBezTo>
                      <a:pt x="658" y="671"/>
                      <a:pt x="626" y="690"/>
                      <a:pt x="596" y="702"/>
                    </a:cubicBezTo>
                    <a:cubicBezTo>
                      <a:pt x="532" y="722"/>
                      <a:pt x="468" y="735"/>
                      <a:pt x="407" y="735"/>
                    </a:cubicBezTo>
                    <a:cubicBezTo>
                      <a:pt x="310" y="735"/>
                      <a:pt x="222" y="702"/>
                      <a:pt x="156" y="615"/>
                    </a:cubicBezTo>
                    <a:cubicBezTo>
                      <a:pt x="100" y="526"/>
                      <a:pt x="95" y="430"/>
                      <a:pt x="143" y="323"/>
                    </a:cubicBezTo>
                    <a:cubicBezTo>
                      <a:pt x="202" y="212"/>
                      <a:pt x="282" y="148"/>
                      <a:pt x="395" y="91"/>
                    </a:cubicBezTo>
                    <a:cubicBezTo>
                      <a:pt x="438" y="68"/>
                      <a:pt x="424" y="3"/>
                      <a:pt x="375" y="0"/>
                    </a:cubicBezTo>
                    <a:cubicBezTo>
                      <a:pt x="375" y="0"/>
                      <a:pt x="374" y="0"/>
                      <a:pt x="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21"/>
              <p:cNvSpPr/>
              <p:nvPr/>
            </p:nvSpPr>
            <p:spPr>
              <a:xfrm>
                <a:off x="3880287" y="2222388"/>
                <a:ext cx="35523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18" extrusionOk="0">
                    <a:moveTo>
                      <a:pt x="107" y="0"/>
                    </a:moveTo>
                    <a:cubicBezTo>
                      <a:pt x="37" y="0"/>
                      <a:pt x="2" y="225"/>
                      <a:pt x="0" y="296"/>
                    </a:cubicBezTo>
                    <a:cubicBezTo>
                      <a:pt x="0" y="326"/>
                      <a:pt x="6" y="359"/>
                      <a:pt x="15" y="389"/>
                    </a:cubicBezTo>
                    <a:cubicBezTo>
                      <a:pt x="49" y="493"/>
                      <a:pt x="139" y="533"/>
                      <a:pt x="243" y="533"/>
                    </a:cubicBezTo>
                    <a:cubicBezTo>
                      <a:pt x="297" y="533"/>
                      <a:pt x="355" y="523"/>
                      <a:pt x="410" y="505"/>
                    </a:cubicBezTo>
                    <a:cubicBezTo>
                      <a:pt x="410" y="525"/>
                      <a:pt x="410" y="546"/>
                      <a:pt x="413" y="566"/>
                    </a:cubicBezTo>
                    <a:cubicBezTo>
                      <a:pt x="424" y="729"/>
                      <a:pt x="486" y="863"/>
                      <a:pt x="643" y="911"/>
                    </a:cubicBezTo>
                    <a:cubicBezTo>
                      <a:pt x="660" y="916"/>
                      <a:pt x="680" y="918"/>
                      <a:pt x="703" y="918"/>
                    </a:cubicBezTo>
                    <a:cubicBezTo>
                      <a:pt x="857" y="918"/>
                      <a:pt x="1123" y="823"/>
                      <a:pt x="1071" y="729"/>
                    </a:cubicBezTo>
                    <a:cubicBezTo>
                      <a:pt x="1061" y="709"/>
                      <a:pt x="1038" y="694"/>
                      <a:pt x="1015" y="694"/>
                    </a:cubicBezTo>
                    <a:cubicBezTo>
                      <a:pt x="1006" y="694"/>
                      <a:pt x="997" y="697"/>
                      <a:pt x="988" y="702"/>
                    </a:cubicBezTo>
                    <a:cubicBezTo>
                      <a:pt x="938" y="732"/>
                      <a:pt x="888" y="758"/>
                      <a:pt x="834" y="777"/>
                    </a:cubicBezTo>
                    <a:cubicBezTo>
                      <a:pt x="793" y="789"/>
                      <a:pt x="757" y="795"/>
                      <a:pt x="725" y="795"/>
                    </a:cubicBezTo>
                    <a:cubicBezTo>
                      <a:pt x="567" y="795"/>
                      <a:pt x="520" y="646"/>
                      <a:pt x="529" y="429"/>
                    </a:cubicBezTo>
                    <a:cubicBezTo>
                      <a:pt x="530" y="397"/>
                      <a:pt x="507" y="370"/>
                      <a:pt x="474" y="370"/>
                    </a:cubicBezTo>
                    <a:cubicBezTo>
                      <a:pt x="465" y="370"/>
                      <a:pt x="456" y="372"/>
                      <a:pt x="446" y="376"/>
                    </a:cubicBezTo>
                    <a:cubicBezTo>
                      <a:pt x="383" y="401"/>
                      <a:pt x="317" y="423"/>
                      <a:pt x="250" y="430"/>
                    </a:cubicBezTo>
                    <a:cubicBezTo>
                      <a:pt x="167" y="430"/>
                      <a:pt x="145" y="412"/>
                      <a:pt x="124" y="386"/>
                    </a:cubicBezTo>
                    <a:cubicBezTo>
                      <a:pt x="72" y="301"/>
                      <a:pt x="118" y="157"/>
                      <a:pt x="152" y="65"/>
                    </a:cubicBezTo>
                    <a:cubicBezTo>
                      <a:pt x="164" y="36"/>
                      <a:pt x="142" y="2"/>
                      <a:pt x="109" y="1"/>
                    </a:cubicBezTo>
                    <a:cubicBezTo>
                      <a:pt x="109" y="1"/>
                      <a:pt x="10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1"/>
              <p:cNvSpPr/>
              <p:nvPr/>
            </p:nvSpPr>
            <p:spPr>
              <a:xfrm>
                <a:off x="3955256" y="2253958"/>
                <a:ext cx="4229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91" extrusionOk="0">
                    <a:moveTo>
                      <a:pt x="118" y="0"/>
                    </a:moveTo>
                    <a:cubicBezTo>
                      <a:pt x="99" y="0"/>
                      <a:pt x="80" y="14"/>
                      <a:pt x="73" y="34"/>
                    </a:cubicBezTo>
                    <a:cubicBezTo>
                      <a:pt x="33" y="148"/>
                      <a:pt x="0" y="271"/>
                      <a:pt x="15" y="391"/>
                    </a:cubicBezTo>
                    <a:cubicBezTo>
                      <a:pt x="19" y="417"/>
                      <a:pt x="22" y="443"/>
                      <a:pt x="29" y="467"/>
                    </a:cubicBezTo>
                    <a:cubicBezTo>
                      <a:pt x="35" y="487"/>
                      <a:pt x="43" y="509"/>
                      <a:pt x="52" y="528"/>
                    </a:cubicBezTo>
                    <a:cubicBezTo>
                      <a:pt x="62" y="545"/>
                      <a:pt x="73" y="560"/>
                      <a:pt x="85" y="578"/>
                    </a:cubicBezTo>
                    <a:cubicBezTo>
                      <a:pt x="95" y="593"/>
                      <a:pt x="112" y="603"/>
                      <a:pt x="126" y="616"/>
                    </a:cubicBezTo>
                    <a:cubicBezTo>
                      <a:pt x="136" y="625"/>
                      <a:pt x="149" y="632"/>
                      <a:pt x="162" y="638"/>
                    </a:cubicBezTo>
                    <a:cubicBezTo>
                      <a:pt x="179" y="646"/>
                      <a:pt x="199" y="654"/>
                      <a:pt x="219" y="658"/>
                    </a:cubicBezTo>
                    <a:cubicBezTo>
                      <a:pt x="237" y="662"/>
                      <a:pt x="255" y="663"/>
                      <a:pt x="273" y="663"/>
                    </a:cubicBezTo>
                    <a:cubicBezTo>
                      <a:pt x="296" y="663"/>
                      <a:pt x="320" y="660"/>
                      <a:pt x="344" y="656"/>
                    </a:cubicBezTo>
                    <a:cubicBezTo>
                      <a:pt x="367" y="651"/>
                      <a:pt x="391" y="642"/>
                      <a:pt x="413" y="632"/>
                    </a:cubicBezTo>
                    <a:cubicBezTo>
                      <a:pt x="441" y="622"/>
                      <a:pt x="467" y="608"/>
                      <a:pt x="494" y="592"/>
                    </a:cubicBezTo>
                    <a:cubicBezTo>
                      <a:pt x="530" y="570"/>
                      <a:pt x="564" y="545"/>
                      <a:pt x="596" y="517"/>
                    </a:cubicBezTo>
                    <a:cubicBezTo>
                      <a:pt x="627" y="691"/>
                      <a:pt x="709" y="841"/>
                      <a:pt x="875" y="884"/>
                    </a:cubicBezTo>
                    <a:cubicBezTo>
                      <a:pt x="891" y="887"/>
                      <a:pt x="908" y="888"/>
                      <a:pt x="925" y="890"/>
                    </a:cubicBezTo>
                    <a:cubicBezTo>
                      <a:pt x="931" y="891"/>
                      <a:pt x="936" y="891"/>
                      <a:pt x="941" y="891"/>
                    </a:cubicBezTo>
                    <a:cubicBezTo>
                      <a:pt x="953" y="891"/>
                      <a:pt x="965" y="889"/>
                      <a:pt x="978" y="888"/>
                    </a:cubicBezTo>
                    <a:cubicBezTo>
                      <a:pt x="998" y="885"/>
                      <a:pt x="1018" y="881"/>
                      <a:pt x="1040" y="875"/>
                    </a:cubicBezTo>
                    <a:cubicBezTo>
                      <a:pt x="1083" y="865"/>
                      <a:pt x="1124" y="844"/>
                      <a:pt x="1161" y="821"/>
                    </a:cubicBezTo>
                    <a:cubicBezTo>
                      <a:pt x="1217" y="787"/>
                      <a:pt x="1267" y="744"/>
                      <a:pt x="1315" y="699"/>
                    </a:cubicBezTo>
                    <a:cubicBezTo>
                      <a:pt x="1332" y="681"/>
                      <a:pt x="1336" y="651"/>
                      <a:pt x="1318" y="631"/>
                    </a:cubicBezTo>
                    <a:cubicBezTo>
                      <a:pt x="1309" y="621"/>
                      <a:pt x="1295" y="616"/>
                      <a:pt x="1281" y="616"/>
                    </a:cubicBezTo>
                    <a:cubicBezTo>
                      <a:pt x="1269" y="616"/>
                      <a:pt x="1258" y="619"/>
                      <a:pt x="1249" y="628"/>
                    </a:cubicBezTo>
                    <a:cubicBezTo>
                      <a:pt x="1233" y="643"/>
                      <a:pt x="1217" y="658"/>
                      <a:pt x="1202" y="672"/>
                    </a:cubicBezTo>
                    <a:cubicBezTo>
                      <a:pt x="1181" y="689"/>
                      <a:pt x="1159" y="706"/>
                      <a:pt x="1137" y="724"/>
                    </a:cubicBezTo>
                    <a:cubicBezTo>
                      <a:pt x="1136" y="724"/>
                      <a:pt x="1135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4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5"/>
                      <a:pt x="1134" y="725"/>
                    </a:cubicBezTo>
                    <a:lnTo>
                      <a:pt x="1134" y="725"/>
                    </a:lnTo>
                    <a:cubicBezTo>
                      <a:pt x="1133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2" y="726"/>
                      <a:pt x="1132" y="726"/>
                    </a:cubicBezTo>
                    <a:lnTo>
                      <a:pt x="1132" y="726"/>
                    </a:lnTo>
                    <a:cubicBezTo>
                      <a:pt x="1132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22" y="733"/>
                      <a:pt x="1109" y="743"/>
                      <a:pt x="1097" y="749"/>
                    </a:cubicBezTo>
                    <a:cubicBezTo>
                      <a:pt x="1077" y="759"/>
                      <a:pt x="1055" y="771"/>
                      <a:pt x="1034" y="778"/>
                    </a:cubicBezTo>
                    <a:cubicBezTo>
                      <a:pt x="1011" y="785"/>
                      <a:pt x="987" y="790"/>
                      <a:pt x="961" y="794"/>
                    </a:cubicBezTo>
                    <a:cubicBezTo>
                      <a:pt x="955" y="794"/>
                      <a:pt x="950" y="794"/>
                      <a:pt x="943" y="794"/>
                    </a:cubicBezTo>
                    <a:cubicBezTo>
                      <a:pt x="940" y="794"/>
                      <a:pt x="937" y="794"/>
                      <a:pt x="934" y="794"/>
                    </a:cubicBezTo>
                    <a:cubicBezTo>
                      <a:pt x="924" y="794"/>
                      <a:pt x="912" y="792"/>
                      <a:pt x="904" y="790"/>
                    </a:cubicBezTo>
                    <a:cubicBezTo>
                      <a:pt x="889" y="787"/>
                      <a:pt x="875" y="781"/>
                      <a:pt x="861" y="775"/>
                    </a:cubicBezTo>
                    <a:cubicBezTo>
                      <a:pt x="844" y="765"/>
                      <a:pt x="826" y="757"/>
                      <a:pt x="811" y="742"/>
                    </a:cubicBezTo>
                    <a:cubicBezTo>
                      <a:pt x="793" y="724"/>
                      <a:pt x="776" y="708"/>
                      <a:pt x="762" y="686"/>
                    </a:cubicBezTo>
                    <a:cubicBezTo>
                      <a:pt x="752" y="671"/>
                      <a:pt x="740" y="652"/>
                      <a:pt x="732" y="636"/>
                    </a:cubicBezTo>
                    <a:cubicBezTo>
                      <a:pt x="722" y="616"/>
                      <a:pt x="712" y="593"/>
                      <a:pt x="705" y="572"/>
                    </a:cubicBezTo>
                    <a:cubicBezTo>
                      <a:pt x="689" y="520"/>
                      <a:pt x="676" y="470"/>
                      <a:pt x="669" y="416"/>
                    </a:cubicBezTo>
                    <a:cubicBezTo>
                      <a:pt x="666" y="393"/>
                      <a:pt x="645" y="379"/>
                      <a:pt x="623" y="379"/>
                    </a:cubicBezTo>
                    <a:cubicBezTo>
                      <a:pt x="612" y="379"/>
                      <a:pt x="601" y="383"/>
                      <a:pt x="593" y="391"/>
                    </a:cubicBezTo>
                    <a:cubicBezTo>
                      <a:pt x="553" y="429"/>
                      <a:pt x="511" y="465"/>
                      <a:pt x="467" y="496"/>
                    </a:cubicBezTo>
                    <a:cubicBezTo>
                      <a:pt x="447" y="509"/>
                      <a:pt x="428" y="520"/>
                      <a:pt x="408" y="530"/>
                    </a:cubicBezTo>
                    <a:cubicBezTo>
                      <a:pt x="390" y="542"/>
                      <a:pt x="372" y="546"/>
                      <a:pt x="354" y="553"/>
                    </a:cubicBezTo>
                    <a:cubicBezTo>
                      <a:pt x="332" y="560"/>
                      <a:pt x="311" y="565"/>
                      <a:pt x="288" y="568"/>
                    </a:cubicBezTo>
                    <a:cubicBezTo>
                      <a:pt x="271" y="568"/>
                      <a:pt x="254" y="568"/>
                      <a:pt x="236" y="566"/>
                    </a:cubicBezTo>
                    <a:cubicBezTo>
                      <a:pt x="224" y="563"/>
                      <a:pt x="214" y="559"/>
                      <a:pt x="201" y="553"/>
                    </a:cubicBezTo>
                    <a:cubicBezTo>
                      <a:pt x="189" y="549"/>
                      <a:pt x="181" y="542"/>
                      <a:pt x="171" y="535"/>
                    </a:cubicBezTo>
                    <a:cubicBezTo>
                      <a:pt x="161" y="525"/>
                      <a:pt x="155" y="516"/>
                      <a:pt x="146" y="507"/>
                    </a:cubicBezTo>
                    <a:cubicBezTo>
                      <a:pt x="136" y="492"/>
                      <a:pt x="129" y="475"/>
                      <a:pt x="122" y="457"/>
                    </a:cubicBezTo>
                    <a:cubicBezTo>
                      <a:pt x="113" y="429"/>
                      <a:pt x="108" y="401"/>
                      <a:pt x="106" y="371"/>
                    </a:cubicBezTo>
                    <a:cubicBezTo>
                      <a:pt x="103" y="353"/>
                      <a:pt x="103" y="336"/>
                      <a:pt x="106" y="317"/>
                    </a:cubicBezTo>
                    <a:cubicBezTo>
                      <a:pt x="108" y="287"/>
                      <a:pt x="112" y="258"/>
                      <a:pt x="116" y="228"/>
                    </a:cubicBezTo>
                    <a:cubicBezTo>
                      <a:pt x="128" y="171"/>
                      <a:pt x="143" y="117"/>
                      <a:pt x="163" y="62"/>
                    </a:cubicBezTo>
                    <a:cubicBezTo>
                      <a:pt x="172" y="38"/>
                      <a:pt x="158" y="9"/>
                      <a:pt x="133" y="2"/>
                    </a:cubicBezTo>
                    <a:cubicBezTo>
                      <a:pt x="129" y="1"/>
                      <a:pt x="123" y="1"/>
                      <a:pt x="120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21"/>
              <p:cNvSpPr/>
              <p:nvPr/>
            </p:nvSpPr>
            <p:spPr>
              <a:xfrm>
                <a:off x="3991064" y="2276923"/>
                <a:ext cx="190" cy="63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4" y="1"/>
                      <a:pt x="1" y="2"/>
                      <a:pt x="1" y="2"/>
                    </a:cubicBezTo>
                    <a:cubicBezTo>
                      <a:pt x="4" y="2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21"/>
              <p:cNvSpPr/>
              <p:nvPr/>
            </p:nvSpPr>
            <p:spPr>
              <a:xfrm>
                <a:off x="4071189" y="2280909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1"/>
                      <a:pt x="4" y="1"/>
                      <a:pt x="3" y="1"/>
                    </a:cubicBezTo>
                    <a:lnTo>
                      <a:pt x="3" y="1"/>
                    </a:lnTo>
                    <a:cubicBezTo>
                      <a:pt x="4" y="1"/>
                      <a:pt x="4" y="1"/>
                      <a:pt x="5" y="1"/>
                    </a:cubicBezTo>
                    <a:close/>
                    <a:moveTo>
                      <a:pt x="3" y="1"/>
                    </a:moveTo>
                    <a:cubicBezTo>
                      <a:pt x="1" y="2"/>
                      <a:pt x="1" y="1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21"/>
              <p:cNvSpPr/>
              <p:nvPr/>
            </p:nvSpPr>
            <p:spPr>
              <a:xfrm>
                <a:off x="4053032" y="2262688"/>
                <a:ext cx="58868" cy="31316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90" extrusionOk="0">
                    <a:moveTo>
                      <a:pt x="583" y="575"/>
                    </a:moveTo>
                    <a:lnTo>
                      <a:pt x="583" y="575"/>
                    </a:lnTo>
                    <a:cubicBezTo>
                      <a:pt x="583" y="575"/>
                      <a:pt x="583" y="575"/>
                      <a:pt x="582" y="576"/>
                    </a:cubicBezTo>
                    <a:lnTo>
                      <a:pt x="582" y="576"/>
                    </a:lnTo>
                    <a:cubicBezTo>
                      <a:pt x="582" y="575"/>
                      <a:pt x="583" y="575"/>
                      <a:pt x="583" y="575"/>
                    </a:cubicBezTo>
                    <a:close/>
                    <a:moveTo>
                      <a:pt x="1170" y="890"/>
                    </a:moveTo>
                    <a:cubicBezTo>
                      <a:pt x="1172" y="890"/>
                      <a:pt x="1174" y="891"/>
                      <a:pt x="1175" y="891"/>
                    </a:cubicBezTo>
                    <a:lnTo>
                      <a:pt x="1175" y="891"/>
                    </a:lnTo>
                    <a:cubicBezTo>
                      <a:pt x="1174" y="890"/>
                      <a:pt x="1173" y="890"/>
                      <a:pt x="1170" y="890"/>
                    </a:cubicBezTo>
                    <a:close/>
                    <a:moveTo>
                      <a:pt x="93" y="1"/>
                    </a:moveTo>
                    <a:cubicBezTo>
                      <a:pt x="29" y="1"/>
                      <a:pt x="15" y="175"/>
                      <a:pt x="8" y="240"/>
                    </a:cubicBezTo>
                    <a:cubicBezTo>
                      <a:pt x="1" y="306"/>
                      <a:pt x="5" y="376"/>
                      <a:pt x="18" y="441"/>
                    </a:cubicBezTo>
                    <a:cubicBezTo>
                      <a:pt x="29" y="496"/>
                      <a:pt x="51" y="549"/>
                      <a:pt x="81" y="598"/>
                    </a:cubicBezTo>
                    <a:cubicBezTo>
                      <a:pt x="144" y="701"/>
                      <a:pt x="241" y="752"/>
                      <a:pt x="351" y="752"/>
                    </a:cubicBezTo>
                    <a:cubicBezTo>
                      <a:pt x="476" y="752"/>
                      <a:pt x="619" y="686"/>
                      <a:pt x="748" y="552"/>
                    </a:cubicBezTo>
                    <a:cubicBezTo>
                      <a:pt x="788" y="675"/>
                      <a:pt x="847" y="791"/>
                      <a:pt x="944" y="879"/>
                    </a:cubicBezTo>
                    <a:cubicBezTo>
                      <a:pt x="984" y="917"/>
                      <a:pt x="1032" y="943"/>
                      <a:pt x="1083" y="965"/>
                    </a:cubicBezTo>
                    <a:cubicBezTo>
                      <a:pt x="1106" y="975"/>
                      <a:pt x="1133" y="982"/>
                      <a:pt x="1159" y="985"/>
                    </a:cubicBezTo>
                    <a:cubicBezTo>
                      <a:pt x="1180" y="988"/>
                      <a:pt x="1202" y="990"/>
                      <a:pt x="1224" y="990"/>
                    </a:cubicBezTo>
                    <a:cubicBezTo>
                      <a:pt x="1234" y="990"/>
                      <a:pt x="1245" y="989"/>
                      <a:pt x="1256" y="989"/>
                    </a:cubicBezTo>
                    <a:cubicBezTo>
                      <a:pt x="1378" y="980"/>
                      <a:pt x="1490" y="919"/>
                      <a:pt x="1581" y="840"/>
                    </a:cubicBezTo>
                    <a:cubicBezTo>
                      <a:pt x="1700" y="738"/>
                      <a:pt x="1786" y="594"/>
                      <a:pt x="1846" y="448"/>
                    </a:cubicBezTo>
                    <a:cubicBezTo>
                      <a:pt x="1861" y="414"/>
                      <a:pt x="1831" y="385"/>
                      <a:pt x="1800" y="385"/>
                    </a:cubicBezTo>
                    <a:cubicBezTo>
                      <a:pt x="1783" y="385"/>
                      <a:pt x="1765" y="395"/>
                      <a:pt x="1756" y="418"/>
                    </a:cubicBezTo>
                    <a:cubicBezTo>
                      <a:pt x="1726" y="489"/>
                      <a:pt x="1712" y="524"/>
                      <a:pt x="1663" y="598"/>
                    </a:cubicBezTo>
                    <a:cubicBezTo>
                      <a:pt x="1642" y="634"/>
                      <a:pt x="1617" y="667"/>
                      <a:pt x="1590" y="697"/>
                    </a:cubicBezTo>
                    <a:cubicBezTo>
                      <a:pt x="1550" y="740"/>
                      <a:pt x="1510" y="777"/>
                      <a:pt x="1463" y="811"/>
                    </a:cubicBezTo>
                    <a:cubicBezTo>
                      <a:pt x="1464" y="811"/>
                      <a:pt x="1464" y="810"/>
                      <a:pt x="1467" y="810"/>
                    </a:cubicBezTo>
                    <a:cubicBezTo>
                      <a:pt x="1464" y="811"/>
                      <a:pt x="1460" y="816"/>
                      <a:pt x="1455" y="817"/>
                    </a:cubicBezTo>
                    <a:lnTo>
                      <a:pt x="1457" y="814"/>
                    </a:lnTo>
                    <a:lnTo>
                      <a:pt x="1457" y="814"/>
                    </a:lnTo>
                    <a:cubicBezTo>
                      <a:pt x="1380" y="865"/>
                      <a:pt x="1306" y="894"/>
                      <a:pt x="1223" y="894"/>
                    </a:cubicBezTo>
                    <a:cubicBezTo>
                      <a:pt x="1207" y="894"/>
                      <a:pt x="1191" y="893"/>
                      <a:pt x="1175" y="891"/>
                    </a:cubicBezTo>
                    <a:lnTo>
                      <a:pt x="1175" y="891"/>
                    </a:lnTo>
                    <a:cubicBezTo>
                      <a:pt x="1175" y="891"/>
                      <a:pt x="1176" y="891"/>
                      <a:pt x="1176" y="892"/>
                    </a:cubicBezTo>
                    <a:lnTo>
                      <a:pt x="1163" y="890"/>
                    </a:lnTo>
                    <a:lnTo>
                      <a:pt x="1168" y="890"/>
                    </a:lnTo>
                    <a:cubicBezTo>
                      <a:pt x="1139" y="884"/>
                      <a:pt x="1112" y="876"/>
                      <a:pt x="1085" y="863"/>
                    </a:cubicBezTo>
                    <a:cubicBezTo>
                      <a:pt x="1056" y="847"/>
                      <a:pt x="1029" y="829"/>
                      <a:pt x="1006" y="810"/>
                    </a:cubicBezTo>
                    <a:cubicBezTo>
                      <a:pt x="981" y="784"/>
                      <a:pt x="959" y="757"/>
                      <a:pt x="937" y="728"/>
                    </a:cubicBezTo>
                    <a:cubicBezTo>
                      <a:pt x="923" y="707"/>
                      <a:pt x="910" y="685"/>
                      <a:pt x="897" y="662"/>
                    </a:cubicBezTo>
                    <a:cubicBezTo>
                      <a:pt x="877" y="627"/>
                      <a:pt x="863" y="589"/>
                      <a:pt x="848" y="549"/>
                    </a:cubicBezTo>
                    <a:cubicBezTo>
                      <a:pt x="838" y="516"/>
                      <a:pt x="827" y="483"/>
                      <a:pt x="818" y="449"/>
                    </a:cubicBezTo>
                    <a:cubicBezTo>
                      <a:pt x="815" y="433"/>
                      <a:pt x="804" y="419"/>
                      <a:pt x="788" y="413"/>
                    </a:cubicBezTo>
                    <a:cubicBezTo>
                      <a:pt x="784" y="412"/>
                      <a:pt x="778" y="411"/>
                      <a:pt x="773" y="411"/>
                    </a:cubicBezTo>
                    <a:cubicBezTo>
                      <a:pt x="761" y="411"/>
                      <a:pt x="749" y="415"/>
                      <a:pt x="741" y="425"/>
                    </a:cubicBezTo>
                    <a:cubicBezTo>
                      <a:pt x="715" y="455"/>
                      <a:pt x="688" y="485"/>
                      <a:pt x="658" y="512"/>
                    </a:cubicBezTo>
                    <a:cubicBezTo>
                      <a:pt x="634" y="535"/>
                      <a:pt x="608" y="556"/>
                      <a:pt x="581" y="576"/>
                    </a:cubicBezTo>
                    <a:lnTo>
                      <a:pt x="581" y="576"/>
                    </a:lnTo>
                    <a:cubicBezTo>
                      <a:pt x="577" y="578"/>
                      <a:pt x="578" y="578"/>
                      <a:pt x="573" y="582"/>
                    </a:cubicBezTo>
                    <a:lnTo>
                      <a:pt x="575" y="581"/>
                    </a:lnTo>
                    <a:lnTo>
                      <a:pt x="575" y="581"/>
                    </a:lnTo>
                    <a:cubicBezTo>
                      <a:pt x="510" y="621"/>
                      <a:pt x="510" y="619"/>
                      <a:pt x="462" y="640"/>
                    </a:cubicBezTo>
                    <a:cubicBezTo>
                      <a:pt x="422" y="653"/>
                      <a:pt x="388" y="659"/>
                      <a:pt x="356" y="659"/>
                    </a:cubicBezTo>
                    <a:cubicBezTo>
                      <a:pt x="302" y="659"/>
                      <a:pt x="257" y="640"/>
                      <a:pt x="211" y="605"/>
                    </a:cubicBezTo>
                    <a:cubicBezTo>
                      <a:pt x="194" y="589"/>
                      <a:pt x="180" y="571"/>
                      <a:pt x="165" y="552"/>
                    </a:cubicBezTo>
                    <a:cubicBezTo>
                      <a:pt x="150" y="526"/>
                      <a:pt x="137" y="499"/>
                      <a:pt x="125" y="471"/>
                    </a:cubicBezTo>
                    <a:cubicBezTo>
                      <a:pt x="121" y="455"/>
                      <a:pt x="117" y="439"/>
                      <a:pt x="111" y="420"/>
                    </a:cubicBezTo>
                    <a:cubicBezTo>
                      <a:pt x="104" y="396"/>
                      <a:pt x="102" y="369"/>
                      <a:pt x="101" y="342"/>
                    </a:cubicBezTo>
                    <a:cubicBezTo>
                      <a:pt x="98" y="310"/>
                      <a:pt x="98" y="277"/>
                      <a:pt x="102" y="246"/>
                    </a:cubicBezTo>
                    <a:cubicBezTo>
                      <a:pt x="107" y="184"/>
                      <a:pt x="118" y="123"/>
                      <a:pt x="137" y="62"/>
                    </a:cubicBezTo>
                    <a:cubicBezTo>
                      <a:pt x="145" y="31"/>
                      <a:pt x="124" y="2"/>
                      <a:pt x="95" y="1"/>
                    </a:cubicBezTo>
                    <a:cubicBezTo>
                      <a:pt x="94" y="1"/>
                      <a:pt x="94" y="1"/>
                      <a:pt x="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21"/>
              <p:cNvSpPr/>
              <p:nvPr/>
            </p:nvSpPr>
            <p:spPr>
              <a:xfrm>
                <a:off x="4089948" y="2290873"/>
                <a:ext cx="127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1"/>
              <p:cNvSpPr/>
              <p:nvPr/>
            </p:nvSpPr>
            <p:spPr>
              <a:xfrm>
                <a:off x="4099089" y="228837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7" y="1"/>
                    </a:moveTo>
                    <a:cubicBezTo>
                      <a:pt x="5" y="2"/>
                      <a:pt x="5" y="3"/>
                      <a:pt x="4" y="3"/>
                    </a:cubicBezTo>
                    <a:cubicBezTo>
                      <a:pt x="5" y="3"/>
                      <a:pt x="6" y="2"/>
                      <a:pt x="7" y="1"/>
                    </a:cubicBezTo>
                    <a:close/>
                    <a:moveTo>
                      <a:pt x="4" y="3"/>
                    </a:moveTo>
                    <a:cubicBezTo>
                      <a:pt x="3" y="4"/>
                      <a:pt x="2" y="4"/>
                      <a:pt x="1" y="5"/>
                    </a:cubicBezTo>
                    <a:cubicBezTo>
                      <a:pt x="3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21"/>
              <p:cNvSpPr/>
              <p:nvPr/>
            </p:nvSpPr>
            <p:spPr>
              <a:xfrm>
                <a:off x="4130722" y="2272146"/>
                <a:ext cx="43463" cy="1676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30" extrusionOk="0">
                    <a:moveTo>
                      <a:pt x="831" y="196"/>
                    </a:moveTo>
                    <a:lnTo>
                      <a:pt x="831" y="196"/>
                    </a:lnTo>
                    <a:cubicBezTo>
                      <a:pt x="831" y="196"/>
                      <a:pt x="832" y="196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2" y="196"/>
                      <a:pt x="831" y="196"/>
                    </a:cubicBezTo>
                    <a:close/>
                    <a:moveTo>
                      <a:pt x="1311" y="1"/>
                    </a:moveTo>
                    <a:cubicBezTo>
                      <a:pt x="1298" y="1"/>
                      <a:pt x="1285" y="5"/>
                      <a:pt x="1275" y="16"/>
                    </a:cubicBezTo>
                    <a:cubicBezTo>
                      <a:pt x="1200" y="87"/>
                      <a:pt x="1107" y="177"/>
                      <a:pt x="1017" y="217"/>
                    </a:cubicBezTo>
                    <a:cubicBezTo>
                      <a:pt x="975" y="230"/>
                      <a:pt x="960" y="230"/>
                      <a:pt x="941" y="230"/>
                    </a:cubicBezTo>
                    <a:cubicBezTo>
                      <a:pt x="906" y="228"/>
                      <a:pt x="865" y="214"/>
                      <a:pt x="833" y="197"/>
                    </a:cubicBezTo>
                    <a:lnTo>
                      <a:pt x="833" y="197"/>
                    </a:lnTo>
                    <a:cubicBezTo>
                      <a:pt x="833" y="197"/>
                      <a:pt x="834" y="197"/>
                      <a:pt x="834" y="197"/>
                    </a:cubicBezTo>
                    <a:cubicBezTo>
                      <a:pt x="833" y="197"/>
                      <a:pt x="833" y="197"/>
                      <a:pt x="832" y="197"/>
                    </a:cubicBezTo>
                    <a:lnTo>
                      <a:pt x="832" y="197"/>
                    </a:lnTo>
                    <a:cubicBezTo>
                      <a:pt x="832" y="197"/>
                      <a:pt x="832" y="197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831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763" y="159"/>
                      <a:pt x="729" y="141"/>
                      <a:pt x="707" y="141"/>
                    </a:cubicBezTo>
                    <a:cubicBezTo>
                      <a:pt x="666" y="141"/>
                      <a:pt x="671" y="207"/>
                      <a:pt x="569" y="332"/>
                    </a:cubicBezTo>
                    <a:cubicBezTo>
                      <a:pt x="536" y="369"/>
                      <a:pt x="507" y="395"/>
                      <a:pt x="464" y="412"/>
                    </a:cubicBezTo>
                    <a:cubicBezTo>
                      <a:pt x="443" y="419"/>
                      <a:pt x="423" y="423"/>
                      <a:pt x="404" y="423"/>
                    </a:cubicBezTo>
                    <a:cubicBezTo>
                      <a:pt x="371" y="423"/>
                      <a:pt x="339" y="412"/>
                      <a:pt x="301" y="385"/>
                    </a:cubicBezTo>
                    <a:cubicBezTo>
                      <a:pt x="271" y="366"/>
                      <a:pt x="237" y="331"/>
                      <a:pt x="211" y="303"/>
                    </a:cubicBezTo>
                    <a:cubicBezTo>
                      <a:pt x="175" y="261"/>
                      <a:pt x="153" y="206"/>
                      <a:pt x="113" y="206"/>
                    </a:cubicBezTo>
                    <a:cubicBezTo>
                      <a:pt x="106" y="206"/>
                      <a:pt x="98" y="207"/>
                      <a:pt x="89" y="212"/>
                    </a:cubicBezTo>
                    <a:cubicBezTo>
                      <a:pt x="0" y="259"/>
                      <a:pt x="164" y="416"/>
                      <a:pt x="242" y="474"/>
                    </a:cubicBezTo>
                    <a:cubicBezTo>
                      <a:pt x="291" y="510"/>
                      <a:pt x="351" y="530"/>
                      <a:pt x="411" y="530"/>
                    </a:cubicBezTo>
                    <a:cubicBezTo>
                      <a:pt x="456" y="530"/>
                      <a:pt x="502" y="519"/>
                      <a:pt x="544" y="495"/>
                    </a:cubicBezTo>
                    <a:cubicBezTo>
                      <a:pt x="600" y="464"/>
                      <a:pt x="639" y="424"/>
                      <a:pt x="672" y="382"/>
                    </a:cubicBezTo>
                    <a:cubicBezTo>
                      <a:pt x="696" y="349"/>
                      <a:pt x="719" y="316"/>
                      <a:pt x="741" y="280"/>
                    </a:cubicBezTo>
                    <a:cubicBezTo>
                      <a:pt x="756" y="290"/>
                      <a:pt x="775" y="299"/>
                      <a:pt x="792" y="309"/>
                    </a:cubicBezTo>
                    <a:cubicBezTo>
                      <a:pt x="847" y="335"/>
                      <a:pt x="897" y="347"/>
                      <a:pt x="948" y="347"/>
                    </a:cubicBezTo>
                    <a:cubicBezTo>
                      <a:pt x="975" y="347"/>
                      <a:pt x="1003" y="344"/>
                      <a:pt x="1031" y="338"/>
                    </a:cubicBezTo>
                    <a:cubicBezTo>
                      <a:pt x="1083" y="325"/>
                      <a:pt x="1127" y="295"/>
                      <a:pt x="1170" y="262"/>
                    </a:cubicBezTo>
                    <a:cubicBezTo>
                      <a:pt x="1226" y="225"/>
                      <a:pt x="1303" y="142"/>
                      <a:pt x="1348" y="96"/>
                    </a:cubicBezTo>
                    <a:cubicBezTo>
                      <a:pt x="1373" y="70"/>
                      <a:pt x="1369" y="38"/>
                      <a:pt x="1352" y="18"/>
                    </a:cubicBezTo>
                    <a:cubicBezTo>
                      <a:pt x="1341" y="7"/>
                      <a:pt x="1326" y="1"/>
                      <a:pt x="1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21"/>
              <p:cNvSpPr/>
              <p:nvPr/>
            </p:nvSpPr>
            <p:spPr>
              <a:xfrm>
                <a:off x="3755560" y="2222610"/>
                <a:ext cx="55800" cy="494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64" extrusionOk="0">
                    <a:moveTo>
                      <a:pt x="221" y="1"/>
                    </a:moveTo>
                    <a:cubicBezTo>
                      <a:pt x="215" y="1"/>
                      <a:pt x="212" y="1"/>
                      <a:pt x="206" y="2"/>
                    </a:cubicBezTo>
                    <a:cubicBezTo>
                      <a:pt x="193" y="4"/>
                      <a:pt x="186" y="14"/>
                      <a:pt x="178" y="22"/>
                    </a:cubicBezTo>
                    <a:cubicBezTo>
                      <a:pt x="156" y="47"/>
                      <a:pt x="136" y="72"/>
                      <a:pt x="119" y="97"/>
                    </a:cubicBezTo>
                    <a:cubicBezTo>
                      <a:pt x="95" y="128"/>
                      <a:pt x="77" y="160"/>
                      <a:pt x="62" y="194"/>
                    </a:cubicBezTo>
                    <a:cubicBezTo>
                      <a:pt x="49" y="218"/>
                      <a:pt x="37" y="246"/>
                      <a:pt x="27" y="273"/>
                    </a:cubicBezTo>
                    <a:cubicBezTo>
                      <a:pt x="19" y="297"/>
                      <a:pt x="13" y="323"/>
                      <a:pt x="9" y="347"/>
                    </a:cubicBezTo>
                    <a:cubicBezTo>
                      <a:pt x="0" y="389"/>
                      <a:pt x="4" y="432"/>
                      <a:pt x="13" y="473"/>
                    </a:cubicBezTo>
                    <a:cubicBezTo>
                      <a:pt x="16" y="493"/>
                      <a:pt x="26" y="512"/>
                      <a:pt x="34" y="531"/>
                    </a:cubicBezTo>
                    <a:cubicBezTo>
                      <a:pt x="42" y="548"/>
                      <a:pt x="56" y="565"/>
                      <a:pt x="69" y="581"/>
                    </a:cubicBezTo>
                    <a:cubicBezTo>
                      <a:pt x="77" y="591"/>
                      <a:pt x="90" y="602"/>
                      <a:pt x="100" y="611"/>
                    </a:cubicBezTo>
                    <a:cubicBezTo>
                      <a:pt x="116" y="624"/>
                      <a:pt x="135" y="634"/>
                      <a:pt x="152" y="641"/>
                    </a:cubicBezTo>
                    <a:cubicBezTo>
                      <a:pt x="198" y="661"/>
                      <a:pt x="242" y="667"/>
                      <a:pt x="291" y="668"/>
                    </a:cubicBezTo>
                    <a:cubicBezTo>
                      <a:pt x="341" y="668"/>
                      <a:pt x="391" y="655"/>
                      <a:pt x="438" y="639"/>
                    </a:cubicBezTo>
                    <a:cubicBezTo>
                      <a:pt x="464" y="632"/>
                      <a:pt x="488" y="622"/>
                      <a:pt x="513" y="611"/>
                    </a:cubicBezTo>
                    <a:lnTo>
                      <a:pt x="513" y="611"/>
                    </a:lnTo>
                    <a:cubicBezTo>
                      <a:pt x="391" y="948"/>
                      <a:pt x="534" y="1134"/>
                      <a:pt x="754" y="1134"/>
                    </a:cubicBezTo>
                    <a:cubicBezTo>
                      <a:pt x="862" y="1134"/>
                      <a:pt x="988" y="1090"/>
                      <a:pt x="1110" y="996"/>
                    </a:cubicBezTo>
                    <a:lnTo>
                      <a:pt x="1110" y="996"/>
                    </a:lnTo>
                    <a:cubicBezTo>
                      <a:pt x="1081" y="1159"/>
                      <a:pt x="1095" y="1342"/>
                      <a:pt x="1210" y="1463"/>
                    </a:cubicBezTo>
                    <a:cubicBezTo>
                      <a:pt x="1253" y="1507"/>
                      <a:pt x="1283" y="1520"/>
                      <a:pt x="1317" y="1536"/>
                    </a:cubicBezTo>
                    <a:cubicBezTo>
                      <a:pt x="1353" y="1553"/>
                      <a:pt x="1403" y="1560"/>
                      <a:pt x="1443" y="1563"/>
                    </a:cubicBezTo>
                    <a:cubicBezTo>
                      <a:pt x="1451" y="1563"/>
                      <a:pt x="1458" y="1564"/>
                      <a:pt x="1465" y="1564"/>
                    </a:cubicBezTo>
                    <a:cubicBezTo>
                      <a:pt x="1553" y="1564"/>
                      <a:pt x="1636" y="1533"/>
                      <a:pt x="1713" y="1500"/>
                    </a:cubicBezTo>
                    <a:cubicBezTo>
                      <a:pt x="1764" y="1475"/>
                      <a:pt x="1741" y="1406"/>
                      <a:pt x="1695" y="1406"/>
                    </a:cubicBezTo>
                    <a:cubicBezTo>
                      <a:pt x="1688" y="1406"/>
                      <a:pt x="1680" y="1408"/>
                      <a:pt x="1672" y="1411"/>
                    </a:cubicBezTo>
                    <a:cubicBezTo>
                      <a:pt x="1640" y="1425"/>
                      <a:pt x="1611" y="1438"/>
                      <a:pt x="1552" y="1451"/>
                    </a:cubicBezTo>
                    <a:cubicBezTo>
                      <a:pt x="1529" y="1457"/>
                      <a:pt x="1489" y="1463"/>
                      <a:pt x="1451" y="1463"/>
                    </a:cubicBezTo>
                    <a:cubicBezTo>
                      <a:pt x="1413" y="1463"/>
                      <a:pt x="1379" y="1454"/>
                      <a:pt x="1345" y="1438"/>
                    </a:cubicBezTo>
                    <a:cubicBezTo>
                      <a:pt x="1306" y="1417"/>
                      <a:pt x="1284" y="1398"/>
                      <a:pt x="1256" y="1360"/>
                    </a:cubicBezTo>
                    <a:cubicBezTo>
                      <a:pt x="1216" y="1297"/>
                      <a:pt x="1206" y="1248"/>
                      <a:pt x="1196" y="1175"/>
                    </a:cubicBezTo>
                    <a:cubicBezTo>
                      <a:pt x="1193" y="1105"/>
                      <a:pt x="1196" y="1059"/>
                      <a:pt x="1206" y="1009"/>
                    </a:cubicBezTo>
                    <a:cubicBezTo>
                      <a:pt x="1216" y="959"/>
                      <a:pt x="1229" y="910"/>
                      <a:pt x="1246" y="861"/>
                    </a:cubicBezTo>
                    <a:cubicBezTo>
                      <a:pt x="1253" y="841"/>
                      <a:pt x="1244" y="818"/>
                      <a:pt x="1229" y="808"/>
                    </a:cubicBezTo>
                    <a:cubicBezTo>
                      <a:pt x="1220" y="803"/>
                      <a:pt x="1210" y="800"/>
                      <a:pt x="1200" y="800"/>
                    </a:cubicBezTo>
                    <a:cubicBezTo>
                      <a:pt x="1189" y="800"/>
                      <a:pt x="1179" y="804"/>
                      <a:pt x="1171" y="811"/>
                    </a:cubicBezTo>
                    <a:cubicBezTo>
                      <a:pt x="1127" y="858"/>
                      <a:pt x="1080" y="899"/>
                      <a:pt x="1028" y="937"/>
                    </a:cubicBezTo>
                    <a:cubicBezTo>
                      <a:pt x="985" y="966"/>
                      <a:pt x="942" y="989"/>
                      <a:pt x="894" y="1009"/>
                    </a:cubicBezTo>
                    <a:cubicBezTo>
                      <a:pt x="856" y="1020"/>
                      <a:pt x="819" y="1032"/>
                      <a:pt x="778" y="1035"/>
                    </a:cubicBezTo>
                    <a:cubicBezTo>
                      <a:pt x="756" y="1035"/>
                      <a:pt x="735" y="1035"/>
                      <a:pt x="713" y="1032"/>
                    </a:cubicBezTo>
                    <a:cubicBezTo>
                      <a:pt x="693" y="1026"/>
                      <a:pt x="676" y="1020"/>
                      <a:pt x="657" y="1013"/>
                    </a:cubicBezTo>
                    <a:cubicBezTo>
                      <a:pt x="647" y="1009"/>
                      <a:pt x="637" y="1002"/>
                      <a:pt x="627" y="994"/>
                    </a:cubicBezTo>
                    <a:cubicBezTo>
                      <a:pt x="619" y="984"/>
                      <a:pt x="611" y="976"/>
                      <a:pt x="601" y="967"/>
                    </a:cubicBezTo>
                    <a:cubicBezTo>
                      <a:pt x="594" y="954"/>
                      <a:pt x="587" y="940"/>
                      <a:pt x="580" y="927"/>
                    </a:cubicBezTo>
                    <a:cubicBezTo>
                      <a:pt x="573" y="904"/>
                      <a:pt x="568" y="883"/>
                      <a:pt x="566" y="858"/>
                    </a:cubicBezTo>
                    <a:cubicBezTo>
                      <a:pt x="564" y="823"/>
                      <a:pt x="568" y="788"/>
                      <a:pt x="573" y="752"/>
                    </a:cubicBezTo>
                    <a:cubicBezTo>
                      <a:pt x="579" y="725"/>
                      <a:pt x="586" y="698"/>
                      <a:pt x="593" y="672"/>
                    </a:cubicBezTo>
                    <a:cubicBezTo>
                      <a:pt x="607" y="627"/>
                      <a:pt x="625" y="585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4" y="543"/>
                      <a:pt x="644" y="542"/>
                      <a:pt x="644" y="541"/>
                    </a:cubicBezTo>
                    <a:lnTo>
                      <a:pt x="644" y="541"/>
                    </a:lnTo>
                    <a:cubicBezTo>
                      <a:pt x="644" y="542"/>
                      <a:pt x="644" y="542"/>
                      <a:pt x="643" y="543"/>
                    </a:cubicBezTo>
                    <a:lnTo>
                      <a:pt x="643" y="543"/>
                    </a:lnTo>
                    <a:cubicBezTo>
                      <a:pt x="644" y="542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4" y="541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8" y="536"/>
                      <a:pt x="649" y="530"/>
                      <a:pt x="652" y="525"/>
                    </a:cubicBezTo>
                    <a:cubicBezTo>
                      <a:pt x="656" y="518"/>
                      <a:pt x="659" y="510"/>
                      <a:pt x="659" y="502"/>
                    </a:cubicBezTo>
                    <a:cubicBezTo>
                      <a:pt x="659" y="489"/>
                      <a:pt x="656" y="476"/>
                      <a:pt x="649" y="468"/>
                    </a:cubicBezTo>
                    <a:cubicBezTo>
                      <a:pt x="640" y="458"/>
                      <a:pt x="626" y="452"/>
                      <a:pt x="612" y="452"/>
                    </a:cubicBezTo>
                    <a:cubicBezTo>
                      <a:pt x="604" y="452"/>
                      <a:pt x="597" y="454"/>
                      <a:pt x="591" y="457"/>
                    </a:cubicBezTo>
                    <a:cubicBezTo>
                      <a:pt x="564" y="473"/>
                      <a:pt x="537" y="490"/>
                      <a:pt x="510" y="505"/>
                    </a:cubicBezTo>
                    <a:cubicBezTo>
                      <a:pt x="480" y="520"/>
                      <a:pt x="448" y="535"/>
                      <a:pt x="415" y="546"/>
                    </a:cubicBezTo>
                    <a:cubicBezTo>
                      <a:pt x="382" y="556"/>
                      <a:pt x="348" y="565"/>
                      <a:pt x="312" y="569"/>
                    </a:cubicBezTo>
                    <a:cubicBezTo>
                      <a:pt x="306" y="571"/>
                      <a:pt x="300" y="571"/>
                      <a:pt x="294" y="571"/>
                    </a:cubicBezTo>
                    <a:cubicBezTo>
                      <a:pt x="288" y="571"/>
                      <a:pt x="282" y="571"/>
                      <a:pt x="276" y="569"/>
                    </a:cubicBezTo>
                    <a:cubicBezTo>
                      <a:pt x="262" y="569"/>
                      <a:pt x="245" y="568"/>
                      <a:pt x="231" y="565"/>
                    </a:cubicBezTo>
                    <a:cubicBezTo>
                      <a:pt x="216" y="561"/>
                      <a:pt x="202" y="556"/>
                      <a:pt x="188" y="552"/>
                    </a:cubicBezTo>
                    <a:cubicBezTo>
                      <a:pt x="176" y="546"/>
                      <a:pt x="165" y="539"/>
                      <a:pt x="155" y="531"/>
                    </a:cubicBezTo>
                    <a:cubicBezTo>
                      <a:pt x="146" y="522"/>
                      <a:pt x="136" y="512"/>
                      <a:pt x="129" y="503"/>
                    </a:cubicBezTo>
                    <a:cubicBezTo>
                      <a:pt x="122" y="490"/>
                      <a:pt x="115" y="479"/>
                      <a:pt x="110" y="466"/>
                    </a:cubicBezTo>
                    <a:cubicBezTo>
                      <a:pt x="105" y="450"/>
                      <a:pt x="100" y="433"/>
                      <a:pt x="99" y="417"/>
                    </a:cubicBezTo>
                    <a:lnTo>
                      <a:pt x="99" y="390"/>
                    </a:lnTo>
                    <a:cubicBezTo>
                      <a:pt x="99" y="373"/>
                      <a:pt x="102" y="354"/>
                      <a:pt x="106" y="337"/>
                    </a:cubicBezTo>
                    <a:cubicBezTo>
                      <a:pt x="109" y="324"/>
                      <a:pt x="113" y="311"/>
                      <a:pt x="116" y="301"/>
                    </a:cubicBezTo>
                    <a:cubicBezTo>
                      <a:pt x="123" y="279"/>
                      <a:pt x="135" y="257"/>
                      <a:pt x="143" y="236"/>
                    </a:cubicBezTo>
                    <a:cubicBezTo>
                      <a:pt x="155" y="214"/>
                      <a:pt x="168" y="194"/>
                      <a:pt x="179" y="173"/>
                    </a:cubicBezTo>
                    <a:cubicBezTo>
                      <a:pt x="203" y="137"/>
                      <a:pt x="229" y="104"/>
                      <a:pt x="256" y="72"/>
                    </a:cubicBezTo>
                    <a:cubicBezTo>
                      <a:pt x="264" y="64"/>
                      <a:pt x="265" y="47"/>
                      <a:pt x="264" y="37"/>
                    </a:cubicBezTo>
                    <a:cubicBezTo>
                      <a:pt x="262" y="24"/>
                      <a:pt x="255" y="14"/>
                      <a:pt x="243" y="8"/>
                    </a:cubicBezTo>
                    <a:cubicBezTo>
                      <a:pt x="236" y="2"/>
                      <a:pt x="229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21"/>
              <p:cNvSpPr/>
              <p:nvPr/>
            </p:nvSpPr>
            <p:spPr>
              <a:xfrm>
                <a:off x="3850078" y="2277113"/>
                <a:ext cx="37579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01" extrusionOk="0">
                    <a:moveTo>
                      <a:pt x="961" y="1066"/>
                    </a:moveTo>
                    <a:lnTo>
                      <a:pt x="961" y="1066"/>
                    </a:lnTo>
                    <a:cubicBezTo>
                      <a:pt x="961" y="1066"/>
                      <a:pt x="960" y="1066"/>
                      <a:pt x="960" y="1066"/>
                    </a:cubicBezTo>
                    <a:lnTo>
                      <a:pt x="960" y="1066"/>
                    </a:lnTo>
                    <a:cubicBezTo>
                      <a:pt x="960" y="1066"/>
                      <a:pt x="961" y="1066"/>
                      <a:pt x="961" y="1066"/>
                    </a:cubicBezTo>
                    <a:close/>
                    <a:moveTo>
                      <a:pt x="367" y="0"/>
                    </a:moveTo>
                    <a:cubicBezTo>
                      <a:pt x="318" y="0"/>
                      <a:pt x="202" y="164"/>
                      <a:pt x="175" y="204"/>
                    </a:cubicBezTo>
                    <a:cubicBezTo>
                      <a:pt x="69" y="358"/>
                      <a:pt x="0" y="593"/>
                      <a:pt x="66" y="772"/>
                    </a:cubicBezTo>
                    <a:cubicBezTo>
                      <a:pt x="95" y="853"/>
                      <a:pt x="163" y="909"/>
                      <a:pt x="262" y="909"/>
                    </a:cubicBezTo>
                    <a:cubicBezTo>
                      <a:pt x="317" y="909"/>
                      <a:pt x="382" y="891"/>
                      <a:pt x="456" y="851"/>
                    </a:cubicBezTo>
                    <a:cubicBezTo>
                      <a:pt x="504" y="824"/>
                      <a:pt x="573" y="773"/>
                      <a:pt x="612" y="741"/>
                    </a:cubicBezTo>
                    <a:lnTo>
                      <a:pt x="612" y="741"/>
                    </a:lnTo>
                    <a:cubicBezTo>
                      <a:pt x="603" y="851"/>
                      <a:pt x="612" y="960"/>
                      <a:pt x="655" y="1060"/>
                    </a:cubicBezTo>
                    <a:cubicBezTo>
                      <a:pt x="686" y="1141"/>
                      <a:pt x="754" y="1200"/>
                      <a:pt x="850" y="1200"/>
                    </a:cubicBezTo>
                    <a:cubicBezTo>
                      <a:pt x="867" y="1200"/>
                      <a:pt x="885" y="1198"/>
                      <a:pt x="904" y="1194"/>
                    </a:cubicBezTo>
                    <a:cubicBezTo>
                      <a:pt x="997" y="1174"/>
                      <a:pt x="1090" y="1081"/>
                      <a:pt x="1152" y="1010"/>
                    </a:cubicBezTo>
                    <a:cubicBezTo>
                      <a:pt x="1188" y="972"/>
                      <a:pt x="1154" y="929"/>
                      <a:pt x="1119" y="929"/>
                    </a:cubicBezTo>
                    <a:cubicBezTo>
                      <a:pt x="1109" y="929"/>
                      <a:pt x="1098" y="933"/>
                      <a:pt x="1089" y="942"/>
                    </a:cubicBezTo>
                    <a:cubicBezTo>
                      <a:pt x="1020" y="1020"/>
                      <a:pt x="996" y="1038"/>
                      <a:pt x="957" y="1068"/>
                    </a:cubicBezTo>
                    <a:cubicBezTo>
                      <a:pt x="957" y="1068"/>
                      <a:pt x="957" y="1068"/>
                      <a:pt x="957" y="1068"/>
                    </a:cubicBezTo>
                    <a:lnTo>
                      <a:pt x="957" y="1068"/>
                    </a:lnTo>
                    <a:cubicBezTo>
                      <a:pt x="916" y="1096"/>
                      <a:pt x="890" y="1104"/>
                      <a:pt x="857" y="1109"/>
                    </a:cubicBezTo>
                    <a:cubicBezTo>
                      <a:pt x="855" y="1109"/>
                      <a:pt x="853" y="1109"/>
                      <a:pt x="851" y="1109"/>
                    </a:cubicBezTo>
                    <a:cubicBezTo>
                      <a:pt x="812" y="1109"/>
                      <a:pt x="790" y="1093"/>
                      <a:pt x="764" y="1063"/>
                    </a:cubicBezTo>
                    <a:cubicBezTo>
                      <a:pt x="683" y="944"/>
                      <a:pt x="698" y="758"/>
                      <a:pt x="725" y="619"/>
                    </a:cubicBezTo>
                    <a:cubicBezTo>
                      <a:pt x="729" y="591"/>
                      <a:pt x="703" y="568"/>
                      <a:pt x="676" y="568"/>
                    </a:cubicBezTo>
                    <a:cubicBezTo>
                      <a:pt x="666" y="568"/>
                      <a:pt x="655" y="572"/>
                      <a:pt x="646" y="580"/>
                    </a:cubicBezTo>
                    <a:cubicBezTo>
                      <a:pt x="559" y="666"/>
                      <a:pt x="463" y="751"/>
                      <a:pt x="351" y="798"/>
                    </a:cubicBezTo>
                    <a:cubicBezTo>
                      <a:pt x="314" y="810"/>
                      <a:pt x="287" y="815"/>
                      <a:pt x="264" y="815"/>
                    </a:cubicBezTo>
                    <a:cubicBezTo>
                      <a:pt x="230" y="815"/>
                      <a:pt x="209" y="803"/>
                      <a:pt x="188" y="788"/>
                    </a:cubicBezTo>
                    <a:cubicBezTo>
                      <a:pt x="124" y="722"/>
                      <a:pt x="126" y="619"/>
                      <a:pt x="144" y="527"/>
                    </a:cubicBezTo>
                    <a:cubicBezTo>
                      <a:pt x="179" y="351"/>
                      <a:pt x="274" y="199"/>
                      <a:pt x="398" y="83"/>
                    </a:cubicBezTo>
                    <a:cubicBezTo>
                      <a:pt x="430" y="55"/>
                      <a:pt x="411" y="3"/>
                      <a:pt x="368" y="0"/>
                    </a:cubicBezTo>
                    <a:cubicBezTo>
                      <a:pt x="368" y="0"/>
                      <a:pt x="368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21"/>
              <p:cNvSpPr/>
              <p:nvPr/>
            </p:nvSpPr>
            <p:spPr>
              <a:xfrm>
                <a:off x="3926218" y="2321841"/>
                <a:ext cx="15152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83" extrusionOk="0">
                    <a:moveTo>
                      <a:pt x="79" y="1"/>
                    </a:moveTo>
                    <a:cubicBezTo>
                      <a:pt x="9" y="1"/>
                      <a:pt x="0" y="196"/>
                      <a:pt x="6" y="266"/>
                    </a:cubicBezTo>
                    <a:cubicBezTo>
                      <a:pt x="9" y="343"/>
                      <a:pt x="42" y="415"/>
                      <a:pt x="109" y="453"/>
                    </a:cubicBezTo>
                    <a:cubicBezTo>
                      <a:pt x="148" y="476"/>
                      <a:pt x="190" y="483"/>
                      <a:pt x="232" y="483"/>
                    </a:cubicBezTo>
                    <a:cubicBezTo>
                      <a:pt x="253" y="483"/>
                      <a:pt x="273" y="481"/>
                      <a:pt x="294" y="479"/>
                    </a:cubicBezTo>
                    <a:cubicBezTo>
                      <a:pt x="325" y="475"/>
                      <a:pt x="446" y="452"/>
                      <a:pt x="464" y="423"/>
                    </a:cubicBezTo>
                    <a:cubicBezTo>
                      <a:pt x="479" y="406"/>
                      <a:pt x="473" y="373"/>
                      <a:pt x="451" y="359"/>
                    </a:cubicBezTo>
                    <a:cubicBezTo>
                      <a:pt x="443" y="352"/>
                      <a:pt x="432" y="347"/>
                      <a:pt x="423" y="347"/>
                    </a:cubicBezTo>
                    <a:cubicBezTo>
                      <a:pt x="421" y="347"/>
                      <a:pt x="418" y="348"/>
                      <a:pt x="416" y="349"/>
                    </a:cubicBezTo>
                    <a:cubicBezTo>
                      <a:pt x="355" y="368"/>
                      <a:pt x="296" y="385"/>
                      <a:pt x="237" y="385"/>
                    </a:cubicBezTo>
                    <a:cubicBezTo>
                      <a:pt x="222" y="385"/>
                      <a:pt x="207" y="384"/>
                      <a:pt x="192" y="382"/>
                    </a:cubicBezTo>
                    <a:cubicBezTo>
                      <a:pt x="149" y="372"/>
                      <a:pt x="129" y="357"/>
                      <a:pt x="111" y="310"/>
                    </a:cubicBezTo>
                    <a:cubicBezTo>
                      <a:pt x="93" y="247"/>
                      <a:pt x="101" y="174"/>
                      <a:pt x="113" y="110"/>
                    </a:cubicBezTo>
                    <a:cubicBezTo>
                      <a:pt x="118" y="85"/>
                      <a:pt x="131" y="48"/>
                      <a:pt x="121" y="27"/>
                    </a:cubicBezTo>
                    <a:cubicBezTo>
                      <a:pt x="113" y="12"/>
                      <a:pt x="99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21"/>
              <p:cNvSpPr/>
              <p:nvPr/>
            </p:nvSpPr>
            <p:spPr>
              <a:xfrm>
                <a:off x="3969934" y="2333545"/>
                <a:ext cx="17809" cy="1233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90" extrusionOk="0">
                    <a:moveTo>
                      <a:pt x="130" y="0"/>
                    </a:moveTo>
                    <a:cubicBezTo>
                      <a:pt x="0" y="0"/>
                      <a:pt x="118" y="283"/>
                      <a:pt x="259" y="354"/>
                    </a:cubicBezTo>
                    <a:cubicBezTo>
                      <a:pt x="299" y="373"/>
                      <a:pt x="370" y="389"/>
                      <a:pt x="431" y="389"/>
                    </a:cubicBezTo>
                    <a:cubicBezTo>
                      <a:pt x="477" y="389"/>
                      <a:pt x="517" y="380"/>
                      <a:pt x="533" y="355"/>
                    </a:cubicBezTo>
                    <a:cubicBezTo>
                      <a:pt x="562" y="318"/>
                      <a:pt x="545" y="262"/>
                      <a:pt x="467" y="262"/>
                    </a:cubicBezTo>
                    <a:cubicBezTo>
                      <a:pt x="461" y="262"/>
                      <a:pt x="456" y="262"/>
                      <a:pt x="450" y="262"/>
                    </a:cubicBezTo>
                    <a:cubicBezTo>
                      <a:pt x="439" y="263"/>
                      <a:pt x="429" y="263"/>
                      <a:pt x="419" y="263"/>
                    </a:cubicBezTo>
                    <a:cubicBezTo>
                      <a:pt x="341" y="263"/>
                      <a:pt x="289" y="246"/>
                      <a:pt x="238" y="181"/>
                    </a:cubicBezTo>
                    <a:cubicBezTo>
                      <a:pt x="209" y="132"/>
                      <a:pt x="199" y="98"/>
                      <a:pt x="189" y="48"/>
                    </a:cubicBezTo>
                    <a:cubicBezTo>
                      <a:pt x="185" y="20"/>
                      <a:pt x="159" y="2"/>
                      <a:pt x="135" y="0"/>
                    </a:cubicBezTo>
                    <a:cubicBezTo>
                      <a:pt x="133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21"/>
              <p:cNvSpPr/>
              <p:nvPr/>
            </p:nvSpPr>
            <p:spPr>
              <a:xfrm>
                <a:off x="3803800" y="2338163"/>
                <a:ext cx="35239" cy="27678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875" extrusionOk="0">
                    <a:moveTo>
                      <a:pt x="91" y="0"/>
                    </a:moveTo>
                    <a:cubicBezTo>
                      <a:pt x="10" y="0"/>
                      <a:pt x="0" y="285"/>
                      <a:pt x="7" y="367"/>
                    </a:cubicBezTo>
                    <a:cubicBezTo>
                      <a:pt x="24" y="539"/>
                      <a:pt x="84" y="635"/>
                      <a:pt x="140" y="679"/>
                    </a:cubicBezTo>
                    <a:cubicBezTo>
                      <a:pt x="177" y="710"/>
                      <a:pt x="221" y="730"/>
                      <a:pt x="272" y="730"/>
                    </a:cubicBezTo>
                    <a:cubicBezTo>
                      <a:pt x="343" y="730"/>
                      <a:pt x="428" y="691"/>
                      <a:pt x="521" y="586"/>
                    </a:cubicBezTo>
                    <a:cubicBezTo>
                      <a:pt x="556" y="692"/>
                      <a:pt x="606" y="799"/>
                      <a:pt x="706" y="851"/>
                    </a:cubicBezTo>
                    <a:cubicBezTo>
                      <a:pt x="737" y="868"/>
                      <a:pt x="774" y="874"/>
                      <a:pt x="812" y="874"/>
                    </a:cubicBezTo>
                    <a:cubicBezTo>
                      <a:pt x="942" y="874"/>
                      <a:pt x="1088" y="795"/>
                      <a:pt x="1101" y="749"/>
                    </a:cubicBezTo>
                    <a:cubicBezTo>
                      <a:pt x="1114" y="715"/>
                      <a:pt x="1084" y="686"/>
                      <a:pt x="1056" y="686"/>
                    </a:cubicBezTo>
                    <a:cubicBezTo>
                      <a:pt x="1049" y="686"/>
                      <a:pt x="1041" y="688"/>
                      <a:pt x="1035" y="692"/>
                    </a:cubicBezTo>
                    <a:cubicBezTo>
                      <a:pt x="949" y="746"/>
                      <a:pt x="878" y="778"/>
                      <a:pt x="817" y="778"/>
                    </a:cubicBezTo>
                    <a:cubicBezTo>
                      <a:pt x="716" y="778"/>
                      <a:pt x="645" y="689"/>
                      <a:pt x="591" y="472"/>
                    </a:cubicBezTo>
                    <a:cubicBezTo>
                      <a:pt x="585" y="447"/>
                      <a:pt x="564" y="434"/>
                      <a:pt x="543" y="434"/>
                    </a:cubicBezTo>
                    <a:cubicBezTo>
                      <a:pt x="528" y="434"/>
                      <a:pt x="513" y="441"/>
                      <a:pt x="501" y="456"/>
                    </a:cubicBezTo>
                    <a:cubicBezTo>
                      <a:pt x="470" y="499"/>
                      <a:pt x="461" y="509"/>
                      <a:pt x="425" y="546"/>
                    </a:cubicBezTo>
                    <a:cubicBezTo>
                      <a:pt x="404" y="567"/>
                      <a:pt x="368" y="599"/>
                      <a:pt x="335" y="615"/>
                    </a:cubicBezTo>
                    <a:cubicBezTo>
                      <a:pt x="313" y="625"/>
                      <a:pt x="292" y="632"/>
                      <a:pt x="270" y="632"/>
                    </a:cubicBezTo>
                    <a:cubicBezTo>
                      <a:pt x="258" y="632"/>
                      <a:pt x="245" y="630"/>
                      <a:pt x="232" y="625"/>
                    </a:cubicBezTo>
                    <a:cubicBezTo>
                      <a:pt x="77" y="546"/>
                      <a:pt x="83" y="237"/>
                      <a:pt x="136" y="63"/>
                    </a:cubicBezTo>
                    <a:cubicBezTo>
                      <a:pt x="146" y="33"/>
                      <a:pt x="126" y="2"/>
                      <a:pt x="93" y="0"/>
                    </a:cubicBezTo>
                    <a:cubicBezTo>
                      <a:pt x="92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21"/>
              <p:cNvSpPr/>
              <p:nvPr/>
            </p:nvSpPr>
            <p:spPr>
              <a:xfrm>
                <a:off x="3887658" y="2366190"/>
                <a:ext cx="21510" cy="1379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436" extrusionOk="0">
                    <a:moveTo>
                      <a:pt x="59" y="1"/>
                    </a:moveTo>
                    <a:cubicBezTo>
                      <a:pt x="30" y="1"/>
                      <a:pt x="0" y="22"/>
                      <a:pt x="2" y="57"/>
                    </a:cubicBezTo>
                    <a:cubicBezTo>
                      <a:pt x="12" y="214"/>
                      <a:pt x="38" y="374"/>
                      <a:pt x="188" y="426"/>
                    </a:cubicBezTo>
                    <a:cubicBezTo>
                      <a:pt x="205" y="431"/>
                      <a:pt x="226" y="435"/>
                      <a:pt x="252" y="435"/>
                    </a:cubicBezTo>
                    <a:cubicBezTo>
                      <a:pt x="288" y="435"/>
                      <a:pt x="333" y="428"/>
                      <a:pt x="383" y="409"/>
                    </a:cubicBezTo>
                    <a:cubicBezTo>
                      <a:pt x="475" y="373"/>
                      <a:pt x="555" y="316"/>
                      <a:pt x="629" y="254"/>
                    </a:cubicBezTo>
                    <a:cubicBezTo>
                      <a:pt x="679" y="219"/>
                      <a:pt x="644" y="151"/>
                      <a:pt x="592" y="151"/>
                    </a:cubicBezTo>
                    <a:cubicBezTo>
                      <a:pt x="578" y="151"/>
                      <a:pt x="564" y="156"/>
                      <a:pt x="549" y="167"/>
                    </a:cubicBezTo>
                    <a:cubicBezTo>
                      <a:pt x="523" y="188"/>
                      <a:pt x="496" y="208"/>
                      <a:pt x="468" y="227"/>
                    </a:cubicBezTo>
                    <a:cubicBezTo>
                      <a:pt x="469" y="227"/>
                      <a:pt x="469" y="226"/>
                      <a:pt x="470" y="226"/>
                    </a:cubicBezTo>
                    <a:lnTo>
                      <a:pt x="470" y="226"/>
                    </a:lnTo>
                    <a:cubicBezTo>
                      <a:pt x="462" y="231"/>
                      <a:pt x="468" y="230"/>
                      <a:pt x="459" y="234"/>
                    </a:cubicBezTo>
                    <a:cubicBezTo>
                      <a:pt x="461" y="232"/>
                      <a:pt x="462" y="232"/>
                      <a:pt x="462" y="232"/>
                    </a:cubicBezTo>
                    <a:lnTo>
                      <a:pt x="462" y="232"/>
                    </a:lnTo>
                    <a:cubicBezTo>
                      <a:pt x="460" y="232"/>
                      <a:pt x="403" y="271"/>
                      <a:pt x="334" y="299"/>
                    </a:cubicBezTo>
                    <a:cubicBezTo>
                      <a:pt x="306" y="309"/>
                      <a:pt x="280" y="317"/>
                      <a:pt x="255" y="317"/>
                    </a:cubicBezTo>
                    <a:cubicBezTo>
                      <a:pt x="231" y="317"/>
                      <a:pt x="209" y="310"/>
                      <a:pt x="187" y="293"/>
                    </a:cubicBezTo>
                    <a:cubicBezTo>
                      <a:pt x="137" y="238"/>
                      <a:pt x="120" y="137"/>
                      <a:pt x="118" y="62"/>
                    </a:cubicBezTo>
                    <a:cubicBezTo>
                      <a:pt x="115" y="19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21"/>
              <p:cNvSpPr/>
              <p:nvPr/>
            </p:nvSpPr>
            <p:spPr>
              <a:xfrm>
                <a:off x="3902304" y="2373402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0"/>
                      <a:pt x="3" y="2"/>
                      <a:pt x="0" y="2"/>
                    </a:cubicBezTo>
                    <a:cubicBezTo>
                      <a:pt x="5" y="2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21"/>
              <p:cNvSpPr/>
              <p:nvPr/>
            </p:nvSpPr>
            <p:spPr>
              <a:xfrm>
                <a:off x="3736612" y="2387573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1" y="1"/>
                    </a:moveTo>
                    <a:lnTo>
                      <a:pt x="1" y="6"/>
                    </a:lnTo>
                    <a:cubicBezTo>
                      <a:pt x="2" y="5"/>
                      <a:pt x="2" y="5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21"/>
              <p:cNvSpPr/>
              <p:nvPr/>
            </p:nvSpPr>
            <p:spPr>
              <a:xfrm>
                <a:off x="3736391" y="2391749"/>
                <a:ext cx="32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9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21"/>
              <p:cNvSpPr/>
              <p:nvPr/>
            </p:nvSpPr>
            <p:spPr>
              <a:xfrm>
                <a:off x="3737150" y="2395861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2" y="6"/>
                    </a:moveTo>
                    <a:cubicBezTo>
                      <a:pt x="1" y="1"/>
                      <a:pt x="1" y="1"/>
                      <a:pt x="2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21"/>
              <p:cNvSpPr/>
              <p:nvPr/>
            </p:nvSpPr>
            <p:spPr>
              <a:xfrm>
                <a:off x="3730824" y="2378337"/>
                <a:ext cx="53427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121" extrusionOk="0">
                    <a:moveTo>
                      <a:pt x="709" y="592"/>
                    </a:moveTo>
                    <a:lnTo>
                      <a:pt x="709" y="592"/>
                    </a:lnTo>
                    <a:cubicBezTo>
                      <a:pt x="709" y="592"/>
                      <a:pt x="709" y="592"/>
                      <a:pt x="709" y="592"/>
                    </a:cubicBezTo>
                    <a:cubicBezTo>
                      <a:pt x="709" y="592"/>
                      <a:pt x="709" y="592"/>
                      <a:pt x="709" y="592"/>
                    </a:cubicBezTo>
                    <a:close/>
                    <a:moveTo>
                      <a:pt x="228" y="0"/>
                    </a:moveTo>
                    <a:cubicBezTo>
                      <a:pt x="219" y="0"/>
                      <a:pt x="212" y="3"/>
                      <a:pt x="202" y="6"/>
                    </a:cubicBezTo>
                    <a:cubicBezTo>
                      <a:pt x="191" y="12"/>
                      <a:pt x="185" y="22"/>
                      <a:pt x="179" y="33"/>
                    </a:cubicBezTo>
                    <a:cubicBezTo>
                      <a:pt x="151" y="92"/>
                      <a:pt x="128" y="154"/>
                      <a:pt x="112" y="215"/>
                    </a:cubicBezTo>
                    <a:cubicBezTo>
                      <a:pt x="93" y="277"/>
                      <a:pt x="86" y="341"/>
                      <a:pt x="85" y="406"/>
                    </a:cubicBezTo>
                    <a:cubicBezTo>
                      <a:pt x="83" y="466"/>
                      <a:pt x="95" y="527"/>
                      <a:pt x="115" y="586"/>
                    </a:cubicBezTo>
                    <a:cubicBezTo>
                      <a:pt x="116" y="591"/>
                      <a:pt x="118" y="595"/>
                      <a:pt x="120" y="600"/>
                    </a:cubicBezTo>
                    <a:lnTo>
                      <a:pt x="120" y="600"/>
                    </a:lnTo>
                    <a:cubicBezTo>
                      <a:pt x="32" y="984"/>
                      <a:pt x="1" y="1120"/>
                      <a:pt x="1" y="1120"/>
                    </a:cubicBezTo>
                    <a:cubicBezTo>
                      <a:pt x="1" y="1120"/>
                      <a:pt x="66" y="836"/>
                      <a:pt x="120" y="601"/>
                    </a:cubicBezTo>
                    <a:lnTo>
                      <a:pt x="120" y="601"/>
                    </a:lnTo>
                    <a:cubicBezTo>
                      <a:pt x="139" y="651"/>
                      <a:pt x="166" y="695"/>
                      <a:pt x="195" y="739"/>
                    </a:cubicBezTo>
                    <a:cubicBezTo>
                      <a:pt x="203" y="751"/>
                      <a:pt x="217" y="756"/>
                      <a:pt x="231" y="756"/>
                    </a:cubicBezTo>
                    <a:cubicBezTo>
                      <a:pt x="244" y="756"/>
                      <a:pt x="256" y="752"/>
                      <a:pt x="264" y="742"/>
                    </a:cubicBezTo>
                    <a:cubicBezTo>
                      <a:pt x="301" y="699"/>
                      <a:pt x="348" y="668"/>
                      <a:pt x="394" y="633"/>
                    </a:cubicBezTo>
                    <a:cubicBezTo>
                      <a:pt x="434" y="605"/>
                      <a:pt x="474" y="576"/>
                      <a:pt x="513" y="543"/>
                    </a:cubicBezTo>
                    <a:cubicBezTo>
                      <a:pt x="567" y="622"/>
                      <a:pt x="646" y="683"/>
                      <a:pt x="720" y="747"/>
                    </a:cubicBezTo>
                    <a:cubicBezTo>
                      <a:pt x="719" y="745"/>
                      <a:pt x="718" y="744"/>
                      <a:pt x="717" y="743"/>
                    </a:cubicBezTo>
                    <a:lnTo>
                      <a:pt x="717" y="743"/>
                    </a:lnTo>
                    <a:cubicBezTo>
                      <a:pt x="751" y="772"/>
                      <a:pt x="783" y="802"/>
                      <a:pt x="811" y="837"/>
                    </a:cubicBezTo>
                    <a:cubicBezTo>
                      <a:pt x="814" y="841"/>
                      <a:pt x="815" y="844"/>
                      <a:pt x="816" y="847"/>
                    </a:cubicBezTo>
                    <a:cubicBezTo>
                      <a:pt x="825" y="858"/>
                      <a:pt x="835" y="870"/>
                      <a:pt x="849" y="873"/>
                    </a:cubicBezTo>
                    <a:cubicBezTo>
                      <a:pt x="855" y="874"/>
                      <a:pt x="861" y="875"/>
                      <a:pt x="867" y="875"/>
                    </a:cubicBezTo>
                    <a:cubicBezTo>
                      <a:pt x="880" y="875"/>
                      <a:pt x="894" y="871"/>
                      <a:pt x="904" y="861"/>
                    </a:cubicBezTo>
                    <a:cubicBezTo>
                      <a:pt x="935" y="828"/>
                      <a:pt x="964" y="797"/>
                      <a:pt x="990" y="761"/>
                    </a:cubicBezTo>
                    <a:lnTo>
                      <a:pt x="1028" y="706"/>
                    </a:lnTo>
                    <a:cubicBezTo>
                      <a:pt x="1043" y="725"/>
                      <a:pt x="1058" y="742"/>
                      <a:pt x="1074" y="761"/>
                    </a:cubicBezTo>
                    <a:cubicBezTo>
                      <a:pt x="1100" y="789"/>
                      <a:pt x="1130" y="812"/>
                      <a:pt x="1160" y="837"/>
                    </a:cubicBezTo>
                    <a:cubicBezTo>
                      <a:pt x="1187" y="858"/>
                      <a:pt x="1217" y="873"/>
                      <a:pt x="1247" y="887"/>
                    </a:cubicBezTo>
                    <a:cubicBezTo>
                      <a:pt x="1275" y="900"/>
                      <a:pt x="1308" y="905"/>
                      <a:pt x="1336" y="907"/>
                    </a:cubicBezTo>
                    <a:cubicBezTo>
                      <a:pt x="1341" y="907"/>
                      <a:pt x="1346" y="908"/>
                      <a:pt x="1351" y="908"/>
                    </a:cubicBezTo>
                    <a:cubicBezTo>
                      <a:pt x="1396" y="908"/>
                      <a:pt x="1453" y="890"/>
                      <a:pt x="1504" y="854"/>
                    </a:cubicBezTo>
                    <a:cubicBezTo>
                      <a:pt x="1555" y="814"/>
                      <a:pt x="1688" y="662"/>
                      <a:pt x="1674" y="605"/>
                    </a:cubicBezTo>
                    <a:cubicBezTo>
                      <a:pt x="1667" y="572"/>
                      <a:pt x="1639" y="555"/>
                      <a:pt x="1612" y="555"/>
                    </a:cubicBezTo>
                    <a:cubicBezTo>
                      <a:pt x="1592" y="555"/>
                      <a:pt x="1572" y="565"/>
                      <a:pt x="1561" y="583"/>
                    </a:cubicBezTo>
                    <a:cubicBezTo>
                      <a:pt x="1504" y="691"/>
                      <a:pt x="1466" y="728"/>
                      <a:pt x="1425" y="761"/>
                    </a:cubicBezTo>
                    <a:cubicBezTo>
                      <a:pt x="1415" y="768"/>
                      <a:pt x="1402" y="772"/>
                      <a:pt x="1391" y="779"/>
                    </a:cubicBezTo>
                    <a:cubicBezTo>
                      <a:pt x="1381" y="784"/>
                      <a:pt x="1368" y="787"/>
                      <a:pt x="1355" y="787"/>
                    </a:cubicBezTo>
                    <a:cubicBezTo>
                      <a:pt x="1343" y="787"/>
                      <a:pt x="1330" y="787"/>
                      <a:pt x="1319" y="785"/>
                    </a:cubicBezTo>
                    <a:cubicBezTo>
                      <a:pt x="1303" y="779"/>
                      <a:pt x="1289" y="777"/>
                      <a:pt x="1275" y="769"/>
                    </a:cubicBezTo>
                    <a:cubicBezTo>
                      <a:pt x="1247" y="755"/>
                      <a:pt x="1224" y="736"/>
                      <a:pt x="1202" y="719"/>
                    </a:cubicBezTo>
                    <a:cubicBezTo>
                      <a:pt x="1153" y="675"/>
                      <a:pt x="1110" y="622"/>
                      <a:pt x="1071" y="569"/>
                    </a:cubicBezTo>
                    <a:cubicBezTo>
                      <a:pt x="1061" y="557"/>
                      <a:pt x="1044" y="550"/>
                      <a:pt x="1030" y="549"/>
                    </a:cubicBezTo>
                    <a:cubicBezTo>
                      <a:pt x="1028" y="549"/>
                      <a:pt x="1027" y="549"/>
                      <a:pt x="1026" y="549"/>
                    </a:cubicBezTo>
                    <a:cubicBezTo>
                      <a:pt x="1006" y="549"/>
                      <a:pt x="988" y="559"/>
                      <a:pt x="978" y="576"/>
                    </a:cubicBezTo>
                    <a:cubicBezTo>
                      <a:pt x="938" y="635"/>
                      <a:pt x="909" y="683"/>
                      <a:pt x="872" y="734"/>
                    </a:cubicBezTo>
                    <a:cubicBezTo>
                      <a:pt x="832" y="692"/>
                      <a:pt x="751" y="626"/>
                      <a:pt x="707" y="591"/>
                    </a:cubicBezTo>
                    <a:lnTo>
                      <a:pt x="707" y="591"/>
                    </a:lnTo>
                    <a:cubicBezTo>
                      <a:pt x="708" y="591"/>
                      <a:pt x="708" y="591"/>
                      <a:pt x="709" y="592"/>
                    </a:cubicBezTo>
                    <a:lnTo>
                      <a:pt x="709" y="592"/>
                    </a:lnTo>
                    <a:cubicBezTo>
                      <a:pt x="572" y="471"/>
                      <a:pt x="560" y="403"/>
                      <a:pt x="529" y="403"/>
                    </a:cubicBezTo>
                    <a:cubicBezTo>
                      <a:pt x="503" y="403"/>
                      <a:pt x="464" y="451"/>
                      <a:pt x="327" y="555"/>
                    </a:cubicBezTo>
                    <a:cubicBezTo>
                      <a:pt x="298" y="576"/>
                      <a:pt x="269" y="598"/>
                      <a:pt x="242" y="620"/>
                    </a:cubicBezTo>
                    <a:lnTo>
                      <a:pt x="236" y="626"/>
                    </a:lnTo>
                    <a:cubicBezTo>
                      <a:pt x="228" y="612"/>
                      <a:pt x="215" y="585"/>
                      <a:pt x="206" y="562"/>
                    </a:cubicBezTo>
                    <a:lnTo>
                      <a:pt x="206" y="562"/>
                    </a:lnTo>
                    <a:cubicBezTo>
                      <a:pt x="207" y="562"/>
                      <a:pt x="207" y="562"/>
                      <a:pt x="207" y="562"/>
                    </a:cubicBezTo>
                    <a:cubicBezTo>
                      <a:pt x="207" y="562"/>
                      <a:pt x="205" y="555"/>
                      <a:pt x="202" y="550"/>
                    </a:cubicBezTo>
                    <a:lnTo>
                      <a:pt x="202" y="550"/>
                    </a:lnTo>
                    <a:cubicBezTo>
                      <a:pt x="205" y="553"/>
                      <a:pt x="205" y="555"/>
                      <a:pt x="206" y="557"/>
                    </a:cubicBezTo>
                    <a:cubicBezTo>
                      <a:pt x="201" y="542"/>
                      <a:pt x="195" y="526"/>
                      <a:pt x="192" y="510"/>
                    </a:cubicBezTo>
                    <a:cubicBezTo>
                      <a:pt x="185" y="484"/>
                      <a:pt x="184" y="457"/>
                      <a:pt x="179" y="431"/>
                    </a:cubicBezTo>
                    <a:lnTo>
                      <a:pt x="179" y="439"/>
                    </a:lnTo>
                    <a:cubicBezTo>
                      <a:pt x="179" y="432"/>
                      <a:pt x="178" y="425"/>
                      <a:pt x="179" y="425"/>
                    </a:cubicBezTo>
                    <a:lnTo>
                      <a:pt x="179" y="425"/>
                    </a:lnTo>
                    <a:cubicBezTo>
                      <a:pt x="179" y="425"/>
                      <a:pt x="179" y="426"/>
                      <a:pt x="179" y="429"/>
                    </a:cubicBezTo>
                    <a:cubicBezTo>
                      <a:pt x="178" y="380"/>
                      <a:pt x="180" y="353"/>
                      <a:pt x="187" y="311"/>
                    </a:cubicBezTo>
                    <a:lnTo>
                      <a:pt x="187" y="311"/>
                    </a:lnTo>
                    <a:cubicBezTo>
                      <a:pt x="189" y="299"/>
                      <a:pt x="191" y="293"/>
                      <a:pt x="191" y="293"/>
                    </a:cubicBezTo>
                    <a:lnTo>
                      <a:pt x="191" y="298"/>
                    </a:lnTo>
                    <a:cubicBezTo>
                      <a:pt x="198" y="261"/>
                      <a:pt x="208" y="224"/>
                      <a:pt x="221" y="185"/>
                    </a:cubicBezTo>
                    <a:cubicBezTo>
                      <a:pt x="235" y="142"/>
                      <a:pt x="251" y="104"/>
                      <a:pt x="271" y="63"/>
                    </a:cubicBezTo>
                    <a:cubicBezTo>
                      <a:pt x="281" y="41"/>
                      <a:pt x="264" y="12"/>
                      <a:pt x="241" y="3"/>
                    </a:cubicBezTo>
                    <a:cubicBezTo>
                      <a:pt x="236" y="0"/>
                      <a:pt x="234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21"/>
              <p:cNvSpPr/>
              <p:nvPr/>
            </p:nvSpPr>
            <p:spPr>
              <a:xfrm>
                <a:off x="3844321" y="2419269"/>
                <a:ext cx="158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7"/>
                      <a:pt x="4" y="8"/>
                      <a:pt x="5" y="9"/>
                    </a:cubicBezTo>
                    <a:lnTo>
                      <a:pt x="5" y="9"/>
                    </a:lnTo>
                    <a:cubicBezTo>
                      <a:pt x="4" y="6"/>
                      <a:pt x="3" y="4"/>
                      <a:pt x="1" y="1"/>
                    </a:cubicBezTo>
                    <a:close/>
                    <a:moveTo>
                      <a:pt x="5" y="9"/>
                    </a:moveTo>
                    <a:cubicBezTo>
                      <a:pt x="5" y="9"/>
                      <a:pt x="5" y="10"/>
                      <a:pt x="5" y="11"/>
                    </a:cubicBezTo>
                    <a:cubicBezTo>
                      <a:pt x="5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21"/>
              <p:cNvSpPr/>
              <p:nvPr/>
            </p:nvSpPr>
            <p:spPr>
              <a:xfrm>
                <a:off x="3828821" y="2403358"/>
                <a:ext cx="36725" cy="28311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89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5" y="1"/>
                    </a:cubicBezTo>
                    <a:cubicBezTo>
                      <a:pt x="135" y="3"/>
                      <a:pt x="121" y="10"/>
                      <a:pt x="115" y="21"/>
                    </a:cubicBezTo>
                    <a:cubicBezTo>
                      <a:pt x="45" y="160"/>
                      <a:pt x="28" y="229"/>
                      <a:pt x="11" y="322"/>
                    </a:cubicBezTo>
                    <a:cubicBezTo>
                      <a:pt x="1" y="386"/>
                      <a:pt x="1" y="481"/>
                      <a:pt x="44" y="538"/>
                    </a:cubicBezTo>
                    <a:cubicBezTo>
                      <a:pt x="73" y="579"/>
                      <a:pt x="117" y="598"/>
                      <a:pt x="162" y="598"/>
                    </a:cubicBezTo>
                    <a:cubicBezTo>
                      <a:pt x="171" y="598"/>
                      <a:pt x="180" y="597"/>
                      <a:pt x="188" y="596"/>
                    </a:cubicBezTo>
                    <a:cubicBezTo>
                      <a:pt x="250" y="587"/>
                      <a:pt x="309" y="554"/>
                      <a:pt x="359" y="518"/>
                    </a:cubicBezTo>
                    <a:cubicBezTo>
                      <a:pt x="372" y="510"/>
                      <a:pt x="383" y="501"/>
                      <a:pt x="396" y="490"/>
                    </a:cubicBezTo>
                    <a:cubicBezTo>
                      <a:pt x="481" y="792"/>
                      <a:pt x="650" y="895"/>
                      <a:pt x="791" y="895"/>
                    </a:cubicBezTo>
                    <a:cubicBezTo>
                      <a:pt x="792" y="895"/>
                      <a:pt x="793" y="895"/>
                      <a:pt x="794" y="895"/>
                    </a:cubicBezTo>
                    <a:cubicBezTo>
                      <a:pt x="837" y="895"/>
                      <a:pt x="876" y="882"/>
                      <a:pt x="913" y="865"/>
                    </a:cubicBezTo>
                    <a:cubicBezTo>
                      <a:pt x="953" y="848"/>
                      <a:pt x="989" y="819"/>
                      <a:pt x="1020" y="793"/>
                    </a:cubicBezTo>
                    <a:cubicBezTo>
                      <a:pt x="1042" y="775"/>
                      <a:pt x="1060" y="753"/>
                      <a:pt x="1080" y="732"/>
                    </a:cubicBezTo>
                    <a:cubicBezTo>
                      <a:pt x="1103" y="704"/>
                      <a:pt x="1125" y="674"/>
                      <a:pt x="1146" y="646"/>
                    </a:cubicBezTo>
                    <a:cubicBezTo>
                      <a:pt x="1161" y="624"/>
                      <a:pt x="1153" y="594"/>
                      <a:pt x="1133" y="580"/>
                    </a:cubicBezTo>
                    <a:cubicBezTo>
                      <a:pt x="1125" y="574"/>
                      <a:pt x="1116" y="572"/>
                      <a:pt x="1107" y="572"/>
                    </a:cubicBezTo>
                    <a:cubicBezTo>
                      <a:pt x="1092" y="572"/>
                      <a:pt x="1077" y="579"/>
                      <a:pt x="1068" y="593"/>
                    </a:cubicBezTo>
                    <a:cubicBezTo>
                      <a:pt x="1049" y="618"/>
                      <a:pt x="1030" y="644"/>
                      <a:pt x="1010" y="669"/>
                    </a:cubicBezTo>
                    <a:cubicBezTo>
                      <a:pt x="999" y="680"/>
                      <a:pt x="990" y="693"/>
                      <a:pt x="980" y="703"/>
                    </a:cubicBezTo>
                    <a:cubicBezTo>
                      <a:pt x="962" y="722"/>
                      <a:pt x="942" y="737"/>
                      <a:pt x="923" y="752"/>
                    </a:cubicBezTo>
                    <a:cubicBezTo>
                      <a:pt x="911" y="759"/>
                      <a:pt x="903" y="765"/>
                      <a:pt x="891" y="772"/>
                    </a:cubicBezTo>
                    <a:cubicBezTo>
                      <a:pt x="855" y="791"/>
                      <a:pt x="820" y="800"/>
                      <a:pt x="787" y="800"/>
                    </a:cubicBezTo>
                    <a:cubicBezTo>
                      <a:pt x="658" y="800"/>
                      <a:pt x="557" y="664"/>
                      <a:pt x="498" y="511"/>
                    </a:cubicBezTo>
                    <a:lnTo>
                      <a:pt x="498" y="514"/>
                    </a:lnTo>
                    <a:cubicBezTo>
                      <a:pt x="496" y="507"/>
                      <a:pt x="496" y="509"/>
                      <a:pt x="494" y="502"/>
                    </a:cubicBezTo>
                    <a:lnTo>
                      <a:pt x="494" y="502"/>
                    </a:lnTo>
                    <a:cubicBezTo>
                      <a:pt x="494" y="502"/>
                      <a:pt x="494" y="502"/>
                      <a:pt x="495" y="502"/>
                    </a:cubicBezTo>
                    <a:cubicBezTo>
                      <a:pt x="482" y="468"/>
                      <a:pt x="473" y="432"/>
                      <a:pt x="465" y="397"/>
                    </a:cubicBezTo>
                    <a:cubicBezTo>
                      <a:pt x="458" y="375"/>
                      <a:pt x="438" y="360"/>
                      <a:pt x="418" y="360"/>
                    </a:cubicBezTo>
                    <a:cubicBezTo>
                      <a:pt x="407" y="360"/>
                      <a:pt x="397" y="364"/>
                      <a:pt x="387" y="372"/>
                    </a:cubicBezTo>
                    <a:cubicBezTo>
                      <a:pt x="329" y="422"/>
                      <a:pt x="276" y="467"/>
                      <a:pt x="204" y="495"/>
                    </a:cubicBezTo>
                    <a:cubicBezTo>
                      <a:pt x="181" y="501"/>
                      <a:pt x="170" y="503"/>
                      <a:pt x="159" y="503"/>
                    </a:cubicBezTo>
                    <a:cubicBezTo>
                      <a:pt x="154" y="503"/>
                      <a:pt x="149" y="503"/>
                      <a:pt x="143" y="502"/>
                    </a:cubicBezTo>
                    <a:cubicBezTo>
                      <a:pt x="138" y="501"/>
                      <a:pt x="135" y="501"/>
                      <a:pt x="128" y="495"/>
                    </a:cubicBezTo>
                    <a:cubicBezTo>
                      <a:pt x="121" y="488"/>
                      <a:pt x="117" y="482"/>
                      <a:pt x="108" y="465"/>
                    </a:cubicBezTo>
                    <a:cubicBezTo>
                      <a:pt x="94" y="421"/>
                      <a:pt x="100" y="366"/>
                      <a:pt x="107" y="318"/>
                    </a:cubicBezTo>
                    <a:cubicBezTo>
                      <a:pt x="124" y="236"/>
                      <a:pt x="154" y="153"/>
                      <a:pt x="194" y="74"/>
                    </a:cubicBezTo>
                    <a:cubicBezTo>
                      <a:pt x="208" y="44"/>
                      <a:pt x="200" y="21"/>
                      <a:pt x="181" y="8"/>
                    </a:cubicBezTo>
                    <a:cubicBezTo>
                      <a:pt x="173" y="3"/>
                      <a:pt x="163" y="1"/>
                      <a:pt x="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21"/>
              <p:cNvSpPr/>
              <p:nvPr/>
            </p:nvSpPr>
            <p:spPr>
              <a:xfrm>
                <a:off x="3748411" y="2440937"/>
                <a:ext cx="4472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877" extrusionOk="0">
                    <a:moveTo>
                      <a:pt x="628" y="518"/>
                    </a:moveTo>
                    <a:cubicBezTo>
                      <a:pt x="627" y="518"/>
                      <a:pt x="627" y="518"/>
                      <a:pt x="627" y="519"/>
                    </a:cubicBezTo>
                    <a:cubicBezTo>
                      <a:pt x="627" y="518"/>
                      <a:pt x="627" y="518"/>
                      <a:pt x="628" y="518"/>
                    </a:cubicBezTo>
                    <a:close/>
                    <a:moveTo>
                      <a:pt x="135" y="0"/>
                    </a:moveTo>
                    <a:cubicBezTo>
                      <a:pt x="116" y="0"/>
                      <a:pt x="95" y="12"/>
                      <a:pt x="90" y="32"/>
                    </a:cubicBezTo>
                    <a:cubicBezTo>
                      <a:pt x="1" y="431"/>
                      <a:pt x="184" y="839"/>
                      <a:pt x="408" y="839"/>
                    </a:cubicBezTo>
                    <a:cubicBezTo>
                      <a:pt x="500" y="839"/>
                      <a:pt x="599" y="770"/>
                      <a:pt x="689" y="605"/>
                    </a:cubicBezTo>
                    <a:cubicBezTo>
                      <a:pt x="699" y="623"/>
                      <a:pt x="711" y="640"/>
                      <a:pt x="724" y="658"/>
                    </a:cubicBezTo>
                    <a:cubicBezTo>
                      <a:pt x="776" y="726"/>
                      <a:pt x="842" y="791"/>
                      <a:pt x="919" y="837"/>
                    </a:cubicBezTo>
                    <a:cubicBezTo>
                      <a:pt x="970" y="865"/>
                      <a:pt x="1020" y="876"/>
                      <a:pt x="1072" y="876"/>
                    </a:cubicBezTo>
                    <a:cubicBezTo>
                      <a:pt x="1086" y="876"/>
                      <a:pt x="1100" y="875"/>
                      <a:pt x="1114" y="874"/>
                    </a:cubicBezTo>
                    <a:cubicBezTo>
                      <a:pt x="1167" y="868"/>
                      <a:pt x="1236" y="834"/>
                      <a:pt x="1303" y="759"/>
                    </a:cubicBezTo>
                    <a:cubicBezTo>
                      <a:pt x="1329" y="729"/>
                      <a:pt x="1413" y="610"/>
                      <a:pt x="1406" y="572"/>
                    </a:cubicBezTo>
                    <a:cubicBezTo>
                      <a:pt x="1401" y="551"/>
                      <a:pt x="1382" y="537"/>
                      <a:pt x="1361" y="537"/>
                    </a:cubicBezTo>
                    <a:cubicBezTo>
                      <a:pt x="1357" y="537"/>
                      <a:pt x="1354" y="538"/>
                      <a:pt x="1350" y="539"/>
                    </a:cubicBezTo>
                    <a:cubicBezTo>
                      <a:pt x="1320" y="546"/>
                      <a:pt x="1297" y="607"/>
                      <a:pt x="1278" y="638"/>
                    </a:cubicBezTo>
                    <a:cubicBezTo>
                      <a:pt x="1267" y="658"/>
                      <a:pt x="1253" y="676"/>
                      <a:pt x="1238" y="695"/>
                    </a:cubicBezTo>
                    <a:lnTo>
                      <a:pt x="1241" y="691"/>
                    </a:lnTo>
                    <a:lnTo>
                      <a:pt x="1241" y="691"/>
                    </a:lnTo>
                    <a:cubicBezTo>
                      <a:pt x="1236" y="696"/>
                      <a:pt x="1238" y="695"/>
                      <a:pt x="1234" y="701"/>
                    </a:cubicBezTo>
                    <a:cubicBezTo>
                      <a:pt x="1234" y="698"/>
                      <a:pt x="1236" y="698"/>
                      <a:pt x="1236" y="696"/>
                    </a:cubicBezTo>
                    <a:lnTo>
                      <a:pt x="1236" y="696"/>
                    </a:lnTo>
                    <a:cubicBezTo>
                      <a:pt x="1183" y="752"/>
                      <a:pt x="1132" y="784"/>
                      <a:pt x="1073" y="784"/>
                    </a:cubicBezTo>
                    <a:cubicBezTo>
                      <a:pt x="1033" y="784"/>
                      <a:pt x="989" y="770"/>
                      <a:pt x="938" y="738"/>
                    </a:cubicBezTo>
                    <a:cubicBezTo>
                      <a:pt x="880" y="701"/>
                      <a:pt x="820" y="630"/>
                      <a:pt x="780" y="575"/>
                    </a:cubicBezTo>
                    <a:cubicBezTo>
                      <a:pt x="756" y="540"/>
                      <a:pt x="720" y="466"/>
                      <a:pt x="687" y="464"/>
                    </a:cubicBezTo>
                    <a:cubicBezTo>
                      <a:pt x="685" y="464"/>
                      <a:pt x="683" y="464"/>
                      <a:pt x="681" y="464"/>
                    </a:cubicBezTo>
                    <a:cubicBezTo>
                      <a:pt x="664" y="464"/>
                      <a:pt x="650" y="474"/>
                      <a:pt x="638" y="496"/>
                    </a:cubicBezTo>
                    <a:cubicBezTo>
                      <a:pt x="634" y="503"/>
                      <a:pt x="632" y="511"/>
                      <a:pt x="628" y="518"/>
                    </a:cubicBezTo>
                    <a:lnTo>
                      <a:pt x="628" y="518"/>
                    </a:lnTo>
                    <a:cubicBezTo>
                      <a:pt x="628" y="517"/>
                      <a:pt x="629" y="517"/>
                      <a:pt x="629" y="517"/>
                    </a:cubicBezTo>
                    <a:lnTo>
                      <a:pt x="629" y="517"/>
                    </a:lnTo>
                    <a:cubicBezTo>
                      <a:pt x="627" y="522"/>
                      <a:pt x="625" y="523"/>
                      <a:pt x="624" y="526"/>
                    </a:cubicBezTo>
                    <a:lnTo>
                      <a:pt x="624" y="524"/>
                    </a:lnTo>
                    <a:cubicBezTo>
                      <a:pt x="556" y="653"/>
                      <a:pt x="487" y="743"/>
                      <a:pt x="410" y="743"/>
                    </a:cubicBezTo>
                    <a:cubicBezTo>
                      <a:pt x="368" y="743"/>
                      <a:pt x="324" y="717"/>
                      <a:pt x="277" y="658"/>
                    </a:cubicBezTo>
                    <a:lnTo>
                      <a:pt x="277" y="658"/>
                    </a:lnTo>
                    <a:lnTo>
                      <a:pt x="272" y="650"/>
                    </a:lnTo>
                    <a:lnTo>
                      <a:pt x="272" y="650"/>
                    </a:lnTo>
                    <a:lnTo>
                      <a:pt x="273" y="652"/>
                    </a:lnTo>
                    <a:cubicBezTo>
                      <a:pt x="186" y="516"/>
                      <a:pt x="139" y="323"/>
                      <a:pt x="172" y="103"/>
                    </a:cubicBezTo>
                    <a:lnTo>
                      <a:pt x="172" y="103"/>
                    </a:lnTo>
                    <a:cubicBezTo>
                      <a:pt x="172" y="103"/>
                      <a:pt x="172" y="103"/>
                      <a:pt x="172" y="104"/>
                    </a:cubicBezTo>
                    <a:lnTo>
                      <a:pt x="172" y="104"/>
                    </a:lnTo>
                    <a:cubicBezTo>
                      <a:pt x="172" y="101"/>
                      <a:pt x="173" y="98"/>
                      <a:pt x="173" y="95"/>
                    </a:cubicBezTo>
                    <a:lnTo>
                      <a:pt x="173" y="99"/>
                    </a:lnTo>
                    <a:cubicBezTo>
                      <a:pt x="182" y="50"/>
                      <a:pt x="195" y="3"/>
                      <a:pt x="139" y="0"/>
                    </a:cubicBezTo>
                    <a:cubicBezTo>
                      <a:pt x="138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21"/>
              <p:cNvSpPr/>
              <p:nvPr/>
            </p:nvSpPr>
            <p:spPr>
              <a:xfrm>
                <a:off x="3757079" y="2461593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1" y="0"/>
                    </a:moveTo>
                    <a:cubicBezTo>
                      <a:pt x="1" y="2"/>
                      <a:pt x="1" y="2"/>
                      <a:pt x="2" y="5"/>
                    </a:cubicBezTo>
                    <a:cubicBezTo>
                      <a:pt x="2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21"/>
              <p:cNvSpPr/>
              <p:nvPr/>
            </p:nvSpPr>
            <p:spPr>
              <a:xfrm>
                <a:off x="3753884" y="2444101"/>
                <a:ext cx="32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21"/>
              <p:cNvSpPr/>
              <p:nvPr/>
            </p:nvSpPr>
            <p:spPr>
              <a:xfrm>
                <a:off x="3787477" y="2462954"/>
                <a:ext cx="127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1" y="0"/>
                      <a:pt x="1" y="2"/>
                      <a:pt x="1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21"/>
              <p:cNvSpPr/>
              <p:nvPr/>
            </p:nvSpPr>
            <p:spPr>
              <a:xfrm>
                <a:off x="3768150" y="2457323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1"/>
                    </a:moveTo>
                    <a:cubicBezTo>
                      <a:pt x="2" y="4"/>
                      <a:pt x="2" y="5"/>
                      <a:pt x="0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7"/>
                      <a:pt x="2" y="6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21"/>
              <p:cNvSpPr/>
              <p:nvPr/>
            </p:nvSpPr>
            <p:spPr>
              <a:xfrm>
                <a:off x="3831130" y="2465168"/>
                <a:ext cx="16164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95" extrusionOk="0">
                    <a:moveTo>
                      <a:pt x="70" y="1"/>
                    </a:moveTo>
                    <a:cubicBezTo>
                      <a:pt x="66" y="1"/>
                      <a:pt x="63" y="1"/>
                      <a:pt x="60" y="2"/>
                    </a:cubicBezTo>
                    <a:cubicBezTo>
                      <a:pt x="1" y="15"/>
                      <a:pt x="29" y="103"/>
                      <a:pt x="44" y="165"/>
                    </a:cubicBezTo>
                    <a:cubicBezTo>
                      <a:pt x="81" y="307"/>
                      <a:pt x="158" y="395"/>
                      <a:pt x="277" y="395"/>
                    </a:cubicBezTo>
                    <a:cubicBezTo>
                      <a:pt x="335" y="395"/>
                      <a:pt x="402" y="374"/>
                      <a:pt x="479" y="330"/>
                    </a:cubicBezTo>
                    <a:cubicBezTo>
                      <a:pt x="501" y="315"/>
                      <a:pt x="511" y="288"/>
                      <a:pt x="501" y="265"/>
                    </a:cubicBezTo>
                    <a:cubicBezTo>
                      <a:pt x="492" y="249"/>
                      <a:pt x="479" y="243"/>
                      <a:pt x="464" y="243"/>
                    </a:cubicBezTo>
                    <a:cubicBezTo>
                      <a:pt x="417" y="243"/>
                      <a:pt x="346" y="298"/>
                      <a:pt x="284" y="303"/>
                    </a:cubicBezTo>
                    <a:cubicBezTo>
                      <a:pt x="164" y="301"/>
                      <a:pt x="134" y="158"/>
                      <a:pt x="117" y="38"/>
                    </a:cubicBezTo>
                    <a:cubicBezTo>
                      <a:pt x="114" y="16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21"/>
              <p:cNvSpPr/>
              <p:nvPr/>
            </p:nvSpPr>
            <p:spPr>
              <a:xfrm>
                <a:off x="3882470" y="2471368"/>
                <a:ext cx="19074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73" extrusionOk="0">
                    <a:moveTo>
                      <a:pt x="72" y="0"/>
                    </a:moveTo>
                    <a:cubicBezTo>
                      <a:pt x="56" y="0"/>
                      <a:pt x="39" y="7"/>
                      <a:pt x="29" y="16"/>
                    </a:cubicBezTo>
                    <a:cubicBezTo>
                      <a:pt x="0" y="42"/>
                      <a:pt x="0" y="81"/>
                      <a:pt x="23" y="109"/>
                    </a:cubicBezTo>
                    <a:cubicBezTo>
                      <a:pt x="43" y="135"/>
                      <a:pt x="65" y="158"/>
                      <a:pt x="88" y="180"/>
                    </a:cubicBezTo>
                    <a:cubicBezTo>
                      <a:pt x="105" y="195"/>
                      <a:pt x="125" y="210"/>
                      <a:pt x="146" y="224"/>
                    </a:cubicBezTo>
                    <a:cubicBezTo>
                      <a:pt x="165" y="237"/>
                      <a:pt x="188" y="245"/>
                      <a:pt x="208" y="255"/>
                    </a:cubicBezTo>
                    <a:cubicBezTo>
                      <a:pt x="215" y="257"/>
                      <a:pt x="224" y="260"/>
                      <a:pt x="231" y="263"/>
                    </a:cubicBezTo>
                    <a:cubicBezTo>
                      <a:pt x="245" y="265"/>
                      <a:pt x="259" y="267"/>
                      <a:pt x="272" y="271"/>
                    </a:cubicBezTo>
                    <a:cubicBezTo>
                      <a:pt x="283" y="272"/>
                      <a:pt x="294" y="272"/>
                      <a:pt x="305" y="272"/>
                    </a:cubicBezTo>
                    <a:cubicBezTo>
                      <a:pt x="316" y="272"/>
                      <a:pt x="327" y="272"/>
                      <a:pt x="338" y="271"/>
                    </a:cubicBezTo>
                    <a:cubicBezTo>
                      <a:pt x="365" y="267"/>
                      <a:pt x="388" y="263"/>
                      <a:pt x="413" y="253"/>
                    </a:cubicBezTo>
                    <a:cubicBezTo>
                      <a:pt x="474" y="231"/>
                      <a:pt x="524" y="194"/>
                      <a:pt x="573" y="152"/>
                    </a:cubicBezTo>
                    <a:cubicBezTo>
                      <a:pt x="602" y="128"/>
                      <a:pt x="603" y="84"/>
                      <a:pt x="577" y="55"/>
                    </a:cubicBezTo>
                    <a:cubicBezTo>
                      <a:pt x="564" y="40"/>
                      <a:pt x="546" y="32"/>
                      <a:pt x="527" y="32"/>
                    </a:cubicBezTo>
                    <a:cubicBezTo>
                      <a:pt x="510" y="32"/>
                      <a:pt x="493" y="38"/>
                      <a:pt x="480" y="49"/>
                    </a:cubicBezTo>
                    <a:cubicBezTo>
                      <a:pt x="463" y="64"/>
                      <a:pt x="447" y="78"/>
                      <a:pt x="430" y="91"/>
                    </a:cubicBezTo>
                    <a:cubicBezTo>
                      <a:pt x="417" y="98"/>
                      <a:pt x="404" y="107"/>
                      <a:pt x="391" y="112"/>
                    </a:cubicBezTo>
                    <a:cubicBezTo>
                      <a:pt x="381" y="118"/>
                      <a:pt x="368" y="122"/>
                      <a:pt x="358" y="128"/>
                    </a:cubicBezTo>
                    <a:cubicBezTo>
                      <a:pt x="345" y="131"/>
                      <a:pt x="332" y="135"/>
                      <a:pt x="319" y="137"/>
                    </a:cubicBezTo>
                    <a:cubicBezTo>
                      <a:pt x="302" y="137"/>
                      <a:pt x="284" y="137"/>
                      <a:pt x="266" y="134"/>
                    </a:cubicBezTo>
                    <a:cubicBezTo>
                      <a:pt x="255" y="131"/>
                      <a:pt x="245" y="127"/>
                      <a:pt x="236" y="122"/>
                    </a:cubicBezTo>
                    <a:cubicBezTo>
                      <a:pt x="216" y="112"/>
                      <a:pt x="198" y="99"/>
                      <a:pt x="179" y="85"/>
                    </a:cubicBezTo>
                    <a:cubicBezTo>
                      <a:pt x="158" y="65"/>
                      <a:pt x="139" y="44"/>
                      <a:pt x="122" y="22"/>
                    </a:cubicBezTo>
                    <a:cubicBezTo>
                      <a:pt x="110" y="8"/>
                      <a:pt x="95" y="1"/>
                      <a:pt x="76" y="1"/>
                    </a:cubicBezTo>
                    <a:cubicBezTo>
                      <a:pt x="75" y="0"/>
                      <a:pt x="73" y="0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21"/>
              <p:cNvSpPr/>
              <p:nvPr/>
            </p:nvSpPr>
            <p:spPr>
              <a:xfrm>
                <a:off x="3808165" y="2537132"/>
                <a:ext cx="95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2"/>
                      <a:pt x="2" y="2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21"/>
              <p:cNvSpPr/>
              <p:nvPr/>
            </p:nvSpPr>
            <p:spPr>
              <a:xfrm>
                <a:off x="3802282" y="2517804"/>
                <a:ext cx="57824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856" extrusionOk="0">
                    <a:moveTo>
                      <a:pt x="1762" y="1"/>
                    </a:moveTo>
                    <a:cubicBezTo>
                      <a:pt x="1730" y="1"/>
                      <a:pt x="1699" y="21"/>
                      <a:pt x="1699" y="60"/>
                    </a:cubicBezTo>
                    <a:cubicBezTo>
                      <a:pt x="1698" y="165"/>
                      <a:pt x="1687" y="271"/>
                      <a:pt x="1645" y="368"/>
                    </a:cubicBezTo>
                    <a:cubicBezTo>
                      <a:pt x="1614" y="426"/>
                      <a:pt x="1571" y="471"/>
                      <a:pt x="1500" y="471"/>
                    </a:cubicBezTo>
                    <a:cubicBezTo>
                      <a:pt x="1443" y="471"/>
                      <a:pt x="1369" y="443"/>
                      <a:pt x="1269" y="370"/>
                    </a:cubicBezTo>
                    <a:cubicBezTo>
                      <a:pt x="1255" y="359"/>
                      <a:pt x="1243" y="355"/>
                      <a:pt x="1232" y="355"/>
                    </a:cubicBezTo>
                    <a:cubicBezTo>
                      <a:pt x="1169" y="355"/>
                      <a:pt x="1157" y="509"/>
                      <a:pt x="1115" y="604"/>
                    </a:cubicBezTo>
                    <a:cubicBezTo>
                      <a:pt x="1071" y="691"/>
                      <a:pt x="1021" y="739"/>
                      <a:pt x="951" y="739"/>
                    </a:cubicBezTo>
                    <a:cubicBezTo>
                      <a:pt x="925" y="739"/>
                      <a:pt x="896" y="733"/>
                      <a:pt x="864" y="719"/>
                    </a:cubicBezTo>
                    <a:cubicBezTo>
                      <a:pt x="711" y="635"/>
                      <a:pt x="662" y="487"/>
                      <a:pt x="610" y="487"/>
                    </a:cubicBezTo>
                    <a:cubicBezTo>
                      <a:pt x="588" y="487"/>
                      <a:pt x="565" y="513"/>
                      <a:pt x="533" y="583"/>
                    </a:cubicBezTo>
                    <a:cubicBezTo>
                      <a:pt x="535" y="579"/>
                      <a:pt x="536" y="576"/>
                      <a:pt x="539" y="570"/>
                    </a:cubicBezTo>
                    <a:lnTo>
                      <a:pt x="539" y="570"/>
                    </a:lnTo>
                    <a:cubicBezTo>
                      <a:pt x="475" y="694"/>
                      <a:pt x="419" y="752"/>
                      <a:pt x="362" y="752"/>
                    </a:cubicBezTo>
                    <a:cubicBezTo>
                      <a:pt x="309" y="752"/>
                      <a:pt x="255" y="704"/>
                      <a:pt x="190" y="616"/>
                    </a:cubicBezTo>
                    <a:lnTo>
                      <a:pt x="190" y="616"/>
                    </a:lnTo>
                    <a:cubicBezTo>
                      <a:pt x="189" y="613"/>
                      <a:pt x="189" y="613"/>
                      <a:pt x="184" y="607"/>
                    </a:cubicBezTo>
                    <a:lnTo>
                      <a:pt x="184" y="607"/>
                    </a:lnTo>
                    <a:lnTo>
                      <a:pt x="188" y="612"/>
                    </a:lnTo>
                    <a:cubicBezTo>
                      <a:pt x="160" y="569"/>
                      <a:pt x="138" y="506"/>
                      <a:pt x="98" y="506"/>
                    </a:cubicBezTo>
                    <a:cubicBezTo>
                      <a:pt x="92" y="506"/>
                      <a:pt x="84" y="508"/>
                      <a:pt x="77" y="511"/>
                    </a:cubicBezTo>
                    <a:cubicBezTo>
                      <a:pt x="1" y="550"/>
                      <a:pt x="148" y="728"/>
                      <a:pt x="208" y="781"/>
                    </a:cubicBezTo>
                    <a:cubicBezTo>
                      <a:pt x="261" y="827"/>
                      <a:pt x="313" y="848"/>
                      <a:pt x="363" y="848"/>
                    </a:cubicBezTo>
                    <a:cubicBezTo>
                      <a:pt x="461" y="848"/>
                      <a:pt x="550" y="765"/>
                      <a:pt x="618" y="640"/>
                    </a:cubicBezTo>
                    <a:cubicBezTo>
                      <a:pt x="728" y="786"/>
                      <a:pt x="849" y="855"/>
                      <a:pt x="958" y="855"/>
                    </a:cubicBezTo>
                    <a:cubicBezTo>
                      <a:pt x="1098" y="855"/>
                      <a:pt x="1219" y="741"/>
                      <a:pt x="1275" y="527"/>
                    </a:cubicBezTo>
                    <a:cubicBezTo>
                      <a:pt x="1351" y="574"/>
                      <a:pt x="1428" y="603"/>
                      <a:pt x="1503" y="603"/>
                    </a:cubicBezTo>
                    <a:cubicBezTo>
                      <a:pt x="1568" y="603"/>
                      <a:pt x="1631" y="581"/>
                      <a:pt x="1690" y="529"/>
                    </a:cubicBezTo>
                    <a:cubicBezTo>
                      <a:pt x="1802" y="428"/>
                      <a:pt x="1826" y="221"/>
                      <a:pt x="1828" y="69"/>
                    </a:cubicBezTo>
                    <a:cubicBezTo>
                      <a:pt x="1828" y="23"/>
                      <a:pt x="1795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21"/>
              <p:cNvSpPr/>
              <p:nvPr/>
            </p:nvSpPr>
            <p:spPr>
              <a:xfrm>
                <a:off x="3893004" y="2541465"/>
                <a:ext cx="158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21"/>
              <p:cNvSpPr/>
              <p:nvPr/>
            </p:nvSpPr>
            <p:spPr>
              <a:xfrm>
                <a:off x="3889239" y="2533652"/>
                <a:ext cx="383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4" extrusionOk="0">
                    <a:moveTo>
                      <a:pt x="122" y="248"/>
                    </a:moveTo>
                    <a:cubicBezTo>
                      <a:pt x="122" y="249"/>
                      <a:pt x="122" y="249"/>
                      <a:pt x="123" y="250"/>
                    </a:cubicBezTo>
                    <a:cubicBezTo>
                      <a:pt x="123" y="249"/>
                      <a:pt x="122" y="249"/>
                      <a:pt x="122" y="248"/>
                    </a:cubicBezTo>
                    <a:close/>
                    <a:moveTo>
                      <a:pt x="1129" y="0"/>
                    </a:moveTo>
                    <a:cubicBezTo>
                      <a:pt x="1112" y="0"/>
                      <a:pt x="1095" y="7"/>
                      <a:pt x="1082" y="19"/>
                    </a:cubicBezTo>
                    <a:cubicBezTo>
                      <a:pt x="1048" y="49"/>
                      <a:pt x="1015" y="82"/>
                      <a:pt x="983" y="115"/>
                    </a:cubicBezTo>
                    <a:cubicBezTo>
                      <a:pt x="956" y="144"/>
                      <a:pt x="927" y="171"/>
                      <a:pt x="897" y="195"/>
                    </a:cubicBezTo>
                    <a:cubicBezTo>
                      <a:pt x="886" y="202"/>
                      <a:pt x="876" y="208"/>
                      <a:pt x="863" y="214"/>
                    </a:cubicBezTo>
                    <a:cubicBezTo>
                      <a:pt x="853" y="217"/>
                      <a:pt x="843" y="219"/>
                      <a:pt x="833" y="221"/>
                    </a:cubicBezTo>
                    <a:cubicBezTo>
                      <a:pt x="813" y="221"/>
                      <a:pt x="796" y="221"/>
                      <a:pt x="777" y="217"/>
                    </a:cubicBezTo>
                    <a:cubicBezTo>
                      <a:pt x="724" y="205"/>
                      <a:pt x="674" y="185"/>
                      <a:pt x="624" y="162"/>
                    </a:cubicBezTo>
                    <a:cubicBezTo>
                      <a:pt x="618" y="159"/>
                      <a:pt x="611" y="158"/>
                      <a:pt x="605" y="158"/>
                    </a:cubicBezTo>
                    <a:cubicBezTo>
                      <a:pt x="594" y="158"/>
                      <a:pt x="584" y="161"/>
                      <a:pt x="577" y="165"/>
                    </a:cubicBezTo>
                    <a:cubicBezTo>
                      <a:pt x="562" y="172"/>
                      <a:pt x="554" y="185"/>
                      <a:pt x="546" y="199"/>
                    </a:cubicBezTo>
                    <a:cubicBezTo>
                      <a:pt x="486" y="354"/>
                      <a:pt x="426" y="436"/>
                      <a:pt x="352" y="436"/>
                    </a:cubicBezTo>
                    <a:cubicBezTo>
                      <a:pt x="289" y="436"/>
                      <a:pt x="216" y="376"/>
                      <a:pt x="124" y="251"/>
                    </a:cubicBezTo>
                    <a:lnTo>
                      <a:pt x="124" y="251"/>
                    </a:lnTo>
                    <a:cubicBezTo>
                      <a:pt x="124" y="252"/>
                      <a:pt x="124" y="252"/>
                      <a:pt x="124" y="252"/>
                    </a:cubicBezTo>
                    <a:cubicBezTo>
                      <a:pt x="124" y="252"/>
                      <a:pt x="122" y="250"/>
                      <a:pt x="121" y="248"/>
                    </a:cubicBezTo>
                    <a:lnTo>
                      <a:pt x="121" y="248"/>
                    </a:lnTo>
                    <a:cubicBezTo>
                      <a:pt x="121" y="248"/>
                      <a:pt x="122" y="248"/>
                      <a:pt x="122" y="248"/>
                    </a:cubicBezTo>
                    <a:lnTo>
                      <a:pt x="122" y="248"/>
                    </a:lnTo>
                    <a:cubicBezTo>
                      <a:pt x="121" y="247"/>
                      <a:pt x="121" y="246"/>
                      <a:pt x="120" y="246"/>
                    </a:cubicBezTo>
                    <a:lnTo>
                      <a:pt x="120" y="246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08" y="228"/>
                      <a:pt x="97" y="212"/>
                      <a:pt x="81" y="207"/>
                    </a:cubicBezTo>
                    <a:cubicBezTo>
                      <a:pt x="75" y="205"/>
                      <a:pt x="69" y="204"/>
                      <a:pt x="64" y="204"/>
                    </a:cubicBezTo>
                    <a:cubicBezTo>
                      <a:pt x="25" y="204"/>
                      <a:pt x="1" y="248"/>
                      <a:pt x="20" y="277"/>
                    </a:cubicBezTo>
                    <a:cubicBezTo>
                      <a:pt x="146" y="461"/>
                      <a:pt x="263" y="544"/>
                      <a:pt x="365" y="544"/>
                    </a:cubicBezTo>
                    <a:cubicBezTo>
                      <a:pt x="471" y="544"/>
                      <a:pt x="562" y="456"/>
                      <a:pt x="634" y="303"/>
                    </a:cubicBezTo>
                    <a:cubicBezTo>
                      <a:pt x="714" y="340"/>
                      <a:pt x="776" y="356"/>
                      <a:pt x="829" y="356"/>
                    </a:cubicBezTo>
                    <a:cubicBezTo>
                      <a:pt x="964" y="356"/>
                      <a:pt x="1035" y="251"/>
                      <a:pt x="1178" y="126"/>
                    </a:cubicBezTo>
                    <a:cubicBezTo>
                      <a:pt x="1207" y="101"/>
                      <a:pt x="1211" y="55"/>
                      <a:pt x="1184" y="26"/>
                    </a:cubicBezTo>
                    <a:cubicBezTo>
                      <a:pt x="1169" y="10"/>
                      <a:pt x="1151" y="0"/>
                      <a:pt x="1134" y="0"/>
                    </a:cubicBezTo>
                    <a:cubicBezTo>
                      <a:pt x="1132" y="0"/>
                      <a:pt x="1130" y="0"/>
                      <a:pt x="1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21"/>
              <p:cNvSpPr/>
              <p:nvPr/>
            </p:nvSpPr>
            <p:spPr>
              <a:xfrm>
                <a:off x="3872759" y="2584707"/>
                <a:ext cx="95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3" h="9" extrusionOk="0">
                    <a:moveTo>
                      <a:pt x="2" y="0"/>
                    </a:moveTo>
                    <a:cubicBezTo>
                      <a:pt x="1" y="2"/>
                      <a:pt x="2" y="7"/>
                      <a:pt x="2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21"/>
              <p:cNvSpPr/>
              <p:nvPr/>
            </p:nvSpPr>
            <p:spPr>
              <a:xfrm>
                <a:off x="3868931" y="2581734"/>
                <a:ext cx="3372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39" extrusionOk="0">
                    <a:moveTo>
                      <a:pt x="71" y="1"/>
                    </a:moveTo>
                    <a:cubicBezTo>
                      <a:pt x="1" y="1"/>
                      <a:pt x="27" y="138"/>
                      <a:pt x="42" y="216"/>
                    </a:cubicBezTo>
                    <a:cubicBezTo>
                      <a:pt x="56" y="292"/>
                      <a:pt x="87" y="383"/>
                      <a:pt x="149" y="456"/>
                    </a:cubicBezTo>
                    <a:cubicBezTo>
                      <a:pt x="180" y="496"/>
                      <a:pt x="209" y="509"/>
                      <a:pt x="239" y="525"/>
                    </a:cubicBezTo>
                    <a:cubicBezTo>
                      <a:pt x="256" y="532"/>
                      <a:pt x="285" y="539"/>
                      <a:pt x="314" y="539"/>
                    </a:cubicBezTo>
                    <a:cubicBezTo>
                      <a:pt x="319" y="539"/>
                      <a:pt x="324" y="538"/>
                      <a:pt x="329" y="538"/>
                    </a:cubicBezTo>
                    <a:cubicBezTo>
                      <a:pt x="454" y="519"/>
                      <a:pt x="531" y="392"/>
                      <a:pt x="579" y="275"/>
                    </a:cubicBezTo>
                    <a:cubicBezTo>
                      <a:pt x="634" y="315"/>
                      <a:pt x="704" y="358"/>
                      <a:pt x="770" y="358"/>
                    </a:cubicBezTo>
                    <a:cubicBezTo>
                      <a:pt x="789" y="358"/>
                      <a:pt x="808" y="354"/>
                      <a:pt x="826" y="346"/>
                    </a:cubicBezTo>
                    <a:cubicBezTo>
                      <a:pt x="905" y="305"/>
                      <a:pt x="958" y="197"/>
                      <a:pt x="1018" y="126"/>
                    </a:cubicBezTo>
                    <a:lnTo>
                      <a:pt x="1018" y="126"/>
                    </a:lnTo>
                    <a:cubicBezTo>
                      <a:pt x="1011" y="133"/>
                      <a:pt x="1009" y="136"/>
                      <a:pt x="1009" y="136"/>
                    </a:cubicBezTo>
                    <a:cubicBezTo>
                      <a:pt x="1008" y="136"/>
                      <a:pt x="1024" y="118"/>
                      <a:pt x="1040" y="103"/>
                    </a:cubicBezTo>
                    <a:cubicBezTo>
                      <a:pt x="1060" y="83"/>
                      <a:pt x="1065" y="51"/>
                      <a:pt x="1044" y="27"/>
                    </a:cubicBezTo>
                    <a:cubicBezTo>
                      <a:pt x="1033" y="14"/>
                      <a:pt x="1021" y="8"/>
                      <a:pt x="1008" y="8"/>
                    </a:cubicBezTo>
                    <a:cubicBezTo>
                      <a:pt x="945" y="8"/>
                      <a:pt x="871" y="160"/>
                      <a:pt x="816" y="232"/>
                    </a:cubicBezTo>
                    <a:cubicBezTo>
                      <a:pt x="799" y="250"/>
                      <a:pt x="789" y="260"/>
                      <a:pt x="765" y="260"/>
                    </a:cubicBezTo>
                    <a:cubicBezTo>
                      <a:pt x="764" y="260"/>
                      <a:pt x="762" y="260"/>
                      <a:pt x="760" y="260"/>
                    </a:cubicBezTo>
                    <a:cubicBezTo>
                      <a:pt x="682" y="241"/>
                      <a:pt x="597" y="153"/>
                      <a:pt x="547" y="153"/>
                    </a:cubicBezTo>
                    <a:cubicBezTo>
                      <a:pt x="531" y="153"/>
                      <a:pt x="519" y="161"/>
                      <a:pt x="511" y="183"/>
                    </a:cubicBezTo>
                    <a:cubicBezTo>
                      <a:pt x="487" y="260"/>
                      <a:pt x="457" y="328"/>
                      <a:pt x="404" y="391"/>
                    </a:cubicBezTo>
                    <a:cubicBezTo>
                      <a:pt x="378" y="418"/>
                      <a:pt x="365" y="426"/>
                      <a:pt x="342" y="438"/>
                    </a:cubicBezTo>
                    <a:cubicBezTo>
                      <a:pt x="329" y="442"/>
                      <a:pt x="320" y="444"/>
                      <a:pt x="311" y="444"/>
                    </a:cubicBezTo>
                    <a:cubicBezTo>
                      <a:pt x="306" y="444"/>
                      <a:pt x="300" y="443"/>
                      <a:pt x="294" y="442"/>
                    </a:cubicBezTo>
                    <a:cubicBezTo>
                      <a:pt x="278" y="439"/>
                      <a:pt x="264" y="432"/>
                      <a:pt x="239" y="413"/>
                    </a:cubicBezTo>
                    <a:cubicBezTo>
                      <a:pt x="213" y="388"/>
                      <a:pt x="185" y="353"/>
                      <a:pt x="156" y="276"/>
                    </a:cubicBezTo>
                    <a:cubicBezTo>
                      <a:pt x="137" y="219"/>
                      <a:pt x="127" y="161"/>
                      <a:pt x="122" y="103"/>
                    </a:cubicBezTo>
                    <a:lnTo>
                      <a:pt x="122" y="106"/>
                    </a:lnTo>
                    <a:cubicBezTo>
                      <a:pt x="122" y="103"/>
                      <a:pt x="121" y="93"/>
                      <a:pt x="121" y="93"/>
                    </a:cubicBezTo>
                    <a:lnTo>
                      <a:pt x="121" y="93"/>
                    </a:lnTo>
                    <a:cubicBezTo>
                      <a:pt x="121" y="93"/>
                      <a:pt x="122" y="94"/>
                      <a:pt x="122" y="94"/>
                    </a:cubicBezTo>
                    <a:cubicBezTo>
                      <a:pt x="120" y="47"/>
                      <a:pt x="125" y="4"/>
                      <a:pt x="74" y="1"/>
                    </a:cubicBezTo>
                    <a:cubicBezTo>
                      <a:pt x="73" y="1"/>
                      <a:pt x="72" y="1"/>
                      <a:pt x="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21"/>
              <p:cNvSpPr/>
              <p:nvPr/>
            </p:nvSpPr>
            <p:spPr>
              <a:xfrm>
                <a:off x="3925395" y="2596411"/>
                <a:ext cx="19517" cy="1508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7" extrusionOk="0">
                    <a:moveTo>
                      <a:pt x="561" y="1"/>
                    </a:moveTo>
                    <a:cubicBezTo>
                      <a:pt x="537" y="1"/>
                      <a:pt x="513" y="16"/>
                      <a:pt x="512" y="48"/>
                    </a:cubicBezTo>
                    <a:cubicBezTo>
                      <a:pt x="506" y="131"/>
                      <a:pt x="493" y="214"/>
                      <a:pt x="459" y="290"/>
                    </a:cubicBezTo>
                    <a:cubicBezTo>
                      <a:pt x="423" y="357"/>
                      <a:pt x="391" y="373"/>
                      <a:pt x="340" y="382"/>
                    </a:cubicBezTo>
                    <a:cubicBezTo>
                      <a:pt x="301" y="382"/>
                      <a:pt x="271" y="378"/>
                      <a:pt x="197" y="346"/>
                    </a:cubicBezTo>
                    <a:cubicBezTo>
                      <a:pt x="158" y="326"/>
                      <a:pt x="118" y="293"/>
                      <a:pt x="86" y="293"/>
                    </a:cubicBezTo>
                    <a:cubicBezTo>
                      <a:pt x="73" y="293"/>
                      <a:pt x="61" y="298"/>
                      <a:pt x="51" y="313"/>
                    </a:cubicBezTo>
                    <a:cubicBezTo>
                      <a:pt x="0" y="394"/>
                      <a:pt x="239" y="477"/>
                      <a:pt x="356" y="477"/>
                    </a:cubicBezTo>
                    <a:cubicBezTo>
                      <a:pt x="361" y="477"/>
                      <a:pt x="366" y="477"/>
                      <a:pt x="371" y="476"/>
                    </a:cubicBezTo>
                    <a:cubicBezTo>
                      <a:pt x="549" y="458"/>
                      <a:pt x="601" y="233"/>
                      <a:pt x="613" y="55"/>
                    </a:cubicBezTo>
                    <a:cubicBezTo>
                      <a:pt x="616" y="20"/>
                      <a:pt x="589" y="1"/>
                      <a:pt x="5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21"/>
              <p:cNvSpPr/>
              <p:nvPr/>
            </p:nvSpPr>
            <p:spPr>
              <a:xfrm>
                <a:off x="3950511" y="2621527"/>
                <a:ext cx="18568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61" extrusionOk="0">
                    <a:moveTo>
                      <a:pt x="95" y="0"/>
                    </a:moveTo>
                    <a:cubicBezTo>
                      <a:pt x="32" y="0"/>
                      <a:pt x="1" y="76"/>
                      <a:pt x="41" y="120"/>
                    </a:cubicBezTo>
                    <a:cubicBezTo>
                      <a:pt x="116" y="199"/>
                      <a:pt x="205" y="260"/>
                      <a:pt x="302" y="260"/>
                    </a:cubicBezTo>
                    <a:cubicBezTo>
                      <a:pt x="330" y="260"/>
                      <a:pt x="359" y="255"/>
                      <a:pt x="388" y="244"/>
                    </a:cubicBezTo>
                    <a:cubicBezTo>
                      <a:pt x="472" y="208"/>
                      <a:pt x="587" y="131"/>
                      <a:pt x="527" y="63"/>
                    </a:cubicBezTo>
                    <a:cubicBezTo>
                      <a:pt x="512" y="46"/>
                      <a:pt x="498" y="39"/>
                      <a:pt x="484" y="39"/>
                    </a:cubicBezTo>
                    <a:cubicBezTo>
                      <a:pt x="439" y="39"/>
                      <a:pt x="397" y="110"/>
                      <a:pt x="319" y="119"/>
                    </a:cubicBezTo>
                    <a:cubicBezTo>
                      <a:pt x="321" y="119"/>
                      <a:pt x="322" y="119"/>
                      <a:pt x="323" y="119"/>
                    </a:cubicBezTo>
                    <a:cubicBezTo>
                      <a:pt x="328" y="119"/>
                      <a:pt x="325" y="121"/>
                      <a:pt x="316" y="121"/>
                    </a:cubicBezTo>
                    <a:cubicBezTo>
                      <a:pt x="297" y="121"/>
                      <a:pt x="249" y="113"/>
                      <a:pt x="186" y="63"/>
                    </a:cubicBezTo>
                    <a:cubicBezTo>
                      <a:pt x="154" y="35"/>
                      <a:pt x="140" y="3"/>
                      <a:pt x="99" y="0"/>
                    </a:cubicBezTo>
                    <a:cubicBezTo>
                      <a:pt x="97" y="0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21"/>
              <p:cNvSpPr/>
              <p:nvPr/>
            </p:nvSpPr>
            <p:spPr>
              <a:xfrm>
                <a:off x="3969301" y="2652243"/>
                <a:ext cx="13254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5" extrusionOk="0">
                    <a:moveTo>
                      <a:pt x="341" y="0"/>
                    </a:moveTo>
                    <a:cubicBezTo>
                      <a:pt x="327" y="0"/>
                      <a:pt x="307" y="7"/>
                      <a:pt x="292" y="14"/>
                    </a:cubicBezTo>
                    <a:cubicBezTo>
                      <a:pt x="213" y="42"/>
                      <a:pt x="172" y="46"/>
                      <a:pt x="116" y="52"/>
                    </a:cubicBezTo>
                    <a:cubicBezTo>
                      <a:pt x="62" y="56"/>
                      <a:pt x="6" y="43"/>
                      <a:pt x="2" y="102"/>
                    </a:cubicBezTo>
                    <a:cubicBezTo>
                      <a:pt x="0" y="139"/>
                      <a:pt x="52" y="154"/>
                      <a:pt x="118" y="154"/>
                    </a:cubicBezTo>
                    <a:cubicBezTo>
                      <a:pt x="243" y="154"/>
                      <a:pt x="418" y="99"/>
                      <a:pt x="381" y="29"/>
                    </a:cubicBezTo>
                    <a:cubicBezTo>
                      <a:pt x="374" y="13"/>
                      <a:pt x="358" y="0"/>
                      <a:pt x="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21"/>
              <p:cNvSpPr/>
              <p:nvPr/>
            </p:nvSpPr>
            <p:spPr>
              <a:xfrm>
                <a:off x="4049015" y="2328610"/>
                <a:ext cx="41186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82" extrusionOk="0">
                    <a:moveTo>
                      <a:pt x="130" y="0"/>
                    </a:moveTo>
                    <a:cubicBezTo>
                      <a:pt x="51" y="0"/>
                      <a:pt x="16" y="190"/>
                      <a:pt x="12" y="271"/>
                    </a:cubicBezTo>
                    <a:cubicBezTo>
                      <a:pt x="0" y="476"/>
                      <a:pt x="135" y="600"/>
                      <a:pt x="338" y="652"/>
                    </a:cubicBezTo>
                    <a:cubicBezTo>
                      <a:pt x="424" y="673"/>
                      <a:pt x="511" y="681"/>
                      <a:pt x="598" y="681"/>
                    </a:cubicBezTo>
                    <a:cubicBezTo>
                      <a:pt x="657" y="681"/>
                      <a:pt x="716" y="678"/>
                      <a:pt x="773" y="672"/>
                    </a:cubicBezTo>
                    <a:cubicBezTo>
                      <a:pt x="928" y="658"/>
                      <a:pt x="1302" y="597"/>
                      <a:pt x="1229" y="451"/>
                    </a:cubicBezTo>
                    <a:cubicBezTo>
                      <a:pt x="1214" y="423"/>
                      <a:pt x="1187" y="403"/>
                      <a:pt x="1154" y="403"/>
                    </a:cubicBezTo>
                    <a:cubicBezTo>
                      <a:pt x="1140" y="403"/>
                      <a:pt x="1126" y="406"/>
                      <a:pt x="1111" y="413"/>
                    </a:cubicBezTo>
                    <a:cubicBezTo>
                      <a:pt x="972" y="474"/>
                      <a:pt x="785" y="510"/>
                      <a:pt x="630" y="524"/>
                    </a:cubicBezTo>
                    <a:cubicBezTo>
                      <a:pt x="603" y="526"/>
                      <a:pt x="573" y="527"/>
                      <a:pt x="543" y="527"/>
                    </a:cubicBezTo>
                    <a:cubicBezTo>
                      <a:pt x="404" y="527"/>
                      <a:pt x="250" y="503"/>
                      <a:pt x="173" y="401"/>
                    </a:cubicBezTo>
                    <a:cubicBezTo>
                      <a:pt x="116" y="301"/>
                      <a:pt x="148" y="189"/>
                      <a:pt x="191" y="85"/>
                    </a:cubicBezTo>
                    <a:cubicBezTo>
                      <a:pt x="205" y="49"/>
                      <a:pt x="176" y="2"/>
                      <a:pt x="133" y="0"/>
                    </a:cubicBezTo>
                    <a:cubicBezTo>
                      <a:pt x="132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21"/>
              <p:cNvSpPr/>
              <p:nvPr/>
            </p:nvSpPr>
            <p:spPr>
              <a:xfrm>
                <a:off x="3973730" y="2709909"/>
                <a:ext cx="76424" cy="265840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8404" extrusionOk="0">
                    <a:moveTo>
                      <a:pt x="934" y="1"/>
                    </a:moveTo>
                    <a:cubicBezTo>
                      <a:pt x="929" y="1"/>
                      <a:pt x="924" y="1"/>
                      <a:pt x="918" y="3"/>
                    </a:cubicBezTo>
                    <a:cubicBezTo>
                      <a:pt x="726" y="56"/>
                      <a:pt x="582" y="154"/>
                      <a:pt x="469" y="289"/>
                    </a:cubicBezTo>
                    <a:cubicBezTo>
                      <a:pt x="271" y="528"/>
                      <a:pt x="199" y="846"/>
                      <a:pt x="168" y="1151"/>
                    </a:cubicBezTo>
                    <a:cubicBezTo>
                      <a:pt x="0" y="2875"/>
                      <a:pt x="1279" y="6206"/>
                      <a:pt x="1992" y="7791"/>
                    </a:cubicBezTo>
                    <a:cubicBezTo>
                      <a:pt x="2090" y="8005"/>
                      <a:pt x="2253" y="8338"/>
                      <a:pt x="2267" y="8368"/>
                    </a:cubicBezTo>
                    <a:cubicBezTo>
                      <a:pt x="2274" y="8385"/>
                      <a:pt x="2293" y="8396"/>
                      <a:pt x="2309" y="8401"/>
                    </a:cubicBezTo>
                    <a:cubicBezTo>
                      <a:pt x="2315" y="8402"/>
                      <a:pt x="2321" y="8403"/>
                      <a:pt x="2327" y="8403"/>
                    </a:cubicBezTo>
                    <a:cubicBezTo>
                      <a:pt x="2374" y="8403"/>
                      <a:pt x="2415" y="8358"/>
                      <a:pt x="2389" y="8296"/>
                    </a:cubicBezTo>
                    <a:cubicBezTo>
                      <a:pt x="1597" y="6522"/>
                      <a:pt x="609" y="4132"/>
                      <a:pt x="344" y="2199"/>
                    </a:cubicBezTo>
                    <a:lnTo>
                      <a:pt x="344" y="2199"/>
                    </a:lnTo>
                    <a:cubicBezTo>
                      <a:pt x="344" y="2203"/>
                      <a:pt x="345" y="2211"/>
                      <a:pt x="345" y="2216"/>
                    </a:cubicBezTo>
                    <a:cubicBezTo>
                      <a:pt x="252" y="1512"/>
                      <a:pt x="195" y="467"/>
                      <a:pt x="845" y="169"/>
                    </a:cubicBezTo>
                    <a:lnTo>
                      <a:pt x="845" y="169"/>
                    </a:lnTo>
                    <a:cubicBezTo>
                      <a:pt x="845" y="169"/>
                      <a:pt x="844" y="169"/>
                      <a:pt x="844" y="169"/>
                    </a:cubicBezTo>
                    <a:lnTo>
                      <a:pt x="844" y="169"/>
                    </a:lnTo>
                    <a:cubicBezTo>
                      <a:pt x="845" y="168"/>
                      <a:pt x="848" y="167"/>
                      <a:pt x="850" y="166"/>
                    </a:cubicBezTo>
                    <a:lnTo>
                      <a:pt x="850" y="166"/>
                    </a:lnTo>
                    <a:cubicBezTo>
                      <a:pt x="850" y="166"/>
                      <a:pt x="850" y="166"/>
                      <a:pt x="850" y="166"/>
                    </a:cubicBezTo>
                    <a:cubicBezTo>
                      <a:pt x="850" y="166"/>
                      <a:pt x="851" y="165"/>
                      <a:pt x="852" y="165"/>
                    </a:cubicBezTo>
                    <a:lnTo>
                      <a:pt x="852" y="165"/>
                    </a:lnTo>
                    <a:cubicBezTo>
                      <a:pt x="851" y="165"/>
                      <a:pt x="851" y="166"/>
                      <a:pt x="850" y="166"/>
                    </a:cubicBezTo>
                    <a:lnTo>
                      <a:pt x="850" y="166"/>
                    </a:lnTo>
                    <a:cubicBezTo>
                      <a:pt x="852" y="166"/>
                      <a:pt x="854" y="166"/>
                      <a:pt x="855" y="164"/>
                    </a:cubicBezTo>
                    <a:lnTo>
                      <a:pt x="855" y="164"/>
                    </a:lnTo>
                    <a:cubicBezTo>
                      <a:pt x="854" y="164"/>
                      <a:pt x="853" y="165"/>
                      <a:pt x="852" y="165"/>
                    </a:cubicBezTo>
                    <a:lnTo>
                      <a:pt x="852" y="165"/>
                    </a:lnTo>
                    <a:cubicBezTo>
                      <a:pt x="853" y="164"/>
                      <a:pt x="854" y="164"/>
                      <a:pt x="855" y="163"/>
                    </a:cubicBezTo>
                    <a:lnTo>
                      <a:pt x="855" y="163"/>
                    </a:lnTo>
                    <a:cubicBezTo>
                      <a:pt x="855" y="163"/>
                      <a:pt x="855" y="164"/>
                      <a:pt x="855" y="164"/>
                    </a:cubicBezTo>
                    <a:lnTo>
                      <a:pt x="855" y="164"/>
                    </a:lnTo>
                    <a:cubicBezTo>
                      <a:pt x="932" y="134"/>
                      <a:pt x="1021" y="125"/>
                      <a:pt x="1000" y="48"/>
                    </a:cubicBezTo>
                    <a:cubicBezTo>
                      <a:pt x="993" y="20"/>
                      <a:pt x="965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21"/>
              <p:cNvSpPr/>
              <p:nvPr/>
            </p:nvSpPr>
            <p:spPr>
              <a:xfrm>
                <a:off x="4000459" y="2715191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3" y="0"/>
                      <a:pt x="2" y="2"/>
                      <a:pt x="0" y="2"/>
                    </a:cubicBezTo>
                    <a:cubicBezTo>
                      <a:pt x="2" y="2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21"/>
              <p:cNvSpPr/>
              <p:nvPr/>
            </p:nvSpPr>
            <p:spPr>
              <a:xfrm>
                <a:off x="4006343" y="2726358"/>
                <a:ext cx="95657" cy="308006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9737" extrusionOk="0">
                    <a:moveTo>
                      <a:pt x="175" y="0"/>
                    </a:moveTo>
                    <a:cubicBezTo>
                      <a:pt x="67" y="0"/>
                      <a:pt x="16" y="755"/>
                      <a:pt x="12" y="867"/>
                    </a:cubicBezTo>
                    <a:cubicBezTo>
                      <a:pt x="0" y="1145"/>
                      <a:pt x="18" y="1423"/>
                      <a:pt x="50" y="1699"/>
                    </a:cubicBezTo>
                    <a:cubicBezTo>
                      <a:pt x="139" y="2432"/>
                      <a:pt x="868" y="5833"/>
                      <a:pt x="2867" y="9696"/>
                    </a:cubicBezTo>
                    <a:cubicBezTo>
                      <a:pt x="2880" y="9723"/>
                      <a:pt x="2910" y="9737"/>
                      <a:pt x="2938" y="9737"/>
                    </a:cubicBezTo>
                    <a:cubicBezTo>
                      <a:pt x="2953" y="9737"/>
                      <a:pt x="2967" y="9733"/>
                      <a:pt x="2979" y="9726"/>
                    </a:cubicBezTo>
                    <a:cubicBezTo>
                      <a:pt x="2996" y="9715"/>
                      <a:pt x="3009" y="9696"/>
                      <a:pt x="3016" y="9678"/>
                    </a:cubicBezTo>
                    <a:cubicBezTo>
                      <a:pt x="3023" y="9656"/>
                      <a:pt x="3017" y="9635"/>
                      <a:pt x="3007" y="9615"/>
                    </a:cubicBezTo>
                    <a:cubicBezTo>
                      <a:pt x="1120" y="5771"/>
                      <a:pt x="268" y="2457"/>
                      <a:pt x="158" y="1651"/>
                    </a:cubicBezTo>
                    <a:lnTo>
                      <a:pt x="158" y="1651"/>
                    </a:lnTo>
                    <a:cubicBezTo>
                      <a:pt x="158" y="1652"/>
                      <a:pt x="158" y="1654"/>
                      <a:pt x="158" y="1656"/>
                    </a:cubicBezTo>
                    <a:lnTo>
                      <a:pt x="158" y="1656"/>
                    </a:lnTo>
                    <a:cubicBezTo>
                      <a:pt x="95" y="1171"/>
                      <a:pt x="98" y="807"/>
                      <a:pt x="146" y="428"/>
                    </a:cubicBezTo>
                    <a:cubicBezTo>
                      <a:pt x="165" y="305"/>
                      <a:pt x="186" y="180"/>
                      <a:pt x="212" y="58"/>
                    </a:cubicBezTo>
                    <a:cubicBezTo>
                      <a:pt x="218" y="34"/>
                      <a:pt x="205" y="8"/>
                      <a:pt x="181" y="1"/>
                    </a:cubicBezTo>
                    <a:cubicBezTo>
                      <a:pt x="179" y="0"/>
                      <a:pt x="177" y="0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21"/>
              <p:cNvSpPr/>
              <p:nvPr/>
            </p:nvSpPr>
            <p:spPr>
              <a:xfrm>
                <a:off x="4032851" y="2733380"/>
                <a:ext cx="1531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018" extrusionOk="0">
                    <a:moveTo>
                      <a:pt x="124" y="677"/>
                    </a:moveTo>
                    <a:cubicBezTo>
                      <a:pt x="125" y="678"/>
                      <a:pt x="125" y="678"/>
                      <a:pt x="125" y="678"/>
                    </a:cubicBezTo>
                    <a:cubicBezTo>
                      <a:pt x="125" y="678"/>
                      <a:pt x="125" y="678"/>
                      <a:pt x="124" y="677"/>
                    </a:cubicBezTo>
                    <a:close/>
                    <a:moveTo>
                      <a:pt x="59" y="1"/>
                    </a:moveTo>
                    <a:cubicBezTo>
                      <a:pt x="37" y="1"/>
                      <a:pt x="17" y="17"/>
                      <a:pt x="14" y="48"/>
                    </a:cubicBezTo>
                    <a:cubicBezTo>
                      <a:pt x="0" y="250"/>
                      <a:pt x="0" y="376"/>
                      <a:pt x="16" y="555"/>
                    </a:cubicBezTo>
                    <a:cubicBezTo>
                      <a:pt x="57" y="1042"/>
                      <a:pt x="226" y="1522"/>
                      <a:pt x="381" y="1983"/>
                    </a:cubicBezTo>
                    <a:cubicBezTo>
                      <a:pt x="389" y="2007"/>
                      <a:pt x="407" y="2017"/>
                      <a:pt x="425" y="2017"/>
                    </a:cubicBezTo>
                    <a:cubicBezTo>
                      <a:pt x="454" y="2017"/>
                      <a:pt x="483" y="1992"/>
                      <a:pt x="473" y="1958"/>
                    </a:cubicBezTo>
                    <a:cubicBezTo>
                      <a:pt x="401" y="1744"/>
                      <a:pt x="329" y="1529"/>
                      <a:pt x="265" y="1311"/>
                    </a:cubicBezTo>
                    <a:cubicBezTo>
                      <a:pt x="203" y="1102"/>
                      <a:pt x="153" y="889"/>
                      <a:pt x="123" y="673"/>
                    </a:cubicBezTo>
                    <a:lnTo>
                      <a:pt x="123" y="673"/>
                    </a:lnTo>
                    <a:cubicBezTo>
                      <a:pt x="124" y="675"/>
                      <a:pt x="124" y="676"/>
                      <a:pt x="124" y="677"/>
                    </a:cubicBezTo>
                    <a:lnTo>
                      <a:pt x="124" y="677"/>
                    </a:lnTo>
                    <a:cubicBezTo>
                      <a:pt x="93" y="434"/>
                      <a:pt x="93" y="247"/>
                      <a:pt x="109" y="48"/>
                    </a:cubicBezTo>
                    <a:cubicBezTo>
                      <a:pt x="110" y="22"/>
                      <a:pt x="86" y="1"/>
                      <a:pt x="62" y="1"/>
                    </a:cubicBezTo>
                    <a:cubicBezTo>
                      <a:pt x="61" y="1"/>
                      <a:pt x="60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21"/>
              <p:cNvSpPr/>
              <p:nvPr/>
            </p:nvSpPr>
            <p:spPr>
              <a:xfrm>
                <a:off x="4080711" y="2715571"/>
                <a:ext cx="114731" cy="15724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4971" extrusionOk="0">
                    <a:moveTo>
                      <a:pt x="112" y="1"/>
                    </a:moveTo>
                    <a:cubicBezTo>
                      <a:pt x="97" y="1"/>
                      <a:pt x="81" y="1"/>
                      <a:pt x="65" y="1"/>
                    </a:cubicBezTo>
                    <a:cubicBezTo>
                      <a:pt x="1" y="1"/>
                      <a:pt x="6" y="96"/>
                      <a:pt x="64" y="96"/>
                    </a:cubicBezTo>
                    <a:cubicBezTo>
                      <a:pt x="64" y="96"/>
                      <a:pt x="65" y="96"/>
                      <a:pt x="65" y="96"/>
                    </a:cubicBezTo>
                    <a:cubicBezTo>
                      <a:pt x="77" y="95"/>
                      <a:pt x="88" y="95"/>
                      <a:pt x="100" y="95"/>
                    </a:cubicBezTo>
                    <a:cubicBezTo>
                      <a:pt x="158" y="95"/>
                      <a:pt x="214" y="98"/>
                      <a:pt x="273" y="104"/>
                    </a:cubicBezTo>
                    <a:cubicBezTo>
                      <a:pt x="1902" y="331"/>
                      <a:pt x="3006" y="3337"/>
                      <a:pt x="3385" y="4887"/>
                    </a:cubicBezTo>
                    <a:cubicBezTo>
                      <a:pt x="3400" y="4945"/>
                      <a:pt x="3446" y="4971"/>
                      <a:pt x="3492" y="4971"/>
                    </a:cubicBezTo>
                    <a:cubicBezTo>
                      <a:pt x="3559" y="4971"/>
                      <a:pt x="3627" y="4918"/>
                      <a:pt x="3606" y="4827"/>
                    </a:cubicBezTo>
                    <a:cubicBezTo>
                      <a:pt x="3139" y="2961"/>
                      <a:pt x="1994" y="1"/>
                      <a:pt x="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21"/>
              <p:cNvSpPr/>
              <p:nvPr/>
            </p:nvSpPr>
            <p:spPr>
              <a:xfrm>
                <a:off x="4077231" y="2681313"/>
                <a:ext cx="66618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083" extrusionOk="0">
                    <a:moveTo>
                      <a:pt x="1457" y="519"/>
                    </a:moveTo>
                    <a:cubicBezTo>
                      <a:pt x="1457" y="520"/>
                      <a:pt x="1458" y="520"/>
                      <a:pt x="1458" y="520"/>
                    </a:cubicBezTo>
                    <a:cubicBezTo>
                      <a:pt x="1458" y="520"/>
                      <a:pt x="1457" y="519"/>
                      <a:pt x="1457" y="519"/>
                    </a:cubicBezTo>
                    <a:close/>
                    <a:moveTo>
                      <a:pt x="499" y="0"/>
                    </a:moveTo>
                    <a:cubicBezTo>
                      <a:pt x="386" y="0"/>
                      <a:pt x="40" y="53"/>
                      <a:pt x="6" y="112"/>
                    </a:cubicBezTo>
                    <a:cubicBezTo>
                      <a:pt x="0" y="122"/>
                      <a:pt x="0" y="135"/>
                      <a:pt x="3" y="149"/>
                    </a:cubicBezTo>
                    <a:cubicBezTo>
                      <a:pt x="9" y="166"/>
                      <a:pt x="28" y="183"/>
                      <a:pt x="48" y="183"/>
                    </a:cubicBezTo>
                    <a:cubicBezTo>
                      <a:pt x="52" y="183"/>
                      <a:pt x="57" y="182"/>
                      <a:pt x="62" y="179"/>
                    </a:cubicBezTo>
                    <a:cubicBezTo>
                      <a:pt x="123" y="155"/>
                      <a:pt x="185" y="136"/>
                      <a:pt x="251" y="126"/>
                    </a:cubicBezTo>
                    <a:cubicBezTo>
                      <a:pt x="300" y="120"/>
                      <a:pt x="349" y="118"/>
                      <a:pt x="398" y="118"/>
                    </a:cubicBezTo>
                    <a:cubicBezTo>
                      <a:pt x="598" y="118"/>
                      <a:pt x="792" y="165"/>
                      <a:pt x="981" y="242"/>
                    </a:cubicBezTo>
                    <a:cubicBezTo>
                      <a:pt x="1147" y="314"/>
                      <a:pt x="1305" y="406"/>
                      <a:pt x="1451" y="514"/>
                    </a:cubicBezTo>
                    <a:cubicBezTo>
                      <a:pt x="1450" y="514"/>
                      <a:pt x="1450" y="513"/>
                      <a:pt x="1449" y="513"/>
                    </a:cubicBezTo>
                    <a:lnTo>
                      <a:pt x="1449" y="513"/>
                    </a:lnTo>
                    <a:cubicBezTo>
                      <a:pt x="1451" y="514"/>
                      <a:pt x="1454" y="517"/>
                      <a:pt x="1457" y="519"/>
                    </a:cubicBezTo>
                    <a:lnTo>
                      <a:pt x="1457" y="519"/>
                    </a:lnTo>
                    <a:cubicBezTo>
                      <a:pt x="1457" y="519"/>
                      <a:pt x="1456" y="518"/>
                      <a:pt x="1456" y="517"/>
                    </a:cubicBezTo>
                    <a:lnTo>
                      <a:pt x="1456" y="517"/>
                    </a:lnTo>
                    <a:cubicBezTo>
                      <a:pt x="1531" y="577"/>
                      <a:pt x="1603" y="640"/>
                      <a:pt x="1671" y="708"/>
                    </a:cubicBezTo>
                    <a:cubicBezTo>
                      <a:pt x="1746" y="781"/>
                      <a:pt x="1814" y="859"/>
                      <a:pt x="1879" y="942"/>
                    </a:cubicBezTo>
                    <a:cubicBezTo>
                      <a:pt x="1903" y="977"/>
                      <a:pt x="1929" y="1010"/>
                      <a:pt x="1952" y="1046"/>
                    </a:cubicBezTo>
                    <a:cubicBezTo>
                      <a:pt x="1968" y="1069"/>
                      <a:pt x="1993" y="1083"/>
                      <a:pt x="2019" y="1083"/>
                    </a:cubicBezTo>
                    <a:cubicBezTo>
                      <a:pt x="2031" y="1083"/>
                      <a:pt x="2043" y="1080"/>
                      <a:pt x="2055" y="1073"/>
                    </a:cubicBezTo>
                    <a:cubicBezTo>
                      <a:pt x="2088" y="1053"/>
                      <a:pt x="2105" y="1005"/>
                      <a:pt x="2081" y="971"/>
                    </a:cubicBezTo>
                    <a:cubicBezTo>
                      <a:pt x="2031" y="895"/>
                      <a:pt x="1979" y="826"/>
                      <a:pt x="1919" y="758"/>
                    </a:cubicBezTo>
                    <a:cubicBezTo>
                      <a:pt x="1849" y="678"/>
                      <a:pt x="1770" y="606"/>
                      <a:pt x="1688" y="536"/>
                    </a:cubicBezTo>
                    <a:cubicBezTo>
                      <a:pt x="1528" y="400"/>
                      <a:pt x="1352" y="282"/>
                      <a:pt x="1164" y="186"/>
                    </a:cubicBezTo>
                    <a:cubicBezTo>
                      <a:pt x="961" y="85"/>
                      <a:pt x="738" y="13"/>
                      <a:pt x="511" y="0"/>
                    </a:cubicBezTo>
                    <a:cubicBezTo>
                      <a:pt x="508" y="0"/>
                      <a:pt x="504" y="0"/>
                      <a:pt x="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21"/>
              <p:cNvSpPr/>
              <p:nvPr/>
            </p:nvSpPr>
            <p:spPr>
              <a:xfrm>
                <a:off x="4123098" y="269760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4" y="3"/>
                      <a:pt x="5" y="4"/>
                    </a:cubicBezTo>
                    <a:lnTo>
                      <a:pt x="5" y="4"/>
                    </a:lnTo>
                    <a:lnTo>
                      <a:pt x="1" y="1"/>
                    </a:lnTo>
                    <a:close/>
                    <a:moveTo>
                      <a:pt x="5" y="4"/>
                    </a:moveTo>
                    <a:lnTo>
                      <a:pt x="6" y="5"/>
                    </a:ln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21"/>
              <p:cNvSpPr/>
              <p:nvPr/>
            </p:nvSpPr>
            <p:spPr>
              <a:xfrm>
                <a:off x="4072834" y="2653381"/>
                <a:ext cx="46310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511" extrusionOk="0">
                    <a:moveTo>
                      <a:pt x="962" y="284"/>
                    </a:moveTo>
                    <a:lnTo>
                      <a:pt x="962" y="284"/>
                    </a:lnTo>
                    <a:cubicBezTo>
                      <a:pt x="963" y="284"/>
                      <a:pt x="964" y="285"/>
                      <a:pt x="964" y="285"/>
                    </a:cubicBezTo>
                    <a:cubicBezTo>
                      <a:pt x="963" y="285"/>
                      <a:pt x="963" y="284"/>
                      <a:pt x="962" y="284"/>
                    </a:cubicBezTo>
                    <a:close/>
                    <a:moveTo>
                      <a:pt x="132" y="1"/>
                    </a:moveTo>
                    <a:cubicBezTo>
                      <a:pt x="104" y="1"/>
                      <a:pt x="76" y="1"/>
                      <a:pt x="48" y="3"/>
                    </a:cubicBezTo>
                    <a:cubicBezTo>
                      <a:pt x="20" y="4"/>
                      <a:pt x="0" y="24"/>
                      <a:pt x="0" y="51"/>
                    </a:cubicBezTo>
                    <a:cubicBezTo>
                      <a:pt x="0" y="78"/>
                      <a:pt x="21" y="100"/>
                      <a:pt x="45" y="100"/>
                    </a:cubicBezTo>
                    <a:cubicBezTo>
                      <a:pt x="46" y="100"/>
                      <a:pt x="47" y="100"/>
                      <a:pt x="48" y="100"/>
                    </a:cubicBezTo>
                    <a:cubicBezTo>
                      <a:pt x="77" y="98"/>
                      <a:pt x="106" y="97"/>
                      <a:pt x="136" y="97"/>
                    </a:cubicBezTo>
                    <a:cubicBezTo>
                      <a:pt x="161" y="97"/>
                      <a:pt x="186" y="98"/>
                      <a:pt x="211" y="100"/>
                    </a:cubicBezTo>
                    <a:cubicBezTo>
                      <a:pt x="464" y="107"/>
                      <a:pt x="728" y="187"/>
                      <a:pt x="962" y="284"/>
                    </a:cubicBezTo>
                    <a:lnTo>
                      <a:pt x="962" y="284"/>
                    </a:lnTo>
                    <a:cubicBezTo>
                      <a:pt x="962" y="284"/>
                      <a:pt x="961" y="283"/>
                      <a:pt x="960" y="283"/>
                    </a:cubicBezTo>
                    <a:lnTo>
                      <a:pt x="960" y="283"/>
                    </a:lnTo>
                    <a:cubicBezTo>
                      <a:pt x="1108" y="347"/>
                      <a:pt x="1250" y="423"/>
                      <a:pt x="1386" y="504"/>
                    </a:cubicBezTo>
                    <a:cubicBezTo>
                      <a:pt x="1394" y="509"/>
                      <a:pt x="1402" y="511"/>
                      <a:pt x="1410" y="511"/>
                    </a:cubicBezTo>
                    <a:cubicBezTo>
                      <a:pt x="1426" y="511"/>
                      <a:pt x="1442" y="502"/>
                      <a:pt x="1451" y="487"/>
                    </a:cubicBezTo>
                    <a:cubicBezTo>
                      <a:pt x="1464" y="465"/>
                      <a:pt x="1457" y="437"/>
                      <a:pt x="1432" y="422"/>
                    </a:cubicBezTo>
                    <a:cubicBezTo>
                      <a:pt x="1331" y="359"/>
                      <a:pt x="1227" y="303"/>
                      <a:pt x="1120" y="250"/>
                    </a:cubicBezTo>
                    <a:cubicBezTo>
                      <a:pt x="1007" y="196"/>
                      <a:pt x="888" y="150"/>
                      <a:pt x="771" y="109"/>
                    </a:cubicBezTo>
                    <a:cubicBezTo>
                      <a:pt x="580" y="45"/>
                      <a:pt x="357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21"/>
              <p:cNvSpPr/>
              <p:nvPr/>
            </p:nvSpPr>
            <p:spPr>
              <a:xfrm>
                <a:off x="3734968" y="2296472"/>
                <a:ext cx="352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90" extrusionOk="0">
                    <a:moveTo>
                      <a:pt x="100" y="667"/>
                    </a:moveTo>
                    <a:lnTo>
                      <a:pt x="100" y="667"/>
                    </a:lnTo>
                    <a:cubicBezTo>
                      <a:pt x="100" y="669"/>
                      <a:pt x="101" y="672"/>
                      <a:pt x="101" y="674"/>
                    </a:cubicBezTo>
                    <a:lnTo>
                      <a:pt x="101" y="674"/>
                    </a:lnTo>
                    <a:cubicBezTo>
                      <a:pt x="101" y="672"/>
                      <a:pt x="100" y="669"/>
                      <a:pt x="100" y="667"/>
                    </a:cubicBezTo>
                    <a:close/>
                    <a:moveTo>
                      <a:pt x="277" y="1"/>
                    </a:moveTo>
                    <a:cubicBezTo>
                      <a:pt x="266" y="1"/>
                      <a:pt x="256" y="4"/>
                      <a:pt x="249" y="11"/>
                    </a:cubicBezTo>
                    <a:cubicBezTo>
                      <a:pt x="227" y="35"/>
                      <a:pt x="206" y="58"/>
                      <a:pt x="186" y="86"/>
                    </a:cubicBezTo>
                    <a:cubicBezTo>
                      <a:pt x="161" y="117"/>
                      <a:pt x="138" y="153"/>
                      <a:pt x="118" y="189"/>
                    </a:cubicBezTo>
                    <a:cubicBezTo>
                      <a:pt x="78" y="257"/>
                      <a:pt x="53" y="330"/>
                      <a:pt x="32" y="406"/>
                    </a:cubicBezTo>
                    <a:cubicBezTo>
                      <a:pt x="17" y="471"/>
                      <a:pt x="7" y="537"/>
                      <a:pt x="4" y="602"/>
                    </a:cubicBezTo>
                    <a:cubicBezTo>
                      <a:pt x="1" y="665"/>
                      <a:pt x="10" y="730"/>
                      <a:pt x="28" y="789"/>
                    </a:cubicBezTo>
                    <a:cubicBezTo>
                      <a:pt x="42" y="833"/>
                      <a:pt x="64" y="876"/>
                      <a:pt x="98" y="910"/>
                    </a:cubicBezTo>
                    <a:cubicBezTo>
                      <a:pt x="114" y="929"/>
                      <a:pt x="136" y="940"/>
                      <a:pt x="157" y="952"/>
                    </a:cubicBezTo>
                    <a:cubicBezTo>
                      <a:pt x="179" y="962"/>
                      <a:pt x="201" y="968"/>
                      <a:pt x="226" y="972"/>
                    </a:cubicBezTo>
                    <a:cubicBezTo>
                      <a:pt x="233" y="973"/>
                      <a:pt x="240" y="973"/>
                      <a:pt x="247" y="973"/>
                    </a:cubicBezTo>
                    <a:cubicBezTo>
                      <a:pt x="267" y="973"/>
                      <a:pt x="288" y="970"/>
                      <a:pt x="306" y="966"/>
                    </a:cubicBezTo>
                    <a:cubicBezTo>
                      <a:pt x="336" y="960"/>
                      <a:pt x="366" y="946"/>
                      <a:pt x="395" y="932"/>
                    </a:cubicBezTo>
                    <a:cubicBezTo>
                      <a:pt x="431" y="916"/>
                      <a:pt x="463" y="893"/>
                      <a:pt x="494" y="869"/>
                    </a:cubicBezTo>
                    <a:cubicBezTo>
                      <a:pt x="514" y="854"/>
                      <a:pt x="532" y="840"/>
                      <a:pt x="549" y="824"/>
                    </a:cubicBezTo>
                    <a:cubicBezTo>
                      <a:pt x="551" y="839"/>
                      <a:pt x="555" y="852"/>
                      <a:pt x="558" y="866"/>
                    </a:cubicBezTo>
                    <a:cubicBezTo>
                      <a:pt x="565" y="897"/>
                      <a:pt x="578" y="930"/>
                      <a:pt x="588" y="962"/>
                    </a:cubicBezTo>
                    <a:cubicBezTo>
                      <a:pt x="599" y="993"/>
                      <a:pt x="618" y="1022"/>
                      <a:pt x="635" y="1046"/>
                    </a:cubicBezTo>
                    <a:cubicBezTo>
                      <a:pt x="654" y="1074"/>
                      <a:pt x="673" y="1096"/>
                      <a:pt x="698" y="1117"/>
                    </a:cubicBezTo>
                    <a:cubicBezTo>
                      <a:pt x="741" y="1151"/>
                      <a:pt x="791" y="1172"/>
                      <a:pt x="844" y="1182"/>
                    </a:cubicBezTo>
                    <a:cubicBezTo>
                      <a:pt x="877" y="1188"/>
                      <a:pt x="910" y="1190"/>
                      <a:pt x="943" y="1190"/>
                    </a:cubicBezTo>
                    <a:cubicBezTo>
                      <a:pt x="986" y="1190"/>
                      <a:pt x="1029" y="1182"/>
                      <a:pt x="1072" y="1175"/>
                    </a:cubicBezTo>
                    <a:cubicBezTo>
                      <a:pt x="1096" y="1170"/>
                      <a:pt x="1114" y="1142"/>
                      <a:pt x="1108" y="1118"/>
                    </a:cubicBezTo>
                    <a:cubicBezTo>
                      <a:pt x="1103" y="1097"/>
                      <a:pt x="1084" y="1081"/>
                      <a:pt x="1062" y="1081"/>
                    </a:cubicBezTo>
                    <a:cubicBezTo>
                      <a:pt x="1059" y="1081"/>
                      <a:pt x="1055" y="1081"/>
                      <a:pt x="1052" y="1082"/>
                    </a:cubicBezTo>
                    <a:cubicBezTo>
                      <a:pt x="1022" y="1088"/>
                      <a:pt x="993" y="1091"/>
                      <a:pt x="963" y="1095"/>
                    </a:cubicBezTo>
                    <a:cubicBezTo>
                      <a:pt x="955" y="1095"/>
                      <a:pt x="947" y="1096"/>
                      <a:pt x="939" y="1096"/>
                    </a:cubicBezTo>
                    <a:cubicBezTo>
                      <a:pt x="913" y="1096"/>
                      <a:pt x="886" y="1094"/>
                      <a:pt x="860" y="1089"/>
                    </a:cubicBezTo>
                    <a:cubicBezTo>
                      <a:pt x="859" y="1089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8" y="1088"/>
                      <a:pt x="859" y="1089"/>
                      <a:pt x="862" y="1089"/>
                    </a:cubicBezTo>
                    <a:cubicBezTo>
                      <a:pt x="859" y="1088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6" y="1088"/>
                      <a:pt x="856" y="1088"/>
                      <a:pt x="856" y="1088"/>
                    </a:cubicBezTo>
                    <a:lnTo>
                      <a:pt x="856" y="1088"/>
                    </a:lnTo>
                    <a:cubicBezTo>
                      <a:pt x="854" y="1088"/>
                      <a:pt x="853" y="1088"/>
                      <a:pt x="852" y="1088"/>
                    </a:cubicBezTo>
                    <a:cubicBezTo>
                      <a:pt x="853" y="1088"/>
                      <a:pt x="855" y="1088"/>
                      <a:pt x="856" y="1088"/>
                    </a:cubicBezTo>
                    <a:lnTo>
                      <a:pt x="856" y="1088"/>
                    </a:lnTo>
                    <a:cubicBezTo>
                      <a:pt x="838" y="1083"/>
                      <a:pt x="820" y="1077"/>
                      <a:pt x="803" y="1071"/>
                    </a:cubicBezTo>
                    <a:cubicBezTo>
                      <a:pt x="786" y="1062"/>
                      <a:pt x="771" y="1052"/>
                      <a:pt x="756" y="1041"/>
                    </a:cubicBezTo>
                    <a:cubicBezTo>
                      <a:pt x="741" y="1026"/>
                      <a:pt x="727" y="1012"/>
                      <a:pt x="714" y="996"/>
                    </a:cubicBezTo>
                    <a:cubicBezTo>
                      <a:pt x="696" y="969"/>
                      <a:pt x="681" y="940"/>
                      <a:pt x="669" y="910"/>
                    </a:cubicBezTo>
                    <a:lnTo>
                      <a:pt x="669" y="910"/>
                    </a:lnTo>
                    <a:cubicBezTo>
                      <a:pt x="669" y="911"/>
                      <a:pt x="670" y="911"/>
                      <a:pt x="670" y="912"/>
                    </a:cubicBezTo>
                    <a:cubicBezTo>
                      <a:pt x="669" y="910"/>
                      <a:pt x="669" y="909"/>
                      <a:pt x="668" y="907"/>
                    </a:cubicBezTo>
                    <a:lnTo>
                      <a:pt x="668" y="907"/>
                    </a:lnTo>
                    <a:cubicBezTo>
                      <a:pt x="668" y="908"/>
                      <a:pt x="669" y="909"/>
                      <a:pt x="669" y="910"/>
                    </a:cubicBezTo>
                    <a:lnTo>
                      <a:pt x="669" y="910"/>
                    </a:lnTo>
                    <a:cubicBezTo>
                      <a:pt x="668" y="906"/>
                      <a:pt x="668" y="903"/>
                      <a:pt x="666" y="901"/>
                    </a:cubicBezTo>
                    <a:lnTo>
                      <a:pt x="666" y="901"/>
                    </a:lnTo>
                    <a:cubicBezTo>
                      <a:pt x="667" y="903"/>
                      <a:pt x="667" y="905"/>
                      <a:pt x="668" y="907"/>
                    </a:cubicBezTo>
                    <a:lnTo>
                      <a:pt x="668" y="907"/>
                    </a:lnTo>
                    <a:cubicBezTo>
                      <a:pt x="667" y="905"/>
                      <a:pt x="666" y="903"/>
                      <a:pt x="665" y="900"/>
                    </a:cubicBezTo>
                    <a:lnTo>
                      <a:pt x="665" y="900"/>
                    </a:lnTo>
                    <a:cubicBezTo>
                      <a:pt x="666" y="901"/>
                      <a:pt x="666" y="901"/>
                      <a:pt x="666" y="901"/>
                    </a:cubicBezTo>
                    <a:lnTo>
                      <a:pt x="666" y="901"/>
                    </a:lnTo>
                    <a:cubicBezTo>
                      <a:pt x="647" y="842"/>
                      <a:pt x="636" y="779"/>
                      <a:pt x="630" y="718"/>
                    </a:cubicBezTo>
                    <a:cubicBezTo>
                      <a:pt x="628" y="703"/>
                      <a:pt x="614" y="688"/>
                      <a:pt x="598" y="683"/>
                    </a:cubicBezTo>
                    <a:cubicBezTo>
                      <a:pt x="593" y="681"/>
                      <a:pt x="588" y="680"/>
                      <a:pt x="583" y="680"/>
                    </a:cubicBezTo>
                    <a:cubicBezTo>
                      <a:pt x="571" y="680"/>
                      <a:pt x="560" y="684"/>
                      <a:pt x="551" y="691"/>
                    </a:cubicBezTo>
                    <a:cubicBezTo>
                      <a:pt x="505" y="739"/>
                      <a:pt x="456" y="783"/>
                      <a:pt x="400" y="820"/>
                    </a:cubicBezTo>
                    <a:cubicBezTo>
                      <a:pt x="398" y="822"/>
                      <a:pt x="396" y="823"/>
                      <a:pt x="394" y="824"/>
                    </a:cubicBezTo>
                    <a:lnTo>
                      <a:pt x="394" y="824"/>
                    </a:lnTo>
                    <a:cubicBezTo>
                      <a:pt x="394" y="824"/>
                      <a:pt x="394" y="824"/>
                      <a:pt x="393" y="824"/>
                    </a:cubicBezTo>
                    <a:cubicBezTo>
                      <a:pt x="394" y="824"/>
                      <a:pt x="394" y="824"/>
                      <a:pt x="394" y="824"/>
                    </a:cubicBezTo>
                    <a:lnTo>
                      <a:pt x="394" y="824"/>
                    </a:lnTo>
                    <a:cubicBezTo>
                      <a:pt x="366" y="842"/>
                      <a:pt x="335" y="857"/>
                      <a:pt x="306" y="869"/>
                    </a:cubicBezTo>
                    <a:cubicBezTo>
                      <a:pt x="290" y="873"/>
                      <a:pt x="276" y="876"/>
                      <a:pt x="259" y="877"/>
                    </a:cubicBezTo>
                    <a:cubicBezTo>
                      <a:pt x="249" y="877"/>
                      <a:pt x="236" y="877"/>
                      <a:pt x="226" y="876"/>
                    </a:cubicBezTo>
                    <a:cubicBezTo>
                      <a:pt x="214" y="875"/>
                      <a:pt x="206" y="870"/>
                      <a:pt x="197" y="867"/>
                    </a:cubicBezTo>
                    <a:cubicBezTo>
                      <a:pt x="187" y="862"/>
                      <a:pt x="180" y="859"/>
                      <a:pt x="173" y="852"/>
                    </a:cubicBezTo>
                    <a:cubicBezTo>
                      <a:pt x="164" y="842"/>
                      <a:pt x="156" y="833"/>
                      <a:pt x="148" y="823"/>
                    </a:cubicBezTo>
                    <a:cubicBezTo>
                      <a:pt x="137" y="804"/>
                      <a:pt x="128" y="784"/>
                      <a:pt x="120" y="766"/>
                    </a:cubicBezTo>
                    <a:cubicBezTo>
                      <a:pt x="109" y="735"/>
                      <a:pt x="105" y="705"/>
                      <a:pt x="101" y="675"/>
                    </a:cubicBezTo>
                    <a:lnTo>
                      <a:pt x="101" y="675"/>
                    </a:lnTo>
                    <a:cubicBezTo>
                      <a:pt x="103" y="671"/>
                      <a:pt x="102" y="668"/>
                      <a:pt x="100" y="665"/>
                    </a:cubicBezTo>
                    <a:lnTo>
                      <a:pt x="100" y="665"/>
                    </a:lnTo>
                    <a:cubicBezTo>
                      <a:pt x="100" y="665"/>
                      <a:pt x="100" y="665"/>
                      <a:pt x="100" y="665"/>
                    </a:cubicBezTo>
                    <a:cubicBezTo>
                      <a:pt x="97" y="605"/>
                      <a:pt x="101" y="548"/>
                      <a:pt x="111" y="489"/>
                    </a:cubicBezTo>
                    <a:cubicBezTo>
                      <a:pt x="126" y="416"/>
                      <a:pt x="148" y="345"/>
                      <a:pt x="179" y="276"/>
                    </a:cubicBezTo>
                    <a:cubicBezTo>
                      <a:pt x="209" y="216"/>
                      <a:pt x="247" y="157"/>
                      <a:pt x="292" y="104"/>
                    </a:cubicBezTo>
                    <a:lnTo>
                      <a:pt x="292" y="104"/>
                    </a:lnTo>
                    <a:cubicBezTo>
                      <a:pt x="292" y="107"/>
                      <a:pt x="290" y="107"/>
                      <a:pt x="290" y="108"/>
                    </a:cubicBezTo>
                    <a:cubicBezTo>
                      <a:pt x="297" y="100"/>
                      <a:pt x="305" y="93"/>
                      <a:pt x="313" y="83"/>
                    </a:cubicBezTo>
                    <a:cubicBezTo>
                      <a:pt x="322" y="73"/>
                      <a:pt x="327" y="64"/>
                      <a:pt x="327" y="51"/>
                    </a:cubicBezTo>
                    <a:cubicBezTo>
                      <a:pt x="327" y="38"/>
                      <a:pt x="323" y="25"/>
                      <a:pt x="316" y="17"/>
                    </a:cubicBezTo>
                    <a:cubicBezTo>
                      <a:pt x="307" y="8"/>
                      <a:pt x="295" y="3"/>
                      <a:pt x="283" y="1"/>
                    </a:cubicBezTo>
                    <a:cubicBezTo>
                      <a:pt x="281" y="1"/>
                      <a:pt x="279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21"/>
              <p:cNvSpPr/>
              <p:nvPr/>
            </p:nvSpPr>
            <p:spPr>
              <a:xfrm>
                <a:off x="3903569" y="1276576"/>
                <a:ext cx="590262" cy="882294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27892" extrusionOk="0">
                    <a:moveTo>
                      <a:pt x="6581" y="1"/>
                    </a:moveTo>
                    <a:cubicBezTo>
                      <a:pt x="6503" y="1"/>
                      <a:pt x="6424" y="5"/>
                      <a:pt x="6344" y="13"/>
                    </a:cubicBezTo>
                    <a:cubicBezTo>
                      <a:pt x="5394" y="110"/>
                      <a:pt x="5258" y="739"/>
                      <a:pt x="4514" y="1004"/>
                    </a:cubicBezTo>
                    <a:cubicBezTo>
                      <a:pt x="4519" y="1004"/>
                      <a:pt x="4524" y="1001"/>
                      <a:pt x="4528" y="1001"/>
                    </a:cubicBezTo>
                    <a:cubicBezTo>
                      <a:pt x="4208" y="1103"/>
                      <a:pt x="3861" y="1123"/>
                      <a:pt x="3508" y="1123"/>
                    </a:cubicBezTo>
                    <a:cubicBezTo>
                      <a:pt x="3277" y="1123"/>
                      <a:pt x="3043" y="1115"/>
                      <a:pt x="2813" y="1115"/>
                    </a:cubicBezTo>
                    <a:cubicBezTo>
                      <a:pt x="2039" y="1115"/>
                      <a:pt x="1307" y="1213"/>
                      <a:pt x="844" y="2068"/>
                    </a:cubicBezTo>
                    <a:cubicBezTo>
                      <a:pt x="841" y="2064"/>
                      <a:pt x="837" y="2061"/>
                      <a:pt x="829" y="2058"/>
                    </a:cubicBezTo>
                    <a:cubicBezTo>
                      <a:pt x="808" y="2145"/>
                      <a:pt x="782" y="2231"/>
                      <a:pt x="754" y="2316"/>
                    </a:cubicBezTo>
                    <a:cubicBezTo>
                      <a:pt x="811" y="4400"/>
                      <a:pt x="0" y="7493"/>
                      <a:pt x="2356" y="8975"/>
                    </a:cubicBezTo>
                    <a:cubicBezTo>
                      <a:pt x="2558" y="9103"/>
                      <a:pt x="2781" y="9209"/>
                      <a:pt x="3016" y="9289"/>
                    </a:cubicBezTo>
                    <a:cubicBezTo>
                      <a:pt x="3163" y="9340"/>
                      <a:pt x="3556" y="9431"/>
                      <a:pt x="3744" y="9431"/>
                    </a:cubicBezTo>
                    <a:cubicBezTo>
                      <a:pt x="3768" y="9431"/>
                      <a:pt x="3789" y="9429"/>
                      <a:pt x="3805" y="9426"/>
                    </a:cubicBezTo>
                    <a:cubicBezTo>
                      <a:pt x="3811" y="9495"/>
                      <a:pt x="3991" y="10563"/>
                      <a:pt x="4003" y="10630"/>
                    </a:cubicBezTo>
                    <a:cubicBezTo>
                      <a:pt x="4005" y="10630"/>
                      <a:pt x="4008" y="10629"/>
                      <a:pt x="4011" y="10629"/>
                    </a:cubicBezTo>
                    <a:cubicBezTo>
                      <a:pt x="4330" y="11736"/>
                      <a:pt x="4485" y="11968"/>
                      <a:pt x="3838" y="12946"/>
                    </a:cubicBezTo>
                    <a:cubicBezTo>
                      <a:pt x="3593" y="13319"/>
                      <a:pt x="3443" y="13520"/>
                      <a:pt x="3297" y="13852"/>
                    </a:cubicBezTo>
                    <a:cubicBezTo>
                      <a:pt x="3158" y="14177"/>
                      <a:pt x="3139" y="14495"/>
                      <a:pt x="3168" y="14807"/>
                    </a:cubicBezTo>
                    <a:cubicBezTo>
                      <a:pt x="3206" y="15254"/>
                      <a:pt x="3357" y="15562"/>
                      <a:pt x="3466" y="16067"/>
                    </a:cubicBezTo>
                    <a:cubicBezTo>
                      <a:pt x="3586" y="16640"/>
                      <a:pt x="3610" y="17213"/>
                      <a:pt x="3501" y="17816"/>
                    </a:cubicBezTo>
                    <a:cubicBezTo>
                      <a:pt x="3478" y="17929"/>
                      <a:pt x="3451" y="18040"/>
                      <a:pt x="3418" y="18151"/>
                    </a:cubicBezTo>
                    <a:cubicBezTo>
                      <a:pt x="3404" y="18281"/>
                      <a:pt x="3383" y="18411"/>
                      <a:pt x="3358" y="18540"/>
                    </a:cubicBezTo>
                    <a:cubicBezTo>
                      <a:pt x="3347" y="18625"/>
                      <a:pt x="3335" y="18706"/>
                      <a:pt x="3321" y="18791"/>
                    </a:cubicBezTo>
                    <a:cubicBezTo>
                      <a:pt x="3258" y="19149"/>
                      <a:pt x="3163" y="19505"/>
                      <a:pt x="2992" y="19826"/>
                    </a:cubicBezTo>
                    <a:cubicBezTo>
                      <a:pt x="3113" y="19852"/>
                      <a:pt x="3239" y="19876"/>
                      <a:pt x="3374" y="19893"/>
                    </a:cubicBezTo>
                    <a:cubicBezTo>
                      <a:pt x="3504" y="19912"/>
                      <a:pt x="3645" y="19926"/>
                      <a:pt x="3811" y="19935"/>
                    </a:cubicBezTo>
                    <a:cubicBezTo>
                      <a:pt x="3874" y="19938"/>
                      <a:pt x="3934" y="19940"/>
                      <a:pt x="3997" y="19943"/>
                    </a:cubicBezTo>
                    <a:cubicBezTo>
                      <a:pt x="4093" y="19947"/>
                      <a:pt x="4190" y="19948"/>
                      <a:pt x="4288" y="19948"/>
                    </a:cubicBezTo>
                    <a:cubicBezTo>
                      <a:pt x="4605" y="19948"/>
                      <a:pt x="4936" y="19934"/>
                      <a:pt x="5307" y="19934"/>
                    </a:cubicBezTo>
                    <a:cubicBezTo>
                      <a:pt x="5471" y="19934"/>
                      <a:pt x="5642" y="19937"/>
                      <a:pt x="5822" y="19945"/>
                    </a:cubicBezTo>
                    <a:lnTo>
                      <a:pt x="5873" y="19949"/>
                    </a:lnTo>
                    <a:cubicBezTo>
                      <a:pt x="6050" y="19959"/>
                      <a:pt x="6231" y="19979"/>
                      <a:pt x="6404" y="19998"/>
                    </a:cubicBezTo>
                    <a:lnTo>
                      <a:pt x="6461" y="20002"/>
                    </a:lnTo>
                    <a:lnTo>
                      <a:pt x="6487" y="20006"/>
                    </a:lnTo>
                    <a:cubicBezTo>
                      <a:pt x="6730" y="20034"/>
                      <a:pt x="6982" y="20059"/>
                      <a:pt x="7231" y="20074"/>
                    </a:cubicBezTo>
                    <a:cubicBezTo>
                      <a:pt x="7347" y="20080"/>
                      <a:pt x="7455" y="20084"/>
                      <a:pt x="7558" y="20084"/>
                    </a:cubicBezTo>
                    <a:cubicBezTo>
                      <a:pt x="7628" y="20084"/>
                      <a:pt x="7695" y="20082"/>
                      <a:pt x="7761" y="20079"/>
                    </a:cubicBezTo>
                    <a:cubicBezTo>
                      <a:pt x="7793" y="20078"/>
                      <a:pt x="7818" y="20072"/>
                      <a:pt x="7843" y="20051"/>
                    </a:cubicBezTo>
                    <a:cubicBezTo>
                      <a:pt x="7853" y="20052"/>
                      <a:pt x="7861" y="20055"/>
                      <a:pt x="7871" y="20055"/>
                    </a:cubicBezTo>
                    <a:cubicBezTo>
                      <a:pt x="7873" y="20055"/>
                      <a:pt x="7875" y="20055"/>
                      <a:pt x="7876" y="20055"/>
                    </a:cubicBezTo>
                    <a:cubicBezTo>
                      <a:pt x="7911" y="20055"/>
                      <a:pt x="7951" y="20040"/>
                      <a:pt x="7970" y="20005"/>
                    </a:cubicBezTo>
                    <a:cubicBezTo>
                      <a:pt x="7986" y="19976"/>
                      <a:pt x="8000" y="19945"/>
                      <a:pt x="8018" y="19916"/>
                    </a:cubicBezTo>
                    <a:cubicBezTo>
                      <a:pt x="8046" y="19859"/>
                      <a:pt x="8063" y="19813"/>
                      <a:pt x="8082" y="19750"/>
                    </a:cubicBezTo>
                    <a:cubicBezTo>
                      <a:pt x="8111" y="19657"/>
                      <a:pt x="8132" y="19564"/>
                      <a:pt x="8149" y="19477"/>
                    </a:cubicBezTo>
                    <a:cubicBezTo>
                      <a:pt x="8191" y="19279"/>
                      <a:pt x="8219" y="19078"/>
                      <a:pt x="8244" y="18889"/>
                    </a:cubicBezTo>
                    <a:lnTo>
                      <a:pt x="8280" y="18613"/>
                    </a:lnTo>
                    <a:cubicBezTo>
                      <a:pt x="8315" y="18337"/>
                      <a:pt x="8354" y="18050"/>
                      <a:pt x="8406" y="17771"/>
                    </a:cubicBezTo>
                    <a:cubicBezTo>
                      <a:pt x="8406" y="17771"/>
                      <a:pt x="8407" y="17758"/>
                      <a:pt x="8406" y="17758"/>
                    </a:cubicBezTo>
                    <a:cubicBezTo>
                      <a:pt x="8404" y="17758"/>
                      <a:pt x="8406" y="17750"/>
                      <a:pt x="8406" y="17750"/>
                    </a:cubicBezTo>
                    <a:cubicBezTo>
                      <a:pt x="8471" y="17429"/>
                      <a:pt x="8559" y="17052"/>
                      <a:pt x="8726" y="16704"/>
                    </a:cubicBezTo>
                    <a:cubicBezTo>
                      <a:pt x="8748" y="16663"/>
                      <a:pt x="8771" y="16620"/>
                      <a:pt x="8792" y="16578"/>
                    </a:cubicBezTo>
                    <a:cubicBezTo>
                      <a:pt x="9000" y="17019"/>
                      <a:pt x="9193" y="17470"/>
                      <a:pt x="9356" y="17854"/>
                    </a:cubicBezTo>
                    <a:cubicBezTo>
                      <a:pt x="9557" y="18332"/>
                      <a:pt x="9753" y="18812"/>
                      <a:pt x="9951" y="19292"/>
                    </a:cubicBezTo>
                    <a:cubicBezTo>
                      <a:pt x="10369" y="20313"/>
                      <a:pt x="10752" y="21232"/>
                      <a:pt x="11201" y="22150"/>
                    </a:cubicBezTo>
                    <a:cubicBezTo>
                      <a:pt x="11619" y="23006"/>
                      <a:pt x="12044" y="23738"/>
                      <a:pt x="12501" y="24394"/>
                    </a:cubicBezTo>
                    <a:cubicBezTo>
                      <a:pt x="13015" y="25125"/>
                      <a:pt x="13628" y="25827"/>
                      <a:pt x="14382" y="26474"/>
                    </a:cubicBezTo>
                    <a:cubicBezTo>
                      <a:pt x="14397" y="26484"/>
                      <a:pt x="14414" y="26488"/>
                      <a:pt x="14432" y="26491"/>
                    </a:cubicBezTo>
                    <a:cubicBezTo>
                      <a:pt x="14434" y="26491"/>
                      <a:pt x="14436" y="26492"/>
                      <a:pt x="14439" y="26492"/>
                    </a:cubicBezTo>
                    <a:cubicBezTo>
                      <a:pt x="14453" y="26492"/>
                      <a:pt x="14467" y="26487"/>
                      <a:pt x="14482" y="26481"/>
                    </a:cubicBezTo>
                    <a:cubicBezTo>
                      <a:pt x="14985" y="27011"/>
                      <a:pt x="15443" y="27834"/>
                      <a:pt x="16202" y="27892"/>
                    </a:cubicBezTo>
                    <a:cubicBezTo>
                      <a:pt x="16206" y="27892"/>
                      <a:pt x="16209" y="27892"/>
                      <a:pt x="16212" y="27892"/>
                    </a:cubicBezTo>
                    <a:cubicBezTo>
                      <a:pt x="16453" y="27892"/>
                      <a:pt x="16080" y="27373"/>
                      <a:pt x="15910" y="27171"/>
                    </a:cubicBezTo>
                    <a:lnTo>
                      <a:pt x="15910" y="27171"/>
                    </a:lnTo>
                    <a:cubicBezTo>
                      <a:pt x="16009" y="27209"/>
                      <a:pt x="16577" y="27303"/>
                      <a:pt x="16646" y="27307"/>
                    </a:cubicBezTo>
                    <a:lnTo>
                      <a:pt x="16646" y="27305"/>
                    </a:lnTo>
                    <a:cubicBezTo>
                      <a:pt x="16849" y="27359"/>
                      <a:pt x="17025" y="27382"/>
                      <a:pt x="17296" y="27608"/>
                    </a:cubicBezTo>
                    <a:cubicBezTo>
                      <a:pt x="17375" y="27675"/>
                      <a:pt x="17451" y="27751"/>
                      <a:pt x="17527" y="27824"/>
                    </a:cubicBezTo>
                    <a:cubicBezTo>
                      <a:pt x="17547" y="27846"/>
                      <a:pt x="17571" y="27855"/>
                      <a:pt x="17594" y="27855"/>
                    </a:cubicBezTo>
                    <a:cubicBezTo>
                      <a:pt x="17638" y="27855"/>
                      <a:pt x="17679" y="27820"/>
                      <a:pt x="17683" y="27769"/>
                    </a:cubicBezTo>
                    <a:cubicBezTo>
                      <a:pt x="17698" y="27760"/>
                      <a:pt x="17718" y="27718"/>
                      <a:pt x="17708" y="27691"/>
                    </a:cubicBezTo>
                    <a:cubicBezTo>
                      <a:pt x="17568" y="27269"/>
                      <a:pt x="17376" y="27051"/>
                      <a:pt x="17213" y="26949"/>
                    </a:cubicBezTo>
                    <a:lnTo>
                      <a:pt x="17214" y="26949"/>
                    </a:lnTo>
                    <a:cubicBezTo>
                      <a:pt x="17633" y="27108"/>
                      <a:pt x="17770" y="27411"/>
                      <a:pt x="17909" y="27610"/>
                    </a:cubicBezTo>
                    <a:cubicBezTo>
                      <a:pt x="17922" y="27624"/>
                      <a:pt x="17941" y="27631"/>
                      <a:pt x="17959" y="27631"/>
                    </a:cubicBezTo>
                    <a:cubicBezTo>
                      <a:pt x="17996" y="27631"/>
                      <a:pt x="18034" y="27604"/>
                      <a:pt x="18031" y="27559"/>
                    </a:cubicBezTo>
                    <a:cubicBezTo>
                      <a:pt x="18074" y="27501"/>
                      <a:pt x="18013" y="27078"/>
                      <a:pt x="17784" y="26822"/>
                    </a:cubicBezTo>
                    <a:lnTo>
                      <a:pt x="17784" y="26822"/>
                    </a:lnTo>
                    <a:cubicBezTo>
                      <a:pt x="17913" y="26951"/>
                      <a:pt x="17895" y="26911"/>
                      <a:pt x="18124" y="27216"/>
                    </a:cubicBezTo>
                    <a:cubicBezTo>
                      <a:pt x="18151" y="27252"/>
                      <a:pt x="18194" y="27326"/>
                      <a:pt x="18235" y="27329"/>
                    </a:cubicBezTo>
                    <a:cubicBezTo>
                      <a:pt x="18237" y="27329"/>
                      <a:pt x="18238" y="27329"/>
                      <a:pt x="18240" y="27329"/>
                    </a:cubicBezTo>
                    <a:cubicBezTo>
                      <a:pt x="18286" y="27329"/>
                      <a:pt x="18315" y="27285"/>
                      <a:pt x="18294" y="27237"/>
                    </a:cubicBezTo>
                    <a:cubicBezTo>
                      <a:pt x="18281" y="27207"/>
                      <a:pt x="18267" y="27179"/>
                      <a:pt x="18251" y="27150"/>
                    </a:cubicBezTo>
                    <a:cubicBezTo>
                      <a:pt x="18343" y="27117"/>
                      <a:pt x="18278" y="26738"/>
                      <a:pt x="17823" y="26400"/>
                    </a:cubicBezTo>
                    <a:lnTo>
                      <a:pt x="17823" y="26400"/>
                    </a:lnTo>
                    <a:cubicBezTo>
                      <a:pt x="18078" y="26496"/>
                      <a:pt x="18223" y="26537"/>
                      <a:pt x="18430" y="26792"/>
                    </a:cubicBezTo>
                    <a:cubicBezTo>
                      <a:pt x="18442" y="26807"/>
                      <a:pt x="18461" y="26814"/>
                      <a:pt x="18480" y="26814"/>
                    </a:cubicBezTo>
                    <a:cubicBezTo>
                      <a:pt x="18496" y="26814"/>
                      <a:pt x="18511" y="26809"/>
                      <a:pt x="18522" y="26799"/>
                    </a:cubicBezTo>
                    <a:cubicBezTo>
                      <a:pt x="18528" y="26801"/>
                      <a:pt x="18534" y="26801"/>
                      <a:pt x="18540" y="26801"/>
                    </a:cubicBezTo>
                    <a:cubicBezTo>
                      <a:pt x="18575" y="26801"/>
                      <a:pt x="18613" y="26779"/>
                      <a:pt x="18628" y="26738"/>
                    </a:cubicBezTo>
                    <a:cubicBezTo>
                      <a:pt x="18659" y="26617"/>
                      <a:pt x="18387" y="26221"/>
                      <a:pt x="18278" y="26128"/>
                    </a:cubicBezTo>
                    <a:cubicBezTo>
                      <a:pt x="18027" y="25913"/>
                      <a:pt x="17681" y="25872"/>
                      <a:pt x="17368" y="25872"/>
                    </a:cubicBezTo>
                    <a:cubicBezTo>
                      <a:pt x="17271" y="25872"/>
                      <a:pt x="17177" y="25876"/>
                      <a:pt x="17090" y="25880"/>
                    </a:cubicBezTo>
                    <a:cubicBezTo>
                      <a:pt x="17012" y="25883"/>
                      <a:pt x="16940" y="25884"/>
                      <a:pt x="16874" y="25884"/>
                    </a:cubicBezTo>
                    <a:cubicBezTo>
                      <a:pt x="16099" y="25884"/>
                      <a:pt x="16086" y="25689"/>
                      <a:pt x="15565" y="25270"/>
                    </a:cubicBezTo>
                    <a:cubicBezTo>
                      <a:pt x="13431" y="21374"/>
                      <a:pt x="13076" y="18212"/>
                      <a:pt x="12804" y="17157"/>
                    </a:cubicBezTo>
                    <a:cubicBezTo>
                      <a:pt x="12246" y="15009"/>
                      <a:pt x="10742" y="13266"/>
                      <a:pt x="9452" y="12457"/>
                    </a:cubicBezTo>
                    <a:cubicBezTo>
                      <a:pt x="9325" y="12379"/>
                      <a:pt x="9193" y="12307"/>
                      <a:pt x="9070" y="12241"/>
                    </a:cubicBezTo>
                    <a:cubicBezTo>
                      <a:pt x="7933" y="11643"/>
                      <a:pt x="6644" y="11133"/>
                      <a:pt x="6349" y="10408"/>
                    </a:cubicBezTo>
                    <a:lnTo>
                      <a:pt x="6351" y="10408"/>
                    </a:lnTo>
                    <a:cubicBezTo>
                      <a:pt x="6460" y="9607"/>
                      <a:pt x="6401" y="9203"/>
                      <a:pt x="7996" y="7812"/>
                    </a:cubicBezTo>
                    <a:lnTo>
                      <a:pt x="8182" y="7649"/>
                    </a:lnTo>
                    <a:cubicBezTo>
                      <a:pt x="8408" y="7452"/>
                      <a:pt x="8642" y="7250"/>
                      <a:pt x="8859" y="7036"/>
                    </a:cubicBezTo>
                    <a:cubicBezTo>
                      <a:pt x="8874" y="7035"/>
                      <a:pt x="8891" y="7032"/>
                      <a:pt x="8907" y="7025"/>
                    </a:cubicBezTo>
                    <a:cubicBezTo>
                      <a:pt x="9157" y="6915"/>
                      <a:pt x="9916" y="6452"/>
                      <a:pt x="10220" y="6205"/>
                    </a:cubicBezTo>
                    <a:cubicBezTo>
                      <a:pt x="10671" y="5841"/>
                      <a:pt x="10977" y="5378"/>
                      <a:pt x="10903" y="4808"/>
                    </a:cubicBezTo>
                    <a:cubicBezTo>
                      <a:pt x="10847" y="4386"/>
                      <a:pt x="10596" y="4087"/>
                      <a:pt x="10162" y="4064"/>
                    </a:cubicBezTo>
                    <a:cubicBezTo>
                      <a:pt x="10144" y="4063"/>
                      <a:pt x="10126" y="4062"/>
                      <a:pt x="10108" y="4062"/>
                    </a:cubicBezTo>
                    <a:cubicBezTo>
                      <a:pt x="9866" y="4062"/>
                      <a:pt x="9593" y="4147"/>
                      <a:pt x="9378" y="4240"/>
                    </a:cubicBezTo>
                    <a:cubicBezTo>
                      <a:pt x="9871" y="2663"/>
                      <a:pt x="8599" y="1"/>
                      <a:pt x="6581" y="1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21"/>
              <p:cNvSpPr/>
              <p:nvPr/>
            </p:nvSpPr>
            <p:spPr>
              <a:xfrm>
                <a:off x="3709124" y="1641995"/>
                <a:ext cx="159428" cy="343054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10845" extrusionOk="0">
                    <a:moveTo>
                      <a:pt x="2304" y="0"/>
                    </a:moveTo>
                    <a:cubicBezTo>
                      <a:pt x="2274" y="0"/>
                      <a:pt x="2248" y="15"/>
                      <a:pt x="2233" y="38"/>
                    </a:cubicBezTo>
                    <a:lnTo>
                      <a:pt x="2213" y="66"/>
                    </a:lnTo>
                    <a:cubicBezTo>
                      <a:pt x="2184" y="108"/>
                      <a:pt x="2158" y="148"/>
                      <a:pt x="2132" y="191"/>
                    </a:cubicBezTo>
                    <a:cubicBezTo>
                      <a:pt x="2104" y="238"/>
                      <a:pt x="2077" y="288"/>
                      <a:pt x="2052" y="341"/>
                    </a:cubicBezTo>
                    <a:cubicBezTo>
                      <a:pt x="2001" y="449"/>
                      <a:pt x="1953" y="563"/>
                      <a:pt x="1912" y="681"/>
                    </a:cubicBezTo>
                    <a:cubicBezTo>
                      <a:pt x="1837" y="910"/>
                      <a:pt x="1790" y="1143"/>
                      <a:pt x="1746" y="1382"/>
                    </a:cubicBezTo>
                    <a:cubicBezTo>
                      <a:pt x="1744" y="1398"/>
                      <a:pt x="1752" y="1410"/>
                      <a:pt x="1759" y="1418"/>
                    </a:cubicBezTo>
                    <a:cubicBezTo>
                      <a:pt x="1051" y="2820"/>
                      <a:pt x="0" y="4898"/>
                      <a:pt x="79" y="7239"/>
                    </a:cubicBezTo>
                    <a:cubicBezTo>
                      <a:pt x="168" y="9799"/>
                      <a:pt x="1746" y="10844"/>
                      <a:pt x="3181" y="10844"/>
                    </a:cubicBezTo>
                    <a:cubicBezTo>
                      <a:pt x="3884" y="10844"/>
                      <a:pt x="4552" y="10593"/>
                      <a:pt x="4993" y="10147"/>
                    </a:cubicBezTo>
                    <a:cubicBezTo>
                      <a:pt x="5031" y="10108"/>
                      <a:pt x="5039" y="10058"/>
                      <a:pt x="5018" y="10015"/>
                    </a:cubicBezTo>
                    <a:cubicBezTo>
                      <a:pt x="5015" y="10006"/>
                      <a:pt x="5011" y="10002"/>
                      <a:pt x="5008" y="9999"/>
                    </a:cubicBezTo>
                    <a:cubicBezTo>
                      <a:pt x="4489" y="9799"/>
                      <a:pt x="4002" y="8877"/>
                      <a:pt x="3874" y="8533"/>
                    </a:cubicBezTo>
                    <a:cubicBezTo>
                      <a:pt x="3819" y="8371"/>
                      <a:pt x="3779" y="8207"/>
                      <a:pt x="3758" y="8039"/>
                    </a:cubicBezTo>
                    <a:cubicBezTo>
                      <a:pt x="3749" y="7999"/>
                      <a:pt x="3740" y="7962"/>
                      <a:pt x="3735" y="7923"/>
                    </a:cubicBezTo>
                    <a:cubicBezTo>
                      <a:pt x="3720" y="7834"/>
                      <a:pt x="3708" y="7744"/>
                      <a:pt x="3709" y="7655"/>
                    </a:cubicBezTo>
                    <a:cubicBezTo>
                      <a:pt x="3709" y="7634"/>
                      <a:pt x="3712" y="7612"/>
                      <a:pt x="3713" y="7594"/>
                    </a:cubicBezTo>
                    <a:cubicBezTo>
                      <a:pt x="3709" y="7555"/>
                      <a:pt x="3708" y="7519"/>
                      <a:pt x="3706" y="7482"/>
                    </a:cubicBezTo>
                    <a:cubicBezTo>
                      <a:pt x="3695" y="7448"/>
                      <a:pt x="3692" y="7415"/>
                      <a:pt x="3690" y="7375"/>
                    </a:cubicBezTo>
                    <a:cubicBezTo>
                      <a:pt x="3687" y="7347"/>
                      <a:pt x="3687" y="7323"/>
                      <a:pt x="3687" y="7296"/>
                    </a:cubicBezTo>
                    <a:cubicBezTo>
                      <a:pt x="3643" y="7303"/>
                      <a:pt x="3599" y="7309"/>
                      <a:pt x="3551" y="7315"/>
                    </a:cubicBezTo>
                    <a:cubicBezTo>
                      <a:pt x="3520" y="7317"/>
                      <a:pt x="3488" y="7318"/>
                      <a:pt x="3457" y="7318"/>
                    </a:cubicBezTo>
                    <a:cubicBezTo>
                      <a:pt x="3431" y="7318"/>
                      <a:pt x="3405" y="7317"/>
                      <a:pt x="3380" y="7316"/>
                    </a:cubicBezTo>
                    <a:cubicBezTo>
                      <a:pt x="1963" y="7237"/>
                      <a:pt x="2191" y="4345"/>
                      <a:pt x="2924" y="3119"/>
                    </a:cubicBezTo>
                    <a:cubicBezTo>
                      <a:pt x="2957" y="3063"/>
                      <a:pt x="3211" y="2672"/>
                      <a:pt x="3189" y="2611"/>
                    </a:cubicBezTo>
                    <a:cubicBezTo>
                      <a:pt x="3370" y="2455"/>
                      <a:pt x="3563" y="2367"/>
                      <a:pt x="3778" y="2261"/>
                    </a:cubicBezTo>
                    <a:cubicBezTo>
                      <a:pt x="4278" y="2021"/>
                      <a:pt x="4440" y="1865"/>
                      <a:pt x="3902" y="1865"/>
                    </a:cubicBezTo>
                    <a:cubicBezTo>
                      <a:pt x="3879" y="1865"/>
                      <a:pt x="3854" y="1866"/>
                      <a:pt x="3828" y="1866"/>
                    </a:cubicBezTo>
                    <a:cubicBezTo>
                      <a:pt x="3749" y="1868"/>
                      <a:pt x="3670" y="1876"/>
                      <a:pt x="3592" y="1888"/>
                    </a:cubicBezTo>
                    <a:cubicBezTo>
                      <a:pt x="3722" y="1832"/>
                      <a:pt x="4537" y="1461"/>
                      <a:pt x="4501" y="1324"/>
                    </a:cubicBezTo>
                    <a:cubicBezTo>
                      <a:pt x="4492" y="1272"/>
                      <a:pt x="4392" y="1255"/>
                      <a:pt x="4339" y="1245"/>
                    </a:cubicBezTo>
                    <a:cubicBezTo>
                      <a:pt x="4292" y="1233"/>
                      <a:pt x="4216" y="1225"/>
                      <a:pt x="4170" y="1221"/>
                    </a:cubicBezTo>
                    <a:cubicBezTo>
                      <a:pt x="4152" y="1220"/>
                      <a:pt x="4134" y="1219"/>
                      <a:pt x="4116" y="1219"/>
                    </a:cubicBezTo>
                    <a:cubicBezTo>
                      <a:pt x="4076" y="1219"/>
                      <a:pt x="4034" y="1221"/>
                      <a:pt x="3988" y="1226"/>
                    </a:cubicBezTo>
                    <a:cubicBezTo>
                      <a:pt x="3869" y="1239"/>
                      <a:pt x="3742" y="1262"/>
                      <a:pt x="3580" y="1304"/>
                    </a:cubicBezTo>
                    <a:cubicBezTo>
                      <a:pt x="3762" y="1159"/>
                      <a:pt x="4372" y="601"/>
                      <a:pt x="4157" y="515"/>
                    </a:cubicBezTo>
                    <a:cubicBezTo>
                      <a:pt x="4144" y="514"/>
                      <a:pt x="4131" y="513"/>
                      <a:pt x="4117" y="513"/>
                    </a:cubicBezTo>
                    <a:cubicBezTo>
                      <a:pt x="3873" y="513"/>
                      <a:pt x="3489" y="635"/>
                      <a:pt x="3148" y="931"/>
                    </a:cubicBezTo>
                    <a:cubicBezTo>
                      <a:pt x="3261" y="787"/>
                      <a:pt x="3324" y="715"/>
                      <a:pt x="3441" y="585"/>
                    </a:cubicBezTo>
                    <a:lnTo>
                      <a:pt x="3580" y="429"/>
                    </a:lnTo>
                    <a:cubicBezTo>
                      <a:pt x="3624" y="377"/>
                      <a:pt x="3670" y="324"/>
                      <a:pt x="3712" y="271"/>
                    </a:cubicBezTo>
                    <a:cubicBezTo>
                      <a:pt x="3756" y="214"/>
                      <a:pt x="3798" y="152"/>
                      <a:pt x="3838" y="91"/>
                    </a:cubicBezTo>
                    <a:cubicBezTo>
                      <a:pt x="3849" y="72"/>
                      <a:pt x="3851" y="51"/>
                      <a:pt x="3841" y="33"/>
                    </a:cubicBezTo>
                    <a:cubicBezTo>
                      <a:pt x="3831" y="15"/>
                      <a:pt x="3813" y="2"/>
                      <a:pt x="3793" y="2"/>
                    </a:cubicBezTo>
                    <a:cubicBezTo>
                      <a:pt x="3777" y="1"/>
                      <a:pt x="3761" y="1"/>
                      <a:pt x="3745" y="1"/>
                    </a:cubicBezTo>
                    <a:cubicBezTo>
                      <a:pt x="3694" y="1"/>
                      <a:pt x="3641" y="4"/>
                      <a:pt x="3587" y="12"/>
                    </a:cubicBezTo>
                    <a:cubicBezTo>
                      <a:pt x="3516" y="21"/>
                      <a:pt x="3441" y="38"/>
                      <a:pt x="3351" y="71"/>
                    </a:cubicBezTo>
                    <a:cubicBezTo>
                      <a:pt x="3219" y="117"/>
                      <a:pt x="3083" y="192"/>
                      <a:pt x="2939" y="296"/>
                    </a:cubicBezTo>
                    <a:cubicBezTo>
                      <a:pt x="2824" y="380"/>
                      <a:pt x="2707" y="487"/>
                      <a:pt x="2585" y="621"/>
                    </a:cubicBezTo>
                    <a:cubicBezTo>
                      <a:pt x="2516" y="696"/>
                      <a:pt x="2447" y="781"/>
                      <a:pt x="2382" y="871"/>
                    </a:cubicBezTo>
                    <a:lnTo>
                      <a:pt x="2387" y="842"/>
                    </a:lnTo>
                    <a:lnTo>
                      <a:pt x="2387" y="814"/>
                    </a:lnTo>
                    <a:cubicBezTo>
                      <a:pt x="2392" y="729"/>
                      <a:pt x="2396" y="643"/>
                      <a:pt x="2397" y="559"/>
                    </a:cubicBezTo>
                    <a:cubicBezTo>
                      <a:pt x="2399" y="473"/>
                      <a:pt x="2399" y="389"/>
                      <a:pt x="2397" y="306"/>
                    </a:cubicBezTo>
                    <a:cubicBezTo>
                      <a:pt x="2397" y="227"/>
                      <a:pt x="2394" y="145"/>
                      <a:pt x="2384" y="66"/>
                    </a:cubicBezTo>
                    <a:cubicBezTo>
                      <a:pt x="2382" y="38"/>
                      <a:pt x="2354" y="13"/>
                      <a:pt x="2330" y="5"/>
                    </a:cubicBezTo>
                    <a:cubicBezTo>
                      <a:pt x="2323" y="2"/>
                      <a:pt x="2316" y="1"/>
                      <a:pt x="2309" y="1"/>
                    </a:cubicBezTo>
                    <a:cubicBezTo>
                      <a:pt x="2307" y="0"/>
                      <a:pt x="2306" y="0"/>
                      <a:pt x="2304" y="0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21"/>
              <p:cNvSpPr/>
              <p:nvPr/>
            </p:nvSpPr>
            <p:spPr>
              <a:xfrm>
                <a:off x="3946557" y="1426546"/>
                <a:ext cx="60766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23" extrusionOk="0">
                    <a:moveTo>
                      <a:pt x="1730" y="1"/>
                    </a:moveTo>
                    <a:cubicBezTo>
                      <a:pt x="1711" y="1"/>
                      <a:pt x="1692" y="6"/>
                      <a:pt x="1673" y="14"/>
                    </a:cubicBezTo>
                    <a:cubicBezTo>
                      <a:pt x="1623" y="30"/>
                      <a:pt x="1578" y="55"/>
                      <a:pt x="1532" y="80"/>
                    </a:cubicBezTo>
                    <a:cubicBezTo>
                      <a:pt x="1478" y="109"/>
                      <a:pt x="1425" y="135"/>
                      <a:pt x="1371" y="162"/>
                    </a:cubicBezTo>
                    <a:cubicBezTo>
                      <a:pt x="1282" y="205"/>
                      <a:pt x="1186" y="244"/>
                      <a:pt x="1090" y="271"/>
                    </a:cubicBezTo>
                    <a:cubicBezTo>
                      <a:pt x="984" y="298"/>
                      <a:pt x="878" y="315"/>
                      <a:pt x="769" y="318"/>
                    </a:cubicBezTo>
                    <a:cubicBezTo>
                      <a:pt x="649" y="317"/>
                      <a:pt x="533" y="298"/>
                      <a:pt x="417" y="271"/>
                    </a:cubicBezTo>
                    <a:cubicBezTo>
                      <a:pt x="334" y="248"/>
                      <a:pt x="258" y="218"/>
                      <a:pt x="182" y="178"/>
                    </a:cubicBezTo>
                    <a:cubicBezTo>
                      <a:pt x="148" y="159"/>
                      <a:pt x="118" y="138"/>
                      <a:pt x="86" y="112"/>
                    </a:cubicBezTo>
                    <a:cubicBezTo>
                      <a:pt x="78" y="106"/>
                      <a:pt x="67" y="102"/>
                      <a:pt x="57" y="102"/>
                    </a:cubicBezTo>
                    <a:cubicBezTo>
                      <a:pt x="41" y="102"/>
                      <a:pt x="25" y="109"/>
                      <a:pt x="16" y="123"/>
                    </a:cubicBezTo>
                    <a:cubicBezTo>
                      <a:pt x="0" y="145"/>
                      <a:pt x="3" y="176"/>
                      <a:pt x="25" y="193"/>
                    </a:cubicBezTo>
                    <a:cubicBezTo>
                      <a:pt x="158" y="295"/>
                      <a:pt x="290" y="395"/>
                      <a:pt x="438" y="476"/>
                    </a:cubicBezTo>
                    <a:cubicBezTo>
                      <a:pt x="504" y="511"/>
                      <a:pt x="576" y="539"/>
                      <a:pt x="647" y="560"/>
                    </a:cubicBezTo>
                    <a:cubicBezTo>
                      <a:pt x="731" y="584"/>
                      <a:pt x="816" y="603"/>
                      <a:pt x="902" y="613"/>
                    </a:cubicBezTo>
                    <a:cubicBezTo>
                      <a:pt x="951" y="619"/>
                      <a:pt x="1000" y="622"/>
                      <a:pt x="1048" y="622"/>
                    </a:cubicBezTo>
                    <a:cubicBezTo>
                      <a:pt x="1173" y="622"/>
                      <a:pt x="1297" y="603"/>
                      <a:pt x="1415" y="566"/>
                    </a:cubicBezTo>
                    <a:cubicBezTo>
                      <a:pt x="1492" y="541"/>
                      <a:pt x="1564" y="511"/>
                      <a:pt x="1634" y="473"/>
                    </a:cubicBezTo>
                    <a:cubicBezTo>
                      <a:pt x="1726" y="420"/>
                      <a:pt x="1814" y="360"/>
                      <a:pt x="1873" y="274"/>
                    </a:cubicBezTo>
                    <a:cubicBezTo>
                      <a:pt x="1916" y="211"/>
                      <a:pt x="1920" y="129"/>
                      <a:pt x="1872" y="66"/>
                    </a:cubicBezTo>
                    <a:cubicBezTo>
                      <a:pt x="1855" y="43"/>
                      <a:pt x="1830" y="26"/>
                      <a:pt x="1804" y="14"/>
                    </a:cubicBezTo>
                    <a:cubicBezTo>
                      <a:pt x="1790" y="10"/>
                      <a:pt x="1773" y="7"/>
                      <a:pt x="1759" y="3"/>
                    </a:cubicBezTo>
                    <a:lnTo>
                      <a:pt x="1750" y="3"/>
                    </a:lnTo>
                    <a:cubicBezTo>
                      <a:pt x="1744" y="1"/>
                      <a:pt x="1737" y="1"/>
                      <a:pt x="1730" y="1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21"/>
              <p:cNvSpPr/>
              <p:nvPr/>
            </p:nvSpPr>
            <p:spPr>
              <a:xfrm>
                <a:off x="4080078" y="1425945"/>
                <a:ext cx="66934" cy="19138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605" extrusionOk="0">
                    <a:moveTo>
                      <a:pt x="192" y="0"/>
                    </a:moveTo>
                    <a:cubicBezTo>
                      <a:pt x="136" y="0"/>
                      <a:pt x="78" y="25"/>
                      <a:pt x="42" y="74"/>
                    </a:cubicBezTo>
                    <a:cubicBezTo>
                      <a:pt x="13" y="112"/>
                      <a:pt x="0" y="162"/>
                      <a:pt x="8" y="208"/>
                    </a:cubicBezTo>
                    <a:cubicBezTo>
                      <a:pt x="15" y="257"/>
                      <a:pt x="41" y="294"/>
                      <a:pt x="78" y="324"/>
                    </a:cubicBezTo>
                    <a:cubicBezTo>
                      <a:pt x="222" y="446"/>
                      <a:pt x="401" y="520"/>
                      <a:pt x="586" y="565"/>
                    </a:cubicBezTo>
                    <a:cubicBezTo>
                      <a:pt x="707" y="594"/>
                      <a:pt x="830" y="605"/>
                      <a:pt x="953" y="605"/>
                    </a:cubicBezTo>
                    <a:cubicBezTo>
                      <a:pt x="1008" y="605"/>
                      <a:pt x="1064" y="603"/>
                      <a:pt x="1120" y="599"/>
                    </a:cubicBezTo>
                    <a:cubicBezTo>
                      <a:pt x="1468" y="572"/>
                      <a:pt x="1800" y="421"/>
                      <a:pt x="2091" y="234"/>
                    </a:cubicBezTo>
                    <a:cubicBezTo>
                      <a:pt x="2112" y="220"/>
                      <a:pt x="2115" y="184"/>
                      <a:pt x="2101" y="164"/>
                    </a:cubicBezTo>
                    <a:cubicBezTo>
                      <a:pt x="2091" y="151"/>
                      <a:pt x="2077" y="145"/>
                      <a:pt x="2063" y="145"/>
                    </a:cubicBezTo>
                    <a:cubicBezTo>
                      <a:pt x="2052" y="145"/>
                      <a:pt x="2041" y="149"/>
                      <a:pt x="2031" y="155"/>
                    </a:cubicBezTo>
                    <a:cubicBezTo>
                      <a:pt x="2015" y="165"/>
                      <a:pt x="1998" y="174"/>
                      <a:pt x="1982" y="184"/>
                    </a:cubicBezTo>
                    <a:lnTo>
                      <a:pt x="1994" y="178"/>
                    </a:lnTo>
                    <a:lnTo>
                      <a:pt x="1994" y="178"/>
                    </a:lnTo>
                    <a:cubicBezTo>
                      <a:pt x="1896" y="235"/>
                      <a:pt x="1793" y="278"/>
                      <a:pt x="1683" y="310"/>
                    </a:cubicBezTo>
                    <a:lnTo>
                      <a:pt x="1700" y="306"/>
                    </a:lnTo>
                    <a:lnTo>
                      <a:pt x="1700" y="306"/>
                    </a:lnTo>
                    <a:cubicBezTo>
                      <a:pt x="1560" y="344"/>
                      <a:pt x="1417" y="366"/>
                      <a:pt x="1272" y="371"/>
                    </a:cubicBezTo>
                    <a:cubicBezTo>
                      <a:pt x="1200" y="371"/>
                      <a:pt x="1129" y="370"/>
                      <a:pt x="1057" y="361"/>
                    </a:cubicBezTo>
                    <a:cubicBezTo>
                      <a:pt x="987" y="354"/>
                      <a:pt x="917" y="341"/>
                      <a:pt x="851" y="324"/>
                    </a:cubicBezTo>
                    <a:cubicBezTo>
                      <a:pt x="734" y="293"/>
                      <a:pt x="620" y="245"/>
                      <a:pt x="513" y="188"/>
                    </a:cubicBezTo>
                    <a:cubicBezTo>
                      <a:pt x="436" y="142"/>
                      <a:pt x="364" y="89"/>
                      <a:pt x="293" y="36"/>
                    </a:cubicBezTo>
                    <a:cubicBezTo>
                      <a:pt x="264" y="15"/>
                      <a:pt x="230" y="2"/>
                      <a:pt x="197" y="1"/>
                    </a:cubicBezTo>
                    <a:cubicBezTo>
                      <a:pt x="195" y="0"/>
                      <a:pt x="193" y="0"/>
                      <a:pt x="192" y="0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21"/>
              <p:cNvSpPr/>
              <p:nvPr/>
            </p:nvSpPr>
            <p:spPr>
              <a:xfrm>
                <a:off x="3939440" y="1381944"/>
                <a:ext cx="64246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483" extrusionOk="0">
                    <a:moveTo>
                      <a:pt x="1308" y="1"/>
                    </a:moveTo>
                    <a:cubicBezTo>
                      <a:pt x="1206" y="1"/>
                      <a:pt x="1103" y="7"/>
                      <a:pt x="1001" y="17"/>
                    </a:cubicBezTo>
                    <a:cubicBezTo>
                      <a:pt x="855" y="31"/>
                      <a:pt x="712" y="58"/>
                      <a:pt x="570" y="90"/>
                    </a:cubicBezTo>
                    <a:cubicBezTo>
                      <a:pt x="426" y="125"/>
                      <a:pt x="284" y="173"/>
                      <a:pt x="142" y="215"/>
                    </a:cubicBezTo>
                    <a:lnTo>
                      <a:pt x="142" y="215"/>
                    </a:lnTo>
                    <a:cubicBezTo>
                      <a:pt x="142" y="215"/>
                      <a:pt x="142" y="215"/>
                      <a:pt x="142" y="215"/>
                    </a:cubicBezTo>
                    <a:lnTo>
                      <a:pt x="142" y="215"/>
                    </a:lnTo>
                    <a:cubicBezTo>
                      <a:pt x="126" y="217"/>
                      <a:pt x="112" y="223"/>
                      <a:pt x="95" y="229"/>
                    </a:cubicBezTo>
                    <a:cubicBezTo>
                      <a:pt x="66" y="236"/>
                      <a:pt x="43" y="246"/>
                      <a:pt x="26" y="269"/>
                    </a:cubicBezTo>
                    <a:cubicBezTo>
                      <a:pt x="8" y="293"/>
                      <a:pt x="0" y="323"/>
                      <a:pt x="5" y="352"/>
                    </a:cubicBezTo>
                    <a:cubicBezTo>
                      <a:pt x="12" y="399"/>
                      <a:pt x="58" y="446"/>
                      <a:pt x="107" y="446"/>
                    </a:cubicBezTo>
                    <a:cubicBezTo>
                      <a:pt x="114" y="446"/>
                      <a:pt x="121" y="446"/>
                      <a:pt x="128" y="444"/>
                    </a:cubicBezTo>
                    <a:cubicBezTo>
                      <a:pt x="267" y="405"/>
                      <a:pt x="407" y="389"/>
                      <a:pt x="550" y="383"/>
                    </a:cubicBezTo>
                    <a:lnTo>
                      <a:pt x="563" y="383"/>
                    </a:lnTo>
                    <a:cubicBezTo>
                      <a:pt x="572" y="383"/>
                      <a:pt x="580" y="383"/>
                      <a:pt x="589" y="383"/>
                    </a:cubicBezTo>
                    <a:cubicBezTo>
                      <a:pt x="785" y="383"/>
                      <a:pt x="980" y="399"/>
                      <a:pt x="1175" y="424"/>
                    </a:cubicBezTo>
                    <a:cubicBezTo>
                      <a:pt x="1364" y="447"/>
                      <a:pt x="1552" y="482"/>
                      <a:pt x="1741" y="482"/>
                    </a:cubicBezTo>
                    <a:cubicBezTo>
                      <a:pt x="1778" y="482"/>
                      <a:pt x="1816" y="481"/>
                      <a:pt x="1853" y="478"/>
                    </a:cubicBezTo>
                    <a:cubicBezTo>
                      <a:pt x="1939" y="474"/>
                      <a:pt x="2011" y="389"/>
                      <a:pt x="2019" y="308"/>
                    </a:cubicBezTo>
                    <a:cubicBezTo>
                      <a:pt x="2031" y="219"/>
                      <a:pt x="1978" y="136"/>
                      <a:pt x="1898" y="100"/>
                    </a:cubicBezTo>
                    <a:cubicBezTo>
                      <a:pt x="1762" y="43"/>
                      <a:pt x="1611" y="17"/>
                      <a:pt x="1465" y="7"/>
                    </a:cubicBezTo>
                    <a:cubicBezTo>
                      <a:pt x="1454" y="7"/>
                      <a:pt x="1445" y="4"/>
                      <a:pt x="1434" y="4"/>
                    </a:cubicBezTo>
                    <a:cubicBezTo>
                      <a:pt x="1392" y="2"/>
                      <a:pt x="1351" y="1"/>
                      <a:pt x="1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21"/>
              <p:cNvSpPr/>
              <p:nvPr/>
            </p:nvSpPr>
            <p:spPr>
              <a:xfrm>
                <a:off x="4083621" y="1374764"/>
                <a:ext cx="71078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48" extrusionOk="0">
                    <a:moveTo>
                      <a:pt x="1704" y="220"/>
                    </a:moveTo>
                    <a:lnTo>
                      <a:pt x="1704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close/>
                    <a:moveTo>
                      <a:pt x="661" y="1"/>
                    </a:moveTo>
                    <a:cubicBezTo>
                      <a:pt x="576" y="1"/>
                      <a:pt x="491" y="9"/>
                      <a:pt x="408" y="26"/>
                    </a:cubicBezTo>
                    <a:cubicBezTo>
                      <a:pt x="292" y="51"/>
                      <a:pt x="165" y="95"/>
                      <a:pt x="79" y="179"/>
                    </a:cubicBezTo>
                    <a:cubicBezTo>
                      <a:pt x="52" y="201"/>
                      <a:pt x="30" y="228"/>
                      <a:pt x="17" y="260"/>
                    </a:cubicBezTo>
                    <a:cubicBezTo>
                      <a:pt x="3" y="294"/>
                      <a:pt x="0" y="328"/>
                      <a:pt x="6" y="364"/>
                    </a:cubicBezTo>
                    <a:cubicBezTo>
                      <a:pt x="10" y="399"/>
                      <a:pt x="23" y="430"/>
                      <a:pt x="45" y="457"/>
                    </a:cubicBezTo>
                    <a:cubicBezTo>
                      <a:pt x="66" y="484"/>
                      <a:pt x="93" y="503"/>
                      <a:pt x="125" y="517"/>
                    </a:cubicBezTo>
                    <a:cubicBezTo>
                      <a:pt x="165" y="529"/>
                      <a:pt x="203" y="539"/>
                      <a:pt x="245" y="545"/>
                    </a:cubicBezTo>
                    <a:cubicBezTo>
                      <a:pt x="266" y="547"/>
                      <a:pt x="288" y="548"/>
                      <a:pt x="309" y="548"/>
                    </a:cubicBezTo>
                    <a:cubicBezTo>
                      <a:pt x="345" y="548"/>
                      <a:pt x="381" y="546"/>
                      <a:pt x="417" y="545"/>
                    </a:cubicBezTo>
                    <a:cubicBezTo>
                      <a:pt x="508" y="543"/>
                      <a:pt x="602" y="532"/>
                      <a:pt x="695" y="523"/>
                    </a:cubicBezTo>
                    <a:cubicBezTo>
                      <a:pt x="865" y="506"/>
                      <a:pt x="1034" y="486"/>
                      <a:pt x="1206" y="480"/>
                    </a:cubicBezTo>
                    <a:cubicBezTo>
                      <a:pt x="1349" y="480"/>
                      <a:pt x="1492" y="487"/>
                      <a:pt x="1638" y="492"/>
                    </a:cubicBezTo>
                    <a:cubicBezTo>
                      <a:pt x="1800" y="496"/>
                      <a:pt x="1965" y="494"/>
                      <a:pt x="2126" y="503"/>
                    </a:cubicBezTo>
                    <a:cubicBezTo>
                      <a:pt x="2130" y="503"/>
                      <a:pt x="2133" y="503"/>
                      <a:pt x="2136" y="503"/>
                    </a:cubicBezTo>
                    <a:cubicBezTo>
                      <a:pt x="2188" y="503"/>
                      <a:pt x="2233" y="470"/>
                      <a:pt x="2240" y="416"/>
                    </a:cubicBezTo>
                    <a:cubicBezTo>
                      <a:pt x="2247" y="364"/>
                      <a:pt x="2205" y="308"/>
                      <a:pt x="2151" y="305"/>
                    </a:cubicBezTo>
                    <a:cubicBezTo>
                      <a:pt x="2000" y="294"/>
                      <a:pt x="1854" y="256"/>
                      <a:pt x="1706" y="220"/>
                    </a:cubicBezTo>
                    <a:lnTo>
                      <a:pt x="1706" y="220"/>
                    </a:lnTo>
                    <a:cubicBezTo>
                      <a:pt x="1706" y="220"/>
                      <a:pt x="1706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lnTo>
                      <a:pt x="1704" y="220"/>
                    </a:lnTo>
                    <a:cubicBezTo>
                      <a:pt x="1704" y="220"/>
                      <a:pt x="1704" y="220"/>
                      <a:pt x="1704" y="220"/>
                    </a:cubicBezTo>
                    <a:lnTo>
                      <a:pt x="1704" y="220"/>
                    </a:lnTo>
                    <a:cubicBezTo>
                      <a:pt x="1627" y="200"/>
                      <a:pt x="1550" y="179"/>
                      <a:pt x="1471" y="159"/>
                    </a:cubicBezTo>
                    <a:lnTo>
                      <a:pt x="1471" y="159"/>
                    </a:lnTo>
                    <a:lnTo>
                      <a:pt x="1475" y="161"/>
                    </a:lnTo>
                    <a:lnTo>
                      <a:pt x="1475" y="161"/>
                    </a:lnTo>
                    <a:cubicBezTo>
                      <a:pt x="1397" y="140"/>
                      <a:pt x="1317" y="120"/>
                      <a:pt x="1239" y="99"/>
                    </a:cubicBezTo>
                    <a:cubicBezTo>
                      <a:pt x="1074" y="56"/>
                      <a:pt x="911" y="15"/>
                      <a:pt x="740" y="3"/>
                    </a:cubicBezTo>
                    <a:cubicBezTo>
                      <a:pt x="732" y="2"/>
                      <a:pt x="725" y="2"/>
                      <a:pt x="718" y="2"/>
                    </a:cubicBezTo>
                    <a:cubicBezTo>
                      <a:pt x="699" y="1"/>
                      <a:pt x="680" y="1"/>
                      <a:pt x="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21"/>
              <p:cNvSpPr/>
              <p:nvPr/>
            </p:nvSpPr>
            <p:spPr>
              <a:xfrm>
                <a:off x="4024089" y="1411964"/>
                <a:ext cx="22586" cy="6453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040" extrusionOk="0">
                    <a:moveTo>
                      <a:pt x="435" y="0"/>
                    </a:moveTo>
                    <a:cubicBezTo>
                      <a:pt x="413" y="4"/>
                      <a:pt x="393" y="17"/>
                      <a:pt x="380" y="36"/>
                    </a:cubicBezTo>
                    <a:cubicBezTo>
                      <a:pt x="367" y="54"/>
                      <a:pt x="364" y="75"/>
                      <a:pt x="367" y="92"/>
                    </a:cubicBezTo>
                    <a:cubicBezTo>
                      <a:pt x="324" y="513"/>
                      <a:pt x="260" y="884"/>
                      <a:pt x="171" y="1234"/>
                    </a:cubicBezTo>
                    <a:cubicBezTo>
                      <a:pt x="157" y="1293"/>
                      <a:pt x="137" y="1359"/>
                      <a:pt x="117" y="1428"/>
                    </a:cubicBezTo>
                    <a:cubicBezTo>
                      <a:pt x="102" y="1472"/>
                      <a:pt x="85" y="1516"/>
                      <a:pt x="67" y="1559"/>
                    </a:cubicBezTo>
                    <a:cubicBezTo>
                      <a:pt x="48" y="1608"/>
                      <a:pt x="29" y="1647"/>
                      <a:pt x="16" y="1687"/>
                    </a:cubicBezTo>
                    <a:cubicBezTo>
                      <a:pt x="6" y="1718"/>
                      <a:pt x="1" y="1753"/>
                      <a:pt x="2" y="1794"/>
                    </a:cubicBezTo>
                    <a:cubicBezTo>
                      <a:pt x="2" y="1829"/>
                      <a:pt x="22" y="1862"/>
                      <a:pt x="34" y="1879"/>
                    </a:cubicBezTo>
                    <a:cubicBezTo>
                      <a:pt x="44" y="1894"/>
                      <a:pt x="55" y="1909"/>
                      <a:pt x="67" y="1922"/>
                    </a:cubicBezTo>
                    <a:cubicBezTo>
                      <a:pt x="81" y="1936"/>
                      <a:pt x="97" y="1947"/>
                      <a:pt x="115" y="1959"/>
                    </a:cubicBezTo>
                    <a:cubicBezTo>
                      <a:pt x="165" y="1993"/>
                      <a:pt x="228" y="2019"/>
                      <a:pt x="300" y="2033"/>
                    </a:cubicBezTo>
                    <a:cubicBezTo>
                      <a:pt x="311" y="2038"/>
                      <a:pt x="324" y="2038"/>
                      <a:pt x="337" y="2039"/>
                    </a:cubicBezTo>
                    <a:cubicBezTo>
                      <a:pt x="341" y="2039"/>
                      <a:pt x="346" y="2039"/>
                      <a:pt x="350" y="2039"/>
                    </a:cubicBezTo>
                    <a:cubicBezTo>
                      <a:pt x="381" y="2039"/>
                      <a:pt x="413" y="2035"/>
                      <a:pt x="445" y="2026"/>
                    </a:cubicBezTo>
                    <a:cubicBezTo>
                      <a:pt x="489" y="2012"/>
                      <a:pt x="530" y="1986"/>
                      <a:pt x="566" y="1946"/>
                    </a:cubicBezTo>
                    <a:cubicBezTo>
                      <a:pt x="644" y="1866"/>
                      <a:pt x="672" y="1751"/>
                      <a:pt x="688" y="1658"/>
                    </a:cubicBezTo>
                    <a:cubicBezTo>
                      <a:pt x="714" y="1522"/>
                      <a:pt x="711" y="1382"/>
                      <a:pt x="707" y="1252"/>
                    </a:cubicBezTo>
                    <a:cubicBezTo>
                      <a:pt x="701" y="1121"/>
                      <a:pt x="687" y="984"/>
                      <a:pt x="661" y="802"/>
                    </a:cubicBezTo>
                    <a:cubicBezTo>
                      <a:pt x="636" y="627"/>
                      <a:pt x="601" y="451"/>
                      <a:pt x="568" y="279"/>
                    </a:cubicBezTo>
                    <a:lnTo>
                      <a:pt x="535" y="110"/>
                    </a:lnTo>
                    <a:lnTo>
                      <a:pt x="525" y="63"/>
                    </a:lnTo>
                    <a:cubicBezTo>
                      <a:pt x="516" y="30"/>
                      <a:pt x="487" y="3"/>
                      <a:pt x="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21"/>
              <p:cNvSpPr/>
              <p:nvPr/>
            </p:nvSpPr>
            <p:spPr>
              <a:xfrm>
                <a:off x="3952757" y="1465802"/>
                <a:ext cx="37137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827" extrusionOk="0">
                    <a:moveTo>
                      <a:pt x="678" y="1"/>
                    </a:moveTo>
                    <a:cubicBezTo>
                      <a:pt x="665" y="1"/>
                      <a:pt x="652" y="1"/>
                      <a:pt x="639" y="2"/>
                    </a:cubicBezTo>
                    <a:cubicBezTo>
                      <a:pt x="588" y="2"/>
                      <a:pt x="535" y="6"/>
                      <a:pt x="482" y="12"/>
                    </a:cubicBezTo>
                    <a:cubicBezTo>
                      <a:pt x="459" y="13"/>
                      <a:pt x="437" y="23"/>
                      <a:pt x="421" y="42"/>
                    </a:cubicBezTo>
                    <a:cubicBezTo>
                      <a:pt x="364" y="44"/>
                      <a:pt x="305" y="56"/>
                      <a:pt x="250" y="78"/>
                    </a:cubicBezTo>
                    <a:cubicBezTo>
                      <a:pt x="148" y="119"/>
                      <a:pt x="63" y="204"/>
                      <a:pt x="23" y="308"/>
                    </a:cubicBezTo>
                    <a:cubicBezTo>
                      <a:pt x="8" y="353"/>
                      <a:pt x="0" y="401"/>
                      <a:pt x="3" y="460"/>
                    </a:cubicBezTo>
                    <a:cubicBezTo>
                      <a:pt x="8" y="510"/>
                      <a:pt x="28" y="562"/>
                      <a:pt x="66" y="622"/>
                    </a:cubicBezTo>
                    <a:cubicBezTo>
                      <a:pt x="81" y="643"/>
                      <a:pt x="99" y="661"/>
                      <a:pt x="118" y="679"/>
                    </a:cubicBezTo>
                    <a:cubicBezTo>
                      <a:pt x="146" y="708"/>
                      <a:pt x="174" y="724"/>
                      <a:pt x="201" y="739"/>
                    </a:cubicBezTo>
                    <a:cubicBezTo>
                      <a:pt x="270" y="780"/>
                      <a:pt x="346" y="805"/>
                      <a:pt x="431" y="820"/>
                    </a:cubicBezTo>
                    <a:cubicBezTo>
                      <a:pt x="447" y="824"/>
                      <a:pt x="464" y="824"/>
                      <a:pt x="482" y="825"/>
                    </a:cubicBezTo>
                    <a:cubicBezTo>
                      <a:pt x="493" y="826"/>
                      <a:pt x="505" y="826"/>
                      <a:pt x="517" y="826"/>
                    </a:cubicBezTo>
                    <a:cubicBezTo>
                      <a:pt x="554" y="826"/>
                      <a:pt x="595" y="823"/>
                      <a:pt x="640" y="815"/>
                    </a:cubicBezTo>
                    <a:cubicBezTo>
                      <a:pt x="703" y="807"/>
                      <a:pt x="774" y="785"/>
                      <a:pt x="851" y="754"/>
                    </a:cubicBezTo>
                    <a:cubicBezTo>
                      <a:pt x="911" y="729"/>
                      <a:pt x="973" y="692"/>
                      <a:pt x="1027" y="646"/>
                    </a:cubicBezTo>
                    <a:cubicBezTo>
                      <a:pt x="1083" y="602"/>
                      <a:pt x="1124" y="545"/>
                      <a:pt x="1152" y="482"/>
                    </a:cubicBezTo>
                    <a:cubicBezTo>
                      <a:pt x="1162" y="459"/>
                      <a:pt x="1167" y="430"/>
                      <a:pt x="1170" y="394"/>
                    </a:cubicBezTo>
                    <a:cubicBezTo>
                      <a:pt x="1173" y="360"/>
                      <a:pt x="1169" y="328"/>
                      <a:pt x="1156" y="291"/>
                    </a:cubicBezTo>
                    <a:cubicBezTo>
                      <a:pt x="1137" y="227"/>
                      <a:pt x="1094" y="168"/>
                      <a:pt x="1020" y="112"/>
                    </a:cubicBezTo>
                    <a:cubicBezTo>
                      <a:pt x="987" y="85"/>
                      <a:pt x="947" y="64"/>
                      <a:pt x="908" y="44"/>
                    </a:cubicBezTo>
                    <a:cubicBezTo>
                      <a:pt x="867" y="22"/>
                      <a:pt x="818" y="13"/>
                      <a:pt x="781" y="8"/>
                    </a:cubicBezTo>
                    <a:cubicBezTo>
                      <a:pt x="758" y="6"/>
                      <a:pt x="738" y="5"/>
                      <a:pt x="718" y="2"/>
                    </a:cubicBezTo>
                    <a:cubicBezTo>
                      <a:pt x="705" y="1"/>
                      <a:pt x="692" y="1"/>
                      <a:pt x="67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21"/>
              <p:cNvSpPr/>
              <p:nvPr/>
            </p:nvSpPr>
            <p:spPr>
              <a:xfrm>
                <a:off x="4103043" y="1463524"/>
                <a:ext cx="3650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738" extrusionOk="0">
                    <a:moveTo>
                      <a:pt x="669" y="0"/>
                    </a:moveTo>
                    <a:cubicBezTo>
                      <a:pt x="639" y="0"/>
                      <a:pt x="610" y="2"/>
                      <a:pt x="582" y="7"/>
                    </a:cubicBezTo>
                    <a:cubicBezTo>
                      <a:pt x="546" y="10"/>
                      <a:pt x="509" y="20"/>
                      <a:pt x="467" y="35"/>
                    </a:cubicBezTo>
                    <a:cubicBezTo>
                      <a:pt x="401" y="53"/>
                      <a:pt x="347" y="67"/>
                      <a:pt x="291" y="87"/>
                    </a:cubicBezTo>
                    <a:cubicBezTo>
                      <a:pt x="227" y="110"/>
                      <a:pt x="165" y="146"/>
                      <a:pt x="111" y="191"/>
                    </a:cubicBezTo>
                    <a:cubicBezTo>
                      <a:pt x="76" y="220"/>
                      <a:pt x="33" y="264"/>
                      <a:pt x="16" y="329"/>
                    </a:cubicBezTo>
                    <a:cubicBezTo>
                      <a:pt x="0" y="380"/>
                      <a:pt x="8" y="436"/>
                      <a:pt x="33" y="489"/>
                    </a:cubicBezTo>
                    <a:cubicBezTo>
                      <a:pt x="72" y="564"/>
                      <a:pt x="145" y="614"/>
                      <a:pt x="204" y="651"/>
                    </a:cubicBezTo>
                    <a:cubicBezTo>
                      <a:pt x="228" y="667"/>
                      <a:pt x="252" y="680"/>
                      <a:pt x="280" y="690"/>
                    </a:cubicBezTo>
                    <a:cubicBezTo>
                      <a:pt x="303" y="700"/>
                      <a:pt x="327" y="707"/>
                      <a:pt x="351" y="711"/>
                    </a:cubicBezTo>
                    <a:cubicBezTo>
                      <a:pt x="410" y="725"/>
                      <a:pt x="454" y="731"/>
                      <a:pt x="500" y="736"/>
                    </a:cubicBezTo>
                    <a:lnTo>
                      <a:pt x="547" y="737"/>
                    </a:lnTo>
                    <a:cubicBezTo>
                      <a:pt x="552" y="737"/>
                      <a:pt x="556" y="737"/>
                      <a:pt x="561" y="737"/>
                    </a:cubicBezTo>
                    <a:cubicBezTo>
                      <a:pt x="700" y="737"/>
                      <a:pt x="826" y="716"/>
                      <a:pt x="934" y="673"/>
                    </a:cubicBezTo>
                    <a:cubicBezTo>
                      <a:pt x="990" y="650"/>
                      <a:pt x="1041" y="614"/>
                      <a:pt x="1079" y="572"/>
                    </a:cubicBezTo>
                    <a:cubicBezTo>
                      <a:pt x="1096" y="554"/>
                      <a:pt x="1110" y="532"/>
                      <a:pt x="1122" y="511"/>
                    </a:cubicBezTo>
                    <a:cubicBezTo>
                      <a:pt x="1134" y="486"/>
                      <a:pt x="1143" y="458"/>
                      <a:pt x="1149" y="428"/>
                    </a:cubicBezTo>
                    <a:cubicBezTo>
                      <a:pt x="1153" y="402"/>
                      <a:pt x="1150" y="373"/>
                      <a:pt x="1147" y="346"/>
                    </a:cubicBezTo>
                    <a:cubicBezTo>
                      <a:pt x="1142" y="309"/>
                      <a:pt x="1127" y="272"/>
                      <a:pt x="1114" y="244"/>
                    </a:cubicBezTo>
                    <a:cubicBezTo>
                      <a:pt x="1100" y="214"/>
                      <a:pt x="1081" y="184"/>
                      <a:pt x="1061" y="157"/>
                    </a:cubicBezTo>
                    <a:cubicBezTo>
                      <a:pt x="1050" y="144"/>
                      <a:pt x="1037" y="134"/>
                      <a:pt x="1027" y="123"/>
                    </a:cubicBezTo>
                    <a:cubicBezTo>
                      <a:pt x="1004" y="101"/>
                      <a:pt x="990" y="93"/>
                      <a:pt x="974" y="84"/>
                    </a:cubicBezTo>
                    <a:cubicBezTo>
                      <a:pt x="898" y="38"/>
                      <a:pt x="818" y="15"/>
                      <a:pt x="721" y="8"/>
                    </a:cubicBezTo>
                    <a:cubicBezTo>
                      <a:pt x="712" y="1"/>
                      <a:pt x="705" y="1"/>
                      <a:pt x="696" y="1"/>
                    </a:cubicBezTo>
                    <a:cubicBezTo>
                      <a:pt x="687" y="1"/>
                      <a:pt x="678" y="0"/>
                      <a:pt x="66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21"/>
              <p:cNvSpPr/>
              <p:nvPr/>
            </p:nvSpPr>
            <p:spPr>
              <a:xfrm>
                <a:off x="4201547" y="1420979"/>
                <a:ext cx="34764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635" extrusionOk="0">
                    <a:moveTo>
                      <a:pt x="400" y="0"/>
                    </a:moveTo>
                    <a:cubicBezTo>
                      <a:pt x="384" y="0"/>
                      <a:pt x="368" y="1"/>
                      <a:pt x="353" y="1"/>
                    </a:cubicBezTo>
                    <a:cubicBezTo>
                      <a:pt x="240" y="7"/>
                      <a:pt x="127" y="44"/>
                      <a:pt x="29" y="102"/>
                    </a:cubicBezTo>
                    <a:cubicBezTo>
                      <a:pt x="18" y="109"/>
                      <a:pt x="9" y="116"/>
                      <a:pt x="4" y="129"/>
                    </a:cubicBezTo>
                    <a:cubicBezTo>
                      <a:pt x="1" y="139"/>
                      <a:pt x="1" y="155"/>
                      <a:pt x="4" y="166"/>
                    </a:cubicBezTo>
                    <a:cubicBezTo>
                      <a:pt x="10" y="183"/>
                      <a:pt x="30" y="196"/>
                      <a:pt x="50" y="196"/>
                    </a:cubicBezTo>
                    <a:cubicBezTo>
                      <a:pt x="56" y="196"/>
                      <a:pt x="61" y="195"/>
                      <a:pt x="67" y="192"/>
                    </a:cubicBezTo>
                    <a:cubicBezTo>
                      <a:pt x="104" y="170"/>
                      <a:pt x="141" y="152"/>
                      <a:pt x="183" y="139"/>
                    </a:cubicBezTo>
                    <a:cubicBezTo>
                      <a:pt x="237" y="125"/>
                      <a:pt x="290" y="116"/>
                      <a:pt x="346" y="115"/>
                    </a:cubicBezTo>
                    <a:cubicBezTo>
                      <a:pt x="370" y="115"/>
                      <a:pt x="396" y="116"/>
                      <a:pt x="420" y="117"/>
                    </a:cubicBezTo>
                    <a:cubicBezTo>
                      <a:pt x="453" y="122"/>
                      <a:pt x="485" y="129"/>
                      <a:pt x="519" y="137"/>
                    </a:cubicBezTo>
                    <a:cubicBezTo>
                      <a:pt x="571" y="153"/>
                      <a:pt x="621" y="173"/>
                      <a:pt x="669" y="199"/>
                    </a:cubicBezTo>
                    <a:cubicBezTo>
                      <a:pt x="718" y="229"/>
                      <a:pt x="764" y="263"/>
                      <a:pt x="805" y="302"/>
                    </a:cubicBezTo>
                    <a:cubicBezTo>
                      <a:pt x="840" y="338"/>
                      <a:pt x="868" y="375"/>
                      <a:pt x="896" y="417"/>
                    </a:cubicBezTo>
                    <a:cubicBezTo>
                      <a:pt x="910" y="441"/>
                      <a:pt x="920" y="464"/>
                      <a:pt x="933" y="488"/>
                    </a:cubicBezTo>
                    <a:cubicBezTo>
                      <a:pt x="949" y="523"/>
                      <a:pt x="960" y="558"/>
                      <a:pt x="972" y="594"/>
                    </a:cubicBezTo>
                    <a:cubicBezTo>
                      <a:pt x="981" y="620"/>
                      <a:pt x="1009" y="635"/>
                      <a:pt x="1035" y="635"/>
                    </a:cubicBezTo>
                    <a:cubicBezTo>
                      <a:pt x="1037" y="635"/>
                      <a:pt x="1039" y="635"/>
                      <a:pt x="1042" y="634"/>
                    </a:cubicBezTo>
                    <a:cubicBezTo>
                      <a:pt x="1060" y="630"/>
                      <a:pt x="1075" y="623"/>
                      <a:pt x="1085" y="609"/>
                    </a:cubicBezTo>
                    <a:cubicBezTo>
                      <a:pt x="1098" y="593"/>
                      <a:pt x="1099" y="578"/>
                      <a:pt x="1098" y="558"/>
                    </a:cubicBezTo>
                    <a:cubicBezTo>
                      <a:pt x="1095" y="440"/>
                      <a:pt x="1043" y="331"/>
                      <a:pt x="969" y="242"/>
                    </a:cubicBezTo>
                    <a:cubicBezTo>
                      <a:pt x="930" y="199"/>
                      <a:pt x="889" y="160"/>
                      <a:pt x="840" y="129"/>
                    </a:cubicBezTo>
                    <a:cubicBezTo>
                      <a:pt x="793" y="96"/>
                      <a:pt x="741" y="72"/>
                      <a:pt x="688" y="52"/>
                    </a:cubicBezTo>
                    <a:cubicBezTo>
                      <a:pt x="634" y="32"/>
                      <a:pt x="578" y="17"/>
                      <a:pt x="523" y="10"/>
                    </a:cubicBezTo>
                    <a:cubicBezTo>
                      <a:pt x="505" y="9"/>
                      <a:pt x="489" y="7"/>
                      <a:pt x="470" y="6"/>
                    </a:cubicBezTo>
                    <a:cubicBezTo>
                      <a:pt x="447" y="2"/>
                      <a:pt x="423" y="0"/>
                      <a:pt x="4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21"/>
              <p:cNvSpPr/>
              <p:nvPr/>
            </p:nvSpPr>
            <p:spPr>
              <a:xfrm>
                <a:off x="4205438" y="1425471"/>
                <a:ext cx="22649" cy="41723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319" extrusionOk="0">
                    <a:moveTo>
                      <a:pt x="498" y="512"/>
                    </a:moveTo>
                    <a:lnTo>
                      <a:pt x="498" y="512"/>
                    </a:lnTo>
                    <a:cubicBezTo>
                      <a:pt x="498" y="512"/>
                      <a:pt x="498" y="513"/>
                      <a:pt x="498" y="514"/>
                    </a:cubicBezTo>
                    <a:cubicBezTo>
                      <a:pt x="498" y="513"/>
                      <a:pt x="498" y="513"/>
                      <a:pt x="498" y="512"/>
                    </a:cubicBezTo>
                    <a:close/>
                    <a:moveTo>
                      <a:pt x="603" y="0"/>
                    </a:moveTo>
                    <a:cubicBezTo>
                      <a:pt x="600" y="0"/>
                      <a:pt x="598" y="0"/>
                      <a:pt x="595" y="1"/>
                    </a:cubicBezTo>
                    <a:cubicBezTo>
                      <a:pt x="546" y="8"/>
                      <a:pt x="512" y="56"/>
                      <a:pt x="519" y="103"/>
                    </a:cubicBezTo>
                    <a:cubicBezTo>
                      <a:pt x="526" y="152"/>
                      <a:pt x="531" y="199"/>
                      <a:pt x="532" y="246"/>
                    </a:cubicBezTo>
                    <a:cubicBezTo>
                      <a:pt x="531" y="336"/>
                      <a:pt x="519" y="424"/>
                      <a:pt x="498" y="512"/>
                    </a:cubicBezTo>
                    <a:lnTo>
                      <a:pt x="498" y="512"/>
                    </a:lnTo>
                    <a:cubicBezTo>
                      <a:pt x="499" y="511"/>
                      <a:pt x="500" y="510"/>
                      <a:pt x="500" y="509"/>
                    </a:cubicBezTo>
                    <a:lnTo>
                      <a:pt x="500" y="509"/>
                    </a:lnTo>
                    <a:cubicBezTo>
                      <a:pt x="475" y="597"/>
                      <a:pt x="439" y="682"/>
                      <a:pt x="396" y="764"/>
                    </a:cubicBezTo>
                    <a:cubicBezTo>
                      <a:pt x="330" y="879"/>
                      <a:pt x="250" y="982"/>
                      <a:pt x="157" y="1079"/>
                    </a:cubicBezTo>
                    <a:lnTo>
                      <a:pt x="168" y="1067"/>
                    </a:lnTo>
                    <a:lnTo>
                      <a:pt x="168" y="1067"/>
                    </a:lnTo>
                    <a:cubicBezTo>
                      <a:pt x="128" y="1109"/>
                      <a:pt x="83" y="1148"/>
                      <a:pt x="38" y="1187"/>
                    </a:cubicBezTo>
                    <a:cubicBezTo>
                      <a:pt x="8" y="1211"/>
                      <a:pt x="1" y="1258"/>
                      <a:pt x="25" y="1290"/>
                    </a:cubicBezTo>
                    <a:cubicBezTo>
                      <a:pt x="40" y="1307"/>
                      <a:pt x="65" y="1319"/>
                      <a:pt x="88" y="1319"/>
                    </a:cubicBezTo>
                    <a:cubicBezTo>
                      <a:pt x="104" y="1319"/>
                      <a:pt x="119" y="1314"/>
                      <a:pt x="130" y="1303"/>
                    </a:cubicBezTo>
                    <a:cubicBezTo>
                      <a:pt x="211" y="1224"/>
                      <a:pt x="293" y="1144"/>
                      <a:pt x="367" y="1059"/>
                    </a:cubicBezTo>
                    <a:cubicBezTo>
                      <a:pt x="448" y="968"/>
                      <a:pt x="516" y="867"/>
                      <a:pt x="575" y="762"/>
                    </a:cubicBezTo>
                    <a:cubicBezTo>
                      <a:pt x="629" y="666"/>
                      <a:pt x="662" y="560"/>
                      <a:pt x="688" y="452"/>
                    </a:cubicBezTo>
                    <a:cubicBezTo>
                      <a:pt x="715" y="331"/>
                      <a:pt x="711" y="202"/>
                      <a:pt x="694" y="79"/>
                    </a:cubicBezTo>
                    <a:cubicBezTo>
                      <a:pt x="688" y="36"/>
                      <a:pt x="651" y="5"/>
                      <a:pt x="609" y="1"/>
                    </a:cubicBezTo>
                    <a:cubicBezTo>
                      <a:pt x="607" y="0"/>
                      <a:pt x="605" y="0"/>
                      <a:pt x="60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21"/>
              <p:cNvSpPr/>
              <p:nvPr/>
            </p:nvSpPr>
            <p:spPr>
              <a:xfrm>
                <a:off x="4019787" y="1499522"/>
                <a:ext cx="44823" cy="25749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814" extrusionOk="0">
                    <a:moveTo>
                      <a:pt x="543" y="1"/>
                    </a:moveTo>
                    <a:cubicBezTo>
                      <a:pt x="525" y="1"/>
                      <a:pt x="506" y="1"/>
                      <a:pt x="487" y="1"/>
                    </a:cubicBezTo>
                    <a:cubicBezTo>
                      <a:pt x="399" y="4"/>
                      <a:pt x="314" y="17"/>
                      <a:pt x="237" y="44"/>
                    </a:cubicBezTo>
                    <a:cubicBezTo>
                      <a:pt x="208" y="53"/>
                      <a:pt x="181" y="67"/>
                      <a:pt x="152" y="84"/>
                    </a:cubicBezTo>
                    <a:cubicBezTo>
                      <a:pt x="137" y="94"/>
                      <a:pt x="122" y="104"/>
                      <a:pt x="107" y="117"/>
                    </a:cubicBezTo>
                    <a:cubicBezTo>
                      <a:pt x="98" y="124"/>
                      <a:pt x="88" y="136"/>
                      <a:pt x="79" y="144"/>
                    </a:cubicBezTo>
                    <a:cubicBezTo>
                      <a:pt x="48" y="180"/>
                      <a:pt x="28" y="219"/>
                      <a:pt x="14" y="266"/>
                    </a:cubicBezTo>
                    <a:cubicBezTo>
                      <a:pt x="1" y="308"/>
                      <a:pt x="1" y="349"/>
                      <a:pt x="2" y="388"/>
                    </a:cubicBezTo>
                    <a:cubicBezTo>
                      <a:pt x="6" y="435"/>
                      <a:pt x="24" y="480"/>
                      <a:pt x="44" y="517"/>
                    </a:cubicBezTo>
                    <a:cubicBezTo>
                      <a:pt x="65" y="564"/>
                      <a:pt x="99" y="601"/>
                      <a:pt x="124" y="630"/>
                    </a:cubicBezTo>
                    <a:cubicBezTo>
                      <a:pt x="152" y="660"/>
                      <a:pt x="187" y="687"/>
                      <a:pt x="224" y="707"/>
                    </a:cubicBezTo>
                    <a:cubicBezTo>
                      <a:pt x="244" y="719"/>
                      <a:pt x="266" y="729"/>
                      <a:pt x="288" y="739"/>
                    </a:cubicBezTo>
                    <a:cubicBezTo>
                      <a:pt x="296" y="744"/>
                      <a:pt x="306" y="747"/>
                      <a:pt x="313" y="752"/>
                    </a:cubicBezTo>
                    <a:cubicBezTo>
                      <a:pt x="341" y="766"/>
                      <a:pt x="367" y="776"/>
                      <a:pt x="399" y="787"/>
                    </a:cubicBezTo>
                    <a:cubicBezTo>
                      <a:pt x="442" y="802"/>
                      <a:pt x="489" y="809"/>
                      <a:pt x="550" y="812"/>
                    </a:cubicBezTo>
                    <a:cubicBezTo>
                      <a:pt x="566" y="813"/>
                      <a:pt x="581" y="813"/>
                      <a:pt x="595" y="813"/>
                    </a:cubicBezTo>
                    <a:cubicBezTo>
                      <a:pt x="650" y="813"/>
                      <a:pt x="696" y="807"/>
                      <a:pt x="737" y="802"/>
                    </a:cubicBezTo>
                    <a:lnTo>
                      <a:pt x="790" y="795"/>
                    </a:lnTo>
                    <a:cubicBezTo>
                      <a:pt x="823" y="790"/>
                      <a:pt x="853" y="786"/>
                      <a:pt x="886" y="780"/>
                    </a:cubicBezTo>
                    <a:cubicBezTo>
                      <a:pt x="951" y="767"/>
                      <a:pt x="1022" y="746"/>
                      <a:pt x="1090" y="714"/>
                    </a:cubicBezTo>
                    <a:cubicBezTo>
                      <a:pt x="1152" y="687"/>
                      <a:pt x="1211" y="650"/>
                      <a:pt x="1266" y="601"/>
                    </a:cubicBezTo>
                    <a:cubicBezTo>
                      <a:pt x="1367" y="517"/>
                      <a:pt x="1417" y="428"/>
                      <a:pt x="1417" y="336"/>
                    </a:cubicBezTo>
                    <a:cubicBezTo>
                      <a:pt x="1417" y="309"/>
                      <a:pt x="1412" y="285"/>
                      <a:pt x="1404" y="259"/>
                    </a:cubicBezTo>
                    <a:cubicBezTo>
                      <a:pt x="1397" y="236"/>
                      <a:pt x="1387" y="216"/>
                      <a:pt x="1368" y="192"/>
                    </a:cubicBezTo>
                    <a:cubicBezTo>
                      <a:pt x="1352" y="167"/>
                      <a:pt x="1331" y="147"/>
                      <a:pt x="1308" y="130"/>
                    </a:cubicBezTo>
                    <a:cubicBezTo>
                      <a:pt x="1279" y="109"/>
                      <a:pt x="1246" y="93"/>
                      <a:pt x="1219" y="80"/>
                    </a:cubicBezTo>
                    <a:cubicBezTo>
                      <a:pt x="1189" y="66"/>
                      <a:pt x="1158" y="57"/>
                      <a:pt x="1125" y="47"/>
                    </a:cubicBezTo>
                    <a:cubicBezTo>
                      <a:pt x="1076" y="36"/>
                      <a:pt x="1030" y="26"/>
                      <a:pt x="983" y="21"/>
                    </a:cubicBezTo>
                    <a:cubicBezTo>
                      <a:pt x="966" y="18"/>
                      <a:pt x="947" y="17"/>
                      <a:pt x="928" y="16"/>
                    </a:cubicBezTo>
                    <a:lnTo>
                      <a:pt x="887" y="14"/>
                    </a:lnTo>
                    <a:lnTo>
                      <a:pt x="845" y="11"/>
                    </a:lnTo>
                    <a:cubicBezTo>
                      <a:pt x="840" y="12"/>
                      <a:pt x="835" y="12"/>
                      <a:pt x="830" y="12"/>
                    </a:cubicBezTo>
                    <a:cubicBezTo>
                      <a:pt x="797" y="12"/>
                      <a:pt x="761" y="8"/>
                      <a:pt x="728" y="7"/>
                    </a:cubicBezTo>
                    <a:cubicBezTo>
                      <a:pt x="666" y="3"/>
                      <a:pt x="604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21"/>
              <p:cNvSpPr/>
              <p:nvPr/>
            </p:nvSpPr>
            <p:spPr>
              <a:xfrm>
                <a:off x="4019344" y="1498415"/>
                <a:ext cx="53965" cy="1594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504" extrusionOk="0">
                    <a:moveTo>
                      <a:pt x="92" y="300"/>
                    </a:moveTo>
                    <a:cubicBezTo>
                      <a:pt x="93" y="300"/>
                      <a:pt x="95" y="301"/>
                      <a:pt x="95" y="301"/>
                    </a:cubicBezTo>
                    <a:cubicBezTo>
                      <a:pt x="95" y="300"/>
                      <a:pt x="93" y="300"/>
                      <a:pt x="92" y="300"/>
                    </a:cubicBezTo>
                    <a:close/>
                    <a:moveTo>
                      <a:pt x="262" y="370"/>
                    </a:moveTo>
                    <a:cubicBezTo>
                      <a:pt x="264" y="370"/>
                      <a:pt x="265" y="371"/>
                      <a:pt x="269" y="371"/>
                    </a:cubicBezTo>
                    <a:cubicBezTo>
                      <a:pt x="265" y="370"/>
                      <a:pt x="264" y="370"/>
                      <a:pt x="262" y="370"/>
                    </a:cubicBezTo>
                    <a:close/>
                    <a:moveTo>
                      <a:pt x="267" y="371"/>
                    </a:moveTo>
                    <a:cubicBezTo>
                      <a:pt x="267" y="371"/>
                      <a:pt x="267" y="371"/>
                      <a:pt x="267" y="371"/>
                    </a:cubicBezTo>
                    <a:lnTo>
                      <a:pt x="267" y="371"/>
                    </a:lnTo>
                    <a:cubicBezTo>
                      <a:pt x="268" y="372"/>
                      <a:pt x="269" y="372"/>
                      <a:pt x="270" y="372"/>
                    </a:cubicBezTo>
                    <a:lnTo>
                      <a:pt x="270" y="372"/>
                    </a:lnTo>
                    <a:cubicBezTo>
                      <a:pt x="269" y="372"/>
                      <a:pt x="268" y="371"/>
                      <a:pt x="267" y="371"/>
                    </a:cubicBezTo>
                    <a:close/>
                    <a:moveTo>
                      <a:pt x="1598" y="1"/>
                    </a:moveTo>
                    <a:cubicBezTo>
                      <a:pt x="1584" y="2"/>
                      <a:pt x="1573" y="9"/>
                      <a:pt x="1560" y="16"/>
                    </a:cubicBezTo>
                    <a:cubicBezTo>
                      <a:pt x="1548" y="26"/>
                      <a:pt x="1540" y="36"/>
                      <a:pt x="1534" y="51"/>
                    </a:cubicBezTo>
                    <a:lnTo>
                      <a:pt x="1530" y="62"/>
                    </a:lnTo>
                    <a:cubicBezTo>
                      <a:pt x="1518" y="76"/>
                      <a:pt x="1508" y="88"/>
                      <a:pt x="1495" y="102"/>
                    </a:cubicBezTo>
                    <a:cubicBezTo>
                      <a:pt x="1447" y="149"/>
                      <a:pt x="1391" y="187"/>
                      <a:pt x="1333" y="222"/>
                    </a:cubicBezTo>
                    <a:cubicBezTo>
                      <a:pt x="1236" y="278"/>
                      <a:pt x="1131" y="317"/>
                      <a:pt x="1023" y="350"/>
                    </a:cubicBezTo>
                    <a:cubicBezTo>
                      <a:pt x="1023" y="350"/>
                      <a:pt x="1023" y="350"/>
                      <a:pt x="1023" y="350"/>
                    </a:cubicBezTo>
                    <a:lnTo>
                      <a:pt x="1023" y="350"/>
                    </a:lnTo>
                    <a:cubicBezTo>
                      <a:pt x="884" y="386"/>
                      <a:pt x="743" y="406"/>
                      <a:pt x="602" y="409"/>
                    </a:cubicBezTo>
                    <a:lnTo>
                      <a:pt x="595" y="409"/>
                    </a:lnTo>
                    <a:cubicBezTo>
                      <a:pt x="486" y="409"/>
                      <a:pt x="378" y="399"/>
                      <a:pt x="272" y="373"/>
                    </a:cubicBezTo>
                    <a:lnTo>
                      <a:pt x="272" y="373"/>
                    </a:lnTo>
                    <a:cubicBezTo>
                      <a:pt x="272" y="373"/>
                      <a:pt x="272" y="373"/>
                      <a:pt x="272" y="373"/>
                    </a:cubicBezTo>
                    <a:cubicBezTo>
                      <a:pt x="272" y="372"/>
                      <a:pt x="271" y="372"/>
                      <a:pt x="270" y="372"/>
                    </a:cubicBezTo>
                    <a:lnTo>
                      <a:pt x="270" y="372"/>
                    </a:lnTo>
                    <a:cubicBezTo>
                      <a:pt x="270" y="372"/>
                      <a:pt x="271" y="372"/>
                      <a:pt x="271" y="372"/>
                    </a:cubicBezTo>
                    <a:lnTo>
                      <a:pt x="271" y="372"/>
                    </a:lnTo>
                    <a:cubicBezTo>
                      <a:pt x="270" y="372"/>
                      <a:pt x="268" y="372"/>
                      <a:pt x="267" y="371"/>
                    </a:cubicBezTo>
                    <a:lnTo>
                      <a:pt x="267" y="371"/>
                    </a:lnTo>
                    <a:cubicBezTo>
                      <a:pt x="264" y="371"/>
                      <a:pt x="262" y="371"/>
                      <a:pt x="259" y="370"/>
                    </a:cubicBezTo>
                    <a:cubicBezTo>
                      <a:pt x="205" y="353"/>
                      <a:pt x="151" y="331"/>
                      <a:pt x="99" y="306"/>
                    </a:cubicBezTo>
                    <a:cubicBezTo>
                      <a:pt x="93" y="301"/>
                      <a:pt x="86" y="298"/>
                      <a:pt x="80" y="294"/>
                    </a:cubicBezTo>
                    <a:cubicBezTo>
                      <a:pt x="71" y="288"/>
                      <a:pt x="60" y="285"/>
                      <a:pt x="50" y="285"/>
                    </a:cubicBezTo>
                    <a:cubicBezTo>
                      <a:pt x="36" y="285"/>
                      <a:pt x="23" y="291"/>
                      <a:pt x="15" y="303"/>
                    </a:cubicBezTo>
                    <a:cubicBezTo>
                      <a:pt x="0" y="323"/>
                      <a:pt x="2" y="357"/>
                      <a:pt x="23" y="370"/>
                    </a:cubicBezTo>
                    <a:cubicBezTo>
                      <a:pt x="48" y="384"/>
                      <a:pt x="72" y="399"/>
                      <a:pt x="98" y="410"/>
                    </a:cubicBezTo>
                    <a:cubicBezTo>
                      <a:pt x="128" y="424"/>
                      <a:pt x="158" y="436"/>
                      <a:pt x="188" y="446"/>
                    </a:cubicBezTo>
                    <a:cubicBezTo>
                      <a:pt x="249" y="467"/>
                      <a:pt x="314" y="480"/>
                      <a:pt x="377" y="489"/>
                    </a:cubicBezTo>
                    <a:cubicBezTo>
                      <a:pt x="440" y="499"/>
                      <a:pt x="504" y="503"/>
                      <a:pt x="568" y="503"/>
                    </a:cubicBezTo>
                    <a:cubicBezTo>
                      <a:pt x="656" y="503"/>
                      <a:pt x="744" y="495"/>
                      <a:pt x="831" y="484"/>
                    </a:cubicBezTo>
                    <a:cubicBezTo>
                      <a:pt x="975" y="464"/>
                      <a:pt x="1121" y="424"/>
                      <a:pt x="1260" y="377"/>
                    </a:cubicBezTo>
                    <a:cubicBezTo>
                      <a:pt x="1325" y="353"/>
                      <a:pt x="1386" y="324"/>
                      <a:pt x="1447" y="294"/>
                    </a:cubicBezTo>
                    <a:cubicBezTo>
                      <a:pt x="1479" y="278"/>
                      <a:pt x="1510" y="258"/>
                      <a:pt x="1538" y="238"/>
                    </a:cubicBezTo>
                    <a:cubicBezTo>
                      <a:pt x="1581" y="212"/>
                      <a:pt x="1620" y="179"/>
                      <a:pt x="1661" y="149"/>
                    </a:cubicBezTo>
                    <a:cubicBezTo>
                      <a:pt x="1706" y="119"/>
                      <a:pt x="1701" y="49"/>
                      <a:pt x="1661" y="19"/>
                    </a:cubicBezTo>
                    <a:cubicBezTo>
                      <a:pt x="1648" y="8"/>
                      <a:pt x="1633" y="2"/>
                      <a:pt x="1617" y="2"/>
                    </a:cubicBezTo>
                    <a:cubicBezTo>
                      <a:pt x="1610" y="1"/>
                      <a:pt x="1604" y="1"/>
                      <a:pt x="1598" y="1"/>
                    </a:cubicBezTo>
                    <a:close/>
                  </a:path>
                </a:pathLst>
              </a:custGeom>
              <a:solidFill>
                <a:srgbClr val="A35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21"/>
              <p:cNvSpPr/>
              <p:nvPr/>
            </p:nvSpPr>
            <p:spPr>
              <a:xfrm>
                <a:off x="4064230" y="1731230"/>
                <a:ext cx="128554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4395" extrusionOk="0">
                    <a:moveTo>
                      <a:pt x="2137" y="0"/>
                    </a:moveTo>
                    <a:cubicBezTo>
                      <a:pt x="2130" y="0"/>
                      <a:pt x="2119" y="0"/>
                      <a:pt x="2115" y="2"/>
                    </a:cubicBezTo>
                    <a:cubicBezTo>
                      <a:pt x="2079" y="7"/>
                      <a:pt x="2046" y="33"/>
                      <a:pt x="2034" y="65"/>
                    </a:cubicBezTo>
                    <a:cubicBezTo>
                      <a:pt x="2018" y="112"/>
                      <a:pt x="1998" y="158"/>
                      <a:pt x="1981" y="202"/>
                    </a:cubicBezTo>
                    <a:cubicBezTo>
                      <a:pt x="1965" y="242"/>
                      <a:pt x="1951" y="281"/>
                      <a:pt x="1933" y="321"/>
                    </a:cubicBezTo>
                    <a:cubicBezTo>
                      <a:pt x="1900" y="411"/>
                      <a:pt x="1869" y="503"/>
                      <a:pt x="1840" y="596"/>
                    </a:cubicBezTo>
                    <a:cubicBezTo>
                      <a:pt x="1796" y="739"/>
                      <a:pt x="1760" y="890"/>
                      <a:pt x="1733" y="1047"/>
                    </a:cubicBezTo>
                    <a:cubicBezTo>
                      <a:pt x="1633" y="975"/>
                      <a:pt x="1540" y="887"/>
                      <a:pt x="1451" y="798"/>
                    </a:cubicBezTo>
                    <a:lnTo>
                      <a:pt x="1396" y="746"/>
                    </a:lnTo>
                    <a:cubicBezTo>
                      <a:pt x="1279" y="633"/>
                      <a:pt x="1139" y="510"/>
                      <a:pt x="965" y="457"/>
                    </a:cubicBezTo>
                    <a:cubicBezTo>
                      <a:pt x="955" y="453"/>
                      <a:pt x="944" y="451"/>
                      <a:pt x="935" y="451"/>
                    </a:cubicBezTo>
                    <a:cubicBezTo>
                      <a:pt x="921" y="451"/>
                      <a:pt x="908" y="453"/>
                      <a:pt x="895" y="459"/>
                    </a:cubicBezTo>
                    <a:cubicBezTo>
                      <a:pt x="867" y="471"/>
                      <a:pt x="849" y="494"/>
                      <a:pt x="842" y="530"/>
                    </a:cubicBezTo>
                    <a:cubicBezTo>
                      <a:pt x="826" y="612"/>
                      <a:pt x="819" y="702"/>
                      <a:pt x="819" y="809"/>
                    </a:cubicBezTo>
                    <a:cubicBezTo>
                      <a:pt x="819" y="912"/>
                      <a:pt x="828" y="1018"/>
                      <a:pt x="845" y="1124"/>
                    </a:cubicBezTo>
                    <a:cubicBezTo>
                      <a:pt x="862" y="1223"/>
                      <a:pt x="888" y="1325"/>
                      <a:pt x="927" y="1426"/>
                    </a:cubicBezTo>
                    <a:cubicBezTo>
                      <a:pt x="945" y="1481"/>
                      <a:pt x="970" y="1532"/>
                      <a:pt x="998" y="1581"/>
                    </a:cubicBezTo>
                    <a:lnTo>
                      <a:pt x="917" y="1590"/>
                    </a:lnTo>
                    <a:lnTo>
                      <a:pt x="828" y="1604"/>
                    </a:lnTo>
                    <a:cubicBezTo>
                      <a:pt x="693" y="1626"/>
                      <a:pt x="572" y="1650"/>
                      <a:pt x="454" y="1683"/>
                    </a:cubicBezTo>
                    <a:cubicBezTo>
                      <a:pt x="351" y="1710"/>
                      <a:pt x="234" y="1746"/>
                      <a:pt x="128" y="1816"/>
                    </a:cubicBezTo>
                    <a:cubicBezTo>
                      <a:pt x="91" y="1840"/>
                      <a:pt x="56" y="1879"/>
                      <a:pt x="32" y="1926"/>
                    </a:cubicBezTo>
                    <a:cubicBezTo>
                      <a:pt x="7" y="1971"/>
                      <a:pt x="0" y="2026"/>
                      <a:pt x="12" y="2068"/>
                    </a:cubicBezTo>
                    <a:cubicBezTo>
                      <a:pt x="25" y="2114"/>
                      <a:pt x="46" y="2151"/>
                      <a:pt x="76" y="2183"/>
                    </a:cubicBezTo>
                    <a:cubicBezTo>
                      <a:pt x="112" y="2218"/>
                      <a:pt x="151" y="2248"/>
                      <a:pt x="201" y="2278"/>
                    </a:cubicBezTo>
                    <a:cubicBezTo>
                      <a:pt x="315" y="2347"/>
                      <a:pt x="440" y="2400"/>
                      <a:pt x="544" y="2443"/>
                    </a:cubicBezTo>
                    <a:cubicBezTo>
                      <a:pt x="745" y="2523"/>
                      <a:pt x="945" y="2588"/>
                      <a:pt x="1137" y="2636"/>
                    </a:cubicBezTo>
                    <a:cubicBezTo>
                      <a:pt x="1081" y="2714"/>
                      <a:pt x="1023" y="2791"/>
                      <a:pt x="965" y="2870"/>
                    </a:cubicBezTo>
                    <a:cubicBezTo>
                      <a:pt x="914" y="2940"/>
                      <a:pt x="864" y="3007"/>
                      <a:pt x="814" y="3077"/>
                    </a:cubicBezTo>
                    <a:cubicBezTo>
                      <a:pt x="752" y="3163"/>
                      <a:pt x="695" y="3256"/>
                      <a:pt x="630" y="3371"/>
                    </a:cubicBezTo>
                    <a:cubicBezTo>
                      <a:pt x="606" y="3417"/>
                      <a:pt x="583" y="3464"/>
                      <a:pt x="562" y="3513"/>
                    </a:cubicBezTo>
                    <a:cubicBezTo>
                      <a:pt x="544" y="3546"/>
                      <a:pt x="533" y="3581"/>
                      <a:pt x="519" y="3616"/>
                    </a:cubicBezTo>
                    <a:cubicBezTo>
                      <a:pt x="509" y="3637"/>
                      <a:pt x="501" y="3659"/>
                      <a:pt x="493" y="3680"/>
                    </a:cubicBezTo>
                    <a:cubicBezTo>
                      <a:pt x="479" y="3713"/>
                      <a:pt x="480" y="3752"/>
                      <a:pt x="493" y="3785"/>
                    </a:cubicBezTo>
                    <a:cubicBezTo>
                      <a:pt x="509" y="3822"/>
                      <a:pt x="550" y="3861"/>
                      <a:pt x="597" y="3865"/>
                    </a:cubicBezTo>
                    <a:lnTo>
                      <a:pt x="669" y="3865"/>
                    </a:lnTo>
                    <a:cubicBezTo>
                      <a:pt x="690" y="3864"/>
                      <a:pt x="709" y="3859"/>
                      <a:pt x="729" y="3856"/>
                    </a:cubicBezTo>
                    <a:cubicBezTo>
                      <a:pt x="784" y="3846"/>
                      <a:pt x="835" y="3831"/>
                      <a:pt x="885" y="3816"/>
                    </a:cubicBezTo>
                    <a:cubicBezTo>
                      <a:pt x="981" y="3786"/>
                      <a:pt x="1071" y="3750"/>
                      <a:pt x="1149" y="3720"/>
                    </a:cubicBezTo>
                    <a:cubicBezTo>
                      <a:pt x="1235" y="3685"/>
                      <a:pt x="1320" y="3642"/>
                      <a:pt x="1402" y="3600"/>
                    </a:cubicBezTo>
                    <a:lnTo>
                      <a:pt x="1472" y="3564"/>
                    </a:lnTo>
                    <a:cubicBezTo>
                      <a:pt x="1540" y="3530"/>
                      <a:pt x="1608" y="3496"/>
                      <a:pt x="1680" y="3465"/>
                    </a:cubicBezTo>
                    <a:lnTo>
                      <a:pt x="1701" y="3563"/>
                    </a:lnTo>
                    <a:cubicBezTo>
                      <a:pt x="1724" y="3657"/>
                      <a:pt x="1747" y="3750"/>
                      <a:pt x="1774" y="3843"/>
                    </a:cubicBezTo>
                    <a:cubicBezTo>
                      <a:pt x="1796" y="3921"/>
                      <a:pt x="1822" y="3997"/>
                      <a:pt x="1846" y="4074"/>
                    </a:cubicBezTo>
                    <a:cubicBezTo>
                      <a:pt x="1860" y="4116"/>
                      <a:pt x="1875" y="4154"/>
                      <a:pt x="1890" y="4196"/>
                    </a:cubicBezTo>
                    <a:cubicBezTo>
                      <a:pt x="1909" y="4243"/>
                      <a:pt x="1926" y="4287"/>
                      <a:pt x="1940" y="4333"/>
                    </a:cubicBezTo>
                    <a:cubicBezTo>
                      <a:pt x="1951" y="4359"/>
                      <a:pt x="1973" y="4379"/>
                      <a:pt x="1995" y="4388"/>
                    </a:cubicBezTo>
                    <a:cubicBezTo>
                      <a:pt x="2005" y="4390"/>
                      <a:pt x="2016" y="4395"/>
                      <a:pt x="2026" y="4395"/>
                    </a:cubicBezTo>
                    <a:cubicBezTo>
                      <a:pt x="2029" y="4395"/>
                      <a:pt x="2031" y="4395"/>
                      <a:pt x="2033" y="4395"/>
                    </a:cubicBezTo>
                    <a:cubicBezTo>
                      <a:pt x="2056" y="4395"/>
                      <a:pt x="2077" y="4388"/>
                      <a:pt x="2095" y="4373"/>
                    </a:cubicBezTo>
                    <a:cubicBezTo>
                      <a:pt x="2170" y="4316"/>
                      <a:pt x="2223" y="4239"/>
                      <a:pt x="2263" y="4171"/>
                    </a:cubicBezTo>
                    <a:cubicBezTo>
                      <a:pt x="2304" y="4101"/>
                      <a:pt x="2344" y="4024"/>
                      <a:pt x="2387" y="3928"/>
                    </a:cubicBezTo>
                    <a:cubicBezTo>
                      <a:pt x="2409" y="3881"/>
                      <a:pt x="2426" y="3832"/>
                      <a:pt x="2446" y="3785"/>
                    </a:cubicBezTo>
                    <a:lnTo>
                      <a:pt x="2490" y="3675"/>
                    </a:lnTo>
                    <a:cubicBezTo>
                      <a:pt x="2516" y="3614"/>
                      <a:pt x="2545" y="3553"/>
                      <a:pt x="2575" y="3494"/>
                    </a:cubicBezTo>
                    <a:lnTo>
                      <a:pt x="2639" y="3538"/>
                    </a:lnTo>
                    <a:cubicBezTo>
                      <a:pt x="2725" y="3594"/>
                      <a:pt x="2814" y="3649"/>
                      <a:pt x="2904" y="3699"/>
                    </a:cubicBezTo>
                    <a:cubicBezTo>
                      <a:pt x="2979" y="3742"/>
                      <a:pt x="3069" y="3789"/>
                      <a:pt x="3162" y="3823"/>
                    </a:cubicBezTo>
                    <a:cubicBezTo>
                      <a:pt x="3213" y="3843"/>
                      <a:pt x="3258" y="3854"/>
                      <a:pt x="3298" y="3856"/>
                    </a:cubicBezTo>
                    <a:cubicBezTo>
                      <a:pt x="3302" y="3857"/>
                      <a:pt x="3306" y="3857"/>
                      <a:pt x="3310" y="3857"/>
                    </a:cubicBezTo>
                    <a:cubicBezTo>
                      <a:pt x="3346" y="3857"/>
                      <a:pt x="3378" y="3851"/>
                      <a:pt x="3405" y="3836"/>
                    </a:cubicBezTo>
                    <a:cubicBezTo>
                      <a:pt x="3480" y="3796"/>
                      <a:pt x="3526" y="3716"/>
                      <a:pt x="3528" y="3614"/>
                    </a:cubicBezTo>
                    <a:cubicBezTo>
                      <a:pt x="3533" y="3507"/>
                      <a:pt x="3506" y="3407"/>
                      <a:pt x="3475" y="3307"/>
                    </a:cubicBezTo>
                    <a:cubicBezTo>
                      <a:pt x="3443" y="3201"/>
                      <a:pt x="3398" y="3102"/>
                      <a:pt x="3357" y="3019"/>
                    </a:cubicBezTo>
                    <a:cubicBezTo>
                      <a:pt x="3325" y="2950"/>
                      <a:pt x="3285" y="2873"/>
                      <a:pt x="3239" y="2805"/>
                    </a:cubicBezTo>
                    <a:cubicBezTo>
                      <a:pt x="3233" y="2792"/>
                      <a:pt x="3226" y="2782"/>
                      <a:pt x="3219" y="2772"/>
                    </a:cubicBezTo>
                    <a:lnTo>
                      <a:pt x="3244" y="2757"/>
                    </a:lnTo>
                    <a:lnTo>
                      <a:pt x="3242" y="2755"/>
                    </a:lnTo>
                    <a:cubicBezTo>
                      <a:pt x="3244" y="2755"/>
                      <a:pt x="3244" y="2754"/>
                      <a:pt x="3246" y="2754"/>
                    </a:cubicBezTo>
                    <a:cubicBezTo>
                      <a:pt x="3304" y="2727"/>
                      <a:pt x="3355" y="2701"/>
                      <a:pt x="3408" y="2677"/>
                    </a:cubicBezTo>
                    <a:cubicBezTo>
                      <a:pt x="3450" y="2658"/>
                      <a:pt x="3491" y="2644"/>
                      <a:pt x="3533" y="2628"/>
                    </a:cubicBezTo>
                    <a:cubicBezTo>
                      <a:pt x="3561" y="2618"/>
                      <a:pt x="3587" y="2606"/>
                      <a:pt x="3616" y="2596"/>
                    </a:cubicBezTo>
                    <a:cubicBezTo>
                      <a:pt x="3683" y="2571"/>
                      <a:pt x="3749" y="2542"/>
                      <a:pt x="3812" y="2510"/>
                    </a:cubicBezTo>
                    <a:cubicBezTo>
                      <a:pt x="3869" y="2479"/>
                      <a:pt x="3925" y="2440"/>
                      <a:pt x="3991" y="2386"/>
                    </a:cubicBezTo>
                    <a:cubicBezTo>
                      <a:pt x="4027" y="2357"/>
                      <a:pt x="4045" y="2320"/>
                      <a:pt x="4051" y="2277"/>
                    </a:cubicBezTo>
                    <a:cubicBezTo>
                      <a:pt x="4064" y="2225"/>
                      <a:pt x="4044" y="2157"/>
                      <a:pt x="3994" y="2127"/>
                    </a:cubicBezTo>
                    <a:cubicBezTo>
                      <a:pt x="3955" y="2102"/>
                      <a:pt x="3914" y="2081"/>
                      <a:pt x="3871" y="2062"/>
                    </a:cubicBezTo>
                    <a:cubicBezTo>
                      <a:pt x="3819" y="2041"/>
                      <a:pt x="3763" y="2025"/>
                      <a:pt x="3709" y="2011"/>
                    </a:cubicBezTo>
                    <a:cubicBezTo>
                      <a:pt x="3634" y="1991"/>
                      <a:pt x="3559" y="1971"/>
                      <a:pt x="3483" y="1956"/>
                    </a:cubicBezTo>
                    <a:cubicBezTo>
                      <a:pt x="3501" y="1909"/>
                      <a:pt x="3527" y="1855"/>
                      <a:pt x="3557" y="1797"/>
                    </a:cubicBezTo>
                    <a:cubicBezTo>
                      <a:pt x="3630" y="1674"/>
                      <a:pt x="3712" y="1565"/>
                      <a:pt x="3793" y="1474"/>
                    </a:cubicBezTo>
                    <a:cubicBezTo>
                      <a:pt x="3819" y="1445"/>
                      <a:pt x="3828" y="1404"/>
                      <a:pt x="3816" y="1362"/>
                    </a:cubicBezTo>
                    <a:cubicBezTo>
                      <a:pt x="3806" y="1319"/>
                      <a:pt x="3776" y="1286"/>
                      <a:pt x="3740" y="1272"/>
                    </a:cubicBezTo>
                    <a:cubicBezTo>
                      <a:pt x="3686" y="1253"/>
                      <a:pt x="3630" y="1243"/>
                      <a:pt x="3570" y="1239"/>
                    </a:cubicBezTo>
                    <a:cubicBezTo>
                      <a:pt x="3547" y="1237"/>
                      <a:pt x="3526" y="1237"/>
                      <a:pt x="3501" y="1237"/>
                    </a:cubicBezTo>
                    <a:cubicBezTo>
                      <a:pt x="3464" y="1239"/>
                      <a:pt x="3428" y="1240"/>
                      <a:pt x="3392" y="1247"/>
                    </a:cubicBezTo>
                    <a:cubicBezTo>
                      <a:pt x="3408" y="1162"/>
                      <a:pt x="3422" y="1073"/>
                      <a:pt x="3434" y="983"/>
                    </a:cubicBezTo>
                    <a:cubicBezTo>
                      <a:pt x="3443" y="908"/>
                      <a:pt x="3447" y="829"/>
                      <a:pt x="3447" y="743"/>
                    </a:cubicBezTo>
                    <a:cubicBezTo>
                      <a:pt x="3447" y="662"/>
                      <a:pt x="3444" y="572"/>
                      <a:pt x="3420" y="483"/>
                    </a:cubicBezTo>
                    <a:cubicBezTo>
                      <a:pt x="3408" y="444"/>
                      <a:pt x="3390" y="420"/>
                      <a:pt x="3358" y="407"/>
                    </a:cubicBezTo>
                    <a:cubicBezTo>
                      <a:pt x="3349" y="403"/>
                      <a:pt x="3339" y="400"/>
                      <a:pt x="3327" y="400"/>
                    </a:cubicBezTo>
                    <a:cubicBezTo>
                      <a:pt x="3323" y="399"/>
                      <a:pt x="3320" y="399"/>
                      <a:pt x="3317" y="399"/>
                    </a:cubicBezTo>
                    <a:cubicBezTo>
                      <a:pt x="3297" y="399"/>
                      <a:pt x="3276" y="407"/>
                      <a:pt x="3258" y="421"/>
                    </a:cubicBezTo>
                    <a:cubicBezTo>
                      <a:pt x="3229" y="440"/>
                      <a:pt x="3201" y="460"/>
                      <a:pt x="3170" y="480"/>
                    </a:cubicBezTo>
                    <a:cubicBezTo>
                      <a:pt x="3135" y="503"/>
                      <a:pt x="3100" y="526"/>
                      <a:pt x="3067" y="552"/>
                    </a:cubicBezTo>
                    <a:cubicBezTo>
                      <a:pt x="2996" y="603"/>
                      <a:pt x="2920" y="665"/>
                      <a:pt x="2840" y="739"/>
                    </a:cubicBezTo>
                    <a:cubicBezTo>
                      <a:pt x="2745" y="827"/>
                      <a:pt x="2668" y="910"/>
                      <a:pt x="2603" y="995"/>
                    </a:cubicBezTo>
                    <a:cubicBezTo>
                      <a:pt x="2602" y="951"/>
                      <a:pt x="2595" y="904"/>
                      <a:pt x="2585" y="859"/>
                    </a:cubicBezTo>
                    <a:cubicBezTo>
                      <a:pt x="2568" y="762"/>
                      <a:pt x="2538" y="659"/>
                      <a:pt x="2496" y="543"/>
                    </a:cubicBezTo>
                    <a:cubicBezTo>
                      <a:pt x="2462" y="447"/>
                      <a:pt x="2419" y="355"/>
                      <a:pt x="2361" y="255"/>
                    </a:cubicBezTo>
                    <a:cubicBezTo>
                      <a:pt x="2340" y="215"/>
                      <a:pt x="2316" y="176"/>
                      <a:pt x="2290" y="136"/>
                    </a:cubicBezTo>
                    <a:cubicBezTo>
                      <a:pt x="2276" y="115"/>
                      <a:pt x="2261" y="95"/>
                      <a:pt x="2245" y="73"/>
                    </a:cubicBezTo>
                    <a:cubicBezTo>
                      <a:pt x="2233" y="58"/>
                      <a:pt x="2218" y="45"/>
                      <a:pt x="2203" y="30"/>
                    </a:cubicBezTo>
                    <a:cubicBezTo>
                      <a:pt x="2180" y="9"/>
                      <a:pt x="2160" y="0"/>
                      <a:pt x="2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21"/>
              <p:cNvSpPr/>
              <p:nvPr/>
            </p:nvSpPr>
            <p:spPr>
              <a:xfrm>
                <a:off x="3999858" y="1730313"/>
                <a:ext cx="56369" cy="127669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4036" extrusionOk="0">
                    <a:moveTo>
                      <a:pt x="136" y="0"/>
                    </a:moveTo>
                    <a:cubicBezTo>
                      <a:pt x="120" y="0"/>
                      <a:pt x="103" y="4"/>
                      <a:pt x="87" y="11"/>
                    </a:cubicBezTo>
                    <a:cubicBezTo>
                      <a:pt x="34" y="36"/>
                      <a:pt x="1" y="94"/>
                      <a:pt x="9" y="152"/>
                    </a:cubicBezTo>
                    <a:cubicBezTo>
                      <a:pt x="19" y="211"/>
                      <a:pt x="24" y="271"/>
                      <a:pt x="31" y="330"/>
                    </a:cubicBezTo>
                    <a:cubicBezTo>
                      <a:pt x="38" y="402"/>
                      <a:pt x="49" y="475"/>
                      <a:pt x="59" y="546"/>
                    </a:cubicBezTo>
                    <a:cubicBezTo>
                      <a:pt x="69" y="605"/>
                      <a:pt x="78" y="667"/>
                      <a:pt x="88" y="725"/>
                    </a:cubicBezTo>
                    <a:cubicBezTo>
                      <a:pt x="94" y="761"/>
                      <a:pt x="99" y="797"/>
                      <a:pt x="107" y="833"/>
                    </a:cubicBezTo>
                    <a:cubicBezTo>
                      <a:pt x="112" y="866"/>
                      <a:pt x="121" y="894"/>
                      <a:pt x="131" y="926"/>
                    </a:cubicBezTo>
                    <a:cubicBezTo>
                      <a:pt x="137" y="941"/>
                      <a:pt x="150" y="956"/>
                      <a:pt x="164" y="966"/>
                    </a:cubicBezTo>
                    <a:cubicBezTo>
                      <a:pt x="165" y="983"/>
                      <a:pt x="174" y="999"/>
                      <a:pt x="188" y="1009"/>
                    </a:cubicBezTo>
                    <a:cubicBezTo>
                      <a:pt x="200" y="1016"/>
                      <a:pt x="210" y="1020"/>
                      <a:pt x="223" y="1020"/>
                    </a:cubicBezTo>
                    <a:cubicBezTo>
                      <a:pt x="248" y="1235"/>
                      <a:pt x="303" y="1454"/>
                      <a:pt x="351" y="1646"/>
                    </a:cubicBezTo>
                    <a:cubicBezTo>
                      <a:pt x="374" y="1739"/>
                      <a:pt x="402" y="1849"/>
                      <a:pt x="422" y="1962"/>
                    </a:cubicBezTo>
                    <a:cubicBezTo>
                      <a:pt x="443" y="2080"/>
                      <a:pt x="447" y="2199"/>
                      <a:pt x="452" y="2309"/>
                    </a:cubicBezTo>
                    <a:cubicBezTo>
                      <a:pt x="453" y="2535"/>
                      <a:pt x="444" y="2773"/>
                      <a:pt x="424" y="3038"/>
                    </a:cubicBezTo>
                    <a:lnTo>
                      <a:pt x="409" y="3237"/>
                    </a:lnTo>
                    <a:cubicBezTo>
                      <a:pt x="394" y="3404"/>
                      <a:pt x="379" y="3579"/>
                      <a:pt x="379" y="3751"/>
                    </a:cubicBezTo>
                    <a:cubicBezTo>
                      <a:pt x="323" y="3772"/>
                      <a:pt x="303" y="3822"/>
                      <a:pt x="321" y="3867"/>
                    </a:cubicBezTo>
                    <a:cubicBezTo>
                      <a:pt x="364" y="3968"/>
                      <a:pt x="416" y="4024"/>
                      <a:pt x="482" y="4034"/>
                    </a:cubicBezTo>
                    <a:lnTo>
                      <a:pt x="487" y="4034"/>
                    </a:lnTo>
                    <a:cubicBezTo>
                      <a:pt x="494" y="4035"/>
                      <a:pt x="499" y="4035"/>
                      <a:pt x="505" y="4035"/>
                    </a:cubicBezTo>
                    <a:cubicBezTo>
                      <a:pt x="531" y="4035"/>
                      <a:pt x="550" y="4029"/>
                      <a:pt x="568" y="4020"/>
                    </a:cubicBezTo>
                    <a:cubicBezTo>
                      <a:pt x="603" y="4004"/>
                      <a:pt x="631" y="3974"/>
                      <a:pt x="652" y="3947"/>
                    </a:cubicBezTo>
                    <a:cubicBezTo>
                      <a:pt x="672" y="3923"/>
                      <a:pt x="689" y="3890"/>
                      <a:pt x="707" y="3861"/>
                    </a:cubicBezTo>
                    <a:cubicBezTo>
                      <a:pt x="735" y="3808"/>
                      <a:pt x="752" y="3765"/>
                      <a:pt x="772" y="3722"/>
                    </a:cubicBezTo>
                    <a:lnTo>
                      <a:pt x="800" y="3659"/>
                    </a:lnTo>
                    <a:lnTo>
                      <a:pt x="822" y="3603"/>
                    </a:lnTo>
                    <a:cubicBezTo>
                      <a:pt x="850" y="3639"/>
                      <a:pt x="887" y="3673"/>
                      <a:pt x="937" y="3715"/>
                    </a:cubicBezTo>
                    <a:cubicBezTo>
                      <a:pt x="967" y="3739"/>
                      <a:pt x="1001" y="3759"/>
                      <a:pt x="1036" y="3779"/>
                    </a:cubicBezTo>
                    <a:cubicBezTo>
                      <a:pt x="1066" y="3797"/>
                      <a:pt x="1100" y="3815"/>
                      <a:pt x="1139" y="3827"/>
                    </a:cubicBezTo>
                    <a:cubicBezTo>
                      <a:pt x="1152" y="3832"/>
                      <a:pt x="1166" y="3837"/>
                      <a:pt x="1179" y="3837"/>
                    </a:cubicBezTo>
                    <a:cubicBezTo>
                      <a:pt x="1188" y="3837"/>
                      <a:pt x="1195" y="3837"/>
                      <a:pt x="1203" y="3834"/>
                    </a:cubicBezTo>
                    <a:cubicBezTo>
                      <a:pt x="1241" y="3830"/>
                      <a:pt x="1262" y="3808"/>
                      <a:pt x="1282" y="3788"/>
                    </a:cubicBezTo>
                    <a:cubicBezTo>
                      <a:pt x="1299" y="3768"/>
                      <a:pt x="1311" y="3745"/>
                      <a:pt x="1314" y="3719"/>
                    </a:cubicBezTo>
                    <a:cubicBezTo>
                      <a:pt x="1316" y="3696"/>
                      <a:pt x="1314" y="3675"/>
                      <a:pt x="1309" y="3653"/>
                    </a:cubicBezTo>
                    <a:lnTo>
                      <a:pt x="1305" y="3619"/>
                    </a:lnTo>
                    <a:lnTo>
                      <a:pt x="1302" y="3586"/>
                    </a:lnTo>
                    <a:cubicBezTo>
                      <a:pt x="1292" y="3516"/>
                      <a:pt x="1276" y="3443"/>
                      <a:pt x="1253" y="3346"/>
                    </a:cubicBezTo>
                    <a:cubicBezTo>
                      <a:pt x="1231" y="3251"/>
                      <a:pt x="1199" y="3158"/>
                      <a:pt x="1170" y="3065"/>
                    </a:cubicBezTo>
                    <a:lnTo>
                      <a:pt x="1117" y="2893"/>
                    </a:lnTo>
                    <a:lnTo>
                      <a:pt x="1117" y="2893"/>
                    </a:lnTo>
                    <a:cubicBezTo>
                      <a:pt x="1169" y="2906"/>
                      <a:pt x="1225" y="2910"/>
                      <a:pt x="1278" y="2915"/>
                    </a:cubicBezTo>
                    <a:cubicBezTo>
                      <a:pt x="1311" y="2916"/>
                      <a:pt x="1342" y="2917"/>
                      <a:pt x="1375" y="2917"/>
                    </a:cubicBezTo>
                    <a:cubicBezTo>
                      <a:pt x="1421" y="2917"/>
                      <a:pt x="1468" y="2916"/>
                      <a:pt x="1514" y="2913"/>
                    </a:cubicBezTo>
                    <a:cubicBezTo>
                      <a:pt x="1564" y="2907"/>
                      <a:pt x="1614" y="2895"/>
                      <a:pt x="1679" y="2872"/>
                    </a:cubicBezTo>
                    <a:cubicBezTo>
                      <a:pt x="1712" y="2860"/>
                      <a:pt x="1742" y="2829"/>
                      <a:pt x="1756" y="2793"/>
                    </a:cubicBezTo>
                    <a:cubicBezTo>
                      <a:pt x="1782" y="2731"/>
                      <a:pt x="1758" y="2680"/>
                      <a:pt x="1736" y="2645"/>
                    </a:cubicBezTo>
                    <a:cubicBezTo>
                      <a:pt x="1692" y="2575"/>
                      <a:pt x="1640" y="2506"/>
                      <a:pt x="1583" y="2439"/>
                    </a:cubicBezTo>
                    <a:cubicBezTo>
                      <a:pt x="1530" y="2376"/>
                      <a:pt x="1473" y="2317"/>
                      <a:pt x="1412" y="2260"/>
                    </a:cubicBezTo>
                    <a:lnTo>
                      <a:pt x="1369" y="2217"/>
                    </a:lnTo>
                    <a:cubicBezTo>
                      <a:pt x="1296" y="2143"/>
                      <a:pt x="1222" y="2071"/>
                      <a:pt x="1152" y="1995"/>
                    </a:cubicBezTo>
                    <a:cubicBezTo>
                      <a:pt x="1236" y="1974"/>
                      <a:pt x="1301" y="1947"/>
                      <a:pt x="1359" y="1917"/>
                    </a:cubicBezTo>
                    <a:cubicBezTo>
                      <a:pt x="1388" y="1899"/>
                      <a:pt x="1417" y="1882"/>
                      <a:pt x="1444" y="1864"/>
                    </a:cubicBezTo>
                    <a:cubicBezTo>
                      <a:pt x="1470" y="1845"/>
                      <a:pt x="1495" y="1818"/>
                      <a:pt x="1517" y="1793"/>
                    </a:cubicBezTo>
                    <a:cubicBezTo>
                      <a:pt x="1548" y="1758"/>
                      <a:pt x="1570" y="1705"/>
                      <a:pt x="1570" y="1660"/>
                    </a:cubicBezTo>
                    <a:cubicBezTo>
                      <a:pt x="1570" y="1630"/>
                      <a:pt x="1569" y="1606"/>
                      <a:pt x="1558" y="1579"/>
                    </a:cubicBezTo>
                    <a:cubicBezTo>
                      <a:pt x="1548" y="1559"/>
                      <a:pt x="1537" y="1539"/>
                      <a:pt x="1523" y="1523"/>
                    </a:cubicBezTo>
                    <a:cubicBezTo>
                      <a:pt x="1498" y="1494"/>
                      <a:pt x="1467" y="1468"/>
                      <a:pt x="1420" y="1443"/>
                    </a:cubicBezTo>
                    <a:cubicBezTo>
                      <a:pt x="1374" y="1415"/>
                      <a:pt x="1324" y="1392"/>
                      <a:pt x="1275" y="1371"/>
                    </a:cubicBezTo>
                    <a:cubicBezTo>
                      <a:pt x="1216" y="1347"/>
                      <a:pt x="1158" y="1325"/>
                      <a:pt x="1097" y="1304"/>
                    </a:cubicBezTo>
                    <a:lnTo>
                      <a:pt x="1004" y="1268"/>
                    </a:lnTo>
                    <a:cubicBezTo>
                      <a:pt x="1036" y="1213"/>
                      <a:pt x="1066" y="1155"/>
                      <a:pt x="1093" y="1098"/>
                    </a:cubicBezTo>
                    <a:cubicBezTo>
                      <a:pt x="1129" y="1024"/>
                      <a:pt x="1162" y="946"/>
                      <a:pt x="1193" y="856"/>
                    </a:cubicBezTo>
                    <a:cubicBezTo>
                      <a:pt x="1251" y="691"/>
                      <a:pt x="1272" y="545"/>
                      <a:pt x="1259" y="409"/>
                    </a:cubicBezTo>
                    <a:cubicBezTo>
                      <a:pt x="1258" y="390"/>
                      <a:pt x="1245" y="372"/>
                      <a:pt x="1229" y="357"/>
                    </a:cubicBezTo>
                    <a:cubicBezTo>
                      <a:pt x="1219" y="352"/>
                      <a:pt x="1202" y="343"/>
                      <a:pt x="1183" y="340"/>
                    </a:cubicBezTo>
                    <a:lnTo>
                      <a:pt x="1168" y="343"/>
                    </a:lnTo>
                    <a:cubicBezTo>
                      <a:pt x="1080" y="367"/>
                      <a:pt x="993" y="393"/>
                      <a:pt x="907" y="425"/>
                    </a:cubicBezTo>
                    <a:cubicBezTo>
                      <a:pt x="817" y="459"/>
                      <a:pt x="724" y="500"/>
                      <a:pt x="632" y="551"/>
                    </a:cubicBezTo>
                    <a:cubicBezTo>
                      <a:pt x="573" y="582"/>
                      <a:pt x="518" y="618"/>
                      <a:pt x="466" y="654"/>
                    </a:cubicBezTo>
                    <a:cubicBezTo>
                      <a:pt x="459" y="602"/>
                      <a:pt x="452" y="548"/>
                      <a:pt x="439" y="496"/>
                    </a:cubicBezTo>
                    <a:cubicBezTo>
                      <a:pt x="422" y="422"/>
                      <a:pt x="399" y="350"/>
                      <a:pt x="371" y="278"/>
                    </a:cubicBezTo>
                    <a:cubicBezTo>
                      <a:pt x="357" y="238"/>
                      <a:pt x="337" y="200"/>
                      <a:pt x="316" y="161"/>
                    </a:cubicBezTo>
                    <a:cubicBezTo>
                      <a:pt x="294" y="122"/>
                      <a:pt x="271" y="85"/>
                      <a:pt x="244" y="51"/>
                    </a:cubicBezTo>
                    <a:cubicBezTo>
                      <a:pt x="220" y="21"/>
                      <a:pt x="184" y="2"/>
                      <a:pt x="145" y="1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7" name="Google Shape;4297;p21"/>
            <p:cNvSpPr/>
            <p:nvPr/>
          </p:nvSpPr>
          <p:spPr>
            <a:xfrm>
              <a:off x="3110450" y="-41300"/>
              <a:ext cx="3089275" cy="1099750"/>
            </a:xfrm>
            <a:custGeom>
              <a:avLst/>
              <a:gdLst/>
              <a:ahLst/>
              <a:cxnLst/>
              <a:rect l="l" t="t" r="r" b="b"/>
              <a:pathLst>
                <a:path w="123571" h="43990" extrusionOk="0">
                  <a:moveTo>
                    <a:pt x="0" y="0"/>
                  </a:moveTo>
                  <a:cubicBezTo>
                    <a:pt x="963" y="4491"/>
                    <a:pt x="3455" y="9580"/>
                    <a:pt x="7644" y="11465"/>
                  </a:cubicBezTo>
                  <a:cubicBezTo>
                    <a:pt x="19190" y="16661"/>
                    <a:pt x="33444" y="12346"/>
                    <a:pt x="45225" y="16986"/>
                  </a:cubicBezTo>
                  <a:cubicBezTo>
                    <a:pt x="54958" y="20820"/>
                    <a:pt x="60334" y="31458"/>
                    <a:pt x="67731" y="38855"/>
                  </a:cubicBezTo>
                  <a:cubicBezTo>
                    <a:pt x="72926" y="44050"/>
                    <a:pt x="81839" y="43539"/>
                    <a:pt x="89175" y="43951"/>
                  </a:cubicBezTo>
                  <a:cubicBezTo>
                    <a:pt x="100342" y="44578"/>
                    <a:pt x="100040" y="24398"/>
                    <a:pt x="105524" y="14650"/>
                  </a:cubicBezTo>
                  <a:cubicBezTo>
                    <a:pt x="109301" y="7936"/>
                    <a:pt x="123571" y="7916"/>
                    <a:pt x="123571" y="2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298" name="Google Shape;4298;p21"/>
            <p:cNvSpPr/>
            <p:nvPr/>
          </p:nvSpPr>
          <p:spPr>
            <a:xfrm>
              <a:off x="2850350" y="4579107"/>
              <a:ext cx="3253850" cy="613275"/>
            </a:xfrm>
            <a:custGeom>
              <a:avLst/>
              <a:gdLst/>
              <a:ahLst/>
              <a:cxnLst/>
              <a:rect l="l" t="t" r="r" b="b"/>
              <a:pathLst>
                <a:path w="130154" h="24531" extrusionOk="0">
                  <a:moveTo>
                    <a:pt x="0" y="24318"/>
                  </a:moveTo>
                  <a:cubicBezTo>
                    <a:pt x="3020" y="16767"/>
                    <a:pt x="12741" y="12613"/>
                    <a:pt x="20808" y="11579"/>
                  </a:cubicBezTo>
                  <a:cubicBezTo>
                    <a:pt x="26992" y="10786"/>
                    <a:pt x="33497" y="14141"/>
                    <a:pt x="39492" y="12428"/>
                  </a:cubicBezTo>
                  <a:cubicBezTo>
                    <a:pt x="42759" y="11494"/>
                    <a:pt x="46006" y="9386"/>
                    <a:pt x="47773" y="6483"/>
                  </a:cubicBezTo>
                  <a:cubicBezTo>
                    <a:pt x="49120" y="4269"/>
                    <a:pt x="49652" y="371"/>
                    <a:pt x="52231" y="114"/>
                  </a:cubicBezTo>
                  <a:cubicBezTo>
                    <a:pt x="61341" y="-796"/>
                    <a:pt x="68435" y="9024"/>
                    <a:pt x="77285" y="11367"/>
                  </a:cubicBezTo>
                  <a:cubicBezTo>
                    <a:pt x="88308" y="14285"/>
                    <a:pt x="100326" y="7672"/>
                    <a:pt x="111469" y="10093"/>
                  </a:cubicBezTo>
                  <a:cubicBezTo>
                    <a:pt x="119161" y="11764"/>
                    <a:pt x="130154" y="16660"/>
                    <a:pt x="130154" y="2453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299" name="Google Shape;4299;p21"/>
            <p:cNvSpPr/>
            <p:nvPr/>
          </p:nvSpPr>
          <p:spPr>
            <a:xfrm>
              <a:off x="8009775" y="4463561"/>
              <a:ext cx="1433175" cy="707575"/>
            </a:xfrm>
            <a:custGeom>
              <a:avLst/>
              <a:gdLst/>
              <a:ahLst/>
              <a:cxnLst/>
              <a:rect l="l" t="t" r="r" b="b"/>
              <a:pathLst>
                <a:path w="57327" h="28303" extrusionOk="0">
                  <a:moveTo>
                    <a:pt x="57327" y="5797"/>
                  </a:moveTo>
                  <a:cubicBezTo>
                    <a:pt x="52050" y="2104"/>
                    <a:pt x="44808" y="2661"/>
                    <a:pt x="38430" y="1763"/>
                  </a:cubicBezTo>
                  <a:cubicBezTo>
                    <a:pt x="32743" y="962"/>
                    <a:pt x="26722" y="-987"/>
                    <a:pt x="21232" y="702"/>
                  </a:cubicBezTo>
                  <a:cubicBezTo>
                    <a:pt x="15212" y="2554"/>
                    <a:pt x="24725" y="14357"/>
                    <a:pt x="21232" y="19598"/>
                  </a:cubicBezTo>
                  <a:cubicBezTo>
                    <a:pt x="18086" y="24319"/>
                    <a:pt x="9810" y="19549"/>
                    <a:pt x="4247" y="20660"/>
                  </a:cubicBezTo>
                  <a:cubicBezTo>
                    <a:pt x="1389" y="21231"/>
                    <a:pt x="0" y="25388"/>
                    <a:pt x="0" y="2830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300" name="Google Shape;4300;p21"/>
            <p:cNvSpPr/>
            <p:nvPr/>
          </p:nvSpPr>
          <p:spPr>
            <a:xfrm>
              <a:off x="7999175" y="-20125"/>
              <a:ext cx="1327000" cy="606700"/>
            </a:xfrm>
            <a:custGeom>
              <a:avLst/>
              <a:gdLst/>
              <a:ahLst/>
              <a:cxnLst/>
              <a:rect l="l" t="t" r="r" b="b"/>
              <a:pathLst>
                <a:path w="53080" h="24268" extrusionOk="0">
                  <a:moveTo>
                    <a:pt x="0" y="0"/>
                  </a:moveTo>
                  <a:cubicBezTo>
                    <a:pt x="0" y="5605"/>
                    <a:pt x="1504" y="14213"/>
                    <a:pt x="7006" y="15287"/>
                  </a:cubicBezTo>
                  <a:cubicBezTo>
                    <a:pt x="13745" y="16602"/>
                    <a:pt x="20822" y="14617"/>
                    <a:pt x="27601" y="15711"/>
                  </a:cubicBezTo>
                  <a:cubicBezTo>
                    <a:pt x="31942" y="16411"/>
                    <a:pt x="34471" y="21538"/>
                    <a:pt x="38642" y="22930"/>
                  </a:cubicBezTo>
                  <a:cubicBezTo>
                    <a:pt x="43225" y="24459"/>
                    <a:pt x="48249" y="24204"/>
                    <a:pt x="53080" y="2420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301" name="Google Shape;4301;p21"/>
            <p:cNvSpPr/>
            <p:nvPr/>
          </p:nvSpPr>
          <p:spPr>
            <a:xfrm>
              <a:off x="313100" y="4810194"/>
              <a:ext cx="1088150" cy="392767"/>
            </a:xfrm>
            <a:custGeom>
              <a:avLst/>
              <a:gdLst/>
              <a:ahLst/>
              <a:cxnLst/>
              <a:rect l="l" t="t" r="r" b="b"/>
              <a:pathLst>
                <a:path w="43526" h="9299" extrusionOk="0">
                  <a:moveTo>
                    <a:pt x="0" y="9299"/>
                  </a:moveTo>
                  <a:cubicBezTo>
                    <a:pt x="11230" y="112"/>
                    <a:pt x="43526" y="-5634"/>
                    <a:pt x="43526" y="8875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4302" name="Google Shape;4302;p21"/>
            <p:cNvGrpSpPr/>
            <p:nvPr/>
          </p:nvGrpSpPr>
          <p:grpSpPr>
            <a:xfrm>
              <a:off x="6368702" y="215993"/>
              <a:ext cx="147945" cy="134470"/>
              <a:chOff x="3477352" y="993181"/>
              <a:chExt cx="147945" cy="134470"/>
            </a:xfrm>
          </p:grpSpPr>
          <p:sp>
            <p:nvSpPr>
              <p:cNvPr id="4303" name="Google Shape;4303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5" name="Google Shape;4305;p21"/>
            <p:cNvGrpSpPr/>
            <p:nvPr/>
          </p:nvGrpSpPr>
          <p:grpSpPr>
            <a:xfrm>
              <a:off x="6734553" y="166231"/>
              <a:ext cx="83763" cy="83541"/>
              <a:chOff x="3317703" y="1099656"/>
              <a:chExt cx="83763" cy="83541"/>
            </a:xfrm>
          </p:grpSpPr>
          <p:sp>
            <p:nvSpPr>
              <p:cNvPr id="4306" name="Google Shape;4306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8" name="Google Shape;4308;p21"/>
            <p:cNvGrpSpPr/>
            <p:nvPr/>
          </p:nvGrpSpPr>
          <p:grpSpPr>
            <a:xfrm>
              <a:off x="8009777" y="4026306"/>
              <a:ext cx="147945" cy="134470"/>
              <a:chOff x="3477352" y="993181"/>
              <a:chExt cx="147945" cy="134470"/>
            </a:xfrm>
          </p:grpSpPr>
          <p:sp>
            <p:nvSpPr>
              <p:cNvPr id="4309" name="Google Shape;4309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1" name="Google Shape;4311;p21"/>
            <p:cNvGrpSpPr/>
            <p:nvPr/>
          </p:nvGrpSpPr>
          <p:grpSpPr>
            <a:xfrm>
              <a:off x="2618628" y="466806"/>
              <a:ext cx="83763" cy="83541"/>
              <a:chOff x="3317703" y="1099656"/>
              <a:chExt cx="83763" cy="83541"/>
            </a:xfrm>
          </p:grpSpPr>
          <p:sp>
            <p:nvSpPr>
              <p:cNvPr id="4312" name="Google Shape;4312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4" name="Google Shape;4314;p21"/>
            <p:cNvGrpSpPr/>
            <p:nvPr/>
          </p:nvGrpSpPr>
          <p:grpSpPr>
            <a:xfrm>
              <a:off x="6620502" y="4564106"/>
              <a:ext cx="147945" cy="134470"/>
              <a:chOff x="3477352" y="993181"/>
              <a:chExt cx="147945" cy="134470"/>
            </a:xfrm>
          </p:grpSpPr>
          <p:sp>
            <p:nvSpPr>
              <p:cNvPr id="4315" name="Google Shape;4315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7" name="Google Shape;4317;p21"/>
            <p:cNvGrpSpPr/>
            <p:nvPr/>
          </p:nvGrpSpPr>
          <p:grpSpPr>
            <a:xfrm>
              <a:off x="1175591" y="249781"/>
              <a:ext cx="83763" cy="83541"/>
              <a:chOff x="3317703" y="1099656"/>
              <a:chExt cx="83763" cy="83541"/>
            </a:xfrm>
          </p:grpSpPr>
          <p:sp>
            <p:nvSpPr>
              <p:cNvPr id="4318" name="Google Shape;4318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0" name="Google Shape;4320;p21"/>
            <p:cNvGrpSpPr/>
            <p:nvPr/>
          </p:nvGrpSpPr>
          <p:grpSpPr>
            <a:xfrm>
              <a:off x="7707052" y="778381"/>
              <a:ext cx="147945" cy="134470"/>
              <a:chOff x="3477352" y="993181"/>
              <a:chExt cx="147945" cy="134470"/>
            </a:xfrm>
          </p:grpSpPr>
          <p:sp>
            <p:nvSpPr>
              <p:cNvPr id="4321" name="Google Shape;4321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3" name="Google Shape;4323;p21"/>
            <p:cNvGrpSpPr/>
            <p:nvPr/>
          </p:nvGrpSpPr>
          <p:grpSpPr>
            <a:xfrm>
              <a:off x="956028" y="3896943"/>
              <a:ext cx="83763" cy="83541"/>
              <a:chOff x="3317703" y="1099656"/>
              <a:chExt cx="83763" cy="83541"/>
            </a:xfrm>
          </p:grpSpPr>
          <p:sp>
            <p:nvSpPr>
              <p:cNvPr id="4324" name="Google Shape;4324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1"/>
            <p:cNvGrpSpPr/>
            <p:nvPr/>
          </p:nvGrpSpPr>
          <p:grpSpPr>
            <a:xfrm>
              <a:off x="2825452" y="643906"/>
              <a:ext cx="147945" cy="134470"/>
              <a:chOff x="3477352" y="993181"/>
              <a:chExt cx="147945" cy="134470"/>
            </a:xfrm>
          </p:grpSpPr>
          <p:sp>
            <p:nvSpPr>
              <p:cNvPr id="4327" name="Google Shape;4327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1"/>
            <p:cNvGrpSpPr/>
            <p:nvPr/>
          </p:nvGrpSpPr>
          <p:grpSpPr>
            <a:xfrm>
              <a:off x="2577528" y="4652431"/>
              <a:ext cx="83763" cy="83541"/>
              <a:chOff x="3317703" y="1099656"/>
              <a:chExt cx="83763" cy="83541"/>
            </a:xfrm>
          </p:grpSpPr>
          <p:sp>
            <p:nvSpPr>
              <p:cNvPr id="4330" name="Google Shape;4330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1"/>
            <p:cNvGrpSpPr/>
            <p:nvPr/>
          </p:nvGrpSpPr>
          <p:grpSpPr>
            <a:xfrm>
              <a:off x="1143502" y="3765381"/>
              <a:ext cx="147945" cy="134470"/>
              <a:chOff x="3477352" y="993181"/>
              <a:chExt cx="147945" cy="134470"/>
            </a:xfrm>
          </p:grpSpPr>
          <p:sp>
            <p:nvSpPr>
              <p:cNvPr id="4333" name="Google Shape;4333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5" name="Google Shape;4335;p21"/>
            <p:cNvGrpSpPr/>
            <p:nvPr/>
          </p:nvGrpSpPr>
          <p:grpSpPr>
            <a:xfrm>
              <a:off x="6284928" y="4421131"/>
              <a:ext cx="83763" cy="83541"/>
              <a:chOff x="3317703" y="1099656"/>
              <a:chExt cx="83763" cy="83541"/>
            </a:xfrm>
          </p:grpSpPr>
          <p:sp>
            <p:nvSpPr>
              <p:cNvPr id="4336" name="Google Shape;4336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8" name="Google Shape;4338;p21"/>
            <p:cNvGrpSpPr/>
            <p:nvPr/>
          </p:nvGrpSpPr>
          <p:grpSpPr>
            <a:xfrm>
              <a:off x="2702402" y="4421131"/>
              <a:ext cx="147945" cy="134470"/>
              <a:chOff x="3477352" y="993181"/>
              <a:chExt cx="147945" cy="134470"/>
            </a:xfrm>
          </p:grpSpPr>
          <p:sp>
            <p:nvSpPr>
              <p:cNvPr id="4339" name="Google Shape;4339;p2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1" name="Google Shape;4341;p21"/>
            <p:cNvGrpSpPr/>
            <p:nvPr/>
          </p:nvGrpSpPr>
          <p:grpSpPr>
            <a:xfrm>
              <a:off x="7961903" y="4270393"/>
              <a:ext cx="83763" cy="83541"/>
              <a:chOff x="3317703" y="1099656"/>
              <a:chExt cx="83763" cy="83541"/>
            </a:xfrm>
          </p:grpSpPr>
          <p:sp>
            <p:nvSpPr>
              <p:cNvPr id="4342" name="Google Shape;4342;p2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4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17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620" name="Google Shape;620;p4"/>
          <p:cNvGrpSpPr/>
          <p:nvPr/>
        </p:nvGrpSpPr>
        <p:grpSpPr>
          <a:xfrm>
            <a:off x="-158075" y="-80675"/>
            <a:ext cx="9472320" cy="5285381"/>
            <a:chOff x="-158075" y="-80675"/>
            <a:chExt cx="9472320" cy="5285381"/>
          </a:xfrm>
        </p:grpSpPr>
        <p:grpSp>
          <p:nvGrpSpPr>
            <p:cNvPr id="621" name="Google Shape;621;p4"/>
            <p:cNvGrpSpPr/>
            <p:nvPr/>
          </p:nvGrpSpPr>
          <p:grpSpPr>
            <a:xfrm>
              <a:off x="7149527" y="155893"/>
              <a:ext cx="147945" cy="134470"/>
              <a:chOff x="3477352" y="993181"/>
              <a:chExt cx="147945" cy="134470"/>
            </a:xfrm>
          </p:grpSpPr>
          <p:sp>
            <p:nvSpPr>
              <p:cNvPr id="622" name="Google Shape;622;p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4"/>
            <p:cNvGrpSpPr/>
            <p:nvPr/>
          </p:nvGrpSpPr>
          <p:grpSpPr>
            <a:xfrm>
              <a:off x="6989878" y="262368"/>
              <a:ext cx="83763" cy="83541"/>
              <a:chOff x="3317703" y="1099656"/>
              <a:chExt cx="83763" cy="83541"/>
            </a:xfrm>
          </p:grpSpPr>
          <p:sp>
            <p:nvSpPr>
              <p:cNvPr id="625" name="Google Shape;625;p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" name="Google Shape;627;p4"/>
            <p:cNvGrpSpPr/>
            <p:nvPr/>
          </p:nvGrpSpPr>
          <p:grpSpPr>
            <a:xfrm>
              <a:off x="2147991" y="111403"/>
              <a:ext cx="253123" cy="201815"/>
              <a:chOff x="1631216" y="1891228"/>
              <a:chExt cx="253123" cy="201815"/>
            </a:xfrm>
          </p:grpSpPr>
          <p:sp>
            <p:nvSpPr>
              <p:cNvPr id="628" name="Google Shape;628;p4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" name="Google Shape;638;p4"/>
            <p:cNvGrpSpPr/>
            <p:nvPr/>
          </p:nvGrpSpPr>
          <p:grpSpPr>
            <a:xfrm>
              <a:off x="4388185" y="138472"/>
              <a:ext cx="235599" cy="224844"/>
              <a:chOff x="1690685" y="2722372"/>
              <a:chExt cx="235599" cy="224844"/>
            </a:xfrm>
          </p:grpSpPr>
          <p:sp>
            <p:nvSpPr>
              <p:cNvPr id="639" name="Google Shape;639;p4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7" name="Google Shape;667;p4"/>
            <p:cNvSpPr/>
            <p:nvPr/>
          </p:nvSpPr>
          <p:spPr>
            <a:xfrm>
              <a:off x="1982000" y="3820481"/>
              <a:ext cx="2850975" cy="1384225"/>
            </a:xfrm>
            <a:custGeom>
              <a:avLst/>
              <a:gdLst/>
              <a:ahLst/>
              <a:cxnLst/>
              <a:rect l="l" t="t" r="r" b="b"/>
              <a:pathLst>
                <a:path w="114039" h="55369" extrusionOk="0">
                  <a:moveTo>
                    <a:pt x="0" y="55369"/>
                  </a:moveTo>
                  <a:cubicBezTo>
                    <a:pt x="3245" y="48883"/>
                    <a:pt x="3917" y="39755"/>
                    <a:pt x="10214" y="36157"/>
                  </a:cubicBezTo>
                  <a:cubicBezTo>
                    <a:pt x="20180" y="30463"/>
                    <a:pt x="35365" y="39941"/>
                    <a:pt x="44504" y="32996"/>
                  </a:cubicBezTo>
                  <a:cubicBezTo>
                    <a:pt x="55818" y="24399"/>
                    <a:pt x="58361" y="-3627"/>
                    <a:pt x="71985" y="408"/>
                  </a:cubicBezTo>
                  <a:cubicBezTo>
                    <a:pt x="79639" y="2675"/>
                    <a:pt x="83502" y="12405"/>
                    <a:pt x="85604" y="20106"/>
                  </a:cubicBezTo>
                  <a:cubicBezTo>
                    <a:pt x="86947" y="25028"/>
                    <a:pt x="86180" y="31587"/>
                    <a:pt x="90224" y="34698"/>
                  </a:cubicBezTo>
                  <a:cubicBezTo>
                    <a:pt x="95346" y="38638"/>
                    <a:pt x="102791" y="38170"/>
                    <a:pt x="108464" y="41264"/>
                  </a:cubicBezTo>
                  <a:cubicBezTo>
                    <a:pt x="112654" y="43549"/>
                    <a:pt x="115078" y="50112"/>
                    <a:pt x="113571" y="5464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68" name="Google Shape;668;p4"/>
            <p:cNvSpPr/>
            <p:nvPr/>
          </p:nvSpPr>
          <p:spPr>
            <a:xfrm>
              <a:off x="-158075" y="-44175"/>
              <a:ext cx="2017275" cy="1373050"/>
            </a:xfrm>
            <a:custGeom>
              <a:avLst/>
              <a:gdLst/>
              <a:ahLst/>
              <a:cxnLst/>
              <a:rect l="l" t="t" r="r" b="b"/>
              <a:pathLst>
                <a:path w="80691" h="54922" extrusionOk="0">
                  <a:moveTo>
                    <a:pt x="78064" y="0"/>
                  </a:moveTo>
                  <a:cubicBezTo>
                    <a:pt x="79618" y="4272"/>
                    <a:pt x="82666" y="11237"/>
                    <a:pt x="78794" y="13619"/>
                  </a:cubicBezTo>
                  <a:cubicBezTo>
                    <a:pt x="72349" y="17584"/>
                    <a:pt x="63576" y="17151"/>
                    <a:pt x="56177" y="15564"/>
                  </a:cubicBezTo>
                  <a:cubicBezTo>
                    <a:pt x="48523" y="13923"/>
                    <a:pt x="40786" y="6230"/>
                    <a:pt x="33560" y="9241"/>
                  </a:cubicBezTo>
                  <a:cubicBezTo>
                    <a:pt x="26248" y="12288"/>
                    <a:pt x="24849" y="24064"/>
                    <a:pt x="26265" y="31858"/>
                  </a:cubicBezTo>
                  <a:cubicBezTo>
                    <a:pt x="27381" y="38000"/>
                    <a:pt x="29568" y="45143"/>
                    <a:pt x="26508" y="50584"/>
                  </a:cubicBezTo>
                  <a:cubicBezTo>
                    <a:pt x="22112" y="58402"/>
                    <a:pt x="1111" y="54863"/>
                    <a:pt x="0" y="4596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69" name="Google Shape;669;p4"/>
            <p:cNvSpPr/>
            <p:nvPr/>
          </p:nvSpPr>
          <p:spPr>
            <a:xfrm>
              <a:off x="7875445" y="-80675"/>
              <a:ext cx="1438800" cy="2906125"/>
            </a:xfrm>
            <a:custGeom>
              <a:avLst/>
              <a:gdLst/>
              <a:ahLst/>
              <a:cxnLst/>
              <a:rect l="l" t="t" r="r" b="b"/>
              <a:pathLst>
                <a:path w="57552" h="116245" extrusionOk="0">
                  <a:moveTo>
                    <a:pt x="1375" y="0"/>
                  </a:moveTo>
                  <a:cubicBezTo>
                    <a:pt x="-919" y="1527"/>
                    <a:pt x="186" y="5782"/>
                    <a:pt x="1375" y="8268"/>
                  </a:cubicBezTo>
                  <a:cubicBezTo>
                    <a:pt x="6084" y="18115"/>
                    <a:pt x="19792" y="20687"/>
                    <a:pt x="30314" y="23589"/>
                  </a:cubicBezTo>
                  <a:cubicBezTo>
                    <a:pt x="35582" y="25042"/>
                    <a:pt x="42796" y="27056"/>
                    <a:pt x="44176" y="32344"/>
                  </a:cubicBezTo>
                  <a:cubicBezTo>
                    <a:pt x="47323" y="44400"/>
                    <a:pt x="32175" y="55153"/>
                    <a:pt x="31774" y="67607"/>
                  </a:cubicBezTo>
                  <a:cubicBezTo>
                    <a:pt x="31183" y="85946"/>
                    <a:pt x="42867" y="105243"/>
                    <a:pt x="57552" y="116245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70" name="Google Shape;670;p4"/>
            <p:cNvSpPr/>
            <p:nvPr/>
          </p:nvSpPr>
          <p:spPr>
            <a:xfrm>
              <a:off x="4894225" y="-41750"/>
              <a:ext cx="1623300" cy="475950"/>
            </a:xfrm>
            <a:custGeom>
              <a:avLst/>
              <a:gdLst/>
              <a:ahLst/>
              <a:cxnLst/>
              <a:rect l="l" t="t" r="r" b="b"/>
              <a:pathLst>
                <a:path w="64932" h="19038" extrusionOk="0">
                  <a:moveTo>
                    <a:pt x="0" y="0"/>
                  </a:moveTo>
                  <a:cubicBezTo>
                    <a:pt x="10443" y="15659"/>
                    <a:pt x="36448" y="23362"/>
                    <a:pt x="53989" y="16537"/>
                  </a:cubicBezTo>
                  <a:cubicBezTo>
                    <a:pt x="60149" y="14140"/>
                    <a:pt x="62844" y="6272"/>
                    <a:pt x="64932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671" name="Google Shape;671;p4"/>
            <p:cNvGrpSpPr/>
            <p:nvPr/>
          </p:nvGrpSpPr>
          <p:grpSpPr>
            <a:xfrm>
              <a:off x="463952" y="4656081"/>
              <a:ext cx="147945" cy="134470"/>
              <a:chOff x="3477352" y="993181"/>
              <a:chExt cx="147945" cy="134470"/>
            </a:xfrm>
          </p:grpSpPr>
          <p:sp>
            <p:nvSpPr>
              <p:cNvPr id="672" name="Google Shape;672;p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4"/>
            <p:cNvGrpSpPr/>
            <p:nvPr/>
          </p:nvGrpSpPr>
          <p:grpSpPr>
            <a:xfrm>
              <a:off x="304303" y="4762556"/>
              <a:ext cx="83763" cy="83541"/>
              <a:chOff x="3317703" y="1099656"/>
              <a:chExt cx="83763" cy="83541"/>
            </a:xfrm>
          </p:grpSpPr>
          <p:sp>
            <p:nvSpPr>
              <p:cNvPr id="675" name="Google Shape;675;p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7" name="Google Shape;677;p4"/>
            <p:cNvGrpSpPr/>
            <p:nvPr/>
          </p:nvGrpSpPr>
          <p:grpSpPr>
            <a:xfrm>
              <a:off x="4033953" y="209131"/>
              <a:ext cx="83763" cy="83541"/>
              <a:chOff x="3317703" y="1099656"/>
              <a:chExt cx="83763" cy="83541"/>
            </a:xfrm>
          </p:grpSpPr>
          <p:sp>
            <p:nvSpPr>
              <p:cNvPr id="678" name="Google Shape;678;p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4"/>
            <p:cNvGrpSpPr/>
            <p:nvPr/>
          </p:nvGrpSpPr>
          <p:grpSpPr>
            <a:xfrm>
              <a:off x="368578" y="2741906"/>
              <a:ext cx="83763" cy="83541"/>
              <a:chOff x="3317703" y="1099656"/>
              <a:chExt cx="83763" cy="83541"/>
            </a:xfrm>
          </p:grpSpPr>
          <p:sp>
            <p:nvSpPr>
              <p:cNvPr id="681" name="Google Shape;681;p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" name="Google Shape;683;p4"/>
            <p:cNvGrpSpPr/>
            <p:nvPr/>
          </p:nvGrpSpPr>
          <p:grpSpPr>
            <a:xfrm>
              <a:off x="220627" y="3317681"/>
              <a:ext cx="147945" cy="134470"/>
              <a:chOff x="3477352" y="993181"/>
              <a:chExt cx="147945" cy="134470"/>
            </a:xfrm>
          </p:grpSpPr>
          <p:sp>
            <p:nvSpPr>
              <p:cNvPr id="684" name="Google Shape;684;p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6" name="Google Shape;686;p4"/>
            <p:cNvGrpSpPr/>
            <p:nvPr/>
          </p:nvGrpSpPr>
          <p:grpSpPr>
            <a:xfrm>
              <a:off x="2610377" y="128993"/>
              <a:ext cx="147945" cy="134470"/>
              <a:chOff x="3477352" y="993181"/>
              <a:chExt cx="147945" cy="134470"/>
            </a:xfrm>
          </p:grpSpPr>
          <p:sp>
            <p:nvSpPr>
              <p:cNvPr id="687" name="Google Shape;687;p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4"/>
          <p:cNvGrpSpPr/>
          <p:nvPr/>
        </p:nvGrpSpPr>
        <p:grpSpPr>
          <a:xfrm>
            <a:off x="5527452" y="4736081"/>
            <a:ext cx="147945" cy="134470"/>
            <a:chOff x="3477352" y="993181"/>
            <a:chExt cx="147945" cy="134470"/>
          </a:xfrm>
        </p:grpSpPr>
        <p:sp>
          <p:nvSpPr>
            <p:cNvPr id="690" name="Google Shape;690;p4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1_1"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p22"/>
          <p:cNvSpPr txBox="1">
            <a:spLocks noGrp="1"/>
          </p:cNvSpPr>
          <p:nvPr>
            <p:ph type="title" hasCustomPrompt="1"/>
          </p:nvPr>
        </p:nvSpPr>
        <p:spPr>
          <a:xfrm>
            <a:off x="5666688" y="1176854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46" name="Google Shape;4346;p22"/>
          <p:cNvSpPr txBox="1">
            <a:spLocks noGrp="1"/>
          </p:cNvSpPr>
          <p:nvPr>
            <p:ph type="subTitle" idx="1"/>
          </p:nvPr>
        </p:nvSpPr>
        <p:spPr>
          <a:xfrm rot="260">
            <a:off x="4459500" y="3553386"/>
            <a:ext cx="39645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47" name="Google Shape;4347;p22"/>
          <p:cNvSpPr txBox="1">
            <a:spLocks noGrp="1"/>
          </p:cNvSpPr>
          <p:nvPr>
            <p:ph type="title" idx="2"/>
          </p:nvPr>
        </p:nvSpPr>
        <p:spPr>
          <a:xfrm>
            <a:off x="4459500" y="2713763"/>
            <a:ext cx="39645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348" name="Google Shape;4348;p22"/>
          <p:cNvGrpSpPr/>
          <p:nvPr/>
        </p:nvGrpSpPr>
        <p:grpSpPr>
          <a:xfrm>
            <a:off x="-244225" y="-78450"/>
            <a:ext cx="9708412" cy="5043000"/>
            <a:chOff x="-244225" y="-78450"/>
            <a:chExt cx="9708412" cy="5043000"/>
          </a:xfrm>
        </p:grpSpPr>
        <p:grpSp>
          <p:nvGrpSpPr>
            <p:cNvPr id="4349" name="Google Shape;4349;p22"/>
            <p:cNvGrpSpPr/>
            <p:nvPr/>
          </p:nvGrpSpPr>
          <p:grpSpPr>
            <a:xfrm>
              <a:off x="8582017" y="3605615"/>
              <a:ext cx="400341" cy="492138"/>
              <a:chOff x="8582017" y="3605615"/>
              <a:chExt cx="400341" cy="492138"/>
            </a:xfrm>
          </p:grpSpPr>
          <p:sp>
            <p:nvSpPr>
              <p:cNvPr id="4350" name="Google Shape;4350;p22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2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2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2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2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2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2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2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2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2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2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2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2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2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2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22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22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2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2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2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2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2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2" name="Google Shape;4372;p22"/>
            <p:cNvGrpSpPr/>
            <p:nvPr/>
          </p:nvGrpSpPr>
          <p:grpSpPr>
            <a:xfrm>
              <a:off x="7611491" y="4435425"/>
              <a:ext cx="477493" cy="336159"/>
              <a:chOff x="6463366" y="1152387"/>
              <a:chExt cx="477493" cy="336159"/>
            </a:xfrm>
          </p:grpSpPr>
          <p:sp>
            <p:nvSpPr>
              <p:cNvPr id="4373" name="Google Shape;4373;p22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2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2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2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2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2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2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2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22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22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22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22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22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22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22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22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22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22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22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2" name="Google Shape;4392;p22"/>
            <p:cNvGrpSpPr/>
            <p:nvPr/>
          </p:nvGrpSpPr>
          <p:grpSpPr>
            <a:xfrm>
              <a:off x="8688986" y="415760"/>
              <a:ext cx="186410" cy="619807"/>
              <a:chOff x="4912361" y="3048535"/>
              <a:chExt cx="186410" cy="619807"/>
            </a:xfrm>
          </p:grpSpPr>
          <p:sp>
            <p:nvSpPr>
              <p:cNvPr id="4393" name="Google Shape;4393;p22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22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22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22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22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22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22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22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22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2" name="Google Shape;4402;p22"/>
            <p:cNvSpPr/>
            <p:nvPr/>
          </p:nvSpPr>
          <p:spPr>
            <a:xfrm>
              <a:off x="4955951" y="3237001"/>
              <a:ext cx="127" cy="633"/>
            </a:xfrm>
            <a:custGeom>
              <a:avLst/>
              <a:gdLst/>
              <a:ahLst/>
              <a:cxnLst/>
              <a:rect l="l" t="t" r="r" b="b"/>
              <a:pathLst>
                <a:path w="4" h="20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4" y="2"/>
                    <a:pt x="4" y="3"/>
                  </a:cubicBezTo>
                  <a:lnTo>
                    <a:pt x="4" y="3"/>
                  </a:lnTo>
                  <a:cubicBezTo>
                    <a:pt x="4" y="2"/>
                    <a:pt x="4" y="1"/>
                    <a:pt x="4" y="1"/>
                  </a:cubicBezTo>
                  <a:close/>
                  <a:moveTo>
                    <a:pt x="4" y="3"/>
                  </a:moveTo>
                  <a:cubicBezTo>
                    <a:pt x="3" y="4"/>
                    <a:pt x="3" y="7"/>
                    <a:pt x="3" y="8"/>
                  </a:cubicBezTo>
                  <a:cubicBezTo>
                    <a:pt x="1" y="16"/>
                    <a:pt x="1" y="20"/>
                    <a:pt x="1" y="20"/>
                  </a:cubicBezTo>
                  <a:cubicBezTo>
                    <a:pt x="1" y="20"/>
                    <a:pt x="2" y="1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3" name="Google Shape;4403;p22"/>
            <p:cNvGrpSpPr/>
            <p:nvPr/>
          </p:nvGrpSpPr>
          <p:grpSpPr>
            <a:xfrm>
              <a:off x="424134" y="1746935"/>
              <a:ext cx="255401" cy="462657"/>
              <a:chOff x="4718359" y="1577085"/>
              <a:chExt cx="255401" cy="462657"/>
            </a:xfrm>
          </p:grpSpPr>
          <p:sp>
            <p:nvSpPr>
              <p:cNvPr id="4404" name="Google Shape;4404;p22"/>
              <p:cNvSpPr/>
              <p:nvPr/>
            </p:nvSpPr>
            <p:spPr>
              <a:xfrm>
                <a:off x="4734270" y="1577085"/>
                <a:ext cx="57634" cy="6740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131" extrusionOk="0">
                    <a:moveTo>
                      <a:pt x="1093" y="1"/>
                    </a:moveTo>
                    <a:cubicBezTo>
                      <a:pt x="824" y="1"/>
                      <a:pt x="507" y="77"/>
                      <a:pt x="292" y="284"/>
                    </a:cubicBezTo>
                    <a:cubicBezTo>
                      <a:pt x="206" y="293"/>
                      <a:pt x="136" y="422"/>
                      <a:pt x="100" y="499"/>
                    </a:cubicBezTo>
                    <a:cubicBezTo>
                      <a:pt x="0" y="721"/>
                      <a:pt x="16" y="976"/>
                      <a:pt x="44" y="1206"/>
                    </a:cubicBezTo>
                    <a:cubicBezTo>
                      <a:pt x="73" y="1421"/>
                      <a:pt x="123" y="1637"/>
                      <a:pt x="209" y="1921"/>
                    </a:cubicBezTo>
                    <a:cubicBezTo>
                      <a:pt x="193" y="1951"/>
                      <a:pt x="203" y="2008"/>
                      <a:pt x="246" y="2043"/>
                    </a:cubicBezTo>
                    <a:lnTo>
                      <a:pt x="256" y="2068"/>
                    </a:lnTo>
                    <a:lnTo>
                      <a:pt x="261" y="2087"/>
                    </a:lnTo>
                    <a:cubicBezTo>
                      <a:pt x="266" y="2103"/>
                      <a:pt x="279" y="2116"/>
                      <a:pt x="295" y="2124"/>
                    </a:cubicBezTo>
                    <a:cubicBezTo>
                      <a:pt x="305" y="2129"/>
                      <a:pt x="315" y="2131"/>
                      <a:pt x="326" y="2131"/>
                    </a:cubicBezTo>
                    <a:cubicBezTo>
                      <a:pt x="335" y="2131"/>
                      <a:pt x="344" y="2129"/>
                      <a:pt x="352" y="2126"/>
                    </a:cubicBezTo>
                    <a:cubicBezTo>
                      <a:pt x="355" y="2124"/>
                      <a:pt x="359" y="2121"/>
                      <a:pt x="364" y="2118"/>
                    </a:cubicBezTo>
                    <a:cubicBezTo>
                      <a:pt x="382" y="2104"/>
                      <a:pt x="390" y="2093"/>
                      <a:pt x="394" y="2078"/>
                    </a:cubicBezTo>
                    <a:cubicBezTo>
                      <a:pt x="490" y="2093"/>
                      <a:pt x="596" y="2103"/>
                      <a:pt x="703" y="2103"/>
                    </a:cubicBezTo>
                    <a:cubicBezTo>
                      <a:pt x="931" y="2103"/>
                      <a:pt x="1164" y="2058"/>
                      <a:pt x="1320" y="1918"/>
                    </a:cubicBezTo>
                    <a:cubicBezTo>
                      <a:pt x="1329" y="1934"/>
                      <a:pt x="1348" y="1944"/>
                      <a:pt x="1367" y="1944"/>
                    </a:cubicBezTo>
                    <a:cubicBezTo>
                      <a:pt x="1379" y="1944"/>
                      <a:pt x="1391" y="1940"/>
                      <a:pt x="1402" y="1932"/>
                    </a:cubicBezTo>
                    <a:cubicBezTo>
                      <a:pt x="1419" y="1921"/>
                      <a:pt x="1428" y="1899"/>
                      <a:pt x="1426" y="1878"/>
                    </a:cubicBezTo>
                    <a:lnTo>
                      <a:pt x="1415" y="1796"/>
                    </a:lnTo>
                    <a:cubicBezTo>
                      <a:pt x="1456" y="1720"/>
                      <a:pt x="1471" y="1610"/>
                      <a:pt x="1403" y="1550"/>
                    </a:cubicBezTo>
                    <a:cubicBezTo>
                      <a:pt x="1429" y="611"/>
                      <a:pt x="1821" y="320"/>
                      <a:pt x="1602" y="190"/>
                    </a:cubicBezTo>
                    <a:cubicBezTo>
                      <a:pt x="1601" y="84"/>
                      <a:pt x="1373" y="1"/>
                      <a:pt x="1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22"/>
              <p:cNvSpPr/>
              <p:nvPr/>
            </p:nvSpPr>
            <p:spPr>
              <a:xfrm>
                <a:off x="4718359" y="1625989"/>
                <a:ext cx="255401" cy="413753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080" extrusionOk="0">
                    <a:moveTo>
                      <a:pt x="4795" y="5250"/>
                    </a:moveTo>
                    <a:cubicBezTo>
                      <a:pt x="4879" y="5250"/>
                      <a:pt x="4957" y="5253"/>
                      <a:pt x="5034" y="5259"/>
                    </a:cubicBezTo>
                    <a:cubicBezTo>
                      <a:pt x="5117" y="5266"/>
                      <a:pt x="5215" y="5275"/>
                      <a:pt x="5308" y="5298"/>
                    </a:cubicBezTo>
                    <a:cubicBezTo>
                      <a:pt x="5432" y="5331"/>
                      <a:pt x="5586" y="5382"/>
                      <a:pt x="5685" y="5505"/>
                    </a:cubicBezTo>
                    <a:cubicBezTo>
                      <a:pt x="5691" y="5515"/>
                      <a:pt x="5698" y="5524"/>
                      <a:pt x="5704" y="5534"/>
                    </a:cubicBezTo>
                    <a:cubicBezTo>
                      <a:pt x="5707" y="5537"/>
                      <a:pt x="5707" y="5538"/>
                      <a:pt x="5708" y="5540"/>
                    </a:cubicBezTo>
                    <a:cubicBezTo>
                      <a:pt x="5878" y="5802"/>
                      <a:pt x="5979" y="6097"/>
                      <a:pt x="6083" y="6426"/>
                    </a:cubicBezTo>
                    <a:cubicBezTo>
                      <a:pt x="6179" y="6727"/>
                      <a:pt x="6259" y="6956"/>
                      <a:pt x="6344" y="7169"/>
                    </a:cubicBezTo>
                    <a:cubicBezTo>
                      <a:pt x="6411" y="7341"/>
                      <a:pt x="6483" y="7513"/>
                      <a:pt x="6553" y="7685"/>
                    </a:cubicBezTo>
                    <a:lnTo>
                      <a:pt x="6637" y="7886"/>
                    </a:lnTo>
                    <a:cubicBezTo>
                      <a:pt x="6821" y="8332"/>
                      <a:pt x="7028" y="8837"/>
                      <a:pt x="7153" y="9360"/>
                    </a:cubicBezTo>
                    <a:cubicBezTo>
                      <a:pt x="7177" y="9463"/>
                      <a:pt x="7210" y="9603"/>
                      <a:pt x="7229" y="9744"/>
                    </a:cubicBezTo>
                    <a:cubicBezTo>
                      <a:pt x="7247" y="9864"/>
                      <a:pt x="7263" y="9980"/>
                      <a:pt x="7260" y="10099"/>
                    </a:cubicBezTo>
                    <a:cubicBezTo>
                      <a:pt x="7254" y="10315"/>
                      <a:pt x="7177" y="10512"/>
                      <a:pt x="7045" y="10637"/>
                    </a:cubicBezTo>
                    <a:cubicBezTo>
                      <a:pt x="7011" y="10670"/>
                      <a:pt x="6977" y="10700"/>
                      <a:pt x="6926" y="10737"/>
                    </a:cubicBezTo>
                    <a:cubicBezTo>
                      <a:pt x="6926" y="10737"/>
                      <a:pt x="6925" y="10739"/>
                      <a:pt x="6924" y="10739"/>
                    </a:cubicBezTo>
                    <a:cubicBezTo>
                      <a:pt x="6885" y="10764"/>
                      <a:pt x="6848" y="10787"/>
                      <a:pt x="6811" y="10809"/>
                    </a:cubicBezTo>
                    <a:cubicBezTo>
                      <a:pt x="6725" y="10853"/>
                      <a:pt x="6637" y="10895"/>
                      <a:pt x="6540" y="10931"/>
                    </a:cubicBezTo>
                    <a:cubicBezTo>
                      <a:pt x="6481" y="10953"/>
                      <a:pt x="6422" y="10975"/>
                      <a:pt x="6362" y="10999"/>
                    </a:cubicBezTo>
                    <a:cubicBezTo>
                      <a:pt x="6226" y="11049"/>
                      <a:pt x="6086" y="11101"/>
                      <a:pt x="5954" y="11168"/>
                    </a:cubicBezTo>
                    <a:cubicBezTo>
                      <a:pt x="5797" y="11254"/>
                      <a:pt x="5629" y="11343"/>
                      <a:pt x="5456" y="11417"/>
                    </a:cubicBezTo>
                    <a:cubicBezTo>
                      <a:pt x="5287" y="11490"/>
                      <a:pt x="5108" y="11561"/>
                      <a:pt x="4908" y="11632"/>
                    </a:cubicBezTo>
                    <a:cubicBezTo>
                      <a:pt x="4585" y="11747"/>
                      <a:pt x="4255" y="11851"/>
                      <a:pt x="3934" y="11949"/>
                    </a:cubicBezTo>
                    <a:lnTo>
                      <a:pt x="3789" y="11994"/>
                    </a:lnTo>
                    <a:cubicBezTo>
                      <a:pt x="3710" y="12017"/>
                      <a:pt x="3632" y="12042"/>
                      <a:pt x="3553" y="12069"/>
                    </a:cubicBezTo>
                    <a:lnTo>
                      <a:pt x="3527" y="12078"/>
                    </a:lnTo>
                    <a:cubicBezTo>
                      <a:pt x="3483" y="12092"/>
                      <a:pt x="3438" y="12106"/>
                      <a:pt x="3391" y="12119"/>
                    </a:cubicBezTo>
                    <a:cubicBezTo>
                      <a:pt x="3308" y="12141"/>
                      <a:pt x="3212" y="12166"/>
                      <a:pt x="3119" y="12171"/>
                    </a:cubicBezTo>
                    <a:cubicBezTo>
                      <a:pt x="3102" y="12172"/>
                      <a:pt x="3086" y="12172"/>
                      <a:pt x="3070" y="12172"/>
                    </a:cubicBezTo>
                    <a:cubicBezTo>
                      <a:pt x="2997" y="12172"/>
                      <a:pt x="2933" y="12162"/>
                      <a:pt x="2873" y="12141"/>
                    </a:cubicBezTo>
                    <a:cubicBezTo>
                      <a:pt x="2810" y="12119"/>
                      <a:pt x="2751" y="12083"/>
                      <a:pt x="2707" y="12039"/>
                    </a:cubicBezTo>
                    <a:cubicBezTo>
                      <a:pt x="2578" y="11913"/>
                      <a:pt x="2501" y="11744"/>
                      <a:pt x="2439" y="11595"/>
                    </a:cubicBezTo>
                    <a:cubicBezTo>
                      <a:pt x="2314" y="11293"/>
                      <a:pt x="2206" y="11015"/>
                      <a:pt x="2105" y="10746"/>
                    </a:cubicBezTo>
                    <a:cubicBezTo>
                      <a:pt x="1723" y="9732"/>
                      <a:pt x="1399" y="8675"/>
                      <a:pt x="1089" y="7653"/>
                    </a:cubicBezTo>
                    <a:lnTo>
                      <a:pt x="964" y="7249"/>
                    </a:lnTo>
                    <a:cubicBezTo>
                      <a:pt x="960" y="7231"/>
                      <a:pt x="963" y="7213"/>
                      <a:pt x="977" y="7195"/>
                    </a:cubicBezTo>
                    <a:cubicBezTo>
                      <a:pt x="978" y="7173"/>
                      <a:pt x="981" y="7155"/>
                      <a:pt x="986" y="7135"/>
                    </a:cubicBezTo>
                    <a:cubicBezTo>
                      <a:pt x="1006" y="7056"/>
                      <a:pt x="1043" y="6980"/>
                      <a:pt x="1113" y="6886"/>
                    </a:cubicBezTo>
                    <a:cubicBezTo>
                      <a:pt x="1119" y="6881"/>
                      <a:pt x="1128" y="6878"/>
                      <a:pt x="1136" y="6878"/>
                    </a:cubicBezTo>
                    <a:cubicBezTo>
                      <a:pt x="1138" y="6878"/>
                      <a:pt x="1140" y="6878"/>
                      <a:pt x="1142" y="6878"/>
                    </a:cubicBezTo>
                    <a:cubicBezTo>
                      <a:pt x="1179" y="6820"/>
                      <a:pt x="1226" y="6765"/>
                      <a:pt x="1282" y="6718"/>
                    </a:cubicBezTo>
                    <a:lnTo>
                      <a:pt x="1319" y="6685"/>
                    </a:lnTo>
                    <a:cubicBezTo>
                      <a:pt x="1404" y="6603"/>
                      <a:pt x="1491" y="6526"/>
                      <a:pt x="1587" y="6455"/>
                    </a:cubicBezTo>
                    <a:cubicBezTo>
                      <a:pt x="1630" y="6424"/>
                      <a:pt x="1673" y="6393"/>
                      <a:pt x="1716" y="6364"/>
                    </a:cubicBezTo>
                    <a:cubicBezTo>
                      <a:pt x="1766" y="6333"/>
                      <a:pt x="1819" y="6300"/>
                      <a:pt x="1872" y="6270"/>
                    </a:cubicBezTo>
                    <a:cubicBezTo>
                      <a:pt x="1952" y="6214"/>
                      <a:pt x="2029" y="6164"/>
                      <a:pt x="2108" y="6117"/>
                    </a:cubicBezTo>
                    <a:cubicBezTo>
                      <a:pt x="2501" y="5878"/>
                      <a:pt x="2904" y="5684"/>
                      <a:pt x="3310" y="5540"/>
                    </a:cubicBezTo>
                    <a:cubicBezTo>
                      <a:pt x="3542" y="5455"/>
                      <a:pt x="3775" y="5389"/>
                      <a:pt x="4003" y="5341"/>
                    </a:cubicBezTo>
                    <a:cubicBezTo>
                      <a:pt x="4255" y="5288"/>
                      <a:pt x="4477" y="5258"/>
                      <a:pt x="4680" y="5252"/>
                    </a:cubicBezTo>
                    <a:cubicBezTo>
                      <a:pt x="4719" y="5250"/>
                      <a:pt x="4758" y="5250"/>
                      <a:pt x="4795" y="5250"/>
                    </a:cubicBezTo>
                    <a:close/>
                    <a:moveTo>
                      <a:pt x="2507" y="1"/>
                    </a:moveTo>
                    <a:cubicBezTo>
                      <a:pt x="2505" y="1"/>
                      <a:pt x="2503" y="1"/>
                      <a:pt x="2501" y="1"/>
                    </a:cubicBezTo>
                    <a:cubicBezTo>
                      <a:pt x="2410" y="11"/>
                      <a:pt x="2322" y="28"/>
                      <a:pt x="2236" y="47"/>
                    </a:cubicBezTo>
                    <a:lnTo>
                      <a:pt x="2214" y="51"/>
                    </a:lnTo>
                    <a:lnTo>
                      <a:pt x="2190" y="57"/>
                    </a:lnTo>
                    <a:cubicBezTo>
                      <a:pt x="2088" y="78"/>
                      <a:pt x="1985" y="101"/>
                      <a:pt x="1882" y="127"/>
                    </a:cubicBezTo>
                    <a:cubicBezTo>
                      <a:pt x="1674" y="173"/>
                      <a:pt x="1467" y="226"/>
                      <a:pt x="1262" y="279"/>
                    </a:cubicBezTo>
                    <a:cubicBezTo>
                      <a:pt x="804" y="398"/>
                      <a:pt x="407" y="521"/>
                      <a:pt x="53" y="658"/>
                    </a:cubicBezTo>
                    <a:cubicBezTo>
                      <a:pt x="46" y="660"/>
                      <a:pt x="39" y="664"/>
                      <a:pt x="33" y="667"/>
                    </a:cubicBezTo>
                    <a:cubicBezTo>
                      <a:pt x="12" y="683"/>
                      <a:pt x="0" y="718"/>
                      <a:pt x="12" y="751"/>
                    </a:cubicBezTo>
                    <a:cubicBezTo>
                      <a:pt x="5" y="850"/>
                      <a:pt x="8" y="933"/>
                      <a:pt x="18" y="1012"/>
                    </a:cubicBezTo>
                    <a:cubicBezTo>
                      <a:pt x="23" y="1058"/>
                      <a:pt x="36" y="1105"/>
                      <a:pt x="51" y="1149"/>
                    </a:cubicBezTo>
                    <a:cubicBezTo>
                      <a:pt x="79" y="1356"/>
                      <a:pt x="275" y="1460"/>
                      <a:pt x="627" y="1460"/>
                    </a:cubicBezTo>
                    <a:cubicBezTo>
                      <a:pt x="680" y="1460"/>
                      <a:pt x="737" y="1458"/>
                      <a:pt x="797" y="1453"/>
                    </a:cubicBezTo>
                    <a:cubicBezTo>
                      <a:pt x="834" y="1817"/>
                      <a:pt x="875" y="2123"/>
                      <a:pt x="925" y="2414"/>
                    </a:cubicBezTo>
                    <a:cubicBezTo>
                      <a:pt x="991" y="2800"/>
                      <a:pt x="1079" y="3174"/>
                      <a:pt x="1163" y="3516"/>
                    </a:cubicBezTo>
                    <a:cubicBezTo>
                      <a:pt x="1210" y="3702"/>
                      <a:pt x="1262" y="3886"/>
                      <a:pt x="1314" y="4070"/>
                    </a:cubicBezTo>
                    <a:cubicBezTo>
                      <a:pt x="1368" y="4258"/>
                      <a:pt x="1427" y="4440"/>
                      <a:pt x="1485" y="4613"/>
                    </a:cubicBezTo>
                    <a:cubicBezTo>
                      <a:pt x="1550" y="4799"/>
                      <a:pt x="1616" y="4975"/>
                      <a:pt x="1683" y="5134"/>
                    </a:cubicBezTo>
                    <a:cubicBezTo>
                      <a:pt x="1734" y="5262"/>
                      <a:pt x="1785" y="5373"/>
                      <a:pt x="1836" y="5475"/>
                    </a:cubicBezTo>
                    <a:cubicBezTo>
                      <a:pt x="1623" y="5508"/>
                      <a:pt x="1442" y="5550"/>
                      <a:pt x="1282" y="5605"/>
                    </a:cubicBezTo>
                    <a:cubicBezTo>
                      <a:pt x="1113" y="5661"/>
                      <a:pt x="964" y="5734"/>
                      <a:pt x="842" y="5825"/>
                    </a:cubicBezTo>
                    <a:cubicBezTo>
                      <a:pt x="807" y="5850"/>
                      <a:pt x="771" y="5879"/>
                      <a:pt x="739" y="5912"/>
                    </a:cubicBezTo>
                    <a:cubicBezTo>
                      <a:pt x="668" y="5981"/>
                      <a:pt x="606" y="6055"/>
                      <a:pt x="559" y="6135"/>
                    </a:cubicBezTo>
                    <a:cubicBezTo>
                      <a:pt x="505" y="6227"/>
                      <a:pt x="463" y="6329"/>
                      <a:pt x="437" y="6447"/>
                    </a:cubicBezTo>
                    <a:cubicBezTo>
                      <a:pt x="409" y="6565"/>
                      <a:pt x="406" y="6687"/>
                      <a:pt x="409" y="6790"/>
                    </a:cubicBezTo>
                    <a:cubicBezTo>
                      <a:pt x="410" y="6887"/>
                      <a:pt x="420" y="6999"/>
                      <a:pt x="444" y="7136"/>
                    </a:cubicBezTo>
                    <a:cubicBezTo>
                      <a:pt x="486" y="7395"/>
                      <a:pt x="566" y="7646"/>
                      <a:pt x="626" y="7835"/>
                    </a:cubicBezTo>
                    <a:cubicBezTo>
                      <a:pt x="682" y="8001"/>
                      <a:pt x="741" y="8166"/>
                      <a:pt x="799" y="8329"/>
                    </a:cubicBezTo>
                    <a:lnTo>
                      <a:pt x="871" y="8525"/>
                    </a:lnTo>
                    <a:cubicBezTo>
                      <a:pt x="910" y="8630"/>
                      <a:pt x="946" y="8731"/>
                      <a:pt x="978" y="8834"/>
                    </a:cubicBezTo>
                    <a:cubicBezTo>
                      <a:pt x="1007" y="8923"/>
                      <a:pt x="1034" y="9010"/>
                      <a:pt x="1062" y="9098"/>
                    </a:cubicBezTo>
                    <a:lnTo>
                      <a:pt x="1106" y="9244"/>
                    </a:lnTo>
                    <a:cubicBezTo>
                      <a:pt x="1198" y="9533"/>
                      <a:pt x="1292" y="9821"/>
                      <a:pt x="1391" y="10109"/>
                    </a:cubicBezTo>
                    <a:cubicBezTo>
                      <a:pt x="1573" y="10637"/>
                      <a:pt x="1753" y="11115"/>
                      <a:pt x="1945" y="11569"/>
                    </a:cubicBezTo>
                    <a:cubicBezTo>
                      <a:pt x="2028" y="11767"/>
                      <a:pt x="2123" y="11964"/>
                      <a:pt x="2204" y="12142"/>
                    </a:cubicBezTo>
                    <a:lnTo>
                      <a:pt x="2253" y="12244"/>
                    </a:lnTo>
                    <a:cubicBezTo>
                      <a:pt x="2312" y="12371"/>
                      <a:pt x="2365" y="12484"/>
                      <a:pt x="2412" y="12594"/>
                    </a:cubicBezTo>
                    <a:cubicBezTo>
                      <a:pt x="2440" y="12662"/>
                      <a:pt x="2468" y="12728"/>
                      <a:pt x="2495" y="12793"/>
                    </a:cubicBezTo>
                    <a:lnTo>
                      <a:pt x="2515" y="12841"/>
                    </a:lnTo>
                    <a:lnTo>
                      <a:pt x="2559" y="12951"/>
                    </a:lnTo>
                    <a:cubicBezTo>
                      <a:pt x="2583" y="13010"/>
                      <a:pt x="2638" y="13046"/>
                      <a:pt x="2696" y="13046"/>
                    </a:cubicBezTo>
                    <a:cubicBezTo>
                      <a:pt x="2712" y="13046"/>
                      <a:pt x="2729" y="13043"/>
                      <a:pt x="2745" y="13037"/>
                    </a:cubicBezTo>
                    <a:cubicBezTo>
                      <a:pt x="2852" y="13067"/>
                      <a:pt x="2961" y="13080"/>
                      <a:pt x="3069" y="13080"/>
                    </a:cubicBezTo>
                    <a:cubicBezTo>
                      <a:pt x="3260" y="13080"/>
                      <a:pt x="3447" y="13042"/>
                      <a:pt x="3615" y="13000"/>
                    </a:cubicBezTo>
                    <a:cubicBezTo>
                      <a:pt x="3957" y="12915"/>
                      <a:pt x="4286" y="12779"/>
                      <a:pt x="4607" y="12647"/>
                    </a:cubicBezTo>
                    <a:lnTo>
                      <a:pt x="4714" y="12602"/>
                    </a:lnTo>
                    <a:lnTo>
                      <a:pt x="4746" y="12590"/>
                    </a:lnTo>
                    <a:cubicBezTo>
                      <a:pt x="4900" y="12527"/>
                      <a:pt x="5046" y="12466"/>
                      <a:pt x="5195" y="12413"/>
                    </a:cubicBezTo>
                    <a:cubicBezTo>
                      <a:pt x="5357" y="12355"/>
                      <a:pt x="5530" y="12312"/>
                      <a:pt x="5669" y="12278"/>
                    </a:cubicBezTo>
                    <a:lnTo>
                      <a:pt x="5810" y="12242"/>
                    </a:lnTo>
                    <a:cubicBezTo>
                      <a:pt x="6325" y="12110"/>
                      <a:pt x="6871" y="11956"/>
                      <a:pt x="7388" y="11732"/>
                    </a:cubicBezTo>
                    <a:cubicBezTo>
                      <a:pt x="7486" y="11691"/>
                      <a:pt x="7594" y="11639"/>
                      <a:pt x="7738" y="11563"/>
                    </a:cubicBezTo>
                    <a:lnTo>
                      <a:pt x="7758" y="11552"/>
                    </a:lnTo>
                    <a:cubicBezTo>
                      <a:pt x="7773" y="11546"/>
                      <a:pt x="7793" y="11538"/>
                      <a:pt x="7814" y="11528"/>
                    </a:cubicBezTo>
                    <a:lnTo>
                      <a:pt x="7836" y="11519"/>
                    </a:lnTo>
                    <a:cubicBezTo>
                      <a:pt x="7884" y="11498"/>
                      <a:pt x="7936" y="11475"/>
                      <a:pt x="7979" y="11442"/>
                    </a:cubicBezTo>
                    <a:cubicBezTo>
                      <a:pt x="8033" y="11403"/>
                      <a:pt x="8056" y="11337"/>
                      <a:pt x="8040" y="11276"/>
                    </a:cubicBezTo>
                    <a:cubicBezTo>
                      <a:pt x="8063" y="11247"/>
                      <a:pt x="8073" y="11211"/>
                      <a:pt x="8072" y="11168"/>
                    </a:cubicBezTo>
                    <a:cubicBezTo>
                      <a:pt x="8068" y="11027"/>
                      <a:pt x="8045" y="10886"/>
                      <a:pt x="8025" y="10779"/>
                    </a:cubicBezTo>
                    <a:cubicBezTo>
                      <a:pt x="8002" y="10653"/>
                      <a:pt x="7973" y="10518"/>
                      <a:pt x="7927" y="10344"/>
                    </a:cubicBezTo>
                    <a:cubicBezTo>
                      <a:pt x="7893" y="10213"/>
                      <a:pt x="7857" y="10084"/>
                      <a:pt x="7821" y="9955"/>
                    </a:cubicBezTo>
                    <a:lnTo>
                      <a:pt x="7803" y="9892"/>
                    </a:lnTo>
                    <a:cubicBezTo>
                      <a:pt x="7770" y="9774"/>
                      <a:pt x="7737" y="9655"/>
                      <a:pt x="7707" y="9535"/>
                    </a:cubicBezTo>
                    <a:cubicBezTo>
                      <a:pt x="7672" y="9407"/>
                      <a:pt x="7644" y="9278"/>
                      <a:pt x="7614" y="9148"/>
                    </a:cubicBezTo>
                    <a:lnTo>
                      <a:pt x="7595" y="9071"/>
                    </a:lnTo>
                    <a:lnTo>
                      <a:pt x="7558" y="8907"/>
                    </a:lnTo>
                    <a:lnTo>
                      <a:pt x="7536" y="8814"/>
                    </a:lnTo>
                    <a:cubicBezTo>
                      <a:pt x="7376" y="8137"/>
                      <a:pt x="7226" y="7589"/>
                      <a:pt x="7063" y="7095"/>
                    </a:cubicBezTo>
                    <a:cubicBezTo>
                      <a:pt x="6951" y="6757"/>
                      <a:pt x="6841" y="6462"/>
                      <a:pt x="6725" y="6193"/>
                    </a:cubicBezTo>
                    <a:cubicBezTo>
                      <a:pt x="6590" y="5882"/>
                      <a:pt x="6450" y="5611"/>
                      <a:pt x="6296" y="5369"/>
                    </a:cubicBezTo>
                    <a:cubicBezTo>
                      <a:pt x="6138" y="5119"/>
                      <a:pt x="5963" y="4908"/>
                      <a:pt x="5777" y="4743"/>
                    </a:cubicBezTo>
                    <a:cubicBezTo>
                      <a:pt x="5688" y="4665"/>
                      <a:pt x="5591" y="4595"/>
                      <a:pt x="5479" y="4529"/>
                    </a:cubicBezTo>
                    <a:cubicBezTo>
                      <a:pt x="5381" y="4474"/>
                      <a:pt x="5278" y="4431"/>
                      <a:pt x="5158" y="4397"/>
                    </a:cubicBezTo>
                    <a:cubicBezTo>
                      <a:pt x="5064" y="4370"/>
                      <a:pt x="4965" y="4357"/>
                      <a:pt x="4863" y="4357"/>
                    </a:cubicBezTo>
                    <a:cubicBezTo>
                      <a:pt x="4744" y="4357"/>
                      <a:pt x="4620" y="4375"/>
                      <a:pt x="4492" y="4410"/>
                    </a:cubicBezTo>
                    <a:cubicBezTo>
                      <a:pt x="4381" y="4440"/>
                      <a:pt x="4266" y="4487"/>
                      <a:pt x="4133" y="4557"/>
                    </a:cubicBezTo>
                    <a:cubicBezTo>
                      <a:pt x="4036" y="4609"/>
                      <a:pt x="3935" y="4673"/>
                      <a:pt x="3828" y="4752"/>
                    </a:cubicBezTo>
                    <a:cubicBezTo>
                      <a:pt x="3811" y="4765"/>
                      <a:pt x="3794" y="4776"/>
                      <a:pt x="3776" y="4791"/>
                    </a:cubicBezTo>
                    <a:lnTo>
                      <a:pt x="3756" y="4695"/>
                    </a:lnTo>
                    <a:lnTo>
                      <a:pt x="3749" y="4668"/>
                    </a:lnTo>
                    <a:cubicBezTo>
                      <a:pt x="3726" y="4580"/>
                      <a:pt x="3698" y="4494"/>
                      <a:pt x="3668" y="4408"/>
                    </a:cubicBezTo>
                    <a:cubicBezTo>
                      <a:pt x="3603" y="4228"/>
                      <a:pt x="3527" y="4052"/>
                      <a:pt x="3477" y="3936"/>
                    </a:cubicBezTo>
                    <a:cubicBezTo>
                      <a:pt x="3381" y="3710"/>
                      <a:pt x="3277" y="3486"/>
                      <a:pt x="3175" y="3264"/>
                    </a:cubicBezTo>
                    <a:lnTo>
                      <a:pt x="3042" y="2975"/>
                    </a:lnTo>
                    <a:cubicBezTo>
                      <a:pt x="2906" y="2677"/>
                      <a:pt x="2765" y="2361"/>
                      <a:pt x="2639" y="2037"/>
                    </a:cubicBezTo>
                    <a:cubicBezTo>
                      <a:pt x="2516" y="1716"/>
                      <a:pt x="2416" y="1396"/>
                      <a:pt x="2343" y="1086"/>
                    </a:cubicBezTo>
                    <a:lnTo>
                      <a:pt x="2407" y="1068"/>
                    </a:lnTo>
                    <a:cubicBezTo>
                      <a:pt x="2473" y="1046"/>
                      <a:pt x="2523" y="1029"/>
                      <a:pt x="2574" y="1011"/>
                    </a:cubicBezTo>
                    <a:lnTo>
                      <a:pt x="2684" y="972"/>
                    </a:lnTo>
                    <a:cubicBezTo>
                      <a:pt x="2698" y="968"/>
                      <a:pt x="2711" y="960"/>
                      <a:pt x="2722" y="953"/>
                    </a:cubicBezTo>
                    <a:cubicBezTo>
                      <a:pt x="2760" y="928"/>
                      <a:pt x="2781" y="882"/>
                      <a:pt x="2783" y="836"/>
                    </a:cubicBezTo>
                    <a:cubicBezTo>
                      <a:pt x="2897" y="550"/>
                      <a:pt x="2731" y="266"/>
                      <a:pt x="2622" y="121"/>
                    </a:cubicBezTo>
                    <a:cubicBezTo>
                      <a:pt x="2619" y="80"/>
                      <a:pt x="2608" y="51"/>
                      <a:pt x="2582" y="28"/>
                    </a:cubicBezTo>
                    <a:cubicBezTo>
                      <a:pt x="2560" y="10"/>
                      <a:pt x="2533" y="1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22"/>
              <p:cNvSpPr/>
              <p:nvPr/>
            </p:nvSpPr>
            <p:spPr>
              <a:xfrm>
                <a:off x="4748789" y="1801518"/>
                <a:ext cx="199285" cy="20947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622" extrusionOk="0">
                    <a:moveTo>
                      <a:pt x="4753" y="1"/>
                    </a:moveTo>
                    <a:lnTo>
                      <a:pt x="4753" y="1"/>
                    </a:lnTo>
                    <a:cubicBezTo>
                      <a:pt x="4800" y="87"/>
                      <a:pt x="4819" y="191"/>
                      <a:pt x="4799" y="293"/>
                    </a:cubicBezTo>
                    <a:cubicBezTo>
                      <a:pt x="4777" y="404"/>
                      <a:pt x="4726" y="515"/>
                      <a:pt x="4639" y="642"/>
                    </a:cubicBezTo>
                    <a:cubicBezTo>
                      <a:pt x="4564" y="748"/>
                      <a:pt x="4475" y="853"/>
                      <a:pt x="4361" y="963"/>
                    </a:cubicBezTo>
                    <a:cubicBezTo>
                      <a:pt x="4248" y="1070"/>
                      <a:pt x="4133" y="1170"/>
                      <a:pt x="4017" y="1261"/>
                    </a:cubicBezTo>
                    <a:cubicBezTo>
                      <a:pt x="3990" y="1281"/>
                      <a:pt x="3961" y="1302"/>
                      <a:pt x="3934" y="1322"/>
                    </a:cubicBezTo>
                    <a:cubicBezTo>
                      <a:pt x="3865" y="1374"/>
                      <a:pt x="3794" y="1422"/>
                      <a:pt x="3719" y="1468"/>
                    </a:cubicBezTo>
                    <a:cubicBezTo>
                      <a:pt x="3547" y="1573"/>
                      <a:pt x="3361" y="1666"/>
                      <a:pt x="3151" y="1753"/>
                    </a:cubicBezTo>
                    <a:cubicBezTo>
                      <a:pt x="2688" y="1947"/>
                      <a:pt x="2187" y="2081"/>
                      <a:pt x="1662" y="2151"/>
                    </a:cubicBezTo>
                    <a:cubicBezTo>
                      <a:pt x="1435" y="2181"/>
                      <a:pt x="1229" y="2196"/>
                      <a:pt x="1033" y="2196"/>
                    </a:cubicBezTo>
                    <a:cubicBezTo>
                      <a:pt x="993" y="2196"/>
                      <a:pt x="954" y="2195"/>
                      <a:pt x="916" y="2194"/>
                    </a:cubicBezTo>
                    <a:cubicBezTo>
                      <a:pt x="823" y="2190"/>
                      <a:pt x="725" y="2187"/>
                      <a:pt x="632" y="2167"/>
                    </a:cubicBezTo>
                    <a:cubicBezTo>
                      <a:pt x="539" y="2147"/>
                      <a:pt x="459" y="2124"/>
                      <a:pt x="389" y="2095"/>
                    </a:cubicBezTo>
                    <a:cubicBezTo>
                      <a:pt x="204" y="2020"/>
                      <a:pt x="92" y="1924"/>
                      <a:pt x="45" y="1803"/>
                    </a:cubicBezTo>
                    <a:cubicBezTo>
                      <a:pt x="24" y="1752"/>
                      <a:pt x="16" y="1696"/>
                      <a:pt x="21" y="1644"/>
                    </a:cubicBezTo>
                    <a:lnTo>
                      <a:pt x="21" y="1644"/>
                    </a:lnTo>
                    <a:cubicBezTo>
                      <a:pt x="5" y="1663"/>
                      <a:pt x="1" y="1680"/>
                      <a:pt x="6" y="1699"/>
                    </a:cubicBezTo>
                    <a:lnTo>
                      <a:pt x="130" y="2103"/>
                    </a:lnTo>
                    <a:cubicBezTo>
                      <a:pt x="440" y="3125"/>
                      <a:pt x="762" y="4179"/>
                      <a:pt x="1145" y="5195"/>
                    </a:cubicBezTo>
                    <a:cubicBezTo>
                      <a:pt x="1245" y="5465"/>
                      <a:pt x="1355" y="5741"/>
                      <a:pt x="1478" y="6045"/>
                    </a:cubicBezTo>
                    <a:cubicBezTo>
                      <a:pt x="1540" y="6192"/>
                      <a:pt x="1617" y="6361"/>
                      <a:pt x="1746" y="6488"/>
                    </a:cubicBezTo>
                    <a:cubicBezTo>
                      <a:pt x="1791" y="6531"/>
                      <a:pt x="1849" y="6567"/>
                      <a:pt x="1912" y="6590"/>
                    </a:cubicBezTo>
                    <a:cubicBezTo>
                      <a:pt x="1973" y="6610"/>
                      <a:pt x="2038" y="6622"/>
                      <a:pt x="2112" y="6622"/>
                    </a:cubicBezTo>
                    <a:cubicBezTo>
                      <a:pt x="2127" y="6622"/>
                      <a:pt x="2143" y="6621"/>
                      <a:pt x="2159" y="6620"/>
                    </a:cubicBezTo>
                    <a:cubicBezTo>
                      <a:pt x="2252" y="6614"/>
                      <a:pt x="2349" y="6592"/>
                      <a:pt x="2433" y="6569"/>
                    </a:cubicBezTo>
                    <a:cubicBezTo>
                      <a:pt x="2479" y="6556"/>
                      <a:pt x="2525" y="6541"/>
                      <a:pt x="2570" y="6527"/>
                    </a:cubicBezTo>
                    <a:lnTo>
                      <a:pt x="2594" y="6518"/>
                    </a:lnTo>
                    <a:lnTo>
                      <a:pt x="2830" y="6443"/>
                    </a:lnTo>
                    <a:lnTo>
                      <a:pt x="2973" y="6398"/>
                    </a:lnTo>
                    <a:cubicBezTo>
                      <a:pt x="3294" y="6298"/>
                      <a:pt x="3625" y="6195"/>
                      <a:pt x="3947" y="6080"/>
                    </a:cubicBezTo>
                    <a:cubicBezTo>
                      <a:pt x="4147" y="6010"/>
                      <a:pt x="4326" y="5939"/>
                      <a:pt x="4495" y="5866"/>
                    </a:cubicBezTo>
                    <a:cubicBezTo>
                      <a:pt x="4667" y="5791"/>
                      <a:pt x="4835" y="5702"/>
                      <a:pt x="4992" y="5618"/>
                    </a:cubicBezTo>
                    <a:cubicBezTo>
                      <a:pt x="5123" y="5548"/>
                      <a:pt x="5264" y="5498"/>
                      <a:pt x="5400" y="5447"/>
                    </a:cubicBezTo>
                    <a:cubicBezTo>
                      <a:pt x="5459" y="5426"/>
                      <a:pt x="5521" y="5404"/>
                      <a:pt x="5578" y="5380"/>
                    </a:cubicBezTo>
                    <a:cubicBezTo>
                      <a:pt x="5674" y="5341"/>
                      <a:pt x="5763" y="5303"/>
                      <a:pt x="5846" y="5258"/>
                    </a:cubicBezTo>
                    <a:cubicBezTo>
                      <a:pt x="5886" y="5237"/>
                      <a:pt x="5923" y="5213"/>
                      <a:pt x="5960" y="5188"/>
                    </a:cubicBezTo>
                    <a:cubicBezTo>
                      <a:pt x="5963" y="5188"/>
                      <a:pt x="5963" y="5187"/>
                      <a:pt x="5964" y="5187"/>
                    </a:cubicBezTo>
                    <a:cubicBezTo>
                      <a:pt x="6015" y="5148"/>
                      <a:pt x="6049" y="5118"/>
                      <a:pt x="6082" y="5087"/>
                    </a:cubicBezTo>
                    <a:cubicBezTo>
                      <a:pt x="6215" y="4961"/>
                      <a:pt x="6292" y="4764"/>
                      <a:pt x="6297" y="4547"/>
                    </a:cubicBezTo>
                    <a:cubicBezTo>
                      <a:pt x="6300" y="4431"/>
                      <a:pt x="6285" y="4313"/>
                      <a:pt x="6267" y="4193"/>
                    </a:cubicBezTo>
                    <a:cubicBezTo>
                      <a:pt x="6245" y="4051"/>
                      <a:pt x="6215" y="3912"/>
                      <a:pt x="6189" y="3808"/>
                    </a:cubicBezTo>
                    <a:cubicBezTo>
                      <a:pt x="6066" y="3285"/>
                      <a:pt x="5859" y="2781"/>
                      <a:pt x="5674" y="2335"/>
                    </a:cubicBezTo>
                    <a:lnTo>
                      <a:pt x="5591" y="2133"/>
                    </a:lnTo>
                    <a:cubicBezTo>
                      <a:pt x="5519" y="1961"/>
                      <a:pt x="5449" y="1789"/>
                      <a:pt x="5380" y="1617"/>
                    </a:cubicBezTo>
                    <a:cubicBezTo>
                      <a:pt x="5297" y="1404"/>
                      <a:pt x="5216" y="1175"/>
                      <a:pt x="5121" y="874"/>
                    </a:cubicBezTo>
                    <a:cubicBezTo>
                      <a:pt x="5018" y="550"/>
                      <a:pt x="4918" y="261"/>
                      <a:pt x="4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22"/>
              <p:cNvSpPr/>
              <p:nvPr/>
            </p:nvSpPr>
            <p:spPr>
              <a:xfrm>
                <a:off x="4749074" y="1791996"/>
                <a:ext cx="152247" cy="789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497" extrusionOk="0">
                    <a:moveTo>
                      <a:pt x="3838" y="0"/>
                    </a:moveTo>
                    <a:cubicBezTo>
                      <a:pt x="3796" y="0"/>
                      <a:pt x="3753" y="1"/>
                      <a:pt x="3709" y="2"/>
                    </a:cubicBezTo>
                    <a:cubicBezTo>
                      <a:pt x="3506" y="7"/>
                      <a:pt x="3282" y="38"/>
                      <a:pt x="3029" y="91"/>
                    </a:cubicBezTo>
                    <a:cubicBezTo>
                      <a:pt x="2802" y="140"/>
                      <a:pt x="2569" y="207"/>
                      <a:pt x="2337" y="290"/>
                    </a:cubicBezTo>
                    <a:cubicBezTo>
                      <a:pt x="1932" y="435"/>
                      <a:pt x="1528" y="628"/>
                      <a:pt x="1137" y="866"/>
                    </a:cubicBezTo>
                    <a:cubicBezTo>
                      <a:pt x="1007" y="949"/>
                      <a:pt x="877" y="1036"/>
                      <a:pt x="741" y="1138"/>
                    </a:cubicBezTo>
                    <a:cubicBezTo>
                      <a:pt x="700" y="1166"/>
                      <a:pt x="662" y="1198"/>
                      <a:pt x="622" y="1227"/>
                    </a:cubicBezTo>
                    <a:cubicBezTo>
                      <a:pt x="587" y="1252"/>
                      <a:pt x="553" y="1278"/>
                      <a:pt x="522" y="1302"/>
                    </a:cubicBezTo>
                    <a:cubicBezTo>
                      <a:pt x="451" y="1355"/>
                      <a:pt x="380" y="1408"/>
                      <a:pt x="314" y="1467"/>
                    </a:cubicBezTo>
                    <a:cubicBezTo>
                      <a:pt x="258" y="1517"/>
                      <a:pt x="214" y="1570"/>
                      <a:pt x="174" y="1629"/>
                    </a:cubicBezTo>
                    <a:cubicBezTo>
                      <a:pt x="172" y="1629"/>
                      <a:pt x="171" y="1629"/>
                      <a:pt x="169" y="1629"/>
                    </a:cubicBezTo>
                    <a:cubicBezTo>
                      <a:pt x="162" y="1629"/>
                      <a:pt x="153" y="1631"/>
                      <a:pt x="145" y="1636"/>
                    </a:cubicBezTo>
                    <a:cubicBezTo>
                      <a:pt x="76" y="1731"/>
                      <a:pt x="38" y="1806"/>
                      <a:pt x="19" y="1885"/>
                    </a:cubicBezTo>
                    <a:cubicBezTo>
                      <a:pt x="0" y="1954"/>
                      <a:pt x="6" y="2033"/>
                      <a:pt x="35" y="2104"/>
                    </a:cubicBezTo>
                    <a:cubicBezTo>
                      <a:pt x="80" y="2223"/>
                      <a:pt x="194" y="2319"/>
                      <a:pt x="378" y="2395"/>
                    </a:cubicBezTo>
                    <a:cubicBezTo>
                      <a:pt x="450" y="2424"/>
                      <a:pt x="529" y="2447"/>
                      <a:pt x="622" y="2467"/>
                    </a:cubicBezTo>
                    <a:cubicBezTo>
                      <a:pt x="715" y="2487"/>
                      <a:pt x="811" y="2490"/>
                      <a:pt x="904" y="2494"/>
                    </a:cubicBezTo>
                    <a:cubicBezTo>
                      <a:pt x="948" y="2495"/>
                      <a:pt x="992" y="2496"/>
                      <a:pt x="1036" y="2496"/>
                    </a:cubicBezTo>
                    <a:cubicBezTo>
                      <a:pt x="1228" y="2496"/>
                      <a:pt x="1428" y="2481"/>
                      <a:pt x="1651" y="2452"/>
                    </a:cubicBezTo>
                    <a:cubicBezTo>
                      <a:pt x="2177" y="2382"/>
                      <a:pt x="2678" y="2248"/>
                      <a:pt x="3142" y="2054"/>
                    </a:cubicBezTo>
                    <a:cubicBezTo>
                      <a:pt x="3352" y="1967"/>
                      <a:pt x="3538" y="1874"/>
                      <a:pt x="3710" y="1771"/>
                    </a:cubicBezTo>
                    <a:cubicBezTo>
                      <a:pt x="3785" y="1725"/>
                      <a:pt x="3856" y="1675"/>
                      <a:pt x="3925" y="1623"/>
                    </a:cubicBezTo>
                    <a:cubicBezTo>
                      <a:pt x="3952" y="1603"/>
                      <a:pt x="3981" y="1582"/>
                      <a:pt x="4008" y="1560"/>
                    </a:cubicBezTo>
                    <a:cubicBezTo>
                      <a:pt x="4124" y="1471"/>
                      <a:pt x="4239" y="1371"/>
                      <a:pt x="4352" y="1262"/>
                    </a:cubicBezTo>
                    <a:cubicBezTo>
                      <a:pt x="4466" y="1152"/>
                      <a:pt x="4555" y="1048"/>
                      <a:pt x="4630" y="943"/>
                    </a:cubicBezTo>
                    <a:cubicBezTo>
                      <a:pt x="4718" y="816"/>
                      <a:pt x="4768" y="705"/>
                      <a:pt x="4790" y="592"/>
                    </a:cubicBezTo>
                    <a:cubicBezTo>
                      <a:pt x="4813" y="471"/>
                      <a:pt x="4786" y="347"/>
                      <a:pt x="4714" y="256"/>
                    </a:cubicBezTo>
                    <a:cubicBezTo>
                      <a:pt x="4615" y="131"/>
                      <a:pt x="4461" y="78"/>
                      <a:pt x="4337" y="48"/>
                    </a:cubicBezTo>
                    <a:cubicBezTo>
                      <a:pt x="4244" y="25"/>
                      <a:pt x="4147" y="17"/>
                      <a:pt x="4063" y="10"/>
                    </a:cubicBezTo>
                    <a:cubicBezTo>
                      <a:pt x="3990" y="3"/>
                      <a:pt x="3916" y="0"/>
                      <a:pt x="3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22"/>
              <p:cNvSpPr/>
              <p:nvPr/>
            </p:nvSpPr>
            <p:spPr>
              <a:xfrm>
                <a:off x="4745341" y="1658444"/>
                <a:ext cx="41344" cy="13444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25" extrusionOk="0">
                    <a:moveTo>
                      <a:pt x="1204" y="0"/>
                    </a:moveTo>
                    <a:cubicBezTo>
                      <a:pt x="1202" y="0"/>
                      <a:pt x="1200" y="0"/>
                      <a:pt x="1198" y="0"/>
                    </a:cubicBezTo>
                    <a:cubicBezTo>
                      <a:pt x="1042" y="5"/>
                      <a:pt x="892" y="40"/>
                      <a:pt x="744" y="81"/>
                    </a:cubicBezTo>
                    <a:cubicBezTo>
                      <a:pt x="594" y="118"/>
                      <a:pt x="445" y="164"/>
                      <a:pt x="296" y="204"/>
                    </a:cubicBezTo>
                    <a:cubicBezTo>
                      <a:pt x="226" y="219"/>
                      <a:pt x="157" y="234"/>
                      <a:pt x="85" y="247"/>
                    </a:cubicBezTo>
                    <a:cubicBezTo>
                      <a:pt x="68" y="248"/>
                      <a:pt x="54" y="255"/>
                      <a:pt x="42" y="265"/>
                    </a:cubicBezTo>
                    <a:cubicBezTo>
                      <a:pt x="17" y="282"/>
                      <a:pt x="1" y="312"/>
                      <a:pt x="4" y="345"/>
                    </a:cubicBezTo>
                    <a:cubicBezTo>
                      <a:pt x="9" y="388"/>
                      <a:pt x="47" y="425"/>
                      <a:pt x="91" y="425"/>
                    </a:cubicBezTo>
                    <a:cubicBezTo>
                      <a:pt x="95" y="425"/>
                      <a:pt x="99" y="425"/>
                      <a:pt x="103" y="424"/>
                    </a:cubicBezTo>
                    <a:cubicBezTo>
                      <a:pt x="290" y="396"/>
                      <a:pt x="476" y="354"/>
                      <a:pt x="661" y="310"/>
                    </a:cubicBezTo>
                    <a:cubicBezTo>
                      <a:pt x="747" y="288"/>
                      <a:pt x="834" y="267"/>
                      <a:pt x="923" y="247"/>
                    </a:cubicBezTo>
                    <a:cubicBezTo>
                      <a:pt x="1020" y="225"/>
                      <a:pt x="1119" y="208"/>
                      <a:pt x="1218" y="188"/>
                    </a:cubicBezTo>
                    <a:cubicBezTo>
                      <a:pt x="1268" y="179"/>
                      <a:pt x="1307" y="138"/>
                      <a:pt x="1302" y="82"/>
                    </a:cubicBezTo>
                    <a:cubicBezTo>
                      <a:pt x="1296" y="30"/>
                      <a:pt x="1252" y="0"/>
                      <a:pt x="120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22"/>
              <p:cNvSpPr/>
              <p:nvPr/>
            </p:nvSpPr>
            <p:spPr>
              <a:xfrm>
                <a:off x="4787666" y="1849599"/>
                <a:ext cx="135039" cy="101066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195" extrusionOk="0">
                    <a:moveTo>
                      <a:pt x="3494" y="1"/>
                    </a:moveTo>
                    <a:cubicBezTo>
                      <a:pt x="3487" y="1"/>
                      <a:pt x="3481" y="2"/>
                      <a:pt x="3475" y="4"/>
                    </a:cubicBezTo>
                    <a:lnTo>
                      <a:pt x="3460" y="17"/>
                    </a:lnTo>
                    <a:lnTo>
                      <a:pt x="3460" y="16"/>
                    </a:lnTo>
                    <a:cubicBezTo>
                      <a:pt x="3460" y="16"/>
                      <a:pt x="2092" y="567"/>
                      <a:pt x="55" y="1306"/>
                    </a:cubicBezTo>
                    <a:cubicBezTo>
                      <a:pt x="0" y="1336"/>
                      <a:pt x="23" y="1397"/>
                      <a:pt x="69" y="1400"/>
                    </a:cubicBezTo>
                    <a:cubicBezTo>
                      <a:pt x="83" y="1450"/>
                      <a:pt x="647" y="3111"/>
                      <a:pt x="688" y="3133"/>
                    </a:cubicBezTo>
                    <a:cubicBezTo>
                      <a:pt x="677" y="3161"/>
                      <a:pt x="709" y="3194"/>
                      <a:pt x="738" y="3194"/>
                    </a:cubicBezTo>
                    <a:cubicBezTo>
                      <a:pt x="744" y="3194"/>
                      <a:pt x="750" y="3193"/>
                      <a:pt x="755" y="3190"/>
                    </a:cubicBezTo>
                    <a:cubicBezTo>
                      <a:pt x="962" y="3081"/>
                      <a:pt x="1153" y="3053"/>
                      <a:pt x="1418" y="3011"/>
                    </a:cubicBezTo>
                    <a:cubicBezTo>
                      <a:pt x="2530" y="2839"/>
                      <a:pt x="4050" y="2063"/>
                      <a:pt x="4204" y="1950"/>
                    </a:cubicBezTo>
                    <a:cubicBezTo>
                      <a:pt x="4260" y="1909"/>
                      <a:pt x="4269" y="1824"/>
                      <a:pt x="4213" y="1780"/>
                    </a:cubicBezTo>
                    <a:cubicBezTo>
                      <a:pt x="4217" y="1770"/>
                      <a:pt x="4088" y="1277"/>
                      <a:pt x="4083" y="1257"/>
                    </a:cubicBezTo>
                    <a:cubicBezTo>
                      <a:pt x="3959" y="847"/>
                      <a:pt x="3742" y="418"/>
                      <a:pt x="3546" y="34"/>
                    </a:cubicBezTo>
                    <a:cubicBezTo>
                      <a:pt x="3532" y="11"/>
                      <a:pt x="3512" y="1"/>
                      <a:pt x="3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0" name="Google Shape;4410;p22"/>
            <p:cNvGrpSpPr/>
            <p:nvPr/>
          </p:nvGrpSpPr>
          <p:grpSpPr>
            <a:xfrm>
              <a:off x="472575" y="466001"/>
              <a:ext cx="282162" cy="368614"/>
              <a:chOff x="7792375" y="3990551"/>
              <a:chExt cx="282162" cy="368614"/>
            </a:xfrm>
          </p:grpSpPr>
          <p:sp>
            <p:nvSpPr>
              <p:cNvPr id="4411" name="Google Shape;4411;p22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22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22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22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2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2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2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2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2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2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2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2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2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2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2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2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2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2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2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2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2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2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2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2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2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6" name="Google Shape;4436;p22"/>
            <p:cNvGrpSpPr/>
            <p:nvPr/>
          </p:nvGrpSpPr>
          <p:grpSpPr>
            <a:xfrm>
              <a:off x="7688291" y="304211"/>
              <a:ext cx="505424" cy="321038"/>
              <a:chOff x="8553516" y="3053786"/>
              <a:chExt cx="505424" cy="321038"/>
            </a:xfrm>
          </p:grpSpPr>
          <p:sp>
            <p:nvSpPr>
              <p:cNvPr id="4437" name="Google Shape;4437;p22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2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2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2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2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2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2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2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2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2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2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2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2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2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2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2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2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2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2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2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2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2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2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2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2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2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2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2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65" name="Google Shape;4465;p22"/>
            <p:cNvSpPr/>
            <p:nvPr/>
          </p:nvSpPr>
          <p:spPr>
            <a:xfrm>
              <a:off x="6626462" y="438548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2"/>
            <p:cNvSpPr/>
            <p:nvPr/>
          </p:nvSpPr>
          <p:spPr>
            <a:xfrm>
              <a:off x="7875462" y="1421332"/>
              <a:ext cx="1588725" cy="1850150"/>
            </a:xfrm>
            <a:custGeom>
              <a:avLst/>
              <a:gdLst/>
              <a:ahLst/>
              <a:cxnLst/>
              <a:rect l="l" t="t" r="r" b="b"/>
              <a:pathLst>
                <a:path w="63549" h="74006" extrusionOk="0">
                  <a:moveTo>
                    <a:pt x="55269" y="733"/>
                  </a:moveTo>
                  <a:cubicBezTo>
                    <a:pt x="49957" y="733"/>
                    <a:pt x="44645" y="-265"/>
                    <a:pt x="39345" y="96"/>
                  </a:cubicBezTo>
                  <a:cubicBezTo>
                    <a:pt x="22737" y="1228"/>
                    <a:pt x="-4564" y="15940"/>
                    <a:pt x="702" y="31732"/>
                  </a:cubicBezTo>
                  <a:cubicBezTo>
                    <a:pt x="4392" y="42799"/>
                    <a:pt x="22812" y="40895"/>
                    <a:pt x="31064" y="49142"/>
                  </a:cubicBezTo>
                  <a:cubicBezTo>
                    <a:pt x="34597" y="52673"/>
                    <a:pt x="33008" y="59463"/>
                    <a:pt x="36372" y="63155"/>
                  </a:cubicBezTo>
                  <a:cubicBezTo>
                    <a:pt x="40553" y="67744"/>
                    <a:pt x="46727" y="70459"/>
                    <a:pt x="52721" y="72073"/>
                  </a:cubicBezTo>
                  <a:cubicBezTo>
                    <a:pt x="56209" y="73012"/>
                    <a:pt x="61545" y="75503"/>
                    <a:pt x="63549" y="72498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467" name="Google Shape;4467;p22"/>
            <p:cNvSpPr/>
            <p:nvPr/>
          </p:nvSpPr>
          <p:spPr>
            <a:xfrm>
              <a:off x="-244225" y="2665140"/>
              <a:ext cx="879475" cy="1587750"/>
            </a:xfrm>
            <a:custGeom>
              <a:avLst/>
              <a:gdLst/>
              <a:ahLst/>
              <a:cxnLst/>
              <a:rect l="l" t="t" r="r" b="b"/>
              <a:pathLst>
                <a:path w="35179" h="63510" extrusionOk="0">
                  <a:moveTo>
                    <a:pt x="0" y="875"/>
                  </a:moveTo>
                  <a:cubicBezTo>
                    <a:pt x="8503" y="-625"/>
                    <a:pt x="19588" y="-767"/>
                    <a:pt x="25479" y="5546"/>
                  </a:cubicBezTo>
                  <a:cubicBezTo>
                    <a:pt x="30791" y="11239"/>
                    <a:pt x="23526" y="21267"/>
                    <a:pt x="25054" y="28902"/>
                  </a:cubicBezTo>
                  <a:cubicBezTo>
                    <a:pt x="25963" y="33443"/>
                    <a:pt x="33112" y="35144"/>
                    <a:pt x="33759" y="39730"/>
                  </a:cubicBezTo>
                  <a:cubicBezTo>
                    <a:pt x="34890" y="47744"/>
                    <a:pt x="35325" y="47779"/>
                    <a:pt x="35033" y="55867"/>
                  </a:cubicBezTo>
                  <a:cubicBezTo>
                    <a:pt x="34944" y="58341"/>
                    <a:pt x="31005" y="58881"/>
                    <a:pt x="28664" y="59688"/>
                  </a:cubicBezTo>
                  <a:cubicBezTo>
                    <a:pt x="20280" y="62578"/>
                    <a:pt x="11204" y="63510"/>
                    <a:pt x="2336" y="6351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468" name="Google Shape;4468;p22"/>
            <p:cNvSpPr/>
            <p:nvPr/>
          </p:nvSpPr>
          <p:spPr>
            <a:xfrm>
              <a:off x="4208139" y="-78450"/>
              <a:ext cx="2900325" cy="868150"/>
            </a:xfrm>
            <a:custGeom>
              <a:avLst/>
              <a:gdLst/>
              <a:ahLst/>
              <a:cxnLst/>
              <a:rect l="l" t="t" r="r" b="b"/>
              <a:pathLst>
                <a:path w="116013" h="34726" extrusionOk="0">
                  <a:moveTo>
                    <a:pt x="113423" y="1698"/>
                  </a:moveTo>
                  <a:cubicBezTo>
                    <a:pt x="120156" y="3387"/>
                    <a:pt x="111922" y="16323"/>
                    <a:pt x="107478" y="21656"/>
                  </a:cubicBezTo>
                  <a:cubicBezTo>
                    <a:pt x="105137" y="24465"/>
                    <a:pt x="100490" y="23963"/>
                    <a:pt x="96862" y="24417"/>
                  </a:cubicBezTo>
                  <a:cubicBezTo>
                    <a:pt x="85764" y="25804"/>
                    <a:pt x="74203" y="17261"/>
                    <a:pt x="63527" y="20595"/>
                  </a:cubicBezTo>
                  <a:cubicBezTo>
                    <a:pt x="58302" y="22227"/>
                    <a:pt x="57881" y="30828"/>
                    <a:pt x="52911" y="33122"/>
                  </a:cubicBezTo>
                  <a:cubicBezTo>
                    <a:pt x="47640" y="35555"/>
                    <a:pt x="41177" y="34762"/>
                    <a:pt x="35500" y="33546"/>
                  </a:cubicBezTo>
                  <a:cubicBezTo>
                    <a:pt x="20280" y="30284"/>
                    <a:pt x="-9436" y="9342"/>
                    <a:pt x="3015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4469" name="Google Shape;4469;p22"/>
            <p:cNvGrpSpPr/>
            <p:nvPr/>
          </p:nvGrpSpPr>
          <p:grpSpPr>
            <a:xfrm>
              <a:off x="3370778" y="252531"/>
              <a:ext cx="83763" cy="83541"/>
              <a:chOff x="3317703" y="1099656"/>
              <a:chExt cx="83763" cy="83541"/>
            </a:xfrm>
          </p:grpSpPr>
          <p:sp>
            <p:nvSpPr>
              <p:cNvPr id="4470" name="Google Shape;4470;p2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2" name="Google Shape;4472;p22"/>
            <p:cNvGrpSpPr/>
            <p:nvPr/>
          </p:nvGrpSpPr>
          <p:grpSpPr>
            <a:xfrm>
              <a:off x="1134977" y="252531"/>
              <a:ext cx="147945" cy="134470"/>
              <a:chOff x="3477352" y="993181"/>
              <a:chExt cx="147945" cy="134470"/>
            </a:xfrm>
          </p:grpSpPr>
          <p:sp>
            <p:nvSpPr>
              <p:cNvPr id="4473" name="Google Shape;4473;p2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5" name="Google Shape;4475;p22"/>
            <p:cNvGrpSpPr/>
            <p:nvPr/>
          </p:nvGrpSpPr>
          <p:grpSpPr>
            <a:xfrm>
              <a:off x="3590415" y="288393"/>
              <a:ext cx="147945" cy="134470"/>
              <a:chOff x="3477352" y="993181"/>
              <a:chExt cx="147945" cy="134470"/>
            </a:xfrm>
          </p:grpSpPr>
          <p:sp>
            <p:nvSpPr>
              <p:cNvPr id="4476" name="Google Shape;4476;p2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8" name="Google Shape;4478;p22"/>
            <p:cNvGrpSpPr/>
            <p:nvPr/>
          </p:nvGrpSpPr>
          <p:grpSpPr>
            <a:xfrm>
              <a:off x="8468753" y="277993"/>
              <a:ext cx="83763" cy="83541"/>
              <a:chOff x="3317703" y="1099656"/>
              <a:chExt cx="83763" cy="83541"/>
            </a:xfrm>
          </p:grpSpPr>
          <p:sp>
            <p:nvSpPr>
              <p:cNvPr id="4479" name="Google Shape;4479;p2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1" name="Google Shape;4481;p22"/>
            <p:cNvGrpSpPr/>
            <p:nvPr/>
          </p:nvGrpSpPr>
          <p:grpSpPr>
            <a:xfrm>
              <a:off x="8088977" y="901106"/>
              <a:ext cx="147945" cy="134470"/>
              <a:chOff x="3477352" y="993181"/>
              <a:chExt cx="147945" cy="134470"/>
            </a:xfrm>
          </p:grpSpPr>
          <p:sp>
            <p:nvSpPr>
              <p:cNvPr id="4482" name="Google Shape;4482;p2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4" name="Google Shape;4484;p22"/>
            <p:cNvGrpSpPr/>
            <p:nvPr/>
          </p:nvGrpSpPr>
          <p:grpSpPr>
            <a:xfrm>
              <a:off x="8875403" y="4351881"/>
              <a:ext cx="83763" cy="83541"/>
              <a:chOff x="3317703" y="1099656"/>
              <a:chExt cx="83763" cy="83541"/>
            </a:xfrm>
          </p:grpSpPr>
          <p:sp>
            <p:nvSpPr>
              <p:cNvPr id="4485" name="Google Shape;4485;p2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7" name="Google Shape;4487;p22"/>
            <p:cNvGrpSpPr/>
            <p:nvPr/>
          </p:nvGrpSpPr>
          <p:grpSpPr>
            <a:xfrm>
              <a:off x="7068852" y="4830081"/>
              <a:ext cx="147945" cy="134470"/>
              <a:chOff x="3477352" y="993181"/>
              <a:chExt cx="147945" cy="134470"/>
            </a:xfrm>
          </p:grpSpPr>
          <p:sp>
            <p:nvSpPr>
              <p:cNvPr id="4488" name="Google Shape;4488;p2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0" name="Google Shape;4490;p22"/>
            <p:cNvGrpSpPr/>
            <p:nvPr/>
          </p:nvGrpSpPr>
          <p:grpSpPr>
            <a:xfrm>
              <a:off x="6399866" y="4688031"/>
              <a:ext cx="83763" cy="83541"/>
              <a:chOff x="3317703" y="1099656"/>
              <a:chExt cx="83763" cy="83541"/>
            </a:xfrm>
          </p:grpSpPr>
          <p:sp>
            <p:nvSpPr>
              <p:cNvPr id="4491" name="Google Shape;4491;p2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2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3" name="Google Shape;4493;p22"/>
            <p:cNvGrpSpPr/>
            <p:nvPr/>
          </p:nvGrpSpPr>
          <p:grpSpPr>
            <a:xfrm>
              <a:off x="210552" y="1176856"/>
              <a:ext cx="147945" cy="134470"/>
              <a:chOff x="3477352" y="993181"/>
              <a:chExt cx="147945" cy="134470"/>
            </a:xfrm>
          </p:grpSpPr>
          <p:sp>
            <p:nvSpPr>
              <p:cNvPr id="4494" name="Google Shape;4494;p2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6" name="Google Shape;4496;p22"/>
            <p:cNvGrpSpPr/>
            <p:nvPr/>
          </p:nvGrpSpPr>
          <p:grpSpPr>
            <a:xfrm>
              <a:off x="153628" y="1421331"/>
              <a:ext cx="83763" cy="83541"/>
              <a:chOff x="3317703" y="1099656"/>
              <a:chExt cx="83763" cy="83541"/>
            </a:xfrm>
          </p:grpSpPr>
          <p:sp>
            <p:nvSpPr>
              <p:cNvPr id="4497" name="Google Shape;4497;p2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9" name="Google Shape;4499;p22"/>
            <p:cNvGrpSpPr/>
            <p:nvPr/>
          </p:nvGrpSpPr>
          <p:grpSpPr>
            <a:xfrm>
              <a:off x="720003" y="112256"/>
              <a:ext cx="83763" cy="83541"/>
              <a:chOff x="3317703" y="1099656"/>
              <a:chExt cx="83763" cy="83541"/>
            </a:xfrm>
          </p:grpSpPr>
          <p:sp>
            <p:nvSpPr>
              <p:cNvPr id="4500" name="Google Shape;4500;p2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2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8" name="Google Shape;488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889" name="Google Shape;4889;p25"/>
          <p:cNvGrpSpPr/>
          <p:nvPr/>
        </p:nvGrpSpPr>
        <p:grpSpPr>
          <a:xfrm flipH="1">
            <a:off x="6690494" y="3457149"/>
            <a:ext cx="1163141" cy="1019192"/>
            <a:chOff x="2725038" y="4235375"/>
            <a:chExt cx="392900" cy="344275"/>
          </a:xfrm>
        </p:grpSpPr>
        <p:sp>
          <p:nvSpPr>
            <p:cNvPr id="4890" name="Google Shape;4890;p25"/>
            <p:cNvSpPr/>
            <p:nvPr/>
          </p:nvSpPr>
          <p:spPr>
            <a:xfrm>
              <a:off x="2906588" y="4235375"/>
              <a:ext cx="28750" cy="303400"/>
            </a:xfrm>
            <a:custGeom>
              <a:avLst/>
              <a:gdLst/>
              <a:ahLst/>
              <a:cxnLst/>
              <a:rect l="l" t="t" r="r" b="b"/>
              <a:pathLst>
                <a:path w="1150" h="12136" extrusionOk="0">
                  <a:moveTo>
                    <a:pt x="575" y="0"/>
                  </a:moveTo>
                  <a:cubicBezTo>
                    <a:pt x="257" y="0"/>
                    <a:pt x="0" y="259"/>
                    <a:pt x="0" y="578"/>
                  </a:cubicBezTo>
                  <a:lnTo>
                    <a:pt x="0" y="11561"/>
                  </a:lnTo>
                  <a:cubicBezTo>
                    <a:pt x="0" y="11879"/>
                    <a:pt x="257" y="12136"/>
                    <a:pt x="575" y="12136"/>
                  </a:cubicBezTo>
                  <a:cubicBezTo>
                    <a:pt x="896" y="12136"/>
                    <a:pt x="1150" y="11879"/>
                    <a:pt x="1150" y="11561"/>
                  </a:cubicBezTo>
                  <a:lnTo>
                    <a:pt x="1150" y="578"/>
                  </a:lnTo>
                  <a:cubicBezTo>
                    <a:pt x="1150" y="259"/>
                    <a:pt x="893" y="0"/>
                    <a:pt x="575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5"/>
            <p:cNvSpPr/>
            <p:nvPr/>
          </p:nvSpPr>
          <p:spPr>
            <a:xfrm>
              <a:off x="2752588" y="4501375"/>
              <a:ext cx="286525" cy="57975"/>
            </a:xfrm>
            <a:custGeom>
              <a:avLst/>
              <a:gdLst/>
              <a:ahLst/>
              <a:cxnLst/>
              <a:rect l="l" t="t" r="r" b="b"/>
              <a:pathLst>
                <a:path w="11461" h="2319" extrusionOk="0">
                  <a:moveTo>
                    <a:pt x="737" y="0"/>
                  </a:moveTo>
                  <a:lnTo>
                    <a:pt x="0" y="388"/>
                  </a:lnTo>
                  <a:cubicBezTo>
                    <a:pt x="182" y="837"/>
                    <a:pt x="419" y="1328"/>
                    <a:pt x="737" y="1811"/>
                  </a:cubicBezTo>
                  <a:lnTo>
                    <a:pt x="1808" y="2319"/>
                  </a:lnTo>
                  <a:lnTo>
                    <a:pt x="9419" y="2319"/>
                  </a:lnTo>
                  <a:lnTo>
                    <a:pt x="10599" y="1811"/>
                  </a:lnTo>
                  <a:cubicBezTo>
                    <a:pt x="10881" y="1420"/>
                    <a:pt x="11182" y="946"/>
                    <a:pt x="11461" y="388"/>
                  </a:cubicBezTo>
                  <a:lnTo>
                    <a:pt x="10512" y="0"/>
                  </a:ln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5"/>
            <p:cNvSpPr/>
            <p:nvPr/>
          </p:nvSpPr>
          <p:spPr>
            <a:xfrm>
              <a:off x="2739413" y="4443825"/>
              <a:ext cx="319650" cy="67275"/>
            </a:xfrm>
            <a:custGeom>
              <a:avLst/>
              <a:gdLst/>
              <a:ahLst/>
              <a:cxnLst/>
              <a:rect l="l" t="t" r="r" b="b"/>
              <a:pathLst>
                <a:path w="12786" h="2691" extrusionOk="0">
                  <a:moveTo>
                    <a:pt x="12786" y="1"/>
                  </a:moveTo>
                  <a:lnTo>
                    <a:pt x="10068" y="475"/>
                  </a:lnTo>
                  <a:lnTo>
                    <a:pt x="8919" y="1354"/>
                  </a:lnTo>
                  <a:lnTo>
                    <a:pt x="4545" y="1354"/>
                  </a:lnTo>
                  <a:lnTo>
                    <a:pt x="3711" y="229"/>
                  </a:lnTo>
                  <a:lnTo>
                    <a:pt x="0" y="229"/>
                  </a:lnTo>
                  <a:lnTo>
                    <a:pt x="0" y="807"/>
                  </a:lnTo>
                  <a:cubicBezTo>
                    <a:pt x="0" y="807"/>
                    <a:pt x="103" y="1638"/>
                    <a:pt x="525" y="2690"/>
                  </a:cubicBezTo>
                  <a:lnTo>
                    <a:pt x="11982" y="2690"/>
                  </a:lnTo>
                  <a:cubicBezTo>
                    <a:pt x="12300" y="2054"/>
                    <a:pt x="12588" y="1315"/>
                    <a:pt x="12786" y="475"/>
                  </a:cubicBezTo>
                  <a:lnTo>
                    <a:pt x="12786" y="1"/>
                  </a:ln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5"/>
            <p:cNvSpPr/>
            <p:nvPr/>
          </p:nvSpPr>
          <p:spPr>
            <a:xfrm>
              <a:off x="2770938" y="4546625"/>
              <a:ext cx="246625" cy="33025"/>
            </a:xfrm>
            <a:custGeom>
              <a:avLst/>
              <a:gdLst/>
              <a:ahLst/>
              <a:cxnLst/>
              <a:rect l="l" t="t" r="r" b="b"/>
              <a:pathLst>
                <a:path w="9865" h="1321" extrusionOk="0">
                  <a:moveTo>
                    <a:pt x="0" y="1"/>
                  </a:moveTo>
                  <a:cubicBezTo>
                    <a:pt x="184" y="280"/>
                    <a:pt x="391" y="553"/>
                    <a:pt x="628" y="821"/>
                  </a:cubicBezTo>
                  <a:cubicBezTo>
                    <a:pt x="912" y="1136"/>
                    <a:pt x="1317" y="1320"/>
                    <a:pt x="1747" y="1320"/>
                  </a:cubicBezTo>
                  <a:lnTo>
                    <a:pt x="8079" y="1320"/>
                  </a:lnTo>
                  <a:cubicBezTo>
                    <a:pt x="8501" y="1320"/>
                    <a:pt x="8902" y="1147"/>
                    <a:pt x="9184" y="838"/>
                  </a:cubicBezTo>
                  <a:cubicBezTo>
                    <a:pt x="9379" y="623"/>
                    <a:pt x="9614" y="344"/>
                    <a:pt x="9865" y="1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5"/>
            <p:cNvSpPr/>
            <p:nvPr/>
          </p:nvSpPr>
          <p:spPr>
            <a:xfrm>
              <a:off x="2906588" y="4304900"/>
              <a:ext cx="28750" cy="139225"/>
            </a:xfrm>
            <a:custGeom>
              <a:avLst/>
              <a:gdLst/>
              <a:ahLst/>
              <a:cxnLst/>
              <a:rect l="l" t="t" r="r" b="b"/>
              <a:pathLst>
                <a:path w="1150" h="5569" extrusionOk="0">
                  <a:moveTo>
                    <a:pt x="575" y="0"/>
                  </a:moveTo>
                  <a:lnTo>
                    <a:pt x="0" y="65"/>
                  </a:lnTo>
                  <a:lnTo>
                    <a:pt x="0" y="5569"/>
                  </a:lnTo>
                  <a:cubicBezTo>
                    <a:pt x="187" y="5560"/>
                    <a:pt x="380" y="5555"/>
                    <a:pt x="575" y="5555"/>
                  </a:cubicBezTo>
                  <a:cubicBezTo>
                    <a:pt x="770" y="5555"/>
                    <a:pt x="963" y="5558"/>
                    <a:pt x="1150" y="5569"/>
                  </a:cubicBezTo>
                  <a:lnTo>
                    <a:pt x="1150" y="6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5"/>
            <p:cNvSpPr/>
            <p:nvPr/>
          </p:nvSpPr>
          <p:spPr>
            <a:xfrm>
              <a:off x="2793038" y="4281400"/>
              <a:ext cx="294775" cy="168325"/>
            </a:xfrm>
            <a:custGeom>
              <a:avLst/>
              <a:gdLst/>
              <a:ahLst/>
              <a:cxnLst/>
              <a:rect l="l" t="t" r="r" b="b"/>
              <a:pathLst>
                <a:path w="11791" h="6733" extrusionOk="0">
                  <a:moveTo>
                    <a:pt x="5117" y="0"/>
                  </a:moveTo>
                  <a:lnTo>
                    <a:pt x="0" y="572"/>
                  </a:lnTo>
                  <a:cubicBezTo>
                    <a:pt x="0" y="572"/>
                    <a:pt x="1560" y="3047"/>
                    <a:pt x="0" y="6729"/>
                  </a:cubicBezTo>
                  <a:lnTo>
                    <a:pt x="1069" y="6152"/>
                  </a:lnTo>
                  <a:cubicBezTo>
                    <a:pt x="1069" y="6152"/>
                    <a:pt x="2665" y="5549"/>
                    <a:pt x="5117" y="5549"/>
                  </a:cubicBezTo>
                  <a:cubicBezTo>
                    <a:pt x="7566" y="5549"/>
                    <a:pt x="9330" y="6241"/>
                    <a:pt x="9330" y="6241"/>
                  </a:cubicBezTo>
                  <a:lnTo>
                    <a:pt x="10231" y="6732"/>
                  </a:lnTo>
                  <a:cubicBezTo>
                    <a:pt x="11790" y="3050"/>
                    <a:pt x="10231" y="578"/>
                    <a:pt x="10231" y="578"/>
                  </a:cubicBezTo>
                  <a:lnTo>
                    <a:pt x="5117" y="0"/>
                  </a:ln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5"/>
            <p:cNvSpPr/>
            <p:nvPr/>
          </p:nvSpPr>
          <p:spPr>
            <a:xfrm>
              <a:off x="2876238" y="4312425"/>
              <a:ext cx="94675" cy="88825"/>
            </a:xfrm>
            <a:custGeom>
              <a:avLst/>
              <a:gdLst/>
              <a:ahLst/>
              <a:cxnLst/>
              <a:rect l="l" t="t" r="r" b="b"/>
              <a:pathLst>
                <a:path w="3787" h="3553" extrusionOk="0">
                  <a:moveTo>
                    <a:pt x="1892" y="1"/>
                  </a:moveTo>
                  <a:cubicBezTo>
                    <a:pt x="846" y="1"/>
                    <a:pt x="1" y="849"/>
                    <a:pt x="1" y="1895"/>
                  </a:cubicBezTo>
                  <a:cubicBezTo>
                    <a:pt x="1" y="2489"/>
                    <a:pt x="271" y="2788"/>
                    <a:pt x="701" y="2936"/>
                  </a:cubicBezTo>
                  <a:lnTo>
                    <a:pt x="701" y="3251"/>
                  </a:lnTo>
                  <a:cubicBezTo>
                    <a:pt x="701" y="3415"/>
                    <a:pt x="832" y="3552"/>
                    <a:pt x="999" y="3552"/>
                  </a:cubicBezTo>
                  <a:cubicBezTo>
                    <a:pt x="1164" y="3552"/>
                    <a:pt x="1301" y="3418"/>
                    <a:pt x="1301" y="3251"/>
                  </a:cubicBezTo>
                  <a:cubicBezTo>
                    <a:pt x="1301" y="3415"/>
                    <a:pt x="1432" y="3552"/>
                    <a:pt x="1599" y="3552"/>
                  </a:cubicBezTo>
                  <a:cubicBezTo>
                    <a:pt x="1767" y="3552"/>
                    <a:pt x="1901" y="3418"/>
                    <a:pt x="1901" y="3251"/>
                  </a:cubicBezTo>
                  <a:cubicBezTo>
                    <a:pt x="1901" y="3415"/>
                    <a:pt x="2032" y="3552"/>
                    <a:pt x="2199" y="3552"/>
                  </a:cubicBezTo>
                  <a:cubicBezTo>
                    <a:pt x="2364" y="3552"/>
                    <a:pt x="2500" y="3418"/>
                    <a:pt x="2500" y="3251"/>
                  </a:cubicBezTo>
                  <a:cubicBezTo>
                    <a:pt x="2500" y="3415"/>
                    <a:pt x="2631" y="3552"/>
                    <a:pt x="2799" y="3552"/>
                  </a:cubicBezTo>
                  <a:cubicBezTo>
                    <a:pt x="2963" y="3552"/>
                    <a:pt x="3100" y="3418"/>
                    <a:pt x="3100" y="3251"/>
                  </a:cubicBezTo>
                  <a:lnTo>
                    <a:pt x="3100" y="2936"/>
                  </a:lnTo>
                  <a:cubicBezTo>
                    <a:pt x="3510" y="2788"/>
                    <a:pt x="3786" y="2492"/>
                    <a:pt x="3786" y="1895"/>
                  </a:cubicBezTo>
                  <a:cubicBezTo>
                    <a:pt x="3786" y="849"/>
                    <a:pt x="2938" y="1"/>
                    <a:pt x="1892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5"/>
            <p:cNvSpPr/>
            <p:nvPr/>
          </p:nvSpPr>
          <p:spPr>
            <a:xfrm>
              <a:off x="2892488" y="4360425"/>
              <a:ext cx="11875" cy="16400"/>
            </a:xfrm>
            <a:custGeom>
              <a:avLst/>
              <a:gdLst/>
              <a:ahLst/>
              <a:cxnLst/>
              <a:rect l="l" t="t" r="r" b="b"/>
              <a:pathLst>
                <a:path w="475" h="656" extrusionOk="0">
                  <a:moveTo>
                    <a:pt x="238" y="0"/>
                  </a:moveTo>
                  <a:cubicBezTo>
                    <a:pt x="107" y="0"/>
                    <a:pt x="1" y="109"/>
                    <a:pt x="1" y="237"/>
                  </a:cubicBezTo>
                  <a:lnTo>
                    <a:pt x="1" y="419"/>
                  </a:lnTo>
                  <a:cubicBezTo>
                    <a:pt x="1" y="550"/>
                    <a:pt x="110" y="656"/>
                    <a:pt x="238" y="656"/>
                  </a:cubicBezTo>
                  <a:cubicBezTo>
                    <a:pt x="372" y="656"/>
                    <a:pt x="475" y="550"/>
                    <a:pt x="475" y="419"/>
                  </a:cubicBezTo>
                  <a:lnTo>
                    <a:pt x="475" y="237"/>
                  </a:lnTo>
                  <a:cubicBezTo>
                    <a:pt x="475" y="103"/>
                    <a:pt x="372" y="0"/>
                    <a:pt x="238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5"/>
            <p:cNvSpPr/>
            <p:nvPr/>
          </p:nvSpPr>
          <p:spPr>
            <a:xfrm>
              <a:off x="2942638" y="4360425"/>
              <a:ext cx="11875" cy="16400"/>
            </a:xfrm>
            <a:custGeom>
              <a:avLst/>
              <a:gdLst/>
              <a:ahLst/>
              <a:cxnLst/>
              <a:rect l="l" t="t" r="r" b="b"/>
              <a:pathLst>
                <a:path w="475" h="656" extrusionOk="0">
                  <a:moveTo>
                    <a:pt x="238" y="0"/>
                  </a:moveTo>
                  <a:cubicBezTo>
                    <a:pt x="104" y="0"/>
                    <a:pt x="1" y="109"/>
                    <a:pt x="1" y="237"/>
                  </a:cubicBezTo>
                  <a:lnTo>
                    <a:pt x="1" y="419"/>
                  </a:lnTo>
                  <a:cubicBezTo>
                    <a:pt x="1" y="550"/>
                    <a:pt x="109" y="656"/>
                    <a:pt x="238" y="656"/>
                  </a:cubicBezTo>
                  <a:cubicBezTo>
                    <a:pt x="372" y="656"/>
                    <a:pt x="475" y="550"/>
                    <a:pt x="475" y="419"/>
                  </a:cubicBezTo>
                  <a:lnTo>
                    <a:pt x="475" y="237"/>
                  </a:lnTo>
                  <a:cubicBezTo>
                    <a:pt x="475" y="103"/>
                    <a:pt x="366" y="0"/>
                    <a:pt x="238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5"/>
            <p:cNvSpPr/>
            <p:nvPr/>
          </p:nvSpPr>
          <p:spPr>
            <a:xfrm>
              <a:off x="2778663" y="4266950"/>
              <a:ext cx="284600" cy="28775"/>
            </a:xfrm>
            <a:custGeom>
              <a:avLst/>
              <a:gdLst/>
              <a:ahLst/>
              <a:cxnLst/>
              <a:rect l="l" t="t" r="r" b="b"/>
              <a:pathLst>
                <a:path w="11384" h="1151" extrusionOk="0">
                  <a:moveTo>
                    <a:pt x="575" y="1"/>
                  </a:moveTo>
                  <a:cubicBezTo>
                    <a:pt x="257" y="1"/>
                    <a:pt x="1" y="257"/>
                    <a:pt x="1" y="575"/>
                  </a:cubicBezTo>
                  <a:cubicBezTo>
                    <a:pt x="1" y="894"/>
                    <a:pt x="257" y="1150"/>
                    <a:pt x="575" y="1150"/>
                  </a:cubicBezTo>
                  <a:lnTo>
                    <a:pt x="10806" y="1150"/>
                  </a:lnTo>
                  <a:cubicBezTo>
                    <a:pt x="11124" y="1150"/>
                    <a:pt x="11383" y="894"/>
                    <a:pt x="11383" y="575"/>
                  </a:cubicBezTo>
                  <a:cubicBezTo>
                    <a:pt x="11383" y="257"/>
                    <a:pt x="11124" y="1"/>
                    <a:pt x="10806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5"/>
            <p:cNvSpPr/>
            <p:nvPr/>
          </p:nvSpPr>
          <p:spPr>
            <a:xfrm>
              <a:off x="2725038" y="4420125"/>
              <a:ext cx="392900" cy="71150"/>
            </a:xfrm>
            <a:custGeom>
              <a:avLst/>
              <a:gdLst/>
              <a:ahLst/>
              <a:cxnLst/>
              <a:rect l="l" t="t" r="r" b="b"/>
              <a:pathLst>
                <a:path w="15716" h="2846" extrusionOk="0">
                  <a:moveTo>
                    <a:pt x="15291" y="0"/>
                  </a:moveTo>
                  <a:cubicBezTo>
                    <a:pt x="15254" y="0"/>
                    <a:pt x="15217" y="5"/>
                    <a:pt x="15180" y="17"/>
                  </a:cubicBezTo>
                  <a:lnTo>
                    <a:pt x="15166" y="22"/>
                  </a:lnTo>
                  <a:cubicBezTo>
                    <a:pt x="13723" y="474"/>
                    <a:pt x="12203" y="734"/>
                    <a:pt x="10688" y="804"/>
                  </a:cubicBezTo>
                  <a:lnTo>
                    <a:pt x="10685" y="804"/>
                  </a:lnTo>
                  <a:cubicBezTo>
                    <a:pt x="10515" y="809"/>
                    <a:pt x="10362" y="823"/>
                    <a:pt x="10222" y="935"/>
                  </a:cubicBezTo>
                  <a:lnTo>
                    <a:pt x="9288" y="1696"/>
                  </a:lnTo>
                  <a:lnTo>
                    <a:pt x="5304" y="1696"/>
                  </a:lnTo>
                  <a:lnTo>
                    <a:pt x="4916" y="921"/>
                  </a:lnTo>
                  <a:cubicBezTo>
                    <a:pt x="4824" y="734"/>
                    <a:pt x="4629" y="603"/>
                    <a:pt x="4400" y="603"/>
                  </a:cubicBezTo>
                  <a:lnTo>
                    <a:pt x="575" y="603"/>
                  </a:lnTo>
                  <a:cubicBezTo>
                    <a:pt x="257" y="603"/>
                    <a:pt x="0" y="862"/>
                    <a:pt x="0" y="1180"/>
                  </a:cubicBezTo>
                  <a:cubicBezTo>
                    <a:pt x="0" y="1495"/>
                    <a:pt x="257" y="1755"/>
                    <a:pt x="575" y="1755"/>
                  </a:cubicBezTo>
                  <a:lnTo>
                    <a:pt x="4046" y="1755"/>
                  </a:lnTo>
                  <a:lnTo>
                    <a:pt x="4433" y="2528"/>
                  </a:lnTo>
                  <a:cubicBezTo>
                    <a:pt x="4525" y="2717"/>
                    <a:pt x="4721" y="2846"/>
                    <a:pt x="4950" y="2846"/>
                  </a:cubicBezTo>
                  <a:lnTo>
                    <a:pt x="9494" y="2846"/>
                  </a:lnTo>
                  <a:cubicBezTo>
                    <a:pt x="9622" y="2846"/>
                    <a:pt x="9751" y="2804"/>
                    <a:pt x="9857" y="2717"/>
                  </a:cubicBezTo>
                  <a:lnTo>
                    <a:pt x="10822" y="1928"/>
                  </a:lnTo>
                  <a:cubicBezTo>
                    <a:pt x="10964" y="1908"/>
                    <a:pt x="11107" y="1892"/>
                    <a:pt x="11252" y="1867"/>
                  </a:cubicBezTo>
                  <a:cubicBezTo>
                    <a:pt x="12691" y="1643"/>
                    <a:pt x="14083" y="1272"/>
                    <a:pt x="15436" y="726"/>
                  </a:cubicBezTo>
                  <a:cubicBezTo>
                    <a:pt x="15618" y="653"/>
                    <a:pt x="15715" y="455"/>
                    <a:pt x="15654" y="265"/>
                  </a:cubicBezTo>
                  <a:cubicBezTo>
                    <a:pt x="15604" y="104"/>
                    <a:pt x="15452" y="0"/>
                    <a:pt x="15291" y="0"/>
                  </a:cubicBezTo>
                  <a:close/>
                </a:path>
              </a:pathLst>
            </a:custGeom>
            <a:solidFill>
              <a:srgbClr val="70C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5"/>
            <p:cNvSpPr/>
            <p:nvPr/>
          </p:nvSpPr>
          <p:spPr>
            <a:xfrm>
              <a:off x="2906663" y="4249725"/>
              <a:ext cx="28750" cy="17125"/>
            </a:xfrm>
            <a:custGeom>
              <a:avLst/>
              <a:gdLst/>
              <a:ahLst/>
              <a:cxnLst/>
              <a:rect l="l" t="t" r="r" b="b"/>
              <a:pathLst>
                <a:path w="1150" h="685" extrusionOk="0">
                  <a:moveTo>
                    <a:pt x="0" y="1"/>
                  </a:moveTo>
                  <a:lnTo>
                    <a:pt x="0" y="684"/>
                  </a:lnTo>
                  <a:lnTo>
                    <a:pt x="1149" y="684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2" name="Google Shape;4902;p25"/>
          <p:cNvSpPr/>
          <p:nvPr/>
        </p:nvSpPr>
        <p:spPr>
          <a:xfrm>
            <a:off x="6591750" y="4380973"/>
            <a:ext cx="4159642" cy="762519"/>
          </a:xfrm>
          <a:custGeom>
            <a:avLst/>
            <a:gdLst/>
            <a:ahLst/>
            <a:cxnLst/>
            <a:rect l="l" t="t" r="r" b="b"/>
            <a:pathLst>
              <a:path w="17159" h="6652" extrusionOk="0">
                <a:moveTo>
                  <a:pt x="9211" y="0"/>
                </a:moveTo>
                <a:cubicBezTo>
                  <a:pt x="9097" y="0"/>
                  <a:pt x="8981" y="3"/>
                  <a:pt x="8864" y="9"/>
                </a:cubicBezTo>
                <a:cubicBezTo>
                  <a:pt x="3298" y="306"/>
                  <a:pt x="1" y="6652"/>
                  <a:pt x="1" y="6652"/>
                </a:cubicBezTo>
                <a:lnTo>
                  <a:pt x="17159" y="6652"/>
                </a:lnTo>
                <a:cubicBezTo>
                  <a:pt x="17159" y="6652"/>
                  <a:pt x="14543" y="0"/>
                  <a:pt x="9211" y="0"/>
                </a:cubicBezTo>
                <a:close/>
              </a:path>
            </a:pathLst>
          </a:custGeom>
          <a:solidFill>
            <a:srgbClr val="007F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3" name="Google Shape;4903;p25"/>
          <p:cNvSpPr/>
          <p:nvPr/>
        </p:nvSpPr>
        <p:spPr>
          <a:xfrm rot="-385725">
            <a:off x="7329251" y="4134478"/>
            <a:ext cx="214348" cy="617633"/>
          </a:xfrm>
          <a:prstGeom prst="trapezoid">
            <a:avLst>
              <a:gd name="adj" fmla="val 3667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grpSp>
        <p:nvGrpSpPr>
          <p:cNvPr id="4904" name="Google Shape;4904;p25"/>
          <p:cNvGrpSpPr/>
          <p:nvPr/>
        </p:nvGrpSpPr>
        <p:grpSpPr>
          <a:xfrm rot="-1204045">
            <a:off x="8178346" y="4603499"/>
            <a:ext cx="382338" cy="317488"/>
            <a:chOff x="1239922" y="3106991"/>
            <a:chExt cx="633156" cy="525764"/>
          </a:xfrm>
        </p:grpSpPr>
        <p:sp>
          <p:nvSpPr>
            <p:cNvPr id="4905" name="Google Shape;4905;p25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5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5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5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5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5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5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5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5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5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5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5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5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5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5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5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5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5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25"/>
          <p:cNvGrpSpPr/>
          <p:nvPr/>
        </p:nvGrpSpPr>
        <p:grpSpPr>
          <a:xfrm>
            <a:off x="8573066" y="892337"/>
            <a:ext cx="477493" cy="336159"/>
            <a:chOff x="6463366" y="1152387"/>
            <a:chExt cx="477493" cy="336159"/>
          </a:xfrm>
        </p:grpSpPr>
        <p:sp>
          <p:nvSpPr>
            <p:cNvPr id="4924" name="Google Shape;4924;p25"/>
            <p:cNvSpPr/>
            <p:nvPr/>
          </p:nvSpPr>
          <p:spPr>
            <a:xfrm>
              <a:off x="6549944" y="1170829"/>
              <a:ext cx="88792" cy="74368"/>
            </a:xfrm>
            <a:custGeom>
              <a:avLst/>
              <a:gdLst/>
              <a:ahLst/>
              <a:cxnLst/>
              <a:rect l="l" t="t" r="r" b="b"/>
              <a:pathLst>
                <a:path w="2807" h="2351" extrusionOk="0">
                  <a:moveTo>
                    <a:pt x="2728" y="0"/>
                  </a:moveTo>
                  <a:cubicBezTo>
                    <a:pt x="2725" y="0"/>
                    <a:pt x="2591" y="9"/>
                    <a:pt x="2232" y="34"/>
                  </a:cubicBezTo>
                  <a:cubicBezTo>
                    <a:pt x="2242" y="33"/>
                    <a:pt x="2253" y="33"/>
                    <a:pt x="2264" y="33"/>
                  </a:cubicBezTo>
                  <a:lnTo>
                    <a:pt x="2264" y="33"/>
                  </a:lnTo>
                  <a:cubicBezTo>
                    <a:pt x="2243" y="34"/>
                    <a:pt x="2222" y="36"/>
                    <a:pt x="2202" y="37"/>
                  </a:cubicBezTo>
                  <a:lnTo>
                    <a:pt x="2202" y="37"/>
                  </a:lnTo>
                  <a:cubicBezTo>
                    <a:pt x="2212" y="36"/>
                    <a:pt x="2222" y="35"/>
                    <a:pt x="2232" y="34"/>
                  </a:cubicBezTo>
                  <a:lnTo>
                    <a:pt x="2232" y="34"/>
                  </a:lnTo>
                  <a:cubicBezTo>
                    <a:pt x="1865" y="60"/>
                    <a:pt x="1733" y="70"/>
                    <a:pt x="1735" y="70"/>
                  </a:cubicBezTo>
                  <a:cubicBezTo>
                    <a:pt x="1738" y="70"/>
                    <a:pt x="1965" y="54"/>
                    <a:pt x="2202" y="37"/>
                  </a:cubicBezTo>
                  <a:lnTo>
                    <a:pt x="2202" y="37"/>
                  </a:lnTo>
                  <a:cubicBezTo>
                    <a:pt x="1834" y="87"/>
                    <a:pt x="1441" y="562"/>
                    <a:pt x="1221" y="857"/>
                  </a:cubicBezTo>
                  <a:cubicBezTo>
                    <a:pt x="1266" y="559"/>
                    <a:pt x="1155" y="382"/>
                    <a:pt x="982" y="382"/>
                  </a:cubicBezTo>
                  <a:cubicBezTo>
                    <a:pt x="745" y="382"/>
                    <a:pt x="391" y="711"/>
                    <a:pt x="155" y="1508"/>
                  </a:cubicBezTo>
                  <a:cubicBezTo>
                    <a:pt x="90" y="1731"/>
                    <a:pt x="47" y="1963"/>
                    <a:pt x="34" y="2099"/>
                  </a:cubicBezTo>
                  <a:cubicBezTo>
                    <a:pt x="5" y="2129"/>
                    <a:pt x="1" y="2178"/>
                    <a:pt x="25" y="2211"/>
                  </a:cubicBezTo>
                  <a:cubicBezTo>
                    <a:pt x="22" y="2244"/>
                    <a:pt x="18" y="2317"/>
                    <a:pt x="39" y="2338"/>
                  </a:cubicBezTo>
                  <a:cubicBezTo>
                    <a:pt x="49" y="2347"/>
                    <a:pt x="60" y="2351"/>
                    <a:pt x="70" y="2351"/>
                  </a:cubicBezTo>
                  <a:cubicBezTo>
                    <a:pt x="95" y="2351"/>
                    <a:pt x="117" y="2331"/>
                    <a:pt x="115" y="2301"/>
                  </a:cubicBezTo>
                  <a:lnTo>
                    <a:pt x="115" y="2249"/>
                  </a:lnTo>
                  <a:cubicBezTo>
                    <a:pt x="157" y="2251"/>
                    <a:pt x="200" y="2251"/>
                    <a:pt x="242" y="2251"/>
                  </a:cubicBezTo>
                  <a:cubicBezTo>
                    <a:pt x="335" y="2251"/>
                    <a:pt x="429" y="2248"/>
                    <a:pt x="521" y="2242"/>
                  </a:cubicBezTo>
                  <a:cubicBezTo>
                    <a:pt x="813" y="2222"/>
                    <a:pt x="1118" y="2170"/>
                    <a:pt x="1395" y="2075"/>
                  </a:cubicBezTo>
                  <a:cubicBezTo>
                    <a:pt x="1912" y="1900"/>
                    <a:pt x="2269" y="1622"/>
                    <a:pt x="2541" y="955"/>
                  </a:cubicBezTo>
                  <a:cubicBezTo>
                    <a:pt x="2807" y="299"/>
                    <a:pt x="2574" y="33"/>
                    <a:pt x="2268" y="33"/>
                  </a:cubicBezTo>
                  <a:cubicBezTo>
                    <a:pt x="2267" y="33"/>
                    <a:pt x="2265" y="33"/>
                    <a:pt x="2264" y="33"/>
                  </a:cubicBezTo>
                  <a:lnTo>
                    <a:pt x="2264" y="33"/>
                  </a:lnTo>
                  <a:cubicBezTo>
                    <a:pt x="2502" y="16"/>
                    <a:pt x="2731" y="0"/>
                    <a:pt x="2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5"/>
            <p:cNvSpPr/>
            <p:nvPr/>
          </p:nvSpPr>
          <p:spPr>
            <a:xfrm>
              <a:off x="6787758" y="1152387"/>
              <a:ext cx="153101" cy="152437"/>
            </a:xfrm>
            <a:custGeom>
              <a:avLst/>
              <a:gdLst/>
              <a:ahLst/>
              <a:cxnLst/>
              <a:rect l="l" t="t" r="r" b="b"/>
              <a:pathLst>
                <a:path w="4840" h="4819" extrusionOk="0">
                  <a:moveTo>
                    <a:pt x="3005" y="1"/>
                  </a:moveTo>
                  <a:cubicBezTo>
                    <a:pt x="3001" y="1"/>
                    <a:pt x="2008" y="70"/>
                    <a:pt x="2012" y="70"/>
                  </a:cubicBezTo>
                  <a:cubicBezTo>
                    <a:pt x="2013" y="70"/>
                    <a:pt x="2147" y="61"/>
                    <a:pt x="2509" y="36"/>
                  </a:cubicBezTo>
                  <a:lnTo>
                    <a:pt x="2509" y="36"/>
                  </a:lnTo>
                  <a:cubicBezTo>
                    <a:pt x="1635" y="97"/>
                    <a:pt x="341" y="1864"/>
                    <a:pt x="47" y="2479"/>
                  </a:cubicBezTo>
                  <a:cubicBezTo>
                    <a:pt x="29" y="2486"/>
                    <a:pt x="17" y="2507"/>
                    <a:pt x="17" y="2529"/>
                  </a:cubicBezTo>
                  <a:lnTo>
                    <a:pt x="12" y="2556"/>
                  </a:lnTo>
                  <a:cubicBezTo>
                    <a:pt x="0" y="2579"/>
                    <a:pt x="6" y="2606"/>
                    <a:pt x="22" y="2622"/>
                  </a:cubicBezTo>
                  <a:cubicBezTo>
                    <a:pt x="98" y="3621"/>
                    <a:pt x="715" y="4624"/>
                    <a:pt x="888" y="4638"/>
                  </a:cubicBezTo>
                  <a:cubicBezTo>
                    <a:pt x="1545" y="4706"/>
                    <a:pt x="2049" y="4818"/>
                    <a:pt x="2624" y="4818"/>
                  </a:cubicBezTo>
                  <a:cubicBezTo>
                    <a:pt x="2899" y="4818"/>
                    <a:pt x="3190" y="4792"/>
                    <a:pt x="3523" y="4724"/>
                  </a:cubicBezTo>
                  <a:cubicBezTo>
                    <a:pt x="3971" y="4629"/>
                    <a:pt x="4492" y="4422"/>
                    <a:pt x="4596" y="3979"/>
                  </a:cubicBezTo>
                  <a:cubicBezTo>
                    <a:pt x="4840" y="2915"/>
                    <a:pt x="2248" y="3312"/>
                    <a:pt x="1960" y="2805"/>
                  </a:cubicBezTo>
                  <a:cubicBezTo>
                    <a:pt x="1993" y="2784"/>
                    <a:pt x="2016" y="2758"/>
                    <a:pt x="2023" y="2722"/>
                  </a:cubicBezTo>
                  <a:cubicBezTo>
                    <a:pt x="2069" y="2586"/>
                    <a:pt x="2168" y="2212"/>
                    <a:pt x="2260" y="1944"/>
                  </a:cubicBezTo>
                  <a:cubicBezTo>
                    <a:pt x="2489" y="1283"/>
                    <a:pt x="2719" y="1164"/>
                    <a:pt x="2900" y="629"/>
                  </a:cubicBezTo>
                  <a:cubicBezTo>
                    <a:pt x="2963" y="448"/>
                    <a:pt x="2977" y="242"/>
                    <a:pt x="2832" y="119"/>
                  </a:cubicBezTo>
                  <a:cubicBezTo>
                    <a:pt x="2788" y="80"/>
                    <a:pt x="2726" y="56"/>
                    <a:pt x="2648" y="43"/>
                  </a:cubicBezTo>
                  <a:cubicBezTo>
                    <a:pt x="2617" y="37"/>
                    <a:pt x="2584" y="34"/>
                    <a:pt x="2552" y="34"/>
                  </a:cubicBezTo>
                  <a:cubicBezTo>
                    <a:pt x="2537" y="34"/>
                    <a:pt x="2523" y="35"/>
                    <a:pt x="2509" y="36"/>
                  </a:cubicBezTo>
                  <a:cubicBezTo>
                    <a:pt x="2874" y="10"/>
                    <a:pt x="3006" y="1"/>
                    <a:pt x="3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5"/>
            <p:cNvSpPr/>
            <p:nvPr/>
          </p:nvSpPr>
          <p:spPr>
            <a:xfrm>
              <a:off x="6661829" y="1441983"/>
              <a:ext cx="62664" cy="46563"/>
            </a:xfrm>
            <a:custGeom>
              <a:avLst/>
              <a:gdLst/>
              <a:ahLst/>
              <a:cxnLst/>
              <a:rect l="l" t="t" r="r" b="b"/>
              <a:pathLst>
                <a:path w="1981" h="1472" extrusionOk="0">
                  <a:moveTo>
                    <a:pt x="1283" y="0"/>
                  </a:moveTo>
                  <a:cubicBezTo>
                    <a:pt x="1281" y="0"/>
                    <a:pt x="1148" y="9"/>
                    <a:pt x="787" y="35"/>
                  </a:cubicBezTo>
                  <a:cubicBezTo>
                    <a:pt x="795" y="34"/>
                    <a:pt x="803" y="34"/>
                    <a:pt x="811" y="34"/>
                  </a:cubicBezTo>
                  <a:lnTo>
                    <a:pt x="811" y="34"/>
                  </a:lnTo>
                  <a:cubicBezTo>
                    <a:pt x="794" y="35"/>
                    <a:pt x="777" y="36"/>
                    <a:pt x="759" y="37"/>
                  </a:cubicBezTo>
                  <a:lnTo>
                    <a:pt x="759" y="37"/>
                  </a:lnTo>
                  <a:cubicBezTo>
                    <a:pt x="768" y="36"/>
                    <a:pt x="778" y="35"/>
                    <a:pt x="787" y="35"/>
                  </a:cubicBezTo>
                  <a:lnTo>
                    <a:pt x="787" y="35"/>
                  </a:lnTo>
                  <a:cubicBezTo>
                    <a:pt x="422" y="61"/>
                    <a:pt x="289" y="70"/>
                    <a:pt x="290" y="70"/>
                  </a:cubicBezTo>
                  <a:cubicBezTo>
                    <a:pt x="292" y="70"/>
                    <a:pt x="521" y="54"/>
                    <a:pt x="759" y="37"/>
                  </a:cubicBezTo>
                  <a:lnTo>
                    <a:pt x="759" y="37"/>
                  </a:lnTo>
                  <a:cubicBezTo>
                    <a:pt x="448" y="70"/>
                    <a:pt x="163" y="289"/>
                    <a:pt x="98" y="595"/>
                  </a:cubicBezTo>
                  <a:cubicBezTo>
                    <a:pt x="1" y="625"/>
                    <a:pt x="76" y="709"/>
                    <a:pt x="89" y="804"/>
                  </a:cubicBezTo>
                  <a:cubicBezTo>
                    <a:pt x="94" y="839"/>
                    <a:pt x="114" y="872"/>
                    <a:pt x="144" y="888"/>
                  </a:cubicBezTo>
                  <a:cubicBezTo>
                    <a:pt x="157" y="911"/>
                    <a:pt x="171" y="934"/>
                    <a:pt x="187" y="958"/>
                  </a:cubicBezTo>
                  <a:cubicBezTo>
                    <a:pt x="308" y="1149"/>
                    <a:pt x="493" y="1334"/>
                    <a:pt x="657" y="1334"/>
                  </a:cubicBezTo>
                  <a:cubicBezTo>
                    <a:pt x="724" y="1334"/>
                    <a:pt x="787" y="1304"/>
                    <a:pt x="841" y="1233"/>
                  </a:cubicBezTo>
                  <a:cubicBezTo>
                    <a:pt x="1037" y="1399"/>
                    <a:pt x="1243" y="1472"/>
                    <a:pt x="1423" y="1472"/>
                  </a:cubicBezTo>
                  <a:cubicBezTo>
                    <a:pt x="1723" y="1472"/>
                    <a:pt x="1955" y="1271"/>
                    <a:pt x="1967" y="963"/>
                  </a:cubicBezTo>
                  <a:cubicBezTo>
                    <a:pt x="1981" y="562"/>
                    <a:pt x="1493" y="288"/>
                    <a:pt x="1251" y="108"/>
                  </a:cubicBezTo>
                  <a:cubicBezTo>
                    <a:pt x="1218" y="84"/>
                    <a:pt x="1186" y="70"/>
                    <a:pt x="1150" y="70"/>
                  </a:cubicBezTo>
                  <a:cubicBezTo>
                    <a:pt x="1134" y="70"/>
                    <a:pt x="1117" y="73"/>
                    <a:pt x="1099" y="79"/>
                  </a:cubicBezTo>
                  <a:cubicBezTo>
                    <a:pt x="1018" y="49"/>
                    <a:pt x="929" y="33"/>
                    <a:pt x="838" y="33"/>
                  </a:cubicBezTo>
                  <a:cubicBezTo>
                    <a:pt x="829" y="33"/>
                    <a:pt x="820" y="33"/>
                    <a:pt x="811" y="34"/>
                  </a:cubicBezTo>
                  <a:lnTo>
                    <a:pt x="811" y="34"/>
                  </a:lnTo>
                  <a:cubicBezTo>
                    <a:pt x="1052" y="17"/>
                    <a:pt x="1284" y="0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5"/>
            <p:cNvSpPr/>
            <p:nvPr/>
          </p:nvSpPr>
          <p:spPr>
            <a:xfrm>
              <a:off x="6463366" y="1198887"/>
              <a:ext cx="352165" cy="285863"/>
            </a:xfrm>
            <a:custGeom>
              <a:avLst/>
              <a:gdLst/>
              <a:ahLst/>
              <a:cxnLst/>
              <a:rect l="l" t="t" r="r" b="b"/>
              <a:pathLst>
                <a:path w="11133" h="9037" extrusionOk="0">
                  <a:moveTo>
                    <a:pt x="7277" y="0"/>
                  </a:moveTo>
                  <a:cubicBezTo>
                    <a:pt x="6724" y="0"/>
                    <a:pt x="6100" y="60"/>
                    <a:pt x="5405" y="207"/>
                  </a:cubicBezTo>
                  <a:cubicBezTo>
                    <a:pt x="3349" y="643"/>
                    <a:pt x="1735" y="1783"/>
                    <a:pt x="1004" y="2856"/>
                  </a:cubicBezTo>
                  <a:cubicBezTo>
                    <a:pt x="729" y="3258"/>
                    <a:pt x="493" y="3867"/>
                    <a:pt x="357" y="4341"/>
                  </a:cubicBezTo>
                  <a:cubicBezTo>
                    <a:pt x="63" y="5360"/>
                    <a:pt x="0" y="6623"/>
                    <a:pt x="1030" y="6876"/>
                  </a:cubicBezTo>
                  <a:cubicBezTo>
                    <a:pt x="396" y="7746"/>
                    <a:pt x="2386" y="9036"/>
                    <a:pt x="4512" y="9036"/>
                  </a:cubicBezTo>
                  <a:cubicBezTo>
                    <a:pt x="4928" y="9036"/>
                    <a:pt x="5349" y="8987"/>
                    <a:pt x="5756" y="8875"/>
                  </a:cubicBezTo>
                  <a:cubicBezTo>
                    <a:pt x="7009" y="8535"/>
                    <a:pt x="9070" y="7379"/>
                    <a:pt x="10373" y="5147"/>
                  </a:cubicBezTo>
                  <a:cubicBezTo>
                    <a:pt x="10444" y="5025"/>
                    <a:pt x="10513" y="4895"/>
                    <a:pt x="10589" y="4747"/>
                  </a:cubicBezTo>
                  <a:cubicBezTo>
                    <a:pt x="10662" y="4603"/>
                    <a:pt x="10735" y="4439"/>
                    <a:pt x="10804" y="4289"/>
                  </a:cubicBezTo>
                  <a:cubicBezTo>
                    <a:pt x="10904" y="4070"/>
                    <a:pt x="10950" y="3964"/>
                    <a:pt x="11024" y="3749"/>
                  </a:cubicBezTo>
                  <a:cubicBezTo>
                    <a:pt x="11083" y="3576"/>
                    <a:pt x="11110" y="3391"/>
                    <a:pt x="11063" y="3214"/>
                  </a:cubicBezTo>
                  <a:cubicBezTo>
                    <a:pt x="11133" y="2460"/>
                    <a:pt x="10950" y="1673"/>
                    <a:pt x="10448" y="1156"/>
                  </a:cubicBezTo>
                  <a:cubicBezTo>
                    <a:pt x="10425" y="846"/>
                    <a:pt x="9352" y="0"/>
                    <a:pt x="7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5"/>
            <p:cNvSpPr/>
            <p:nvPr/>
          </p:nvSpPr>
          <p:spPr>
            <a:xfrm>
              <a:off x="6540107" y="1365306"/>
              <a:ext cx="33689" cy="33056"/>
            </a:xfrm>
            <a:custGeom>
              <a:avLst/>
              <a:gdLst/>
              <a:ahLst/>
              <a:cxnLst/>
              <a:rect l="l" t="t" r="r" b="b"/>
              <a:pathLst>
                <a:path w="1065" h="1045" extrusionOk="0">
                  <a:moveTo>
                    <a:pt x="419" y="1"/>
                  </a:moveTo>
                  <a:cubicBezTo>
                    <a:pt x="409" y="1"/>
                    <a:pt x="399" y="1"/>
                    <a:pt x="389" y="2"/>
                  </a:cubicBezTo>
                  <a:cubicBezTo>
                    <a:pt x="389" y="2"/>
                    <a:pt x="389" y="2"/>
                    <a:pt x="389" y="2"/>
                  </a:cubicBezTo>
                  <a:lnTo>
                    <a:pt x="389" y="2"/>
                  </a:lnTo>
                  <a:cubicBezTo>
                    <a:pt x="389" y="2"/>
                    <a:pt x="389" y="2"/>
                    <a:pt x="389" y="2"/>
                  </a:cubicBezTo>
                  <a:lnTo>
                    <a:pt x="389" y="2"/>
                  </a:lnTo>
                  <a:cubicBezTo>
                    <a:pt x="332" y="6"/>
                    <a:pt x="273" y="23"/>
                    <a:pt x="216" y="56"/>
                  </a:cubicBezTo>
                  <a:cubicBezTo>
                    <a:pt x="174" y="79"/>
                    <a:pt x="118" y="122"/>
                    <a:pt x="94" y="165"/>
                  </a:cubicBezTo>
                  <a:cubicBezTo>
                    <a:pt x="44" y="240"/>
                    <a:pt x="15" y="349"/>
                    <a:pt x="16" y="349"/>
                  </a:cubicBezTo>
                  <a:cubicBezTo>
                    <a:pt x="17" y="349"/>
                    <a:pt x="17" y="348"/>
                    <a:pt x="18" y="344"/>
                  </a:cubicBezTo>
                  <a:lnTo>
                    <a:pt x="18" y="344"/>
                  </a:lnTo>
                  <a:cubicBezTo>
                    <a:pt x="14" y="363"/>
                    <a:pt x="15" y="381"/>
                    <a:pt x="24" y="401"/>
                  </a:cubicBezTo>
                  <a:cubicBezTo>
                    <a:pt x="17" y="430"/>
                    <a:pt x="14" y="460"/>
                    <a:pt x="11" y="493"/>
                  </a:cubicBezTo>
                  <a:cubicBezTo>
                    <a:pt x="1" y="796"/>
                    <a:pt x="241" y="1045"/>
                    <a:pt x="497" y="1045"/>
                  </a:cubicBezTo>
                  <a:cubicBezTo>
                    <a:pt x="633" y="1045"/>
                    <a:pt x="774" y="974"/>
                    <a:pt x="883" y="802"/>
                  </a:cubicBezTo>
                  <a:cubicBezTo>
                    <a:pt x="1065" y="521"/>
                    <a:pt x="810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5"/>
            <p:cNvSpPr/>
            <p:nvPr/>
          </p:nvSpPr>
          <p:spPr>
            <a:xfrm>
              <a:off x="6525145" y="1409338"/>
              <a:ext cx="50391" cy="33973"/>
            </a:xfrm>
            <a:custGeom>
              <a:avLst/>
              <a:gdLst/>
              <a:ahLst/>
              <a:cxnLst/>
              <a:rect l="l" t="t" r="r" b="b"/>
              <a:pathLst>
                <a:path w="1593" h="1074" extrusionOk="0">
                  <a:moveTo>
                    <a:pt x="1361" y="1"/>
                  </a:moveTo>
                  <a:cubicBezTo>
                    <a:pt x="1358" y="1"/>
                    <a:pt x="365" y="70"/>
                    <a:pt x="368" y="70"/>
                  </a:cubicBezTo>
                  <a:cubicBezTo>
                    <a:pt x="369" y="70"/>
                    <a:pt x="502" y="61"/>
                    <a:pt x="864" y="36"/>
                  </a:cubicBezTo>
                  <a:lnTo>
                    <a:pt x="864" y="36"/>
                  </a:lnTo>
                  <a:cubicBezTo>
                    <a:pt x="413" y="67"/>
                    <a:pt x="0" y="411"/>
                    <a:pt x="311" y="783"/>
                  </a:cubicBezTo>
                  <a:cubicBezTo>
                    <a:pt x="316" y="795"/>
                    <a:pt x="332" y="824"/>
                    <a:pt x="334" y="828"/>
                  </a:cubicBezTo>
                  <a:lnTo>
                    <a:pt x="334" y="828"/>
                  </a:lnTo>
                  <a:cubicBezTo>
                    <a:pt x="334" y="828"/>
                    <a:pt x="334" y="828"/>
                    <a:pt x="334" y="828"/>
                  </a:cubicBezTo>
                  <a:lnTo>
                    <a:pt x="334" y="828"/>
                  </a:lnTo>
                  <a:cubicBezTo>
                    <a:pt x="334" y="828"/>
                    <a:pt x="334" y="829"/>
                    <a:pt x="334" y="829"/>
                  </a:cubicBezTo>
                  <a:cubicBezTo>
                    <a:pt x="334" y="829"/>
                    <a:pt x="334" y="828"/>
                    <a:pt x="334" y="828"/>
                  </a:cubicBezTo>
                  <a:lnTo>
                    <a:pt x="334" y="828"/>
                  </a:lnTo>
                  <a:cubicBezTo>
                    <a:pt x="448" y="967"/>
                    <a:pt x="721" y="1073"/>
                    <a:pt x="984" y="1073"/>
                  </a:cubicBezTo>
                  <a:cubicBezTo>
                    <a:pt x="1196" y="1073"/>
                    <a:pt x="1401" y="1004"/>
                    <a:pt x="1512" y="828"/>
                  </a:cubicBezTo>
                  <a:cubicBezTo>
                    <a:pt x="1578" y="720"/>
                    <a:pt x="1592" y="517"/>
                    <a:pt x="1495" y="329"/>
                  </a:cubicBezTo>
                  <a:cubicBezTo>
                    <a:pt x="1385" y="123"/>
                    <a:pt x="1162" y="33"/>
                    <a:pt x="931" y="33"/>
                  </a:cubicBezTo>
                  <a:cubicBezTo>
                    <a:pt x="910" y="33"/>
                    <a:pt x="890" y="34"/>
                    <a:pt x="869" y="35"/>
                  </a:cubicBezTo>
                  <a:lnTo>
                    <a:pt x="869" y="35"/>
                  </a:lnTo>
                  <a:cubicBezTo>
                    <a:pt x="1230" y="10"/>
                    <a:pt x="1362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5"/>
            <p:cNvSpPr/>
            <p:nvPr/>
          </p:nvSpPr>
          <p:spPr>
            <a:xfrm>
              <a:off x="6574649" y="1231721"/>
              <a:ext cx="138234" cy="217442"/>
            </a:xfrm>
            <a:custGeom>
              <a:avLst/>
              <a:gdLst/>
              <a:ahLst/>
              <a:cxnLst/>
              <a:rect l="l" t="t" r="r" b="b"/>
              <a:pathLst>
                <a:path w="4370" h="6874" extrusionOk="0">
                  <a:moveTo>
                    <a:pt x="966" y="1"/>
                  </a:moveTo>
                  <a:cubicBezTo>
                    <a:pt x="667" y="1"/>
                    <a:pt x="324" y="105"/>
                    <a:pt x="40" y="316"/>
                  </a:cubicBezTo>
                  <a:cubicBezTo>
                    <a:pt x="1" y="347"/>
                    <a:pt x="29" y="396"/>
                    <a:pt x="64" y="396"/>
                  </a:cubicBezTo>
                  <a:cubicBezTo>
                    <a:pt x="72" y="396"/>
                    <a:pt x="81" y="393"/>
                    <a:pt x="89" y="387"/>
                  </a:cubicBezTo>
                  <a:cubicBezTo>
                    <a:pt x="338" y="201"/>
                    <a:pt x="668" y="101"/>
                    <a:pt x="950" y="101"/>
                  </a:cubicBezTo>
                  <a:cubicBezTo>
                    <a:pt x="1336" y="101"/>
                    <a:pt x="1631" y="290"/>
                    <a:pt x="1502" y="707"/>
                  </a:cubicBezTo>
                  <a:cubicBezTo>
                    <a:pt x="1456" y="837"/>
                    <a:pt x="1385" y="956"/>
                    <a:pt x="1300" y="1066"/>
                  </a:cubicBezTo>
                  <a:cubicBezTo>
                    <a:pt x="1252" y="1132"/>
                    <a:pt x="1300" y="1204"/>
                    <a:pt x="1361" y="1204"/>
                  </a:cubicBezTo>
                  <a:cubicBezTo>
                    <a:pt x="1382" y="1204"/>
                    <a:pt x="1404" y="1195"/>
                    <a:pt x="1425" y="1175"/>
                  </a:cubicBezTo>
                  <a:cubicBezTo>
                    <a:pt x="1432" y="1168"/>
                    <a:pt x="1439" y="1160"/>
                    <a:pt x="1446" y="1156"/>
                  </a:cubicBezTo>
                  <a:cubicBezTo>
                    <a:pt x="1471" y="1135"/>
                    <a:pt x="1496" y="1116"/>
                    <a:pt x="1522" y="1095"/>
                  </a:cubicBezTo>
                  <a:cubicBezTo>
                    <a:pt x="1545" y="1077"/>
                    <a:pt x="1568" y="1059"/>
                    <a:pt x="1594" y="1042"/>
                  </a:cubicBezTo>
                  <a:cubicBezTo>
                    <a:pt x="1738" y="939"/>
                    <a:pt x="1865" y="895"/>
                    <a:pt x="1976" y="895"/>
                  </a:cubicBezTo>
                  <a:cubicBezTo>
                    <a:pt x="2472" y="895"/>
                    <a:pt x="2617" y="1787"/>
                    <a:pt x="2261" y="2326"/>
                  </a:cubicBezTo>
                  <a:cubicBezTo>
                    <a:pt x="2266" y="2319"/>
                    <a:pt x="2270" y="2314"/>
                    <a:pt x="2270" y="2314"/>
                  </a:cubicBezTo>
                  <a:lnTo>
                    <a:pt x="2270" y="2314"/>
                  </a:lnTo>
                  <a:cubicBezTo>
                    <a:pt x="2271" y="2314"/>
                    <a:pt x="2266" y="2321"/>
                    <a:pt x="2253" y="2340"/>
                  </a:cubicBezTo>
                  <a:cubicBezTo>
                    <a:pt x="2241" y="2352"/>
                    <a:pt x="2234" y="2366"/>
                    <a:pt x="2232" y="2380"/>
                  </a:cubicBezTo>
                  <a:cubicBezTo>
                    <a:pt x="2230" y="2403"/>
                    <a:pt x="2232" y="2426"/>
                    <a:pt x="2247" y="2446"/>
                  </a:cubicBezTo>
                  <a:cubicBezTo>
                    <a:pt x="2263" y="2470"/>
                    <a:pt x="2293" y="2485"/>
                    <a:pt x="2322" y="2485"/>
                  </a:cubicBezTo>
                  <a:cubicBezTo>
                    <a:pt x="2339" y="2485"/>
                    <a:pt x="2355" y="2480"/>
                    <a:pt x="2369" y="2469"/>
                  </a:cubicBezTo>
                  <a:cubicBezTo>
                    <a:pt x="2583" y="2288"/>
                    <a:pt x="2767" y="2212"/>
                    <a:pt x="2916" y="2212"/>
                  </a:cubicBezTo>
                  <a:cubicBezTo>
                    <a:pt x="3507" y="2212"/>
                    <a:pt x="3556" y="3404"/>
                    <a:pt x="2875" y="3905"/>
                  </a:cubicBezTo>
                  <a:cubicBezTo>
                    <a:pt x="2820" y="3931"/>
                    <a:pt x="2768" y="3964"/>
                    <a:pt x="2719" y="4003"/>
                  </a:cubicBezTo>
                  <a:cubicBezTo>
                    <a:pt x="2663" y="4049"/>
                    <a:pt x="2661" y="4109"/>
                    <a:pt x="2691" y="4156"/>
                  </a:cubicBezTo>
                  <a:cubicBezTo>
                    <a:pt x="2710" y="4185"/>
                    <a:pt x="2741" y="4203"/>
                    <a:pt x="2777" y="4203"/>
                  </a:cubicBezTo>
                  <a:cubicBezTo>
                    <a:pt x="2797" y="4203"/>
                    <a:pt x="2819" y="4197"/>
                    <a:pt x="2842" y="4185"/>
                  </a:cubicBezTo>
                  <a:cubicBezTo>
                    <a:pt x="2881" y="4163"/>
                    <a:pt x="2917" y="4139"/>
                    <a:pt x="2953" y="4114"/>
                  </a:cubicBezTo>
                  <a:cubicBezTo>
                    <a:pt x="3057" y="4067"/>
                    <a:pt x="3159" y="4046"/>
                    <a:pt x="3253" y="4046"/>
                  </a:cubicBezTo>
                  <a:cubicBezTo>
                    <a:pt x="3629" y="4046"/>
                    <a:pt x="3873" y="4390"/>
                    <a:pt x="3613" y="4809"/>
                  </a:cubicBezTo>
                  <a:cubicBezTo>
                    <a:pt x="3462" y="5029"/>
                    <a:pt x="3272" y="5181"/>
                    <a:pt x="3090" y="5310"/>
                  </a:cubicBezTo>
                  <a:cubicBezTo>
                    <a:pt x="3003" y="5373"/>
                    <a:pt x="3059" y="5494"/>
                    <a:pt x="3142" y="5494"/>
                  </a:cubicBezTo>
                  <a:cubicBezTo>
                    <a:pt x="3154" y="5494"/>
                    <a:pt x="3166" y="5492"/>
                    <a:pt x="3179" y="5486"/>
                  </a:cubicBezTo>
                  <a:cubicBezTo>
                    <a:pt x="3262" y="5450"/>
                    <a:pt x="3305" y="5442"/>
                    <a:pt x="3389" y="5442"/>
                  </a:cubicBezTo>
                  <a:cubicBezTo>
                    <a:pt x="3411" y="5446"/>
                    <a:pt x="3432" y="5452"/>
                    <a:pt x="3454" y="5458"/>
                  </a:cubicBezTo>
                  <a:cubicBezTo>
                    <a:pt x="3480" y="5468"/>
                    <a:pt x="3505" y="5480"/>
                    <a:pt x="3530" y="5495"/>
                  </a:cubicBezTo>
                  <a:cubicBezTo>
                    <a:pt x="3561" y="5516"/>
                    <a:pt x="3588" y="5539"/>
                    <a:pt x="3614" y="5566"/>
                  </a:cubicBezTo>
                  <a:cubicBezTo>
                    <a:pt x="3677" y="5641"/>
                    <a:pt x="3702" y="5697"/>
                    <a:pt x="3723" y="5780"/>
                  </a:cubicBezTo>
                  <a:cubicBezTo>
                    <a:pt x="3793" y="6153"/>
                    <a:pt x="3382" y="6443"/>
                    <a:pt x="3041" y="6620"/>
                  </a:cubicBezTo>
                  <a:cubicBezTo>
                    <a:pt x="2921" y="6702"/>
                    <a:pt x="3002" y="6874"/>
                    <a:pt x="3112" y="6874"/>
                  </a:cubicBezTo>
                  <a:cubicBezTo>
                    <a:pt x="3128" y="6874"/>
                    <a:pt x="3146" y="6870"/>
                    <a:pt x="3163" y="6861"/>
                  </a:cubicBezTo>
                  <a:cubicBezTo>
                    <a:pt x="4300" y="6295"/>
                    <a:pt x="4007" y="5425"/>
                    <a:pt x="3470" y="5281"/>
                  </a:cubicBezTo>
                  <a:cubicBezTo>
                    <a:pt x="4369" y="4552"/>
                    <a:pt x="3879" y="3804"/>
                    <a:pt x="3274" y="3804"/>
                  </a:cubicBezTo>
                  <a:cubicBezTo>
                    <a:pt x="3273" y="3804"/>
                    <a:pt x="3271" y="3804"/>
                    <a:pt x="3269" y="3804"/>
                  </a:cubicBezTo>
                  <a:cubicBezTo>
                    <a:pt x="3798" y="3094"/>
                    <a:pt x="3579" y="2037"/>
                    <a:pt x="2929" y="2037"/>
                  </a:cubicBezTo>
                  <a:cubicBezTo>
                    <a:pt x="2819" y="2037"/>
                    <a:pt x="2698" y="2066"/>
                    <a:pt x="2566" y="2133"/>
                  </a:cubicBezTo>
                  <a:cubicBezTo>
                    <a:pt x="2836" y="1454"/>
                    <a:pt x="2526" y="693"/>
                    <a:pt x="1986" y="693"/>
                  </a:cubicBezTo>
                  <a:cubicBezTo>
                    <a:pt x="1874" y="693"/>
                    <a:pt x="1753" y="725"/>
                    <a:pt x="1625" y="797"/>
                  </a:cubicBezTo>
                  <a:cubicBezTo>
                    <a:pt x="1809" y="269"/>
                    <a:pt x="1445" y="1"/>
                    <a:pt x="96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5"/>
            <p:cNvSpPr/>
            <p:nvPr/>
          </p:nvSpPr>
          <p:spPr>
            <a:xfrm>
              <a:off x="6672173" y="1248297"/>
              <a:ext cx="63" cy="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5"/>
            <p:cNvSpPr/>
            <p:nvPr/>
          </p:nvSpPr>
          <p:spPr>
            <a:xfrm>
              <a:off x="6732274" y="1351672"/>
              <a:ext cx="32" cy="253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2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5"/>
            <p:cNvSpPr/>
            <p:nvPr/>
          </p:nvSpPr>
          <p:spPr>
            <a:xfrm>
              <a:off x="6641869" y="1209547"/>
              <a:ext cx="109543" cy="194318"/>
            </a:xfrm>
            <a:custGeom>
              <a:avLst/>
              <a:gdLst/>
              <a:ahLst/>
              <a:cxnLst/>
              <a:rect l="l" t="t" r="r" b="b"/>
              <a:pathLst>
                <a:path w="3463" h="6143" extrusionOk="0">
                  <a:moveTo>
                    <a:pt x="2866" y="4500"/>
                  </a:moveTo>
                  <a:lnTo>
                    <a:pt x="2866" y="4500"/>
                  </a:lnTo>
                  <a:cubicBezTo>
                    <a:pt x="2866" y="4501"/>
                    <a:pt x="2866" y="4501"/>
                    <a:pt x="2866" y="4501"/>
                  </a:cubicBezTo>
                  <a:cubicBezTo>
                    <a:pt x="2866" y="4501"/>
                    <a:pt x="2866" y="4501"/>
                    <a:pt x="2866" y="4500"/>
                  </a:cubicBezTo>
                  <a:close/>
                  <a:moveTo>
                    <a:pt x="483" y="0"/>
                  </a:moveTo>
                  <a:cubicBezTo>
                    <a:pt x="435" y="0"/>
                    <a:pt x="386" y="6"/>
                    <a:pt x="335" y="17"/>
                  </a:cubicBezTo>
                  <a:cubicBezTo>
                    <a:pt x="238" y="39"/>
                    <a:pt x="0" y="139"/>
                    <a:pt x="57" y="221"/>
                  </a:cubicBezTo>
                  <a:cubicBezTo>
                    <a:pt x="67" y="236"/>
                    <a:pt x="86" y="245"/>
                    <a:pt x="104" y="245"/>
                  </a:cubicBezTo>
                  <a:cubicBezTo>
                    <a:pt x="115" y="245"/>
                    <a:pt x="127" y="242"/>
                    <a:pt x="136" y="235"/>
                  </a:cubicBezTo>
                  <a:cubicBezTo>
                    <a:pt x="256" y="152"/>
                    <a:pt x="374" y="116"/>
                    <a:pt x="481" y="116"/>
                  </a:cubicBezTo>
                  <a:cubicBezTo>
                    <a:pt x="915" y="116"/>
                    <a:pt x="1191" y="697"/>
                    <a:pt x="851" y="1115"/>
                  </a:cubicBezTo>
                  <a:cubicBezTo>
                    <a:pt x="812" y="1158"/>
                    <a:pt x="835" y="1229"/>
                    <a:pt x="894" y="1241"/>
                  </a:cubicBezTo>
                  <a:cubicBezTo>
                    <a:pt x="898" y="1243"/>
                    <a:pt x="903" y="1243"/>
                    <a:pt x="908" y="1243"/>
                  </a:cubicBezTo>
                  <a:cubicBezTo>
                    <a:pt x="926" y="1243"/>
                    <a:pt x="941" y="1235"/>
                    <a:pt x="959" y="1226"/>
                  </a:cubicBezTo>
                  <a:lnTo>
                    <a:pt x="965" y="1223"/>
                  </a:lnTo>
                  <a:lnTo>
                    <a:pt x="965" y="1223"/>
                  </a:lnTo>
                  <a:cubicBezTo>
                    <a:pt x="964" y="1224"/>
                    <a:pt x="962" y="1225"/>
                    <a:pt x="961" y="1226"/>
                  </a:cubicBezTo>
                  <a:cubicBezTo>
                    <a:pt x="1064" y="1180"/>
                    <a:pt x="1141" y="1150"/>
                    <a:pt x="1247" y="1150"/>
                  </a:cubicBezTo>
                  <a:cubicBezTo>
                    <a:pt x="1249" y="1150"/>
                    <a:pt x="1252" y="1150"/>
                    <a:pt x="1254" y="1150"/>
                  </a:cubicBezTo>
                  <a:cubicBezTo>
                    <a:pt x="1325" y="1157"/>
                    <a:pt x="1366" y="1171"/>
                    <a:pt x="1425" y="1207"/>
                  </a:cubicBezTo>
                  <a:cubicBezTo>
                    <a:pt x="1482" y="1250"/>
                    <a:pt x="1524" y="1294"/>
                    <a:pt x="1572" y="1383"/>
                  </a:cubicBezTo>
                  <a:cubicBezTo>
                    <a:pt x="1644" y="1531"/>
                    <a:pt x="1667" y="1688"/>
                    <a:pt x="1660" y="1856"/>
                  </a:cubicBezTo>
                  <a:cubicBezTo>
                    <a:pt x="1647" y="2018"/>
                    <a:pt x="1604" y="2182"/>
                    <a:pt x="1509" y="2314"/>
                  </a:cubicBezTo>
                  <a:cubicBezTo>
                    <a:pt x="1468" y="2374"/>
                    <a:pt x="1512" y="2433"/>
                    <a:pt x="1564" y="2433"/>
                  </a:cubicBezTo>
                  <a:cubicBezTo>
                    <a:pt x="1577" y="2433"/>
                    <a:pt x="1591" y="2429"/>
                    <a:pt x="1604" y="2421"/>
                  </a:cubicBezTo>
                  <a:cubicBezTo>
                    <a:pt x="1625" y="2407"/>
                    <a:pt x="1648" y="2393"/>
                    <a:pt x="1671" y="2380"/>
                  </a:cubicBezTo>
                  <a:cubicBezTo>
                    <a:pt x="1763" y="2334"/>
                    <a:pt x="1839" y="2318"/>
                    <a:pt x="1919" y="2318"/>
                  </a:cubicBezTo>
                  <a:cubicBezTo>
                    <a:pt x="1922" y="2318"/>
                    <a:pt x="1925" y="2318"/>
                    <a:pt x="1929" y="2318"/>
                  </a:cubicBezTo>
                  <a:cubicBezTo>
                    <a:pt x="2000" y="2324"/>
                    <a:pt x="2069" y="2348"/>
                    <a:pt x="2131" y="2388"/>
                  </a:cubicBezTo>
                  <a:cubicBezTo>
                    <a:pt x="2218" y="2453"/>
                    <a:pt x="2280" y="2533"/>
                    <a:pt x="2331" y="2630"/>
                  </a:cubicBezTo>
                  <a:cubicBezTo>
                    <a:pt x="2446" y="2867"/>
                    <a:pt x="2479" y="3170"/>
                    <a:pt x="2388" y="3457"/>
                  </a:cubicBezTo>
                  <a:cubicBezTo>
                    <a:pt x="2367" y="3520"/>
                    <a:pt x="2338" y="3578"/>
                    <a:pt x="2304" y="3634"/>
                  </a:cubicBezTo>
                  <a:cubicBezTo>
                    <a:pt x="2260" y="3699"/>
                    <a:pt x="2182" y="3750"/>
                    <a:pt x="2224" y="3810"/>
                  </a:cubicBezTo>
                  <a:cubicBezTo>
                    <a:pt x="2238" y="3832"/>
                    <a:pt x="2255" y="3839"/>
                    <a:pt x="2273" y="3839"/>
                  </a:cubicBezTo>
                  <a:cubicBezTo>
                    <a:pt x="2293" y="3839"/>
                    <a:pt x="2315" y="3831"/>
                    <a:pt x="2341" y="3826"/>
                  </a:cubicBezTo>
                  <a:cubicBezTo>
                    <a:pt x="2382" y="3818"/>
                    <a:pt x="2424" y="3814"/>
                    <a:pt x="2466" y="3814"/>
                  </a:cubicBezTo>
                  <a:cubicBezTo>
                    <a:pt x="2472" y="3814"/>
                    <a:pt x="2478" y="3814"/>
                    <a:pt x="2484" y="3815"/>
                  </a:cubicBezTo>
                  <a:cubicBezTo>
                    <a:pt x="2555" y="3825"/>
                    <a:pt x="2593" y="3839"/>
                    <a:pt x="2640" y="3865"/>
                  </a:cubicBezTo>
                  <a:cubicBezTo>
                    <a:pt x="2698" y="3905"/>
                    <a:pt x="2741" y="3951"/>
                    <a:pt x="2787" y="4036"/>
                  </a:cubicBezTo>
                  <a:cubicBezTo>
                    <a:pt x="2884" y="4241"/>
                    <a:pt x="2868" y="4479"/>
                    <a:pt x="2866" y="4500"/>
                  </a:cubicBezTo>
                  <a:lnTo>
                    <a:pt x="2866" y="4500"/>
                  </a:lnTo>
                  <a:cubicBezTo>
                    <a:pt x="2867" y="4497"/>
                    <a:pt x="2867" y="4492"/>
                    <a:pt x="2868" y="4483"/>
                  </a:cubicBezTo>
                  <a:lnTo>
                    <a:pt x="2868" y="4483"/>
                  </a:lnTo>
                  <a:cubicBezTo>
                    <a:pt x="2868" y="4491"/>
                    <a:pt x="2866" y="4505"/>
                    <a:pt x="2866" y="4505"/>
                  </a:cubicBezTo>
                  <a:cubicBezTo>
                    <a:pt x="2865" y="4505"/>
                    <a:pt x="2865" y="4504"/>
                    <a:pt x="2865" y="4502"/>
                  </a:cubicBezTo>
                  <a:cubicBezTo>
                    <a:pt x="2850" y="4685"/>
                    <a:pt x="2805" y="4813"/>
                    <a:pt x="2734" y="4929"/>
                  </a:cubicBezTo>
                  <a:cubicBezTo>
                    <a:pt x="2706" y="4967"/>
                    <a:pt x="2675" y="5006"/>
                    <a:pt x="2639" y="5037"/>
                  </a:cubicBezTo>
                  <a:cubicBezTo>
                    <a:pt x="2606" y="5066"/>
                    <a:pt x="2603" y="5136"/>
                    <a:pt x="2648" y="5175"/>
                  </a:cubicBezTo>
                  <a:cubicBezTo>
                    <a:pt x="2671" y="5195"/>
                    <a:pt x="2693" y="5199"/>
                    <a:pt x="2725" y="5201"/>
                  </a:cubicBezTo>
                  <a:cubicBezTo>
                    <a:pt x="2855" y="5215"/>
                    <a:pt x="2918" y="5261"/>
                    <a:pt x="2968" y="5350"/>
                  </a:cubicBezTo>
                  <a:cubicBezTo>
                    <a:pt x="3054" y="5539"/>
                    <a:pt x="2970" y="5773"/>
                    <a:pt x="2825" y="5924"/>
                  </a:cubicBezTo>
                  <a:cubicBezTo>
                    <a:pt x="2775" y="5975"/>
                    <a:pt x="2785" y="6063"/>
                    <a:pt x="2837" y="6108"/>
                  </a:cubicBezTo>
                  <a:cubicBezTo>
                    <a:pt x="2863" y="6132"/>
                    <a:pt x="2890" y="6142"/>
                    <a:pt x="2918" y="6142"/>
                  </a:cubicBezTo>
                  <a:cubicBezTo>
                    <a:pt x="3178" y="6142"/>
                    <a:pt x="3462" y="5216"/>
                    <a:pt x="2887" y="5027"/>
                  </a:cubicBezTo>
                  <a:cubicBezTo>
                    <a:pt x="3184" y="4539"/>
                    <a:pt x="3027" y="3666"/>
                    <a:pt x="2472" y="3666"/>
                  </a:cubicBezTo>
                  <a:cubicBezTo>
                    <a:pt x="2459" y="3666"/>
                    <a:pt x="2446" y="3666"/>
                    <a:pt x="2433" y="3667"/>
                  </a:cubicBezTo>
                  <a:cubicBezTo>
                    <a:pt x="2744" y="3117"/>
                    <a:pt x="2480" y="2186"/>
                    <a:pt x="1897" y="2186"/>
                  </a:cubicBezTo>
                  <a:cubicBezTo>
                    <a:pt x="1844" y="2186"/>
                    <a:pt x="1789" y="2193"/>
                    <a:pt x="1731" y="2209"/>
                  </a:cubicBezTo>
                  <a:cubicBezTo>
                    <a:pt x="1947" y="1699"/>
                    <a:pt x="1737" y="987"/>
                    <a:pt x="1236" y="987"/>
                  </a:cubicBezTo>
                  <a:cubicBezTo>
                    <a:pt x="1189" y="987"/>
                    <a:pt x="1140" y="994"/>
                    <a:pt x="1088" y="1007"/>
                  </a:cubicBezTo>
                  <a:cubicBezTo>
                    <a:pt x="1282" y="537"/>
                    <a:pt x="957" y="0"/>
                    <a:pt x="48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5"/>
            <p:cNvSpPr/>
            <p:nvPr/>
          </p:nvSpPr>
          <p:spPr>
            <a:xfrm>
              <a:off x="6715224" y="1218278"/>
              <a:ext cx="69686" cy="125644"/>
            </a:xfrm>
            <a:custGeom>
              <a:avLst/>
              <a:gdLst/>
              <a:ahLst/>
              <a:cxnLst/>
              <a:rect l="l" t="t" r="r" b="b"/>
              <a:pathLst>
                <a:path w="2203" h="3972" extrusionOk="0">
                  <a:moveTo>
                    <a:pt x="332" y="0"/>
                  </a:moveTo>
                  <a:cubicBezTo>
                    <a:pt x="329" y="0"/>
                    <a:pt x="327" y="0"/>
                    <a:pt x="324" y="0"/>
                  </a:cubicBezTo>
                  <a:lnTo>
                    <a:pt x="303" y="0"/>
                  </a:lnTo>
                  <a:cubicBezTo>
                    <a:pt x="267" y="2"/>
                    <a:pt x="234" y="12"/>
                    <a:pt x="198" y="19"/>
                  </a:cubicBezTo>
                  <a:cubicBezTo>
                    <a:pt x="144" y="30"/>
                    <a:pt x="94" y="50"/>
                    <a:pt x="42" y="71"/>
                  </a:cubicBezTo>
                  <a:cubicBezTo>
                    <a:pt x="15" y="81"/>
                    <a:pt x="1" y="109"/>
                    <a:pt x="9" y="138"/>
                  </a:cubicBezTo>
                  <a:cubicBezTo>
                    <a:pt x="17" y="159"/>
                    <a:pt x="39" y="174"/>
                    <a:pt x="61" y="174"/>
                  </a:cubicBezTo>
                  <a:cubicBezTo>
                    <a:pt x="66" y="174"/>
                    <a:pt x="72" y="173"/>
                    <a:pt x="77" y="171"/>
                  </a:cubicBezTo>
                  <a:cubicBezTo>
                    <a:pt x="131" y="148"/>
                    <a:pt x="188" y="128"/>
                    <a:pt x="248" y="115"/>
                  </a:cubicBezTo>
                  <a:cubicBezTo>
                    <a:pt x="279" y="109"/>
                    <a:pt x="310" y="106"/>
                    <a:pt x="343" y="106"/>
                  </a:cubicBezTo>
                  <a:cubicBezTo>
                    <a:pt x="350" y="106"/>
                    <a:pt x="356" y="106"/>
                    <a:pt x="363" y="106"/>
                  </a:cubicBezTo>
                  <a:cubicBezTo>
                    <a:pt x="384" y="108"/>
                    <a:pt x="403" y="114"/>
                    <a:pt x="425" y="119"/>
                  </a:cubicBezTo>
                  <a:cubicBezTo>
                    <a:pt x="442" y="124"/>
                    <a:pt x="456" y="131"/>
                    <a:pt x="470" y="141"/>
                  </a:cubicBezTo>
                  <a:cubicBezTo>
                    <a:pt x="482" y="149"/>
                    <a:pt x="493" y="159"/>
                    <a:pt x="506" y="171"/>
                  </a:cubicBezTo>
                  <a:cubicBezTo>
                    <a:pt x="520" y="188"/>
                    <a:pt x="532" y="208"/>
                    <a:pt x="545" y="228"/>
                  </a:cubicBezTo>
                  <a:cubicBezTo>
                    <a:pt x="559" y="258"/>
                    <a:pt x="571" y="291"/>
                    <a:pt x="578" y="323"/>
                  </a:cubicBezTo>
                  <a:cubicBezTo>
                    <a:pt x="592" y="400"/>
                    <a:pt x="594" y="479"/>
                    <a:pt x="589" y="557"/>
                  </a:cubicBezTo>
                  <a:cubicBezTo>
                    <a:pt x="578" y="723"/>
                    <a:pt x="539" y="887"/>
                    <a:pt x="486" y="1044"/>
                  </a:cubicBezTo>
                  <a:cubicBezTo>
                    <a:pt x="468" y="1096"/>
                    <a:pt x="449" y="1146"/>
                    <a:pt x="425" y="1196"/>
                  </a:cubicBezTo>
                  <a:cubicBezTo>
                    <a:pt x="416" y="1216"/>
                    <a:pt x="417" y="1238"/>
                    <a:pt x="429" y="1253"/>
                  </a:cubicBezTo>
                  <a:cubicBezTo>
                    <a:pt x="438" y="1267"/>
                    <a:pt x="455" y="1278"/>
                    <a:pt x="472" y="1278"/>
                  </a:cubicBezTo>
                  <a:cubicBezTo>
                    <a:pt x="475" y="1278"/>
                    <a:pt x="478" y="1278"/>
                    <a:pt x="480" y="1278"/>
                  </a:cubicBezTo>
                  <a:cubicBezTo>
                    <a:pt x="545" y="1266"/>
                    <a:pt x="609" y="1260"/>
                    <a:pt x="675" y="1260"/>
                  </a:cubicBezTo>
                  <a:cubicBezTo>
                    <a:pt x="688" y="1260"/>
                    <a:pt x="701" y="1260"/>
                    <a:pt x="714" y="1260"/>
                  </a:cubicBezTo>
                  <a:cubicBezTo>
                    <a:pt x="783" y="1266"/>
                    <a:pt x="853" y="1280"/>
                    <a:pt x="921" y="1302"/>
                  </a:cubicBezTo>
                  <a:cubicBezTo>
                    <a:pt x="983" y="1323"/>
                    <a:pt x="1043" y="1354"/>
                    <a:pt x="1100" y="1389"/>
                  </a:cubicBezTo>
                  <a:cubicBezTo>
                    <a:pt x="1155" y="1427"/>
                    <a:pt x="1205" y="1472"/>
                    <a:pt x="1252" y="1522"/>
                  </a:cubicBezTo>
                  <a:cubicBezTo>
                    <a:pt x="1288" y="1565"/>
                    <a:pt x="1319" y="1611"/>
                    <a:pt x="1345" y="1661"/>
                  </a:cubicBezTo>
                  <a:cubicBezTo>
                    <a:pt x="1391" y="1763"/>
                    <a:pt x="1411" y="1847"/>
                    <a:pt x="1408" y="1961"/>
                  </a:cubicBezTo>
                  <a:cubicBezTo>
                    <a:pt x="1404" y="2011"/>
                    <a:pt x="1394" y="2061"/>
                    <a:pt x="1380" y="2110"/>
                  </a:cubicBezTo>
                  <a:cubicBezTo>
                    <a:pt x="1360" y="2164"/>
                    <a:pt x="1334" y="2214"/>
                    <a:pt x="1302" y="2263"/>
                  </a:cubicBezTo>
                  <a:cubicBezTo>
                    <a:pt x="1272" y="2306"/>
                    <a:pt x="1239" y="2346"/>
                    <a:pt x="1202" y="2383"/>
                  </a:cubicBezTo>
                  <a:cubicBezTo>
                    <a:pt x="1155" y="2431"/>
                    <a:pt x="1197" y="2512"/>
                    <a:pt x="1259" y="2512"/>
                  </a:cubicBezTo>
                  <a:cubicBezTo>
                    <a:pt x="1261" y="2512"/>
                    <a:pt x="1264" y="2512"/>
                    <a:pt x="1267" y="2512"/>
                  </a:cubicBezTo>
                  <a:cubicBezTo>
                    <a:pt x="1293" y="2510"/>
                    <a:pt x="1319" y="2508"/>
                    <a:pt x="1345" y="2508"/>
                  </a:cubicBezTo>
                  <a:cubicBezTo>
                    <a:pt x="1367" y="2508"/>
                    <a:pt x="1388" y="2509"/>
                    <a:pt x="1410" y="2510"/>
                  </a:cubicBezTo>
                  <a:cubicBezTo>
                    <a:pt x="1458" y="2513"/>
                    <a:pt x="1506" y="2522"/>
                    <a:pt x="1553" y="2536"/>
                  </a:cubicBezTo>
                  <a:cubicBezTo>
                    <a:pt x="1584" y="2549"/>
                    <a:pt x="1617" y="2563"/>
                    <a:pt x="1647" y="2582"/>
                  </a:cubicBezTo>
                  <a:cubicBezTo>
                    <a:pt x="1676" y="2601"/>
                    <a:pt x="1703" y="2625"/>
                    <a:pt x="1726" y="2649"/>
                  </a:cubicBezTo>
                  <a:cubicBezTo>
                    <a:pt x="1748" y="2678"/>
                    <a:pt x="1768" y="2707"/>
                    <a:pt x="1785" y="2737"/>
                  </a:cubicBezTo>
                  <a:cubicBezTo>
                    <a:pt x="1839" y="2856"/>
                    <a:pt x="1854" y="2983"/>
                    <a:pt x="1846" y="3116"/>
                  </a:cubicBezTo>
                  <a:cubicBezTo>
                    <a:pt x="1825" y="3348"/>
                    <a:pt x="1735" y="3594"/>
                    <a:pt x="1570" y="3771"/>
                  </a:cubicBezTo>
                  <a:cubicBezTo>
                    <a:pt x="1489" y="3854"/>
                    <a:pt x="1575" y="3971"/>
                    <a:pt x="1667" y="3971"/>
                  </a:cubicBezTo>
                  <a:cubicBezTo>
                    <a:pt x="1697" y="3971"/>
                    <a:pt x="1728" y="3959"/>
                    <a:pt x="1753" y="3928"/>
                  </a:cubicBezTo>
                  <a:cubicBezTo>
                    <a:pt x="2184" y="3397"/>
                    <a:pt x="2203" y="2372"/>
                    <a:pt x="1430" y="2343"/>
                  </a:cubicBezTo>
                  <a:cubicBezTo>
                    <a:pt x="1784" y="1773"/>
                    <a:pt x="1300" y="1140"/>
                    <a:pt x="686" y="1140"/>
                  </a:cubicBezTo>
                  <a:cubicBezTo>
                    <a:pt x="648" y="1140"/>
                    <a:pt x="609" y="1142"/>
                    <a:pt x="571" y="1147"/>
                  </a:cubicBezTo>
                  <a:cubicBezTo>
                    <a:pt x="739" y="684"/>
                    <a:pt x="820" y="0"/>
                    <a:pt x="33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5"/>
            <p:cNvSpPr/>
            <p:nvPr/>
          </p:nvSpPr>
          <p:spPr>
            <a:xfrm>
              <a:off x="6803226" y="1182723"/>
              <a:ext cx="42767" cy="48240"/>
            </a:xfrm>
            <a:custGeom>
              <a:avLst/>
              <a:gdLst/>
              <a:ahLst/>
              <a:cxnLst/>
              <a:rect l="l" t="t" r="r" b="b"/>
              <a:pathLst>
                <a:path w="1352" h="1525" extrusionOk="0">
                  <a:moveTo>
                    <a:pt x="1233" y="1"/>
                  </a:moveTo>
                  <a:cubicBezTo>
                    <a:pt x="1218" y="1"/>
                    <a:pt x="1202" y="5"/>
                    <a:pt x="1185" y="15"/>
                  </a:cubicBezTo>
                  <a:cubicBezTo>
                    <a:pt x="1128" y="48"/>
                    <a:pt x="1081" y="91"/>
                    <a:pt x="1033" y="135"/>
                  </a:cubicBezTo>
                  <a:cubicBezTo>
                    <a:pt x="705" y="431"/>
                    <a:pt x="310" y="1059"/>
                    <a:pt x="41" y="1418"/>
                  </a:cubicBezTo>
                  <a:cubicBezTo>
                    <a:pt x="0" y="1470"/>
                    <a:pt x="45" y="1524"/>
                    <a:pt x="90" y="1524"/>
                  </a:cubicBezTo>
                  <a:cubicBezTo>
                    <a:pt x="107" y="1524"/>
                    <a:pt x="123" y="1517"/>
                    <a:pt x="135" y="1500"/>
                  </a:cubicBezTo>
                  <a:cubicBezTo>
                    <a:pt x="509" y="1011"/>
                    <a:pt x="750" y="649"/>
                    <a:pt x="1129" y="292"/>
                  </a:cubicBezTo>
                  <a:cubicBezTo>
                    <a:pt x="1208" y="217"/>
                    <a:pt x="1351" y="119"/>
                    <a:pt x="1295" y="36"/>
                  </a:cubicBezTo>
                  <a:cubicBezTo>
                    <a:pt x="1281" y="15"/>
                    <a:pt x="1260" y="1"/>
                    <a:pt x="12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5"/>
            <p:cNvSpPr/>
            <p:nvPr/>
          </p:nvSpPr>
          <p:spPr>
            <a:xfrm>
              <a:off x="6827710" y="1221219"/>
              <a:ext cx="95" cy="221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lnTo>
                    <a:pt x="0" y="6"/>
                  </a:lnTo>
                  <a:cubicBezTo>
                    <a:pt x="2" y="5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5"/>
            <p:cNvSpPr/>
            <p:nvPr/>
          </p:nvSpPr>
          <p:spPr>
            <a:xfrm>
              <a:off x="6820529" y="1198318"/>
              <a:ext cx="24262" cy="28849"/>
            </a:xfrm>
            <a:custGeom>
              <a:avLst/>
              <a:gdLst/>
              <a:ahLst/>
              <a:cxnLst/>
              <a:rect l="l" t="t" r="r" b="b"/>
              <a:pathLst>
                <a:path w="767" h="912" extrusionOk="0">
                  <a:moveTo>
                    <a:pt x="684" y="1"/>
                  </a:moveTo>
                  <a:cubicBezTo>
                    <a:pt x="670" y="1"/>
                    <a:pt x="654" y="7"/>
                    <a:pt x="639" y="21"/>
                  </a:cubicBezTo>
                  <a:cubicBezTo>
                    <a:pt x="406" y="265"/>
                    <a:pt x="196" y="534"/>
                    <a:pt x="27" y="826"/>
                  </a:cubicBezTo>
                  <a:cubicBezTo>
                    <a:pt x="0" y="869"/>
                    <a:pt x="38" y="911"/>
                    <a:pt x="78" y="911"/>
                  </a:cubicBezTo>
                  <a:cubicBezTo>
                    <a:pt x="97" y="911"/>
                    <a:pt x="117" y="902"/>
                    <a:pt x="131" y="878"/>
                  </a:cubicBezTo>
                  <a:cubicBezTo>
                    <a:pt x="162" y="828"/>
                    <a:pt x="191" y="779"/>
                    <a:pt x="221" y="732"/>
                  </a:cubicBezTo>
                  <a:lnTo>
                    <a:pt x="221" y="732"/>
                  </a:lnTo>
                  <a:cubicBezTo>
                    <a:pt x="221" y="732"/>
                    <a:pt x="221" y="732"/>
                    <a:pt x="221" y="732"/>
                  </a:cubicBezTo>
                  <a:cubicBezTo>
                    <a:pt x="222" y="732"/>
                    <a:pt x="226" y="726"/>
                    <a:pt x="230" y="719"/>
                  </a:cubicBezTo>
                  <a:lnTo>
                    <a:pt x="230" y="719"/>
                  </a:lnTo>
                  <a:lnTo>
                    <a:pt x="229" y="720"/>
                  </a:lnTo>
                  <a:cubicBezTo>
                    <a:pt x="410" y="458"/>
                    <a:pt x="574" y="282"/>
                    <a:pt x="730" y="99"/>
                  </a:cubicBezTo>
                  <a:cubicBezTo>
                    <a:pt x="766" y="56"/>
                    <a:pt x="729" y="1"/>
                    <a:pt x="6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5"/>
            <p:cNvSpPr/>
            <p:nvPr/>
          </p:nvSpPr>
          <p:spPr>
            <a:xfrm>
              <a:off x="6818536" y="1269997"/>
              <a:ext cx="63107" cy="19043"/>
            </a:xfrm>
            <a:custGeom>
              <a:avLst/>
              <a:gdLst/>
              <a:ahLst/>
              <a:cxnLst/>
              <a:rect l="l" t="t" r="r" b="b"/>
              <a:pathLst>
                <a:path w="1995" h="602" extrusionOk="0">
                  <a:moveTo>
                    <a:pt x="71" y="1"/>
                  </a:moveTo>
                  <a:cubicBezTo>
                    <a:pt x="50" y="3"/>
                    <a:pt x="28" y="18"/>
                    <a:pt x="18" y="36"/>
                  </a:cubicBezTo>
                  <a:cubicBezTo>
                    <a:pt x="1" y="69"/>
                    <a:pt x="18" y="104"/>
                    <a:pt x="47" y="119"/>
                  </a:cubicBezTo>
                  <a:cubicBezTo>
                    <a:pt x="495" y="383"/>
                    <a:pt x="859" y="434"/>
                    <a:pt x="1403" y="519"/>
                  </a:cubicBezTo>
                  <a:cubicBezTo>
                    <a:pt x="1658" y="558"/>
                    <a:pt x="1813" y="601"/>
                    <a:pt x="1899" y="601"/>
                  </a:cubicBezTo>
                  <a:cubicBezTo>
                    <a:pt x="1951" y="601"/>
                    <a:pt x="1978" y="586"/>
                    <a:pt x="1987" y="545"/>
                  </a:cubicBezTo>
                  <a:cubicBezTo>
                    <a:pt x="1994" y="513"/>
                    <a:pt x="1977" y="479"/>
                    <a:pt x="1931" y="463"/>
                  </a:cubicBezTo>
                  <a:cubicBezTo>
                    <a:pt x="1808" y="424"/>
                    <a:pt x="1680" y="400"/>
                    <a:pt x="1552" y="377"/>
                  </a:cubicBezTo>
                  <a:cubicBezTo>
                    <a:pt x="1185" y="316"/>
                    <a:pt x="735" y="291"/>
                    <a:pt x="293" y="105"/>
                  </a:cubicBezTo>
                  <a:cubicBezTo>
                    <a:pt x="227" y="76"/>
                    <a:pt x="164" y="42"/>
                    <a:pt x="101" y="8"/>
                  </a:cubicBezTo>
                  <a:cubicBezTo>
                    <a:pt x="92" y="3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5"/>
            <p:cNvSpPr/>
            <p:nvPr/>
          </p:nvSpPr>
          <p:spPr>
            <a:xfrm>
              <a:off x="6833815" y="1260317"/>
              <a:ext cx="31601" cy="10565"/>
            </a:xfrm>
            <a:custGeom>
              <a:avLst/>
              <a:gdLst/>
              <a:ahLst/>
              <a:cxnLst/>
              <a:rect l="l" t="t" r="r" b="b"/>
              <a:pathLst>
                <a:path w="999" h="334" extrusionOk="0">
                  <a:moveTo>
                    <a:pt x="62" y="0"/>
                  </a:moveTo>
                  <a:cubicBezTo>
                    <a:pt x="10" y="3"/>
                    <a:pt x="0" y="75"/>
                    <a:pt x="45" y="92"/>
                  </a:cubicBezTo>
                  <a:cubicBezTo>
                    <a:pt x="324" y="206"/>
                    <a:pt x="596" y="275"/>
                    <a:pt x="897" y="332"/>
                  </a:cubicBezTo>
                  <a:cubicBezTo>
                    <a:pt x="901" y="333"/>
                    <a:pt x="906" y="333"/>
                    <a:pt x="910" y="333"/>
                  </a:cubicBezTo>
                  <a:cubicBezTo>
                    <a:pt x="985" y="333"/>
                    <a:pt x="998" y="221"/>
                    <a:pt x="921" y="206"/>
                  </a:cubicBezTo>
                  <a:cubicBezTo>
                    <a:pt x="798" y="186"/>
                    <a:pt x="675" y="163"/>
                    <a:pt x="553" y="139"/>
                  </a:cubicBezTo>
                  <a:cubicBezTo>
                    <a:pt x="305" y="89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5"/>
            <p:cNvSpPr/>
            <p:nvPr/>
          </p:nvSpPr>
          <p:spPr>
            <a:xfrm>
              <a:off x="6545642" y="1263164"/>
              <a:ext cx="123019" cy="197735"/>
            </a:xfrm>
            <a:custGeom>
              <a:avLst/>
              <a:gdLst/>
              <a:ahLst/>
              <a:cxnLst/>
              <a:rect l="l" t="t" r="r" b="b"/>
              <a:pathLst>
                <a:path w="3889" h="6251" extrusionOk="0">
                  <a:moveTo>
                    <a:pt x="1374" y="514"/>
                  </a:moveTo>
                  <a:cubicBezTo>
                    <a:pt x="1374" y="515"/>
                    <a:pt x="1375" y="515"/>
                    <a:pt x="1376" y="515"/>
                  </a:cubicBezTo>
                  <a:lnTo>
                    <a:pt x="1376" y="515"/>
                  </a:lnTo>
                  <a:cubicBezTo>
                    <a:pt x="1375" y="515"/>
                    <a:pt x="1375" y="515"/>
                    <a:pt x="1374" y="514"/>
                  </a:cubicBezTo>
                  <a:close/>
                  <a:moveTo>
                    <a:pt x="1385" y="522"/>
                  </a:moveTo>
                  <a:cubicBezTo>
                    <a:pt x="1386" y="523"/>
                    <a:pt x="1387" y="523"/>
                    <a:pt x="1387" y="523"/>
                  </a:cubicBezTo>
                  <a:cubicBezTo>
                    <a:pt x="1386" y="523"/>
                    <a:pt x="1386" y="522"/>
                    <a:pt x="1385" y="522"/>
                  </a:cubicBezTo>
                  <a:close/>
                  <a:moveTo>
                    <a:pt x="2945" y="3131"/>
                  </a:moveTo>
                  <a:cubicBezTo>
                    <a:pt x="2945" y="3131"/>
                    <a:pt x="2946" y="3136"/>
                    <a:pt x="2948" y="3145"/>
                  </a:cubicBezTo>
                  <a:lnTo>
                    <a:pt x="2948" y="3145"/>
                  </a:lnTo>
                  <a:cubicBezTo>
                    <a:pt x="2946" y="3136"/>
                    <a:pt x="2945" y="3131"/>
                    <a:pt x="2945" y="3131"/>
                  </a:cubicBezTo>
                  <a:close/>
                  <a:moveTo>
                    <a:pt x="39" y="0"/>
                  </a:moveTo>
                  <a:cubicBezTo>
                    <a:pt x="18" y="2"/>
                    <a:pt x="1" y="26"/>
                    <a:pt x="4" y="48"/>
                  </a:cubicBezTo>
                  <a:cubicBezTo>
                    <a:pt x="5" y="72"/>
                    <a:pt x="25" y="85"/>
                    <a:pt x="49" y="86"/>
                  </a:cubicBezTo>
                  <a:cubicBezTo>
                    <a:pt x="64" y="86"/>
                    <a:pt x="78" y="88"/>
                    <a:pt x="92" y="88"/>
                  </a:cubicBezTo>
                  <a:lnTo>
                    <a:pt x="87" y="88"/>
                  </a:lnTo>
                  <a:cubicBezTo>
                    <a:pt x="327" y="105"/>
                    <a:pt x="566" y="151"/>
                    <a:pt x="801" y="229"/>
                  </a:cubicBezTo>
                  <a:lnTo>
                    <a:pt x="798" y="229"/>
                  </a:lnTo>
                  <a:cubicBezTo>
                    <a:pt x="1001" y="301"/>
                    <a:pt x="1195" y="398"/>
                    <a:pt x="1378" y="516"/>
                  </a:cubicBezTo>
                  <a:lnTo>
                    <a:pt x="1378" y="516"/>
                  </a:lnTo>
                  <a:cubicBezTo>
                    <a:pt x="1377" y="516"/>
                    <a:pt x="1377" y="516"/>
                    <a:pt x="1376" y="515"/>
                  </a:cubicBezTo>
                  <a:lnTo>
                    <a:pt x="1376" y="515"/>
                  </a:lnTo>
                  <a:cubicBezTo>
                    <a:pt x="1380" y="518"/>
                    <a:pt x="1380" y="518"/>
                    <a:pt x="1380" y="518"/>
                  </a:cubicBezTo>
                  <a:cubicBezTo>
                    <a:pt x="1380" y="518"/>
                    <a:pt x="1380" y="518"/>
                    <a:pt x="1380" y="518"/>
                  </a:cubicBezTo>
                  <a:lnTo>
                    <a:pt x="1380" y="518"/>
                  </a:lnTo>
                  <a:cubicBezTo>
                    <a:pt x="1379" y="518"/>
                    <a:pt x="1380" y="519"/>
                    <a:pt x="1385" y="522"/>
                  </a:cubicBezTo>
                  <a:lnTo>
                    <a:pt x="1385" y="522"/>
                  </a:lnTo>
                  <a:cubicBezTo>
                    <a:pt x="1385" y="522"/>
                    <a:pt x="1385" y="522"/>
                    <a:pt x="1385" y="522"/>
                  </a:cubicBezTo>
                  <a:lnTo>
                    <a:pt x="1385" y="522"/>
                  </a:lnTo>
                  <a:cubicBezTo>
                    <a:pt x="2266" y="1117"/>
                    <a:pt x="2733" y="2111"/>
                    <a:pt x="2949" y="3148"/>
                  </a:cubicBezTo>
                  <a:cubicBezTo>
                    <a:pt x="2949" y="3147"/>
                    <a:pt x="2949" y="3146"/>
                    <a:pt x="2948" y="3145"/>
                  </a:cubicBezTo>
                  <a:lnTo>
                    <a:pt x="2948" y="3145"/>
                  </a:lnTo>
                  <a:cubicBezTo>
                    <a:pt x="2978" y="3275"/>
                    <a:pt x="3194" y="4306"/>
                    <a:pt x="2955" y="5399"/>
                  </a:cubicBezTo>
                  <a:cubicBezTo>
                    <a:pt x="2905" y="5623"/>
                    <a:pt x="2846" y="5845"/>
                    <a:pt x="2812" y="6072"/>
                  </a:cubicBezTo>
                  <a:cubicBezTo>
                    <a:pt x="2800" y="6137"/>
                    <a:pt x="2829" y="6205"/>
                    <a:pt x="2892" y="6235"/>
                  </a:cubicBezTo>
                  <a:cubicBezTo>
                    <a:pt x="2913" y="6245"/>
                    <a:pt x="2936" y="6251"/>
                    <a:pt x="2960" y="6251"/>
                  </a:cubicBezTo>
                  <a:cubicBezTo>
                    <a:pt x="2976" y="6251"/>
                    <a:pt x="2992" y="6248"/>
                    <a:pt x="3008" y="6242"/>
                  </a:cubicBezTo>
                  <a:cubicBezTo>
                    <a:pt x="3042" y="6229"/>
                    <a:pt x="3079" y="6203"/>
                    <a:pt x="3092" y="6167"/>
                  </a:cubicBezTo>
                  <a:cubicBezTo>
                    <a:pt x="3888" y="4113"/>
                    <a:pt x="3029" y="155"/>
                    <a:pt x="4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5"/>
            <p:cNvSpPr/>
            <p:nvPr/>
          </p:nvSpPr>
          <p:spPr>
            <a:xfrm>
              <a:off x="6638737" y="1361858"/>
              <a:ext cx="158" cy="633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2" y="8"/>
                    <a:pt x="5" y="19"/>
                  </a:cubicBezTo>
                  <a:cubicBezTo>
                    <a:pt x="5" y="15"/>
                    <a:pt x="3" y="12"/>
                    <a:pt x="3" y="9"/>
                  </a:cubicBezTo>
                  <a:cubicBezTo>
                    <a:pt x="2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5"/>
            <p:cNvSpPr/>
            <p:nvPr/>
          </p:nvSpPr>
          <p:spPr>
            <a:xfrm>
              <a:off x="6589200" y="1279487"/>
              <a:ext cx="190" cy="15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4" y="2"/>
                  </a:cubicBezTo>
                  <a:lnTo>
                    <a:pt x="4" y="2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2"/>
                  </a:moveTo>
                  <a:cubicBezTo>
                    <a:pt x="4" y="3"/>
                    <a:pt x="5" y="4"/>
                    <a:pt x="6" y="4"/>
                  </a:cubicBezTo>
                  <a:lnTo>
                    <a:pt x="4" y="3"/>
                  </a:ln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3" name="Google Shape;4943;p25"/>
          <p:cNvGrpSpPr/>
          <p:nvPr/>
        </p:nvGrpSpPr>
        <p:grpSpPr>
          <a:xfrm>
            <a:off x="110759" y="1505133"/>
            <a:ext cx="612152" cy="619776"/>
            <a:chOff x="7232384" y="1764508"/>
            <a:chExt cx="612152" cy="619776"/>
          </a:xfrm>
        </p:grpSpPr>
        <p:sp>
          <p:nvSpPr>
            <p:cNvPr id="4944" name="Google Shape;4944;p25"/>
            <p:cNvSpPr/>
            <p:nvPr/>
          </p:nvSpPr>
          <p:spPr>
            <a:xfrm>
              <a:off x="7334842" y="1868073"/>
              <a:ext cx="411128" cy="388036"/>
            </a:xfrm>
            <a:custGeom>
              <a:avLst/>
              <a:gdLst/>
              <a:ahLst/>
              <a:cxnLst/>
              <a:rect l="l" t="t" r="r" b="b"/>
              <a:pathLst>
                <a:path w="12997" h="12267" extrusionOk="0">
                  <a:moveTo>
                    <a:pt x="1371" y="1"/>
                  </a:moveTo>
                  <a:cubicBezTo>
                    <a:pt x="1149" y="1"/>
                    <a:pt x="924" y="246"/>
                    <a:pt x="1112" y="513"/>
                  </a:cubicBezTo>
                  <a:cubicBezTo>
                    <a:pt x="1318" y="805"/>
                    <a:pt x="1856" y="1570"/>
                    <a:pt x="2223" y="1570"/>
                  </a:cubicBezTo>
                  <a:cubicBezTo>
                    <a:pt x="2246" y="1570"/>
                    <a:pt x="2269" y="1567"/>
                    <a:pt x="2290" y="1561"/>
                  </a:cubicBezTo>
                  <a:lnTo>
                    <a:pt x="2290" y="1561"/>
                  </a:lnTo>
                  <a:cubicBezTo>
                    <a:pt x="2625" y="2003"/>
                    <a:pt x="2262" y="1539"/>
                    <a:pt x="6466" y="6337"/>
                  </a:cubicBezTo>
                  <a:cubicBezTo>
                    <a:pt x="4654" y="7739"/>
                    <a:pt x="3552" y="8485"/>
                    <a:pt x="1663" y="9705"/>
                  </a:cubicBezTo>
                  <a:cubicBezTo>
                    <a:pt x="1599" y="9624"/>
                    <a:pt x="1515" y="9592"/>
                    <a:pt x="1421" y="9592"/>
                  </a:cubicBezTo>
                  <a:cubicBezTo>
                    <a:pt x="1242" y="9592"/>
                    <a:pt x="1030" y="9709"/>
                    <a:pt x="869" y="9824"/>
                  </a:cubicBezTo>
                  <a:cubicBezTo>
                    <a:pt x="638" y="9987"/>
                    <a:pt x="581" y="10100"/>
                    <a:pt x="324" y="10211"/>
                  </a:cubicBezTo>
                  <a:cubicBezTo>
                    <a:pt x="0" y="10348"/>
                    <a:pt x="134" y="10820"/>
                    <a:pt x="443" y="10820"/>
                  </a:cubicBezTo>
                  <a:cubicBezTo>
                    <a:pt x="485" y="10820"/>
                    <a:pt x="532" y="10811"/>
                    <a:pt x="581" y="10791"/>
                  </a:cubicBezTo>
                  <a:cubicBezTo>
                    <a:pt x="979" y="10626"/>
                    <a:pt x="1845" y="10196"/>
                    <a:pt x="1706" y="9791"/>
                  </a:cubicBezTo>
                  <a:cubicBezTo>
                    <a:pt x="3231" y="8835"/>
                    <a:pt x="5143" y="7608"/>
                    <a:pt x="6630" y="6529"/>
                  </a:cubicBezTo>
                  <a:cubicBezTo>
                    <a:pt x="8374" y="8517"/>
                    <a:pt x="8804" y="8776"/>
                    <a:pt x="10548" y="10786"/>
                  </a:cubicBezTo>
                  <a:cubicBezTo>
                    <a:pt x="10446" y="10931"/>
                    <a:pt x="10448" y="11131"/>
                    <a:pt x="10559" y="11277"/>
                  </a:cubicBezTo>
                  <a:cubicBezTo>
                    <a:pt x="10591" y="11320"/>
                    <a:pt x="10623" y="11363"/>
                    <a:pt x="10653" y="11409"/>
                  </a:cubicBezTo>
                  <a:cubicBezTo>
                    <a:pt x="10737" y="11561"/>
                    <a:pt x="10810" y="11714"/>
                    <a:pt x="10903" y="11862"/>
                  </a:cubicBezTo>
                  <a:cubicBezTo>
                    <a:pt x="11044" y="12081"/>
                    <a:pt x="11292" y="12267"/>
                    <a:pt x="11520" y="12267"/>
                  </a:cubicBezTo>
                  <a:cubicBezTo>
                    <a:pt x="11604" y="12267"/>
                    <a:pt x="11685" y="12241"/>
                    <a:pt x="11757" y="12184"/>
                  </a:cubicBezTo>
                  <a:cubicBezTo>
                    <a:pt x="12054" y="11953"/>
                    <a:pt x="11858" y="11527"/>
                    <a:pt x="11618" y="11226"/>
                  </a:cubicBezTo>
                  <a:cubicBezTo>
                    <a:pt x="11470" y="11047"/>
                    <a:pt x="11447" y="11080"/>
                    <a:pt x="11205" y="10771"/>
                  </a:cubicBezTo>
                  <a:cubicBezTo>
                    <a:pt x="11133" y="10677"/>
                    <a:pt x="11020" y="10618"/>
                    <a:pt x="10889" y="10618"/>
                  </a:cubicBezTo>
                  <a:cubicBezTo>
                    <a:pt x="10871" y="10618"/>
                    <a:pt x="10853" y="10619"/>
                    <a:pt x="10834" y="10622"/>
                  </a:cubicBezTo>
                  <a:cubicBezTo>
                    <a:pt x="9796" y="9254"/>
                    <a:pt x="8340" y="7951"/>
                    <a:pt x="6885" y="6348"/>
                  </a:cubicBezTo>
                  <a:cubicBezTo>
                    <a:pt x="8804" y="4939"/>
                    <a:pt x="9530" y="4203"/>
                    <a:pt x="9951" y="3850"/>
                  </a:cubicBezTo>
                  <a:cubicBezTo>
                    <a:pt x="10455" y="3428"/>
                    <a:pt x="10999" y="3083"/>
                    <a:pt x="11583" y="2609"/>
                  </a:cubicBezTo>
                  <a:cubicBezTo>
                    <a:pt x="11607" y="2613"/>
                    <a:pt x="11632" y="2615"/>
                    <a:pt x="11658" y="2615"/>
                  </a:cubicBezTo>
                  <a:cubicBezTo>
                    <a:pt x="11708" y="2615"/>
                    <a:pt x="11759" y="2606"/>
                    <a:pt x="11798" y="2582"/>
                  </a:cubicBezTo>
                  <a:cubicBezTo>
                    <a:pt x="12185" y="2353"/>
                    <a:pt x="12607" y="2126"/>
                    <a:pt x="12896" y="1774"/>
                  </a:cubicBezTo>
                  <a:cubicBezTo>
                    <a:pt x="12997" y="1652"/>
                    <a:pt x="12987" y="1465"/>
                    <a:pt x="12892" y="1345"/>
                  </a:cubicBezTo>
                  <a:cubicBezTo>
                    <a:pt x="12823" y="1257"/>
                    <a:pt x="12723" y="1214"/>
                    <a:pt x="12618" y="1214"/>
                  </a:cubicBezTo>
                  <a:cubicBezTo>
                    <a:pt x="12570" y="1214"/>
                    <a:pt x="12522" y="1223"/>
                    <a:pt x="12474" y="1240"/>
                  </a:cubicBezTo>
                  <a:cubicBezTo>
                    <a:pt x="12137" y="1367"/>
                    <a:pt x="11787" y="1704"/>
                    <a:pt x="11483" y="1897"/>
                  </a:cubicBezTo>
                  <a:cubicBezTo>
                    <a:pt x="11400" y="1947"/>
                    <a:pt x="11334" y="1999"/>
                    <a:pt x="11297" y="2095"/>
                  </a:cubicBezTo>
                  <a:cubicBezTo>
                    <a:pt x="11261" y="2182"/>
                    <a:pt x="11263" y="2284"/>
                    <a:pt x="11297" y="2371"/>
                  </a:cubicBezTo>
                  <a:cubicBezTo>
                    <a:pt x="7690" y="5191"/>
                    <a:pt x="9743" y="3767"/>
                    <a:pt x="6706" y="6147"/>
                  </a:cubicBezTo>
                  <a:cubicBezTo>
                    <a:pt x="5572" y="4891"/>
                    <a:pt x="4304" y="3498"/>
                    <a:pt x="3148" y="2345"/>
                  </a:cubicBezTo>
                  <a:cubicBezTo>
                    <a:pt x="2880" y="2078"/>
                    <a:pt x="2621" y="1803"/>
                    <a:pt x="2386" y="1508"/>
                  </a:cubicBezTo>
                  <a:cubicBezTo>
                    <a:pt x="2797" y="1171"/>
                    <a:pt x="1910" y="553"/>
                    <a:pt x="1602" y="122"/>
                  </a:cubicBezTo>
                  <a:cubicBezTo>
                    <a:pt x="1541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5"/>
            <p:cNvSpPr/>
            <p:nvPr/>
          </p:nvSpPr>
          <p:spPr>
            <a:xfrm>
              <a:off x="7232384" y="1764508"/>
              <a:ext cx="612152" cy="619776"/>
            </a:xfrm>
            <a:custGeom>
              <a:avLst/>
              <a:gdLst/>
              <a:ahLst/>
              <a:cxnLst/>
              <a:rect l="l" t="t" r="r" b="b"/>
              <a:pathLst>
                <a:path w="19352" h="19593" extrusionOk="0">
                  <a:moveTo>
                    <a:pt x="2466" y="9102"/>
                  </a:moveTo>
                  <a:lnTo>
                    <a:pt x="2492" y="9105"/>
                  </a:lnTo>
                  <a:cubicBezTo>
                    <a:pt x="2484" y="9104"/>
                    <a:pt x="2475" y="9103"/>
                    <a:pt x="2466" y="9102"/>
                  </a:cubicBezTo>
                  <a:close/>
                  <a:moveTo>
                    <a:pt x="11048" y="1"/>
                  </a:moveTo>
                  <a:cubicBezTo>
                    <a:pt x="11040" y="1"/>
                    <a:pt x="11032" y="1"/>
                    <a:pt x="11024" y="1"/>
                  </a:cubicBezTo>
                  <a:cubicBezTo>
                    <a:pt x="10680" y="17"/>
                    <a:pt x="10305" y="145"/>
                    <a:pt x="10293" y="489"/>
                  </a:cubicBezTo>
                  <a:cubicBezTo>
                    <a:pt x="10293" y="489"/>
                    <a:pt x="10293" y="489"/>
                    <a:pt x="10293" y="489"/>
                  </a:cubicBezTo>
                  <a:cubicBezTo>
                    <a:pt x="10246" y="489"/>
                    <a:pt x="9764" y="2679"/>
                    <a:pt x="9998" y="2926"/>
                  </a:cubicBezTo>
                  <a:cubicBezTo>
                    <a:pt x="10004" y="3048"/>
                    <a:pt x="10169" y="3041"/>
                    <a:pt x="10296" y="3059"/>
                  </a:cubicBezTo>
                  <a:cubicBezTo>
                    <a:pt x="10183" y="3711"/>
                    <a:pt x="9580" y="8686"/>
                    <a:pt x="9509" y="9279"/>
                  </a:cubicBezTo>
                  <a:cubicBezTo>
                    <a:pt x="9151" y="9223"/>
                    <a:pt x="5654" y="8844"/>
                    <a:pt x="2316" y="8177"/>
                  </a:cubicBezTo>
                  <a:cubicBezTo>
                    <a:pt x="2329" y="8055"/>
                    <a:pt x="2346" y="7899"/>
                    <a:pt x="2227" y="7876"/>
                  </a:cubicBezTo>
                  <a:cubicBezTo>
                    <a:pt x="2160" y="7746"/>
                    <a:pt x="913" y="7713"/>
                    <a:pt x="767" y="7710"/>
                  </a:cubicBezTo>
                  <a:cubicBezTo>
                    <a:pt x="738" y="7710"/>
                    <a:pt x="714" y="7724"/>
                    <a:pt x="704" y="7746"/>
                  </a:cubicBezTo>
                  <a:cubicBezTo>
                    <a:pt x="700" y="7745"/>
                    <a:pt x="694" y="7744"/>
                    <a:pt x="687" y="7744"/>
                  </a:cubicBezTo>
                  <a:cubicBezTo>
                    <a:pt x="623" y="7744"/>
                    <a:pt x="465" y="7794"/>
                    <a:pt x="347" y="7902"/>
                  </a:cubicBezTo>
                  <a:cubicBezTo>
                    <a:pt x="1" y="8227"/>
                    <a:pt x="45" y="8950"/>
                    <a:pt x="476" y="9222"/>
                  </a:cubicBezTo>
                  <a:cubicBezTo>
                    <a:pt x="509" y="9245"/>
                    <a:pt x="2099" y="9488"/>
                    <a:pt x="2121" y="9488"/>
                  </a:cubicBezTo>
                  <a:cubicBezTo>
                    <a:pt x="2121" y="9488"/>
                    <a:pt x="2122" y="9488"/>
                    <a:pt x="2122" y="9488"/>
                  </a:cubicBezTo>
                  <a:cubicBezTo>
                    <a:pt x="2131" y="9490"/>
                    <a:pt x="2140" y="9491"/>
                    <a:pt x="2149" y="9491"/>
                  </a:cubicBezTo>
                  <a:cubicBezTo>
                    <a:pt x="2250" y="9491"/>
                    <a:pt x="2285" y="9388"/>
                    <a:pt x="2235" y="9321"/>
                  </a:cubicBezTo>
                  <a:cubicBezTo>
                    <a:pt x="2235" y="9274"/>
                    <a:pt x="2242" y="9233"/>
                    <a:pt x="2246" y="9192"/>
                  </a:cubicBezTo>
                  <a:cubicBezTo>
                    <a:pt x="5392" y="9491"/>
                    <a:pt x="7888" y="10018"/>
                    <a:pt x="9403" y="10226"/>
                  </a:cubicBezTo>
                  <a:cubicBezTo>
                    <a:pt x="9380" y="10388"/>
                    <a:pt x="8574" y="16609"/>
                    <a:pt x="8539" y="16946"/>
                  </a:cubicBezTo>
                  <a:cubicBezTo>
                    <a:pt x="8528" y="16927"/>
                    <a:pt x="8475" y="16917"/>
                    <a:pt x="8456" y="16911"/>
                  </a:cubicBezTo>
                  <a:cubicBezTo>
                    <a:pt x="8443" y="16910"/>
                    <a:pt x="8407" y="16898"/>
                    <a:pt x="8395" y="16895"/>
                  </a:cubicBezTo>
                  <a:cubicBezTo>
                    <a:pt x="8382" y="16891"/>
                    <a:pt x="8342" y="16881"/>
                    <a:pt x="8329" y="16880"/>
                  </a:cubicBezTo>
                  <a:cubicBezTo>
                    <a:pt x="8326" y="16879"/>
                    <a:pt x="8323" y="16879"/>
                    <a:pt x="8319" y="16879"/>
                  </a:cubicBezTo>
                  <a:cubicBezTo>
                    <a:pt x="8285" y="16879"/>
                    <a:pt x="8243" y="16901"/>
                    <a:pt x="8228" y="16941"/>
                  </a:cubicBezTo>
                  <a:cubicBezTo>
                    <a:pt x="8220" y="16961"/>
                    <a:pt x="8217" y="16981"/>
                    <a:pt x="8223" y="17003"/>
                  </a:cubicBezTo>
                  <a:cubicBezTo>
                    <a:pt x="8188" y="17256"/>
                    <a:pt x="8158" y="17577"/>
                    <a:pt x="8135" y="17836"/>
                  </a:cubicBezTo>
                  <a:cubicBezTo>
                    <a:pt x="8101" y="18227"/>
                    <a:pt x="8077" y="18615"/>
                    <a:pt x="7999" y="19038"/>
                  </a:cubicBezTo>
                  <a:cubicBezTo>
                    <a:pt x="7996" y="19065"/>
                    <a:pt x="8018" y="19095"/>
                    <a:pt x="8049" y="19095"/>
                  </a:cubicBezTo>
                  <a:cubicBezTo>
                    <a:pt x="8059" y="19095"/>
                    <a:pt x="8069" y="19092"/>
                    <a:pt x="8080" y="19086"/>
                  </a:cubicBezTo>
                  <a:cubicBezTo>
                    <a:pt x="8091" y="19156"/>
                    <a:pt x="8224" y="19294"/>
                    <a:pt x="8277" y="19344"/>
                  </a:cubicBezTo>
                  <a:cubicBezTo>
                    <a:pt x="8459" y="19516"/>
                    <a:pt x="8656" y="19592"/>
                    <a:pt x="8836" y="19592"/>
                  </a:cubicBezTo>
                  <a:cubicBezTo>
                    <a:pt x="9068" y="19592"/>
                    <a:pt x="9272" y="19465"/>
                    <a:pt x="9381" y="19249"/>
                  </a:cubicBezTo>
                  <a:cubicBezTo>
                    <a:pt x="9456" y="19208"/>
                    <a:pt x="9562" y="18435"/>
                    <a:pt x="9576" y="18349"/>
                  </a:cubicBezTo>
                  <a:cubicBezTo>
                    <a:pt x="9620" y="18037"/>
                    <a:pt x="9688" y="17671"/>
                    <a:pt x="9776" y="17369"/>
                  </a:cubicBezTo>
                  <a:cubicBezTo>
                    <a:pt x="9781" y="17352"/>
                    <a:pt x="9781" y="17335"/>
                    <a:pt x="9775" y="17324"/>
                  </a:cubicBezTo>
                  <a:cubicBezTo>
                    <a:pt x="9804" y="17306"/>
                    <a:pt x="9819" y="17241"/>
                    <a:pt x="9776" y="17182"/>
                  </a:cubicBezTo>
                  <a:cubicBezTo>
                    <a:pt x="9728" y="17126"/>
                    <a:pt x="9537" y="17106"/>
                    <a:pt x="9463" y="17094"/>
                  </a:cubicBezTo>
                  <a:cubicBezTo>
                    <a:pt x="9477" y="17094"/>
                    <a:pt x="9483" y="17077"/>
                    <a:pt x="9489" y="17062"/>
                  </a:cubicBezTo>
                  <a:cubicBezTo>
                    <a:pt x="10235" y="13658"/>
                    <a:pt x="10358" y="10809"/>
                    <a:pt x="10408" y="10362"/>
                  </a:cubicBezTo>
                  <a:cubicBezTo>
                    <a:pt x="10571" y="10362"/>
                    <a:pt x="10751" y="10379"/>
                    <a:pt x="10895" y="10389"/>
                  </a:cubicBezTo>
                  <a:lnTo>
                    <a:pt x="11084" y="10403"/>
                  </a:lnTo>
                  <a:cubicBezTo>
                    <a:pt x="13790" y="10612"/>
                    <a:pt x="15742" y="10617"/>
                    <a:pt x="16636" y="10741"/>
                  </a:cubicBezTo>
                  <a:cubicBezTo>
                    <a:pt x="16625" y="10767"/>
                    <a:pt x="16628" y="10756"/>
                    <a:pt x="16619" y="10787"/>
                  </a:cubicBezTo>
                  <a:cubicBezTo>
                    <a:pt x="16596" y="10896"/>
                    <a:pt x="16551" y="11025"/>
                    <a:pt x="16655" y="11063"/>
                  </a:cubicBezTo>
                  <a:cubicBezTo>
                    <a:pt x="16670" y="11069"/>
                    <a:pt x="16684" y="11072"/>
                    <a:pt x="16698" y="11072"/>
                  </a:cubicBezTo>
                  <a:cubicBezTo>
                    <a:pt x="16716" y="11072"/>
                    <a:pt x="16735" y="11067"/>
                    <a:pt x="16754" y="11056"/>
                  </a:cubicBezTo>
                  <a:cubicBezTo>
                    <a:pt x="16764" y="11059"/>
                    <a:pt x="16771" y="11061"/>
                    <a:pt x="16780" y="11061"/>
                  </a:cubicBezTo>
                  <a:cubicBezTo>
                    <a:pt x="16784" y="11061"/>
                    <a:pt x="16788" y="11061"/>
                    <a:pt x="16794" y="11059"/>
                  </a:cubicBezTo>
                  <a:cubicBezTo>
                    <a:pt x="16904" y="11028"/>
                    <a:pt x="17019" y="11015"/>
                    <a:pt x="17136" y="11015"/>
                  </a:cubicBezTo>
                  <a:cubicBezTo>
                    <a:pt x="17471" y="11015"/>
                    <a:pt x="17829" y="11117"/>
                    <a:pt x="18173" y="11178"/>
                  </a:cubicBezTo>
                  <a:cubicBezTo>
                    <a:pt x="18178" y="11179"/>
                    <a:pt x="18183" y="11179"/>
                    <a:pt x="18187" y="11179"/>
                  </a:cubicBezTo>
                  <a:cubicBezTo>
                    <a:pt x="18201" y="11179"/>
                    <a:pt x="18212" y="11176"/>
                    <a:pt x="18223" y="11169"/>
                  </a:cubicBezTo>
                  <a:cubicBezTo>
                    <a:pt x="18312" y="11210"/>
                    <a:pt x="18395" y="11228"/>
                    <a:pt x="18472" y="11228"/>
                  </a:cubicBezTo>
                  <a:cubicBezTo>
                    <a:pt x="19178" y="11228"/>
                    <a:pt x="19352" y="9695"/>
                    <a:pt x="18354" y="9695"/>
                  </a:cubicBezTo>
                  <a:cubicBezTo>
                    <a:pt x="18300" y="9695"/>
                    <a:pt x="18242" y="9699"/>
                    <a:pt x="18181" y="9709"/>
                  </a:cubicBezTo>
                  <a:cubicBezTo>
                    <a:pt x="18151" y="9642"/>
                    <a:pt x="18060" y="9650"/>
                    <a:pt x="17980" y="9644"/>
                  </a:cubicBezTo>
                  <a:cubicBezTo>
                    <a:pt x="17775" y="9633"/>
                    <a:pt x="17353" y="9567"/>
                    <a:pt x="17124" y="9567"/>
                  </a:cubicBezTo>
                  <a:cubicBezTo>
                    <a:pt x="17055" y="9567"/>
                    <a:pt x="17003" y="9573"/>
                    <a:pt x="16980" y="9589"/>
                  </a:cubicBezTo>
                  <a:cubicBezTo>
                    <a:pt x="16982" y="9552"/>
                    <a:pt x="16949" y="9532"/>
                    <a:pt x="16913" y="9532"/>
                  </a:cubicBezTo>
                  <a:cubicBezTo>
                    <a:pt x="16874" y="9532"/>
                    <a:pt x="16831" y="9555"/>
                    <a:pt x="16825" y="9607"/>
                  </a:cubicBezTo>
                  <a:cubicBezTo>
                    <a:pt x="16820" y="9659"/>
                    <a:pt x="16813" y="9709"/>
                    <a:pt x="16807" y="9760"/>
                  </a:cubicBezTo>
                  <a:cubicBezTo>
                    <a:pt x="16789" y="9748"/>
                    <a:pt x="16744" y="9743"/>
                    <a:pt x="16689" y="9743"/>
                  </a:cubicBezTo>
                  <a:cubicBezTo>
                    <a:pt x="16581" y="9743"/>
                    <a:pt x="16435" y="9761"/>
                    <a:pt x="16392" y="9768"/>
                  </a:cubicBezTo>
                  <a:cubicBezTo>
                    <a:pt x="14493" y="9559"/>
                    <a:pt x="12494" y="9551"/>
                    <a:pt x="10492" y="9372"/>
                  </a:cubicBezTo>
                  <a:cubicBezTo>
                    <a:pt x="10615" y="8214"/>
                    <a:pt x="10694" y="7618"/>
                    <a:pt x="10744" y="7226"/>
                  </a:cubicBezTo>
                  <a:cubicBezTo>
                    <a:pt x="10935" y="5751"/>
                    <a:pt x="10892" y="4440"/>
                    <a:pt x="11195" y="3258"/>
                  </a:cubicBezTo>
                  <a:lnTo>
                    <a:pt x="11195" y="3258"/>
                  </a:lnTo>
                  <a:lnTo>
                    <a:pt x="11171" y="3265"/>
                  </a:lnTo>
                  <a:lnTo>
                    <a:pt x="11171" y="3265"/>
                  </a:lnTo>
                  <a:lnTo>
                    <a:pt x="11217" y="3169"/>
                  </a:lnTo>
                  <a:cubicBezTo>
                    <a:pt x="11253" y="3181"/>
                    <a:pt x="11323" y="3184"/>
                    <a:pt x="11363" y="3184"/>
                  </a:cubicBezTo>
                  <a:cubicBezTo>
                    <a:pt x="11472" y="3177"/>
                    <a:pt x="11523" y="3127"/>
                    <a:pt x="11532" y="3048"/>
                  </a:cubicBezTo>
                  <a:cubicBezTo>
                    <a:pt x="11532" y="3041"/>
                    <a:pt x="11535" y="3033"/>
                    <a:pt x="11535" y="3026"/>
                  </a:cubicBezTo>
                  <a:cubicBezTo>
                    <a:pt x="11613" y="3022"/>
                    <a:pt x="11844" y="754"/>
                    <a:pt x="11851" y="675"/>
                  </a:cubicBezTo>
                  <a:cubicBezTo>
                    <a:pt x="11860" y="675"/>
                    <a:pt x="11880" y="632"/>
                    <a:pt x="11861" y="582"/>
                  </a:cubicBezTo>
                  <a:cubicBezTo>
                    <a:pt x="11735" y="179"/>
                    <a:pt x="11453" y="1"/>
                    <a:pt x="11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5"/>
            <p:cNvSpPr/>
            <p:nvPr/>
          </p:nvSpPr>
          <p:spPr>
            <a:xfrm>
              <a:off x="7323676" y="1894201"/>
              <a:ext cx="436971" cy="345965"/>
            </a:xfrm>
            <a:custGeom>
              <a:avLst/>
              <a:gdLst/>
              <a:ahLst/>
              <a:cxnLst/>
              <a:rect l="l" t="t" r="r" b="b"/>
              <a:pathLst>
                <a:path w="13814" h="10937" extrusionOk="0">
                  <a:moveTo>
                    <a:pt x="7524" y="1441"/>
                  </a:moveTo>
                  <a:cubicBezTo>
                    <a:pt x="8129" y="1441"/>
                    <a:pt x="8711" y="1567"/>
                    <a:pt x="9203" y="1842"/>
                  </a:cubicBezTo>
                  <a:lnTo>
                    <a:pt x="9196" y="1830"/>
                  </a:lnTo>
                  <a:lnTo>
                    <a:pt x="9196" y="1827"/>
                  </a:lnTo>
                  <a:cubicBezTo>
                    <a:pt x="10921" y="2900"/>
                    <a:pt x="11242" y="5357"/>
                    <a:pt x="10762" y="7278"/>
                  </a:cubicBezTo>
                  <a:cubicBezTo>
                    <a:pt x="10359" y="8908"/>
                    <a:pt x="8903" y="9563"/>
                    <a:pt x="7401" y="9563"/>
                  </a:cubicBezTo>
                  <a:cubicBezTo>
                    <a:pt x="6160" y="9563"/>
                    <a:pt x="4887" y="9116"/>
                    <a:pt x="4150" y="8401"/>
                  </a:cubicBezTo>
                  <a:lnTo>
                    <a:pt x="4150" y="8401"/>
                  </a:lnTo>
                  <a:lnTo>
                    <a:pt x="4154" y="8414"/>
                  </a:lnTo>
                  <a:cubicBezTo>
                    <a:pt x="3603" y="7848"/>
                    <a:pt x="3351" y="7296"/>
                    <a:pt x="3157" y="6558"/>
                  </a:cubicBezTo>
                  <a:cubicBezTo>
                    <a:pt x="3039" y="6109"/>
                    <a:pt x="3053" y="4751"/>
                    <a:pt x="3362" y="3942"/>
                  </a:cubicBezTo>
                  <a:cubicBezTo>
                    <a:pt x="3931" y="2444"/>
                    <a:pt x="5818" y="1441"/>
                    <a:pt x="7524" y="1441"/>
                  </a:cubicBezTo>
                  <a:close/>
                  <a:moveTo>
                    <a:pt x="7406" y="0"/>
                  </a:moveTo>
                  <a:cubicBezTo>
                    <a:pt x="6437" y="0"/>
                    <a:pt x="5382" y="255"/>
                    <a:pt x="4284" y="831"/>
                  </a:cubicBezTo>
                  <a:cubicBezTo>
                    <a:pt x="0" y="3072"/>
                    <a:pt x="583" y="8412"/>
                    <a:pt x="4436" y="10219"/>
                  </a:cubicBezTo>
                  <a:cubicBezTo>
                    <a:pt x="4438" y="10361"/>
                    <a:pt x="5820" y="10937"/>
                    <a:pt x="7459" y="10937"/>
                  </a:cubicBezTo>
                  <a:cubicBezTo>
                    <a:pt x="9147" y="10937"/>
                    <a:pt x="11109" y="10326"/>
                    <a:pt x="12120" y="7999"/>
                  </a:cubicBezTo>
                  <a:cubicBezTo>
                    <a:pt x="13814" y="4128"/>
                    <a:pt x="11308" y="0"/>
                    <a:pt x="7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5"/>
            <p:cNvSpPr/>
            <p:nvPr/>
          </p:nvSpPr>
          <p:spPr>
            <a:xfrm>
              <a:off x="7513123" y="2044930"/>
              <a:ext cx="60133" cy="47259"/>
            </a:xfrm>
            <a:custGeom>
              <a:avLst/>
              <a:gdLst/>
              <a:ahLst/>
              <a:cxnLst/>
              <a:rect l="l" t="t" r="r" b="b"/>
              <a:pathLst>
                <a:path w="1901" h="1494" extrusionOk="0">
                  <a:moveTo>
                    <a:pt x="1155" y="0"/>
                  </a:moveTo>
                  <a:cubicBezTo>
                    <a:pt x="1104" y="0"/>
                    <a:pt x="1065" y="16"/>
                    <a:pt x="1046" y="48"/>
                  </a:cubicBezTo>
                  <a:cubicBezTo>
                    <a:pt x="1010" y="41"/>
                    <a:pt x="976" y="38"/>
                    <a:pt x="942" y="38"/>
                  </a:cubicBezTo>
                  <a:cubicBezTo>
                    <a:pt x="244" y="38"/>
                    <a:pt x="1" y="1379"/>
                    <a:pt x="949" y="1488"/>
                  </a:cubicBezTo>
                  <a:cubicBezTo>
                    <a:pt x="978" y="1492"/>
                    <a:pt x="1007" y="1493"/>
                    <a:pt x="1036" y="1493"/>
                  </a:cubicBezTo>
                  <a:cubicBezTo>
                    <a:pt x="1509" y="1493"/>
                    <a:pt x="1901" y="1055"/>
                    <a:pt x="1758" y="545"/>
                  </a:cubicBezTo>
                  <a:cubicBezTo>
                    <a:pt x="1662" y="200"/>
                    <a:pt x="1335" y="0"/>
                    <a:pt x="1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8" name="Google Shape;4948;p25"/>
          <p:cNvGrpSpPr/>
          <p:nvPr/>
        </p:nvGrpSpPr>
        <p:grpSpPr>
          <a:xfrm>
            <a:off x="8017479" y="172951"/>
            <a:ext cx="457912" cy="846581"/>
            <a:chOff x="6600904" y="2246176"/>
            <a:chExt cx="457912" cy="846581"/>
          </a:xfrm>
        </p:grpSpPr>
        <p:sp>
          <p:nvSpPr>
            <p:cNvPr id="4949" name="Google Shape;4949;p25"/>
            <p:cNvSpPr/>
            <p:nvPr/>
          </p:nvSpPr>
          <p:spPr>
            <a:xfrm>
              <a:off x="6600904" y="2566550"/>
              <a:ext cx="443931" cy="526207"/>
            </a:xfrm>
            <a:custGeom>
              <a:avLst/>
              <a:gdLst/>
              <a:ahLst/>
              <a:cxnLst/>
              <a:rect l="l" t="t" r="r" b="b"/>
              <a:pathLst>
                <a:path w="14034" h="16635" extrusionOk="0">
                  <a:moveTo>
                    <a:pt x="8931" y="1180"/>
                  </a:moveTo>
                  <a:cubicBezTo>
                    <a:pt x="9557" y="1180"/>
                    <a:pt x="9647" y="2087"/>
                    <a:pt x="9115" y="2375"/>
                  </a:cubicBezTo>
                  <a:cubicBezTo>
                    <a:pt x="9018" y="2429"/>
                    <a:pt x="8915" y="2453"/>
                    <a:pt x="8815" y="2453"/>
                  </a:cubicBezTo>
                  <a:cubicBezTo>
                    <a:pt x="8424" y="2453"/>
                    <a:pt x="8070" y="2080"/>
                    <a:pt x="8220" y="1612"/>
                  </a:cubicBezTo>
                  <a:cubicBezTo>
                    <a:pt x="8267" y="1450"/>
                    <a:pt x="8383" y="1301"/>
                    <a:pt x="8580" y="1206"/>
                  </a:cubicBezTo>
                  <a:cubicBezTo>
                    <a:pt x="8600" y="1222"/>
                    <a:pt x="8619" y="1227"/>
                    <a:pt x="8639" y="1227"/>
                  </a:cubicBezTo>
                  <a:cubicBezTo>
                    <a:pt x="8666" y="1227"/>
                    <a:pt x="8696" y="1216"/>
                    <a:pt x="8734" y="1207"/>
                  </a:cubicBezTo>
                  <a:cubicBezTo>
                    <a:pt x="8805" y="1188"/>
                    <a:pt x="8870" y="1180"/>
                    <a:pt x="8931" y="1180"/>
                  </a:cubicBezTo>
                  <a:close/>
                  <a:moveTo>
                    <a:pt x="8850" y="1"/>
                  </a:moveTo>
                  <a:cubicBezTo>
                    <a:pt x="8285" y="1"/>
                    <a:pt x="7703" y="243"/>
                    <a:pt x="7252" y="806"/>
                  </a:cubicBezTo>
                  <a:cubicBezTo>
                    <a:pt x="6622" y="1578"/>
                    <a:pt x="6862" y="2776"/>
                    <a:pt x="7826" y="3352"/>
                  </a:cubicBezTo>
                  <a:cubicBezTo>
                    <a:pt x="7717" y="3905"/>
                    <a:pt x="7615" y="4412"/>
                    <a:pt x="7492" y="4993"/>
                  </a:cubicBezTo>
                  <a:lnTo>
                    <a:pt x="7475" y="4986"/>
                  </a:lnTo>
                  <a:cubicBezTo>
                    <a:pt x="7185" y="4935"/>
                    <a:pt x="6932" y="4913"/>
                    <a:pt x="6715" y="4913"/>
                  </a:cubicBezTo>
                  <a:cubicBezTo>
                    <a:pt x="5520" y="4913"/>
                    <a:pt x="5416" y="5586"/>
                    <a:pt x="6335" y="5902"/>
                  </a:cubicBezTo>
                  <a:cubicBezTo>
                    <a:pt x="6676" y="6020"/>
                    <a:pt x="6972" y="6114"/>
                    <a:pt x="7245" y="6194"/>
                  </a:cubicBezTo>
                  <a:cubicBezTo>
                    <a:pt x="7184" y="6426"/>
                    <a:pt x="7262" y="6108"/>
                    <a:pt x="6917" y="7649"/>
                  </a:cubicBezTo>
                  <a:lnTo>
                    <a:pt x="6786" y="8230"/>
                  </a:lnTo>
                  <a:cubicBezTo>
                    <a:pt x="6716" y="8544"/>
                    <a:pt x="6645" y="8855"/>
                    <a:pt x="6577" y="9168"/>
                  </a:cubicBezTo>
                  <a:lnTo>
                    <a:pt x="6454" y="9729"/>
                  </a:lnTo>
                  <a:lnTo>
                    <a:pt x="6428" y="9841"/>
                  </a:lnTo>
                  <a:lnTo>
                    <a:pt x="6407" y="9936"/>
                  </a:lnTo>
                  <a:cubicBezTo>
                    <a:pt x="6241" y="10692"/>
                    <a:pt x="5936" y="12104"/>
                    <a:pt x="5818" y="12864"/>
                  </a:cubicBezTo>
                  <a:cubicBezTo>
                    <a:pt x="5173" y="12669"/>
                    <a:pt x="4428" y="12882"/>
                    <a:pt x="3380" y="11751"/>
                  </a:cubicBezTo>
                  <a:cubicBezTo>
                    <a:pt x="3157" y="11504"/>
                    <a:pt x="2969" y="11237"/>
                    <a:pt x="2820" y="10959"/>
                  </a:cubicBezTo>
                  <a:cubicBezTo>
                    <a:pt x="2710" y="10748"/>
                    <a:pt x="2631" y="10544"/>
                    <a:pt x="2581" y="10341"/>
                  </a:cubicBezTo>
                  <a:cubicBezTo>
                    <a:pt x="2538" y="10155"/>
                    <a:pt x="2521" y="9984"/>
                    <a:pt x="2526" y="9818"/>
                  </a:cubicBezTo>
                  <a:lnTo>
                    <a:pt x="2526" y="9818"/>
                  </a:lnTo>
                  <a:lnTo>
                    <a:pt x="2526" y="9820"/>
                  </a:lnTo>
                  <a:cubicBezTo>
                    <a:pt x="2534" y="9702"/>
                    <a:pt x="2554" y="9589"/>
                    <a:pt x="2584" y="9482"/>
                  </a:cubicBezTo>
                  <a:lnTo>
                    <a:pt x="2693" y="9510"/>
                  </a:lnTo>
                  <a:cubicBezTo>
                    <a:pt x="2955" y="9578"/>
                    <a:pt x="3145" y="9616"/>
                    <a:pt x="3284" y="9616"/>
                  </a:cubicBezTo>
                  <a:cubicBezTo>
                    <a:pt x="3437" y="9616"/>
                    <a:pt x="3528" y="9570"/>
                    <a:pt x="3585" y="9469"/>
                  </a:cubicBezTo>
                  <a:cubicBezTo>
                    <a:pt x="3714" y="9244"/>
                    <a:pt x="3537" y="8912"/>
                    <a:pt x="3406" y="8694"/>
                  </a:cubicBezTo>
                  <a:cubicBezTo>
                    <a:pt x="3328" y="8567"/>
                    <a:pt x="3242" y="8451"/>
                    <a:pt x="3155" y="8331"/>
                  </a:cubicBezTo>
                  <a:cubicBezTo>
                    <a:pt x="2807" y="7851"/>
                    <a:pt x="2353" y="7214"/>
                    <a:pt x="1799" y="7214"/>
                  </a:cubicBezTo>
                  <a:cubicBezTo>
                    <a:pt x="1377" y="7214"/>
                    <a:pt x="897" y="7582"/>
                    <a:pt x="361" y="8668"/>
                  </a:cubicBezTo>
                  <a:cubicBezTo>
                    <a:pt x="72" y="9248"/>
                    <a:pt x="1" y="9654"/>
                    <a:pt x="259" y="9654"/>
                  </a:cubicBezTo>
                  <a:cubicBezTo>
                    <a:pt x="357" y="9654"/>
                    <a:pt x="504" y="9595"/>
                    <a:pt x="705" y="9463"/>
                  </a:cubicBezTo>
                  <a:lnTo>
                    <a:pt x="705" y="9463"/>
                  </a:lnTo>
                  <a:cubicBezTo>
                    <a:pt x="583" y="10158"/>
                    <a:pt x="609" y="10905"/>
                    <a:pt x="785" y="11680"/>
                  </a:cubicBezTo>
                  <a:cubicBezTo>
                    <a:pt x="1544" y="15023"/>
                    <a:pt x="4332" y="16635"/>
                    <a:pt x="6855" y="16635"/>
                  </a:cubicBezTo>
                  <a:cubicBezTo>
                    <a:pt x="7721" y="16635"/>
                    <a:pt x="8557" y="16445"/>
                    <a:pt x="9268" y="16070"/>
                  </a:cubicBezTo>
                  <a:cubicBezTo>
                    <a:pt x="10943" y="15186"/>
                    <a:pt x="12684" y="12403"/>
                    <a:pt x="12823" y="11511"/>
                  </a:cubicBezTo>
                  <a:cubicBezTo>
                    <a:pt x="12988" y="11648"/>
                    <a:pt x="13326" y="12033"/>
                    <a:pt x="13578" y="12033"/>
                  </a:cubicBezTo>
                  <a:cubicBezTo>
                    <a:pt x="13650" y="12033"/>
                    <a:pt x="13715" y="12002"/>
                    <a:pt x="13767" y="11925"/>
                  </a:cubicBezTo>
                  <a:cubicBezTo>
                    <a:pt x="14033" y="11552"/>
                    <a:pt x="13742" y="10198"/>
                    <a:pt x="13561" y="9714"/>
                  </a:cubicBezTo>
                  <a:cubicBezTo>
                    <a:pt x="13436" y="9382"/>
                    <a:pt x="13313" y="9191"/>
                    <a:pt x="13045" y="9115"/>
                  </a:cubicBezTo>
                  <a:cubicBezTo>
                    <a:pt x="12987" y="9099"/>
                    <a:pt x="12915" y="9089"/>
                    <a:pt x="12834" y="9089"/>
                  </a:cubicBezTo>
                  <a:cubicBezTo>
                    <a:pt x="12711" y="9089"/>
                    <a:pt x="12567" y="9112"/>
                    <a:pt x="12419" y="9165"/>
                  </a:cubicBezTo>
                  <a:cubicBezTo>
                    <a:pt x="12246" y="9230"/>
                    <a:pt x="11938" y="9369"/>
                    <a:pt x="11556" y="9591"/>
                  </a:cubicBezTo>
                  <a:cubicBezTo>
                    <a:pt x="11330" y="9724"/>
                    <a:pt x="11136" y="9850"/>
                    <a:pt x="10965" y="9979"/>
                  </a:cubicBezTo>
                  <a:cubicBezTo>
                    <a:pt x="10880" y="10042"/>
                    <a:pt x="10801" y="10108"/>
                    <a:pt x="10730" y="10176"/>
                  </a:cubicBezTo>
                  <a:cubicBezTo>
                    <a:pt x="10438" y="10447"/>
                    <a:pt x="10385" y="10695"/>
                    <a:pt x="10767" y="10770"/>
                  </a:cubicBezTo>
                  <a:cubicBezTo>
                    <a:pt x="10819" y="10779"/>
                    <a:pt x="10874" y="10785"/>
                    <a:pt x="10945" y="10785"/>
                  </a:cubicBezTo>
                  <a:cubicBezTo>
                    <a:pt x="10923" y="10795"/>
                    <a:pt x="10907" y="10812"/>
                    <a:pt x="10902" y="10829"/>
                  </a:cubicBezTo>
                  <a:cubicBezTo>
                    <a:pt x="10893" y="10859"/>
                    <a:pt x="10880" y="10888"/>
                    <a:pt x="10867" y="10917"/>
                  </a:cubicBezTo>
                  <a:lnTo>
                    <a:pt x="10851" y="10958"/>
                  </a:lnTo>
                  <a:cubicBezTo>
                    <a:pt x="10836" y="11001"/>
                    <a:pt x="10817" y="11044"/>
                    <a:pt x="10800" y="11085"/>
                  </a:cubicBezTo>
                  <a:cubicBezTo>
                    <a:pt x="10773" y="11153"/>
                    <a:pt x="10743" y="11222"/>
                    <a:pt x="10708" y="11287"/>
                  </a:cubicBezTo>
                  <a:cubicBezTo>
                    <a:pt x="10413" y="11873"/>
                    <a:pt x="9727" y="12705"/>
                    <a:pt x="8913" y="13142"/>
                  </a:cubicBezTo>
                  <a:cubicBezTo>
                    <a:pt x="8634" y="13286"/>
                    <a:pt x="8337" y="13388"/>
                    <a:pt x="8033" y="13388"/>
                  </a:cubicBezTo>
                  <a:cubicBezTo>
                    <a:pt x="7945" y="13388"/>
                    <a:pt x="7856" y="13379"/>
                    <a:pt x="7767" y="13361"/>
                  </a:cubicBezTo>
                  <a:cubicBezTo>
                    <a:pt x="7972" y="12512"/>
                    <a:pt x="8023" y="10650"/>
                    <a:pt x="8132" y="9695"/>
                  </a:cubicBezTo>
                  <a:cubicBezTo>
                    <a:pt x="8231" y="8780"/>
                    <a:pt x="8466" y="7375"/>
                    <a:pt x="8618" y="6478"/>
                  </a:cubicBezTo>
                  <a:cubicBezTo>
                    <a:pt x="8727" y="6498"/>
                    <a:pt x="9038" y="6543"/>
                    <a:pt x="9368" y="6543"/>
                  </a:cubicBezTo>
                  <a:cubicBezTo>
                    <a:pt x="9705" y="6543"/>
                    <a:pt x="10063" y="6496"/>
                    <a:pt x="10244" y="6327"/>
                  </a:cubicBezTo>
                  <a:cubicBezTo>
                    <a:pt x="10299" y="6276"/>
                    <a:pt x="10336" y="6210"/>
                    <a:pt x="10356" y="6138"/>
                  </a:cubicBezTo>
                  <a:cubicBezTo>
                    <a:pt x="10377" y="6055"/>
                    <a:pt x="10370" y="5967"/>
                    <a:pt x="10336" y="5886"/>
                  </a:cubicBezTo>
                  <a:cubicBezTo>
                    <a:pt x="10160" y="5471"/>
                    <a:pt x="9284" y="5232"/>
                    <a:pt x="8847" y="5130"/>
                  </a:cubicBezTo>
                  <a:cubicBezTo>
                    <a:pt x="9032" y="4197"/>
                    <a:pt x="8957" y="4552"/>
                    <a:pt x="9132" y="3650"/>
                  </a:cubicBezTo>
                  <a:cubicBezTo>
                    <a:pt x="9964" y="3624"/>
                    <a:pt x="10737" y="3063"/>
                    <a:pt x="10840" y="2159"/>
                  </a:cubicBezTo>
                  <a:cubicBezTo>
                    <a:pt x="10967" y="909"/>
                    <a:pt x="9943" y="1"/>
                    <a:pt x="8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5"/>
            <p:cNvSpPr/>
            <p:nvPr/>
          </p:nvSpPr>
          <p:spPr>
            <a:xfrm>
              <a:off x="6908183" y="2507302"/>
              <a:ext cx="87875" cy="72786"/>
            </a:xfrm>
            <a:custGeom>
              <a:avLst/>
              <a:gdLst/>
              <a:ahLst/>
              <a:cxnLst/>
              <a:rect l="l" t="t" r="r" b="b"/>
              <a:pathLst>
                <a:path w="2778" h="2301" extrusionOk="0">
                  <a:moveTo>
                    <a:pt x="1587" y="609"/>
                  </a:moveTo>
                  <a:cubicBezTo>
                    <a:pt x="1633" y="610"/>
                    <a:pt x="1677" y="616"/>
                    <a:pt x="1723" y="630"/>
                  </a:cubicBezTo>
                  <a:cubicBezTo>
                    <a:pt x="1769" y="646"/>
                    <a:pt x="1789" y="662"/>
                    <a:pt x="1806" y="682"/>
                  </a:cubicBezTo>
                  <a:cubicBezTo>
                    <a:pt x="1826" y="705"/>
                    <a:pt x="1833" y="723"/>
                    <a:pt x="1842" y="753"/>
                  </a:cubicBezTo>
                  <a:cubicBezTo>
                    <a:pt x="1852" y="805"/>
                    <a:pt x="1853" y="863"/>
                    <a:pt x="1820" y="977"/>
                  </a:cubicBezTo>
                  <a:cubicBezTo>
                    <a:pt x="1696" y="1333"/>
                    <a:pt x="1462" y="1601"/>
                    <a:pt x="1107" y="1720"/>
                  </a:cubicBezTo>
                  <a:cubicBezTo>
                    <a:pt x="1098" y="1718"/>
                    <a:pt x="1087" y="1715"/>
                    <a:pt x="1077" y="1715"/>
                  </a:cubicBezTo>
                  <a:cubicBezTo>
                    <a:pt x="1076" y="1715"/>
                    <a:pt x="1074" y="1715"/>
                    <a:pt x="1073" y="1715"/>
                  </a:cubicBezTo>
                  <a:cubicBezTo>
                    <a:pt x="1016" y="1728"/>
                    <a:pt x="971" y="1737"/>
                    <a:pt x="920" y="1737"/>
                  </a:cubicBezTo>
                  <a:cubicBezTo>
                    <a:pt x="913" y="1737"/>
                    <a:pt x="907" y="1737"/>
                    <a:pt x="900" y="1737"/>
                  </a:cubicBezTo>
                  <a:cubicBezTo>
                    <a:pt x="787" y="1728"/>
                    <a:pt x="716" y="1694"/>
                    <a:pt x="643" y="1621"/>
                  </a:cubicBezTo>
                  <a:cubicBezTo>
                    <a:pt x="613" y="1587"/>
                    <a:pt x="595" y="1539"/>
                    <a:pt x="585" y="1496"/>
                  </a:cubicBezTo>
                  <a:cubicBezTo>
                    <a:pt x="578" y="1463"/>
                    <a:pt x="573" y="1433"/>
                    <a:pt x="573" y="1399"/>
                  </a:cubicBezTo>
                  <a:cubicBezTo>
                    <a:pt x="582" y="1386"/>
                    <a:pt x="585" y="1375"/>
                    <a:pt x="585" y="1356"/>
                  </a:cubicBezTo>
                  <a:cubicBezTo>
                    <a:pt x="586" y="1312"/>
                    <a:pt x="592" y="1277"/>
                    <a:pt x="600" y="1241"/>
                  </a:cubicBezTo>
                  <a:cubicBezTo>
                    <a:pt x="616" y="1196"/>
                    <a:pt x="638" y="1150"/>
                    <a:pt x="666" y="1103"/>
                  </a:cubicBezTo>
                  <a:cubicBezTo>
                    <a:pt x="711" y="1038"/>
                    <a:pt x="758" y="984"/>
                    <a:pt x="815" y="931"/>
                  </a:cubicBezTo>
                  <a:cubicBezTo>
                    <a:pt x="890" y="863"/>
                    <a:pt x="974" y="803"/>
                    <a:pt x="1074" y="749"/>
                  </a:cubicBezTo>
                  <a:cubicBezTo>
                    <a:pt x="1241" y="666"/>
                    <a:pt x="1404" y="609"/>
                    <a:pt x="1587" y="609"/>
                  </a:cubicBezTo>
                  <a:close/>
                  <a:moveTo>
                    <a:pt x="1759" y="1"/>
                  </a:moveTo>
                  <a:cubicBezTo>
                    <a:pt x="1644" y="1"/>
                    <a:pt x="1518" y="19"/>
                    <a:pt x="1381" y="57"/>
                  </a:cubicBezTo>
                  <a:cubicBezTo>
                    <a:pt x="1152" y="122"/>
                    <a:pt x="920" y="235"/>
                    <a:pt x="714" y="387"/>
                  </a:cubicBezTo>
                  <a:cubicBezTo>
                    <a:pt x="394" y="617"/>
                    <a:pt x="91" y="988"/>
                    <a:pt x="134" y="1377"/>
                  </a:cubicBezTo>
                  <a:cubicBezTo>
                    <a:pt x="1" y="1666"/>
                    <a:pt x="337" y="2301"/>
                    <a:pt x="976" y="2301"/>
                  </a:cubicBezTo>
                  <a:cubicBezTo>
                    <a:pt x="1279" y="2301"/>
                    <a:pt x="1651" y="2158"/>
                    <a:pt x="2074" y="1767"/>
                  </a:cubicBezTo>
                  <a:cubicBezTo>
                    <a:pt x="2197" y="1652"/>
                    <a:pt x="2307" y="1518"/>
                    <a:pt x="2403" y="1366"/>
                  </a:cubicBezTo>
                  <a:cubicBezTo>
                    <a:pt x="2777" y="761"/>
                    <a:pt x="2511" y="1"/>
                    <a:pt x="1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5"/>
            <p:cNvSpPr/>
            <p:nvPr/>
          </p:nvSpPr>
          <p:spPr>
            <a:xfrm>
              <a:off x="6974959" y="2437616"/>
              <a:ext cx="73261" cy="79619"/>
            </a:xfrm>
            <a:custGeom>
              <a:avLst/>
              <a:gdLst/>
              <a:ahLst/>
              <a:cxnLst/>
              <a:rect l="l" t="t" r="r" b="b"/>
              <a:pathLst>
                <a:path w="2316" h="2517" extrusionOk="0">
                  <a:moveTo>
                    <a:pt x="1307" y="481"/>
                  </a:moveTo>
                  <a:lnTo>
                    <a:pt x="1307" y="481"/>
                  </a:lnTo>
                  <a:cubicBezTo>
                    <a:pt x="1320" y="501"/>
                    <a:pt x="1339" y="514"/>
                    <a:pt x="1359" y="519"/>
                  </a:cubicBezTo>
                  <a:cubicBezTo>
                    <a:pt x="1412" y="531"/>
                    <a:pt x="1466" y="545"/>
                    <a:pt x="1518" y="566"/>
                  </a:cubicBezTo>
                  <a:cubicBezTo>
                    <a:pt x="1591" y="605"/>
                    <a:pt x="1625" y="632"/>
                    <a:pt x="1660" y="677"/>
                  </a:cubicBezTo>
                  <a:cubicBezTo>
                    <a:pt x="1683" y="710"/>
                    <a:pt x="1695" y="738"/>
                    <a:pt x="1701" y="788"/>
                  </a:cubicBezTo>
                  <a:cubicBezTo>
                    <a:pt x="1704" y="816"/>
                    <a:pt x="1701" y="843"/>
                    <a:pt x="1700" y="871"/>
                  </a:cubicBezTo>
                  <a:cubicBezTo>
                    <a:pt x="1671" y="1025"/>
                    <a:pt x="1581" y="1169"/>
                    <a:pt x="1482" y="1330"/>
                  </a:cubicBezTo>
                  <a:lnTo>
                    <a:pt x="1471" y="1345"/>
                  </a:lnTo>
                  <a:cubicBezTo>
                    <a:pt x="1276" y="1667"/>
                    <a:pt x="1168" y="1795"/>
                    <a:pt x="1028" y="1795"/>
                  </a:cubicBezTo>
                  <a:cubicBezTo>
                    <a:pt x="987" y="1795"/>
                    <a:pt x="943" y="1784"/>
                    <a:pt x="894" y="1763"/>
                  </a:cubicBezTo>
                  <a:cubicBezTo>
                    <a:pt x="829" y="1732"/>
                    <a:pt x="783" y="1702"/>
                    <a:pt x="740" y="1645"/>
                  </a:cubicBezTo>
                  <a:cubicBezTo>
                    <a:pt x="667" y="1539"/>
                    <a:pt x="662" y="1423"/>
                    <a:pt x="680" y="1295"/>
                  </a:cubicBezTo>
                  <a:lnTo>
                    <a:pt x="680" y="1295"/>
                  </a:lnTo>
                  <a:lnTo>
                    <a:pt x="673" y="1312"/>
                  </a:lnTo>
                  <a:cubicBezTo>
                    <a:pt x="690" y="1225"/>
                    <a:pt x="717" y="1138"/>
                    <a:pt x="755" y="1048"/>
                  </a:cubicBezTo>
                  <a:lnTo>
                    <a:pt x="755" y="1050"/>
                  </a:lnTo>
                  <a:cubicBezTo>
                    <a:pt x="869" y="808"/>
                    <a:pt x="1054" y="592"/>
                    <a:pt x="1307" y="481"/>
                  </a:cubicBezTo>
                  <a:close/>
                  <a:moveTo>
                    <a:pt x="1412" y="0"/>
                  </a:moveTo>
                  <a:cubicBezTo>
                    <a:pt x="1356" y="0"/>
                    <a:pt x="1315" y="18"/>
                    <a:pt x="1302" y="64"/>
                  </a:cubicBezTo>
                  <a:cubicBezTo>
                    <a:pt x="825" y="158"/>
                    <a:pt x="92" y="1175"/>
                    <a:pt x="39" y="1632"/>
                  </a:cubicBezTo>
                  <a:cubicBezTo>
                    <a:pt x="1" y="1997"/>
                    <a:pt x="434" y="2516"/>
                    <a:pt x="933" y="2516"/>
                  </a:cubicBezTo>
                  <a:cubicBezTo>
                    <a:pt x="1148" y="2516"/>
                    <a:pt x="1375" y="2420"/>
                    <a:pt x="1582" y="2173"/>
                  </a:cubicBezTo>
                  <a:cubicBezTo>
                    <a:pt x="1839" y="1867"/>
                    <a:pt x="1993" y="1490"/>
                    <a:pt x="2157" y="1118"/>
                  </a:cubicBezTo>
                  <a:cubicBezTo>
                    <a:pt x="2214" y="1000"/>
                    <a:pt x="2280" y="877"/>
                    <a:pt x="2297" y="748"/>
                  </a:cubicBezTo>
                  <a:cubicBezTo>
                    <a:pt x="2315" y="599"/>
                    <a:pt x="2261" y="476"/>
                    <a:pt x="2155" y="369"/>
                  </a:cubicBezTo>
                  <a:cubicBezTo>
                    <a:pt x="2106" y="316"/>
                    <a:pt x="2049" y="276"/>
                    <a:pt x="1999" y="241"/>
                  </a:cubicBezTo>
                  <a:cubicBezTo>
                    <a:pt x="1881" y="158"/>
                    <a:pt x="1579" y="0"/>
                    <a:pt x="1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5"/>
            <p:cNvSpPr/>
            <p:nvPr/>
          </p:nvSpPr>
          <p:spPr>
            <a:xfrm>
              <a:off x="6976477" y="2338100"/>
              <a:ext cx="82339" cy="77278"/>
            </a:xfrm>
            <a:custGeom>
              <a:avLst/>
              <a:gdLst/>
              <a:ahLst/>
              <a:cxnLst/>
              <a:rect l="l" t="t" r="r" b="b"/>
              <a:pathLst>
                <a:path w="2603" h="2443" extrusionOk="0">
                  <a:moveTo>
                    <a:pt x="1182" y="419"/>
                  </a:moveTo>
                  <a:cubicBezTo>
                    <a:pt x="1547" y="935"/>
                    <a:pt x="1593" y="1288"/>
                    <a:pt x="1858" y="1828"/>
                  </a:cubicBezTo>
                  <a:cubicBezTo>
                    <a:pt x="1703" y="1933"/>
                    <a:pt x="1448" y="2107"/>
                    <a:pt x="1221" y="2107"/>
                  </a:cubicBezTo>
                  <a:cubicBezTo>
                    <a:pt x="1141" y="2107"/>
                    <a:pt x="1065" y="2086"/>
                    <a:pt x="997" y="2031"/>
                  </a:cubicBezTo>
                  <a:cubicBezTo>
                    <a:pt x="1010" y="1772"/>
                    <a:pt x="492" y="1235"/>
                    <a:pt x="405" y="1005"/>
                  </a:cubicBezTo>
                  <a:cubicBezTo>
                    <a:pt x="452" y="933"/>
                    <a:pt x="436" y="903"/>
                    <a:pt x="432" y="834"/>
                  </a:cubicBezTo>
                  <a:cubicBezTo>
                    <a:pt x="468" y="664"/>
                    <a:pt x="1025" y="496"/>
                    <a:pt x="1182" y="419"/>
                  </a:cubicBezTo>
                  <a:close/>
                  <a:moveTo>
                    <a:pt x="1128" y="0"/>
                  </a:moveTo>
                  <a:cubicBezTo>
                    <a:pt x="877" y="0"/>
                    <a:pt x="478" y="198"/>
                    <a:pt x="231" y="419"/>
                  </a:cubicBezTo>
                  <a:cubicBezTo>
                    <a:pt x="48" y="579"/>
                    <a:pt x="1" y="768"/>
                    <a:pt x="52" y="959"/>
                  </a:cubicBezTo>
                  <a:cubicBezTo>
                    <a:pt x="98" y="1125"/>
                    <a:pt x="167" y="1640"/>
                    <a:pt x="639" y="2107"/>
                  </a:cubicBezTo>
                  <a:cubicBezTo>
                    <a:pt x="810" y="2344"/>
                    <a:pt x="1023" y="2442"/>
                    <a:pt x="1253" y="2442"/>
                  </a:cubicBezTo>
                  <a:cubicBezTo>
                    <a:pt x="1540" y="2442"/>
                    <a:pt x="1855" y="2289"/>
                    <a:pt x="2149" y="2063"/>
                  </a:cubicBezTo>
                  <a:cubicBezTo>
                    <a:pt x="2172" y="2044"/>
                    <a:pt x="2189" y="2023"/>
                    <a:pt x="2203" y="2000"/>
                  </a:cubicBezTo>
                  <a:cubicBezTo>
                    <a:pt x="2603" y="1649"/>
                    <a:pt x="1477" y="81"/>
                    <a:pt x="1291" y="45"/>
                  </a:cubicBezTo>
                  <a:cubicBezTo>
                    <a:pt x="1251" y="14"/>
                    <a:pt x="1194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5"/>
            <p:cNvSpPr/>
            <p:nvPr/>
          </p:nvSpPr>
          <p:spPr>
            <a:xfrm>
              <a:off x="6925296" y="2246176"/>
              <a:ext cx="72154" cy="78480"/>
            </a:xfrm>
            <a:custGeom>
              <a:avLst/>
              <a:gdLst/>
              <a:ahLst/>
              <a:cxnLst/>
              <a:rect l="l" t="t" r="r" b="b"/>
              <a:pathLst>
                <a:path w="2281" h="2481" extrusionOk="0">
                  <a:moveTo>
                    <a:pt x="1085" y="294"/>
                  </a:moveTo>
                  <a:cubicBezTo>
                    <a:pt x="1125" y="317"/>
                    <a:pt x="1121" y="308"/>
                    <a:pt x="1163" y="321"/>
                  </a:cubicBezTo>
                  <a:cubicBezTo>
                    <a:pt x="1448" y="451"/>
                    <a:pt x="1705" y="1298"/>
                    <a:pt x="1745" y="1610"/>
                  </a:cubicBezTo>
                  <a:cubicBezTo>
                    <a:pt x="1468" y="1696"/>
                    <a:pt x="1171" y="1869"/>
                    <a:pt x="921" y="2022"/>
                  </a:cubicBezTo>
                  <a:cubicBezTo>
                    <a:pt x="893" y="1992"/>
                    <a:pt x="863" y="1991"/>
                    <a:pt x="817" y="1939"/>
                  </a:cubicBezTo>
                  <a:cubicBezTo>
                    <a:pt x="618" y="1683"/>
                    <a:pt x="427" y="1289"/>
                    <a:pt x="349" y="952"/>
                  </a:cubicBezTo>
                  <a:cubicBezTo>
                    <a:pt x="526" y="768"/>
                    <a:pt x="44" y="622"/>
                    <a:pt x="1085" y="294"/>
                  </a:cubicBezTo>
                  <a:close/>
                  <a:moveTo>
                    <a:pt x="1160" y="0"/>
                  </a:moveTo>
                  <a:cubicBezTo>
                    <a:pt x="1023" y="0"/>
                    <a:pt x="505" y="130"/>
                    <a:pt x="270" y="318"/>
                  </a:cubicBezTo>
                  <a:cubicBezTo>
                    <a:pt x="97" y="457"/>
                    <a:pt x="55" y="579"/>
                    <a:pt x="52" y="719"/>
                  </a:cubicBezTo>
                  <a:cubicBezTo>
                    <a:pt x="1" y="1187"/>
                    <a:pt x="210" y="2042"/>
                    <a:pt x="619" y="2284"/>
                  </a:cubicBezTo>
                  <a:cubicBezTo>
                    <a:pt x="601" y="2399"/>
                    <a:pt x="691" y="2481"/>
                    <a:pt x="787" y="2481"/>
                  </a:cubicBezTo>
                  <a:cubicBezTo>
                    <a:pt x="817" y="2481"/>
                    <a:pt x="848" y="2472"/>
                    <a:pt x="876" y="2455"/>
                  </a:cubicBezTo>
                  <a:cubicBezTo>
                    <a:pt x="1702" y="1932"/>
                    <a:pt x="2156" y="2022"/>
                    <a:pt x="2121" y="1731"/>
                  </a:cubicBezTo>
                  <a:cubicBezTo>
                    <a:pt x="2280" y="1462"/>
                    <a:pt x="1726" y="60"/>
                    <a:pt x="1186" y="3"/>
                  </a:cubicBezTo>
                  <a:cubicBezTo>
                    <a:pt x="1181" y="1"/>
                    <a:pt x="1172" y="0"/>
                    <a:pt x="1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5"/>
            <p:cNvSpPr/>
            <p:nvPr/>
          </p:nvSpPr>
          <p:spPr>
            <a:xfrm>
              <a:off x="6831695" y="2759825"/>
              <a:ext cx="35428" cy="15405"/>
            </a:xfrm>
            <a:custGeom>
              <a:avLst/>
              <a:gdLst/>
              <a:ahLst/>
              <a:cxnLst/>
              <a:rect l="l" t="t" r="r" b="b"/>
              <a:pathLst>
                <a:path w="1120" h="487" extrusionOk="0">
                  <a:moveTo>
                    <a:pt x="132" y="1"/>
                  </a:moveTo>
                  <a:cubicBezTo>
                    <a:pt x="89" y="1"/>
                    <a:pt x="47" y="27"/>
                    <a:pt x="29" y="67"/>
                  </a:cubicBezTo>
                  <a:cubicBezTo>
                    <a:pt x="0" y="129"/>
                    <a:pt x="29" y="196"/>
                    <a:pt x="86" y="226"/>
                  </a:cubicBezTo>
                  <a:cubicBezTo>
                    <a:pt x="232" y="303"/>
                    <a:pt x="384" y="358"/>
                    <a:pt x="541" y="404"/>
                  </a:cubicBezTo>
                  <a:cubicBezTo>
                    <a:pt x="695" y="448"/>
                    <a:pt x="859" y="484"/>
                    <a:pt x="1021" y="487"/>
                  </a:cubicBezTo>
                  <a:cubicBezTo>
                    <a:pt x="1065" y="487"/>
                    <a:pt x="1105" y="444"/>
                    <a:pt x="1113" y="402"/>
                  </a:cubicBezTo>
                  <a:cubicBezTo>
                    <a:pt x="1120" y="359"/>
                    <a:pt x="1098" y="308"/>
                    <a:pt x="1055" y="290"/>
                  </a:cubicBezTo>
                  <a:cubicBezTo>
                    <a:pt x="964" y="255"/>
                    <a:pt x="865" y="236"/>
                    <a:pt x="770" y="213"/>
                  </a:cubicBezTo>
                  <a:cubicBezTo>
                    <a:pt x="672" y="189"/>
                    <a:pt x="573" y="164"/>
                    <a:pt x="477" y="134"/>
                  </a:cubicBezTo>
                  <a:cubicBezTo>
                    <a:pt x="377" y="101"/>
                    <a:pt x="279" y="64"/>
                    <a:pt x="189" y="15"/>
                  </a:cubicBezTo>
                  <a:cubicBezTo>
                    <a:pt x="179" y="10"/>
                    <a:pt x="169" y="7"/>
                    <a:pt x="158" y="4"/>
                  </a:cubicBezTo>
                  <a:cubicBezTo>
                    <a:pt x="149" y="2"/>
                    <a:pt x="141" y="1"/>
                    <a:pt x="13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5"/>
            <p:cNvSpPr/>
            <p:nvPr/>
          </p:nvSpPr>
          <p:spPr>
            <a:xfrm>
              <a:off x="6841659" y="2724713"/>
              <a:ext cx="29671" cy="8478"/>
            </a:xfrm>
            <a:custGeom>
              <a:avLst/>
              <a:gdLst/>
              <a:ahLst/>
              <a:cxnLst/>
              <a:rect l="l" t="t" r="r" b="b"/>
              <a:pathLst>
                <a:path w="938" h="268" extrusionOk="0">
                  <a:moveTo>
                    <a:pt x="59" y="0"/>
                  </a:moveTo>
                  <a:cubicBezTo>
                    <a:pt x="34" y="0"/>
                    <a:pt x="11" y="19"/>
                    <a:pt x="6" y="46"/>
                  </a:cubicBezTo>
                  <a:cubicBezTo>
                    <a:pt x="0" y="74"/>
                    <a:pt x="20" y="106"/>
                    <a:pt x="50" y="109"/>
                  </a:cubicBezTo>
                  <a:cubicBezTo>
                    <a:pt x="322" y="156"/>
                    <a:pt x="594" y="202"/>
                    <a:pt x="865" y="266"/>
                  </a:cubicBezTo>
                  <a:cubicBezTo>
                    <a:pt x="869" y="267"/>
                    <a:pt x="873" y="268"/>
                    <a:pt x="877" y="268"/>
                  </a:cubicBezTo>
                  <a:cubicBezTo>
                    <a:pt x="905" y="268"/>
                    <a:pt x="929" y="245"/>
                    <a:pt x="934" y="218"/>
                  </a:cubicBezTo>
                  <a:cubicBezTo>
                    <a:pt x="938" y="185"/>
                    <a:pt x="917" y="156"/>
                    <a:pt x="885" y="149"/>
                  </a:cubicBezTo>
                  <a:cubicBezTo>
                    <a:pt x="768" y="120"/>
                    <a:pt x="650" y="96"/>
                    <a:pt x="531" y="77"/>
                  </a:cubicBezTo>
                  <a:cubicBezTo>
                    <a:pt x="378" y="50"/>
                    <a:pt x="222" y="27"/>
                    <a:pt x="69" y="1"/>
                  </a:cubicBezTo>
                  <a:cubicBezTo>
                    <a:pt x="66" y="1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5"/>
            <p:cNvSpPr/>
            <p:nvPr/>
          </p:nvSpPr>
          <p:spPr>
            <a:xfrm>
              <a:off x="6629817" y="2849788"/>
              <a:ext cx="44191" cy="14013"/>
            </a:xfrm>
            <a:custGeom>
              <a:avLst/>
              <a:gdLst/>
              <a:ahLst/>
              <a:cxnLst/>
              <a:rect l="l" t="t" r="r" b="b"/>
              <a:pathLst>
                <a:path w="1397" h="443" extrusionOk="0">
                  <a:moveTo>
                    <a:pt x="466" y="173"/>
                  </a:moveTo>
                  <a:cubicBezTo>
                    <a:pt x="466" y="173"/>
                    <a:pt x="466" y="173"/>
                    <a:pt x="466" y="173"/>
                  </a:cubicBezTo>
                  <a:lnTo>
                    <a:pt x="466" y="173"/>
                  </a:lnTo>
                  <a:cubicBezTo>
                    <a:pt x="464" y="174"/>
                    <a:pt x="461" y="176"/>
                    <a:pt x="460" y="176"/>
                  </a:cubicBezTo>
                  <a:cubicBezTo>
                    <a:pt x="464" y="176"/>
                    <a:pt x="465" y="173"/>
                    <a:pt x="466" y="173"/>
                  </a:cubicBezTo>
                  <a:close/>
                  <a:moveTo>
                    <a:pt x="713" y="1"/>
                  </a:moveTo>
                  <a:cubicBezTo>
                    <a:pt x="608" y="1"/>
                    <a:pt x="505" y="27"/>
                    <a:pt x="407" y="55"/>
                  </a:cubicBezTo>
                  <a:cubicBezTo>
                    <a:pt x="279" y="94"/>
                    <a:pt x="158" y="154"/>
                    <a:pt x="39" y="214"/>
                  </a:cubicBezTo>
                  <a:cubicBezTo>
                    <a:pt x="25" y="221"/>
                    <a:pt x="15" y="229"/>
                    <a:pt x="7" y="244"/>
                  </a:cubicBezTo>
                  <a:cubicBezTo>
                    <a:pt x="0" y="259"/>
                    <a:pt x="0" y="274"/>
                    <a:pt x="6" y="292"/>
                  </a:cubicBezTo>
                  <a:cubicBezTo>
                    <a:pt x="14" y="313"/>
                    <a:pt x="37" y="331"/>
                    <a:pt x="61" y="331"/>
                  </a:cubicBezTo>
                  <a:cubicBezTo>
                    <a:pt x="68" y="331"/>
                    <a:pt x="75" y="329"/>
                    <a:pt x="82" y="326"/>
                  </a:cubicBezTo>
                  <a:cubicBezTo>
                    <a:pt x="206" y="260"/>
                    <a:pt x="330" y="207"/>
                    <a:pt x="466" y="173"/>
                  </a:cubicBezTo>
                  <a:lnTo>
                    <a:pt x="466" y="173"/>
                  </a:lnTo>
                  <a:cubicBezTo>
                    <a:pt x="466" y="173"/>
                    <a:pt x="467" y="173"/>
                    <a:pt x="467" y="173"/>
                  </a:cubicBezTo>
                  <a:lnTo>
                    <a:pt x="467" y="173"/>
                  </a:lnTo>
                  <a:cubicBezTo>
                    <a:pt x="467" y="173"/>
                    <a:pt x="467" y="173"/>
                    <a:pt x="466" y="173"/>
                  </a:cubicBezTo>
                  <a:lnTo>
                    <a:pt x="466" y="173"/>
                  </a:lnTo>
                  <a:cubicBezTo>
                    <a:pt x="467" y="173"/>
                    <a:pt x="467" y="173"/>
                    <a:pt x="467" y="173"/>
                  </a:cubicBezTo>
                  <a:cubicBezTo>
                    <a:pt x="544" y="157"/>
                    <a:pt x="621" y="150"/>
                    <a:pt x="698" y="150"/>
                  </a:cubicBezTo>
                  <a:lnTo>
                    <a:pt x="698" y="150"/>
                  </a:lnTo>
                  <a:cubicBezTo>
                    <a:pt x="759" y="153"/>
                    <a:pt x="819" y="164"/>
                    <a:pt x="879" y="183"/>
                  </a:cubicBezTo>
                  <a:cubicBezTo>
                    <a:pt x="941" y="203"/>
                    <a:pt x="998" y="233"/>
                    <a:pt x="1055" y="266"/>
                  </a:cubicBezTo>
                  <a:cubicBezTo>
                    <a:pt x="1123" y="310"/>
                    <a:pt x="1183" y="363"/>
                    <a:pt x="1240" y="420"/>
                  </a:cubicBezTo>
                  <a:cubicBezTo>
                    <a:pt x="1255" y="435"/>
                    <a:pt x="1276" y="442"/>
                    <a:pt x="1297" y="442"/>
                  </a:cubicBezTo>
                  <a:cubicBezTo>
                    <a:pt x="1325" y="442"/>
                    <a:pt x="1355" y="430"/>
                    <a:pt x="1373" y="409"/>
                  </a:cubicBezTo>
                  <a:cubicBezTo>
                    <a:pt x="1389" y="389"/>
                    <a:pt x="1396" y="365"/>
                    <a:pt x="1395" y="340"/>
                  </a:cubicBezTo>
                  <a:cubicBezTo>
                    <a:pt x="1392" y="314"/>
                    <a:pt x="1381" y="294"/>
                    <a:pt x="1362" y="277"/>
                  </a:cubicBezTo>
                  <a:cubicBezTo>
                    <a:pt x="1269" y="190"/>
                    <a:pt x="1166" y="115"/>
                    <a:pt x="1048" y="65"/>
                  </a:cubicBezTo>
                  <a:cubicBezTo>
                    <a:pt x="997" y="42"/>
                    <a:pt x="944" y="28"/>
                    <a:pt x="889" y="18"/>
                  </a:cubicBezTo>
                  <a:cubicBezTo>
                    <a:pt x="882" y="15"/>
                    <a:pt x="875" y="14"/>
                    <a:pt x="868" y="14"/>
                  </a:cubicBezTo>
                  <a:cubicBezTo>
                    <a:pt x="822" y="5"/>
                    <a:pt x="775" y="4"/>
                    <a:pt x="729" y="1"/>
                  </a:cubicBezTo>
                  <a:cubicBezTo>
                    <a:pt x="724" y="1"/>
                    <a:pt x="718" y="1"/>
                    <a:pt x="71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5"/>
            <p:cNvSpPr/>
            <p:nvPr/>
          </p:nvSpPr>
          <p:spPr>
            <a:xfrm>
              <a:off x="6955790" y="2904860"/>
              <a:ext cx="41027" cy="27584"/>
            </a:xfrm>
            <a:custGeom>
              <a:avLst/>
              <a:gdLst/>
              <a:ahLst/>
              <a:cxnLst/>
              <a:rect l="l" t="t" r="r" b="b"/>
              <a:pathLst>
                <a:path w="1297" h="872" extrusionOk="0">
                  <a:moveTo>
                    <a:pt x="657" y="360"/>
                  </a:moveTo>
                  <a:cubicBezTo>
                    <a:pt x="658" y="361"/>
                    <a:pt x="660" y="362"/>
                    <a:pt x="662" y="363"/>
                  </a:cubicBezTo>
                  <a:lnTo>
                    <a:pt x="662" y="363"/>
                  </a:lnTo>
                  <a:cubicBezTo>
                    <a:pt x="660" y="362"/>
                    <a:pt x="658" y="361"/>
                    <a:pt x="657" y="360"/>
                  </a:cubicBezTo>
                  <a:close/>
                  <a:moveTo>
                    <a:pt x="85" y="1"/>
                  </a:moveTo>
                  <a:cubicBezTo>
                    <a:pt x="49" y="1"/>
                    <a:pt x="14" y="24"/>
                    <a:pt x="8" y="63"/>
                  </a:cubicBezTo>
                  <a:cubicBezTo>
                    <a:pt x="0" y="101"/>
                    <a:pt x="28" y="144"/>
                    <a:pt x="69" y="150"/>
                  </a:cubicBezTo>
                  <a:cubicBezTo>
                    <a:pt x="158" y="161"/>
                    <a:pt x="244" y="180"/>
                    <a:pt x="330" y="206"/>
                  </a:cubicBezTo>
                  <a:cubicBezTo>
                    <a:pt x="443" y="243"/>
                    <a:pt x="549" y="292"/>
                    <a:pt x="649" y="355"/>
                  </a:cubicBezTo>
                  <a:cubicBezTo>
                    <a:pt x="652" y="356"/>
                    <a:pt x="654" y="358"/>
                    <a:pt x="657" y="360"/>
                  </a:cubicBezTo>
                  <a:lnTo>
                    <a:pt x="657" y="360"/>
                  </a:lnTo>
                  <a:cubicBezTo>
                    <a:pt x="658" y="362"/>
                    <a:pt x="659" y="363"/>
                    <a:pt x="662" y="363"/>
                  </a:cubicBezTo>
                  <a:lnTo>
                    <a:pt x="662" y="363"/>
                  </a:lnTo>
                  <a:cubicBezTo>
                    <a:pt x="750" y="421"/>
                    <a:pt x="834" y="487"/>
                    <a:pt x="907" y="564"/>
                  </a:cubicBezTo>
                  <a:cubicBezTo>
                    <a:pt x="950" y="614"/>
                    <a:pt x="987" y="668"/>
                    <a:pt x="1018" y="727"/>
                  </a:cubicBezTo>
                  <a:cubicBezTo>
                    <a:pt x="1030" y="748"/>
                    <a:pt x="1041" y="770"/>
                    <a:pt x="1050" y="791"/>
                  </a:cubicBezTo>
                  <a:cubicBezTo>
                    <a:pt x="1064" y="821"/>
                    <a:pt x="1082" y="844"/>
                    <a:pt x="1110" y="859"/>
                  </a:cubicBezTo>
                  <a:cubicBezTo>
                    <a:pt x="1126" y="867"/>
                    <a:pt x="1145" y="871"/>
                    <a:pt x="1163" y="871"/>
                  </a:cubicBezTo>
                  <a:cubicBezTo>
                    <a:pt x="1177" y="871"/>
                    <a:pt x="1192" y="869"/>
                    <a:pt x="1205" y="863"/>
                  </a:cubicBezTo>
                  <a:cubicBezTo>
                    <a:pt x="1268" y="840"/>
                    <a:pt x="1296" y="770"/>
                    <a:pt x="1275" y="707"/>
                  </a:cubicBezTo>
                  <a:cubicBezTo>
                    <a:pt x="1238" y="592"/>
                    <a:pt x="1169" y="492"/>
                    <a:pt x="1089" y="403"/>
                  </a:cubicBezTo>
                  <a:cubicBezTo>
                    <a:pt x="1004" y="312"/>
                    <a:pt x="908" y="239"/>
                    <a:pt x="798" y="183"/>
                  </a:cubicBezTo>
                  <a:cubicBezTo>
                    <a:pt x="688" y="128"/>
                    <a:pt x="566" y="93"/>
                    <a:pt x="449" y="63"/>
                  </a:cubicBezTo>
                  <a:cubicBezTo>
                    <a:pt x="397" y="50"/>
                    <a:pt x="343" y="40"/>
                    <a:pt x="291" y="28"/>
                  </a:cubicBezTo>
                  <a:cubicBezTo>
                    <a:pt x="225" y="18"/>
                    <a:pt x="158" y="10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5"/>
            <p:cNvSpPr/>
            <p:nvPr/>
          </p:nvSpPr>
          <p:spPr>
            <a:xfrm>
              <a:off x="6630702" y="2884488"/>
              <a:ext cx="24104" cy="86894"/>
            </a:xfrm>
            <a:custGeom>
              <a:avLst/>
              <a:gdLst/>
              <a:ahLst/>
              <a:cxnLst/>
              <a:rect l="l" t="t" r="r" b="b"/>
              <a:pathLst>
                <a:path w="762" h="2747" extrusionOk="0">
                  <a:moveTo>
                    <a:pt x="68" y="1"/>
                  </a:moveTo>
                  <a:cubicBezTo>
                    <a:pt x="38" y="4"/>
                    <a:pt x="22" y="26"/>
                    <a:pt x="19" y="55"/>
                  </a:cubicBezTo>
                  <a:cubicBezTo>
                    <a:pt x="8" y="281"/>
                    <a:pt x="1" y="506"/>
                    <a:pt x="8" y="732"/>
                  </a:cubicBezTo>
                  <a:cubicBezTo>
                    <a:pt x="12" y="947"/>
                    <a:pt x="45" y="1162"/>
                    <a:pt x="82" y="1374"/>
                  </a:cubicBezTo>
                  <a:cubicBezTo>
                    <a:pt x="103" y="1475"/>
                    <a:pt x="124" y="1577"/>
                    <a:pt x="151" y="1675"/>
                  </a:cubicBezTo>
                  <a:cubicBezTo>
                    <a:pt x="181" y="1785"/>
                    <a:pt x="217" y="1889"/>
                    <a:pt x="254" y="1997"/>
                  </a:cubicBezTo>
                  <a:cubicBezTo>
                    <a:pt x="330" y="2217"/>
                    <a:pt x="412" y="2438"/>
                    <a:pt x="491" y="2655"/>
                  </a:cubicBezTo>
                  <a:cubicBezTo>
                    <a:pt x="511" y="2710"/>
                    <a:pt x="560" y="2746"/>
                    <a:pt x="615" y="2746"/>
                  </a:cubicBezTo>
                  <a:cubicBezTo>
                    <a:pt x="628" y="2746"/>
                    <a:pt x="642" y="2744"/>
                    <a:pt x="655" y="2740"/>
                  </a:cubicBezTo>
                  <a:cubicBezTo>
                    <a:pt x="723" y="2718"/>
                    <a:pt x="761" y="2644"/>
                    <a:pt x="740" y="2575"/>
                  </a:cubicBezTo>
                  <a:lnTo>
                    <a:pt x="579" y="2087"/>
                  </a:lnTo>
                  <a:cubicBezTo>
                    <a:pt x="525" y="1921"/>
                    <a:pt x="473" y="1756"/>
                    <a:pt x="422" y="1589"/>
                  </a:cubicBezTo>
                  <a:cubicBezTo>
                    <a:pt x="396" y="1507"/>
                    <a:pt x="369" y="1425"/>
                    <a:pt x="343" y="1344"/>
                  </a:cubicBezTo>
                  <a:cubicBezTo>
                    <a:pt x="316" y="1264"/>
                    <a:pt x="293" y="1181"/>
                    <a:pt x="269" y="1099"/>
                  </a:cubicBezTo>
                  <a:cubicBezTo>
                    <a:pt x="221" y="934"/>
                    <a:pt x="186" y="768"/>
                    <a:pt x="153" y="599"/>
                  </a:cubicBezTo>
                  <a:cubicBezTo>
                    <a:pt x="123" y="417"/>
                    <a:pt x="111" y="233"/>
                    <a:pt x="121" y="49"/>
                  </a:cubicBezTo>
                  <a:cubicBezTo>
                    <a:pt x="123" y="25"/>
                    <a:pt x="101" y="5"/>
                    <a:pt x="78" y="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5"/>
            <p:cNvSpPr/>
            <p:nvPr/>
          </p:nvSpPr>
          <p:spPr>
            <a:xfrm>
              <a:off x="6630544" y="2810690"/>
              <a:ext cx="18821" cy="24452"/>
            </a:xfrm>
            <a:custGeom>
              <a:avLst/>
              <a:gdLst/>
              <a:ahLst/>
              <a:cxnLst/>
              <a:rect l="l" t="t" r="r" b="b"/>
              <a:pathLst>
                <a:path w="595" h="773" extrusionOk="0">
                  <a:moveTo>
                    <a:pt x="501" y="0"/>
                  </a:moveTo>
                  <a:cubicBezTo>
                    <a:pt x="479" y="0"/>
                    <a:pt x="458" y="10"/>
                    <a:pt x="443" y="25"/>
                  </a:cubicBezTo>
                  <a:cubicBezTo>
                    <a:pt x="357" y="104"/>
                    <a:pt x="274" y="184"/>
                    <a:pt x="205" y="277"/>
                  </a:cubicBezTo>
                  <a:cubicBezTo>
                    <a:pt x="128" y="378"/>
                    <a:pt x="70" y="491"/>
                    <a:pt x="19" y="607"/>
                  </a:cubicBezTo>
                  <a:cubicBezTo>
                    <a:pt x="6" y="635"/>
                    <a:pt x="0" y="664"/>
                    <a:pt x="12" y="694"/>
                  </a:cubicBezTo>
                  <a:cubicBezTo>
                    <a:pt x="20" y="721"/>
                    <a:pt x="40" y="747"/>
                    <a:pt x="65" y="759"/>
                  </a:cubicBezTo>
                  <a:cubicBezTo>
                    <a:pt x="82" y="768"/>
                    <a:pt x="100" y="773"/>
                    <a:pt x="118" y="773"/>
                  </a:cubicBezTo>
                  <a:cubicBezTo>
                    <a:pt x="158" y="773"/>
                    <a:pt x="197" y="751"/>
                    <a:pt x="216" y="713"/>
                  </a:cubicBezTo>
                  <a:cubicBezTo>
                    <a:pt x="258" y="634"/>
                    <a:pt x="299" y="554"/>
                    <a:pt x="341" y="472"/>
                  </a:cubicBezTo>
                  <a:cubicBezTo>
                    <a:pt x="384" y="389"/>
                    <a:pt x="427" y="305"/>
                    <a:pt x="480" y="227"/>
                  </a:cubicBezTo>
                  <a:cubicBezTo>
                    <a:pt x="506" y="196"/>
                    <a:pt x="531" y="166"/>
                    <a:pt x="563" y="136"/>
                  </a:cubicBezTo>
                  <a:cubicBezTo>
                    <a:pt x="594" y="106"/>
                    <a:pt x="589" y="50"/>
                    <a:pt x="559" y="23"/>
                  </a:cubicBezTo>
                  <a:cubicBezTo>
                    <a:pt x="546" y="11"/>
                    <a:pt x="531" y="4"/>
                    <a:pt x="520" y="3"/>
                  </a:cubicBezTo>
                  <a:cubicBezTo>
                    <a:pt x="514" y="1"/>
                    <a:pt x="507" y="0"/>
                    <a:pt x="50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5"/>
            <p:cNvSpPr/>
            <p:nvPr/>
          </p:nvSpPr>
          <p:spPr>
            <a:xfrm>
              <a:off x="6961547" y="2864592"/>
              <a:ext cx="34131" cy="27172"/>
            </a:xfrm>
            <a:custGeom>
              <a:avLst/>
              <a:gdLst/>
              <a:ahLst/>
              <a:cxnLst/>
              <a:rect l="l" t="t" r="r" b="b"/>
              <a:pathLst>
                <a:path w="1079" h="859" extrusionOk="0">
                  <a:moveTo>
                    <a:pt x="979" y="1"/>
                  </a:moveTo>
                  <a:cubicBezTo>
                    <a:pt x="963" y="1"/>
                    <a:pt x="948" y="5"/>
                    <a:pt x="934" y="13"/>
                  </a:cubicBezTo>
                  <a:cubicBezTo>
                    <a:pt x="623" y="206"/>
                    <a:pt x="287" y="383"/>
                    <a:pt x="40" y="663"/>
                  </a:cubicBezTo>
                  <a:cubicBezTo>
                    <a:pt x="0" y="710"/>
                    <a:pt x="0" y="783"/>
                    <a:pt x="48" y="827"/>
                  </a:cubicBezTo>
                  <a:cubicBezTo>
                    <a:pt x="68" y="848"/>
                    <a:pt x="99" y="858"/>
                    <a:pt x="129" y="858"/>
                  </a:cubicBezTo>
                  <a:cubicBezTo>
                    <a:pt x="160" y="858"/>
                    <a:pt x="192" y="846"/>
                    <a:pt x="212" y="822"/>
                  </a:cubicBezTo>
                  <a:cubicBezTo>
                    <a:pt x="304" y="708"/>
                    <a:pt x="404" y="610"/>
                    <a:pt x="516" y="514"/>
                  </a:cubicBezTo>
                  <a:cubicBezTo>
                    <a:pt x="676" y="382"/>
                    <a:pt x="852" y="267"/>
                    <a:pt x="1027" y="159"/>
                  </a:cubicBezTo>
                  <a:cubicBezTo>
                    <a:pt x="1067" y="133"/>
                    <a:pt x="1078" y="80"/>
                    <a:pt x="1054" y="40"/>
                  </a:cubicBezTo>
                  <a:cubicBezTo>
                    <a:pt x="1041" y="18"/>
                    <a:pt x="1020" y="5"/>
                    <a:pt x="997" y="3"/>
                  </a:cubicBezTo>
                  <a:cubicBezTo>
                    <a:pt x="991" y="1"/>
                    <a:pt x="985" y="1"/>
                    <a:pt x="97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5"/>
            <p:cNvSpPr/>
            <p:nvPr/>
          </p:nvSpPr>
          <p:spPr>
            <a:xfrm>
              <a:off x="6796678" y="2729837"/>
              <a:ext cx="9142" cy="12843"/>
            </a:xfrm>
            <a:custGeom>
              <a:avLst/>
              <a:gdLst/>
              <a:ahLst/>
              <a:cxnLst/>
              <a:rect l="l" t="t" r="r" b="b"/>
              <a:pathLst>
                <a:path w="289" h="406" extrusionOk="0">
                  <a:moveTo>
                    <a:pt x="184" y="1"/>
                  </a:moveTo>
                  <a:cubicBezTo>
                    <a:pt x="160" y="1"/>
                    <a:pt x="135" y="11"/>
                    <a:pt x="118" y="31"/>
                  </a:cubicBezTo>
                  <a:cubicBezTo>
                    <a:pt x="83" y="67"/>
                    <a:pt x="58" y="106"/>
                    <a:pt x="36" y="150"/>
                  </a:cubicBezTo>
                  <a:cubicBezTo>
                    <a:pt x="10" y="203"/>
                    <a:pt x="0" y="258"/>
                    <a:pt x="2" y="315"/>
                  </a:cubicBezTo>
                  <a:cubicBezTo>
                    <a:pt x="3" y="358"/>
                    <a:pt x="36" y="394"/>
                    <a:pt x="75" y="404"/>
                  </a:cubicBezTo>
                  <a:cubicBezTo>
                    <a:pt x="81" y="405"/>
                    <a:pt x="87" y="405"/>
                    <a:pt x="94" y="405"/>
                  </a:cubicBezTo>
                  <a:cubicBezTo>
                    <a:pt x="112" y="405"/>
                    <a:pt x="130" y="400"/>
                    <a:pt x="146" y="391"/>
                  </a:cubicBezTo>
                  <a:cubicBezTo>
                    <a:pt x="166" y="378"/>
                    <a:pt x="186" y="355"/>
                    <a:pt x="188" y="332"/>
                  </a:cubicBezTo>
                  <a:cubicBezTo>
                    <a:pt x="191" y="298"/>
                    <a:pt x="195" y="263"/>
                    <a:pt x="205" y="232"/>
                  </a:cubicBezTo>
                  <a:cubicBezTo>
                    <a:pt x="215" y="213"/>
                    <a:pt x="222" y="197"/>
                    <a:pt x="232" y="182"/>
                  </a:cubicBezTo>
                  <a:cubicBezTo>
                    <a:pt x="239" y="172"/>
                    <a:pt x="247" y="163"/>
                    <a:pt x="254" y="156"/>
                  </a:cubicBezTo>
                  <a:cubicBezTo>
                    <a:pt x="288" y="119"/>
                    <a:pt x="287" y="60"/>
                    <a:pt x="248" y="26"/>
                  </a:cubicBezTo>
                  <a:cubicBezTo>
                    <a:pt x="237" y="13"/>
                    <a:pt x="218" y="6"/>
                    <a:pt x="202" y="3"/>
                  </a:cubicBezTo>
                  <a:cubicBezTo>
                    <a:pt x="196" y="2"/>
                    <a:pt x="190" y="1"/>
                    <a:pt x="1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5"/>
            <p:cNvSpPr/>
            <p:nvPr/>
          </p:nvSpPr>
          <p:spPr>
            <a:xfrm>
              <a:off x="6832739" y="2583315"/>
              <a:ext cx="25622" cy="57097"/>
            </a:xfrm>
            <a:custGeom>
              <a:avLst/>
              <a:gdLst/>
              <a:ahLst/>
              <a:cxnLst/>
              <a:rect l="l" t="t" r="r" b="b"/>
              <a:pathLst>
                <a:path w="810" h="1805" extrusionOk="0">
                  <a:moveTo>
                    <a:pt x="707" y="0"/>
                  </a:moveTo>
                  <a:cubicBezTo>
                    <a:pt x="695" y="0"/>
                    <a:pt x="683" y="4"/>
                    <a:pt x="672" y="13"/>
                  </a:cubicBezTo>
                  <a:cubicBezTo>
                    <a:pt x="407" y="203"/>
                    <a:pt x="192" y="469"/>
                    <a:pt x="82" y="779"/>
                  </a:cubicBezTo>
                  <a:cubicBezTo>
                    <a:pt x="27" y="936"/>
                    <a:pt x="0" y="1101"/>
                    <a:pt x="9" y="1268"/>
                  </a:cubicBezTo>
                  <a:cubicBezTo>
                    <a:pt x="17" y="1440"/>
                    <a:pt x="74" y="1606"/>
                    <a:pt x="165" y="1751"/>
                  </a:cubicBezTo>
                  <a:cubicBezTo>
                    <a:pt x="187" y="1786"/>
                    <a:pt x="225" y="1805"/>
                    <a:pt x="263" y="1805"/>
                  </a:cubicBezTo>
                  <a:cubicBezTo>
                    <a:pt x="285" y="1805"/>
                    <a:pt x="306" y="1799"/>
                    <a:pt x="325" y="1787"/>
                  </a:cubicBezTo>
                  <a:cubicBezTo>
                    <a:pt x="379" y="1752"/>
                    <a:pt x="395" y="1679"/>
                    <a:pt x="361" y="1626"/>
                  </a:cubicBezTo>
                  <a:cubicBezTo>
                    <a:pt x="342" y="1593"/>
                    <a:pt x="322" y="1562"/>
                    <a:pt x="306" y="1528"/>
                  </a:cubicBezTo>
                  <a:cubicBezTo>
                    <a:pt x="274" y="1457"/>
                    <a:pt x="252" y="1384"/>
                    <a:pt x="236" y="1308"/>
                  </a:cubicBezTo>
                  <a:cubicBezTo>
                    <a:pt x="223" y="1230"/>
                    <a:pt x="222" y="1154"/>
                    <a:pt x="225" y="1075"/>
                  </a:cubicBezTo>
                  <a:cubicBezTo>
                    <a:pt x="236" y="968"/>
                    <a:pt x="261" y="865"/>
                    <a:pt x="296" y="763"/>
                  </a:cubicBezTo>
                  <a:cubicBezTo>
                    <a:pt x="342" y="650"/>
                    <a:pt x="397" y="545"/>
                    <a:pt x="467" y="445"/>
                  </a:cubicBezTo>
                  <a:cubicBezTo>
                    <a:pt x="531" y="359"/>
                    <a:pt x="601" y="280"/>
                    <a:pt x="683" y="210"/>
                  </a:cubicBezTo>
                  <a:cubicBezTo>
                    <a:pt x="709" y="190"/>
                    <a:pt x="733" y="170"/>
                    <a:pt x="759" y="153"/>
                  </a:cubicBezTo>
                  <a:cubicBezTo>
                    <a:pt x="795" y="126"/>
                    <a:pt x="809" y="80"/>
                    <a:pt x="783" y="40"/>
                  </a:cubicBezTo>
                  <a:cubicBezTo>
                    <a:pt x="772" y="20"/>
                    <a:pt x="750" y="8"/>
                    <a:pt x="729" y="4"/>
                  </a:cubicBezTo>
                  <a:cubicBezTo>
                    <a:pt x="722" y="1"/>
                    <a:pt x="715" y="0"/>
                    <a:pt x="70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5"/>
            <p:cNvSpPr/>
            <p:nvPr/>
          </p:nvSpPr>
          <p:spPr>
            <a:xfrm>
              <a:off x="6875380" y="2547412"/>
              <a:ext cx="68611" cy="77088"/>
            </a:xfrm>
            <a:custGeom>
              <a:avLst/>
              <a:gdLst/>
              <a:ahLst/>
              <a:cxnLst/>
              <a:rect l="l" t="t" r="r" b="b"/>
              <a:pathLst>
                <a:path w="2169" h="2437" extrusionOk="0">
                  <a:moveTo>
                    <a:pt x="140" y="1597"/>
                  </a:moveTo>
                  <a:lnTo>
                    <a:pt x="140" y="1599"/>
                  </a:lnTo>
                  <a:cubicBezTo>
                    <a:pt x="140" y="1599"/>
                    <a:pt x="141" y="1597"/>
                    <a:pt x="140" y="1597"/>
                  </a:cubicBezTo>
                  <a:close/>
                  <a:moveTo>
                    <a:pt x="1652" y="1"/>
                  </a:moveTo>
                  <a:cubicBezTo>
                    <a:pt x="1631" y="1"/>
                    <a:pt x="1610" y="2"/>
                    <a:pt x="1589" y="5"/>
                  </a:cubicBezTo>
                  <a:cubicBezTo>
                    <a:pt x="1511" y="11"/>
                    <a:pt x="1433" y="36"/>
                    <a:pt x="1357" y="78"/>
                  </a:cubicBezTo>
                  <a:cubicBezTo>
                    <a:pt x="1278" y="121"/>
                    <a:pt x="1204" y="181"/>
                    <a:pt x="1129" y="263"/>
                  </a:cubicBezTo>
                  <a:cubicBezTo>
                    <a:pt x="1103" y="278"/>
                    <a:pt x="1080" y="296"/>
                    <a:pt x="1058" y="313"/>
                  </a:cubicBezTo>
                  <a:cubicBezTo>
                    <a:pt x="995" y="360"/>
                    <a:pt x="937" y="413"/>
                    <a:pt x="871" y="480"/>
                  </a:cubicBezTo>
                  <a:cubicBezTo>
                    <a:pt x="778" y="573"/>
                    <a:pt x="687" y="689"/>
                    <a:pt x="592" y="833"/>
                  </a:cubicBezTo>
                  <a:cubicBezTo>
                    <a:pt x="525" y="931"/>
                    <a:pt x="466" y="1037"/>
                    <a:pt x="408" y="1138"/>
                  </a:cubicBezTo>
                  <a:lnTo>
                    <a:pt x="363" y="1216"/>
                  </a:lnTo>
                  <a:lnTo>
                    <a:pt x="300" y="1325"/>
                  </a:lnTo>
                  <a:cubicBezTo>
                    <a:pt x="249" y="1417"/>
                    <a:pt x="194" y="1508"/>
                    <a:pt x="141" y="1597"/>
                  </a:cubicBezTo>
                  <a:lnTo>
                    <a:pt x="140" y="1599"/>
                  </a:lnTo>
                  <a:cubicBezTo>
                    <a:pt x="105" y="1652"/>
                    <a:pt x="77" y="1695"/>
                    <a:pt x="47" y="1735"/>
                  </a:cubicBezTo>
                  <a:cubicBezTo>
                    <a:pt x="12" y="1745"/>
                    <a:pt x="1" y="1768"/>
                    <a:pt x="11" y="1789"/>
                  </a:cubicBezTo>
                  <a:cubicBezTo>
                    <a:pt x="12" y="1809"/>
                    <a:pt x="17" y="1819"/>
                    <a:pt x="27" y="1828"/>
                  </a:cubicBezTo>
                  <a:cubicBezTo>
                    <a:pt x="12" y="1852"/>
                    <a:pt x="5" y="1881"/>
                    <a:pt x="14" y="1905"/>
                  </a:cubicBezTo>
                  <a:cubicBezTo>
                    <a:pt x="37" y="1990"/>
                    <a:pt x="65" y="2063"/>
                    <a:pt x="101" y="2127"/>
                  </a:cubicBezTo>
                  <a:cubicBezTo>
                    <a:pt x="143" y="2200"/>
                    <a:pt x="191" y="2263"/>
                    <a:pt x="251" y="2317"/>
                  </a:cubicBezTo>
                  <a:cubicBezTo>
                    <a:pt x="306" y="2365"/>
                    <a:pt x="375" y="2400"/>
                    <a:pt x="465" y="2426"/>
                  </a:cubicBezTo>
                  <a:cubicBezTo>
                    <a:pt x="472" y="2428"/>
                    <a:pt x="481" y="2429"/>
                    <a:pt x="488" y="2432"/>
                  </a:cubicBezTo>
                  <a:cubicBezTo>
                    <a:pt x="522" y="2436"/>
                    <a:pt x="558" y="2436"/>
                    <a:pt x="594" y="2436"/>
                  </a:cubicBezTo>
                  <a:cubicBezTo>
                    <a:pt x="639" y="2436"/>
                    <a:pt x="685" y="2422"/>
                    <a:pt x="728" y="2408"/>
                  </a:cubicBezTo>
                  <a:cubicBezTo>
                    <a:pt x="751" y="2400"/>
                    <a:pt x="771" y="2379"/>
                    <a:pt x="775" y="2353"/>
                  </a:cubicBezTo>
                  <a:cubicBezTo>
                    <a:pt x="796" y="2350"/>
                    <a:pt x="814" y="2336"/>
                    <a:pt x="823" y="2319"/>
                  </a:cubicBezTo>
                  <a:cubicBezTo>
                    <a:pt x="886" y="2200"/>
                    <a:pt x="959" y="2075"/>
                    <a:pt x="1048" y="1935"/>
                  </a:cubicBezTo>
                  <a:cubicBezTo>
                    <a:pt x="1179" y="1733"/>
                    <a:pt x="1324" y="1539"/>
                    <a:pt x="1477" y="1354"/>
                  </a:cubicBezTo>
                  <a:cubicBezTo>
                    <a:pt x="1549" y="1268"/>
                    <a:pt x="1627" y="1181"/>
                    <a:pt x="1718" y="1086"/>
                  </a:cubicBezTo>
                  <a:cubicBezTo>
                    <a:pt x="1755" y="1046"/>
                    <a:pt x="1792" y="1009"/>
                    <a:pt x="1831" y="969"/>
                  </a:cubicBezTo>
                  <a:cubicBezTo>
                    <a:pt x="1871" y="929"/>
                    <a:pt x="1911" y="887"/>
                    <a:pt x="1952" y="845"/>
                  </a:cubicBezTo>
                  <a:cubicBezTo>
                    <a:pt x="1961" y="837"/>
                    <a:pt x="1967" y="824"/>
                    <a:pt x="1970" y="814"/>
                  </a:cubicBezTo>
                  <a:cubicBezTo>
                    <a:pt x="2004" y="787"/>
                    <a:pt x="2038" y="752"/>
                    <a:pt x="2067" y="714"/>
                  </a:cubicBezTo>
                  <a:cubicBezTo>
                    <a:pt x="2117" y="646"/>
                    <a:pt x="2149" y="572"/>
                    <a:pt x="2160" y="496"/>
                  </a:cubicBezTo>
                  <a:cubicBezTo>
                    <a:pt x="2169" y="427"/>
                    <a:pt x="2160" y="356"/>
                    <a:pt x="2131" y="287"/>
                  </a:cubicBezTo>
                  <a:cubicBezTo>
                    <a:pt x="2106" y="227"/>
                    <a:pt x="2061" y="170"/>
                    <a:pt x="2005" y="121"/>
                  </a:cubicBezTo>
                  <a:cubicBezTo>
                    <a:pt x="1934" y="67"/>
                    <a:pt x="1848" y="28"/>
                    <a:pt x="1752" y="9"/>
                  </a:cubicBezTo>
                  <a:cubicBezTo>
                    <a:pt x="1718" y="4"/>
                    <a:pt x="1685" y="1"/>
                    <a:pt x="1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5"/>
            <p:cNvSpPr/>
            <p:nvPr/>
          </p:nvSpPr>
          <p:spPr>
            <a:xfrm>
              <a:off x="6953702" y="2481965"/>
              <a:ext cx="56148" cy="57982"/>
            </a:xfrm>
            <a:custGeom>
              <a:avLst/>
              <a:gdLst/>
              <a:ahLst/>
              <a:cxnLst/>
              <a:rect l="l" t="t" r="r" b="b"/>
              <a:pathLst>
                <a:path w="1775" h="1833" extrusionOk="0">
                  <a:moveTo>
                    <a:pt x="1349" y="0"/>
                  </a:moveTo>
                  <a:cubicBezTo>
                    <a:pt x="1341" y="0"/>
                    <a:pt x="1334" y="0"/>
                    <a:pt x="1326" y="1"/>
                  </a:cubicBezTo>
                  <a:cubicBezTo>
                    <a:pt x="1314" y="2"/>
                    <a:pt x="1302" y="3"/>
                    <a:pt x="1294" y="12"/>
                  </a:cubicBezTo>
                  <a:cubicBezTo>
                    <a:pt x="1281" y="12"/>
                    <a:pt x="1266" y="14"/>
                    <a:pt x="1252" y="21"/>
                  </a:cubicBezTo>
                  <a:cubicBezTo>
                    <a:pt x="1173" y="58"/>
                    <a:pt x="1105" y="109"/>
                    <a:pt x="1036" y="164"/>
                  </a:cubicBezTo>
                  <a:cubicBezTo>
                    <a:pt x="966" y="217"/>
                    <a:pt x="894" y="280"/>
                    <a:pt x="810" y="363"/>
                  </a:cubicBezTo>
                  <a:cubicBezTo>
                    <a:pt x="742" y="427"/>
                    <a:pt x="679" y="495"/>
                    <a:pt x="616" y="565"/>
                  </a:cubicBezTo>
                  <a:cubicBezTo>
                    <a:pt x="588" y="596"/>
                    <a:pt x="559" y="631"/>
                    <a:pt x="530" y="665"/>
                  </a:cubicBezTo>
                  <a:lnTo>
                    <a:pt x="503" y="697"/>
                  </a:lnTo>
                  <a:lnTo>
                    <a:pt x="477" y="729"/>
                  </a:lnTo>
                  <a:lnTo>
                    <a:pt x="450" y="767"/>
                  </a:lnTo>
                  <a:lnTo>
                    <a:pt x="429" y="797"/>
                  </a:lnTo>
                  <a:cubicBezTo>
                    <a:pt x="364" y="874"/>
                    <a:pt x="300" y="953"/>
                    <a:pt x="241" y="1033"/>
                  </a:cubicBezTo>
                  <a:cubicBezTo>
                    <a:pt x="171" y="1126"/>
                    <a:pt x="114" y="1226"/>
                    <a:pt x="58" y="1324"/>
                  </a:cubicBezTo>
                  <a:cubicBezTo>
                    <a:pt x="54" y="1329"/>
                    <a:pt x="52" y="1334"/>
                    <a:pt x="52" y="1339"/>
                  </a:cubicBezTo>
                  <a:cubicBezTo>
                    <a:pt x="22" y="1345"/>
                    <a:pt x="1" y="1372"/>
                    <a:pt x="1" y="1402"/>
                  </a:cubicBezTo>
                  <a:cubicBezTo>
                    <a:pt x="2" y="1468"/>
                    <a:pt x="13" y="1526"/>
                    <a:pt x="34" y="1580"/>
                  </a:cubicBezTo>
                  <a:cubicBezTo>
                    <a:pt x="52" y="1632"/>
                    <a:pt x="85" y="1677"/>
                    <a:pt x="128" y="1723"/>
                  </a:cubicBezTo>
                  <a:cubicBezTo>
                    <a:pt x="184" y="1776"/>
                    <a:pt x="255" y="1812"/>
                    <a:pt x="336" y="1826"/>
                  </a:cubicBezTo>
                  <a:cubicBezTo>
                    <a:pt x="361" y="1831"/>
                    <a:pt x="388" y="1833"/>
                    <a:pt x="414" y="1833"/>
                  </a:cubicBezTo>
                  <a:cubicBezTo>
                    <a:pt x="440" y="1833"/>
                    <a:pt x="467" y="1831"/>
                    <a:pt x="493" y="1826"/>
                  </a:cubicBezTo>
                  <a:cubicBezTo>
                    <a:pt x="525" y="1821"/>
                    <a:pt x="552" y="1790"/>
                    <a:pt x="555" y="1756"/>
                  </a:cubicBezTo>
                  <a:cubicBezTo>
                    <a:pt x="559" y="1759"/>
                    <a:pt x="562" y="1759"/>
                    <a:pt x="566" y="1760"/>
                  </a:cubicBezTo>
                  <a:cubicBezTo>
                    <a:pt x="570" y="1761"/>
                    <a:pt x="573" y="1761"/>
                    <a:pt x="575" y="1761"/>
                  </a:cubicBezTo>
                  <a:cubicBezTo>
                    <a:pt x="586" y="1761"/>
                    <a:pt x="592" y="1757"/>
                    <a:pt x="598" y="1752"/>
                  </a:cubicBezTo>
                  <a:cubicBezTo>
                    <a:pt x="774" y="1583"/>
                    <a:pt x="961" y="1395"/>
                    <a:pt x="1189" y="1159"/>
                  </a:cubicBezTo>
                  <a:cubicBezTo>
                    <a:pt x="1238" y="1109"/>
                    <a:pt x="1288" y="1059"/>
                    <a:pt x="1335" y="1009"/>
                  </a:cubicBezTo>
                  <a:cubicBezTo>
                    <a:pt x="1384" y="959"/>
                    <a:pt x="1434" y="908"/>
                    <a:pt x="1483" y="858"/>
                  </a:cubicBezTo>
                  <a:cubicBezTo>
                    <a:pt x="1527" y="811"/>
                    <a:pt x="1574" y="764"/>
                    <a:pt x="1617" y="714"/>
                  </a:cubicBezTo>
                  <a:cubicBezTo>
                    <a:pt x="1634" y="692"/>
                    <a:pt x="1653" y="672"/>
                    <a:pt x="1670" y="651"/>
                  </a:cubicBezTo>
                  <a:lnTo>
                    <a:pt x="1690" y="625"/>
                  </a:lnTo>
                  <a:cubicBezTo>
                    <a:pt x="1713" y="599"/>
                    <a:pt x="1737" y="571"/>
                    <a:pt x="1756" y="539"/>
                  </a:cubicBezTo>
                  <a:cubicBezTo>
                    <a:pt x="1775" y="513"/>
                    <a:pt x="1775" y="475"/>
                    <a:pt x="1756" y="446"/>
                  </a:cubicBezTo>
                  <a:cubicBezTo>
                    <a:pt x="1762" y="434"/>
                    <a:pt x="1766" y="420"/>
                    <a:pt x="1769" y="403"/>
                  </a:cubicBezTo>
                  <a:cubicBezTo>
                    <a:pt x="1773" y="392"/>
                    <a:pt x="1775" y="377"/>
                    <a:pt x="1775" y="363"/>
                  </a:cubicBezTo>
                  <a:cubicBezTo>
                    <a:pt x="1775" y="346"/>
                    <a:pt x="1773" y="330"/>
                    <a:pt x="1770" y="314"/>
                  </a:cubicBezTo>
                  <a:cubicBezTo>
                    <a:pt x="1766" y="273"/>
                    <a:pt x="1749" y="243"/>
                    <a:pt x="1735" y="215"/>
                  </a:cubicBezTo>
                  <a:cubicBezTo>
                    <a:pt x="1719" y="185"/>
                    <a:pt x="1694" y="158"/>
                    <a:pt x="1676" y="141"/>
                  </a:cubicBezTo>
                  <a:cubicBezTo>
                    <a:pt x="1654" y="119"/>
                    <a:pt x="1627" y="99"/>
                    <a:pt x="1601" y="81"/>
                  </a:cubicBezTo>
                  <a:cubicBezTo>
                    <a:pt x="1574" y="64"/>
                    <a:pt x="1546" y="49"/>
                    <a:pt x="1517" y="38"/>
                  </a:cubicBezTo>
                  <a:cubicBezTo>
                    <a:pt x="1488" y="24"/>
                    <a:pt x="1454" y="14"/>
                    <a:pt x="1420" y="6"/>
                  </a:cubicBezTo>
                  <a:cubicBezTo>
                    <a:pt x="1395" y="2"/>
                    <a:pt x="1372" y="0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5"/>
            <p:cNvSpPr/>
            <p:nvPr/>
          </p:nvSpPr>
          <p:spPr>
            <a:xfrm>
              <a:off x="7014436" y="2391021"/>
              <a:ext cx="21320" cy="68927"/>
            </a:xfrm>
            <a:custGeom>
              <a:avLst/>
              <a:gdLst/>
              <a:ahLst/>
              <a:cxnLst/>
              <a:rect l="l" t="t" r="r" b="b"/>
              <a:pathLst>
                <a:path w="674" h="2179" extrusionOk="0">
                  <a:moveTo>
                    <a:pt x="280" y="0"/>
                  </a:moveTo>
                  <a:cubicBezTo>
                    <a:pt x="259" y="0"/>
                    <a:pt x="236" y="3"/>
                    <a:pt x="215" y="10"/>
                  </a:cubicBezTo>
                  <a:cubicBezTo>
                    <a:pt x="161" y="28"/>
                    <a:pt x="112" y="68"/>
                    <a:pt x="85" y="119"/>
                  </a:cubicBezTo>
                  <a:cubicBezTo>
                    <a:pt x="55" y="177"/>
                    <a:pt x="57" y="232"/>
                    <a:pt x="69" y="293"/>
                  </a:cubicBezTo>
                  <a:cubicBezTo>
                    <a:pt x="69" y="295"/>
                    <a:pt x="69" y="297"/>
                    <a:pt x="71" y="298"/>
                  </a:cubicBezTo>
                  <a:cubicBezTo>
                    <a:pt x="89" y="421"/>
                    <a:pt x="84" y="547"/>
                    <a:pt x="79" y="672"/>
                  </a:cubicBezTo>
                  <a:cubicBezTo>
                    <a:pt x="77" y="818"/>
                    <a:pt x="61" y="963"/>
                    <a:pt x="49" y="1107"/>
                  </a:cubicBezTo>
                  <a:cubicBezTo>
                    <a:pt x="29" y="1381"/>
                    <a:pt x="1" y="1653"/>
                    <a:pt x="41" y="1928"/>
                  </a:cubicBezTo>
                  <a:cubicBezTo>
                    <a:pt x="42" y="1974"/>
                    <a:pt x="57" y="2016"/>
                    <a:pt x="82" y="2057"/>
                  </a:cubicBezTo>
                  <a:cubicBezTo>
                    <a:pt x="120" y="2115"/>
                    <a:pt x="178" y="2158"/>
                    <a:pt x="247" y="2173"/>
                  </a:cubicBezTo>
                  <a:cubicBezTo>
                    <a:pt x="265" y="2176"/>
                    <a:pt x="283" y="2178"/>
                    <a:pt x="302" y="2178"/>
                  </a:cubicBezTo>
                  <a:cubicBezTo>
                    <a:pt x="352" y="2178"/>
                    <a:pt x="403" y="2164"/>
                    <a:pt x="445" y="2137"/>
                  </a:cubicBezTo>
                  <a:cubicBezTo>
                    <a:pt x="508" y="2097"/>
                    <a:pt x="541" y="2039"/>
                    <a:pt x="562" y="1972"/>
                  </a:cubicBezTo>
                  <a:cubicBezTo>
                    <a:pt x="655" y="1684"/>
                    <a:pt x="674" y="1378"/>
                    <a:pt x="664" y="1077"/>
                  </a:cubicBezTo>
                  <a:cubicBezTo>
                    <a:pt x="659" y="925"/>
                    <a:pt x="635" y="775"/>
                    <a:pt x="606" y="625"/>
                  </a:cubicBezTo>
                  <a:cubicBezTo>
                    <a:pt x="578" y="464"/>
                    <a:pt x="529" y="313"/>
                    <a:pt x="493" y="155"/>
                  </a:cubicBezTo>
                  <a:cubicBezTo>
                    <a:pt x="476" y="73"/>
                    <a:pt x="399" y="18"/>
                    <a:pt x="316" y="3"/>
                  </a:cubicBezTo>
                  <a:cubicBezTo>
                    <a:pt x="305" y="1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5"/>
            <p:cNvSpPr/>
            <p:nvPr/>
          </p:nvSpPr>
          <p:spPr>
            <a:xfrm>
              <a:off x="6952974" y="2288595"/>
              <a:ext cx="59785" cy="77784"/>
            </a:xfrm>
            <a:custGeom>
              <a:avLst/>
              <a:gdLst/>
              <a:ahLst/>
              <a:cxnLst/>
              <a:rect l="l" t="t" r="r" b="b"/>
              <a:pathLst>
                <a:path w="1890" h="2459" extrusionOk="0">
                  <a:moveTo>
                    <a:pt x="306" y="0"/>
                  </a:moveTo>
                  <a:cubicBezTo>
                    <a:pt x="301" y="0"/>
                    <a:pt x="295" y="1"/>
                    <a:pt x="290" y="1"/>
                  </a:cubicBezTo>
                  <a:cubicBezTo>
                    <a:pt x="144" y="8"/>
                    <a:pt x="1" y="147"/>
                    <a:pt x="18" y="302"/>
                  </a:cubicBezTo>
                  <a:cubicBezTo>
                    <a:pt x="29" y="386"/>
                    <a:pt x="45" y="469"/>
                    <a:pt x="74" y="549"/>
                  </a:cubicBezTo>
                  <a:cubicBezTo>
                    <a:pt x="108" y="648"/>
                    <a:pt x="161" y="744"/>
                    <a:pt x="217" y="831"/>
                  </a:cubicBezTo>
                  <a:cubicBezTo>
                    <a:pt x="316" y="993"/>
                    <a:pt x="440" y="1136"/>
                    <a:pt x="559" y="1281"/>
                  </a:cubicBezTo>
                  <a:cubicBezTo>
                    <a:pt x="682" y="1431"/>
                    <a:pt x="791" y="1589"/>
                    <a:pt x="903" y="1748"/>
                  </a:cubicBezTo>
                  <a:cubicBezTo>
                    <a:pt x="1056" y="1968"/>
                    <a:pt x="1219" y="2182"/>
                    <a:pt x="1397" y="2385"/>
                  </a:cubicBezTo>
                  <a:cubicBezTo>
                    <a:pt x="1433" y="2419"/>
                    <a:pt x="1475" y="2441"/>
                    <a:pt x="1524" y="2452"/>
                  </a:cubicBezTo>
                  <a:cubicBezTo>
                    <a:pt x="1543" y="2457"/>
                    <a:pt x="1563" y="2459"/>
                    <a:pt x="1583" y="2459"/>
                  </a:cubicBezTo>
                  <a:cubicBezTo>
                    <a:pt x="1634" y="2459"/>
                    <a:pt x="1686" y="2444"/>
                    <a:pt x="1729" y="2417"/>
                  </a:cubicBezTo>
                  <a:cubicBezTo>
                    <a:pt x="1828" y="2354"/>
                    <a:pt x="1889" y="2213"/>
                    <a:pt x="1843" y="2102"/>
                  </a:cubicBezTo>
                  <a:cubicBezTo>
                    <a:pt x="1782" y="1940"/>
                    <a:pt x="1706" y="1789"/>
                    <a:pt x="1614" y="1645"/>
                  </a:cubicBezTo>
                  <a:cubicBezTo>
                    <a:pt x="1527" y="1507"/>
                    <a:pt x="1433" y="1374"/>
                    <a:pt x="1335" y="1244"/>
                  </a:cubicBezTo>
                  <a:cubicBezTo>
                    <a:pt x="1182" y="1038"/>
                    <a:pt x="1006" y="853"/>
                    <a:pt x="840" y="658"/>
                  </a:cubicBezTo>
                  <a:cubicBezTo>
                    <a:pt x="758" y="557"/>
                    <a:pt x="679" y="449"/>
                    <a:pt x="616" y="333"/>
                  </a:cubicBezTo>
                  <a:cubicBezTo>
                    <a:pt x="608" y="312"/>
                    <a:pt x="601" y="287"/>
                    <a:pt x="593" y="264"/>
                  </a:cubicBezTo>
                  <a:cubicBezTo>
                    <a:pt x="582" y="191"/>
                    <a:pt x="559" y="128"/>
                    <a:pt x="502" y="77"/>
                  </a:cubicBezTo>
                  <a:cubicBezTo>
                    <a:pt x="460" y="40"/>
                    <a:pt x="410" y="14"/>
                    <a:pt x="357" y="5"/>
                  </a:cubicBezTo>
                  <a:cubicBezTo>
                    <a:pt x="339" y="2"/>
                    <a:pt x="322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7" name="Google Shape;4967;p25"/>
          <p:cNvGrpSpPr/>
          <p:nvPr/>
        </p:nvGrpSpPr>
        <p:grpSpPr>
          <a:xfrm>
            <a:off x="4127440" y="227131"/>
            <a:ext cx="147945" cy="134470"/>
            <a:chOff x="3477352" y="993181"/>
            <a:chExt cx="147945" cy="134470"/>
          </a:xfrm>
        </p:grpSpPr>
        <p:sp>
          <p:nvSpPr>
            <p:cNvPr id="4968" name="Google Shape;4968;p25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5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0" name="Google Shape;4970;p25"/>
          <p:cNvGrpSpPr/>
          <p:nvPr/>
        </p:nvGrpSpPr>
        <p:grpSpPr>
          <a:xfrm>
            <a:off x="3967791" y="333606"/>
            <a:ext cx="83763" cy="83541"/>
            <a:chOff x="3317703" y="1099656"/>
            <a:chExt cx="83763" cy="83541"/>
          </a:xfrm>
        </p:grpSpPr>
        <p:sp>
          <p:nvSpPr>
            <p:cNvPr id="4971" name="Google Shape;4971;p25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5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3" name="Google Shape;4973;p25"/>
          <p:cNvSpPr/>
          <p:nvPr/>
        </p:nvSpPr>
        <p:spPr>
          <a:xfrm rot="-10031658" flipH="1">
            <a:off x="8560369" y="1814311"/>
            <a:ext cx="673182" cy="2749052"/>
          </a:xfrm>
          <a:custGeom>
            <a:avLst/>
            <a:gdLst/>
            <a:ahLst/>
            <a:cxnLst/>
            <a:rect l="l" t="t" r="r" b="b"/>
            <a:pathLst>
              <a:path w="30296" h="116870" extrusionOk="0">
                <a:moveTo>
                  <a:pt x="30296" y="0"/>
                </a:moveTo>
                <a:cubicBezTo>
                  <a:pt x="30296" y="3879"/>
                  <a:pt x="23344" y="3446"/>
                  <a:pt x="19838" y="5107"/>
                </a:cubicBezTo>
                <a:cubicBezTo>
                  <a:pt x="11130" y="9232"/>
                  <a:pt x="1131" y="16680"/>
                  <a:pt x="140" y="26265"/>
                </a:cubicBezTo>
                <a:cubicBezTo>
                  <a:pt x="-1531" y="42432"/>
                  <a:pt x="14450" y="56469"/>
                  <a:pt x="14974" y="72714"/>
                </a:cubicBezTo>
                <a:cubicBezTo>
                  <a:pt x="15323" y="83527"/>
                  <a:pt x="1583" y="93337"/>
                  <a:pt x="5004" y="103600"/>
                </a:cubicBezTo>
                <a:cubicBezTo>
                  <a:pt x="7653" y="111548"/>
                  <a:pt x="20160" y="120159"/>
                  <a:pt x="27134" y="115516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4974" name="Google Shape;4974;p25"/>
          <p:cNvSpPr/>
          <p:nvPr/>
        </p:nvSpPr>
        <p:spPr>
          <a:xfrm>
            <a:off x="-176325" y="4440277"/>
            <a:ext cx="3988350" cy="774550"/>
          </a:xfrm>
          <a:custGeom>
            <a:avLst/>
            <a:gdLst/>
            <a:ahLst/>
            <a:cxnLst/>
            <a:rect l="l" t="t" r="r" b="b"/>
            <a:pathLst>
              <a:path w="159534" h="30982" extrusionOk="0">
                <a:moveTo>
                  <a:pt x="0" y="97"/>
                </a:moveTo>
                <a:cubicBezTo>
                  <a:pt x="11002" y="97"/>
                  <a:pt x="22718" y="-833"/>
                  <a:pt x="32831" y="3502"/>
                </a:cubicBezTo>
                <a:cubicBezTo>
                  <a:pt x="38568" y="5961"/>
                  <a:pt x="39129" y="14783"/>
                  <a:pt x="44261" y="18336"/>
                </a:cubicBezTo>
                <a:cubicBezTo>
                  <a:pt x="50967" y="22979"/>
                  <a:pt x="60349" y="24366"/>
                  <a:pt x="68337" y="22714"/>
                </a:cubicBezTo>
                <a:cubicBezTo>
                  <a:pt x="82251" y="19836"/>
                  <a:pt x="95027" y="11665"/>
                  <a:pt x="109193" y="10554"/>
                </a:cubicBezTo>
                <a:cubicBezTo>
                  <a:pt x="119215" y="9768"/>
                  <a:pt x="129574" y="8452"/>
                  <a:pt x="139349" y="10798"/>
                </a:cubicBezTo>
                <a:cubicBezTo>
                  <a:pt x="148601" y="13018"/>
                  <a:pt x="159534" y="21467"/>
                  <a:pt x="159534" y="3098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4975" name="Google Shape;4975;p25"/>
          <p:cNvSpPr/>
          <p:nvPr/>
        </p:nvSpPr>
        <p:spPr>
          <a:xfrm>
            <a:off x="1051800" y="-44175"/>
            <a:ext cx="2541350" cy="558125"/>
          </a:xfrm>
          <a:custGeom>
            <a:avLst/>
            <a:gdLst/>
            <a:ahLst/>
            <a:cxnLst/>
            <a:rect l="l" t="t" r="r" b="b"/>
            <a:pathLst>
              <a:path w="101654" h="22325" extrusionOk="0">
                <a:moveTo>
                  <a:pt x="0" y="0"/>
                </a:moveTo>
                <a:cubicBezTo>
                  <a:pt x="3608" y="6615"/>
                  <a:pt x="7322" y="15283"/>
                  <a:pt x="14592" y="17266"/>
                </a:cubicBezTo>
                <a:cubicBezTo>
                  <a:pt x="19182" y="18518"/>
                  <a:pt x="23324" y="13484"/>
                  <a:pt x="27724" y="11673"/>
                </a:cubicBezTo>
                <a:cubicBezTo>
                  <a:pt x="33957" y="9107"/>
                  <a:pt x="41200" y="9802"/>
                  <a:pt x="47909" y="10457"/>
                </a:cubicBezTo>
                <a:cubicBezTo>
                  <a:pt x="55749" y="11222"/>
                  <a:pt x="62313" y="16839"/>
                  <a:pt x="69553" y="19942"/>
                </a:cubicBezTo>
                <a:cubicBezTo>
                  <a:pt x="75255" y="22386"/>
                  <a:pt x="81847" y="22572"/>
                  <a:pt x="88035" y="22130"/>
                </a:cubicBezTo>
                <a:cubicBezTo>
                  <a:pt x="96606" y="21518"/>
                  <a:pt x="101654" y="8836"/>
                  <a:pt x="101654" y="24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4976" name="Google Shape;4976;p25"/>
          <p:cNvSpPr/>
          <p:nvPr/>
        </p:nvSpPr>
        <p:spPr>
          <a:xfrm>
            <a:off x="6335150" y="-102950"/>
            <a:ext cx="1836075" cy="447500"/>
          </a:xfrm>
          <a:custGeom>
            <a:avLst/>
            <a:gdLst/>
            <a:ahLst/>
            <a:cxnLst/>
            <a:rect l="l" t="t" r="r" b="b"/>
            <a:pathLst>
              <a:path w="73443" h="17900" extrusionOk="0">
                <a:moveTo>
                  <a:pt x="0" y="1459"/>
                </a:moveTo>
                <a:cubicBezTo>
                  <a:pt x="0" y="7743"/>
                  <a:pt x="3244" y="17004"/>
                  <a:pt x="9484" y="17753"/>
                </a:cubicBezTo>
                <a:cubicBezTo>
                  <a:pt x="18276" y="18809"/>
                  <a:pt x="26650" y="12403"/>
                  <a:pt x="35505" y="12403"/>
                </a:cubicBezTo>
                <a:cubicBezTo>
                  <a:pt x="45399" y="12403"/>
                  <a:pt x="55614" y="19623"/>
                  <a:pt x="64932" y="16294"/>
                </a:cubicBezTo>
                <a:cubicBezTo>
                  <a:pt x="70703" y="14233"/>
                  <a:pt x="73443" y="6128"/>
                  <a:pt x="73443" y="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977" name="Google Shape;4977;p25"/>
          <p:cNvGrpSpPr/>
          <p:nvPr/>
        </p:nvGrpSpPr>
        <p:grpSpPr>
          <a:xfrm>
            <a:off x="1374552" y="4732543"/>
            <a:ext cx="147945" cy="134470"/>
            <a:chOff x="3477352" y="993181"/>
            <a:chExt cx="147945" cy="134470"/>
          </a:xfrm>
        </p:grpSpPr>
        <p:sp>
          <p:nvSpPr>
            <p:cNvPr id="4978" name="Google Shape;4978;p25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5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25"/>
          <p:cNvGrpSpPr/>
          <p:nvPr/>
        </p:nvGrpSpPr>
        <p:grpSpPr>
          <a:xfrm>
            <a:off x="1214903" y="4839018"/>
            <a:ext cx="83763" cy="83541"/>
            <a:chOff x="3317703" y="1099656"/>
            <a:chExt cx="83763" cy="83541"/>
          </a:xfrm>
        </p:grpSpPr>
        <p:sp>
          <p:nvSpPr>
            <p:cNvPr id="4981" name="Google Shape;4981;p25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5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3" name="Google Shape;4983;p25"/>
          <p:cNvGrpSpPr/>
          <p:nvPr/>
        </p:nvGrpSpPr>
        <p:grpSpPr>
          <a:xfrm>
            <a:off x="4670702" y="4630131"/>
            <a:ext cx="147945" cy="134470"/>
            <a:chOff x="3477352" y="993181"/>
            <a:chExt cx="147945" cy="134470"/>
          </a:xfrm>
        </p:grpSpPr>
        <p:sp>
          <p:nvSpPr>
            <p:cNvPr id="4984" name="Google Shape;4984;p25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5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6" name="Google Shape;4986;p25"/>
          <p:cNvGrpSpPr/>
          <p:nvPr/>
        </p:nvGrpSpPr>
        <p:grpSpPr>
          <a:xfrm>
            <a:off x="8833303" y="1915081"/>
            <a:ext cx="83763" cy="83541"/>
            <a:chOff x="3317703" y="1099656"/>
            <a:chExt cx="83763" cy="83541"/>
          </a:xfrm>
        </p:grpSpPr>
        <p:sp>
          <p:nvSpPr>
            <p:cNvPr id="4987" name="Google Shape;4987;p25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5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9" name="Google Shape;4989;p25"/>
          <p:cNvGrpSpPr/>
          <p:nvPr/>
        </p:nvGrpSpPr>
        <p:grpSpPr>
          <a:xfrm>
            <a:off x="8652877" y="1630356"/>
            <a:ext cx="147945" cy="134470"/>
            <a:chOff x="3477352" y="993181"/>
            <a:chExt cx="147945" cy="134470"/>
          </a:xfrm>
        </p:grpSpPr>
        <p:sp>
          <p:nvSpPr>
            <p:cNvPr id="4990" name="Google Shape;4990;p25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5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2" name="Google Shape;4992;p25"/>
          <p:cNvGrpSpPr/>
          <p:nvPr/>
        </p:nvGrpSpPr>
        <p:grpSpPr>
          <a:xfrm>
            <a:off x="223516" y="361606"/>
            <a:ext cx="83763" cy="83541"/>
            <a:chOff x="3317703" y="1099656"/>
            <a:chExt cx="83763" cy="83541"/>
          </a:xfrm>
        </p:grpSpPr>
        <p:sp>
          <p:nvSpPr>
            <p:cNvPr id="4993" name="Google Shape;4993;p25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5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5" name="Google Shape;4995;p25"/>
          <p:cNvGrpSpPr/>
          <p:nvPr/>
        </p:nvGrpSpPr>
        <p:grpSpPr>
          <a:xfrm>
            <a:off x="374941" y="3108006"/>
            <a:ext cx="83763" cy="83541"/>
            <a:chOff x="3317703" y="1099656"/>
            <a:chExt cx="83763" cy="83541"/>
          </a:xfrm>
        </p:grpSpPr>
        <p:sp>
          <p:nvSpPr>
            <p:cNvPr id="4996" name="Google Shape;4996;p25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5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8" name="Google Shape;4998;p25"/>
          <p:cNvGrpSpPr/>
          <p:nvPr/>
        </p:nvGrpSpPr>
        <p:grpSpPr>
          <a:xfrm>
            <a:off x="415977" y="673781"/>
            <a:ext cx="147945" cy="134470"/>
            <a:chOff x="3477352" y="993181"/>
            <a:chExt cx="147945" cy="134470"/>
          </a:xfrm>
        </p:grpSpPr>
        <p:sp>
          <p:nvSpPr>
            <p:cNvPr id="4999" name="Google Shape;4999;p25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5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1" name="Google Shape;5001;p25"/>
          <p:cNvGrpSpPr/>
          <p:nvPr/>
        </p:nvGrpSpPr>
        <p:grpSpPr>
          <a:xfrm>
            <a:off x="191427" y="2821768"/>
            <a:ext cx="147945" cy="134470"/>
            <a:chOff x="3477352" y="993181"/>
            <a:chExt cx="147945" cy="134470"/>
          </a:xfrm>
        </p:grpSpPr>
        <p:sp>
          <p:nvSpPr>
            <p:cNvPr id="5002" name="Google Shape;5002;p25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5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4" name="Google Shape;5004;p25"/>
          <p:cNvGrpSpPr/>
          <p:nvPr/>
        </p:nvGrpSpPr>
        <p:grpSpPr>
          <a:xfrm rot="-927069">
            <a:off x="158247" y="3733494"/>
            <a:ext cx="663396" cy="442927"/>
            <a:chOff x="2699477" y="4217925"/>
            <a:chExt cx="580235" cy="387403"/>
          </a:xfrm>
        </p:grpSpPr>
        <p:sp>
          <p:nvSpPr>
            <p:cNvPr id="5005" name="Google Shape;5005;p25"/>
            <p:cNvSpPr/>
            <p:nvPr/>
          </p:nvSpPr>
          <p:spPr>
            <a:xfrm>
              <a:off x="2730193" y="4234121"/>
              <a:ext cx="494985" cy="356530"/>
            </a:xfrm>
            <a:custGeom>
              <a:avLst/>
              <a:gdLst/>
              <a:ahLst/>
              <a:cxnLst/>
              <a:rect l="l" t="t" r="r" b="b"/>
              <a:pathLst>
                <a:path w="15648" h="11271" extrusionOk="0">
                  <a:moveTo>
                    <a:pt x="0" y="0"/>
                  </a:moveTo>
                  <a:cubicBezTo>
                    <a:pt x="0" y="0"/>
                    <a:pt x="261" y="10877"/>
                    <a:pt x="593" y="11149"/>
                  </a:cubicBezTo>
                  <a:cubicBezTo>
                    <a:pt x="705" y="11240"/>
                    <a:pt x="2420" y="11270"/>
                    <a:pt x="4657" y="11270"/>
                  </a:cubicBezTo>
                  <a:cubicBezTo>
                    <a:pt x="6145" y="11270"/>
                    <a:pt x="7865" y="11257"/>
                    <a:pt x="9495" y="11239"/>
                  </a:cubicBezTo>
                  <a:lnTo>
                    <a:pt x="9864" y="10570"/>
                  </a:lnTo>
                  <a:lnTo>
                    <a:pt x="9996" y="11233"/>
                  </a:lnTo>
                  <a:cubicBezTo>
                    <a:pt x="13040" y="11197"/>
                    <a:pt x="15648" y="11149"/>
                    <a:pt x="15648" y="11149"/>
                  </a:cubicBezTo>
                  <a:lnTo>
                    <a:pt x="15648" y="0"/>
                  </a:lnTo>
                  <a:lnTo>
                    <a:pt x="14021" y="0"/>
                  </a:lnTo>
                  <a:lnTo>
                    <a:pt x="13554" y="1442"/>
                  </a:lnTo>
                  <a:lnTo>
                    <a:pt x="13224" y="0"/>
                  </a:lnTo>
                  <a:lnTo>
                    <a:pt x="12848" y="0"/>
                  </a:lnTo>
                  <a:lnTo>
                    <a:pt x="12632" y="508"/>
                  </a:lnTo>
                  <a:lnTo>
                    <a:pt x="12478" y="0"/>
                  </a:lnTo>
                  <a:lnTo>
                    <a:pt x="3289" y="0"/>
                  </a:lnTo>
                  <a:lnTo>
                    <a:pt x="2875" y="96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5"/>
            <p:cNvSpPr/>
            <p:nvPr/>
          </p:nvSpPr>
          <p:spPr>
            <a:xfrm>
              <a:off x="2992299" y="4260123"/>
              <a:ext cx="86673" cy="53807"/>
            </a:xfrm>
            <a:custGeom>
              <a:avLst/>
              <a:gdLst/>
              <a:ahLst/>
              <a:cxnLst/>
              <a:rect l="l" t="t" r="r" b="b"/>
              <a:pathLst>
                <a:path w="2740" h="1701" extrusionOk="0">
                  <a:moveTo>
                    <a:pt x="1471" y="0"/>
                  </a:moveTo>
                  <a:cubicBezTo>
                    <a:pt x="1267" y="0"/>
                    <a:pt x="1050" y="56"/>
                    <a:pt x="835" y="186"/>
                  </a:cubicBezTo>
                  <a:cubicBezTo>
                    <a:pt x="835" y="186"/>
                    <a:pt x="477" y="518"/>
                    <a:pt x="188" y="1012"/>
                  </a:cubicBezTo>
                  <a:cubicBezTo>
                    <a:pt x="1" y="1334"/>
                    <a:pt x="768" y="1700"/>
                    <a:pt x="1462" y="1700"/>
                  </a:cubicBezTo>
                  <a:cubicBezTo>
                    <a:pt x="1833" y="1700"/>
                    <a:pt x="2183" y="1596"/>
                    <a:pt x="2354" y="1323"/>
                  </a:cubicBezTo>
                  <a:cubicBezTo>
                    <a:pt x="2739" y="711"/>
                    <a:pt x="2195" y="0"/>
                    <a:pt x="1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5"/>
            <p:cNvSpPr/>
            <p:nvPr/>
          </p:nvSpPr>
          <p:spPr>
            <a:xfrm>
              <a:off x="3032093" y="4477755"/>
              <a:ext cx="134312" cy="79587"/>
            </a:xfrm>
            <a:custGeom>
              <a:avLst/>
              <a:gdLst/>
              <a:ahLst/>
              <a:cxnLst/>
              <a:rect l="l" t="t" r="r" b="b"/>
              <a:pathLst>
                <a:path w="4246" h="2516" extrusionOk="0">
                  <a:moveTo>
                    <a:pt x="2188" y="1"/>
                  </a:moveTo>
                  <a:cubicBezTo>
                    <a:pt x="2041" y="1"/>
                    <a:pt x="1886" y="19"/>
                    <a:pt x="1726" y="59"/>
                  </a:cubicBezTo>
                  <a:cubicBezTo>
                    <a:pt x="1726" y="59"/>
                    <a:pt x="1092" y="367"/>
                    <a:pt x="485" y="921"/>
                  </a:cubicBezTo>
                  <a:cubicBezTo>
                    <a:pt x="1" y="1365"/>
                    <a:pt x="1467" y="2516"/>
                    <a:pt x="2590" y="2516"/>
                  </a:cubicBezTo>
                  <a:cubicBezTo>
                    <a:pt x="2872" y="2516"/>
                    <a:pt x="3132" y="2444"/>
                    <a:pt x="3334" y="2270"/>
                  </a:cubicBezTo>
                  <a:cubicBezTo>
                    <a:pt x="4246" y="1490"/>
                    <a:pt x="3510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5"/>
            <p:cNvSpPr/>
            <p:nvPr/>
          </p:nvSpPr>
          <p:spPr>
            <a:xfrm>
              <a:off x="2961331" y="4333004"/>
              <a:ext cx="216872" cy="150760"/>
            </a:xfrm>
            <a:custGeom>
              <a:avLst/>
              <a:gdLst/>
              <a:ahLst/>
              <a:cxnLst/>
              <a:rect l="l" t="t" r="r" b="b"/>
              <a:pathLst>
                <a:path w="6856" h="4766" extrusionOk="0">
                  <a:moveTo>
                    <a:pt x="3489" y="1"/>
                  </a:moveTo>
                  <a:cubicBezTo>
                    <a:pt x="3143" y="1"/>
                    <a:pt x="2769" y="48"/>
                    <a:pt x="2426" y="189"/>
                  </a:cubicBezTo>
                  <a:cubicBezTo>
                    <a:pt x="1395" y="613"/>
                    <a:pt x="1760" y="2188"/>
                    <a:pt x="879" y="2825"/>
                  </a:cubicBezTo>
                  <a:cubicBezTo>
                    <a:pt x="0" y="3462"/>
                    <a:pt x="394" y="4765"/>
                    <a:pt x="1303" y="4765"/>
                  </a:cubicBezTo>
                  <a:cubicBezTo>
                    <a:pt x="2033" y="4765"/>
                    <a:pt x="2744" y="3593"/>
                    <a:pt x="3607" y="3593"/>
                  </a:cubicBezTo>
                  <a:cubicBezTo>
                    <a:pt x="3819" y="3593"/>
                    <a:pt x="4040" y="3664"/>
                    <a:pt x="4273" y="3840"/>
                  </a:cubicBezTo>
                  <a:cubicBezTo>
                    <a:pt x="4466" y="3986"/>
                    <a:pt x="4667" y="4050"/>
                    <a:pt x="4867" y="4050"/>
                  </a:cubicBezTo>
                  <a:cubicBezTo>
                    <a:pt x="5887" y="4050"/>
                    <a:pt x="6856" y="2379"/>
                    <a:pt x="6423" y="1492"/>
                  </a:cubicBezTo>
                  <a:cubicBezTo>
                    <a:pt x="5912" y="432"/>
                    <a:pt x="4760" y="189"/>
                    <a:pt x="4760" y="189"/>
                  </a:cubicBezTo>
                  <a:cubicBezTo>
                    <a:pt x="4760" y="189"/>
                    <a:pt x="418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5"/>
            <p:cNvSpPr/>
            <p:nvPr/>
          </p:nvSpPr>
          <p:spPr>
            <a:xfrm>
              <a:off x="2814715" y="4264457"/>
              <a:ext cx="182741" cy="209850"/>
            </a:xfrm>
            <a:custGeom>
              <a:avLst/>
              <a:gdLst/>
              <a:ahLst/>
              <a:cxnLst/>
              <a:rect l="l" t="t" r="r" b="b"/>
              <a:pathLst>
                <a:path w="5777" h="6634" extrusionOk="0">
                  <a:moveTo>
                    <a:pt x="3219" y="0"/>
                  </a:moveTo>
                  <a:cubicBezTo>
                    <a:pt x="2731" y="0"/>
                    <a:pt x="2366" y="165"/>
                    <a:pt x="2366" y="165"/>
                  </a:cubicBezTo>
                  <a:cubicBezTo>
                    <a:pt x="2363" y="165"/>
                    <a:pt x="2360" y="165"/>
                    <a:pt x="2358" y="165"/>
                  </a:cubicBezTo>
                  <a:cubicBezTo>
                    <a:pt x="1844" y="165"/>
                    <a:pt x="366" y="1432"/>
                    <a:pt x="172" y="3559"/>
                  </a:cubicBezTo>
                  <a:cubicBezTo>
                    <a:pt x="0" y="5443"/>
                    <a:pt x="1564" y="6634"/>
                    <a:pt x="2514" y="6634"/>
                  </a:cubicBezTo>
                  <a:cubicBezTo>
                    <a:pt x="2643" y="6634"/>
                    <a:pt x="2761" y="6612"/>
                    <a:pt x="2861" y="6567"/>
                  </a:cubicBezTo>
                  <a:cubicBezTo>
                    <a:pt x="3706" y="6192"/>
                    <a:pt x="2573" y="5261"/>
                    <a:pt x="2759" y="4306"/>
                  </a:cubicBezTo>
                  <a:cubicBezTo>
                    <a:pt x="2945" y="3353"/>
                    <a:pt x="5776" y="2535"/>
                    <a:pt x="5025" y="1163"/>
                  </a:cubicBezTo>
                  <a:cubicBezTo>
                    <a:pt x="4507" y="219"/>
                    <a:pt x="3781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5"/>
            <p:cNvSpPr/>
            <p:nvPr/>
          </p:nvSpPr>
          <p:spPr>
            <a:xfrm>
              <a:off x="3093017" y="4266228"/>
              <a:ext cx="48967" cy="53839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5"/>
            <p:cNvSpPr/>
            <p:nvPr/>
          </p:nvSpPr>
          <p:spPr>
            <a:xfrm>
              <a:off x="3090044" y="4269676"/>
              <a:ext cx="54914" cy="46531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5"/>
            <p:cNvSpPr/>
            <p:nvPr/>
          </p:nvSpPr>
          <p:spPr>
            <a:xfrm>
              <a:off x="2834864" y="4496861"/>
              <a:ext cx="32645" cy="32645"/>
            </a:xfrm>
            <a:custGeom>
              <a:avLst/>
              <a:gdLst/>
              <a:ahLst/>
              <a:cxnLst/>
              <a:rect l="l" t="t" r="r" b="b"/>
              <a:pathLst>
                <a:path w="1032" h="1032" extrusionOk="0">
                  <a:moveTo>
                    <a:pt x="516" y="0"/>
                  </a:moveTo>
                  <a:cubicBezTo>
                    <a:pt x="231" y="0"/>
                    <a:pt x="0" y="231"/>
                    <a:pt x="0" y="516"/>
                  </a:cubicBezTo>
                  <a:cubicBezTo>
                    <a:pt x="0" y="801"/>
                    <a:pt x="231" y="1031"/>
                    <a:pt x="516" y="1031"/>
                  </a:cubicBezTo>
                  <a:cubicBezTo>
                    <a:pt x="801" y="1031"/>
                    <a:pt x="1031" y="801"/>
                    <a:pt x="1031" y="516"/>
                  </a:cubicBezTo>
                  <a:cubicBezTo>
                    <a:pt x="1031" y="231"/>
                    <a:pt x="801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5"/>
            <p:cNvSpPr/>
            <p:nvPr/>
          </p:nvSpPr>
          <p:spPr>
            <a:xfrm>
              <a:off x="2866370" y="4502365"/>
              <a:ext cx="150760" cy="60798"/>
            </a:xfrm>
            <a:custGeom>
              <a:avLst/>
              <a:gdLst/>
              <a:ahLst/>
              <a:cxnLst/>
              <a:rect l="l" t="t" r="r" b="b"/>
              <a:pathLst>
                <a:path w="4766" h="1922" extrusionOk="0">
                  <a:moveTo>
                    <a:pt x="2218" y="1"/>
                  </a:moveTo>
                  <a:cubicBezTo>
                    <a:pt x="1546" y="1"/>
                    <a:pt x="216" y="1592"/>
                    <a:pt x="216" y="1592"/>
                  </a:cubicBezTo>
                  <a:cubicBezTo>
                    <a:pt x="0" y="1826"/>
                    <a:pt x="617" y="1922"/>
                    <a:pt x="1455" y="1922"/>
                  </a:cubicBezTo>
                  <a:cubicBezTo>
                    <a:pt x="2817" y="1922"/>
                    <a:pt x="4765" y="1669"/>
                    <a:pt x="4670" y="1350"/>
                  </a:cubicBezTo>
                  <a:cubicBezTo>
                    <a:pt x="4518" y="836"/>
                    <a:pt x="2943" y="169"/>
                    <a:pt x="2306" y="11"/>
                  </a:cubicBezTo>
                  <a:cubicBezTo>
                    <a:pt x="2278" y="4"/>
                    <a:pt x="2249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5"/>
            <p:cNvSpPr/>
            <p:nvPr/>
          </p:nvSpPr>
          <p:spPr>
            <a:xfrm>
              <a:off x="2849858" y="4497746"/>
              <a:ext cx="9774" cy="13823"/>
            </a:xfrm>
            <a:custGeom>
              <a:avLst/>
              <a:gdLst/>
              <a:ahLst/>
              <a:cxnLst/>
              <a:rect l="l" t="t" r="r" b="b"/>
              <a:pathLst>
                <a:path w="309" h="437" extrusionOk="0">
                  <a:moveTo>
                    <a:pt x="105" y="1"/>
                  </a:moveTo>
                  <a:cubicBezTo>
                    <a:pt x="94" y="1"/>
                    <a:pt x="84" y="3"/>
                    <a:pt x="73" y="7"/>
                  </a:cubicBezTo>
                  <a:cubicBezTo>
                    <a:pt x="25" y="23"/>
                    <a:pt x="0" y="77"/>
                    <a:pt x="17" y="123"/>
                  </a:cubicBezTo>
                  <a:cubicBezTo>
                    <a:pt x="78" y="287"/>
                    <a:pt x="120" y="382"/>
                    <a:pt x="120" y="382"/>
                  </a:cubicBezTo>
                  <a:cubicBezTo>
                    <a:pt x="135" y="416"/>
                    <a:pt x="169" y="436"/>
                    <a:pt x="202" y="436"/>
                  </a:cubicBezTo>
                  <a:cubicBezTo>
                    <a:pt x="215" y="436"/>
                    <a:pt x="228" y="432"/>
                    <a:pt x="242" y="429"/>
                  </a:cubicBezTo>
                  <a:cubicBezTo>
                    <a:pt x="287" y="409"/>
                    <a:pt x="308" y="356"/>
                    <a:pt x="287" y="309"/>
                  </a:cubicBezTo>
                  <a:cubicBezTo>
                    <a:pt x="287" y="308"/>
                    <a:pt x="245" y="217"/>
                    <a:pt x="191" y="63"/>
                  </a:cubicBezTo>
                  <a:cubicBezTo>
                    <a:pt x="177" y="25"/>
                    <a:pt x="14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5"/>
            <p:cNvSpPr/>
            <p:nvPr/>
          </p:nvSpPr>
          <p:spPr>
            <a:xfrm>
              <a:off x="2839198" y="4315100"/>
              <a:ext cx="302691" cy="196090"/>
            </a:xfrm>
            <a:custGeom>
              <a:avLst/>
              <a:gdLst/>
              <a:ahLst/>
              <a:cxnLst/>
              <a:rect l="l" t="t" r="r" b="b"/>
              <a:pathLst>
                <a:path w="9569" h="6199" extrusionOk="0">
                  <a:moveTo>
                    <a:pt x="9092" y="1"/>
                  </a:moveTo>
                  <a:cubicBezTo>
                    <a:pt x="9083" y="1"/>
                    <a:pt x="9074" y="2"/>
                    <a:pt x="9064" y="5"/>
                  </a:cubicBezTo>
                  <a:cubicBezTo>
                    <a:pt x="9016" y="20"/>
                    <a:pt x="8991" y="71"/>
                    <a:pt x="9006" y="119"/>
                  </a:cubicBezTo>
                  <a:cubicBezTo>
                    <a:pt x="9062" y="295"/>
                    <a:pt x="9112" y="474"/>
                    <a:pt x="9156" y="650"/>
                  </a:cubicBezTo>
                  <a:cubicBezTo>
                    <a:pt x="9165" y="693"/>
                    <a:pt x="9202" y="721"/>
                    <a:pt x="9243" y="721"/>
                  </a:cubicBezTo>
                  <a:cubicBezTo>
                    <a:pt x="9251" y="721"/>
                    <a:pt x="9258" y="719"/>
                    <a:pt x="9266" y="718"/>
                  </a:cubicBezTo>
                  <a:cubicBezTo>
                    <a:pt x="9315" y="705"/>
                    <a:pt x="9345" y="655"/>
                    <a:pt x="9334" y="606"/>
                  </a:cubicBezTo>
                  <a:cubicBezTo>
                    <a:pt x="9286" y="426"/>
                    <a:pt x="9236" y="242"/>
                    <a:pt x="9179" y="63"/>
                  </a:cubicBezTo>
                  <a:cubicBezTo>
                    <a:pt x="9166" y="25"/>
                    <a:pt x="9131" y="1"/>
                    <a:pt x="9092" y="1"/>
                  </a:cubicBezTo>
                  <a:close/>
                  <a:moveTo>
                    <a:pt x="2037" y="1118"/>
                  </a:moveTo>
                  <a:cubicBezTo>
                    <a:pt x="2033" y="1118"/>
                    <a:pt x="2028" y="1118"/>
                    <a:pt x="2024" y="1119"/>
                  </a:cubicBezTo>
                  <a:cubicBezTo>
                    <a:pt x="1868" y="1142"/>
                    <a:pt x="1709" y="1197"/>
                    <a:pt x="1549" y="1283"/>
                  </a:cubicBezTo>
                  <a:cubicBezTo>
                    <a:pt x="1523" y="1298"/>
                    <a:pt x="1497" y="1312"/>
                    <a:pt x="1473" y="1326"/>
                  </a:cubicBezTo>
                  <a:cubicBezTo>
                    <a:pt x="1427" y="1351"/>
                    <a:pt x="1413" y="1406"/>
                    <a:pt x="1438" y="1449"/>
                  </a:cubicBezTo>
                  <a:cubicBezTo>
                    <a:pt x="1454" y="1478"/>
                    <a:pt x="1484" y="1494"/>
                    <a:pt x="1517" y="1494"/>
                  </a:cubicBezTo>
                  <a:cubicBezTo>
                    <a:pt x="1533" y="1494"/>
                    <a:pt x="1547" y="1491"/>
                    <a:pt x="1563" y="1485"/>
                  </a:cubicBezTo>
                  <a:cubicBezTo>
                    <a:pt x="1589" y="1471"/>
                    <a:pt x="1612" y="1457"/>
                    <a:pt x="1637" y="1444"/>
                  </a:cubicBezTo>
                  <a:cubicBezTo>
                    <a:pt x="1776" y="1366"/>
                    <a:pt x="1917" y="1319"/>
                    <a:pt x="2050" y="1299"/>
                  </a:cubicBezTo>
                  <a:cubicBezTo>
                    <a:pt x="2100" y="1292"/>
                    <a:pt x="2134" y="1245"/>
                    <a:pt x="2127" y="1195"/>
                  </a:cubicBezTo>
                  <a:cubicBezTo>
                    <a:pt x="2121" y="1149"/>
                    <a:pt x="2080" y="1118"/>
                    <a:pt x="2037" y="1118"/>
                  </a:cubicBezTo>
                  <a:close/>
                  <a:moveTo>
                    <a:pt x="2581" y="1177"/>
                  </a:moveTo>
                  <a:cubicBezTo>
                    <a:pt x="2544" y="1177"/>
                    <a:pt x="2510" y="1200"/>
                    <a:pt x="2496" y="1236"/>
                  </a:cubicBezTo>
                  <a:cubicBezTo>
                    <a:pt x="2479" y="1283"/>
                    <a:pt x="2502" y="1335"/>
                    <a:pt x="2549" y="1352"/>
                  </a:cubicBezTo>
                  <a:cubicBezTo>
                    <a:pt x="2698" y="1408"/>
                    <a:pt x="2843" y="1498"/>
                    <a:pt x="2995" y="1627"/>
                  </a:cubicBezTo>
                  <a:cubicBezTo>
                    <a:pt x="3013" y="1641"/>
                    <a:pt x="3033" y="1648"/>
                    <a:pt x="3053" y="1648"/>
                  </a:cubicBezTo>
                  <a:cubicBezTo>
                    <a:pt x="3079" y="1648"/>
                    <a:pt x="3106" y="1637"/>
                    <a:pt x="3122" y="1616"/>
                  </a:cubicBezTo>
                  <a:cubicBezTo>
                    <a:pt x="3154" y="1577"/>
                    <a:pt x="3149" y="1520"/>
                    <a:pt x="3111" y="1487"/>
                  </a:cubicBezTo>
                  <a:cubicBezTo>
                    <a:pt x="2943" y="1345"/>
                    <a:pt x="2780" y="1245"/>
                    <a:pt x="2612" y="1183"/>
                  </a:cubicBezTo>
                  <a:cubicBezTo>
                    <a:pt x="2602" y="1179"/>
                    <a:pt x="2591" y="1177"/>
                    <a:pt x="2581" y="1177"/>
                  </a:cubicBezTo>
                  <a:close/>
                  <a:moveTo>
                    <a:pt x="9361" y="1084"/>
                  </a:moveTo>
                  <a:cubicBezTo>
                    <a:pt x="9356" y="1084"/>
                    <a:pt x="9351" y="1085"/>
                    <a:pt x="9345" y="1086"/>
                  </a:cubicBezTo>
                  <a:cubicBezTo>
                    <a:pt x="9295" y="1094"/>
                    <a:pt x="9264" y="1142"/>
                    <a:pt x="9272" y="1192"/>
                  </a:cubicBezTo>
                  <a:cubicBezTo>
                    <a:pt x="9306" y="1376"/>
                    <a:pt x="9331" y="1560"/>
                    <a:pt x="9351" y="1737"/>
                  </a:cubicBezTo>
                  <a:cubicBezTo>
                    <a:pt x="9354" y="1784"/>
                    <a:pt x="9394" y="1817"/>
                    <a:pt x="9441" y="1817"/>
                  </a:cubicBezTo>
                  <a:lnTo>
                    <a:pt x="9451" y="1817"/>
                  </a:lnTo>
                  <a:cubicBezTo>
                    <a:pt x="9501" y="1813"/>
                    <a:pt x="9537" y="1767"/>
                    <a:pt x="9531" y="1717"/>
                  </a:cubicBezTo>
                  <a:cubicBezTo>
                    <a:pt x="9513" y="1537"/>
                    <a:pt x="9485" y="1348"/>
                    <a:pt x="9451" y="1159"/>
                  </a:cubicBezTo>
                  <a:cubicBezTo>
                    <a:pt x="9443" y="1114"/>
                    <a:pt x="9404" y="1084"/>
                    <a:pt x="9361" y="1084"/>
                  </a:cubicBezTo>
                  <a:close/>
                  <a:moveTo>
                    <a:pt x="1059" y="1632"/>
                  </a:moveTo>
                  <a:cubicBezTo>
                    <a:pt x="1039" y="1632"/>
                    <a:pt x="1018" y="1639"/>
                    <a:pt x="1002" y="1653"/>
                  </a:cubicBezTo>
                  <a:cubicBezTo>
                    <a:pt x="853" y="1779"/>
                    <a:pt x="718" y="1918"/>
                    <a:pt x="602" y="2068"/>
                  </a:cubicBezTo>
                  <a:cubicBezTo>
                    <a:pt x="572" y="2108"/>
                    <a:pt x="579" y="2165"/>
                    <a:pt x="618" y="2195"/>
                  </a:cubicBezTo>
                  <a:cubicBezTo>
                    <a:pt x="635" y="2210"/>
                    <a:pt x="654" y="2215"/>
                    <a:pt x="674" y="2215"/>
                  </a:cubicBezTo>
                  <a:cubicBezTo>
                    <a:pt x="701" y="2215"/>
                    <a:pt x="727" y="2203"/>
                    <a:pt x="747" y="2181"/>
                  </a:cubicBezTo>
                  <a:cubicBezTo>
                    <a:pt x="854" y="2041"/>
                    <a:pt x="980" y="1910"/>
                    <a:pt x="1119" y="1793"/>
                  </a:cubicBezTo>
                  <a:cubicBezTo>
                    <a:pt x="1159" y="1759"/>
                    <a:pt x="1162" y="1701"/>
                    <a:pt x="1130" y="1664"/>
                  </a:cubicBezTo>
                  <a:cubicBezTo>
                    <a:pt x="1111" y="1643"/>
                    <a:pt x="1085" y="1632"/>
                    <a:pt x="1059" y="1632"/>
                  </a:cubicBezTo>
                  <a:close/>
                  <a:moveTo>
                    <a:pt x="3443" y="1863"/>
                  </a:moveTo>
                  <a:cubicBezTo>
                    <a:pt x="3422" y="1863"/>
                    <a:pt x="3401" y="1870"/>
                    <a:pt x="3384" y="1885"/>
                  </a:cubicBezTo>
                  <a:cubicBezTo>
                    <a:pt x="3346" y="1916"/>
                    <a:pt x="3340" y="1973"/>
                    <a:pt x="3373" y="2014"/>
                  </a:cubicBezTo>
                  <a:cubicBezTo>
                    <a:pt x="3480" y="2140"/>
                    <a:pt x="3588" y="2286"/>
                    <a:pt x="3704" y="2453"/>
                  </a:cubicBezTo>
                  <a:cubicBezTo>
                    <a:pt x="3722" y="2479"/>
                    <a:pt x="3751" y="2493"/>
                    <a:pt x="3779" y="2493"/>
                  </a:cubicBezTo>
                  <a:cubicBezTo>
                    <a:pt x="3797" y="2493"/>
                    <a:pt x="3815" y="2489"/>
                    <a:pt x="3830" y="2475"/>
                  </a:cubicBezTo>
                  <a:cubicBezTo>
                    <a:pt x="3871" y="2446"/>
                    <a:pt x="3881" y="2389"/>
                    <a:pt x="3852" y="2347"/>
                  </a:cubicBezTo>
                  <a:cubicBezTo>
                    <a:pt x="3734" y="2175"/>
                    <a:pt x="3623" y="2028"/>
                    <a:pt x="3513" y="1895"/>
                  </a:cubicBezTo>
                  <a:cubicBezTo>
                    <a:pt x="3495" y="1874"/>
                    <a:pt x="3469" y="1863"/>
                    <a:pt x="3443" y="1863"/>
                  </a:cubicBezTo>
                  <a:close/>
                  <a:moveTo>
                    <a:pt x="9478" y="2192"/>
                  </a:moveTo>
                  <a:cubicBezTo>
                    <a:pt x="9477" y="2192"/>
                    <a:pt x="9475" y="2192"/>
                    <a:pt x="9474" y="2193"/>
                  </a:cubicBezTo>
                  <a:cubicBezTo>
                    <a:pt x="9424" y="2194"/>
                    <a:pt x="9382" y="2236"/>
                    <a:pt x="9385" y="2286"/>
                  </a:cubicBezTo>
                  <a:cubicBezTo>
                    <a:pt x="9387" y="2329"/>
                    <a:pt x="9387" y="2373"/>
                    <a:pt x="9387" y="2416"/>
                  </a:cubicBezTo>
                  <a:cubicBezTo>
                    <a:pt x="9387" y="2559"/>
                    <a:pt x="9381" y="2698"/>
                    <a:pt x="9371" y="2834"/>
                  </a:cubicBezTo>
                  <a:cubicBezTo>
                    <a:pt x="9367" y="2884"/>
                    <a:pt x="9405" y="2930"/>
                    <a:pt x="9455" y="2933"/>
                  </a:cubicBezTo>
                  <a:lnTo>
                    <a:pt x="9461" y="2933"/>
                  </a:lnTo>
                  <a:cubicBezTo>
                    <a:pt x="9510" y="2933"/>
                    <a:pt x="9550" y="2897"/>
                    <a:pt x="9553" y="2848"/>
                  </a:cubicBezTo>
                  <a:cubicBezTo>
                    <a:pt x="9564" y="2708"/>
                    <a:pt x="9569" y="2562"/>
                    <a:pt x="9569" y="2416"/>
                  </a:cubicBezTo>
                  <a:cubicBezTo>
                    <a:pt x="9569" y="2372"/>
                    <a:pt x="9567" y="2326"/>
                    <a:pt x="9567" y="2281"/>
                  </a:cubicBezTo>
                  <a:cubicBezTo>
                    <a:pt x="9566" y="2233"/>
                    <a:pt x="9521" y="2192"/>
                    <a:pt x="9478" y="2192"/>
                  </a:cubicBezTo>
                  <a:close/>
                  <a:moveTo>
                    <a:pt x="383" y="2506"/>
                  </a:moveTo>
                  <a:cubicBezTo>
                    <a:pt x="349" y="2506"/>
                    <a:pt x="317" y="2525"/>
                    <a:pt x="301" y="2558"/>
                  </a:cubicBezTo>
                  <a:cubicBezTo>
                    <a:pt x="221" y="2727"/>
                    <a:pt x="157" y="2910"/>
                    <a:pt x="108" y="3099"/>
                  </a:cubicBezTo>
                  <a:cubicBezTo>
                    <a:pt x="95" y="3149"/>
                    <a:pt x="127" y="3198"/>
                    <a:pt x="174" y="3211"/>
                  </a:cubicBezTo>
                  <a:cubicBezTo>
                    <a:pt x="181" y="3213"/>
                    <a:pt x="188" y="3213"/>
                    <a:pt x="195" y="3213"/>
                  </a:cubicBezTo>
                  <a:cubicBezTo>
                    <a:pt x="237" y="3213"/>
                    <a:pt x="273" y="3188"/>
                    <a:pt x="286" y="3145"/>
                  </a:cubicBezTo>
                  <a:cubicBezTo>
                    <a:pt x="330" y="2966"/>
                    <a:pt x="392" y="2794"/>
                    <a:pt x="466" y="2636"/>
                  </a:cubicBezTo>
                  <a:cubicBezTo>
                    <a:pt x="488" y="2589"/>
                    <a:pt x="467" y="2536"/>
                    <a:pt x="423" y="2515"/>
                  </a:cubicBezTo>
                  <a:cubicBezTo>
                    <a:pt x="410" y="2509"/>
                    <a:pt x="397" y="2506"/>
                    <a:pt x="383" y="2506"/>
                  </a:cubicBezTo>
                  <a:close/>
                  <a:moveTo>
                    <a:pt x="4081" y="2780"/>
                  </a:moveTo>
                  <a:cubicBezTo>
                    <a:pt x="4064" y="2780"/>
                    <a:pt x="4048" y="2784"/>
                    <a:pt x="4033" y="2794"/>
                  </a:cubicBezTo>
                  <a:cubicBezTo>
                    <a:pt x="3993" y="2820"/>
                    <a:pt x="3978" y="2876"/>
                    <a:pt x="4004" y="2919"/>
                  </a:cubicBezTo>
                  <a:cubicBezTo>
                    <a:pt x="4102" y="3075"/>
                    <a:pt x="4198" y="3235"/>
                    <a:pt x="4293" y="3397"/>
                  </a:cubicBezTo>
                  <a:cubicBezTo>
                    <a:pt x="4311" y="3425"/>
                    <a:pt x="4341" y="3441"/>
                    <a:pt x="4372" y="3441"/>
                  </a:cubicBezTo>
                  <a:cubicBezTo>
                    <a:pt x="4388" y="3441"/>
                    <a:pt x="4404" y="3438"/>
                    <a:pt x="4417" y="3428"/>
                  </a:cubicBezTo>
                  <a:cubicBezTo>
                    <a:pt x="4460" y="3402"/>
                    <a:pt x="4474" y="3347"/>
                    <a:pt x="4448" y="3304"/>
                  </a:cubicBezTo>
                  <a:cubicBezTo>
                    <a:pt x="4352" y="3140"/>
                    <a:pt x="4255" y="2977"/>
                    <a:pt x="4159" y="2823"/>
                  </a:cubicBezTo>
                  <a:cubicBezTo>
                    <a:pt x="4141" y="2796"/>
                    <a:pt x="4111" y="2780"/>
                    <a:pt x="4081" y="2780"/>
                  </a:cubicBezTo>
                  <a:close/>
                  <a:moveTo>
                    <a:pt x="9389" y="3305"/>
                  </a:moveTo>
                  <a:cubicBezTo>
                    <a:pt x="9346" y="3305"/>
                    <a:pt x="9308" y="3334"/>
                    <a:pt x="9301" y="3378"/>
                  </a:cubicBezTo>
                  <a:cubicBezTo>
                    <a:pt x="9265" y="3560"/>
                    <a:pt x="9219" y="3739"/>
                    <a:pt x="9163" y="3907"/>
                  </a:cubicBezTo>
                  <a:cubicBezTo>
                    <a:pt x="9146" y="3954"/>
                    <a:pt x="9172" y="4005"/>
                    <a:pt x="9221" y="4021"/>
                  </a:cubicBezTo>
                  <a:cubicBezTo>
                    <a:pt x="9229" y="4025"/>
                    <a:pt x="9241" y="4027"/>
                    <a:pt x="9249" y="4027"/>
                  </a:cubicBezTo>
                  <a:cubicBezTo>
                    <a:pt x="9286" y="4027"/>
                    <a:pt x="9322" y="4004"/>
                    <a:pt x="9335" y="3964"/>
                  </a:cubicBezTo>
                  <a:cubicBezTo>
                    <a:pt x="9394" y="3789"/>
                    <a:pt x="9443" y="3603"/>
                    <a:pt x="9478" y="3413"/>
                  </a:cubicBezTo>
                  <a:cubicBezTo>
                    <a:pt x="9488" y="3364"/>
                    <a:pt x="9457" y="3317"/>
                    <a:pt x="9407" y="3307"/>
                  </a:cubicBezTo>
                  <a:cubicBezTo>
                    <a:pt x="9401" y="3305"/>
                    <a:pt x="9395" y="3305"/>
                    <a:pt x="9389" y="3305"/>
                  </a:cubicBezTo>
                  <a:close/>
                  <a:moveTo>
                    <a:pt x="106" y="3585"/>
                  </a:moveTo>
                  <a:cubicBezTo>
                    <a:pt x="59" y="3585"/>
                    <a:pt x="18" y="3621"/>
                    <a:pt x="15" y="3669"/>
                  </a:cubicBezTo>
                  <a:cubicBezTo>
                    <a:pt x="6" y="3778"/>
                    <a:pt x="1" y="3892"/>
                    <a:pt x="1" y="4007"/>
                  </a:cubicBezTo>
                  <a:cubicBezTo>
                    <a:pt x="1" y="4084"/>
                    <a:pt x="2" y="4161"/>
                    <a:pt x="6" y="4237"/>
                  </a:cubicBezTo>
                  <a:cubicBezTo>
                    <a:pt x="9" y="4286"/>
                    <a:pt x="49" y="4323"/>
                    <a:pt x="98" y="4323"/>
                  </a:cubicBezTo>
                  <a:cubicBezTo>
                    <a:pt x="100" y="4323"/>
                    <a:pt x="101" y="4323"/>
                    <a:pt x="102" y="4326"/>
                  </a:cubicBezTo>
                  <a:cubicBezTo>
                    <a:pt x="152" y="4323"/>
                    <a:pt x="191" y="4280"/>
                    <a:pt x="188" y="4230"/>
                  </a:cubicBezTo>
                  <a:cubicBezTo>
                    <a:pt x="185" y="4157"/>
                    <a:pt x="184" y="4084"/>
                    <a:pt x="184" y="4008"/>
                  </a:cubicBezTo>
                  <a:cubicBezTo>
                    <a:pt x="184" y="3898"/>
                    <a:pt x="187" y="3789"/>
                    <a:pt x="195" y="3685"/>
                  </a:cubicBezTo>
                  <a:cubicBezTo>
                    <a:pt x="201" y="3634"/>
                    <a:pt x="164" y="3590"/>
                    <a:pt x="114" y="3586"/>
                  </a:cubicBezTo>
                  <a:cubicBezTo>
                    <a:pt x="111" y="3586"/>
                    <a:pt x="109" y="3585"/>
                    <a:pt x="106" y="3585"/>
                  </a:cubicBezTo>
                  <a:close/>
                  <a:moveTo>
                    <a:pt x="4656" y="3740"/>
                  </a:moveTo>
                  <a:cubicBezTo>
                    <a:pt x="4640" y="3740"/>
                    <a:pt x="4624" y="3745"/>
                    <a:pt x="4610" y="3753"/>
                  </a:cubicBezTo>
                  <a:cubicBezTo>
                    <a:pt x="4567" y="3779"/>
                    <a:pt x="4553" y="3835"/>
                    <a:pt x="4577" y="3878"/>
                  </a:cubicBezTo>
                  <a:cubicBezTo>
                    <a:pt x="4671" y="4041"/>
                    <a:pt x="4769" y="4201"/>
                    <a:pt x="4865" y="4359"/>
                  </a:cubicBezTo>
                  <a:cubicBezTo>
                    <a:pt x="4882" y="4386"/>
                    <a:pt x="4912" y="4402"/>
                    <a:pt x="4942" y="4402"/>
                  </a:cubicBezTo>
                  <a:cubicBezTo>
                    <a:pt x="4959" y="4402"/>
                    <a:pt x="4976" y="4399"/>
                    <a:pt x="4991" y="4388"/>
                  </a:cubicBezTo>
                  <a:cubicBezTo>
                    <a:pt x="5034" y="4362"/>
                    <a:pt x="5048" y="4306"/>
                    <a:pt x="5021" y="4263"/>
                  </a:cubicBezTo>
                  <a:cubicBezTo>
                    <a:pt x="4925" y="4107"/>
                    <a:pt x="4829" y="3947"/>
                    <a:pt x="4734" y="3785"/>
                  </a:cubicBezTo>
                  <a:cubicBezTo>
                    <a:pt x="4716" y="3756"/>
                    <a:pt x="4687" y="3740"/>
                    <a:pt x="4656" y="3740"/>
                  </a:cubicBezTo>
                  <a:close/>
                  <a:moveTo>
                    <a:pt x="9034" y="4360"/>
                  </a:moveTo>
                  <a:cubicBezTo>
                    <a:pt x="9001" y="4360"/>
                    <a:pt x="8970" y="4378"/>
                    <a:pt x="8954" y="4409"/>
                  </a:cubicBezTo>
                  <a:cubicBezTo>
                    <a:pt x="8871" y="4572"/>
                    <a:pt x="8777" y="4730"/>
                    <a:pt x="8671" y="4874"/>
                  </a:cubicBezTo>
                  <a:cubicBezTo>
                    <a:pt x="8642" y="4916"/>
                    <a:pt x="8651" y="4973"/>
                    <a:pt x="8692" y="5002"/>
                  </a:cubicBezTo>
                  <a:cubicBezTo>
                    <a:pt x="8708" y="5015"/>
                    <a:pt x="8728" y="5021"/>
                    <a:pt x="8745" y="5021"/>
                  </a:cubicBezTo>
                  <a:cubicBezTo>
                    <a:pt x="8775" y="5021"/>
                    <a:pt x="8801" y="5006"/>
                    <a:pt x="8817" y="4980"/>
                  </a:cubicBezTo>
                  <a:cubicBezTo>
                    <a:pt x="8928" y="4827"/>
                    <a:pt x="9029" y="4664"/>
                    <a:pt x="9115" y="4492"/>
                  </a:cubicBezTo>
                  <a:cubicBezTo>
                    <a:pt x="9138" y="4448"/>
                    <a:pt x="9120" y="4393"/>
                    <a:pt x="9076" y="4370"/>
                  </a:cubicBezTo>
                  <a:cubicBezTo>
                    <a:pt x="9062" y="4364"/>
                    <a:pt x="9048" y="4360"/>
                    <a:pt x="9034" y="4360"/>
                  </a:cubicBezTo>
                  <a:close/>
                  <a:moveTo>
                    <a:pt x="5247" y="4689"/>
                  </a:moveTo>
                  <a:cubicBezTo>
                    <a:pt x="5229" y="4689"/>
                    <a:pt x="5211" y="4694"/>
                    <a:pt x="5196" y="4705"/>
                  </a:cubicBezTo>
                  <a:cubicBezTo>
                    <a:pt x="5154" y="4734"/>
                    <a:pt x="5143" y="4791"/>
                    <a:pt x="5171" y="4831"/>
                  </a:cubicBezTo>
                  <a:cubicBezTo>
                    <a:pt x="5290" y="5006"/>
                    <a:pt x="5399" y="5154"/>
                    <a:pt x="5508" y="5288"/>
                  </a:cubicBezTo>
                  <a:cubicBezTo>
                    <a:pt x="5526" y="5311"/>
                    <a:pt x="5551" y="5323"/>
                    <a:pt x="5578" y="5323"/>
                  </a:cubicBezTo>
                  <a:cubicBezTo>
                    <a:pt x="5598" y="5323"/>
                    <a:pt x="5618" y="5317"/>
                    <a:pt x="5635" y="5300"/>
                  </a:cubicBezTo>
                  <a:cubicBezTo>
                    <a:pt x="5675" y="5268"/>
                    <a:pt x="5682" y="5211"/>
                    <a:pt x="5649" y="5172"/>
                  </a:cubicBezTo>
                  <a:cubicBezTo>
                    <a:pt x="5544" y="5042"/>
                    <a:pt x="5436" y="4896"/>
                    <a:pt x="5322" y="4728"/>
                  </a:cubicBezTo>
                  <a:cubicBezTo>
                    <a:pt x="5304" y="4703"/>
                    <a:pt x="5275" y="4689"/>
                    <a:pt x="5247" y="4689"/>
                  </a:cubicBezTo>
                  <a:close/>
                  <a:moveTo>
                    <a:pt x="161" y="4697"/>
                  </a:moveTo>
                  <a:cubicBezTo>
                    <a:pt x="156" y="4697"/>
                    <a:pt x="150" y="4697"/>
                    <a:pt x="144" y="4698"/>
                  </a:cubicBezTo>
                  <a:cubicBezTo>
                    <a:pt x="94" y="4705"/>
                    <a:pt x="59" y="4751"/>
                    <a:pt x="69" y="4801"/>
                  </a:cubicBezTo>
                  <a:cubicBezTo>
                    <a:pt x="100" y="4985"/>
                    <a:pt x="138" y="5171"/>
                    <a:pt x="187" y="5357"/>
                  </a:cubicBezTo>
                  <a:cubicBezTo>
                    <a:pt x="198" y="5397"/>
                    <a:pt x="234" y="5424"/>
                    <a:pt x="274" y="5424"/>
                  </a:cubicBezTo>
                  <a:cubicBezTo>
                    <a:pt x="281" y="5424"/>
                    <a:pt x="289" y="5423"/>
                    <a:pt x="297" y="5420"/>
                  </a:cubicBezTo>
                  <a:cubicBezTo>
                    <a:pt x="346" y="5409"/>
                    <a:pt x="374" y="5358"/>
                    <a:pt x="363" y="5310"/>
                  </a:cubicBezTo>
                  <a:cubicBezTo>
                    <a:pt x="316" y="5131"/>
                    <a:pt x="277" y="4950"/>
                    <a:pt x="248" y="4773"/>
                  </a:cubicBezTo>
                  <a:cubicBezTo>
                    <a:pt x="242" y="4729"/>
                    <a:pt x="205" y="4697"/>
                    <a:pt x="161" y="4697"/>
                  </a:cubicBezTo>
                  <a:close/>
                  <a:moveTo>
                    <a:pt x="8384" y="5263"/>
                  </a:moveTo>
                  <a:cubicBezTo>
                    <a:pt x="8361" y="5263"/>
                    <a:pt x="8338" y="5272"/>
                    <a:pt x="8320" y="5290"/>
                  </a:cubicBezTo>
                  <a:cubicBezTo>
                    <a:pt x="8194" y="5417"/>
                    <a:pt x="8056" y="5537"/>
                    <a:pt x="7910" y="5648"/>
                  </a:cubicBezTo>
                  <a:cubicBezTo>
                    <a:pt x="7870" y="5679"/>
                    <a:pt x="7862" y="5736"/>
                    <a:pt x="7892" y="5775"/>
                  </a:cubicBezTo>
                  <a:cubicBezTo>
                    <a:pt x="7910" y="5798"/>
                    <a:pt x="7939" y="5811"/>
                    <a:pt x="7966" y="5811"/>
                  </a:cubicBezTo>
                  <a:cubicBezTo>
                    <a:pt x="7985" y="5811"/>
                    <a:pt x="8003" y="5805"/>
                    <a:pt x="8019" y="5792"/>
                  </a:cubicBezTo>
                  <a:cubicBezTo>
                    <a:pt x="8172" y="5679"/>
                    <a:pt x="8318" y="5552"/>
                    <a:pt x="8449" y="5419"/>
                  </a:cubicBezTo>
                  <a:cubicBezTo>
                    <a:pt x="8485" y="5383"/>
                    <a:pt x="8485" y="5325"/>
                    <a:pt x="8449" y="5290"/>
                  </a:cubicBezTo>
                  <a:cubicBezTo>
                    <a:pt x="8431" y="5272"/>
                    <a:pt x="8408" y="5263"/>
                    <a:pt x="8384" y="5263"/>
                  </a:cubicBezTo>
                  <a:close/>
                  <a:moveTo>
                    <a:pt x="5955" y="5548"/>
                  </a:moveTo>
                  <a:cubicBezTo>
                    <a:pt x="5931" y="5548"/>
                    <a:pt x="5907" y="5558"/>
                    <a:pt x="5890" y="5577"/>
                  </a:cubicBezTo>
                  <a:cubicBezTo>
                    <a:pt x="5856" y="5616"/>
                    <a:pt x="5857" y="5673"/>
                    <a:pt x="5894" y="5706"/>
                  </a:cubicBezTo>
                  <a:cubicBezTo>
                    <a:pt x="6052" y="5850"/>
                    <a:pt x="6209" y="5966"/>
                    <a:pt x="6367" y="6043"/>
                  </a:cubicBezTo>
                  <a:cubicBezTo>
                    <a:pt x="6380" y="6051"/>
                    <a:pt x="6394" y="6054"/>
                    <a:pt x="6408" y="6054"/>
                  </a:cubicBezTo>
                  <a:cubicBezTo>
                    <a:pt x="6443" y="6054"/>
                    <a:pt x="6474" y="6037"/>
                    <a:pt x="6489" y="6003"/>
                  </a:cubicBezTo>
                  <a:cubicBezTo>
                    <a:pt x="6513" y="5957"/>
                    <a:pt x="6494" y="5904"/>
                    <a:pt x="6450" y="5881"/>
                  </a:cubicBezTo>
                  <a:cubicBezTo>
                    <a:pt x="6308" y="5809"/>
                    <a:pt x="6164" y="5705"/>
                    <a:pt x="6019" y="5573"/>
                  </a:cubicBezTo>
                  <a:cubicBezTo>
                    <a:pt x="6000" y="5557"/>
                    <a:pt x="5977" y="5548"/>
                    <a:pt x="5955" y="5548"/>
                  </a:cubicBezTo>
                  <a:close/>
                  <a:moveTo>
                    <a:pt x="7484" y="5913"/>
                  </a:moveTo>
                  <a:cubicBezTo>
                    <a:pt x="7473" y="5913"/>
                    <a:pt x="7462" y="5915"/>
                    <a:pt x="7451" y="5920"/>
                  </a:cubicBezTo>
                  <a:cubicBezTo>
                    <a:pt x="7290" y="5984"/>
                    <a:pt x="7133" y="6019"/>
                    <a:pt x="6980" y="6019"/>
                  </a:cubicBezTo>
                  <a:lnTo>
                    <a:pt x="6944" y="6019"/>
                  </a:lnTo>
                  <a:cubicBezTo>
                    <a:pt x="6942" y="6018"/>
                    <a:pt x="6941" y="6018"/>
                    <a:pt x="6939" y="6018"/>
                  </a:cubicBezTo>
                  <a:cubicBezTo>
                    <a:pt x="6892" y="6018"/>
                    <a:pt x="6852" y="6057"/>
                    <a:pt x="6851" y="6106"/>
                  </a:cubicBezTo>
                  <a:cubicBezTo>
                    <a:pt x="6849" y="6156"/>
                    <a:pt x="6888" y="6197"/>
                    <a:pt x="6938" y="6199"/>
                  </a:cubicBezTo>
                  <a:lnTo>
                    <a:pt x="6981" y="6199"/>
                  </a:lnTo>
                  <a:cubicBezTo>
                    <a:pt x="7157" y="6199"/>
                    <a:pt x="7339" y="6162"/>
                    <a:pt x="7518" y="6089"/>
                  </a:cubicBezTo>
                  <a:cubicBezTo>
                    <a:pt x="7565" y="6070"/>
                    <a:pt x="7588" y="6017"/>
                    <a:pt x="7568" y="5970"/>
                  </a:cubicBezTo>
                  <a:cubicBezTo>
                    <a:pt x="7555" y="5935"/>
                    <a:pt x="7520" y="5913"/>
                    <a:pt x="7484" y="5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5"/>
            <p:cNvSpPr/>
            <p:nvPr/>
          </p:nvSpPr>
          <p:spPr>
            <a:xfrm>
              <a:off x="3114180" y="4290079"/>
              <a:ext cx="9901" cy="13665"/>
            </a:xfrm>
            <a:custGeom>
              <a:avLst/>
              <a:gdLst/>
              <a:ahLst/>
              <a:cxnLst/>
              <a:rect l="l" t="t" r="r" b="b"/>
              <a:pathLst>
                <a:path w="313" h="432" extrusionOk="0">
                  <a:moveTo>
                    <a:pt x="106" y="1"/>
                  </a:moveTo>
                  <a:cubicBezTo>
                    <a:pt x="93" y="1"/>
                    <a:pt x="80" y="4"/>
                    <a:pt x="68" y="10"/>
                  </a:cubicBezTo>
                  <a:cubicBezTo>
                    <a:pt x="21" y="30"/>
                    <a:pt x="1" y="85"/>
                    <a:pt x="22" y="130"/>
                  </a:cubicBezTo>
                  <a:cubicBezTo>
                    <a:pt x="22" y="130"/>
                    <a:pt x="64" y="220"/>
                    <a:pt x="125" y="375"/>
                  </a:cubicBezTo>
                  <a:cubicBezTo>
                    <a:pt x="140" y="410"/>
                    <a:pt x="172" y="432"/>
                    <a:pt x="208" y="432"/>
                  </a:cubicBezTo>
                  <a:cubicBezTo>
                    <a:pt x="220" y="432"/>
                    <a:pt x="231" y="431"/>
                    <a:pt x="243" y="429"/>
                  </a:cubicBezTo>
                  <a:cubicBezTo>
                    <a:pt x="290" y="410"/>
                    <a:pt x="313" y="357"/>
                    <a:pt x="294" y="310"/>
                  </a:cubicBezTo>
                  <a:cubicBezTo>
                    <a:pt x="230" y="146"/>
                    <a:pt x="187" y="55"/>
                    <a:pt x="187" y="55"/>
                  </a:cubicBezTo>
                  <a:cubicBezTo>
                    <a:pt x="173" y="21"/>
                    <a:pt x="141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5"/>
            <p:cNvSpPr/>
            <p:nvPr/>
          </p:nvSpPr>
          <p:spPr>
            <a:xfrm>
              <a:off x="2699477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2040" y="1"/>
                  </a:moveTo>
                  <a:cubicBezTo>
                    <a:pt x="1391" y="1"/>
                    <a:pt x="328" y="239"/>
                    <a:pt x="194" y="512"/>
                  </a:cubicBezTo>
                  <a:cubicBezTo>
                    <a:pt x="0" y="906"/>
                    <a:pt x="851" y="11825"/>
                    <a:pt x="968" y="12096"/>
                  </a:cubicBezTo>
                  <a:cubicBezTo>
                    <a:pt x="1018" y="12207"/>
                    <a:pt x="1247" y="12246"/>
                    <a:pt x="1552" y="12246"/>
                  </a:cubicBezTo>
                  <a:cubicBezTo>
                    <a:pt x="1992" y="12246"/>
                    <a:pt x="2590" y="12164"/>
                    <a:pt x="3037" y="12096"/>
                  </a:cubicBezTo>
                  <a:cubicBezTo>
                    <a:pt x="3796" y="11979"/>
                    <a:pt x="2542" y="156"/>
                    <a:pt x="2542" y="156"/>
                  </a:cubicBezTo>
                  <a:cubicBezTo>
                    <a:pt x="2531" y="47"/>
                    <a:pt x="2325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5"/>
            <p:cNvSpPr/>
            <p:nvPr/>
          </p:nvSpPr>
          <p:spPr>
            <a:xfrm>
              <a:off x="3159604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1756" y="1"/>
                  </a:moveTo>
                  <a:cubicBezTo>
                    <a:pt x="1471" y="1"/>
                    <a:pt x="1266" y="47"/>
                    <a:pt x="1255" y="156"/>
                  </a:cubicBezTo>
                  <a:cubicBezTo>
                    <a:pt x="1255" y="156"/>
                    <a:pt x="1" y="11979"/>
                    <a:pt x="760" y="12096"/>
                  </a:cubicBezTo>
                  <a:cubicBezTo>
                    <a:pt x="1207" y="12164"/>
                    <a:pt x="1805" y="12246"/>
                    <a:pt x="2245" y="12246"/>
                  </a:cubicBezTo>
                  <a:cubicBezTo>
                    <a:pt x="2550" y="12246"/>
                    <a:pt x="2779" y="12207"/>
                    <a:pt x="2829" y="12096"/>
                  </a:cubicBezTo>
                  <a:cubicBezTo>
                    <a:pt x="2946" y="11825"/>
                    <a:pt x="3797" y="906"/>
                    <a:pt x="3603" y="512"/>
                  </a:cubicBezTo>
                  <a:cubicBezTo>
                    <a:pt x="3469" y="239"/>
                    <a:pt x="2405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9" name="Google Shape;5019;p25"/>
          <p:cNvSpPr txBox="1">
            <a:spLocks noGrp="1"/>
          </p:cNvSpPr>
          <p:nvPr>
            <p:ph type="subTitle" idx="1"/>
          </p:nvPr>
        </p:nvSpPr>
        <p:spPr>
          <a:xfrm rot="247">
            <a:off x="868650" y="1353050"/>
            <a:ext cx="4168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020" name="Google Shape;5020;p25"/>
          <p:cNvGrpSpPr/>
          <p:nvPr/>
        </p:nvGrpSpPr>
        <p:grpSpPr>
          <a:xfrm>
            <a:off x="8732201" y="4588454"/>
            <a:ext cx="251479" cy="249984"/>
            <a:chOff x="4306580" y="1781304"/>
            <a:chExt cx="372342" cy="370127"/>
          </a:xfrm>
        </p:grpSpPr>
        <p:sp>
          <p:nvSpPr>
            <p:cNvPr id="5021" name="Google Shape;5021;p25"/>
            <p:cNvSpPr/>
            <p:nvPr/>
          </p:nvSpPr>
          <p:spPr>
            <a:xfrm rot="-927089">
              <a:off x="4353514" y="1812937"/>
              <a:ext cx="279099" cy="306861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5"/>
            <p:cNvSpPr/>
            <p:nvPr/>
          </p:nvSpPr>
          <p:spPr>
            <a:xfrm rot="-927089">
              <a:off x="4336254" y="1832631"/>
              <a:ext cx="312995" cy="265213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3_1">
    <p:spTree>
      <p:nvGrpSpPr>
        <p:cNvPr id="1" name="Shape 5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" name="Google Shape;5024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025" name="Google Shape;5025;p26"/>
          <p:cNvGrpSpPr/>
          <p:nvPr/>
        </p:nvGrpSpPr>
        <p:grpSpPr>
          <a:xfrm>
            <a:off x="-217700" y="-57875"/>
            <a:ext cx="9730425" cy="5300261"/>
            <a:chOff x="-217700" y="-57875"/>
            <a:chExt cx="9730425" cy="5300261"/>
          </a:xfrm>
        </p:grpSpPr>
        <p:sp>
          <p:nvSpPr>
            <p:cNvPr id="5026" name="Google Shape;5026;p26"/>
            <p:cNvSpPr/>
            <p:nvPr/>
          </p:nvSpPr>
          <p:spPr>
            <a:xfrm>
              <a:off x="4059150" y="-57875"/>
              <a:ext cx="5453575" cy="893750"/>
            </a:xfrm>
            <a:custGeom>
              <a:avLst/>
              <a:gdLst/>
              <a:ahLst/>
              <a:cxnLst/>
              <a:rect l="l" t="t" r="r" b="b"/>
              <a:pathLst>
                <a:path w="218143" h="35750" extrusionOk="0">
                  <a:moveTo>
                    <a:pt x="0" y="0"/>
                  </a:moveTo>
                  <a:cubicBezTo>
                    <a:pt x="5930" y="5189"/>
                    <a:pt x="11325" y="12195"/>
                    <a:pt x="18969" y="14105"/>
                  </a:cubicBezTo>
                  <a:cubicBezTo>
                    <a:pt x="40329" y="19443"/>
                    <a:pt x="62869" y="10437"/>
                    <a:pt x="84874" y="9728"/>
                  </a:cubicBezTo>
                  <a:cubicBezTo>
                    <a:pt x="105046" y="9078"/>
                    <a:pt x="125810" y="20731"/>
                    <a:pt x="145185" y="15078"/>
                  </a:cubicBezTo>
                  <a:cubicBezTo>
                    <a:pt x="159152" y="11003"/>
                    <a:pt x="174153" y="6914"/>
                    <a:pt x="188474" y="9485"/>
                  </a:cubicBezTo>
                  <a:cubicBezTo>
                    <a:pt x="201474" y="11819"/>
                    <a:pt x="218143" y="22542"/>
                    <a:pt x="218143" y="3575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5027" name="Google Shape;5027;p26"/>
            <p:cNvGrpSpPr/>
            <p:nvPr/>
          </p:nvGrpSpPr>
          <p:grpSpPr>
            <a:xfrm>
              <a:off x="8712911" y="2316035"/>
              <a:ext cx="186410" cy="619807"/>
              <a:chOff x="4912361" y="3048535"/>
              <a:chExt cx="186410" cy="619807"/>
            </a:xfrm>
          </p:grpSpPr>
          <p:sp>
            <p:nvSpPr>
              <p:cNvPr id="5028" name="Google Shape;5028;p26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6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6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6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6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6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6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6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6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7" name="Google Shape;5037;p26"/>
            <p:cNvGrpSpPr/>
            <p:nvPr/>
          </p:nvGrpSpPr>
          <p:grpSpPr>
            <a:xfrm>
              <a:off x="4059159" y="4755374"/>
              <a:ext cx="310220" cy="298990"/>
              <a:chOff x="2049809" y="3045624"/>
              <a:chExt cx="310220" cy="298990"/>
            </a:xfrm>
          </p:grpSpPr>
          <p:sp>
            <p:nvSpPr>
              <p:cNvPr id="5038" name="Google Shape;5038;p26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6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6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6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6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6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4" name="Google Shape;5044;p26"/>
            <p:cNvSpPr/>
            <p:nvPr/>
          </p:nvSpPr>
          <p:spPr>
            <a:xfrm>
              <a:off x="8530537" y="168398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5" name="Google Shape;5045;p26"/>
            <p:cNvGrpSpPr/>
            <p:nvPr/>
          </p:nvGrpSpPr>
          <p:grpSpPr>
            <a:xfrm>
              <a:off x="305077" y="2261806"/>
              <a:ext cx="147945" cy="134470"/>
              <a:chOff x="3477352" y="993181"/>
              <a:chExt cx="147945" cy="134470"/>
            </a:xfrm>
          </p:grpSpPr>
          <p:sp>
            <p:nvSpPr>
              <p:cNvPr id="5046" name="Google Shape;5046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8" name="Google Shape;5048;p26"/>
            <p:cNvGrpSpPr/>
            <p:nvPr/>
          </p:nvGrpSpPr>
          <p:grpSpPr>
            <a:xfrm>
              <a:off x="145428" y="2368281"/>
              <a:ext cx="83763" cy="83541"/>
              <a:chOff x="3317703" y="1099656"/>
              <a:chExt cx="83763" cy="83541"/>
            </a:xfrm>
          </p:grpSpPr>
          <p:sp>
            <p:nvSpPr>
              <p:cNvPr id="5049" name="Google Shape;5049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1" name="Google Shape;5051;p26"/>
            <p:cNvGrpSpPr/>
            <p:nvPr/>
          </p:nvGrpSpPr>
          <p:grpSpPr>
            <a:xfrm>
              <a:off x="155566" y="3344628"/>
              <a:ext cx="253123" cy="201815"/>
              <a:chOff x="1631216" y="1891228"/>
              <a:chExt cx="253123" cy="201815"/>
            </a:xfrm>
          </p:grpSpPr>
          <p:sp>
            <p:nvSpPr>
              <p:cNvPr id="5052" name="Google Shape;5052;p26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6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6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6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6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6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6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6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6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6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2" name="Google Shape;5062;p26"/>
            <p:cNvGrpSpPr/>
            <p:nvPr/>
          </p:nvGrpSpPr>
          <p:grpSpPr>
            <a:xfrm>
              <a:off x="119194" y="2879122"/>
              <a:ext cx="265681" cy="257583"/>
              <a:chOff x="1987619" y="2413322"/>
              <a:chExt cx="265681" cy="257583"/>
            </a:xfrm>
          </p:grpSpPr>
          <p:sp>
            <p:nvSpPr>
              <p:cNvPr id="5063" name="Google Shape;5063;p26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6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6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6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6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6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6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6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6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26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26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26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26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6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6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6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6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6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6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6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6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6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6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6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6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6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6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6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1" name="Google Shape;5091;p26"/>
            <p:cNvGrpSpPr/>
            <p:nvPr/>
          </p:nvGrpSpPr>
          <p:grpSpPr>
            <a:xfrm>
              <a:off x="3575035" y="4755372"/>
              <a:ext cx="235599" cy="224844"/>
              <a:chOff x="1690685" y="2722372"/>
              <a:chExt cx="235599" cy="224844"/>
            </a:xfrm>
          </p:grpSpPr>
          <p:sp>
            <p:nvSpPr>
              <p:cNvPr id="5092" name="Google Shape;5092;p26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6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6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6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6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6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6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6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6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6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6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6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6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6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6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6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6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6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6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6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6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6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6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26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26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26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26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26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0" name="Google Shape;5120;p26"/>
            <p:cNvGrpSpPr/>
            <p:nvPr/>
          </p:nvGrpSpPr>
          <p:grpSpPr>
            <a:xfrm>
              <a:off x="1688927" y="105206"/>
              <a:ext cx="147945" cy="134470"/>
              <a:chOff x="3477352" y="993181"/>
              <a:chExt cx="147945" cy="134470"/>
            </a:xfrm>
          </p:grpSpPr>
          <p:sp>
            <p:nvSpPr>
              <p:cNvPr id="5121" name="Google Shape;5121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3" name="Google Shape;5123;p26"/>
            <p:cNvGrpSpPr/>
            <p:nvPr/>
          </p:nvGrpSpPr>
          <p:grpSpPr>
            <a:xfrm>
              <a:off x="297828" y="2520681"/>
              <a:ext cx="83763" cy="83541"/>
              <a:chOff x="3317703" y="1099656"/>
              <a:chExt cx="83763" cy="83541"/>
            </a:xfrm>
          </p:grpSpPr>
          <p:sp>
            <p:nvSpPr>
              <p:cNvPr id="5124" name="Google Shape;5124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6" name="Google Shape;5126;p26"/>
            <p:cNvGrpSpPr/>
            <p:nvPr/>
          </p:nvGrpSpPr>
          <p:grpSpPr>
            <a:xfrm>
              <a:off x="4946077" y="105193"/>
              <a:ext cx="147945" cy="134470"/>
              <a:chOff x="3477352" y="993181"/>
              <a:chExt cx="147945" cy="134470"/>
            </a:xfrm>
          </p:grpSpPr>
          <p:sp>
            <p:nvSpPr>
              <p:cNvPr id="5127" name="Google Shape;5127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9" name="Google Shape;5129;p26"/>
            <p:cNvGrpSpPr/>
            <p:nvPr/>
          </p:nvGrpSpPr>
          <p:grpSpPr>
            <a:xfrm>
              <a:off x="6905553" y="4826031"/>
              <a:ext cx="83763" cy="83541"/>
              <a:chOff x="3317703" y="1099656"/>
              <a:chExt cx="83763" cy="83541"/>
            </a:xfrm>
          </p:grpSpPr>
          <p:sp>
            <p:nvSpPr>
              <p:cNvPr id="5130" name="Google Shape;5130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2" name="Google Shape;5132;p26"/>
            <p:cNvGrpSpPr/>
            <p:nvPr/>
          </p:nvGrpSpPr>
          <p:grpSpPr>
            <a:xfrm>
              <a:off x="6253427" y="4843056"/>
              <a:ext cx="147945" cy="134470"/>
              <a:chOff x="3477352" y="993181"/>
              <a:chExt cx="147945" cy="134470"/>
            </a:xfrm>
          </p:grpSpPr>
          <p:sp>
            <p:nvSpPr>
              <p:cNvPr id="5133" name="Google Shape;5133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5" name="Google Shape;5135;p26"/>
            <p:cNvGrpSpPr/>
            <p:nvPr/>
          </p:nvGrpSpPr>
          <p:grpSpPr>
            <a:xfrm>
              <a:off x="8837628" y="1090956"/>
              <a:ext cx="83763" cy="83541"/>
              <a:chOff x="3317703" y="1099656"/>
              <a:chExt cx="83763" cy="83541"/>
            </a:xfrm>
          </p:grpSpPr>
          <p:sp>
            <p:nvSpPr>
              <p:cNvPr id="5136" name="Google Shape;5136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8" name="Google Shape;5138;p26"/>
            <p:cNvGrpSpPr/>
            <p:nvPr/>
          </p:nvGrpSpPr>
          <p:grpSpPr>
            <a:xfrm>
              <a:off x="5877702" y="4755381"/>
              <a:ext cx="147945" cy="134470"/>
              <a:chOff x="3477352" y="993181"/>
              <a:chExt cx="147945" cy="134470"/>
            </a:xfrm>
          </p:grpSpPr>
          <p:sp>
            <p:nvSpPr>
              <p:cNvPr id="5139" name="Google Shape;5139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1" name="Google Shape;5141;p26"/>
            <p:cNvGrpSpPr/>
            <p:nvPr/>
          </p:nvGrpSpPr>
          <p:grpSpPr>
            <a:xfrm>
              <a:off x="8712903" y="3674443"/>
              <a:ext cx="83763" cy="83541"/>
              <a:chOff x="3317703" y="1099656"/>
              <a:chExt cx="83763" cy="83541"/>
            </a:xfrm>
          </p:grpSpPr>
          <p:sp>
            <p:nvSpPr>
              <p:cNvPr id="5142" name="Google Shape;5142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4" name="Google Shape;5144;p26"/>
            <p:cNvGrpSpPr/>
            <p:nvPr/>
          </p:nvGrpSpPr>
          <p:grpSpPr>
            <a:xfrm>
              <a:off x="8773452" y="3378306"/>
              <a:ext cx="147945" cy="134470"/>
              <a:chOff x="3477352" y="993181"/>
              <a:chExt cx="147945" cy="134470"/>
            </a:xfrm>
          </p:grpSpPr>
          <p:sp>
            <p:nvSpPr>
              <p:cNvPr id="5145" name="Google Shape;5145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7" name="Google Shape;5147;p26"/>
            <p:cNvGrpSpPr/>
            <p:nvPr/>
          </p:nvGrpSpPr>
          <p:grpSpPr>
            <a:xfrm>
              <a:off x="1406403" y="185156"/>
              <a:ext cx="83763" cy="83541"/>
              <a:chOff x="3317703" y="1099656"/>
              <a:chExt cx="83763" cy="83541"/>
            </a:xfrm>
          </p:grpSpPr>
          <p:sp>
            <p:nvSpPr>
              <p:cNvPr id="5148" name="Google Shape;5148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0" name="Google Shape;5150;p26"/>
            <p:cNvGrpSpPr/>
            <p:nvPr/>
          </p:nvGrpSpPr>
          <p:grpSpPr>
            <a:xfrm>
              <a:off x="81252" y="3813156"/>
              <a:ext cx="147945" cy="134470"/>
              <a:chOff x="3477352" y="993181"/>
              <a:chExt cx="147945" cy="134470"/>
            </a:xfrm>
          </p:grpSpPr>
          <p:sp>
            <p:nvSpPr>
              <p:cNvPr id="5151" name="Google Shape;5151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3" name="Google Shape;5153;p26"/>
            <p:cNvGrpSpPr/>
            <p:nvPr/>
          </p:nvGrpSpPr>
          <p:grpSpPr>
            <a:xfrm>
              <a:off x="5528728" y="4928181"/>
              <a:ext cx="83763" cy="83541"/>
              <a:chOff x="3317703" y="1099656"/>
              <a:chExt cx="83763" cy="83541"/>
            </a:xfrm>
          </p:grpSpPr>
          <p:sp>
            <p:nvSpPr>
              <p:cNvPr id="5154" name="Google Shape;5154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6" name="Google Shape;5156;p26"/>
            <p:cNvGrpSpPr/>
            <p:nvPr/>
          </p:nvGrpSpPr>
          <p:grpSpPr>
            <a:xfrm>
              <a:off x="3178552" y="4837643"/>
              <a:ext cx="147945" cy="134470"/>
              <a:chOff x="3477352" y="993181"/>
              <a:chExt cx="147945" cy="134470"/>
            </a:xfrm>
          </p:grpSpPr>
          <p:sp>
            <p:nvSpPr>
              <p:cNvPr id="5157" name="Google Shape;5157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9" name="Google Shape;5159;p26"/>
            <p:cNvGrpSpPr/>
            <p:nvPr/>
          </p:nvGrpSpPr>
          <p:grpSpPr>
            <a:xfrm>
              <a:off x="2961228" y="4780843"/>
              <a:ext cx="83763" cy="83541"/>
              <a:chOff x="3317703" y="1099656"/>
              <a:chExt cx="83763" cy="83541"/>
            </a:xfrm>
          </p:grpSpPr>
          <p:sp>
            <p:nvSpPr>
              <p:cNvPr id="5160" name="Google Shape;5160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2" name="Google Shape;5162;p26"/>
            <p:cNvGrpSpPr/>
            <p:nvPr/>
          </p:nvGrpSpPr>
          <p:grpSpPr>
            <a:xfrm>
              <a:off x="8773452" y="1357781"/>
              <a:ext cx="147945" cy="134470"/>
              <a:chOff x="3477352" y="993181"/>
              <a:chExt cx="147945" cy="134470"/>
            </a:xfrm>
          </p:grpSpPr>
          <p:sp>
            <p:nvSpPr>
              <p:cNvPr id="5163" name="Google Shape;5163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5" name="Google Shape;5165;p26"/>
            <p:cNvGrpSpPr/>
            <p:nvPr/>
          </p:nvGrpSpPr>
          <p:grpSpPr>
            <a:xfrm>
              <a:off x="240253" y="4022731"/>
              <a:ext cx="83763" cy="83541"/>
              <a:chOff x="3317703" y="1099656"/>
              <a:chExt cx="83763" cy="83541"/>
            </a:xfrm>
          </p:grpSpPr>
          <p:sp>
            <p:nvSpPr>
              <p:cNvPr id="5166" name="Google Shape;5166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8" name="Google Shape;5168;p26"/>
            <p:cNvGrpSpPr/>
            <p:nvPr/>
          </p:nvGrpSpPr>
          <p:grpSpPr>
            <a:xfrm>
              <a:off x="305077" y="2261806"/>
              <a:ext cx="147945" cy="134470"/>
              <a:chOff x="3477352" y="993181"/>
              <a:chExt cx="147945" cy="134470"/>
            </a:xfrm>
          </p:grpSpPr>
          <p:sp>
            <p:nvSpPr>
              <p:cNvPr id="5169" name="Google Shape;5169;p2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2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1" name="Google Shape;5171;p26"/>
            <p:cNvGrpSpPr/>
            <p:nvPr/>
          </p:nvGrpSpPr>
          <p:grpSpPr>
            <a:xfrm>
              <a:off x="145428" y="2368281"/>
              <a:ext cx="83763" cy="83541"/>
              <a:chOff x="3317703" y="1099656"/>
              <a:chExt cx="83763" cy="83541"/>
            </a:xfrm>
          </p:grpSpPr>
          <p:sp>
            <p:nvSpPr>
              <p:cNvPr id="5172" name="Google Shape;5172;p2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2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4" name="Google Shape;5174;p26"/>
            <p:cNvSpPr/>
            <p:nvPr/>
          </p:nvSpPr>
          <p:spPr>
            <a:xfrm>
              <a:off x="-217700" y="163525"/>
              <a:ext cx="701725" cy="1894975"/>
            </a:xfrm>
            <a:custGeom>
              <a:avLst/>
              <a:gdLst/>
              <a:ahLst/>
              <a:cxnLst/>
              <a:rect l="l" t="t" r="r" b="b"/>
              <a:pathLst>
                <a:path w="28069" h="75799" extrusionOk="0">
                  <a:moveTo>
                    <a:pt x="849" y="0"/>
                  </a:moveTo>
                  <a:cubicBezTo>
                    <a:pt x="8513" y="4470"/>
                    <a:pt x="19180" y="6822"/>
                    <a:pt x="22931" y="14862"/>
                  </a:cubicBezTo>
                  <a:cubicBezTo>
                    <a:pt x="27875" y="25459"/>
                    <a:pt x="16298" y="37812"/>
                    <a:pt x="17198" y="49471"/>
                  </a:cubicBezTo>
                  <a:cubicBezTo>
                    <a:pt x="17714" y="56151"/>
                    <a:pt x="30597" y="60676"/>
                    <a:pt x="27602" y="66669"/>
                  </a:cubicBezTo>
                  <a:cubicBezTo>
                    <a:pt x="23270" y="75338"/>
                    <a:pt x="9680" y="75338"/>
                    <a:pt x="0" y="75799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175" name="Google Shape;5175;p26"/>
            <p:cNvSpPr/>
            <p:nvPr/>
          </p:nvSpPr>
          <p:spPr>
            <a:xfrm>
              <a:off x="1003150" y="4854103"/>
              <a:ext cx="1687975" cy="352075"/>
            </a:xfrm>
            <a:custGeom>
              <a:avLst/>
              <a:gdLst/>
              <a:ahLst/>
              <a:cxnLst/>
              <a:rect l="l" t="t" r="r" b="b"/>
              <a:pathLst>
                <a:path w="67519" h="14083" extrusionOk="0">
                  <a:moveTo>
                    <a:pt x="0" y="14083"/>
                  </a:moveTo>
                  <a:cubicBezTo>
                    <a:pt x="1405" y="7064"/>
                    <a:pt x="12693" y="3060"/>
                    <a:pt x="19534" y="5165"/>
                  </a:cubicBezTo>
                  <a:cubicBezTo>
                    <a:pt x="23941" y="6521"/>
                    <a:pt x="28210" y="10469"/>
                    <a:pt x="32698" y="9412"/>
                  </a:cubicBezTo>
                  <a:cubicBezTo>
                    <a:pt x="42748" y="7046"/>
                    <a:pt x="52629" y="-2560"/>
                    <a:pt x="62423" y="706"/>
                  </a:cubicBezTo>
                  <a:cubicBezTo>
                    <a:pt x="66762" y="2153"/>
                    <a:pt x="67519" y="8872"/>
                    <a:pt x="67519" y="13446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176" name="Google Shape;5176;p26"/>
            <p:cNvSpPr/>
            <p:nvPr/>
          </p:nvSpPr>
          <p:spPr>
            <a:xfrm>
              <a:off x="7755000" y="4185424"/>
              <a:ext cx="1496875" cy="1056962"/>
            </a:xfrm>
            <a:custGeom>
              <a:avLst/>
              <a:gdLst/>
              <a:ahLst/>
              <a:cxnLst/>
              <a:rect l="l" t="t" r="r" b="b"/>
              <a:pathLst>
                <a:path w="59875" h="33581" extrusionOk="0">
                  <a:moveTo>
                    <a:pt x="59875" y="1096"/>
                  </a:moveTo>
                  <a:cubicBezTo>
                    <a:pt x="53767" y="-2979"/>
                    <a:pt x="45481" y="5835"/>
                    <a:pt x="40129" y="10863"/>
                  </a:cubicBezTo>
                  <a:cubicBezTo>
                    <a:pt x="36443" y="14326"/>
                    <a:pt x="39344" y="22062"/>
                    <a:pt x="35458" y="25300"/>
                  </a:cubicBezTo>
                  <a:cubicBezTo>
                    <a:pt x="28660" y="30964"/>
                    <a:pt x="17177" y="21701"/>
                    <a:pt x="8918" y="24876"/>
                  </a:cubicBezTo>
                  <a:cubicBezTo>
                    <a:pt x="5041" y="26367"/>
                    <a:pt x="3323" y="31088"/>
                    <a:pt x="0" y="3358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_1"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p27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37533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79" name="Google Shape;5179;p27"/>
          <p:cNvSpPr txBox="1">
            <a:spLocks noGrp="1"/>
          </p:cNvSpPr>
          <p:nvPr>
            <p:ph type="body" idx="2"/>
          </p:nvPr>
        </p:nvSpPr>
        <p:spPr>
          <a:xfrm>
            <a:off x="4670700" y="1174500"/>
            <a:ext cx="37533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80" name="Google Shape;518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181" name="Google Shape;5181;p27"/>
          <p:cNvGrpSpPr/>
          <p:nvPr/>
        </p:nvGrpSpPr>
        <p:grpSpPr>
          <a:xfrm>
            <a:off x="-176325" y="-102950"/>
            <a:ext cx="9527052" cy="5317777"/>
            <a:chOff x="-176325" y="-102950"/>
            <a:chExt cx="9527052" cy="5317777"/>
          </a:xfrm>
        </p:grpSpPr>
        <p:grpSp>
          <p:nvGrpSpPr>
            <p:cNvPr id="5182" name="Google Shape;5182;p27"/>
            <p:cNvGrpSpPr/>
            <p:nvPr/>
          </p:nvGrpSpPr>
          <p:grpSpPr>
            <a:xfrm>
              <a:off x="8573066" y="892337"/>
              <a:ext cx="477493" cy="336159"/>
              <a:chOff x="6463366" y="1152387"/>
              <a:chExt cx="477493" cy="336159"/>
            </a:xfrm>
          </p:grpSpPr>
          <p:sp>
            <p:nvSpPr>
              <p:cNvPr id="5183" name="Google Shape;5183;p27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27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27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27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27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27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27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27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27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27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27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27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27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27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27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27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27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27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27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2" name="Google Shape;5202;p27"/>
            <p:cNvGrpSpPr/>
            <p:nvPr/>
          </p:nvGrpSpPr>
          <p:grpSpPr>
            <a:xfrm>
              <a:off x="27834" y="1010583"/>
              <a:ext cx="612152" cy="619776"/>
              <a:chOff x="7232384" y="1764508"/>
              <a:chExt cx="612152" cy="619776"/>
            </a:xfrm>
          </p:grpSpPr>
          <p:sp>
            <p:nvSpPr>
              <p:cNvPr id="5203" name="Google Shape;5203;p27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27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27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27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7" name="Google Shape;5207;p27"/>
            <p:cNvGrpSpPr/>
            <p:nvPr/>
          </p:nvGrpSpPr>
          <p:grpSpPr>
            <a:xfrm>
              <a:off x="224963" y="1800299"/>
              <a:ext cx="383702" cy="612816"/>
              <a:chOff x="6705988" y="1508474"/>
              <a:chExt cx="383702" cy="612816"/>
            </a:xfrm>
          </p:grpSpPr>
          <p:sp>
            <p:nvSpPr>
              <p:cNvPr id="5208" name="Google Shape;5208;p27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27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27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27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27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27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27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27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27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27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27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27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27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27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27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27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27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27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27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27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27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27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27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27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27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27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27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27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27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27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27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27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27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27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27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27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27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27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27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7" name="Google Shape;5247;p27"/>
            <p:cNvGrpSpPr/>
            <p:nvPr/>
          </p:nvGrpSpPr>
          <p:grpSpPr>
            <a:xfrm>
              <a:off x="8017479" y="172951"/>
              <a:ext cx="457912" cy="846581"/>
              <a:chOff x="6600904" y="2246176"/>
              <a:chExt cx="457912" cy="846581"/>
            </a:xfrm>
          </p:grpSpPr>
          <p:sp>
            <p:nvSpPr>
              <p:cNvPr id="5248" name="Google Shape;5248;p27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27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27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27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27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27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27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27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27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27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27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27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27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27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27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27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27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27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6" name="Google Shape;5266;p27"/>
            <p:cNvGrpSpPr/>
            <p:nvPr/>
          </p:nvGrpSpPr>
          <p:grpSpPr>
            <a:xfrm>
              <a:off x="4127440" y="227131"/>
              <a:ext cx="147945" cy="134470"/>
              <a:chOff x="3477352" y="993181"/>
              <a:chExt cx="147945" cy="134470"/>
            </a:xfrm>
          </p:grpSpPr>
          <p:sp>
            <p:nvSpPr>
              <p:cNvPr id="5267" name="Google Shape;5267;p2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2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9" name="Google Shape;5269;p27"/>
            <p:cNvGrpSpPr/>
            <p:nvPr/>
          </p:nvGrpSpPr>
          <p:grpSpPr>
            <a:xfrm>
              <a:off x="3967791" y="333606"/>
              <a:ext cx="83763" cy="83541"/>
              <a:chOff x="3317703" y="1099656"/>
              <a:chExt cx="83763" cy="83541"/>
            </a:xfrm>
          </p:grpSpPr>
          <p:sp>
            <p:nvSpPr>
              <p:cNvPr id="5270" name="Google Shape;5270;p2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2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2" name="Google Shape;5272;p27"/>
            <p:cNvSpPr/>
            <p:nvPr/>
          </p:nvSpPr>
          <p:spPr>
            <a:xfrm>
              <a:off x="8593327" y="1998625"/>
              <a:ext cx="757400" cy="2921750"/>
            </a:xfrm>
            <a:custGeom>
              <a:avLst/>
              <a:gdLst/>
              <a:ahLst/>
              <a:cxnLst/>
              <a:rect l="l" t="t" r="r" b="b"/>
              <a:pathLst>
                <a:path w="30296" h="116870" extrusionOk="0">
                  <a:moveTo>
                    <a:pt x="30296" y="0"/>
                  </a:moveTo>
                  <a:cubicBezTo>
                    <a:pt x="30296" y="3879"/>
                    <a:pt x="23344" y="3446"/>
                    <a:pt x="19838" y="5107"/>
                  </a:cubicBezTo>
                  <a:cubicBezTo>
                    <a:pt x="11130" y="9232"/>
                    <a:pt x="1131" y="16680"/>
                    <a:pt x="140" y="26265"/>
                  </a:cubicBezTo>
                  <a:cubicBezTo>
                    <a:pt x="-1531" y="42432"/>
                    <a:pt x="14450" y="56469"/>
                    <a:pt x="14974" y="72714"/>
                  </a:cubicBezTo>
                  <a:cubicBezTo>
                    <a:pt x="15323" y="83527"/>
                    <a:pt x="1583" y="93337"/>
                    <a:pt x="5004" y="103600"/>
                  </a:cubicBezTo>
                  <a:cubicBezTo>
                    <a:pt x="7653" y="111548"/>
                    <a:pt x="20160" y="120159"/>
                    <a:pt x="27134" y="115516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273" name="Google Shape;5273;p27"/>
            <p:cNvSpPr/>
            <p:nvPr/>
          </p:nvSpPr>
          <p:spPr>
            <a:xfrm>
              <a:off x="-176325" y="4440277"/>
              <a:ext cx="3988350" cy="774550"/>
            </a:xfrm>
            <a:custGeom>
              <a:avLst/>
              <a:gdLst/>
              <a:ahLst/>
              <a:cxnLst/>
              <a:rect l="l" t="t" r="r" b="b"/>
              <a:pathLst>
                <a:path w="159534" h="30982" extrusionOk="0">
                  <a:moveTo>
                    <a:pt x="0" y="97"/>
                  </a:moveTo>
                  <a:cubicBezTo>
                    <a:pt x="11002" y="97"/>
                    <a:pt x="22718" y="-833"/>
                    <a:pt x="32831" y="3502"/>
                  </a:cubicBezTo>
                  <a:cubicBezTo>
                    <a:pt x="38568" y="5961"/>
                    <a:pt x="39129" y="14783"/>
                    <a:pt x="44261" y="18336"/>
                  </a:cubicBezTo>
                  <a:cubicBezTo>
                    <a:pt x="50967" y="22979"/>
                    <a:pt x="60349" y="24366"/>
                    <a:pt x="68337" y="22714"/>
                  </a:cubicBezTo>
                  <a:cubicBezTo>
                    <a:pt x="82251" y="19836"/>
                    <a:pt x="95027" y="11665"/>
                    <a:pt x="109193" y="10554"/>
                  </a:cubicBezTo>
                  <a:cubicBezTo>
                    <a:pt x="119215" y="9768"/>
                    <a:pt x="129574" y="8452"/>
                    <a:pt x="139349" y="10798"/>
                  </a:cubicBezTo>
                  <a:cubicBezTo>
                    <a:pt x="148601" y="13018"/>
                    <a:pt x="159534" y="21467"/>
                    <a:pt x="159534" y="3098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274" name="Google Shape;5274;p27"/>
            <p:cNvSpPr/>
            <p:nvPr/>
          </p:nvSpPr>
          <p:spPr>
            <a:xfrm>
              <a:off x="1051800" y="-44175"/>
              <a:ext cx="2541350" cy="558125"/>
            </a:xfrm>
            <a:custGeom>
              <a:avLst/>
              <a:gdLst/>
              <a:ahLst/>
              <a:cxnLst/>
              <a:rect l="l" t="t" r="r" b="b"/>
              <a:pathLst>
                <a:path w="101654" h="22325" extrusionOk="0">
                  <a:moveTo>
                    <a:pt x="0" y="0"/>
                  </a:moveTo>
                  <a:cubicBezTo>
                    <a:pt x="3608" y="6615"/>
                    <a:pt x="7322" y="15283"/>
                    <a:pt x="14592" y="17266"/>
                  </a:cubicBezTo>
                  <a:cubicBezTo>
                    <a:pt x="19182" y="18518"/>
                    <a:pt x="23324" y="13484"/>
                    <a:pt x="27724" y="11673"/>
                  </a:cubicBezTo>
                  <a:cubicBezTo>
                    <a:pt x="33957" y="9107"/>
                    <a:pt x="41200" y="9802"/>
                    <a:pt x="47909" y="10457"/>
                  </a:cubicBezTo>
                  <a:cubicBezTo>
                    <a:pt x="55749" y="11222"/>
                    <a:pt x="62313" y="16839"/>
                    <a:pt x="69553" y="19942"/>
                  </a:cubicBezTo>
                  <a:cubicBezTo>
                    <a:pt x="75255" y="22386"/>
                    <a:pt x="81847" y="22572"/>
                    <a:pt x="88035" y="22130"/>
                  </a:cubicBezTo>
                  <a:cubicBezTo>
                    <a:pt x="96606" y="21518"/>
                    <a:pt x="101654" y="8836"/>
                    <a:pt x="101654" y="24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275" name="Google Shape;5275;p27"/>
            <p:cNvSpPr/>
            <p:nvPr/>
          </p:nvSpPr>
          <p:spPr>
            <a:xfrm>
              <a:off x="6335150" y="-102950"/>
              <a:ext cx="1836075" cy="447500"/>
            </a:xfrm>
            <a:custGeom>
              <a:avLst/>
              <a:gdLst/>
              <a:ahLst/>
              <a:cxnLst/>
              <a:rect l="l" t="t" r="r" b="b"/>
              <a:pathLst>
                <a:path w="73443" h="17900" extrusionOk="0">
                  <a:moveTo>
                    <a:pt x="0" y="1459"/>
                  </a:moveTo>
                  <a:cubicBezTo>
                    <a:pt x="0" y="7743"/>
                    <a:pt x="3244" y="17004"/>
                    <a:pt x="9484" y="17753"/>
                  </a:cubicBezTo>
                  <a:cubicBezTo>
                    <a:pt x="18276" y="18809"/>
                    <a:pt x="26650" y="12403"/>
                    <a:pt x="35505" y="12403"/>
                  </a:cubicBezTo>
                  <a:cubicBezTo>
                    <a:pt x="45399" y="12403"/>
                    <a:pt x="55614" y="19623"/>
                    <a:pt x="64932" y="16294"/>
                  </a:cubicBezTo>
                  <a:cubicBezTo>
                    <a:pt x="70703" y="14233"/>
                    <a:pt x="73443" y="6128"/>
                    <a:pt x="73443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5276" name="Google Shape;5276;p27"/>
            <p:cNvGrpSpPr/>
            <p:nvPr/>
          </p:nvGrpSpPr>
          <p:grpSpPr>
            <a:xfrm>
              <a:off x="1374552" y="4732543"/>
              <a:ext cx="147945" cy="134470"/>
              <a:chOff x="3477352" y="993181"/>
              <a:chExt cx="147945" cy="134470"/>
            </a:xfrm>
          </p:grpSpPr>
          <p:sp>
            <p:nvSpPr>
              <p:cNvPr id="5277" name="Google Shape;5277;p2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2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9" name="Google Shape;5279;p27"/>
            <p:cNvGrpSpPr/>
            <p:nvPr/>
          </p:nvGrpSpPr>
          <p:grpSpPr>
            <a:xfrm>
              <a:off x="1214903" y="4839018"/>
              <a:ext cx="83763" cy="83541"/>
              <a:chOff x="3317703" y="1099656"/>
              <a:chExt cx="83763" cy="83541"/>
            </a:xfrm>
          </p:grpSpPr>
          <p:sp>
            <p:nvSpPr>
              <p:cNvPr id="5280" name="Google Shape;5280;p2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2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2" name="Google Shape;5282;p27"/>
            <p:cNvGrpSpPr/>
            <p:nvPr/>
          </p:nvGrpSpPr>
          <p:grpSpPr>
            <a:xfrm>
              <a:off x="4670702" y="4630131"/>
              <a:ext cx="147945" cy="134470"/>
              <a:chOff x="3477352" y="993181"/>
              <a:chExt cx="147945" cy="134470"/>
            </a:xfrm>
          </p:grpSpPr>
          <p:sp>
            <p:nvSpPr>
              <p:cNvPr id="5283" name="Google Shape;5283;p2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2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5" name="Google Shape;5285;p27"/>
            <p:cNvGrpSpPr/>
            <p:nvPr/>
          </p:nvGrpSpPr>
          <p:grpSpPr>
            <a:xfrm>
              <a:off x="8833303" y="1915081"/>
              <a:ext cx="83763" cy="83541"/>
              <a:chOff x="3317703" y="1099656"/>
              <a:chExt cx="83763" cy="83541"/>
            </a:xfrm>
          </p:grpSpPr>
          <p:sp>
            <p:nvSpPr>
              <p:cNvPr id="5286" name="Google Shape;5286;p2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2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8" name="Google Shape;5288;p27"/>
            <p:cNvGrpSpPr/>
            <p:nvPr/>
          </p:nvGrpSpPr>
          <p:grpSpPr>
            <a:xfrm>
              <a:off x="8652877" y="1630356"/>
              <a:ext cx="147945" cy="134470"/>
              <a:chOff x="3477352" y="993181"/>
              <a:chExt cx="147945" cy="134470"/>
            </a:xfrm>
          </p:grpSpPr>
          <p:sp>
            <p:nvSpPr>
              <p:cNvPr id="5289" name="Google Shape;5289;p2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2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1" name="Google Shape;5291;p27"/>
            <p:cNvGrpSpPr/>
            <p:nvPr/>
          </p:nvGrpSpPr>
          <p:grpSpPr>
            <a:xfrm>
              <a:off x="223516" y="361606"/>
              <a:ext cx="83763" cy="83541"/>
              <a:chOff x="3317703" y="1099656"/>
              <a:chExt cx="83763" cy="83541"/>
            </a:xfrm>
          </p:grpSpPr>
          <p:sp>
            <p:nvSpPr>
              <p:cNvPr id="5292" name="Google Shape;5292;p2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2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4" name="Google Shape;5294;p27"/>
            <p:cNvGrpSpPr/>
            <p:nvPr/>
          </p:nvGrpSpPr>
          <p:grpSpPr>
            <a:xfrm>
              <a:off x="374941" y="3108006"/>
              <a:ext cx="83763" cy="83541"/>
              <a:chOff x="3317703" y="1099656"/>
              <a:chExt cx="83763" cy="83541"/>
            </a:xfrm>
          </p:grpSpPr>
          <p:sp>
            <p:nvSpPr>
              <p:cNvPr id="5295" name="Google Shape;5295;p2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2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7" name="Google Shape;5297;p27"/>
            <p:cNvGrpSpPr/>
            <p:nvPr/>
          </p:nvGrpSpPr>
          <p:grpSpPr>
            <a:xfrm>
              <a:off x="415977" y="673781"/>
              <a:ext cx="147945" cy="134470"/>
              <a:chOff x="3477352" y="993181"/>
              <a:chExt cx="147945" cy="134470"/>
            </a:xfrm>
          </p:grpSpPr>
          <p:sp>
            <p:nvSpPr>
              <p:cNvPr id="5298" name="Google Shape;5298;p2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2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0" name="Google Shape;5300;p27"/>
            <p:cNvGrpSpPr/>
            <p:nvPr/>
          </p:nvGrpSpPr>
          <p:grpSpPr>
            <a:xfrm>
              <a:off x="191427" y="2821768"/>
              <a:ext cx="147945" cy="134470"/>
              <a:chOff x="3477352" y="993181"/>
              <a:chExt cx="147945" cy="134470"/>
            </a:xfrm>
          </p:grpSpPr>
          <p:sp>
            <p:nvSpPr>
              <p:cNvPr id="5301" name="Google Shape;5301;p2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2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28"/>
          <p:cNvSpPr txBox="1">
            <a:spLocks noGrp="1"/>
          </p:cNvSpPr>
          <p:nvPr>
            <p:ph type="title"/>
          </p:nvPr>
        </p:nvSpPr>
        <p:spPr>
          <a:xfrm>
            <a:off x="720000" y="3652621"/>
            <a:ext cx="22863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5" name="Google Shape;5305;p28"/>
          <p:cNvSpPr txBox="1">
            <a:spLocks noGrp="1"/>
          </p:cNvSpPr>
          <p:nvPr>
            <p:ph type="subTitle" idx="1"/>
          </p:nvPr>
        </p:nvSpPr>
        <p:spPr>
          <a:xfrm>
            <a:off x="720000" y="3968979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06" name="Google Shape;5306;p28"/>
          <p:cNvSpPr txBox="1">
            <a:spLocks noGrp="1"/>
          </p:cNvSpPr>
          <p:nvPr>
            <p:ph type="title" idx="2"/>
          </p:nvPr>
        </p:nvSpPr>
        <p:spPr>
          <a:xfrm>
            <a:off x="3428855" y="3652632"/>
            <a:ext cx="22863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7" name="Google Shape;5307;p28"/>
          <p:cNvSpPr txBox="1">
            <a:spLocks noGrp="1"/>
          </p:cNvSpPr>
          <p:nvPr>
            <p:ph type="subTitle" idx="3"/>
          </p:nvPr>
        </p:nvSpPr>
        <p:spPr>
          <a:xfrm>
            <a:off x="3428853" y="3968992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08" name="Google Shape;5308;p28"/>
          <p:cNvSpPr txBox="1">
            <a:spLocks noGrp="1"/>
          </p:cNvSpPr>
          <p:nvPr>
            <p:ph type="title" idx="4"/>
          </p:nvPr>
        </p:nvSpPr>
        <p:spPr>
          <a:xfrm>
            <a:off x="6137698" y="3652621"/>
            <a:ext cx="22863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9" name="Google Shape;5309;p28"/>
          <p:cNvSpPr txBox="1">
            <a:spLocks noGrp="1"/>
          </p:cNvSpPr>
          <p:nvPr>
            <p:ph type="subTitle" idx="5"/>
          </p:nvPr>
        </p:nvSpPr>
        <p:spPr>
          <a:xfrm>
            <a:off x="6137694" y="396900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10" name="Google Shape;5310;p28"/>
          <p:cNvSpPr txBox="1">
            <a:spLocks noGrp="1"/>
          </p:cNvSpPr>
          <p:nvPr>
            <p:ph type="subTitle" idx="6"/>
          </p:nvPr>
        </p:nvSpPr>
        <p:spPr>
          <a:xfrm>
            <a:off x="719825" y="1174500"/>
            <a:ext cx="77040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11" name="Google Shape;5311;p28"/>
          <p:cNvSpPr txBox="1">
            <a:spLocks noGrp="1"/>
          </p:cNvSpPr>
          <p:nvPr>
            <p:ph type="title" idx="7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312" name="Google Shape;5312;p28"/>
          <p:cNvGrpSpPr/>
          <p:nvPr/>
        </p:nvGrpSpPr>
        <p:grpSpPr>
          <a:xfrm>
            <a:off x="-74375" y="-47700"/>
            <a:ext cx="9144942" cy="5256033"/>
            <a:chOff x="-74375" y="-47700"/>
            <a:chExt cx="9144942" cy="5256033"/>
          </a:xfrm>
        </p:grpSpPr>
        <p:grpSp>
          <p:nvGrpSpPr>
            <p:cNvPr id="5313" name="Google Shape;5313;p28"/>
            <p:cNvGrpSpPr/>
            <p:nvPr/>
          </p:nvGrpSpPr>
          <p:grpSpPr>
            <a:xfrm>
              <a:off x="115692" y="2991240"/>
              <a:ext cx="400341" cy="492138"/>
              <a:chOff x="8582017" y="3605615"/>
              <a:chExt cx="400341" cy="492138"/>
            </a:xfrm>
          </p:grpSpPr>
          <p:sp>
            <p:nvSpPr>
              <p:cNvPr id="5314" name="Google Shape;5314;p28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28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28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28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28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28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28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28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28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28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28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28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28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28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28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28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28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28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28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28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28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28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6" name="Google Shape;5336;p28"/>
            <p:cNvGrpSpPr/>
            <p:nvPr/>
          </p:nvGrpSpPr>
          <p:grpSpPr>
            <a:xfrm>
              <a:off x="8423988" y="1522288"/>
              <a:ext cx="606933" cy="684559"/>
              <a:chOff x="4761063" y="821638"/>
              <a:chExt cx="606933" cy="684559"/>
            </a:xfrm>
          </p:grpSpPr>
          <p:sp>
            <p:nvSpPr>
              <p:cNvPr id="5337" name="Google Shape;5337;p28"/>
              <p:cNvSpPr/>
              <p:nvPr/>
            </p:nvSpPr>
            <p:spPr>
              <a:xfrm>
                <a:off x="4761063" y="821638"/>
                <a:ext cx="590863" cy="469679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14848" extrusionOk="0">
                    <a:moveTo>
                      <a:pt x="6863" y="1"/>
                    </a:moveTo>
                    <a:cubicBezTo>
                      <a:pt x="6859" y="1"/>
                      <a:pt x="7070" y="6"/>
                      <a:pt x="7307" y="13"/>
                    </a:cubicBezTo>
                    <a:lnTo>
                      <a:pt x="7307" y="13"/>
                    </a:lnTo>
                    <a:cubicBezTo>
                      <a:pt x="7334" y="13"/>
                      <a:pt x="7362" y="14"/>
                      <a:pt x="7390" y="14"/>
                    </a:cubicBezTo>
                    <a:lnTo>
                      <a:pt x="7390" y="14"/>
                    </a:lnTo>
                    <a:cubicBezTo>
                      <a:pt x="7009" y="5"/>
                      <a:pt x="6867" y="1"/>
                      <a:pt x="6863" y="1"/>
                    </a:cubicBezTo>
                    <a:close/>
                    <a:moveTo>
                      <a:pt x="7390" y="14"/>
                    </a:moveTo>
                    <a:cubicBezTo>
                      <a:pt x="7396" y="14"/>
                      <a:pt x="7403" y="15"/>
                      <a:pt x="7409" y="15"/>
                    </a:cubicBezTo>
                    <a:cubicBezTo>
                      <a:pt x="7403" y="15"/>
                      <a:pt x="7396" y="14"/>
                      <a:pt x="7390" y="14"/>
                    </a:cubicBezTo>
                    <a:close/>
                    <a:moveTo>
                      <a:pt x="7175" y="12"/>
                    </a:moveTo>
                    <a:cubicBezTo>
                      <a:pt x="4490" y="12"/>
                      <a:pt x="1952" y="1228"/>
                      <a:pt x="1889" y="1702"/>
                    </a:cubicBezTo>
                    <a:cubicBezTo>
                      <a:pt x="1471" y="4807"/>
                      <a:pt x="347" y="7873"/>
                      <a:pt x="12" y="10969"/>
                    </a:cubicBezTo>
                    <a:cubicBezTo>
                      <a:pt x="1" y="11070"/>
                      <a:pt x="84" y="11159"/>
                      <a:pt x="168" y="11186"/>
                    </a:cubicBezTo>
                    <a:cubicBezTo>
                      <a:pt x="188" y="11192"/>
                      <a:pt x="209" y="11195"/>
                      <a:pt x="230" y="11195"/>
                    </a:cubicBezTo>
                    <a:cubicBezTo>
                      <a:pt x="270" y="11195"/>
                      <a:pt x="310" y="11185"/>
                      <a:pt x="344" y="11165"/>
                    </a:cubicBezTo>
                    <a:cubicBezTo>
                      <a:pt x="954" y="11030"/>
                      <a:pt x="1533" y="10970"/>
                      <a:pt x="2085" y="10970"/>
                    </a:cubicBezTo>
                    <a:cubicBezTo>
                      <a:pt x="5000" y="10970"/>
                      <a:pt x="7148" y="12631"/>
                      <a:pt x="8881" y="13582"/>
                    </a:cubicBezTo>
                    <a:cubicBezTo>
                      <a:pt x="9276" y="13798"/>
                      <a:pt x="9687" y="14000"/>
                      <a:pt x="10103" y="14180"/>
                    </a:cubicBezTo>
                    <a:cubicBezTo>
                      <a:pt x="10873" y="14514"/>
                      <a:pt x="11711" y="14727"/>
                      <a:pt x="12587" y="14815"/>
                    </a:cubicBezTo>
                    <a:cubicBezTo>
                      <a:pt x="12744" y="14830"/>
                      <a:pt x="12906" y="14839"/>
                      <a:pt x="13070" y="14845"/>
                    </a:cubicBezTo>
                    <a:cubicBezTo>
                      <a:pt x="13131" y="14847"/>
                      <a:pt x="13193" y="14847"/>
                      <a:pt x="13256" y="14847"/>
                    </a:cubicBezTo>
                    <a:cubicBezTo>
                      <a:pt x="13441" y="14847"/>
                      <a:pt x="13631" y="14840"/>
                      <a:pt x="13821" y="14825"/>
                    </a:cubicBezTo>
                    <a:cubicBezTo>
                      <a:pt x="15552" y="14693"/>
                      <a:pt x="15504" y="14279"/>
                      <a:pt x="15597" y="13864"/>
                    </a:cubicBezTo>
                    <a:cubicBezTo>
                      <a:pt x="15647" y="13640"/>
                      <a:pt x="15721" y="13347"/>
                      <a:pt x="15780" y="13125"/>
                    </a:cubicBezTo>
                    <a:cubicBezTo>
                      <a:pt x="17438" y="6915"/>
                      <a:pt x="18409" y="5235"/>
                      <a:pt x="18465" y="5048"/>
                    </a:cubicBezTo>
                    <a:cubicBezTo>
                      <a:pt x="18678" y="4343"/>
                      <a:pt x="17581" y="4621"/>
                      <a:pt x="15716" y="3802"/>
                    </a:cubicBezTo>
                    <a:cubicBezTo>
                      <a:pt x="13647" y="2840"/>
                      <a:pt x="13672" y="2084"/>
                      <a:pt x="11825" y="1119"/>
                    </a:cubicBezTo>
                    <a:cubicBezTo>
                      <a:pt x="10537" y="440"/>
                      <a:pt x="8989" y="72"/>
                      <a:pt x="7510" y="18"/>
                    </a:cubicBezTo>
                    <a:lnTo>
                      <a:pt x="7510" y="18"/>
                    </a:lnTo>
                    <a:cubicBezTo>
                      <a:pt x="7744" y="24"/>
                      <a:pt x="7951" y="29"/>
                      <a:pt x="7955" y="29"/>
                    </a:cubicBezTo>
                    <a:cubicBezTo>
                      <a:pt x="7959" y="29"/>
                      <a:pt x="7814" y="26"/>
                      <a:pt x="7409" y="15"/>
                    </a:cubicBezTo>
                    <a:lnTo>
                      <a:pt x="7409" y="15"/>
                    </a:lnTo>
                    <a:cubicBezTo>
                      <a:pt x="7443" y="16"/>
                      <a:pt x="7477" y="17"/>
                      <a:pt x="7510" y="18"/>
                    </a:cubicBezTo>
                    <a:lnTo>
                      <a:pt x="7510" y="18"/>
                    </a:lnTo>
                    <a:cubicBezTo>
                      <a:pt x="7443" y="16"/>
                      <a:pt x="7374" y="14"/>
                      <a:pt x="7307" y="13"/>
                    </a:cubicBezTo>
                    <a:lnTo>
                      <a:pt x="7307" y="13"/>
                    </a:lnTo>
                    <a:cubicBezTo>
                      <a:pt x="7263" y="12"/>
                      <a:pt x="7219" y="12"/>
                      <a:pt x="717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28"/>
              <p:cNvSpPr/>
              <p:nvPr/>
            </p:nvSpPr>
            <p:spPr>
              <a:xfrm>
                <a:off x="5169249" y="917706"/>
                <a:ext cx="198747" cy="588491"/>
              </a:xfrm>
              <a:custGeom>
                <a:avLst/>
                <a:gdLst/>
                <a:ahLst/>
                <a:cxnLst/>
                <a:rect l="l" t="t" r="r" b="b"/>
                <a:pathLst>
                  <a:path w="6283" h="18604" extrusionOk="0">
                    <a:moveTo>
                      <a:pt x="6055" y="0"/>
                    </a:moveTo>
                    <a:cubicBezTo>
                      <a:pt x="5967" y="0"/>
                      <a:pt x="5894" y="59"/>
                      <a:pt x="5860" y="144"/>
                    </a:cubicBezTo>
                    <a:cubicBezTo>
                      <a:pt x="5860" y="144"/>
                      <a:pt x="5860" y="144"/>
                      <a:pt x="5860" y="144"/>
                    </a:cubicBezTo>
                    <a:lnTo>
                      <a:pt x="5860" y="144"/>
                    </a:lnTo>
                    <a:cubicBezTo>
                      <a:pt x="4881" y="2694"/>
                      <a:pt x="1" y="17787"/>
                      <a:pt x="352" y="18443"/>
                    </a:cubicBezTo>
                    <a:cubicBezTo>
                      <a:pt x="409" y="18549"/>
                      <a:pt x="515" y="18603"/>
                      <a:pt x="620" y="18603"/>
                    </a:cubicBezTo>
                    <a:cubicBezTo>
                      <a:pt x="743" y="18603"/>
                      <a:pt x="866" y="18531"/>
                      <a:pt x="919" y="18384"/>
                    </a:cubicBezTo>
                    <a:cubicBezTo>
                      <a:pt x="1133" y="17779"/>
                      <a:pt x="3891" y="6351"/>
                      <a:pt x="6240" y="257"/>
                    </a:cubicBezTo>
                    <a:cubicBezTo>
                      <a:pt x="6282" y="145"/>
                      <a:pt x="6189" y="3"/>
                      <a:pt x="6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28"/>
              <p:cNvSpPr/>
              <p:nvPr/>
            </p:nvSpPr>
            <p:spPr>
              <a:xfrm>
                <a:off x="4841346" y="880221"/>
                <a:ext cx="8667" cy="2264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16" extrusionOk="0">
                    <a:moveTo>
                      <a:pt x="150" y="0"/>
                    </a:moveTo>
                    <a:cubicBezTo>
                      <a:pt x="93" y="0"/>
                      <a:pt x="37" y="41"/>
                      <a:pt x="43" y="107"/>
                    </a:cubicBezTo>
                    <a:cubicBezTo>
                      <a:pt x="53" y="249"/>
                      <a:pt x="46" y="389"/>
                      <a:pt x="24" y="528"/>
                    </a:cubicBezTo>
                    <a:cubicBezTo>
                      <a:pt x="16" y="576"/>
                      <a:pt x="0" y="626"/>
                      <a:pt x="22" y="664"/>
                    </a:cubicBezTo>
                    <a:cubicBezTo>
                      <a:pt x="41" y="699"/>
                      <a:pt x="74" y="716"/>
                      <a:pt x="107" y="716"/>
                    </a:cubicBezTo>
                    <a:cubicBezTo>
                      <a:pt x="147" y="716"/>
                      <a:pt x="187" y="692"/>
                      <a:pt x="202" y="647"/>
                    </a:cubicBezTo>
                    <a:cubicBezTo>
                      <a:pt x="258" y="472"/>
                      <a:pt x="274" y="293"/>
                      <a:pt x="259" y="113"/>
                    </a:cubicBezTo>
                    <a:cubicBezTo>
                      <a:pt x="253" y="34"/>
                      <a:pt x="20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28"/>
              <p:cNvSpPr/>
              <p:nvPr/>
            </p:nvSpPr>
            <p:spPr>
              <a:xfrm>
                <a:off x="4836665" y="917706"/>
                <a:ext cx="7117" cy="1799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69" extrusionOk="0">
                    <a:moveTo>
                      <a:pt x="126" y="1"/>
                    </a:moveTo>
                    <a:cubicBezTo>
                      <a:pt x="82" y="1"/>
                      <a:pt x="38" y="29"/>
                      <a:pt x="33" y="92"/>
                    </a:cubicBezTo>
                    <a:cubicBezTo>
                      <a:pt x="22" y="222"/>
                      <a:pt x="12" y="351"/>
                      <a:pt x="2" y="480"/>
                    </a:cubicBezTo>
                    <a:cubicBezTo>
                      <a:pt x="1" y="517"/>
                      <a:pt x="28" y="552"/>
                      <a:pt x="62" y="565"/>
                    </a:cubicBezTo>
                    <a:cubicBezTo>
                      <a:pt x="70" y="567"/>
                      <a:pt x="78" y="568"/>
                      <a:pt x="85" y="568"/>
                    </a:cubicBezTo>
                    <a:cubicBezTo>
                      <a:pt x="207" y="568"/>
                      <a:pt x="209" y="242"/>
                      <a:pt x="220" y="96"/>
                    </a:cubicBezTo>
                    <a:cubicBezTo>
                      <a:pt x="224" y="35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28"/>
              <p:cNvSpPr/>
              <p:nvPr/>
            </p:nvSpPr>
            <p:spPr>
              <a:xfrm>
                <a:off x="4830085" y="953102"/>
                <a:ext cx="8825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39" extrusionOk="0">
                    <a:moveTo>
                      <a:pt x="175" y="1"/>
                    </a:moveTo>
                    <a:cubicBezTo>
                      <a:pt x="137" y="1"/>
                      <a:pt x="101" y="23"/>
                      <a:pt x="94" y="61"/>
                    </a:cubicBezTo>
                    <a:cubicBezTo>
                      <a:pt x="44" y="335"/>
                      <a:pt x="38" y="335"/>
                      <a:pt x="8" y="557"/>
                    </a:cubicBezTo>
                    <a:cubicBezTo>
                      <a:pt x="1" y="606"/>
                      <a:pt x="46" y="639"/>
                      <a:pt x="90" y="639"/>
                    </a:cubicBezTo>
                    <a:cubicBezTo>
                      <a:pt x="122" y="639"/>
                      <a:pt x="154" y="622"/>
                      <a:pt x="164" y="581"/>
                    </a:cubicBezTo>
                    <a:cubicBezTo>
                      <a:pt x="178" y="522"/>
                      <a:pt x="279" y="97"/>
                      <a:pt x="250" y="44"/>
                    </a:cubicBezTo>
                    <a:cubicBezTo>
                      <a:pt x="233" y="14"/>
                      <a:pt x="203" y="1"/>
                      <a:pt x="1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28"/>
              <p:cNvSpPr/>
              <p:nvPr/>
            </p:nvSpPr>
            <p:spPr>
              <a:xfrm>
                <a:off x="4819203" y="993212"/>
                <a:ext cx="10312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79" extrusionOk="0">
                    <a:moveTo>
                      <a:pt x="234" y="1"/>
                    </a:moveTo>
                    <a:cubicBezTo>
                      <a:pt x="203" y="1"/>
                      <a:pt x="172" y="18"/>
                      <a:pt x="163" y="56"/>
                    </a:cubicBezTo>
                    <a:cubicBezTo>
                      <a:pt x="113" y="268"/>
                      <a:pt x="60" y="479"/>
                      <a:pt x="14" y="691"/>
                    </a:cubicBezTo>
                    <a:cubicBezTo>
                      <a:pt x="1" y="746"/>
                      <a:pt x="39" y="779"/>
                      <a:pt x="79" y="779"/>
                    </a:cubicBezTo>
                    <a:cubicBezTo>
                      <a:pt x="105" y="779"/>
                      <a:pt x="132" y="764"/>
                      <a:pt x="143" y="731"/>
                    </a:cubicBezTo>
                    <a:cubicBezTo>
                      <a:pt x="216" y="499"/>
                      <a:pt x="256" y="337"/>
                      <a:pt x="309" y="101"/>
                    </a:cubicBezTo>
                    <a:cubicBezTo>
                      <a:pt x="325" y="37"/>
                      <a:pt x="279" y="1"/>
                      <a:pt x="2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28"/>
              <p:cNvSpPr/>
              <p:nvPr/>
            </p:nvSpPr>
            <p:spPr>
              <a:xfrm>
                <a:off x="4810663" y="1038036"/>
                <a:ext cx="7876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07" extrusionOk="0">
                    <a:moveTo>
                      <a:pt x="178" y="0"/>
                    </a:moveTo>
                    <a:cubicBezTo>
                      <a:pt x="150" y="0"/>
                      <a:pt x="122" y="21"/>
                      <a:pt x="118" y="47"/>
                    </a:cubicBezTo>
                    <a:cubicBezTo>
                      <a:pt x="111" y="90"/>
                      <a:pt x="1" y="535"/>
                      <a:pt x="19" y="569"/>
                    </a:cubicBezTo>
                    <a:cubicBezTo>
                      <a:pt x="33" y="595"/>
                      <a:pt x="56" y="606"/>
                      <a:pt x="81" y="606"/>
                    </a:cubicBezTo>
                    <a:cubicBezTo>
                      <a:pt x="111" y="606"/>
                      <a:pt x="141" y="588"/>
                      <a:pt x="151" y="555"/>
                    </a:cubicBezTo>
                    <a:cubicBezTo>
                      <a:pt x="197" y="393"/>
                      <a:pt x="201" y="330"/>
                      <a:pt x="227" y="176"/>
                    </a:cubicBezTo>
                    <a:lnTo>
                      <a:pt x="227" y="176"/>
                    </a:lnTo>
                    <a:cubicBezTo>
                      <a:pt x="225" y="187"/>
                      <a:pt x="224" y="192"/>
                      <a:pt x="224" y="192"/>
                    </a:cubicBezTo>
                    <a:cubicBezTo>
                      <a:pt x="224" y="192"/>
                      <a:pt x="234" y="128"/>
                      <a:pt x="241" y="84"/>
                    </a:cubicBezTo>
                    <a:cubicBezTo>
                      <a:pt x="248" y="40"/>
                      <a:pt x="230" y="12"/>
                      <a:pt x="198" y="4"/>
                    </a:cubicBezTo>
                    <a:cubicBezTo>
                      <a:pt x="192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28"/>
              <p:cNvSpPr/>
              <p:nvPr/>
            </p:nvSpPr>
            <p:spPr>
              <a:xfrm>
                <a:off x="4803102" y="1078241"/>
                <a:ext cx="6548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689" extrusionOk="0">
                    <a:moveTo>
                      <a:pt x="132" y="0"/>
                    </a:moveTo>
                    <a:cubicBezTo>
                      <a:pt x="116" y="0"/>
                      <a:pt x="99" y="6"/>
                      <a:pt x="85" y="20"/>
                    </a:cubicBezTo>
                    <a:cubicBezTo>
                      <a:pt x="51" y="53"/>
                      <a:pt x="6" y="576"/>
                      <a:pt x="2" y="621"/>
                    </a:cubicBezTo>
                    <a:cubicBezTo>
                      <a:pt x="0" y="666"/>
                      <a:pt x="36" y="689"/>
                      <a:pt x="70" y="689"/>
                    </a:cubicBezTo>
                    <a:cubicBezTo>
                      <a:pt x="98" y="689"/>
                      <a:pt x="124" y="674"/>
                      <a:pt x="131" y="644"/>
                    </a:cubicBezTo>
                    <a:cubicBezTo>
                      <a:pt x="167" y="455"/>
                      <a:pt x="185" y="265"/>
                      <a:pt x="202" y="73"/>
                    </a:cubicBezTo>
                    <a:cubicBezTo>
                      <a:pt x="206" y="33"/>
                      <a:pt x="170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28"/>
              <p:cNvSpPr/>
              <p:nvPr/>
            </p:nvSpPr>
            <p:spPr>
              <a:xfrm>
                <a:off x="4798579" y="1112245"/>
                <a:ext cx="6200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57" extrusionOk="0">
                    <a:moveTo>
                      <a:pt x="127" y="1"/>
                    </a:moveTo>
                    <a:cubicBezTo>
                      <a:pt x="100" y="1"/>
                      <a:pt x="74" y="17"/>
                      <a:pt x="68" y="45"/>
                    </a:cubicBezTo>
                    <a:cubicBezTo>
                      <a:pt x="42" y="194"/>
                      <a:pt x="15" y="341"/>
                      <a:pt x="3" y="493"/>
                    </a:cubicBezTo>
                    <a:cubicBezTo>
                      <a:pt x="1" y="532"/>
                      <a:pt x="33" y="556"/>
                      <a:pt x="65" y="556"/>
                    </a:cubicBezTo>
                    <a:cubicBezTo>
                      <a:pt x="93" y="556"/>
                      <a:pt x="121" y="538"/>
                      <a:pt x="128" y="496"/>
                    </a:cubicBezTo>
                    <a:cubicBezTo>
                      <a:pt x="132" y="466"/>
                      <a:pt x="195" y="61"/>
                      <a:pt x="182" y="33"/>
                    </a:cubicBezTo>
                    <a:cubicBezTo>
                      <a:pt x="169" y="11"/>
                      <a:pt x="148" y="1"/>
                      <a:pt x="12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28"/>
              <p:cNvSpPr/>
              <p:nvPr/>
            </p:nvSpPr>
            <p:spPr>
              <a:xfrm>
                <a:off x="4795384" y="1146598"/>
                <a:ext cx="4429" cy="911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88" extrusionOk="0">
                    <a:moveTo>
                      <a:pt x="82" y="0"/>
                    </a:moveTo>
                    <a:cubicBezTo>
                      <a:pt x="63" y="0"/>
                      <a:pt x="44" y="11"/>
                      <a:pt x="38" y="33"/>
                    </a:cubicBezTo>
                    <a:cubicBezTo>
                      <a:pt x="23" y="101"/>
                      <a:pt x="11" y="169"/>
                      <a:pt x="4" y="239"/>
                    </a:cubicBezTo>
                    <a:cubicBezTo>
                      <a:pt x="0" y="269"/>
                      <a:pt x="25" y="288"/>
                      <a:pt x="51" y="288"/>
                    </a:cubicBezTo>
                    <a:cubicBezTo>
                      <a:pt x="74" y="288"/>
                      <a:pt x="97" y="273"/>
                      <a:pt x="100" y="240"/>
                    </a:cubicBezTo>
                    <a:cubicBezTo>
                      <a:pt x="103" y="212"/>
                      <a:pt x="104" y="183"/>
                      <a:pt x="110" y="154"/>
                    </a:cubicBezTo>
                    <a:lnTo>
                      <a:pt x="110" y="156"/>
                    </a:lnTo>
                    <a:cubicBezTo>
                      <a:pt x="116" y="124"/>
                      <a:pt x="123" y="91"/>
                      <a:pt x="130" y="61"/>
                    </a:cubicBezTo>
                    <a:cubicBezTo>
                      <a:pt x="139" y="22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28"/>
              <p:cNvSpPr/>
              <p:nvPr/>
            </p:nvSpPr>
            <p:spPr>
              <a:xfrm>
                <a:off x="4860168" y="868707"/>
                <a:ext cx="21953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71" extrusionOk="0">
                    <a:moveTo>
                      <a:pt x="571" y="1"/>
                    </a:moveTo>
                    <a:cubicBezTo>
                      <a:pt x="517" y="1"/>
                      <a:pt x="440" y="44"/>
                      <a:pt x="383" y="67"/>
                    </a:cubicBezTo>
                    <a:cubicBezTo>
                      <a:pt x="240" y="120"/>
                      <a:pt x="173" y="135"/>
                      <a:pt x="68" y="153"/>
                    </a:cubicBezTo>
                    <a:cubicBezTo>
                      <a:pt x="0" y="163"/>
                      <a:pt x="8" y="270"/>
                      <a:pt x="84" y="270"/>
                    </a:cubicBezTo>
                    <a:cubicBezTo>
                      <a:pt x="88" y="270"/>
                      <a:pt x="92" y="270"/>
                      <a:pt x="97" y="269"/>
                    </a:cubicBezTo>
                    <a:cubicBezTo>
                      <a:pt x="236" y="246"/>
                      <a:pt x="694" y="153"/>
                      <a:pt x="625" y="30"/>
                    </a:cubicBezTo>
                    <a:cubicBezTo>
                      <a:pt x="613" y="9"/>
                      <a:pt x="59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28"/>
              <p:cNvSpPr/>
              <p:nvPr/>
            </p:nvSpPr>
            <p:spPr>
              <a:xfrm>
                <a:off x="4900973" y="856307"/>
                <a:ext cx="20877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65" extrusionOk="0">
                    <a:moveTo>
                      <a:pt x="561" y="0"/>
                    </a:moveTo>
                    <a:cubicBezTo>
                      <a:pt x="554" y="0"/>
                      <a:pt x="547" y="1"/>
                      <a:pt x="539" y="4"/>
                    </a:cubicBezTo>
                    <a:cubicBezTo>
                      <a:pt x="387" y="54"/>
                      <a:pt x="231" y="93"/>
                      <a:pt x="72" y="110"/>
                    </a:cubicBezTo>
                    <a:cubicBezTo>
                      <a:pt x="37" y="114"/>
                      <a:pt x="1" y="160"/>
                      <a:pt x="14" y="207"/>
                    </a:cubicBezTo>
                    <a:cubicBezTo>
                      <a:pt x="23" y="249"/>
                      <a:pt x="66" y="264"/>
                      <a:pt x="126" y="264"/>
                    </a:cubicBezTo>
                    <a:cubicBezTo>
                      <a:pt x="267" y="264"/>
                      <a:pt x="499" y="178"/>
                      <a:pt x="592" y="139"/>
                    </a:cubicBezTo>
                    <a:cubicBezTo>
                      <a:pt x="660" y="113"/>
                      <a:pt x="628" y="0"/>
                      <a:pt x="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28"/>
              <p:cNvSpPr/>
              <p:nvPr/>
            </p:nvSpPr>
            <p:spPr>
              <a:xfrm>
                <a:off x="4944120" y="849031"/>
                <a:ext cx="30873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02" extrusionOk="0">
                    <a:moveTo>
                      <a:pt x="908" y="1"/>
                    </a:moveTo>
                    <a:cubicBezTo>
                      <a:pt x="820" y="1"/>
                      <a:pt x="212" y="47"/>
                      <a:pt x="107" y="54"/>
                    </a:cubicBezTo>
                    <a:cubicBezTo>
                      <a:pt x="0" y="62"/>
                      <a:pt x="19" y="201"/>
                      <a:pt x="101" y="201"/>
                    </a:cubicBezTo>
                    <a:cubicBezTo>
                      <a:pt x="102" y="201"/>
                      <a:pt x="103" y="201"/>
                      <a:pt x="105" y="201"/>
                    </a:cubicBezTo>
                    <a:cubicBezTo>
                      <a:pt x="315" y="187"/>
                      <a:pt x="533" y="170"/>
                      <a:pt x="722" y="155"/>
                    </a:cubicBezTo>
                    <a:cubicBezTo>
                      <a:pt x="815" y="148"/>
                      <a:pt x="971" y="155"/>
                      <a:pt x="972" y="69"/>
                    </a:cubicBezTo>
                    <a:cubicBezTo>
                      <a:pt x="975" y="34"/>
                      <a:pt x="946" y="2"/>
                      <a:pt x="9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28"/>
              <p:cNvSpPr/>
              <p:nvPr/>
            </p:nvSpPr>
            <p:spPr>
              <a:xfrm>
                <a:off x="4994954" y="847545"/>
                <a:ext cx="23724" cy="5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67" extrusionOk="0">
                    <a:moveTo>
                      <a:pt x="71" y="0"/>
                    </a:moveTo>
                    <a:cubicBezTo>
                      <a:pt x="5" y="0"/>
                      <a:pt x="0" y="102"/>
                      <a:pt x="68" y="106"/>
                    </a:cubicBezTo>
                    <a:cubicBezTo>
                      <a:pt x="335" y="121"/>
                      <a:pt x="528" y="166"/>
                      <a:pt x="638" y="166"/>
                    </a:cubicBezTo>
                    <a:cubicBezTo>
                      <a:pt x="707" y="166"/>
                      <a:pt x="744" y="148"/>
                      <a:pt x="746" y="94"/>
                    </a:cubicBezTo>
                    <a:cubicBezTo>
                      <a:pt x="749" y="13"/>
                      <a:pt x="672" y="2"/>
                      <a:pt x="505" y="2"/>
                    </a:cubicBezTo>
                    <a:cubicBezTo>
                      <a:pt x="441" y="2"/>
                      <a:pt x="364" y="4"/>
                      <a:pt x="274" y="4"/>
                    </a:cubicBezTo>
                    <a:cubicBezTo>
                      <a:pt x="213" y="4"/>
                      <a:pt x="146" y="3"/>
                      <a:pt x="73" y="1"/>
                    </a:cubicBezTo>
                    <a:cubicBezTo>
                      <a:pt x="72" y="0"/>
                      <a:pt x="72" y="0"/>
                      <a:pt x="7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28"/>
              <p:cNvSpPr/>
              <p:nvPr/>
            </p:nvSpPr>
            <p:spPr>
              <a:xfrm>
                <a:off x="5040947" y="853112"/>
                <a:ext cx="23503" cy="70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23" extrusionOk="0">
                    <a:moveTo>
                      <a:pt x="99" y="0"/>
                    </a:moveTo>
                    <a:cubicBezTo>
                      <a:pt x="47" y="0"/>
                      <a:pt x="6" y="47"/>
                      <a:pt x="3" y="97"/>
                    </a:cubicBezTo>
                    <a:cubicBezTo>
                      <a:pt x="0" y="152"/>
                      <a:pt x="45" y="195"/>
                      <a:pt x="101" y="198"/>
                    </a:cubicBezTo>
                    <a:cubicBezTo>
                      <a:pt x="272" y="211"/>
                      <a:pt x="446" y="217"/>
                      <a:pt x="617" y="223"/>
                    </a:cubicBezTo>
                    <a:cubicBezTo>
                      <a:pt x="618" y="223"/>
                      <a:pt x="618" y="223"/>
                      <a:pt x="619" y="223"/>
                    </a:cubicBezTo>
                    <a:cubicBezTo>
                      <a:pt x="731" y="223"/>
                      <a:pt x="743" y="58"/>
                      <a:pt x="623" y="46"/>
                    </a:cubicBezTo>
                    <a:cubicBezTo>
                      <a:pt x="451" y="31"/>
                      <a:pt x="280" y="15"/>
                      <a:pt x="106" y="1"/>
                    </a:cubicBezTo>
                    <a:cubicBezTo>
                      <a:pt x="104" y="0"/>
                      <a:pt x="102" y="0"/>
                      <a:pt x="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28"/>
              <p:cNvSpPr/>
              <p:nvPr/>
            </p:nvSpPr>
            <p:spPr>
              <a:xfrm>
                <a:off x="5079223" y="859945"/>
                <a:ext cx="25780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48" extrusionOk="0">
                    <a:moveTo>
                      <a:pt x="152" y="1"/>
                    </a:moveTo>
                    <a:cubicBezTo>
                      <a:pt x="23" y="1"/>
                      <a:pt x="0" y="182"/>
                      <a:pt x="121" y="218"/>
                    </a:cubicBezTo>
                    <a:cubicBezTo>
                      <a:pt x="302" y="273"/>
                      <a:pt x="487" y="317"/>
                      <a:pt x="675" y="346"/>
                    </a:cubicBezTo>
                    <a:cubicBezTo>
                      <a:pt x="680" y="347"/>
                      <a:pt x="685" y="347"/>
                      <a:pt x="690" y="347"/>
                    </a:cubicBezTo>
                    <a:cubicBezTo>
                      <a:pt x="779" y="347"/>
                      <a:pt x="815" y="192"/>
                      <a:pt x="706" y="158"/>
                    </a:cubicBezTo>
                    <a:cubicBezTo>
                      <a:pt x="685" y="151"/>
                      <a:pt x="179" y="2"/>
                      <a:pt x="156" y="1"/>
                    </a:cubicBezTo>
                    <a:cubicBezTo>
                      <a:pt x="155" y="1"/>
                      <a:pt x="153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28"/>
              <p:cNvSpPr/>
              <p:nvPr/>
            </p:nvSpPr>
            <p:spPr>
              <a:xfrm>
                <a:off x="5123635" y="876109"/>
                <a:ext cx="24294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17" extrusionOk="0">
                    <a:moveTo>
                      <a:pt x="145" y="1"/>
                    </a:moveTo>
                    <a:cubicBezTo>
                      <a:pt x="116" y="1"/>
                      <a:pt x="88" y="15"/>
                      <a:pt x="71" y="43"/>
                    </a:cubicBezTo>
                    <a:cubicBezTo>
                      <a:pt x="1" y="151"/>
                      <a:pt x="127" y="156"/>
                      <a:pt x="622" y="502"/>
                    </a:cubicBezTo>
                    <a:cubicBezTo>
                      <a:pt x="636" y="512"/>
                      <a:pt x="651" y="516"/>
                      <a:pt x="667" y="516"/>
                    </a:cubicBezTo>
                    <a:cubicBezTo>
                      <a:pt x="717" y="516"/>
                      <a:pt x="768" y="469"/>
                      <a:pt x="751" y="409"/>
                    </a:cubicBezTo>
                    <a:cubicBezTo>
                      <a:pt x="734" y="330"/>
                      <a:pt x="263" y="54"/>
                      <a:pt x="193" y="14"/>
                    </a:cubicBezTo>
                    <a:cubicBezTo>
                      <a:pt x="177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28"/>
              <p:cNvSpPr/>
              <p:nvPr/>
            </p:nvSpPr>
            <p:spPr>
              <a:xfrm>
                <a:off x="5161752" y="906729"/>
                <a:ext cx="24357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50" extrusionOk="0">
                    <a:moveTo>
                      <a:pt x="105" y="0"/>
                    </a:moveTo>
                    <a:cubicBezTo>
                      <a:pt x="57" y="0"/>
                      <a:pt x="5" y="36"/>
                      <a:pt x="3" y="97"/>
                    </a:cubicBezTo>
                    <a:cubicBezTo>
                      <a:pt x="0" y="168"/>
                      <a:pt x="205" y="376"/>
                      <a:pt x="256" y="425"/>
                    </a:cubicBezTo>
                    <a:cubicBezTo>
                      <a:pt x="340" y="503"/>
                      <a:pt x="509" y="649"/>
                      <a:pt x="618" y="649"/>
                    </a:cubicBezTo>
                    <a:cubicBezTo>
                      <a:pt x="650" y="649"/>
                      <a:pt x="677" y="637"/>
                      <a:pt x="695" y="607"/>
                    </a:cubicBezTo>
                    <a:cubicBezTo>
                      <a:pt x="769" y="491"/>
                      <a:pt x="614" y="449"/>
                      <a:pt x="418" y="292"/>
                    </a:cubicBezTo>
                    <a:cubicBezTo>
                      <a:pt x="327" y="213"/>
                      <a:pt x="244" y="128"/>
                      <a:pt x="172" y="32"/>
                    </a:cubicBezTo>
                    <a:cubicBezTo>
                      <a:pt x="156" y="11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28"/>
              <p:cNvSpPr/>
              <p:nvPr/>
            </p:nvSpPr>
            <p:spPr>
              <a:xfrm>
                <a:off x="5197244" y="938646"/>
                <a:ext cx="23060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11" extrusionOk="0">
                    <a:moveTo>
                      <a:pt x="106" y="0"/>
                    </a:moveTo>
                    <a:cubicBezTo>
                      <a:pt x="66" y="0"/>
                      <a:pt x="27" y="31"/>
                      <a:pt x="15" y="70"/>
                    </a:cubicBezTo>
                    <a:cubicBezTo>
                      <a:pt x="1" y="113"/>
                      <a:pt x="18" y="162"/>
                      <a:pt x="78" y="190"/>
                    </a:cubicBezTo>
                    <a:cubicBezTo>
                      <a:pt x="84" y="193"/>
                      <a:pt x="89" y="195"/>
                      <a:pt x="92" y="196"/>
                    </a:cubicBezTo>
                    <a:lnTo>
                      <a:pt x="92" y="196"/>
                    </a:lnTo>
                    <a:cubicBezTo>
                      <a:pt x="334" y="307"/>
                      <a:pt x="471" y="410"/>
                      <a:pt x="556" y="410"/>
                    </a:cubicBezTo>
                    <a:cubicBezTo>
                      <a:pt x="587" y="410"/>
                      <a:pt x="611" y="396"/>
                      <a:pt x="631" y="364"/>
                    </a:cubicBezTo>
                    <a:cubicBezTo>
                      <a:pt x="728" y="215"/>
                      <a:pt x="387" y="110"/>
                      <a:pt x="135" y="6"/>
                    </a:cubicBezTo>
                    <a:cubicBezTo>
                      <a:pt x="126" y="2"/>
                      <a:pt x="116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28"/>
              <p:cNvSpPr/>
              <p:nvPr/>
            </p:nvSpPr>
            <p:spPr>
              <a:xfrm>
                <a:off x="5200280" y="944846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0"/>
                    </a:moveTo>
                    <a:cubicBezTo>
                      <a:pt x="2" y="2"/>
                      <a:pt x="4" y="2"/>
                      <a:pt x="8" y="3"/>
                    </a:cubicBezTo>
                    <a:cubicBezTo>
                      <a:pt x="5" y="2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28"/>
              <p:cNvSpPr/>
              <p:nvPr/>
            </p:nvSpPr>
            <p:spPr>
              <a:xfrm>
                <a:off x="5232450" y="959967"/>
                <a:ext cx="24294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49" extrusionOk="0">
                    <a:moveTo>
                      <a:pt x="147" y="1"/>
                    </a:moveTo>
                    <a:cubicBezTo>
                      <a:pt x="65" y="1"/>
                      <a:pt x="1" y="119"/>
                      <a:pt x="95" y="189"/>
                    </a:cubicBezTo>
                    <a:cubicBezTo>
                      <a:pt x="210" y="273"/>
                      <a:pt x="490" y="448"/>
                      <a:pt x="641" y="448"/>
                    </a:cubicBezTo>
                    <a:cubicBezTo>
                      <a:pt x="688" y="448"/>
                      <a:pt x="722" y="431"/>
                      <a:pt x="735" y="388"/>
                    </a:cubicBezTo>
                    <a:cubicBezTo>
                      <a:pt x="768" y="285"/>
                      <a:pt x="649" y="267"/>
                      <a:pt x="553" y="221"/>
                    </a:cubicBezTo>
                    <a:cubicBezTo>
                      <a:pt x="430" y="162"/>
                      <a:pt x="311" y="99"/>
                      <a:pt x="201" y="19"/>
                    </a:cubicBezTo>
                    <a:cubicBezTo>
                      <a:pt x="183" y="6"/>
                      <a:pt x="164" y="1"/>
                      <a:pt x="14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28"/>
              <p:cNvSpPr/>
              <p:nvPr/>
            </p:nvSpPr>
            <p:spPr>
              <a:xfrm>
                <a:off x="5277780" y="978092"/>
                <a:ext cx="20466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05" extrusionOk="0">
                    <a:moveTo>
                      <a:pt x="135" y="0"/>
                    </a:moveTo>
                    <a:cubicBezTo>
                      <a:pt x="115" y="0"/>
                      <a:pt x="97" y="4"/>
                      <a:pt x="78" y="13"/>
                    </a:cubicBezTo>
                    <a:cubicBezTo>
                      <a:pt x="51" y="27"/>
                      <a:pt x="31" y="53"/>
                      <a:pt x="22" y="83"/>
                    </a:cubicBezTo>
                    <a:cubicBezTo>
                      <a:pt x="1" y="149"/>
                      <a:pt x="46" y="219"/>
                      <a:pt x="101" y="231"/>
                    </a:cubicBezTo>
                    <a:cubicBezTo>
                      <a:pt x="266" y="263"/>
                      <a:pt x="406" y="305"/>
                      <a:pt x="502" y="305"/>
                    </a:cubicBezTo>
                    <a:cubicBezTo>
                      <a:pt x="569" y="305"/>
                      <a:pt x="614" y="285"/>
                      <a:pt x="631" y="228"/>
                    </a:cubicBezTo>
                    <a:cubicBezTo>
                      <a:pt x="646" y="173"/>
                      <a:pt x="612" y="116"/>
                      <a:pt x="559" y="98"/>
                    </a:cubicBezTo>
                    <a:cubicBezTo>
                      <a:pt x="432" y="53"/>
                      <a:pt x="300" y="32"/>
                      <a:pt x="168" y="4"/>
                    </a:cubicBezTo>
                    <a:cubicBezTo>
                      <a:pt x="158" y="3"/>
                      <a:pt x="145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28"/>
              <p:cNvSpPr/>
              <p:nvPr/>
            </p:nvSpPr>
            <p:spPr>
              <a:xfrm>
                <a:off x="4803324" y="1139196"/>
                <a:ext cx="24104" cy="708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4" extrusionOk="0">
                    <a:moveTo>
                      <a:pt x="193" y="2"/>
                    </a:moveTo>
                    <a:cubicBezTo>
                      <a:pt x="194" y="2"/>
                      <a:pt x="194" y="2"/>
                      <a:pt x="195" y="2"/>
                    </a:cubicBezTo>
                    <a:lnTo>
                      <a:pt x="195" y="2"/>
                    </a:lnTo>
                    <a:cubicBezTo>
                      <a:pt x="194" y="2"/>
                      <a:pt x="194" y="2"/>
                      <a:pt x="193" y="2"/>
                    </a:cubicBezTo>
                    <a:close/>
                    <a:moveTo>
                      <a:pt x="162" y="0"/>
                    </a:moveTo>
                    <a:cubicBezTo>
                      <a:pt x="0" y="0"/>
                      <a:pt x="23" y="201"/>
                      <a:pt x="151" y="204"/>
                    </a:cubicBezTo>
                    <a:cubicBezTo>
                      <a:pt x="215" y="214"/>
                      <a:pt x="314" y="224"/>
                      <a:pt x="413" y="224"/>
                    </a:cubicBezTo>
                    <a:cubicBezTo>
                      <a:pt x="587" y="224"/>
                      <a:pt x="761" y="193"/>
                      <a:pt x="734" y="81"/>
                    </a:cubicBezTo>
                    <a:cubicBezTo>
                      <a:pt x="725" y="41"/>
                      <a:pt x="695" y="12"/>
                      <a:pt x="642" y="12"/>
                    </a:cubicBezTo>
                    <a:cubicBezTo>
                      <a:pt x="636" y="12"/>
                      <a:pt x="630" y="13"/>
                      <a:pt x="624" y="13"/>
                    </a:cubicBezTo>
                    <a:cubicBezTo>
                      <a:pt x="587" y="18"/>
                      <a:pt x="533" y="22"/>
                      <a:pt x="467" y="22"/>
                    </a:cubicBezTo>
                    <a:cubicBezTo>
                      <a:pt x="389" y="22"/>
                      <a:pt x="294" y="17"/>
                      <a:pt x="195" y="2"/>
                    </a:cubicBezTo>
                    <a:lnTo>
                      <a:pt x="195" y="2"/>
                    </a:lnTo>
                    <a:cubicBezTo>
                      <a:pt x="196" y="2"/>
                      <a:pt x="196" y="3"/>
                      <a:pt x="197" y="3"/>
                    </a:cubicBezTo>
                    <a:cubicBezTo>
                      <a:pt x="185" y="1"/>
                      <a:pt x="173" y="0"/>
                      <a:pt x="1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28"/>
              <p:cNvSpPr/>
              <p:nvPr/>
            </p:nvSpPr>
            <p:spPr>
              <a:xfrm>
                <a:off x="4863331" y="1145997"/>
                <a:ext cx="44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" extrusionOk="0">
                    <a:moveTo>
                      <a:pt x="1" y="0"/>
                    </a:moveTo>
                    <a:cubicBezTo>
                      <a:pt x="4" y="0"/>
                      <a:pt x="10" y="2"/>
                      <a:pt x="14" y="2"/>
                    </a:cubicBezTo>
                    <a:cubicBezTo>
                      <a:pt x="8" y="0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28"/>
              <p:cNvSpPr/>
              <p:nvPr/>
            </p:nvSpPr>
            <p:spPr>
              <a:xfrm>
                <a:off x="4849096" y="1142549"/>
                <a:ext cx="18979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72" extrusionOk="0">
                    <a:moveTo>
                      <a:pt x="446" y="107"/>
                    </a:moveTo>
                    <a:lnTo>
                      <a:pt x="446" y="107"/>
                    </a:lnTo>
                    <a:cubicBezTo>
                      <a:pt x="447" y="107"/>
                      <a:pt x="449" y="107"/>
                      <a:pt x="451" y="108"/>
                    </a:cubicBezTo>
                    <a:cubicBezTo>
                      <a:pt x="448" y="107"/>
                      <a:pt x="446" y="107"/>
                      <a:pt x="446" y="107"/>
                    </a:cubicBezTo>
                    <a:close/>
                    <a:moveTo>
                      <a:pt x="77" y="0"/>
                    </a:moveTo>
                    <a:cubicBezTo>
                      <a:pt x="36" y="0"/>
                      <a:pt x="0" y="41"/>
                      <a:pt x="10" y="88"/>
                    </a:cubicBezTo>
                    <a:cubicBezTo>
                      <a:pt x="23" y="141"/>
                      <a:pt x="199" y="201"/>
                      <a:pt x="250" y="218"/>
                    </a:cubicBezTo>
                    <a:cubicBezTo>
                      <a:pt x="296" y="235"/>
                      <a:pt x="418" y="272"/>
                      <a:pt x="499" y="272"/>
                    </a:cubicBezTo>
                    <a:cubicBezTo>
                      <a:pt x="528" y="272"/>
                      <a:pt x="553" y="267"/>
                      <a:pt x="565" y="254"/>
                    </a:cubicBezTo>
                    <a:cubicBezTo>
                      <a:pt x="597" y="225"/>
                      <a:pt x="600" y="172"/>
                      <a:pt x="568" y="139"/>
                    </a:cubicBezTo>
                    <a:cubicBezTo>
                      <a:pt x="545" y="116"/>
                      <a:pt x="502" y="116"/>
                      <a:pt x="464" y="111"/>
                    </a:cubicBezTo>
                    <a:lnTo>
                      <a:pt x="467" y="111"/>
                    </a:lnTo>
                    <a:cubicBezTo>
                      <a:pt x="457" y="109"/>
                      <a:pt x="445" y="107"/>
                      <a:pt x="446" y="107"/>
                    </a:cubicBezTo>
                    <a:lnTo>
                      <a:pt x="446" y="107"/>
                    </a:lnTo>
                    <a:cubicBezTo>
                      <a:pt x="446" y="107"/>
                      <a:pt x="446" y="107"/>
                      <a:pt x="446" y="107"/>
                    </a:cubicBezTo>
                    <a:lnTo>
                      <a:pt x="446" y="107"/>
                    </a:lnTo>
                    <a:cubicBezTo>
                      <a:pt x="257" y="72"/>
                      <a:pt x="66" y="0"/>
                      <a:pt x="82" y="0"/>
                    </a:cubicBezTo>
                    <a:cubicBezTo>
                      <a:pt x="80" y="0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28"/>
              <p:cNvSpPr/>
              <p:nvPr/>
            </p:nvSpPr>
            <p:spPr>
              <a:xfrm>
                <a:off x="4889048" y="1151248"/>
                <a:ext cx="16670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2" extrusionOk="0"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4" y="0"/>
                      <a:pt x="94" y="0"/>
                    </a:cubicBezTo>
                    <a:cubicBezTo>
                      <a:pt x="13" y="0"/>
                      <a:pt x="0" y="113"/>
                      <a:pt x="74" y="133"/>
                    </a:cubicBezTo>
                    <a:cubicBezTo>
                      <a:pt x="192" y="163"/>
                      <a:pt x="312" y="186"/>
                      <a:pt x="435" y="201"/>
                    </a:cubicBezTo>
                    <a:cubicBezTo>
                      <a:pt x="437" y="201"/>
                      <a:pt x="440" y="201"/>
                      <a:pt x="442" y="201"/>
                    </a:cubicBezTo>
                    <a:cubicBezTo>
                      <a:pt x="490" y="201"/>
                      <a:pt x="526" y="133"/>
                      <a:pt x="485" y="90"/>
                    </a:cubicBezTo>
                    <a:cubicBezTo>
                      <a:pt x="468" y="69"/>
                      <a:pt x="82" y="1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5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28"/>
              <p:cNvSpPr/>
              <p:nvPr/>
            </p:nvSpPr>
            <p:spPr>
              <a:xfrm>
                <a:off x="4930487" y="1162256"/>
                <a:ext cx="27204" cy="1569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96" extrusionOk="0">
                    <a:moveTo>
                      <a:pt x="151" y="0"/>
                    </a:moveTo>
                    <a:cubicBezTo>
                      <a:pt x="58" y="0"/>
                      <a:pt x="0" y="138"/>
                      <a:pt x="97" y="196"/>
                    </a:cubicBezTo>
                    <a:cubicBezTo>
                      <a:pt x="286" y="309"/>
                      <a:pt x="485" y="404"/>
                      <a:pt x="687" y="491"/>
                    </a:cubicBezTo>
                    <a:cubicBezTo>
                      <a:pt x="695" y="494"/>
                      <a:pt x="703" y="496"/>
                      <a:pt x="712" y="496"/>
                    </a:cubicBezTo>
                    <a:cubicBezTo>
                      <a:pt x="742" y="496"/>
                      <a:pt x="773" y="478"/>
                      <a:pt x="786" y="454"/>
                    </a:cubicBezTo>
                    <a:cubicBezTo>
                      <a:pt x="859" y="340"/>
                      <a:pt x="713" y="319"/>
                      <a:pt x="208" y="17"/>
                    </a:cubicBezTo>
                    <a:cubicBezTo>
                      <a:pt x="188" y="5"/>
                      <a:pt x="169" y="0"/>
                      <a:pt x="1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28"/>
              <p:cNvSpPr/>
              <p:nvPr/>
            </p:nvSpPr>
            <p:spPr>
              <a:xfrm>
                <a:off x="4973349" y="1185791"/>
                <a:ext cx="31474" cy="18758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93" extrusionOk="0">
                    <a:moveTo>
                      <a:pt x="94" y="1"/>
                    </a:moveTo>
                    <a:cubicBezTo>
                      <a:pt x="30" y="1"/>
                      <a:pt x="1" y="93"/>
                      <a:pt x="77" y="125"/>
                    </a:cubicBezTo>
                    <a:cubicBezTo>
                      <a:pt x="313" y="223"/>
                      <a:pt x="578" y="417"/>
                      <a:pt x="791" y="575"/>
                    </a:cubicBezTo>
                    <a:cubicBezTo>
                      <a:pt x="809" y="587"/>
                      <a:pt x="826" y="593"/>
                      <a:pt x="844" y="593"/>
                    </a:cubicBezTo>
                    <a:cubicBezTo>
                      <a:pt x="927" y="593"/>
                      <a:pt x="995" y="468"/>
                      <a:pt x="897" y="403"/>
                    </a:cubicBezTo>
                    <a:cubicBezTo>
                      <a:pt x="561" y="175"/>
                      <a:pt x="140" y="2"/>
                      <a:pt x="97" y="1"/>
                    </a:cubicBezTo>
                    <a:cubicBezTo>
                      <a:pt x="96" y="1"/>
                      <a:pt x="9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28"/>
              <p:cNvSpPr/>
              <p:nvPr/>
            </p:nvSpPr>
            <p:spPr>
              <a:xfrm>
                <a:off x="5027851" y="1210812"/>
                <a:ext cx="26888" cy="17271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6" extrusionOk="0">
                    <a:moveTo>
                      <a:pt x="141" y="0"/>
                    </a:moveTo>
                    <a:cubicBezTo>
                      <a:pt x="46" y="0"/>
                      <a:pt x="1" y="118"/>
                      <a:pt x="64" y="179"/>
                    </a:cubicBezTo>
                    <a:cubicBezTo>
                      <a:pt x="195" y="305"/>
                      <a:pt x="531" y="546"/>
                      <a:pt x="708" y="546"/>
                    </a:cubicBezTo>
                    <a:cubicBezTo>
                      <a:pt x="760" y="546"/>
                      <a:pt x="798" y="525"/>
                      <a:pt x="814" y="476"/>
                    </a:cubicBezTo>
                    <a:cubicBezTo>
                      <a:pt x="850" y="360"/>
                      <a:pt x="722" y="344"/>
                      <a:pt x="612" y="294"/>
                    </a:cubicBezTo>
                    <a:cubicBezTo>
                      <a:pt x="499" y="241"/>
                      <a:pt x="391" y="178"/>
                      <a:pt x="293" y="100"/>
                    </a:cubicBezTo>
                    <a:cubicBezTo>
                      <a:pt x="244" y="59"/>
                      <a:pt x="201" y="2"/>
                      <a:pt x="142" y="0"/>
                    </a:cubicBezTo>
                    <a:cubicBezTo>
                      <a:pt x="142" y="0"/>
                      <a:pt x="141" y="0"/>
                      <a:pt x="14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28"/>
              <p:cNvSpPr/>
              <p:nvPr/>
            </p:nvSpPr>
            <p:spPr>
              <a:xfrm>
                <a:off x="5078337" y="1235486"/>
                <a:ext cx="28975" cy="1268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01" extrusionOk="0">
                    <a:moveTo>
                      <a:pt x="131" y="0"/>
                    </a:moveTo>
                    <a:cubicBezTo>
                      <a:pt x="32" y="0"/>
                      <a:pt x="0" y="137"/>
                      <a:pt x="80" y="178"/>
                    </a:cubicBezTo>
                    <a:cubicBezTo>
                      <a:pt x="369" y="327"/>
                      <a:pt x="542" y="374"/>
                      <a:pt x="796" y="400"/>
                    </a:cubicBezTo>
                    <a:cubicBezTo>
                      <a:pt x="799" y="400"/>
                      <a:pt x="801" y="400"/>
                      <a:pt x="804" y="400"/>
                    </a:cubicBezTo>
                    <a:cubicBezTo>
                      <a:pt x="868" y="400"/>
                      <a:pt x="916" y="325"/>
                      <a:pt x="882" y="260"/>
                    </a:cubicBezTo>
                    <a:cubicBezTo>
                      <a:pt x="870" y="242"/>
                      <a:pt x="849" y="221"/>
                      <a:pt x="824" y="215"/>
                    </a:cubicBezTo>
                    <a:cubicBezTo>
                      <a:pt x="497" y="159"/>
                      <a:pt x="272" y="57"/>
                      <a:pt x="271" y="57"/>
                    </a:cubicBezTo>
                    <a:lnTo>
                      <a:pt x="271" y="57"/>
                    </a:lnTo>
                    <a:cubicBezTo>
                      <a:pt x="271" y="57"/>
                      <a:pt x="271" y="57"/>
                      <a:pt x="272" y="58"/>
                    </a:cubicBezTo>
                    <a:lnTo>
                      <a:pt x="256" y="51"/>
                    </a:lnTo>
                    <a:cubicBezTo>
                      <a:pt x="226" y="36"/>
                      <a:pt x="163" y="0"/>
                      <a:pt x="133" y="0"/>
                    </a:cubicBezTo>
                    <a:cubicBezTo>
                      <a:pt x="132" y="0"/>
                      <a:pt x="132" y="0"/>
                      <a:pt x="1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28"/>
              <p:cNvSpPr/>
              <p:nvPr/>
            </p:nvSpPr>
            <p:spPr>
              <a:xfrm>
                <a:off x="5086340" y="1237067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1"/>
                    </a:moveTo>
                    <a:cubicBezTo>
                      <a:pt x="4" y="3"/>
                      <a:pt x="7" y="4"/>
                      <a:pt x="7" y="4"/>
                    </a:cubicBezTo>
                    <a:cubicBezTo>
                      <a:pt x="7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28"/>
              <p:cNvSpPr/>
              <p:nvPr/>
            </p:nvSpPr>
            <p:spPr>
              <a:xfrm>
                <a:off x="5128380" y="1251776"/>
                <a:ext cx="2869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334" extrusionOk="0">
                    <a:moveTo>
                      <a:pt x="150" y="1"/>
                    </a:moveTo>
                    <a:cubicBezTo>
                      <a:pt x="61" y="1"/>
                      <a:pt x="0" y="120"/>
                      <a:pt x="71" y="196"/>
                    </a:cubicBezTo>
                    <a:cubicBezTo>
                      <a:pt x="113" y="239"/>
                      <a:pt x="263" y="244"/>
                      <a:pt x="328" y="256"/>
                    </a:cubicBezTo>
                    <a:cubicBezTo>
                      <a:pt x="519" y="288"/>
                      <a:pt x="655" y="333"/>
                      <a:pt x="744" y="333"/>
                    </a:cubicBezTo>
                    <a:cubicBezTo>
                      <a:pt x="803" y="333"/>
                      <a:pt x="841" y="313"/>
                      <a:pt x="859" y="256"/>
                    </a:cubicBezTo>
                    <a:cubicBezTo>
                      <a:pt x="906" y="101"/>
                      <a:pt x="631" y="67"/>
                      <a:pt x="472" y="41"/>
                    </a:cubicBezTo>
                    <a:cubicBezTo>
                      <a:pt x="341" y="20"/>
                      <a:pt x="172" y="1"/>
                      <a:pt x="152" y="1"/>
                    </a:cubicBezTo>
                    <a:cubicBezTo>
                      <a:pt x="151" y="1"/>
                      <a:pt x="15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28"/>
              <p:cNvSpPr/>
              <p:nvPr/>
            </p:nvSpPr>
            <p:spPr>
              <a:xfrm>
                <a:off x="5187944" y="1259748"/>
                <a:ext cx="16038" cy="389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23" extrusionOk="0">
                    <a:moveTo>
                      <a:pt x="69" y="1"/>
                    </a:moveTo>
                    <a:cubicBezTo>
                      <a:pt x="14" y="1"/>
                      <a:pt x="1" y="91"/>
                      <a:pt x="70" y="97"/>
                    </a:cubicBezTo>
                    <a:cubicBezTo>
                      <a:pt x="199" y="111"/>
                      <a:pt x="328" y="120"/>
                      <a:pt x="458" y="123"/>
                    </a:cubicBezTo>
                    <a:cubicBezTo>
                      <a:pt x="482" y="123"/>
                      <a:pt x="507" y="104"/>
                      <a:pt x="507" y="77"/>
                    </a:cubicBezTo>
                    <a:cubicBezTo>
                      <a:pt x="507" y="50"/>
                      <a:pt x="485" y="30"/>
                      <a:pt x="459" y="28"/>
                    </a:cubicBezTo>
                    <a:cubicBezTo>
                      <a:pt x="329" y="25"/>
                      <a:pt x="200" y="15"/>
                      <a:pt x="71" y="1"/>
                    </a:cubicBezTo>
                    <a:cubicBezTo>
                      <a:pt x="71" y="1"/>
                      <a:pt x="70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28"/>
              <p:cNvSpPr/>
              <p:nvPr/>
            </p:nvSpPr>
            <p:spPr>
              <a:xfrm>
                <a:off x="4973096" y="895563"/>
                <a:ext cx="181982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219" extrusionOk="0">
                    <a:moveTo>
                      <a:pt x="1786" y="2111"/>
                    </a:moveTo>
                    <a:cubicBezTo>
                      <a:pt x="1830" y="2111"/>
                      <a:pt x="1875" y="2123"/>
                      <a:pt x="1918" y="2150"/>
                    </a:cubicBezTo>
                    <a:cubicBezTo>
                      <a:pt x="2197" y="2190"/>
                      <a:pt x="2450" y="2533"/>
                      <a:pt x="2183" y="2843"/>
                    </a:cubicBezTo>
                    <a:cubicBezTo>
                      <a:pt x="2044" y="3006"/>
                      <a:pt x="1853" y="3154"/>
                      <a:pt x="1663" y="3154"/>
                    </a:cubicBezTo>
                    <a:cubicBezTo>
                      <a:pt x="1602" y="3154"/>
                      <a:pt x="1540" y="3138"/>
                      <a:pt x="1481" y="3102"/>
                    </a:cubicBezTo>
                    <a:cubicBezTo>
                      <a:pt x="1083" y="2859"/>
                      <a:pt x="1435" y="2111"/>
                      <a:pt x="1786" y="2111"/>
                    </a:cubicBezTo>
                    <a:close/>
                    <a:moveTo>
                      <a:pt x="3867" y="2826"/>
                    </a:moveTo>
                    <a:cubicBezTo>
                      <a:pt x="3888" y="2826"/>
                      <a:pt x="3910" y="2829"/>
                      <a:pt x="3932" y="2835"/>
                    </a:cubicBezTo>
                    <a:cubicBezTo>
                      <a:pt x="3960" y="2831"/>
                      <a:pt x="3986" y="2829"/>
                      <a:pt x="4011" y="2829"/>
                    </a:cubicBezTo>
                    <a:cubicBezTo>
                      <a:pt x="4500" y="2829"/>
                      <a:pt x="4538" y="3614"/>
                      <a:pt x="4034" y="3921"/>
                    </a:cubicBezTo>
                    <a:cubicBezTo>
                      <a:pt x="3963" y="3964"/>
                      <a:pt x="3890" y="3983"/>
                      <a:pt x="3822" y="3983"/>
                    </a:cubicBezTo>
                    <a:cubicBezTo>
                      <a:pt x="3663" y="3983"/>
                      <a:pt x="3525" y="3882"/>
                      <a:pt x="3471" y="3743"/>
                    </a:cubicBezTo>
                    <a:cubicBezTo>
                      <a:pt x="3305" y="3333"/>
                      <a:pt x="3577" y="2826"/>
                      <a:pt x="3867" y="2826"/>
                    </a:cubicBezTo>
                    <a:close/>
                    <a:moveTo>
                      <a:pt x="2660" y="3253"/>
                    </a:moveTo>
                    <a:cubicBezTo>
                      <a:pt x="2846" y="3253"/>
                      <a:pt x="3023" y="3438"/>
                      <a:pt x="2890" y="3715"/>
                    </a:cubicBezTo>
                    <a:cubicBezTo>
                      <a:pt x="2947" y="3998"/>
                      <a:pt x="2737" y="4184"/>
                      <a:pt x="2541" y="4184"/>
                    </a:cubicBezTo>
                    <a:cubicBezTo>
                      <a:pt x="2391" y="4184"/>
                      <a:pt x="2250" y="4075"/>
                      <a:pt x="2243" y="3816"/>
                    </a:cubicBezTo>
                    <a:cubicBezTo>
                      <a:pt x="2237" y="3650"/>
                      <a:pt x="2310" y="3589"/>
                      <a:pt x="2389" y="3448"/>
                    </a:cubicBezTo>
                    <a:cubicBezTo>
                      <a:pt x="2445" y="3312"/>
                      <a:pt x="2554" y="3253"/>
                      <a:pt x="2660" y="3253"/>
                    </a:cubicBezTo>
                    <a:close/>
                    <a:moveTo>
                      <a:pt x="3431" y="1"/>
                    </a:moveTo>
                    <a:cubicBezTo>
                      <a:pt x="1779" y="1"/>
                      <a:pt x="1" y="1424"/>
                      <a:pt x="1157" y="3057"/>
                    </a:cubicBezTo>
                    <a:cubicBezTo>
                      <a:pt x="496" y="3073"/>
                      <a:pt x="388" y="3778"/>
                      <a:pt x="1162" y="3845"/>
                    </a:cubicBezTo>
                    <a:cubicBezTo>
                      <a:pt x="877" y="4182"/>
                      <a:pt x="1100" y="4601"/>
                      <a:pt x="1497" y="4601"/>
                    </a:cubicBezTo>
                    <a:cubicBezTo>
                      <a:pt x="1588" y="4601"/>
                      <a:pt x="1688" y="4579"/>
                      <a:pt x="1793" y="4529"/>
                    </a:cubicBezTo>
                    <a:lnTo>
                      <a:pt x="1793" y="4529"/>
                    </a:lnTo>
                    <a:cubicBezTo>
                      <a:pt x="1701" y="4841"/>
                      <a:pt x="1881" y="5049"/>
                      <a:pt x="2180" y="5049"/>
                    </a:cubicBezTo>
                    <a:cubicBezTo>
                      <a:pt x="2372" y="5049"/>
                      <a:pt x="2613" y="4963"/>
                      <a:pt x="2861" y="4763"/>
                    </a:cubicBezTo>
                    <a:cubicBezTo>
                      <a:pt x="2998" y="5058"/>
                      <a:pt x="3230" y="5219"/>
                      <a:pt x="3442" y="5219"/>
                    </a:cubicBezTo>
                    <a:cubicBezTo>
                      <a:pt x="3574" y="5219"/>
                      <a:pt x="3697" y="5156"/>
                      <a:pt x="3785" y="5025"/>
                    </a:cubicBezTo>
                    <a:cubicBezTo>
                      <a:pt x="3851" y="5110"/>
                      <a:pt x="3950" y="5155"/>
                      <a:pt x="4055" y="5155"/>
                    </a:cubicBezTo>
                    <a:cubicBezTo>
                      <a:pt x="4161" y="5155"/>
                      <a:pt x="4274" y="5108"/>
                      <a:pt x="4363" y="5008"/>
                    </a:cubicBezTo>
                    <a:cubicBezTo>
                      <a:pt x="4651" y="4684"/>
                      <a:pt x="4673" y="4075"/>
                      <a:pt x="4535" y="3944"/>
                    </a:cubicBezTo>
                    <a:cubicBezTo>
                      <a:pt x="5436" y="3676"/>
                      <a:pt x="5752" y="2943"/>
                      <a:pt x="5638" y="1999"/>
                    </a:cubicBezTo>
                    <a:cubicBezTo>
                      <a:pt x="5463" y="566"/>
                      <a:pt x="4472" y="1"/>
                      <a:pt x="3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28"/>
              <p:cNvSpPr/>
              <p:nvPr/>
            </p:nvSpPr>
            <p:spPr>
              <a:xfrm>
                <a:off x="5064260" y="1013362"/>
                <a:ext cx="95" cy="411"/>
              </a:xfrm>
              <a:custGeom>
                <a:avLst/>
                <a:gdLst/>
                <a:ahLst/>
                <a:cxnLst/>
                <a:rect l="l" t="t" r="r" b="b"/>
                <a:pathLst>
                  <a:path w="3" h="13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2" y="8"/>
                      <a:pt x="1" y="5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28"/>
              <p:cNvSpPr/>
              <p:nvPr/>
            </p:nvSpPr>
            <p:spPr>
              <a:xfrm>
                <a:off x="4898158" y="1002038"/>
                <a:ext cx="280454" cy="187549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5929" extrusionOk="0">
                    <a:moveTo>
                      <a:pt x="1603" y="1"/>
                    </a:moveTo>
                    <a:cubicBezTo>
                      <a:pt x="1334" y="1"/>
                      <a:pt x="1073" y="248"/>
                      <a:pt x="1152" y="538"/>
                    </a:cubicBezTo>
                    <a:cubicBezTo>
                      <a:pt x="1145" y="531"/>
                      <a:pt x="1131" y="528"/>
                      <a:pt x="1113" y="528"/>
                    </a:cubicBezTo>
                    <a:cubicBezTo>
                      <a:pt x="1022" y="528"/>
                      <a:pt x="815" y="610"/>
                      <a:pt x="721" y="772"/>
                    </a:cubicBezTo>
                    <a:cubicBezTo>
                      <a:pt x="458" y="1199"/>
                      <a:pt x="1016" y="1664"/>
                      <a:pt x="1256" y="1664"/>
                    </a:cubicBezTo>
                    <a:cubicBezTo>
                      <a:pt x="1273" y="1664"/>
                      <a:pt x="1288" y="1662"/>
                      <a:pt x="1301" y="1657"/>
                    </a:cubicBezTo>
                    <a:lnTo>
                      <a:pt x="1301" y="1657"/>
                    </a:lnTo>
                    <a:cubicBezTo>
                      <a:pt x="1293" y="1666"/>
                      <a:pt x="1313" y="1679"/>
                      <a:pt x="1323" y="1686"/>
                    </a:cubicBezTo>
                    <a:cubicBezTo>
                      <a:pt x="1996" y="2045"/>
                      <a:pt x="2650" y="2496"/>
                      <a:pt x="3200" y="2889"/>
                    </a:cubicBezTo>
                    <a:cubicBezTo>
                      <a:pt x="2583" y="2925"/>
                      <a:pt x="1580" y="3062"/>
                      <a:pt x="945" y="3300"/>
                    </a:cubicBezTo>
                    <a:cubicBezTo>
                      <a:pt x="849" y="3266"/>
                      <a:pt x="760" y="3251"/>
                      <a:pt x="679" y="3251"/>
                    </a:cubicBezTo>
                    <a:cubicBezTo>
                      <a:pt x="182" y="3251"/>
                      <a:pt x="0" y="3814"/>
                      <a:pt x="585" y="3958"/>
                    </a:cubicBezTo>
                    <a:cubicBezTo>
                      <a:pt x="547" y="3974"/>
                      <a:pt x="499" y="4182"/>
                      <a:pt x="494" y="4228"/>
                    </a:cubicBezTo>
                    <a:cubicBezTo>
                      <a:pt x="458" y="4475"/>
                      <a:pt x="551" y="4750"/>
                      <a:pt x="806" y="4795"/>
                    </a:cubicBezTo>
                    <a:cubicBezTo>
                      <a:pt x="809" y="4795"/>
                      <a:pt x="813" y="4795"/>
                      <a:pt x="817" y="4795"/>
                    </a:cubicBezTo>
                    <a:cubicBezTo>
                      <a:pt x="1059" y="4795"/>
                      <a:pt x="1159" y="4556"/>
                      <a:pt x="1257" y="4372"/>
                    </a:cubicBezTo>
                    <a:cubicBezTo>
                      <a:pt x="2417" y="4236"/>
                      <a:pt x="3449" y="3996"/>
                      <a:pt x="4506" y="3837"/>
                    </a:cubicBezTo>
                    <a:cubicBezTo>
                      <a:pt x="5431" y="4497"/>
                      <a:pt x="6450" y="5104"/>
                      <a:pt x="6639" y="5198"/>
                    </a:cubicBezTo>
                    <a:cubicBezTo>
                      <a:pt x="6639" y="5333"/>
                      <a:pt x="6732" y="5337"/>
                      <a:pt x="6951" y="5509"/>
                    </a:cubicBezTo>
                    <a:cubicBezTo>
                      <a:pt x="7047" y="5591"/>
                      <a:pt x="7046" y="5612"/>
                      <a:pt x="7135" y="5698"/>
                    </a:cubicBezTo>
                    <a:cubicBezTo>
                      <a:pt x="7312" y="5861"/>
                      <a:pt x="7497" y="5928"/>
                      <a:pt x="7658" y="5928"/>
                    </a:cubicBezTo>
                    <a:cubicBezTo>
                      <a:pt x="8044" y="5928"/>
                      <a:pt x="8295" y="5539"/>
                      <a:pt x="7985" y="5138"/>
                    </a:cubicBezTo>
                    <a:cubicBezTo>
                      <a:pt x="8483" y="4929"/>
                      <a:pt x="8317" y="4321"/>
                      <a:pt x="7810" y="4321"/>
                    </a:cubicBezTo>
                    <a:cubicBezTo>
                      <a:pt x="7727" y="4321"/>
                      <a:pt x="7634" y="4337"/>
                      <a:pt x="7533" y="4375"/>
                    </a:cubicBezTo>
                    <a:cubicBezTo>
                      <a:pt x="7470" y="4363"/>
                      <a:pt x="7419" y="4358"/>
                      <a:pt x="7373" y="4358"/>
                    </a:cubicBezTo>
                    <a:cubicBezTo>
                      <a:pt x="7325" y="4358"/>
                      <a:pt x="7281" y="4363"/>
                      <a:pt x="7232" y="4374"/>
                    </a:cubicBezTo>
                    <a:cubicBezTo>
                      <a:pt x="7090" y="4230"/>
                      <a:pt x="6406" y="3766"/>
                      <a:pt x="6205" y="3636"/>
                    </a:cubicBezTo>
                    <a:lnTo>
                      <a:pt x="6205" y="3636"/>
                    </a:lnTo>
                    <a:cubicBezTo>
                      <a:pt x="6223" y="3637"/>
                      <a:pt x="6243" y="3637"/>
                      <a:pt x="6263" y="3637"/>
                    </a:cubicBezTo>
                    <a:cubicBezTo>
                      <a:pt x="6761" y="3637"/>
                      <a:pt x="7923" y="3458"/>
                      <a:pt x="8085" y="3383"/>
                    </a:cubicBezTo>
                    <a:lnTo>
                      <a:pt x="8085" y="3383"/>
                    </a:lnTo>
                    <a:cubicBezTo>
                      <a:pt x="8074" y="3443"/>
                      <a:pt x="8134" y="3477"/>
                      <a:pt x="8225" y="3477"/>
                    </a:cubicBezTo>
                    <a:cubicBezTo>
                      <a:pt x="8430" y="3477"/>
                      <a:pt x="8793" y="3305"/>
                      <a:pt x="8847" y="2882"/>
                    </a:cubicBezTo>
                    <a:cubicBezTo>
                      <a:pt x="8866" y="2693"/>
                      <a:pt x="8761" y="2516"/>
                      <a:pt x="8574" y="2463"/>
                    </a:cubicBezTo>
                    <a:cubicBezTo>
                      <a:pt x="8638" y="2378"/>
                      <a:pt x="8680" y="2214"/>
                      <a:pt x="8625" y="2065"/>
                    </a:cubicBezTo>
                    <a:cubicBezTo>
                      <a:pt x="8564" y="1876"/>
                      <a:pt x="8428" y="1798"/>
                      <a:pt x="8277" y="1798"/>
                    </a:cubicBezTo>
                    <a:cubicBezTo>
                      <a:pt x="8043" y="1798"/>
                      <a:pt x="7774" y="1987"/>
                      <a:pt x="7702" y="2244"/>
                    </a:cubicBezTo>
                    <a:cubicBezTo>
                      <a:pt x="7699" y="2244"/>
                      <a:pt x="7696" y="2244"/>
                      <a:pt x="7692" y="2244"/>
                    </a:cubicBezTo>
                    <a:cubicBezTo>
                      <a:pt x="7421" y="2244"/>
                      <a:pt x="4855" y="2656"/>
                      <a:pt x="4668" y="2685"/>
                    </a:cubicBezTo>
                    <a:cubicBezTo>
                      <a:pt x="3900" y="2216"/>
                      <a:pt x="3088" y="1703"/>
                      <a:pt x="2354" y="1107"/>
                    </a:cubicBezTo>
                    <a:lnTo>
                      <a:pt x="2354" y="1107"/>
                    </a:lnTo>
                    <a:lnTo>
                      <a:pt x="2356" y="1132"/>
                    </a:lnTo>
                    <a:cubicBezTo>
                      <a:pt x="2225" y="993"/>
                      <a:pt x="2318" y="1087"/>
                      <a:pt x="2021" y="823"/>
                    </a:cubicBezTo>
                    <a:cubicBezTo>
                      <a:pt x="2073" y="802"/>
                      <a:pt x="2107" y="384"/>
                      <a:pt x="1937" y="164"/>
                    </a:cubicBezTo>
                    <a:cubicBezTo>
                      <a:pt x="1843" y="49"/>
                      <a:pt x="1722" y="1"/>
                      <a:pt x="1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3" name="Google Shape;5373;p28"/>
            <p:cNvGrpSpPr/>
            <p:nvPr/>
          </p:nvGrpSpPr>
          <p:grpSpPr>
            <a:xfrm>
              <a:off x="66534" y="1174508"/>
              <a:ext cx="612152" cy="619776"/>
              <a:chOff x="7232384" y="1764508"/>
              <a:chExt cx="612152" cy="619776"/>
            </a:xfrm>
          </p:grpSpPr>
          <p:sp>
            <p:nvSpPr>
              <p:cNvPr id="5374" name="Google Shape;5374;p28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28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28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28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8" name="Google Shape;5378;p28"/>
            <p:cNvGrpSpPr/>
            <p:nvPr/>
          </p:nvGrpSpPr>
          <p:grpSpPr>
            <a:xfrm>
              <a:off x="180738" y="2118899"/>
              <a:ext cx="383702" cy="612816"/>
              <a:chOff x="6705988" y="1508474"/>
              <a:chExt cx="383702" cy="612816"/>
            </a:xfrm>
          </p:grpSpPr>
          <p:sp>
            <p:nvSpPr>
              <p:cNvPr id="5379" name="Google Shape;5379;p28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28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28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28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28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28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28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28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28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28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28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28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28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28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28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28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28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28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28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28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28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28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28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28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28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28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28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28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28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28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28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28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28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28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28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28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8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8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28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8" name="Google Shape;5418;p28"/>
            <p:cNvGrpSpPr/>
            <p:nvPr/>
          </p:nvGrpSpPr>
          <p:grpSpPr>
            <a:xfrm>
              <a:off x="8612654" y="253076"/>
              <a:ext cx="457912" cy="846581"/>
              <a:chOff x="6600904" y="2246176"/>
              <a:chExt cx="457912" cy="846581"/>
            </a:xfrm>
          </p:grpSpPr>
          <p:sp>
            <p:nvSpPr>
              <p:cNvPr id="5419" name="Google Shape;5419;p28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28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28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28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28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28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28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28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28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28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28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28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28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28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28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28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28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28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7" name="Google Shape;5437;p28"/>
            <p:cNvGrpSpPr/>
            <p:nvPr/>
          </p:nvGrpSpPr>
          <p:grpSpPr>
            <a:xfrm>
              <a:off x="4700559" y="109510"/>
              <a:ext cx="255401" cy="462657"/>
              <a:chOff x="4718359" y="1577085"/>
              <a:chExt cx="255401" cy="462657"/>
            </a:xfrm>
          </p:grpSpPr>
          <p:sp>
            <p:nvSpPr>
              <p:cNvPr id="5438" name="Google Shape;5438;p28"/>
              <p:cNvSpPr/>
              <p:nvPr/>
            </p:nvSpPr>
            <p:spPr>
              <a:xfrm>
                <a:off x="4734270" y="1577085"/>
                <a:ext cx="57634" cy="6740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131" extrusionOk="0">
                    <a:moveTo>
                      <a:pt x="1093" y="1"/>
                    </a:moveTo>
                    <a:cubicBezTo>
                      <a:pt x="824" y="1"/>
                      <a:pt x="507" y="77"/>
                      <a:pt x="292" y="284"/>
                    </a:cubicBezTo>
                    <a:cubicBezTo>
                      <a:pt x="206" y="293"/>
                      <a:pt x="136" y="422"/>
                      <a:pt x="100" y="499"/>
                    </a:cubicBezTo>
                    <a:cubicBezTo>
                      <a:pt x="0" y="721"/>
                      <a:pt x="16" y="976"/>
                      <a:pt x="44" y="1206"/>
                    </a:cubicBezTo>
                    <a:cubicBezTo>
                      <a:pt x="73" y="1421"/>
                      <a:pt x="123" y="1637"/>
                      <a:pt x="209" y="1921"/>
                    </a:cubicBezTo>
                    <a:cubicBezTo>
                      <a:pt x="193" y="1951"/>
                      <a:pt x="203" y="2008"/>
                      <a:pt x="246" y="2043"/>
                    </a:cubicBezTo>
                    <a:lnTo>
                      <a:pt x="256" y="2068"/>
                    </a:lnTo>
                    <a:lnTo>
                      <a:pt x="261" y="2087"/>
                    </a:lnTo>
                    <a:cubicBezTo>
                      <a:pt x="266" y="2103"/>
                      <a:pt x="279" y="2116"/>
                      <a:pt x="295" y="2124"/>
                    </a:cubicBezTo>
                    <a:cubicBezTo>
                      <a:pt x="305" y="2129"/>
                      <a:pt x="315" y="2131"/>
                      <a:pt x="326" y="2131"/>
                    </a:cubicBezTo>
                    <a:cubicBezTo>
                      <a:pt x="335" y="2131"/>
                      <a:pt x="344" y="2129"/>
                      <a:pt x="352" y="2126"/>
                    </a:cubicBezTo>
                    <a:cubicBezTo>
                      <a:pt x="355" y="2124"/>
                      <a:pt x="359" y="2121"/>
                      <a:pt x="364" y="2118"/>
                    </a:cubicBezTo>
                    <a:cubicBezTo>
                      <a:pt x="382" y="2104"/>
                      <a:pt x="390" y="2093"/>
                      <a:pt x="394" y="2078"/>
                    </a:cubicBezTo>
                    <a:cubicBezTo>
                      <a:pt x="490" y="2093"/>
                      <a:pt x="596" y="2103"/>
                      <a:pt x="703" y="2103"/>
                    </a:cubicBezTo>
                    <a:cubicBezTo>
                      <a:pt x="931" y="2103"/>
                      <a:pt x="1164" y="2058"/>
                      <a:pt x="1320" y="1918"/>
                    </a:cubicBezTo>
                    <a:cubicBezTo>
                      <a:pt x="1329" y="1934"/>
                      <a:pt x="1348" y="1944"/>
                      <a:pt x="1367" y="1944"/>
                    </a:cubicBezTo>
                    <a:cubicBezTo>
                      <a:pt x="1379" y="1944"/>
                      <a:pt x="1391" y="1940"/>
                      <a:pt x="1402" y="1932"/>
                    </a:cubicBezTo>
                    <a:cubicBezTo>
                      <a:pt x="1419" y="1921"/>
                      <a:pt x="1428" y="1899"/>
                      <a:pt x="1426" y="1878"/>
                    </a:cubicBezTo>
                    <a:lnTo>
                      <a:pt x="1415" y="1796"/>
                    </a:lnTo>
                    <a:cubicBezTo>
                      <a:pt x="1456" y="1720"/>
                      <a:pt x="1471" y="1610"/>
                      <a:pt x="1403" y="1550"/>
                    </a:cubicBezTo>
                    <a:cubicBezTo>
                      <a:pt x="1429" y="611"/>
                      <a:pt x="1821" y="320"/>
                      <a:pt x="1602" y="190"/>
                    </a:cubicBezTo>
                    <a:cubicBezTo>
                      <a:pt x="1601" y="84"/>
                      <a:pt x="1373" y="1"/>
                      <a:pt x="1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28"/>
              <p:cNvSpPr/>
              <p:nvPr/>
            </p:nvSpPr>
            <p:spPr>
              <a:xfrm>
                <a:off x="4718359" y="1625989"/>
                <a:ext cx="255401" cy="413753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080" extrusionOk="0">
                    <a:moveTo>
                      <a:pt x="4795" y="5250"/>
                    </a:moveTo>
                    <a:cubicBezTo>
                      <a:pt x="4879" y="5250"/>
                      <a:pt x="4957" y="5253"/>
                      <a:pt x="5034" y="5259"/>
                    </a:cubicBezTo>
                    <a:cubicBezTo>
                      <a:pt x="5117" y="5266"/>
                      <a:pt x="5215" y="5275"/>
                      <a:pt x="5308" y="5298"/>
                    </a:cubicBezTo>
                    <a:cubicBezTo>
                      <a:pt x="5432" y="5331"/>
                      <a:pt x="5586" y="5382"/>
                      <a:pt x="5685" y="5505"/>
                    </a:cubicBezTo>
                    <a:cubicBezTo>
                      <a:pt x="5691" y="5515"/>
                      <a:pt x="5698" y="5524"/>
                      <a:pt x="5704" y="5534"/>
                    </a:cubicBezTo>
                    <a:cubicBezTo>
                      <a:pt x="5707" y="5537"/>
                      <a:pt x="5707" y="5538"/>
                      <a:pt x="5708" y="5540"/>
                    </a:cubicBezTo>
                    <a:cubicBezTo>
                      <a:pt x="5878" y="5802"/>
                      <a:pt x="5979" y="6097"/>
                      <a:pt x="6083" y="6426"/>
                    </a:cubicBezTo>
                    <a:cubicBezTo>
                      <a:pt x="6179" y="6727"/>
                      <a:pt x="6259" y="6956"/>
                      <a:pt x="6344" y="7169"/>
                    </a:cubicBezTo>
                    <a:cubicBezTo>
                      <a:pt x="6411" y="7341"/>
                      <a:pt x="6483" y="7513"/>
                      <a:pt x="6553" y="7685"/>
                    </a:cubicBezTo>
                    <a:lnTo>
                      <a:pt x="6637" y="7886"/>
                    </a:lnTo>
                    <a:cubicBezTo>
                      <a:pt x="6821" y="8332"/>
                      <a:pt x="7028" y="8837"/>
                      <a:pt x="7153" y="9360"/>
                    </a:cubicBezTo>
                    <a:cubicBezTo>
                      <a:pt x="7177" y="9463"/>
                      <a:pt x="7210" y="9603"/>
                      <a:pt x="7229" y="9744"/>
                    </a:cubicBezTo>
                    <a:cubicBezTo>
                      <a:pt x="7247" y="9864"/>
                      <a:pt x="7263" y="9980"/>
                      <a:pt x="7260" y="10099"/>
                    </a:cubicBezTo>
                    <a:cubicBezTo>
                      <a:pt x="7254" y="10315"/>
                      <a:pt x="7177" y="10512"/>
                      <a:pt x="7045" y="10637"/>
                    </a:cubicBezTo>
                    <a:cubicBezTo>
                      <a:pt x="7011" y="10670"/>
                      <a:pt x="6977" y="10700"/>
                      <a:pt x="6926" y="10737"/>
                    </a:cubicBezTo>
                    <a:cubicBezTo>
                      <a:pt x="6926" y="10737"/>
                      <a:pt x="6925" y="10739"/>
                      <a:pt x="6924" y="10739"/>
                    </a:cubicBezTo>
                    <a:cubicBezTo>
                      <a:pt x="6885" y="10764"/>
                      <a:pt x="6848" y="10787"/>
                      <a:pt x="6811" y="10809"/>
                    </a:cubicBezTo>
                    <a:cubicBezTo>
                      <a:pt x="6725" y="10853"/>
                      <a:pt x="6637" y="10895"/>
                      <a:pt x="6540" y="10931"/>
                    </a:cubicBezTo>
                    <a:cubicBezTo>
                      <a:pt x="6481" y="10953"/>
                      <a:pt x="6422" y="10975"/>
                      <a:pt x="6362" y="10999"/>
                    </a:cubicBezTo>
                    <a:cubicBezTo>
                      <a:pt x="6226" y="11049"/>
                      <a:pt x="6086" y="11101"/>
                      <a:pt x="5954" y="11168"/>
                    </a:cubicBezTo>
                    <a:cubicBezTo>
                      <a:pt x="5797" y="11254"/>
                      <a:pt x="5629" y="11343"/>
                      <a:pt x="5456" y="11417"/>
                    </a:cubicBezTo>
                    <a:cubicBezTo>
                      <a:pt x="5287" y="11490"/>
                      <a:pt x="5108" y="11561"/>
                      <a:pt x="4908" y="11632"/>
                    </a:cubicBezTo>
                    <a:cubicBezTo>
                      <a:pt x="4585" y="11747"/>
                      <a:pt x="4255" y="11851"/>
                      <a:pt x="3934" y="11949"/>
                    </a:cubicBezTo>
                    <a:lnTo>
                      <a:pt x="3789" y="11994"/>
                    </a:lnTo>
                    <a:cubicBezTo>
                      <a:pt x="3710" y="12017"/>
                      <a:pt x="3632" y="12042"/>
                      <a:pt x="3553" y="12069"/>
                    </a:cubicBezTo>
                    <a:lnTo>
                      <a:pt x="3527" y="12078"/>
                    </a:lnTo>
                    <a:cubicBezTo>
                      <a:pt x="3483" y="12092"/>
                      <a:pt x="3438" y="12106"/>
                      <a:pt x="3391" y="12119"/>
                    </a:cubicBezTo>
                    <a:cubicBezTo>
                      <a:pt x="3308" y="12141"/>
                      <a:pt x="3212" y="12166"/>
                      <a:pt x="3119" y="12171"/>
                    </a:cubicBezTo>
                    <a:cubicBezTo>
                      <a:pt x="3102" y="12172"/>
                      <a:pt x="3086" y="12172"/>
                      <a:pt x="3070" y="12172"/>
                    </a:cubicBezTo>
                    <a:cubicBezTo>
                      <a:pt x="2997" y="12172"/>
                      <a:pt x="2933" y="12162"/>
                      <a:pt x="2873" y="12141"/>
                    </a:cubicBezTo>
                    <a:cubicBezTo>
                      <a:pt x="2810" y="12119"/>
                      <a:pt x="2751" y="12083"/>
                      <a:pt x="2707" y="12039"/>
                    </a:cubicBezTo>
                    <a:cubicBezTo>
                      <a:pt x="2578" y="11913"/>
                      <a:pt x="2501" y="11744"/>
                      <a:pt x="2439" y="11595"/>
                    </a:cubicBezTo>
                    <a:cubicBezTo>
                      <a:pt x="2314" y="11293"/>
                      <a:pt x="2206" y="11015"/>
                      <a:pt x="2105" y="10746"/>
                    </a:cubicBezTo>
                    <a:cubicBezTo>
                      <a:pt x="1723" y="9732"/>
                      <a:pt x="1399" y="8675"/>
                      <a:pt x="1089" y="7653"/>
                    </a:cubicBezTo>
                    <a:lnTo>
                      <a:pt x="964" y="7249"/>
                    </a:lnTo>
                    <a:cubicBezTo>
                      <a:pt x="960" y="7231"/>
                      <a:pt x="963" y="7213"/>
                      <a:pt x="977" y="7195"/>
                    </a:cubicBezTo>
                    <a:cubicBezTo>
                      <a:pt x="978" y="7173"/>
                      <a:pt x="981" y="7155"/>
                      <a:pt x="986" y="7135"/>
                    </a:cubicBezTo>
                    <a:cubicBezTo>
                      <a:pt x="1006" y="7056"/>
                      <a:pt x="1043" y="6980"/>
                      <a:pt x="1113" y="6886"/>
                    </a:cubicBezTo>
                    <a:cubicBezTo>
                      <a:pt x="1119" y="6881"/>
                      <a:pt x="1128" y="6878"/>
                      <a:pt x="1136" y="6878"/>
                    </a:cubicBezTo>
                    <a:cubicBezTo>
                      <a:pt x="1138" y="6878"/>
                      <a:pt x="1140" y="6878"/>
                      <a:pt x="1142" y="6878"/>
                    </a:cubicBezTo>
                    <a:cubicBezTo>
                      <a:pt x="1179" y="6820"/>
                      <a:pt x="1226" y="6765"/>
                      <a:pt x="1282" y="6718"/>
                    </a:cubicBezTo>
                    <a:lnTo>
                      <a:pt x="1319" y="6685"/>
                    </a:lnTo>
                    <a:cubicBezTo>
                      <a:pt x="1404" y="6603"/>
                      <a:pt x="1491" y="6526"/>
                      <a:pt x="1587" y="6455"/>
                    </a:cubicBezTo>
                    <a:cubicBezTo>
                      <a:pt x="1630" y="6424"/>
                      <a:pt x="1673" y="6393"/>
                      <a:pt x="1716" y="6364"/>
                    </a:cubicBezTo>
                    <a:cubicBezTo>
                      <a:pt x="1766" y="6333"/>
                      <a:pt x="1819" y="6300"/>
                      <a:pt x="1872" y="6270"/>
                    </a:cubicBezTo>
                    <a:cubicBezTo>
                      <a:pt x="1952" y="6214"/>
                      <a:pt x="2029" y="6164"/>
                      <a:pt x="2108" y="6117"/>
                    </a:cubicBezTo>
                    <a:cubicBezTo>
                      <a:pt x="2501" y="5878"/>
                      <a:pt x="2904" y="5684"/>
                      <a:pt x="3310" y="5540"/>
                    </a:cubicBezTo>
                    <a:cubicBezTo>
                      <a:pt x="3542" y="5455"/>
                      <a:pt x="3775" y="5389"/>
                      <a:pt x="4003" y="5341"/>
                    </a:cubicBezTo>
                    <a:cubicBezTo>
                      <a:pt x="4255" y="5288"/>
                      <a:pt x="4477" y="5258"/>
                      <a:pt x="4680" y="5252"/>
                    </a:cubicBezTo>
                    <a:cubicBezTo>
                      <a:pt x="4719" y="5250"/>
                      <a:pt x="4758" y="5250"/>
                      <a:pt x="4795" y="5250"/>
                    </a:cubicBezTo>
                    <a:close/>
                    <a:moveTo>
                      <a:pt x="2507" y="1"/>
                    </a:moveTo>
                    <a:cubicBezTo>
                      <a:pt x="2505" y="1"/>
                      <a:pt x="2503" y="1"/>
                      <a:pt x="2501" y="1"/>
                    </a:cubicBezTo>
                    <a:cubicBezTo>
                      <a:pt x="2410" y="11"/>
                      <a:pt x="2322" y="28"/>
                      <a:pt x="2236" y="47"/>
                    </a:cubicBezTo>
                    <a:lnTo>
                      <a:pt x="2214" y="51"/>
                    </a:lnTo>
                    <a:lnTo>
                      <a:pt x="2190" y="57"/>
                    </a:lnTo>
                    <a:cubicBezTo>
                      <a:pt x="2088" y="78"/>
                      <a:pt x="1985" y="101"/>
                      <a:pt x="1882" y="127"/>
                    </a:cubicBezTo>
                    <a:cubicBezTo>
                      <a:pt x="1674" y="173"/>
                      <a:pt x="1467" y="226"/>
                      <a:pt x="1262" y="279"/>
                    </a:cubicBezTo>
                    <a:cubicBezTo>
                      <a:pt x="804" y="398"/>
                      <a:pt x="407" y="521"/>
                      <a:pt x="53" y="658"/>
                    </a:cubicBezTo>
                    <a:cubicBezTo>
                      <a:pt x="46" y="660"/>
                      <a:pt x="39" y="664"/>
                      <a:pt x="33" y="667"/>
                    </a:cubicBezTo>
                    <a:cubicBezTo>
                      <a:pt x="12" y="683"/>
                      <a:pt x="0" y="718"/>
                      <a:pt x="12" y="751"/>
                    </a:cubicBezTo>
                    <a:cubicBezTo>
                      <a:pt x="5" y="850"/>
                      <a:pt x="8" y="933"/>
                      <a:pt x="18" y="1012"/>
                    </a:cubicBezTo>
                    <a:cubicBezTo>
                      <a:pt x="23" y="1058"/>
                      <a:pt x="36" y="1105"/>
                      <a:pt x="51" y="1149"/>
                    </a:cubicBezTo>
                    <a:cubicBezTo>
                      <a:pt x="79" y="1356"/>
                      <a:pt x="275" y="1460"/>
                      <a:pt x="627" y="1460"/>
                    </a:cubicBezTo>
                    <a:cubicBezTo>
                      <a:pt x="680" y="1460"/>
                      <a:pt x="737" y="1458"/>
                      <a:pt x="797" y="1453"/>
                    </a:cubicBezTo>
                    <a:cubicBezTo>
                      <a:pt x="834" y="1817"/>
                      <a:pt x="875" y="2123"/>
                      <a:pt x="925" y="2414"/>
                    </a:cubicBezTo>
                    <a:cubicBezTo>
                      <a:pt x="991" y="2800"/>
                      <a:pt x="1079" y="3174"/>
                      <a:pt x="1163" y="3516"/>
                    </a:cubicBezTo>
                    <a:cubicBezTo>
                      <a:pt x="1210" y="3702"/>
                      <a:pt x="1262" y="3886"/>
                      <a:pt x="1314" y="4070"/>
                    </a:cubicBezTo>
                    <a:cubicBezTo>
                      <a:pt x="1368" y="4258"/>
                      <a:pt x="1427" y="4440"/>
                      <a:pt x="1485" y="4613"/>
                    </a:cubicBezTo>
                    <a:cubicBezTo>
                      <a:pt x="1550" y="4799"/>
                      <a:pt x="1616" y="4975"/>
                      <a:pt x="1683" y="5134"/>
                    </a:cubicBezTo>
                    <a:cubicBezTo>
                      <a:pt x="1734" y="5262"/>
                      <a:pt x="1785" y="5373"/>
                      <a:pt x="1836" y="5475"/>
                    </a:cubicBezTo>
                    <a:cubicBezTo>
                      <a:pt x="1623" y="5508"/>
                      <a:pt x="1442" y="5550"/>
                      <a:pt x="1282" y="5605"/>
                    </a:cubicBezTo>
                    <a:cubicBezTo>
                      <a:pt x="1113" y="5661"/>
                      <a:pt x="964" y="5734"/>
                      <a:pt x="842" y="5825"/>
                    </a:cubicBezTo>
                    <a:cubicBezTo>
                      <a:pt x="807" y="5850"/>
                      <a:pt x="771" y="5879"/>
                      <a:pt x="739" y="5912"/>
                    </a:cubicBezTo>
                    <a:cubicBezTo>
                      <a:pt x="668" y="5981"/>
                      <a:pt x="606" y="6055"/>
                      <a:pt x="559" y="6135"/>
                    </a:cubicBezTo>
                    <a:cubicBezTo>
                      <a:pt x="505" y="6227"/>
                      <a:pt x="463" y="6329"/>
                      <a:pt x="437" y="6447"/>
                    </a:cubicBezTo>
                    <a:cubicBezTo>
                      <a:pt x="409" y="6565"/>
                      <a:pt x="406" y="6687"/>
                      <a:pt x="409" y="6790"/>
                    </a:cubicBezTo>
                    <a:cubicBezTo>
                      <a:pt x="410" y="6887"/>
                      <a:pt x="420" y="6999"/>
                      <a:pt x="444" y="7136"/>
                    </a:cubicBezTo>
                    <a:cubicBezTo>
                      <a:pt x="486" y="7395"/>
                      <a:pt x="566" y="7646"/>
                      <a:pt x="626" y="7835"/>
                    </a:cubicBezTo>
                    <a:cubicBezTo>
                      <a:pt x="682" y="8001"/>
                      <a:pt x="741" y="8166"/>
                      <a:pt x="799" y="8329"/>
                    </a:cubicBezTo>
                    <a:lnTo>
                      <a:pt x="871" y="8525"/>
                    </a:lnTo>
                    <a:cubicBezTo>
                      <a:pt x="910" y="8630"/>
                      <a:pt x="946" y="8731"/>
                      <a:pt x="978" y="8834"/>
                    </a:cubicBezTo>
                    <a:cubicBezTo>
                      <a:pt x="1007" y="8923"/>
                      <a:pt x="1034" y="9010"/>
                      <a:pt x="1062" y="9098"/>
                    </a:cubicBezTo>
                    <a:lnTo>
                      <a:pt x="1106" y="9244"/>
                    </a:lnTo>
                    <a:cubicBezTo>
                      <a:pt x="1198" y="9533"/>
                      <a:pt x="1292" y="9821"/>
                      <a:pt x="1391" y="10109"/>
                    </a:cubicBezTo>
                    <a:cubicBezTo>
                      <a:pt x="1573" y="10637"/>
                      <a:pt x="1753" y="11115"/>
                      <a:pt x="1945" y="11569"/>
                    </a:cubicBezTo>
                    <a:cubicBezTo>
                      <a:pt x="2028" y="11767"/>
                      <a:pt x="2123" y="11964"/>
                      <a:pt x="2204" y="12142"/>
                    </a:cubicBezTo>
                    <a:lnTo>
                      <a:pt x="2253" y="12244"/>
                    </a:lnTo>
                    <a:cubicBezTo>
                      <a:pt x="2312" y="12371"/>
                      <a:pt x="2365" y="12484"/>
                      <a:pt x="2412" y="12594"/>
                    </a:cubicBezTo>
                    <a:cubicBezTo>
                      <a:pt x="2440" y="12662"/>
                      <a:pt x="2468" y="12728"/>
                      <a:pt x="2495" y="12793"/>
                    </a:cubicBezTo>
                    <a:lnTo>
                      <a:pt x="2515" y="12841"/>
                    </a:lnTo>
                    <a:lnTo>
                      <a:pt x="2559" y="12951"/>
                    </a:lnTo>
                    <a:cubicBezTo>
                      <a:pt x="2583" y="13010"/>
                      <a:pt x="2638" y="13046"/>
                      <a:pt x="2696" y="13046"/>
                    </a:cubicBezTo>
                    <a:cubicBezTo>
                      <a:pt x="2712" y="13046"/>
                      <a:pt x="2729" y="13043"/>
                      <a:pt x="2745" y="13037"/>
                    </a:cubicBezTo>
                    <a:cubicBezTo>
                      <a:pt x="2852" y="13067"/>
                      <a:pt x="2961" y="13080"/>
                      <a:pt x="3069" y="13080"/>
                    </a:cubicBezTo>
                    <a:cubicBezTo>
                      <a:pt x="3260" y="13080"/>
                      <a:pt x="3447" y="13042"/>
                      <a:pt x="3615" y="13000"/>
                    </a:cubicBezTo>
                    <a:cubicBezTo>
                      <a:pt x="3957" y="12915"/>
                      <a:pt x="4286" y="12779"/>
                      <a:pt x="4607" y="12647"/>
                    </a:cubicBezTo>
                    <a:lnTo>
                      <a:pt x="4714" y="12602"/>
                    </a:lnTo>
                    <a:lnTo>
                      <a:pt x="4746" y="12590"/>
                    </a:lnTo>
                    <a:cubicBezTo>
                      <a:pt x="4900" y="12527"/>
                      <a:pt x="5046" y="12466"/>
                      <a:pt x="5195" y="12413"/>
                    </a:cubicBezTo>
                    <a:cubicBezTo>
                      <a:pt x="5357" y="12355"/>
                      <a:pt x="5530" y="12312"/>
                      <a:pt x="5669" y="12278"/>
                    </a:cubicBezTo>
                    <a:lnTo>
                      <a:pt x="5810" y="12242"/>
                    </a:lnTo>
                    <a:cubicBezTo>
                      <a:pt x="6325" y="12110"/>
                      <a:pt x="6871" y="11956"/>
                      <a:pt x="7388" y="11732"/>
                    </a:cubicBezTo>
                    <a:cubicBezTo>
                      <a:pt x="7486" y="11691"/>
                      <a:pt x="7594" y="11639"/>
                      <a:pt x="7738" y="11563"/>
                    </a:cubicBezTo>
                    <a:lnTo>
                      <a:pt x="7758" y="11552"/>
                    </a:lnTo>
                    <a:cubicBezTo>
                      <a:pt x="7773" y="11546"/>
                      <a:pt x="7793" y="11538"/>
                      <a:pt x="7814" y="11528"/>
                    </a:cubicBezTo>
                    <a:lnTo>
                      <a:pt x="7836" y="11519"/>
                    </a:lnTo>
                    <a:cubicBezTo>
                      <a:pt x="7884" y="11498"/>
                      <a:pt x="7936" y="11475"/>
                      <a:pt x="7979" y="11442"/>
                    </a:cubicBezTo>
                    <a:cubicBezTo>
                      <a:pt x="8033" y="11403"/>
                      <a:pt x="8056" y="11337"/>
                      <a:pt x="8040" y="11276"/>
                    </a:cubicBezTo>
                    <a:cubicBezTo>
                      <a:pt x="8063" y="11247"/>
                      <a:pt x="8073" y="11211"/>
                      <a:pt x="8072" y="11168"/>
                    </a:cubicBezTo>
                    <a:cubicBezTo>
                      <a:pt x="8068" y="11027"/>
                      <a:pt x="8045" y="10886"/>
                      <a:pt x="8025" y="10779"/>
                    </a:cubicBezTo>
                    <a:cubicBezTo>
                      <a:pt x="8002" y="10653"/>
                      <a:pt x="7973" y="10518"/>
                      <a:pt x="7927" y="10344"/>
                    </a:cubicBezTo>
                    <a:cubicBezTo>
                      <a:pt x="7893" y="10213"/>
                      <a:pt x="7857" y="10084"/>
                      <a:pt x="7821" y="9955"/>
                    </a:cubicBezTo>
                    <a:lnTo>
                      <a:pt x="7803" y="9892"/>
                    </a:lnTo>
                    <a:cubicBezTo>
                      <a:pt x="7770" y="9774"/>
                      <a:pt x="7737" y="9655"/>
                      <a:pt x="7707" y="9535"/>
                    </a:cubicBezTo>
                    <a:cubicBezTo>
                      <a:pt x="7672" y="9407"/>
                      <a:pt x="7644" y="9278"/>
                      <a:pt x="7614" y="9148"/>
                    </a:cubicBezTo>
                    <a:lnTo>
                      <a:pt x="7595" y="9071"/>
                    </a:lnTo>
                    <a:lnTo>
                      <a:pt x="7558" y="8907"/>
                    </a:lnTo>
                    <a:lnTo>
                      <a:pt x="7536" y="8814"/>
                    </a:lnTo>
                    <a:cubicBezTo>
                      <a:pt x="7376" y="8137"/>
                      <a:pt x="7226" y="7589"/>
                      <a:pt x="7063" y="7095"/>
                    </a:cubicBezTo>
                    <a:cubicBezTo>
                      <a:pt x="6951" y="6757"/>
                      <a:pt x="6841" y="6462"/>
                      <a:pt x="6725" y="6193"/>
                    </a:cubicBezTo>
                    <a:cubicBezTo>
                      <a:pt x="6590" y="5882"/>
                      <a:pt x="6450" y="5611"/>
                      <a:pt x="6296" y="5369"/>
                    </a:cubicBezTo>
                    <a:cubicBezTo>
                      <a:pt x="6138" y="5119"/>
                      <a:pt x="5963" y="4908"/>
                      <a:pt x="5777" y="4743"/>
                    </a:cubicBezTo>
                    <a:cubicBezTo>
                      <a:pt x="5688" y="4665"/>
                      <a:pt x="5591" y="4595"/>
                      <a:pt x="5479" y="4529"/>
                    </a:cubicBezTo>
                    <a:cubicBezTo>
                      <a:pt x="5381" y="4474"/>
                      <a:pt x="5278" y="4431"/>
                      <a:pt x="5158" y="4397"/>
                    </a:cubicBezTo>
                    <a:cubicBezTo>
                      <a:pt x="5064" y="4370"/>
                      <a:pt x="4965" y="4357"/>
                      <a:pt x="4863" y="4357"/>
                    </a:cubicBezTo>
                    <a:cubicBezTo>
                      <a:pt x="4744" y="4357"/>
                      <a:pt x="4620" y="4375"/>
                      <a:pt x="4492" y="4410"/>
                    </a:cubicBezTo>
                    <a:cubicBezTo>
                      <a:pt x="4381" y="4440"/>
                      <a:pt x="4266" y="4487"/>
                      <a:pt x="4133" y="4557"/>
                    </a:cubicBezTo>
                    <a:cubicBezTo>
                      <a:pt x="4036" y="4609"/>
                      <a:pt x="3935" y="4673"/>
                      <a:pt x="3828" y="4752"/>
                    </a:cubicBezTo>
                    <a:cubicBezTo>
                      <a:pt x="3811" y="4765"/>
                      <a:pt x="3794" y="4776"/>
                      <a:pt x="3776" y="4791"/>
                    </a:cubicBezTo>
                    <a:lnTo>
                      <a:pt x="3756" y="4695"/>
                    </a:lnTo>
                    <a:lnTo>
                      <a:pt x="3749" y="4668"/>
                    </a:lnTo>
                    <a:cubicBezTo>
                      <a:pt x="3726" y="4580"/>
                      <a:pt x="3698" y="4494"/>
                      <a:pt x="3668" y="4408"/>
                    </a:cubicBezTo>
                    <a:cubicBezTo>
                      <a:pt x="3603" y="4228"/>
                      <a:pt x="3527" y="4052"/>
                      <a:pt x="3477" y="3936"/>
                    </a:cubicBezTo>
                    <a:cubicBezTo>
                      <a:pt x="3381" y="3710"/>
                      <a:pt x="3277" y="3486"/>
                      <a:pt x="3175" y="3264"/>
                    </a:cubicBezTo>
                    <a:lnTo>
                      <a:pt x="3042" y="2975"/>
                    </a:lnTo>
                    <a:cubicBezTo>
                      <a:pt x="2906" y="2677"/>
                      <a:pt x="2765" y="2361"/>
                      <a:pt x="2639" y="2037"/>
                    </a:cubicBezTo>
                    <a:cubicBezTo>
                      <a:pt x="2516" y="1716"/>
                      <a:pt x="2416" y="1396"/>
                      <a:pt x="2343" y="1086"/>
                    </a:cubicBezTo>
                    <a:lnTo>
                      <a:pt x="2407" y="1068"/>
                    </a:lnTo>
                    <a:cubicBezTo>
                      <a:pt x="2473" y="1046"/>
                      <a:pt x="2523" y="1029"/>
                      <a:pt x="2574" y="1011"/>
                    </a:cubicBezTo>
                    <a:lnTo>
                      <a:pt x="2684" y="972"/>
                    </a:lnTo>
                    <a:cubicBezTo>
                      <a:pt x="2698" y="968"/>
                      <a:pt x="2711" y="960"/>
                      <a:pt x="2722" y="953"/>
                    </a:cubicBezTo>
                    <a:cubicBezTo>
                      <a:pt x="2760" y="928"/>
                      <a:pt x="2781" y="882"/>
                      <a:pt x="2783" y="836"/>
                    </a:cubicBezTo>
                    <a:cubicBezTo>
                      <a:pt x="2897" y="550"/>
                      <a:pt x="2731" y="266"/>
                      <a:pt x="2622" y="121"/>
                    </a:cubicBezTo>
                    <a:cubicBezTo>
                      <a:pt x="2619" y="80"/>
                      <a:pt x="2608" y="51"/>
                      <a:pt x="2582" y="28"/>
                    </a:cubicBezTo>
                    <a:cubicBezTo>
                      <a:pt x="2560" y="10"/>
                      <a:pt x="2533" y="1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28"/>
              <p:cNvSpPr/>
              <p:nvPr/>
            </p:nvSpPr>
            <p:spPr>
              <a:xfrm>
                <a:off x="4748789" y="1801518"/>
                <a:ext cx="199285" cy="20947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622" extrusionOk="0">
                    <a:moveTo>
                      <a:pt x="4753" y="1"/>
                    </a:moveTo>
                    <a:lnTo>
                      <a:pt x="4753" y="1"/>
                    </a:lnTo>
                    <a:cubicBezTo>
                      <a:pt x="4800" y="87"/>
                      <a:pt x="4819" y="191"/>
                      <a:pt x="4799" y="293"/>
                    </a:cubicBezTo>
                    <a:cubicBezTo>
                      <a:pt x="4777" y="404"/>
                      <a:pt x="4726" y="515"/>
                      <a:pt x="4639" y="642"/>
                    </a:cubicBezTo>
                    <a:cubicBezTo>
                      <a:pt x="4564" y="748"/>
                      <a:pt x="4475" y="853"/>
                      <a:pt x="4361" y="963"/>
                    </a:cubicBezTo>
                    <a:cubicBezTo>
                      <a:pt x="4248" y="1070"/>
                      <a:pt x="4133" y="1170"/>
                      <a:pt x="4017" y="1261"/>
                    </a:cubicBezTo>
                    <a:cubicBezTo>
                      <a:pt x="3990" y="1281"/>
                      <a:pt x="3961" y="1302"/>
                      <a:pt x="3934" y="1322"/>
                    </a:cubicBezTo>
                    <a:cubicBezTo>
                      <a:pt x="3865" y="1374"/>
                      <a:pt x="3794" y="1422"/>
                      <a:pt x="3719" y="1468"/>
                    </a:cubicBezTo>
                    <a:cubicBezTo>
                      <a:pt x="3547" y="1573"/>
                      <a:pt x="3361" y="1666"/>
                      <a:pt x="3151" y="1753"/>
                    </a:cubicBezTo>
                    <a:cubicBezTo>
                      <a:pt x="2688" y="1947"/>
                      <a:pt x="2187" y="2081"/>
                      <a:pt x="1662" y="2151"/>
                    </a:cubicBezTo>
                    <a:cubicBezTo>
                      <a:pt x="1435" y="2181"/>
                      <a:pt x="1229" y="2196"/>
                      <a:pt x="1033" y="2196"/>
                    </a:cubicBezTo>
                    <a:cubicBezTo>
                      <a:pt x="993" y="2196"/>
                      <a:pt x="954" y="2195"/>
                      <a:pt x="916" y="2194"/>
                    </a:cubicBezTo>
                    <a:cubicBezTo>
                      <a:pt x="823" y="2190"/>
                      <a:pt x="725" y="2187"/>
                      <a:pt x="632" y="2167"/>
                    </a:cubicBezTo>
                    <a:cubicBezTo>
                      <a:pt x="539" y="2147"/>
                      <a:pt x="459" y="2124"/>
                      <a:pt x="389" y="2095"/>
                    </a:cubicBezTo>
                    <a:cubicBezTo>
                      <a:pt x="204" y="2020"/>
                      <a:pt x="92" y="1924"/>
                      <a:pt x="45" y="1803"/>
                    </a:cubicBezTo>
                    <a:cubicBezTo>
                      <a:pt x="24" y="1752"/>
                      <a:pt x="16" y="1696"/>
                      <a:pt x="21" y="1644"/>
                    </a:cubicBezTo>
                    <a:lnTo>
                      <a:pt x="21" y="1644"/>
                    </a:lnTo>
                    <a:cubicBezTo>
                      <a:pt x="5" y="1663"/>
                      <a:pt x="1" y="1680"/>
                      <a:pt x="6" y="1699"/>
                    </a:cubicBezTo>
                    <a:lnTo>
                      <a:pt x="130" y="2103"/>
                    </a:lnTo>
                    <a:cubicBezTo>
                      <a:pt x="440" y="3125"/>
                      <a:pt x="762" y="4179"/>
                      <a:pt x="1145" y="5195"/>
                    </a:cubicBezTo>
                    <a:cubicBezTo>
                      <a:pt x="1245" y="5465"/>
                      <a:pt x="1355" y="5741"/>
                      <a:pt x="1478" y="6045"/>
                    </a:cubicBezTo>
                    <a:cubicBezTo>
                      <a:pt x="1540" y="6192"/>
                      <a:pt x="1617" y="6361"/>
                      <a:pt x="1746" y="6488"/>
                    </a:cubicBezTo>
                    <a:cubicBezTo>
                      <a:pt x="1791" y="6531"/>
                      <a:pt x="1849" y="6567"/>
                      <a:pt x="1912" y="6590"/>
                    </a:cubicBezTo>
                    <a:cubicBezTo>
                      <a:pt x="1973" y="6610"/>
                      <a:pt x="2038" y="6622"/>
                      <a:pt x="2112" y="6622"/>
                    </a:cubicBezTo>
                    <a:cubicBezTo>
                      <a:pt x="2127" y="6622"/>
                      <a:pt x="2143" y="6621"/>
                      <a:pt x="2159" y="6620"/>
                    </a:cubicBezTo>
                    <a:cubicBezTo>
                      <a:pt x="2252" y="6614"/>
                      <a:pt x="2349" y="6592"/>
                      <a:pt x="2433" y="6569"/>
                    </a:cubicBezTo>
                    <a:cubicBezTo>
                      <a:pt x="2479" y="6556"/>
                      <a:pt x="2525" y="6541"/>
                      <a:pt x="2570" y="6527"/>
                    </a:cubicBezTo>
                    <a:lnTo>
                      <a:pt x="2594" y="6518"/>
                    </a:lnTo>
                    <a:lnTo>
                      <a:pt x="2830" y="6443"/>
                    </a:lnTo>
                    <a:lnTo>
                      <a:pt x="2973" y="6398"/>
                    </a:lnTo>
                    <a:cubicBezTo>
                      <a:pt x="3294" y="6298"/>
                      <a:pt x="3625" y="6195"/>
                      <a:pt x="3947" y="6080"/>
                    </a:cubicBezTo>
                    <a:cubicBezTo>
                      <a:pt x="4147" y="6010"/>
                      <a:pt x="4326" y="5939"/>
                      <a:pt x="4495" y="5866"/>
                    </a:cubicBezTo>
                    <a:cubicBezTo>
                      <a:pt x="4667" y="5791"/>
                      <a:pt x="4835" y="5702"/>
                      <a:pt x="4992" y="5618"/>
                    </a:cubicBezTo>
                    <a:cubicBezTo>
                      <a:pt x="5123" y="5548"/>
                      <a:pt x="5264" y="5498"/>
                      <a:pt x="5400" y="5447"/>
                    </a:cubicBezTo>
                    <a:cubicBezTo>
                      <a:pt x="5459" y="5426"/>
                      <a:pt x="5521" y="5404"/>
                      <a:pt x="5578" y="5380"/>
                    </a:cubicBezTo>
                    <a:cubicBezTo>
                      <a:pt x="5674" y="5341"/>
                      <a:pt x="5763" y="5303"/>
                      <a:pt x="5846" y="5258"/>
                    </a:cubicBezTo>
                    <a:cubicBezTo>
                      <a:pt x="5886" y="5237"/>
                      <a:pt x="5923" y="5213"/>
                      <a:pt x="5960" y="5188"/>
                    </a:cubicBezTo>
                    <a:cubicBezTo>
                      <a:pt x="5963" y="5188"/>
                      <a:pt x="5963" y="5187"/>
                      <a:pt x="5964" y="5187"/>
                    </a:cubicBezTo>
                    <a:cubicBezTo>
                      <a:pt x="6015" y="5148"/>
                      <a:pt x="6049" y="5118"/>
                      <a:pt x="6082" y="5087"/>
                    </a:cubicBezTo>
                    <a:cubicBezTo>
                      <a:pt x="6215" y="4961"/>
                      <a:pt x="6292" y="4764"/>
                      <a:pt x="6297" y="4547"/>
                    </a:cubicBezTo>
                    <a:cubicBezTo>
                      <a:pt x="6300" y="4431"/>
                      <a:pt x="6285" y="4313"/>
                      <a:pt x="6267" y="4193"/>
                    </a:cubicBezTo>
                    <a:cubicBezTo>
                      <a:pt x="6245" y="4051"/>
                      <a:pt x="6215" y="3912"/>
                      <a:pt x="6189" y="3808"/>
                    </a:cubicBezTo>
                    <a:cubicBezTo>
                      <a:pt x="6066" y="3285"/>
                      <a:pt x="5859" y="2781"/>
                      <a:pt x="5674" y="2335"/>
                    </a:cubicBezTo>
                    <a:lnTo>
                      <a:pt x="5591" y="2133"/>
                    </a:lnTo>
                    <a:cubicBezTo>
                      <a:pt x="5519" y="1961"/>
                      <a:pt x="5449" y="1789"/>
                      <a:pt x="5380" y="1617"/>
                    </a:cubicBezTo>
                    <a:cubicBezTo>
                      <a:pt x="5297" y="1404"/>
                      <a:pt x="5216" y="1175"/>
                      <a:pt x="5121" y="874"/>
                    </a:cubicBezTo>
                    <a:cubicBezTo>
                      <a:pt x="5018" y="550"/>
                      <a:pt x="4918" y="261"/>
                      <a:pt x="4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28"/>
              <p:cNvSpPr/>
              <p:nvPr/>
            </p:nvSpPr>
            <p:spPr>
              <a:xfrm>
                <a:off x="4749074" y="1791996"/>
                <a:ext cx="152247" cy="789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497" extrusionOk="0">
                    <a:moveTo>
                      <a:pt x="3838" y="0"/>
                    </a:moveTo>
                    <a:cubicBezTo>
                      <a:pt x="3796" y="0"/>
                      <a:pt x="3753" y="1"/>
                      <a:pt x="3709" y="2"/>
                    </a:cubicBezTo>
                    <a:cubicBezTo>
                      <a:pt x="3506" y="7"/>
                      <a:pt x="3282" y="38"/>
                      <a:pt x="3029" y="91"/>
                    </a:cubicBezTo>
                    <a:cubicBezTo>
                      <a:pt x="2802" y="140"/>
                      <a:pt x="2569" y="207"/>
                      <a:pt x="2337" y="290"/>
                    </a:cubicBezTo>
                    <a:cubicBezTo>
                      <a:pt x="1932" y="435"/>
                      <a:pt x="1528" y="628"/>
                      <a:pt x="1137" y="866"/>
                    </a:cubicBezTo>
                    <a:cubicBezTo>
                      <a:pt x="1007" y="949"/>
                      <a:pt x="877" y="1036"/>
                      <a:pt x="741" y="1138"/>
                    </a:cubicBezTo>
                    <a:cubicBezTo>
                      <a:pt x="700" y="1166"/>
                      <a:pt x="662" y="1198"/>
                      <a:pt x="622" y="1227"/>
                    </a:cubicBezTo>
                    <a:cubicBezTo>
                      <a:pt x="587" y="1252"/>
                      <a:pt x="553" y="1278"/>
                      <a:pt x="522" y="1302"/>
                    </a:cubicBezTo>
                    <a:cubicBezTo>
                      <a:pt x="451" y="1355"/>
                      <a:pt x="380" y="1408"/>
                      <a:pt x="314" y="1467"/>
                    </a:cubicBezTo>
                    <a:cubicBezTo>
                      <a:pt x="258" y="1517"/>
                      <a:pt x="214" y="1570"/>
                      <a:pt x="174" y="1629"/>
                    </a:cubicBezTo>
                    <a:cubicBezTo>
                      <a:pt x="172" y="1629"/>
                      <a:pt x="171" y="1629"/>
                      <a:pt x="169" y="1629"/>
                    </a:cubicBezTo>
                    <a:cubicBezTo>
                      <a:pt x="162" y="1629"/>
                      <a:pt x="153" y="1631"/>
                      <a:pt x="145" y="1636"/>
                    </a:cubicBezTo>
                    <a:cubicBezTo>
                      <a:pt x="76" y="1731"/>
                      <a:pt x="38" y="1806"/>
                      <a:pt x="19" y="1885"/>
                    </a:cubicBezTo>
                    <a:cubicBezTo>
                      <a:pt x="0" y="1954"/>
                      <a:pt x="6" y="2033"/>
                      <a:pt x="35" y="2104"/>
                    </a:cubicBezTo>
                    <a:cubicBezTo>
                      <a:pt x="80" y="2223"/>
                      <a:pt x="194" y="2319"/>
                      <a:pt x="378" y="2395"/>
                    </a:cubicBezTo>
                    <a:cubicBezTo>
                      <a:pt x="450" y="2424"/>
                      <a:pt x="529" y="2447"/>
                      <a:pt x="622" y="2467"/>
                    </a:cubicBezTo>
                    <a:cubicBezTo>
                      <a:pt x="715" y="2487"/>
                      <a:pt x="811" y="2490"/>
                      <a:pt x="904" y="2494"/>
                    </a:cubicBezTo>
                    <a:cubicBezTo>
                      <a:pt x="948" y="2495"/>
                      <a:pt x="992" y="2496"/>
                      <a:pt x="1036" y="2496"/>
                    </a:cubicBezTo>
                    <a:cubicBezTo>
                      <a:pt x="1228" y="2496"/>
                      <a:pt x="1428" y="2481"/>
                      <a:pt x="1651" y="2452"/>
                    </a:cubicBezTo>
                    <a:cubicBezTo>
                      <a:pt x="2177" y="2382"/>
                      <a:pt x="2678" y="2248"/>
                      <a:pt x="3142" y="2054"/>
                    </a:cubicBezTo>
                    <a:cubicBezTo>
                      <a:pt x="3352" y="1967"/>
                      <a:pt x="3538" y="1874"/>
                      <a:pt x="3710" y="1771"/>
                    </a:cubicBezTo>
                    <a:cubicBezTo>
                      <a:pt x="3785" y="1725"/>
                      <a:pt x="3856" y="1675"/>
                      <a:pt x="3925" y="1623"/>
                    </a:cubicBezTo>
                    <a:cubicBezTo>
                      <a:pt x="3952" y="1603"/>
                      <a:pt x="3981" y="1582"/>
                      <a:pt x="4008" y="1560"/>
                    </a:cubicBezTo>
                    <a:cubicBezTo>
                      <a:pt x="4124" y="1471"/>
                      <a:pt x="4239" y="1371"/>
                      <a:pt x="4352" y="1262"/>
                    </a:cubicBezTo>
                    <a:cubicBezTo>
                      <a:pt x="4466" y="1152"/>
                      <a:pt x="4555" y="1048"/>
                      <a:pt x="4630" y="943"/>
                    </a:cubicBezTo>
                    <a:cubicBezTo>
                      <a:pt x="4718" y="816"/>
                      <a:pt x="4768" y="705"/>
                      <a:pt x="4790" y="592"/>
                    </a:cubicBezTo>
                    <a:cubicBezTo>
                      <a:pt x="4813" y="471"/>
                      <a:pt x="4786" y="347"/>
                      <a:pt x="4714" y="256"/>
                    </a:cubicBezTo>
                    <a:cubicBezTo>
                      <a:pt x="4615" y="131"/>
                      <a:pt x="4461" y="78"/>
                      <a:pt x="4337" y="48"/>
                    </a:cubicBezTo>
                    <a:cubicBezTo>
                      <a:pt x="4244" y="25"/>
                      <a:pt x="4147" y="17"/>
                      <a:pt x="4063" y="10"/>
                    </a:cubicBezTo>
                    <a:cubicBezTo>
                      <a:pt x="3990" y="3"/>
                      <a:pt x="3916" y="0"/>
                      <a:pt x="3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28"/>
              <p:cNvSpPr/>
              <p:nvPr/>
            </p:nvSpPr>
            <p:spPr>
              <a:xfrm>
                <a:off x="4745341" y="1658444"/>
                <a:ext cx="41344" cy="13444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25" extrusionOk="0">
                    <a:moveTo>
                      <a:pt x="1204" y="0"/>
                    </a:moveTo>
                    <a:cubicBezTo>
                      <a:pt x="1202" y="0"/>
                      <a:pt x="1200" y="0"/>
                      <a:pt x="1198" y="0"/>
                    </a:cubicBezTo>
                    <a:cubicBezTo>
                      <a:pt x="1042" y="5"/>
                      <a:pt x="892" y="40"/>
                      <a:pt x="744" y="81"/>
                    </a:cubicBezTo>
                    <a:cubicBezTo>
                      <a:pt x="594" y="118"/>
                      <a:pt x="445" y="164"/>
                      <a:pt x="296" y="204"/>
                    </a:cubicBezTo>
                    <a:cubicBezTo>
                      <a:pt x="226" y="219"/>
                      <a:pt x="157" y="234"/>
                      <a:pt x="85" y="247"/>
                    </a:cubicBezTo>
                    <a:cubicBezTo>
                      <a:pt x="68" y="248"/>
                      <a:pt x="54" y="255"/>
                      <a:pt x="42" y="265"/>
                    </a:cubicBezTo>
                    <a:cubicBezTo>
                      <a:pt x="17" y="282"/>
                      <a:pt x="1" y="312"/>
                      <a:pt x="4" y="345"/>
                    </a:cubicBezTo>
                    <a:cubicBezTo>
                      <a:pt x="9" y="388"/>
                      <a:pt x="47" y="425"/>
                      <a:pt x="91" y="425"/>
                    </a:cubicBezTo>
                    <a:cubicBezTo>
                      <a:pt x="95" y="425"/>
                      <a:pt x="99" y="425"/>
                      <a:pt x="103" y="424"/>
                    </a:cubicBezTo>
                    <a:cubicBezTo>
                      <a:pt x="290" y="396"/>
                      <a:pt x="476" y="354"/>
                      <a:pt x="661" y="310"/>
                    </a:cubicBezTo>
                    <a:cubicBezTo>
                      <a:pt x="747" y="288"/>
                      <a:pt x="834" y="267"/>
                      <a:pt x="923" y="247"/>
                    </a:cubicBezTo>
                    <a:cubicBezTo>
                      <a:pt x="1020" y="225"/>
                      <a:pt x="1119" y="208"/>
                      <a:pt x="1218" y="188"/>
                    </a:cubicBezTo>
                    <a:cubicBezTo>
                      <a:pt x="1268" y="179"/>
                      <a:pt x="1307" y="138"/>
                      <a:pt x="1302" y="82"/>
                    </a:cubicBezTo>
                    <a:cubicBezTo>
                      <a:pt x="1296" y="30"/>
                      <a:pt x="1252" y="0"/>
                      <a:pt x="120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28"/>
              <p:cNvSpPr/>
              <p:nvPr/>
            </p:nvSpPr>
            <p:spPr>
              <a:xfrm>
                <a:off x="4787666" y="1849599"/>
                <a:ext cx="135039" cy="101066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195" extrusionOk="0">
                    <a:moveTo>
                      <a:pt x="3494" y="1"/>
                    </a:moveTo>
                    <a:cubicBezTo>
                      <a:pt x="3487" y="1"/>
                      <a:pt x="3481" y="2"/>
                      <a:pt x="3475" y="4"/>
                    </a:cubicBezTo>
                    <a:lnTo>
                      <a:pt x="3460" y="17"/>
                    </a:lnTo>
                    <a:lnTo>
                      <a:pt x="3460" y="16"/>
                    </a:lnTo>
                    <a:cubicBezTo>
                      <a:pt x="3460" y="16"/>
                      <a:pt x="2092" y="567"/>
                      <a:pt x="55" y="1306"/>
                    </a:cubicBezTo>
                    <a:cubicBezTo>
                      <a:pt x="0" y="1336"/>
                      <a:pt x="23" y="1397"/>
                      <a:pt x="69" y="1400"/>
                    </a:cubicBezTo>
                    <a:cubicBezTo>
                      <a:pt x="83" y="1450"/>
                      <a:pt x="647" y="3111"/>
                      <a:pt x="688" y="3133"/>
                    </a:cubicBezTo>
                    <a:cubicBezTo>
                      <a:pt x="677" y="3161"/>
                      <a:pt x="709" y="3194"/>
                      <a:pt x="738" y="3194"/>
                    </a:cubicBezTo>
                    <a:cubicBezTo>
                      <a:pt x="744" y="3194"/>
                      <a:pt x="750" y="3193"/>
                      <a:pt x="755" y="3190"/>
                    </a:cubicBezTo>
                    <a:cubicBezTo>
                      <a:pt x="962" y="3081"/>
                      <a:pt x="1153" y="3053"/>
                      <a:pt x="1418" y="3011"/>
                    </a:cubicBezTo>
                    <a:cubicBezTo>
                      <a:pt x="2530" y="2839"/>
                      <a:pt x="4050" y="2063"/>
                      <a:pt x="4204" y="1950"/>
                    </a:cubicBezTo>
                    <a:cubicBezTo>
                      <a:pt x="4260" y="1909"/>
                      <a:pt x="4269" y="1824"/>
                      <a:pt x="4213" y="1780"/>
                    </a:cubicBezTo>
                    <a:cubicBezTo>
                      <a:pt x="4217" y="1770"/>
                      <a:pt x="4088" y="1277"/>
                      <a:pt x="4083" y="1257"/>
                    </a:cubicBezTo>
                    <a:cubicBezTo>
                      <a:pt x="3959" y="847"/>
                      <a:pt x="3742" y="418"/>
                      <a:pt x="3546" y="34"/>
                    </a:cubicBezTo>
                    <a:cubicBezTo>
                      <a:pt x="3532" y="11"/>
                      <a:pt x="3512" y="1"/>
                      <a:pt x="3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4" name="Google Shape;5444;p28"/>
            <p:cNvGrpSpPr/>
            <p:nvPr/>
          </p:nvGrpSpPr>
          <p:grpSpPr>
            <a:xfrm>
              <a:off x="180750" y="355688"/>
              <a:ext cx="282162" cy="368614"/>
              <a:chOff x="7792375" y="3990551"/>
              <a:chExt cx="282162" cy="368614"/>
            </a:xfrm>
          </p:grpSpPr>
          <p:sp>
            <p:nvSpPr>
              <p:cNvPr id="5445" name="Google Shape;5445;p28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28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28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28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28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28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28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28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28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28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28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28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28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28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28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28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28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28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28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28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28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28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28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28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28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0" name="Google Shape;5470;p28"/>
            <p:cNvGrpSpPr/>
            <p:nvPr/>
          </p:nvGrpSpPr>
          <p:grpSpPr>
            <a:xfrm>
              <a:off x="4141942" y="109493"/>
              <a:ext cx="367665" cy="360800"/>
              <a:chOff x="3759767" y="4093293"/>
              <a:chExt cx="367665" cy="360800"/>
            </a:xfrm>
          </p:grpSpPr>
          <p:sp>
            <p:nvSpPr>
              <p:cNvPr id="5471" name="Google Shape;5471;p28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28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28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28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28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28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28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28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28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28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1" name="Google Shape;5481;p28"/>
            <p:cNvGrpSpPr/>
            <p:nvPr/>
          </p:nvGrpSpPr>
          <p:grpSpPr>
            <a:xfrm>
              <a:off x="6014602" y="4862756"/>
              <a:ext cx="147945" cy="134470"/>
              <a:chOff x="3477352" y="993181"/>
              <a:chExt cx="147945" cy="134470"/>
            </a:xfrm>
          </p:grpSpPr>
          <p:sp>
            <p:nvSpPr>
              <p:cNvPr id="5482" name="Google Shape;5482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4" name="Google Shape;5484;p28"/>
            <p:cNvGrpSpPr/>
            <p:nvPr/>
          </p:nvGrpSpPr>
          <p:grpSpPr>
            <a:xfrm>
              <a:off x="3622503" y="194706"/>
              <a:ext cx="83763" cy="83541"/>
              <a:chOff x="3317703" y="1099656"/>
              <a:chExt cx="83763" cy="83541"/>
            </a:xfrm>
          </p:grpSpPr>
          <p:sp>
            <p:nvSpPr>
              <p:cNvPr id="5485" name="Google Shape;5485;p2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2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7" name="Google Shape;5487;p28"/>
            <p:cNvGrpSpPr/>
            <p:nvPr/>
          </p:nvGrpSpPr>
          <p:grpSpPr>
            <a:xfrm>
              <a:off x="7742127" y="109500"/>
              <a:ext cx="580235" cy="387403"/>
              <a:chOff x="2699477" y="4217925"/>
              <a:chExt cx="580235" cy="387403"/>
            </a:xfrm>
          </p:grpSpPr>
          <p:sp>
            <p:nvSpPr>
              <p:cNvPr id="5488" name="Google Shape;5488;p28"/>
              <p:cNvSpPr/>
              <p:nvPr/>
            </p:nvSpPr>
            <p:spPr>
              <a:xfrm>
                <a:off x="2730193" y="4234121"/>
                <a:ext cx="494985" cy="356530"/>
              </a:xfrm>
              <a:custGeom>
                <a:avLst/>
                <a:gdLst/>
                <a:ahLst/>
                <a:cxnLst/>
                <a:rect l="l" t="t" r="r" b="b"/>
                <a:pathLst>
                  <a:path w="15648" h="11271" extrusionOk="0">
                    <a:moveTo>
                      <a:pt x="0" y="0"/>
                    </a:moveTo>
                    <a:cubicBezTo>
                      <a:pt x="0" y="0"/>
                      <a:pt x="261" y="10877"/>
                      <a:pt x="593" y="11149"/>
                    </a:cubicBezTo>
                    <a:cubicBezTo>
                      <a:pt x="705" y="11240"/>
                      <a:pt x="2420" y="11270"/>
                      <a:pt x="4657" y="11270"/>
                    </a:cubicBezTo>
                    <a:cubicBezTo>
                      <a:pt x="6145" y="11270"/>
                      <a:pt x="7865" y="11257"/>
                      <a:pt x="9495" y="11239"/>
                    </a:cubicBezTo>
                    <a:lnTo>
                      <a:pt x="9864" y="10570"/>
                    </a:lnTo>
                    <a:lnTo>
                      <a:pt x="9996" y="11233"/>
                    </a:lnTo>
                    <a:cubicBezTo>
                      <a:pt x="13040" y="11197"/>
                      <a:pt x="15648" y="11149"/>
                      <a:pt x="15648" y="11149"/>
                    </a:cubicBezTo>
                    <a:lnTo>
                      <a:pt x="15648" y="0"/>
                    </a:lnTo>
                    <a:lnTo>
                      <a:pt x="14021" y="0"/>
                    </a:lnTo>
                    <a:lnTo>
                      <a:pt x="13554" y="1442"/>
                    </a:lnTo>
                    <a:lnTo>
                      <a:pt x="13224" y="0"/>
                    </a:lnTo>
                    <a:lnTo>
                      <a:pt x="12848" y="0"/>
                    </a:lnTo>
                    <a:lnTo>
                      <a:pt x="12632" y="508"/>
                    </a:lnTo>
                    <a:lnTo>
                      <a:pt x="12478" y="0"/>
                    </a:lnTo>
                    <a:lnTo>
                      <a:pt x="3289" y="0"/>
                    </a:lnTo>
                    <a:lnTo>
                      <a:pt x="2875" y="961"/>
                    </a:lnTo>
                    <a:lnTo>
                      <a:pt x="2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28"/>
              <p:cNvSpPr/>
              <p:nvPr/>
            </p:nvSpPr>
            <p:spPr>
              <a:xfrm>
                <a:off x="2992299" y="4260123"/>
                <a:ext cx="86673" cy="5380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01" extrusionOk="0">
                    <a:moveTo>
                      <a:pt x="1471" y="0"/>
                    </a:moveTo>
                    <a:cubicBezTo>
                      <a:pt x="1267" y="0"/>
                      <a:pt x="1050" y="56"/>
                      <a:pt x="835" y="186"/>
                    </a:cubicBezTo>
                    <a:cubicBezTo>
                      <a:pt x="835" y="186"/>
                      <a:pt x="477" y="518"/>
                      <a:pt x="188" y="1012"/>
                    </a:cubicBezTo>
                    <a:cubicBezTo>
                      <a:pt x="1" y="1334"/>
                      <a:pt x="768" y="1700"/>
                      <a:pt x="1462" y="1700"/>
                    </a:cubicBezTo>
                    <a:cubicBezTo>
                      <a:pt x="1833" y="1700"/>
                      <a:pt x="2183" y="1596"/>
                      <a:pt x="2354" y="1323"/>
                    </a:cubicBezTo>
                    <a:cubicBezTo>
                      <a:pt x="2739" y="711"/>
                      <a:pt x="2195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28"/>
              <p:cNvSpPr/>
              <p:nvPr/>
            </p:nvSpPr>
            <p:spPr>
              <a:xfrm>
                <a:off x="3032093" y="4477755"/>
                <a:ext cx="134312" cy="79587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516" extrusionOk="0">
                    <a:moveTo>
                      <a:pt x="2188" y="1"/>
                    </a:moveTo>
                    <a:cubicBezTo>
                      <a:pt x="2041" y="1"/>
                      <a:pt x="1886" y="19"/>
                      <a:pt x="1726" y="59"/>
                    </a:cubicBezTo>
                    <a:cubicBezTo>
                      <a:pt x="1726" y="59"/>
                      <a:pt x="1092" y="367"/>
                      <a:pt x="485" y="921"/>
                    </a:cubicBezTo>
                    <a:cubicBezTo>
                      <a:pt x="1" y="1365"/>
                      <a:pt x="1467" y="2516"/>
                      <a:pt x="2590" y="2516"/>
                    </a:cubicBezTo>
                    <a:cubicBezTo>
                      <a:pt x="2872" y="2516"/>
                      <a:pt x="3132" y="2444"/>
                      <a:pt x="3334" y="2270"/>
                    </a:cubicBezTo>
                    <a:cubicBezTo>
                      <a:pt x="4246" y="1490"/>
                      <a:pt x="3510" y="1"/>
                      <a:pt x="2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28"/>
              <p:cNvSpPr/>
              <p:nvPr/>
            </p:nvSpPr>
            <p:spPr>
              <a:xfrm>
                <a:off x="2961331" y="4333004"/>
                <a:ext cx="216872" cy="150760"/>
              </a:xfrm>
              <a:custGeom>
                <a:avLst/>
                <a:gdLst/>
                <a:ahLst/>
                <a:cxnLst/>
                <a:rect l="l" t="t" r="r" b="b"/>
                <a:pathLst>
                  <a:path w="6856" h="4766" extrusionOk="0">
                    <a:moveTo>
                      <a:pt x="3489" y="1"/>
                    </a:moveTo>
                    <a:cubicBezTo>
                      <a:pt x="3143" y="1"/>
                      <a:pt x="2769" y="48"/>
                      <a:pt x="2426" y="189"/>
                    </a:cubicBezTo>
                    <a:cubicBezTo>
                      <a:pt x="1395" y="613"/>
                      <a:pt x="1760" y="2188"/>
                      <a:pt x="879" y="2825"/>
                    </a:cubicBezTo>
                    <a:cubicBezTo>
                      <a:pt x="0" y="3462"/>
                      <a:pt x="394" y="4765"/>
                      <a:pt x="1303" y="4765"/>
                    </a:cubicBezTo>
                    <a:cubicBezTo>
                      <a:pt x="2033" y="4765"/>
                      <a:pt x="2744" y="3593"/>
                      <a:pt x="3607" y="3593"/>
                    </a:cubicBezTo>
                    <a:cubicBezTo>
                      <a:pt x="3819" y="3593"/>
                      <a:pt x="4040" y="3664"/>
                      <a:pt x="4273" y="3840"/>
                    </a:cubicBezTo>
                    <a:cubicBezTo>
                      <a:pt x="4466" y="3986"/>
                      <a:pt x="4667" y="4050"/>
                      <a:pt x="4867" y="4050"/>
                    </a:cubicBezTo>
                    <a:cubicBezTo>
                      <a:pt x="5887" y="4050"/>
                      <a:pt x="6856" y="2379"/>
                      <a:pt x="6423" y="1492"/>
                    </a:cubicBezTo>
                    <a:cubicBezTo>
                      <a:pt x="5912" y="432"/>
                      <a:pt x="4760" y="189"/>
                      <a:pt x="4760" y="189"/>
                    </a:cubicBezTo>
                    <a:cubicBezTo>
                      <a:pt x="4760" y="189"/>
                      <a:pt x="4181" y="1"/>
                      <a:pt x="34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28"/>
              <p:cNvSpPr/>
              <p:nvPr/>
            </p:nvSpPr>
            <p:spPr>
              <a:xfrm>
                <a:off x="2814715" y="4264457"/>
                <a:ext cx="182741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6634" extrusionOk="0">
                    <a:moveTo>
                      <a:pt x="3219" y="0"/>
                    </a:moveTo>
                    <a:cubicBezTo>
                      <a:pt x="2731" y="0"/>
                      <a:pt x="2366" y="165"/>
                      <a:pt x="2366" y="165"/>
                    </a:cubicBezTo>
                    <a:cubicBezTo>
                      <a:pt x="2363" y="165"/>
                      <a:pt x="2360" y="165"/>
                      <a:pt x="2358" y="165"/>
                    </a:cubicBezTo>
                    <a:cubicBezTo>
                      <a:pt x="1844" y="165"/>
                      <a:pt x="366" y="1432"/>
                      <a:pt x="172" y="3559"/>
                    </a:cubicBezTo>
                    <a:cubicBezTo>
                      <a:pt x="0" y="5443"/>
                      <a:pt x="1564" y="6634"/>
                      <a:pt x="2514" y="6634"/>
                    </a:cubicBezTo>
                    <a:cubicBezTo>
                      <a:pt x="2643" y="6634"/>
                      <a:pt x="2761" y="6612"/>
                      <a:pt x="2861" y="6567"/>
                    </a:cubicBezTo>
                    <a:cubicBezTo>
                      <a:pt x="3706" y="6192"/>
                      <a:pt x="2573" y="5261"/>
                      <a:pt x="2759" y="4306"/>
                    </a:cubicBezTo>
                    <a:cubicBezTo>
                      <a:pt x="2945" y="3353"/>
                      <a:pt x="5776" y="2535"/>
                      <a:pt x="5025" y="1163"/>
                    </a:cubicBezTo>
                    <a:cubicBezTo>
                      <a:pt x="4507" y="219"/>
                      <a:pt x="3781" y="0"/>
                      <a:pt x="3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28"/>
              <p:cNvSpPr/>
              <p:nvPr/>
            </p:nvSpPr>
            <p:spPr>
              <a:xfrm>
                <a:off x="3093017" y="4266228"/>
                <a:ext cx="48967" cy="53839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702" extrusionOk="0">
                    <a:moveTo>
                      <a:pt x="1032" y="0"/>
                    </a:moveTo>
                    <a:lnTo>
                      <a:pt x="1" y="1339"/>
                    </a:lnTo>
                    <a:lnTo>
                      <a:pt x="516" y="1701"/>
                    </a:lnTo>
                    <a:lnTo>
                      <a:pt x="1547" y="308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28"/>
              <p:cNvSpPr/>
              <p:nvPr/>
            </p:nvSpPr>
            <p:spPr>
              <a:xfrm>
                <a:off x="3090044" y="4269676"/>
                <a:ext cx="54914" cy="465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471" extrusionOk="0">
                    <a:moveTo>
                      <a:pt x="327" y="0"/>
                    </a:moveTo>
                    <a:lnTo>
                      <a:pt x="0" y="540"/>
                    </a:lnTo>
                    <a:lnTo>
                      <a:pt x="1462" y="1471"/>
                    </a:lnTo>
                    <a:lnTo>
                      <a:pt x="1736" y="937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28"/>
              <p:cNvSpPr/>
              <p:nvPr/>
            </p:nvSpPr>
            <p:spPr>
              <a:xfrm>
                <a:off x="2834864" y="4496861"/>
                <a:ext cx="32645" cy="3264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2" extrusionOk="0">
                    <a:moveTo>
                      <a:pt x="516" y="0"/>
                    </a:moveTo>
                    <a:cubicBezTo>
                      <a:pt x="231" y="0"/>
                      <a:pt x="0" y="231"/>
                      <a:pt x="0" y="516"/>
                    </a:cubicBezTo>
                    <a:cubicBezTo>
                      <a:pt x="0" y="801"/>
                      <a:pt x="231" y="1031"/>
                      <a:pt x="516" y="1031"/>
                    </a:cubicBezTo>
                    <a:cubicBezTo>
                      <a:pt x="801" y="1031"/>
                      <a:pt x="1031" y="801"/>
                      <a:pt x="1031" y="516"/>
                    </a:cubicBezTo>
                    <a:cubicBezTo>
                      <a:pt x="1031" y="231"/>
                      <a:pt x="801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28"/>
              <p:cNvSpPr/>
              <p:nvPr/>
            </p:nvSpPr>
            <p:spPr>
              <a:xfrm>
                <a:off x="2866370" y="4502365"/>
                <a:ext cx="150760" cy="60798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922" extrusionOk="0">
                    <a:moveTo>
                      <a:pt x="2218" y="1"/>
                    </a:moveTo>
                    <a:cubicBezTo>
                      <a:pt x="1546" y="1"/>
                      <a:pt x="216" y="1592"/>
                      <a:pt x="216" y="1592"/>
                    </a:cubicBezTo>
                    <a:cubicBezTo>
                      <a:pt x="0" y="1826"/>
                      <a:pt x="617" y="1922"/>
                      <a:pt x="1455" y="1922"/>
                    </a:cubicBezTo>
                    <a:cubicBezTo>
                      <a:pt x="2817" y="1922"/>
                      <a:pt x="4765" y="1669"/>
                      <a:pt x="4670" y="1350"/>
                    </a:cubicBezTo>
                    <a:cubicBezTo>
                      <a:pt x="4518" y="836"/>
                      <a:pt x="2943" y="169"/>
                      <a:pt x="2306" y="11"/>
                    </a:cubicBezTo>
                    <a:cubicBezTo>
                      <a:pt x="2278" y="4"/>
                      <a:pt x="2249" y="1"/>
                      <a:pt x="2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28"/>
              <p:cNvSpPr/>
              <p:nvPr/>
            </p:nvSpPr>
            <p:spPr>
              <a:xfrm>
                <a:off x="2849858" y="4497746"/>
                <a:ext cx="9774" cy="1382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37" extrusionOk="0">
                    <a:moveTo>
                      <a:pt x="105" y="1"/>
                    </a:moveTo>
                    <a:cubicBezTo>
                      <a:pt x="94" y="1"/>
                      <a:pt x="84" y="3"/>
                      <a:pt x="73" y="7"/>
                    </a:cubicBezTo>
                    <a:cubicBezTo>
                      <a:pt x="25" y="23"/>
                      <a:pt x="0" y="77"/>
                      <a:pt x="17" y="123"/>
                    </a:cubicBezTo>
                    <a:cubicBezTo>
                      <a:pt x="78" y="287"/>
                      <a:pt x="120" y="382"/>
                      <a:pt x="120" y="382"/>
                    </a:cubicBezTo>
                    <a:cubicBezTo>
                      <a:pt x="135" y="416"/>
                      <a:pt x="169" y="436"/>
                      <a:pt x="202" y="436"/>
                    </a:cubicBezTo>
                    <a:cubicBezTo>
                      <a:pt x="215" y="436"/>
                      <a:pt x="228" y="432"/>
                      <a:pt x="242" y="429"/>
                    </a:cubicBezTo>
                    <a:cubicBezTo>
                      <a:pt x="287" y="409"/>
                      <a:pt x="308" y="356"/>
                      <a:pt x="287" y="309"/>
                    </a:cubicBezTo>
                    <a:cubicBezTo>
                      <a:pt x="287" y="308"/>
                      <a:pt x="245" y="217"/>
                      <a:pt x="191" y="63"/>
                    </a:cubicBezTo>
                    <a:cubicBezTo>
                      <a:pt x="177" y="25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28"/>
              <p:cNvSpPr/>
              <p:nvPr/>
            </p:nvSpPr>
            <p:spPr>
              <a:xfrm>
                <a:off x="2839198" y="4315100"/>
                <a:ext cx="302691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9569" h="6199" extrusionOk="0">
                    <a:moveTo>
                      <a:pt x="9092" y="1"/>
                    </a:moveTo>
                    <a:cubicBezTo>
                      <a:pt x="9083" y="1"/>
                      <a:pt x="9074" y="2"/>
                      <a:pt x="9064" y="5"/>
                    </a:cubicBezTo>
                    <a:cubicBezTo>
                      <a:pt x="9016" y="20"/>
                      <a:pt x="8991" y="71"/>
                      <a:pt x="9006" y="119"/>
                    </a:cubicBezTo>
                    <a:cubicBezTo>
                      <a:pt x="9062" y="295"/>
                      <a:pt x="9112" y="474"/>
                      <a:pt x="9156" y="650"/>
                    </a:cubicBezTo>
                    <a:cubicBezTo>
                      <a:pt x="9165" y="693"/>
                      <a:pt x="9202" y="721"/>
                      <a:pt x="9243" y="721"/>
                    </a:cubicBezTo>
                    <a:cubicBezTo>
                      <a:pt x="9251" y="721"/>
                      <a:pt x="9258" y="719"/>
                      <a:pt x="9266" y="718"/>
                    </a:cubicBezTo>
                    <a:cubicBezTo>
                      <a:pt x="9315" y="705"/>
                      <a:pt x="9345" y="655"/>
                      <a:pt x="9334" y="606"/>
                    </a:cubicBezTo>
                    <a:cubicBezTo>
                      <a:pt x="9286" y="426"/>
                      <a:pt x="9236" y="242"/>
                      <a:pt x="9179" y="63"/>
                    </a:cubicBezTo>
                    <a:cubicBezTo>
                      <a:pt x="9166" y="25"/>
                      <a:pt x="9131" y="1"/>
                      <a:pt x="9092" y="1"/>
                    </a:cubicBezTo>
                    <a:close/>
                    <a:moveTo>
                      <a:pt x="2037" y="1118"/>
                    </a:moveTo>
                    <a:cubicBezTo>
                      <a:pt x="2033" y="1118"/>
                      <a:pt x="2028" y="1118"/>
                      <a:pt x="2024" y="1119"/>
                    </a:cubicBezTo>
                    <a:cubicBezTo>
                      <a:pt x="1868" y="1142"/>
                      <a:pt x="1709" y="1197"/>
                      <a:pt x="1549" y="1283"/>
                    </a:cubicBezTo>
                    <a:cubicBezTo>
                      <a:pt x="1523" y="1298"/>
                      <a:pt x="1497" y="1312"/>
                      <a:pt x="1473" y="1326"/>
                    </a:cubicBezTo>
                    <a:cubicBezTo>
                      <a:pt x="1427" y="1351"/>
                      <a:pt x="1413" y="1406"/>
                      <a:pt x="1438" y="1449"/>
                    </a:cubicBezTo>
                    <a:cubicBezTo>
                      <a:pt x="1454" y="1478"/>
                      <a:pt x="1484" y="1494"/>
                      <a:pt x="1517" y="1494"/>
                    </a:cubicBezTo>
                    <a:cubicBezTo>
                      <a:pt x="1533" y="1494"/>
                      <a:pt x="1547" y="1491"/>
                      <a:pt x="1563" y="1485"/>
                    </a:cubicBezTo>
                    <a:cubicBezTo>
                      <a:pt x="1589" y="1471"/>
                      <a:pt x="1612" y="1457"/>
                      <a:pt x="1637" y="1444"/>
                    </a:cubicBezTo>
                    <a:cubicBezTo>
                      <a:pt x="1776" y="1366"/>
                      <a:pt x="1917" y="1319"/>
                      <a:pt x="2050" y="1299"/>
                    </a:cubicBezTo>
                    <a:cubicBezTo>
                      <a:pt x="2100" y="1292"/>
                      <a:pt x="2134" y="1245"/>
                      <a:pt x="2127" y="1195"/>
                    </a:cubicBezTo>
                    <a:cubicBezTo>
                      <a:pt x="2121" y="1149"/>
                      <a:pt x="2080" y="1118"/>
                      <a:pt x="2037" y="1118"/>
                    </a:cubicBezTo>
                    <a:close/>
                    <a:moveTo>
                      <a:pt x="2581" y="1177"/>
                    </a:moveTo>
                    <a:cubicBezTo>
                      <a:pt x="2544" y="1177"/>
                      <a:pt x="2510" y="1200"/>
                      <a:pt x="2496" y="1236"/>
                    </a:cubicBezTo>
                    <a:cubicBezTo>
                      <a:pt x="2479" y="1283"/>
                      <a:pt x="2502" y="1335"/>
                      <a:pt x="2549" y="1352"/>
                    </a:cubicBezTo>
                    <a:cubicBezTo>
                      <a:pt x="2698" y="1408"/>
                      <a:pt x="2843" y="1498"/>
                      <a:pt x="2995" y="1627"/>
                    </a:cubicBezTo>
                    <a:cubicBezTo>
                      <a:pt x="3013" y="1641"/>
                      <a:pt x="3033" y="1648"/>
                      <a:pt x="3053" y="1648"/>
                    </a:cubicBezTo>
                    <a:cubicBezTo>
                      <a:pt x="3079" y="1648"/>
                      <a:pt x="3106" y="1637"/>
                      <a:pt x="3122" y="1616"/>
                    </a:cubicBezTo>
                    <a:cubicBezTo>
                      <a:pt x="3154" y="1577"/>
                      <a:pt x="3149" y="1520"/>
                      <a:pt x="3111" y="1487"/>
                    </a:cubicBezTo>
                    <a:cubicBezTo>
                      <a:pt x="2943" y="1345"/>
                      <a:pt x="2780" y="1245"/>
                      <a:pt x="2612" y="1183"/>
                    </a:cubicBezTo>
                    <a:cubicBezTo>
                      <a:pt x="2602" y="1179"/>
                      <a:pt x="2591" y="1177"/>
                      <a:pt x="2581" y="1177"/>
                    </a:cubicBezTo>
                    <a:close/>
                    <a:moveTo>
                      <a:pt x="9361" y="1084"/>
                    </a:moveTo>
                    <a:cubicBezTo>
                      <a:pt x="9356" y="1084"/>
                      <a:pt x="9351" y="1085"/>
                      <a:pt x="9345" y="1086"/>
                    </a:cubicBezTo>
                    <a:cubicBezTo>
                      <a:pt x="9295" y="1094"/>
                      <a:pt x="9264" y="1142"/>
                      <a:pt x="9272" y="1192"/>
                    </a:cubicBezTo>
                    <a:cubicBezTo>
                      <a:pt x="9306" y="1376"/>
                      <a:pt x="9331" y="1560"/>
                      <a:pt x="9351" y="1737"/>
                    </a:cubicBezTo>
                    <a:cubicBezTo>
                      <a:pt x="9354" y="1784"/>
                      <a:pt x="9394" y="1817"/>
                      <a:pt x="9441" y="1817"/>
                    </a:cubicBezTo>
                    <a:lnTo>
                      <a:pt x="9451" y="1817"/>
                    </a:lnTo>
                    <a:cubicBezTo>
                      <a:pt x="9501" y="1813"/>
                      <a:pt x="9537" y="1767"/>
                      <a:pt x="9531" y="1717"/>
                    </a:cubicBezTo>
                    <a:cubicBezTo>
                      <a:pt x="9513" y="1537"/>
                      <a:pt x="9485" y="1348"/>
                      <a:pt x="9451" y="1159"/>
                    </a:cubicBezTo>
                    <a:cubicBezTo>
                      <a:pt x="9443" y="1114"/>
                      <a:pt x="9404" y="1084"/>
                      <a:pt x="9361" y="1084"/>
                    </a:cubicBezTo>
                    <a:close/>
                    <a:moveTo>
                      <a:pt x="1059" y="1632"/>
                    </a:moveTo>
                    <a:cubicBezTo>
                      <a:pt x="1039" y="1632"/>
                      <a:pt x="1018" y="1639"/>
                      <a:pt x="1002" y="1653"/>
                    </a:cubicBezTo>
                    <a:cubicBezTo>
                      <a:pt x="853" y="1779"/>
                      <a:pt x="718" y="1918"/>
                      <a:pt x="602" y="2068"/>
                    </a:cubicBezTo>
                    <a:cubicBezTo>
                      <a:pt x="572" y="2108"/>
                      <a:pt x="579" y="2165"/>
                      <a:pt x="618" y="2195"/>
                    </a:cubicBezTo>
                    <a:cubicBezTo>
                      <a:pt x="635" y="2210"/>
                      <a:pt x="654" y="2215"/>
                      <a:pt x="674" y="2215"/>
                    </a:cubicBezTo>
                    <a:cubicBezTo>
                      <a:pt x="701" y="2215"/>
                      <a:pt x="727" y="2203"/>
                      <a:pt x="747" y="2181"/>
                    </a:cubicBezTo>
                    <a:cubicBezTo>
                      <a:pt x="854" y="2041"/>
                      <a:pt x="980" y="1910"/>
                      <a:pt x="1119" y="1793"/>
                    </a:cubicBezTo>
                    <a:cubicBezTo>
                      <a:pt x="1159" y="1759"/>
                      <a:pt x="1162" y="1701"/>
                      <a:pt x="1130" y="1664"/>
                    </a:cubicBezTo>
                    <a:cubicBezTo>
                      <a:pt x="1111" y="1643"/>
                      <a:pt x="1085" y="1632"/>
                      <a:pt x="1059" y="1632"/>
                    </a:cubicBezTo>
                    <a:close/>
                    <a:moveTo>
                      <a:pt x="3443" y="1863"/>
                    </a:moveTo>
                    <a:cubicBezTo>
                      <a:pt x="3422" y="1863"/>
                      <a:pt x="3401" y="1870"/>
                      <a:pt x="3384" y="1885"/>
                    </a:cubicBezTo>
                    <a:cubicBezTo>
                      <a:pt x="3346" y="1916"/>
                      <a:pt x="3340" y="1973"/>
                      <a:pt x="3373" y="2014"/>
                    </a:cubicBezTo>
                    <a:cubicBezTo>
                      <a:pt x="3480" y="2140"/>
                      <a:pt x="3588" y="2286"/>
                      <a:pt x="3704" y="2453"/>
                    </a:cubicBezTo>
                    <a:cubicBezTo>
                      <a:pt x="3722" y="2479"/>
                      <a:pt x="3751" y="2493"/>
                      <a:pt x="3779" y="2493"/>
                    </a:cubicBezTo>
                    <a:cubicBezTo>
                      <a:pt x="3797" y="2493"/>
                      <a:pt x="3815" y="2489"/>
                      <a:pt x="3830" y="2475"/>
                    </a:cubicBezTo>
                    <a:cubicBezTo>
                      <a:pt x="3871" y="2446"/>
                      <a:pt x="3881" y="2389"/>
                      <a:pt x="3852" y="2347"/>
                    </a:cubicBezTo>
                    <a:cubicBezTo>
                      <a:pt x="3734" y="2175"/>
                      <a:pt x="3623" y="2028"/>
                      <a:pt x="3513" y="1895"/>
                    </a:cubicBezTo>
                    <a:cubicBezTo>
                      <a:pt x="3495" y="1874"/>
                      <a:pt x="3469" y="1863"/>
                      <a:pt x="3443" y="1863"/>
                    </a:cubicBezTo>
                    <a:close/>
                    <a:moveTo>
                      <a:pt x="9478" y="2192"/>
                    </a:moveTo>
                    <a:cubicBezTo>
                      <a:pt x="9477" y="2192"/>
                      <a:pt x="9475" y="2192"/>
                      <a:pt x="9474" y="2193"/>
                    </a:cubicBezTo>
                    <a:cubicBezTo>
                      <a:pt x="9424" y="2194"/>
                      <a:pt x="9382" y="2236"/>
                      <a:pt x="9385" y="2286"/>
                    </a:cubicBezTo>
                    <a:cubicBezTo>
                      <a:pt x="9387" y="2329"/>
                      <a:pt x="9387" y="2373"/>
                      <a:pt x="9387" y="2416"/>
                    </a:cubicBezTo>
                    <a:cubicBezTo>
                      <a:pt x="9387" y="2559"/>
                      <a:pt x="9381" y="2698"/>
                      <a:pt x="9371" y="2834"/>
                    </a:cubicBezTo>
                    <a:cubicBezTo>
                      <a:pt x="9367" y="2884"/>
                      <a:pt x="9405" y="2930"/>
                      <a:pt x="9455" y="2933"/>
                    </a:cubicBezTo>
                    <a:lnTo>
                      <a:pt x="9461" y="2933"/>
                    </a:lnTo>
                    <a:cubicBezTo>
                      <a:pt x="9510" y="2933"/>
                      <a:pt x="9550" y="2897"/>
                      <a:pt x="9553" y="2848"/>
                    </a:cubicBezTo>
                    <a:cubicBezTo>
                      <a:pt x="9564" y="2708"/>
                      <a:pt x="9569" y="2562"/>
                      <a:pt x="9569" y="2416"/>
                    </a:cubicBezTo>
                    <a:cubicBezTo>
                      <a:pt x="9569" y="2372"/>
                      <a:pt x="9567" y="2326"/>
                      <a:pt x="9567" y="2281"/>
                    </a:cubicBezTo>
                    <a:cubicBezTo>
                      <a:pt x="9566" y="2233"/>
                      <a:pt x="9521" y="2192"/>
                      <a:pt x="9478" y="2192"/>
                    </a:cubicBezTo>
                    <a:close/>
                    <a:moveTo>
                      <a:pt x="383" y="2506"/>
                    </a:moveTo>
                    <a:cubicBezTo>
                      <a:pt x="349" y="2506"/>
                      <a:pt x="317" y="2525"/>
                      <a:pt x="301" y="2558"/>
                    </a:cubicBezTo>
                    <a:cubicBezTo>
                      <a:pt x="221" y="2727"/>
                      <a:pt x="157" y="2910"/>
                      <a:pt x="108" y="3099"/>
                    </a:cubicBezTo>
                    <a:cubicBezTo>
                      <a:pt x="95" y="3149"/>
                      <a:pt x="127" y="3198"/>
                      <a:pt x="174" y="3211"/>
                    </a:cubicBezTo>
                    <a:cubicBezTo>
                      <a:pt x="181" y="3213"/>
                      <a:pt x="188" y="3213"/>
                      <a:pt x="195" y="3213"/>
                    </a:cubicBezTo>
                    <a:cubicBezTo>
                      <a:pt x="237" y="3213"/>
                      <a:pt x="273" y="3188"/>
                      <a:pt x="286" y="3145"/>
                    </a:cubicBezTo>
                    <a:cubicBezTo>
                      <a:pt x="330" y="2966"/>
                      <a:pt x="392" y="2794"/>
                      <a:pt x="466" y="2636"/>
                    </a:cubicBezTo>
                    <a:cubicBezTo>
                      <a:pt x="488" y="2589"/>
                      <a:pt x="467" y="2536"/>
                      <a:pt x="423" y="2515"/>
                    </a:cubicBezTo>
                    <a:cubicBezTo>
                      <a:pt x="410" y="2509"/>
                      <a:pt x="397" y="2506"/>
                      <a:pt x="383" y="2506"/>
                    </a:cubicBezTo>
                    <a:close/>
                    <a:moveTo>
                      <a:pt x="4081" y="2780"/>
                    </a:moveTo>
                    <a:cubicBezTo>
                      <a:pt x="4064" y="2780"/>
                      <a:pt x="4048" y="2784"/>
                      <a:pt x="4033" y="2794"/>
                    </a:cubicBezTo>
                    <a:cubicBezTo>
                      <a:pt x="3993" y="2820"/>
                      <a:pt x="3978" y="2876"/>
                      <a:pt x="4004" y="2919"/>
                    </a:cubicBezTo>
                    <a:cubicBezTo>
                      <a:pt x="4102" y="3075"/>
                      <a:pt x="4198" y="3235"/>
                      <a:pt x="4293" y="3397"/>
                    </a:cubicBezTo>
                    <a:cubicBezTo>
                      <a:pt x="4311" y="3425"/>
                      <a:pt x="4341" y="3441"/>
                      <a:pt x="4372" y="3441"/>
                    </a:cubicBezTo>
                    <a:cubicBezTo>
                      <a:pt x="4388" y="3441"/>
                      <a:pt x="4404" y="3438"/>
                      <a:pt x="4417" y="3428"/>
                    </a:cubicBezTo>
                    <a:cubicBezTo>
                      <a:pt x="4460" y="3402"/>
                      <a:pt x="4474" y="3347"/>
                      <a:pt x="4448" y="3304"/>
                    </a:cubicBezTo>
                    <a:cubicBezTo>
                      <a:pt x="4352" y="3140"/>
                      <a:pt x="4255" y="2977"/>
                      <a:pt x="4159" y="2823"/>
                    </a:cubicBezTo>
                    <a:cubicBezTo>
                      <a:pt x="4141" y="2796"/>
                      <a:pt x="4111" y="2780"/>
                      <a:pt x="4081" y="2780"/>
                    </a:cubicBezTo>
                    <a:close/>
                    <a:moveTo>
                      <a:pt x="9389" y="3305"/>
                    </a:moveTo>
                    <a:cubicBezTo>
                      <a:pt x="9346" y="3305"/>
                      <a:pt x="9308" y="3334"/>
                      <a:pt x="9301" y="3378"/>
                    </a:cubicBezTo>
                    <a:cubicBezTo>
                      <a:pt x="9265" y="3560"/>
                      <a:pt x="9219" y="3739"/>
                      <a:pt x="9163" y="3907"/>
                    </a:cubicBezTo>
                    <a:cubicBezTo>
                      <a:pt x="9146" y="3954"/>
                      <a:pt x="9172" y="4005"/>
                      <a:pt x="9221" y="4021"/>
                    </a:cubicBezTo>
                    <a:cubicBezTo>
                      <a:pt x="9229" y="4025"/>
                      <a:pt x="9241" y="4027"/>
                      <a:pt x="9249" y="4027"/>
                    </a:cubicBezTo>
                    <a:cubicBezTo>
                      <a:pt x="9286" y="4027"/>
                      <a:pt x="9322" y="4004"/>
                      <a:pt x="9335" y="3964"/>
                    </a:cubicBezTo>
                    <a:cubicBezTo>
                      <a:pt x="9394" y="3789"/>
                      <a:pt x="9443" y="3603"/>
                      <a:pt x="9478" y="3413"/>
                    </a:cubicBezTo>
                    <a:cubicBezTo>
                      <a:pt x="9488" y="3364"/>
                      <a:pt x="9457" y="3317"/>
                      <a:pt x="9407" y="3307"/>
                    </a:cubicBezTo>
                    <a:cubicBezTo>
                      <a:pt x="9401" y="3305"/>
                      <a:pt x="9395" y="3305"/>
                      <a:pt x="9389" y="3305"/>
                    </a:cubicBezTo>
                    <a:close/>
                    <a:moveTo>
                      <a:pt x="106" y="3585"/>
                    </a:moveTo>
                    <a:cubicBezTo>
                      <a:pt x="59" y="3585"/>
                      <a:pt x="18" y="3621"/>
                      <a:pt x="15" y="3669"/>
                    </a:cubicBezTo>
                    <a:cubicBezTo>
                      <a:pt x="6" y="3778"/>
                      <a:pt x="1" y="3892"/>
                      <a:pt x="1" y="4007"/>
                    </a:cubicBezTo>
                    <a:cubicBezTo>
                      <a:pt x="1" y="4084"/>
                      <a:pt x="2" y="4161"/>
                      <a:pt x="6" y="4237"/>
                    </a:cubicBezTo>
                    <a:cubicBezTo>
                      <a:pt x="9" y="4286"/>
                      <a:pt x="49" y="4323"/>
                      <a:pt x="98" y="4323"/>
                    </a:cubicBezTo>
                    <a:cubicBezTo>
                      <a:pt x="100" y="4323"/>
                      <a:pt x="101" y="4323"/>
                      <a:pt x="102" y="4326"/>
                    </a:cubicBezTo>
                    <a:cubicBezTo>
                      <a:pt x="152" y="4323"/>
                      <a:pt x="191" y="4280"/>
                      <a:pt x="188" y="4230"/>
                    </a:cubicBezTo>
                    <a:cubicBezTo>
                      <a:pt x="185" y="4157"/>
                      <a:pt x="184" y="4084"/>
                      <a:pt x="184" y="4008"/>
                    </a:cubicBezTo>
                    <a:cubicBezTo>
                      <a:pt x="184" y="3898"/>
                      <a:pt x="187" y="3789"/>
                      <a:pt x="195" y="3685"/>
                    </a:cubicBezTo>
                    <a:cubicBezTo>
                      <a:pt x="201" y="3634"/>
                      <a:pt x="164" y="3590"/>
                      <a:pt x="114" y="3586"/>
                    </a:cubicBezTo>
                    <a:cubicBezTo>
                      <a:pt x="111" y="3586"/>
                      <a:pt x="109" y="3585"/>
                      <a:pt x="106" y="3585"/>
                    </a:cubicBezTo>
                    <a:close/>
                    <a:moveTo>
                      <a:pt x="4656" y="3740"/>
                    </a:moveTo>
                    <a:cubicBezTo>
                      <a:pt x="4640" y="3740"/>
                      <a:pt x="4624" y="3745"/>
                      <a:pt x="4610" y="3753"/>
                    </a:cubicBezTo>
                    <a:cubicBezTo>
                      <a:pt x="4567" y="3779"/>
                      <a:pt x="4553" y="3835"/>
                      <a:pt x="4577" y="3878"/>
                    </a:cubicBezTo>
                    <a:cubicBezTo>
                      <a:pt x="4671" y="4041"/>
                      <a:pt x="4769" y="4201"/>
                      <a:pt x="4865" y="4359"/>
                    </a:cubicBezTo>
                    <a:cubicBezTo>
                      <a:pt x="4882" y="4386"/>
                      <a:pt x="4912" y="4402"/>
                      <a:pt x="4942" y="4402"/>
                    </a:cubicBezTo>
                    <a:cubicBezTo>
                      <a:pt x="4959" y="4402"/>
                      <a:pt x="4976" y="4399"/>
                      <a:pt x="4991" y="4388"/>
                    </a:cubicBezTo>
                    <a:cubicBezTo>
                      <a:pt x="5034" y="4362"/>
                      <a:pt x="5048" y="4306"/>
                      <a:pt x="5021" y="4263"/>
                    </a:cubicBezTo>
                    <a:cubicBezTo>
                      <a:pt x="4925" y="4107"/>
                      <a:pt x="4829" y="3947"/>
                      <a:pt x="4734" y="3785"/>
                    </a:cubicBezTo>
                    <a:cubicBezTo>
                      <a:pt x="4716" y="3756"/>
                      <a:pt x="4687" y="3740"/>
                      <a:pt x="4656" y="3740"/>
                    </a:cubicBezTo>
                    <a:close/>
                    <a:moveTo>
                      <a:pt x="9034" y="4360"/>
                    </a:moveTo>
                    <a:cubicBezTo>
                      <a:pt x="9001" y="4360"/>
                      <a:pt x="8970" y="4378"/>
                      <a:pt x="8954" y="4409"/>
                    </a:cubicBezTo>
                    <a:cubicBezTo>
                      <a:pt x="8871" y="4572"/>
                      <a:pt x="8777" y="4730"/>
                      <a:pt x="8671" y="4874"/>
                    </a:cubicBezTo>
                    <a:cubicBezTo>
                      <a:pt x="8642" y="4916"/>
                      <a:pt x="8651" y="4973"/>
                      <a:pt x="8692" y="5002"/>
                    </a:cubicBezTo>
                    <a:cubicBezTo>
                      <a:pt x="8708" y="5015"/>
                      <a:pt x="8728" y="5021"/>
                      <a:pt x="8745" y="5021"/>
                    </a:cubicBezTo>
                    <a:cubicBezTo>
                      <a:pt x="8775" y="5021"/>
                      <a:pt x="8801" y="5006"/>
                      <a:pt x="8817" y="4980"/>
                    </a:cubicBezTo>
                    <a:cubicBezTo>
                      <a:pt x="8928" y="4827"/>
                      <a:pt x="9029" y="4664"/>
                      <a:pt x="9115" y="4492"/>
                    </a:cubicBezTo>
                    <a:cubicBezTo>
                      <a:pt x="9138" y="4448"/>
                      <a:pt x="9120" y="4393"/>
                      <a:pt x="9076" y="4370"/>
                    </a:cubicBezTo>
                    <a:cubicBezTo>
                      <a:pt x="9062" y="4364"/>
                      <a:pt x="9048" y="4360"/>
                      <a:pt x="9034" y="4360"/>
                    </a:cubicBezTo>
                    <a:close/>
                    <a:moveTo>
                      <a:pt x="5247" y="4689"/>
                    </a:moveTo>
                    <a:cubicBezTo>
                      <a:pt x="5229" y="4689"/>
                      <a:pt x="5211" y="4694"/>
                      <a:pt x="5196" y="4705"/>
                    </a:cubicBezTo>
                    <a:cubicBezTo>
                      <a:pt x="5154" y="4734"/>
                      <a:pt x="5143" y="4791"/>
                      <a:pt x="5171" y="4831"/>
                    </a:cubicBezTo>
                    <a:cubicBezTo>
                      <a:pt x="5290" y="5006"/>
                      <a:pt x="5399" y="5154"/>
                      <a:pt x="5508" y="5288"/>
                    </a:cubicBezTo>
                    <a:cubicBezTo>
                      <a:pt x="5526" y="5311"/>
                      <a:pt x="5551" y="5323"/>
                      <a:pt x="5578" y="5323"/>
                    </a:cubicBezTo>
                    <a:cubicBezTo>
                      <a:pt x="5598" y="5323"/>
                      <a:pt x="5618" y="5317"/>
                      <a:pt x="5635" y="5300"/>
                    </a:cubicBezTo>
                    <a:cubicBezTo>
                      <a:pt x="5675" y="5268"/>
                      <a:pt x="5682" y="5211"/>
                      <a:pt x="5649" y="5172"/>
                    </a:cubicBezTo>
                    <a:cubicBezTo>
                      <a:pt x="5544" y="5042"/>
                      <a:pt x="5436" y="4896"/>
                      <a:pt x="5322" y="4728"/>
                    </a:cubicBezTo>
                    <a:cubicBezTo>
                      <a:pt x="5304" y="4703"/>
                      <a:pt x="5275" y="4689"/>
                      <a:pt x="5247" y="4689"/>
                    </a:cubicBezTo>
                    <a:close/>
                    <a:moveTo>
                      <a:pt x="161" y="4697"/>
                    </a:moveTo>
                    <a:cubicBezTo>
                      <a:pt x="156" y="4697"/>
                      <a:pt x="150" y="4697"/>
                      <a:pt x="144" y="4698"/>
                    </a:cubicBezTo>
                    <a:cubicBezTo>
                      <a:pt x="94" y="4705"/>
                      <a:pt x="59" y="4751"/>
                      <a:pt x="69" y="4801"/>
                    </a:cubicBezTo>
                    <a:cubicBezTo>
                      <a:pt x="100" y="4985"/>
                      <a:pt x="138" y="5171"/>
                      <a:pt x="187" y="5357"/>
                    </a:cubicBezTo>
                    <a:cubicBezTo>
                      <a:pt x="198" y="5397"/>
                      <a:pt x="234" y="5424"/>
                      <a:pt x="274" y="5424"/>
                    </a:cubicBezTo>
                    <a:cubicBezTo>
                      <a:pt x="281" y="5424"/>
                      <a:pt x="289" y="5423"/>
                      <a:pt x="297" y="5420"/>
                    </a:cubicBezTo>
                    <a:cubicBezTo>
                      <a:pt x="346" y="5409"/>
                      <a:pt x="374" y="5358"/>
                      <a:pt x="363" y="5310"/>
                    </a:cubicBezTo>
                    <a:cubicBezTo>
                      <a:pt x="316" y="5131"/>
                      <a:pt x="277" y="4950"/>
                      <a:pt x="248" y="4773"/>
                    </a:cubicBezTo>
                    <a:cubicBezTo>
                      <a:pt x="242" y="4729"/>
                      <a:pt x="205" y="4697"/>
                      <a:pt x="161" y="4697"/>
                    </a:cubicBezTo>
                    <a:close/>
                    <a:moveTo>
                      <a:pt x="8384" y="5263"/>
                    </a:moveTo>
                    <a:cubicBezTo>
                      <a:pt x="8361" y="5263"/>
                      <a:pt x="8338" y="5272"/>
                      <a:pt x="8320" y="5290"/>
                    </a:cubicBezTo>
                    <a:cubicBezTo>
                      <a:pt x="8194" y="5417"/>
                      <a:pt x="8056" y="5537"/>
                      <a:pt x="7910" y="5648"/>
                    </a:cubicBezTo>
                    <a:cubicBezTo>
                      <a:pt x="7870" y="5679"/>
                      <a:pt x="7862" y="5736"/>
                      <a:pt x="7892" y="5775"/>
                    </a:cubicBezTo>
                    <a:cubicBezTo>
                      <a:pt x="7910" y="5798"/>
                      <a:pt x="7939" y="5811"/>
                      <a:pt x="7966" y="5811"/>
                    </a:cubicBezTo>
                    <a:cubicBezTo>
                      <a:pt x="7985" y="5811"/>
                      <a:pt x="8003" y="5805"/>
                      <a:pt x="8019" y="5792"/>
                    </a:cubicBezTo>
                    <a:cubicBezTo>
                      <a:pt x="8172" y="5679"/>
                      <a:pt x="8318" y="5552"/>
                      <a:pt x="8449" y="5419"/>
                    </a:cubicBezTo>
                    <a:cubicBezTo>
                      <a:pt x="8485" y="5383"/>
                      <a:pt x="8485" y="5325"/>
                      <a:pt x="8449" y="5290"/>
                    </a:cubicBezTo>
                    <a:cubicBezTo>
                      <a:pt x="8431" y="5272"/>
                      <a:pt x="8408" y="5263"/>
                      <a:pt x="8384" y="5263"/>
                    </a:cubicBezTo>
                    <a:close/>
                    <a:moveTo>
                      <a:pt x="5955" y="5548"/>
                    </a:moveTo>
                    <a:cubicBezTo>
                      <a:pt x="5931" y="5548"/>
                      <a:pt x="5907" y="5558"/>
                      <a:pt x="5890" y="5577"/>
                    </a:cubicBezTo>
                    <a:cubicBezTo>
                      <a:pt x="5856" y="5616"/>
                      <a:pt x="5857" y="5673"/>
                      <a:pt x="5894" y="5706"/>
                    </a:cubicBezTo>
                    <a:cubicBezTo>
                      <a:pt x="6052" y="5850"/>
                      <a:pt x="6209" y="5966"/>
                      <a:pt x="6367" y="6043"/>
                    </a:cubicBezTo>
                    <a:cubicBezTo>
                      <a:pt x="6380" y="6051"/>
                      <a:pt x="6394" y="6054"/>
                      <a:pt x="6408" y="6054"/>
                    </a:cubicBezTo>
                    <a:cubicBezTo>
                      <a:pt x="6443" y="6054"/>
                      <a:pt x="6474" y="6037"/>
                      <a:pt x="6489" y="6003"/>
                    </a:cubicBezTo>
                    <a:cubicBezTo>
                      <a:pt x="6513" y="5957"/>
                      <a:pt x="6494" y="5904"/>
                      <a:pt x="6450" y="5881"/>
                    </a:cubicBezTo>
                    <a:cubicBezTo>
                      <a:pt x="6308" y="5809"/>
                      <a:pt x="6164" y="5705"/>
                      <a:pt x="6019" y="5573"/>
                    </a:cubicBezTo>
                    <a:cubicBezTo>
                      <a:pt x="6000" y="5557"/>
                      <a:pt x="5977" y="5548"/>
                      <a:pt x="5955" y="5548"/>
                    </a:cubicBezTo>
                    <a:close/>
                    <a:moveTo>
                      <a:pt x="7484" y="5913"/>
                    </a:moveTo>
                    <a:cubicBezTo>
                      <a:pt x="7473" y="5913"/>
                      <a:pt x="7462" y="5915"/>
                      <a:pt x="7451" y="5920"/>
                    </a:cubicBezTo>
                    <a:cubicBezTo>
                      <a:pt x="7290" y="5984"/>
                      <a:pt x="7133" y="6019"/>
                      <a:pt x="6980" y="6019"/>
                    </a:cubicBezTo>
                    <a:lnTo>
                      <a:pt x="6944" y="6019"/>
                    </a:lnTo>
                    <a:cubicBezTo>
                      <a:pt x="6942" y="6018"/>
                      <a:pt x="6941" y="6018"/>
                      <a:pt x="6939" y="6018"/>
                    </a:cubicBezTo>
                    <a:cubicBezTo>
                      <a:pt x="6892" y="6018"/>
                      <a:pt x="6852" y="6057"/>
                      <a:pt x="6851" y="6106"/>
                    </a:cubicBezTo>
                    <a:cubicBezTo>
                      <a:pt x="6849" y="6156"/>
                      <a:pt x="6888" y="6197"/>
                      <a:pt x="6938" y="6199"/>
                    </a:cubicBezTo>
                    <a:lnTo>
                      <a:pt x="6981" y="6199"/>
                    </a:lnTo>
                    <a:cubicBezTo>
                      <a:pt x="7157" y="6199"/>
                      <a:pt x="7339" y="6162"/>
                      <a:pt x="7518" y="6089"/>
                    </a:cubicBezTo>
                    <a:cubicBezTo>
                      <a:pt x="7565" y="6070"/>
                      <a:pt x="7588" y="6017"/>
                      <a:pt x="7568" y="5970"/>
                    </a:cubicBezTo>
                    <a:cubicBezTo>
                      <a:pt x="7555" y="5935"/>
                      <a:pt x="7520" y="5913"/>
                      <a:pt x="7484" y="59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28"/>
              <p:cNvSpPr/>
              <p:nvPr/>
            </p:nvSpPr>
            <p:spPr>
              <a:xfrm>
                <a:off x="3114180" y="4290079"/>
                <a:ext cx="9901" cy="1366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32" extrusionOk="0">
                    <a:moveTo>
                      <a:pt x="106" y="1"/>
                    </a:moveTo>
                    <a:cubicBezTo>
                      <a:pt x="93" y="1"/>
                      <a:pt x="80" y="4"/>
                      <a:pt x="68" y="10"/>
                    </a:cubicBezTo>
                    <a:cubicBezTo>
                      <a:pt x="21" y="30"/>
                      <a:pt x="1" y="85"/>
                      <a:pt x="22" y="130"/>
                    </a:cubicBezTo>
                    <a:cubicBezTo>
                      <a:pt x="22" y="130"/>
                      <a:pt x="64" y="220"/>
                      <a:pt x="125" y="375"/>
                    </a:cubicBezTo>
                    <a:cubicBezTo>
                      <a:pt x="140" y="410"/>
                      <a:pt x="172" y="432"/>
                      <a:pt x="208" y="432"/>
                    </a:cubicBezTo>
                    <a:cubicBezTo>
                      <a:pt x="220" y="432"/>
                      <a:pt x="231" y="431"/>
                      <a:pt x="243" y="429"/>
                    </a:cubicBezTo>
                    <a:cubicBezTo>
                      <a:pt x="290" y="410"/>
                      <a:pt x="313" y="357"/>
                      <a:pt x="294" y="310"/>
                    </a:cubicBezTo>
                    <a:cubicBezTo>
                      <a:pt x="230" y="146"/>
                      <a:pt x="187" y="55"/>
                      <a:pt x="187" y="55"/>
                    </a:cubicBezTo>
                    <a:cubicBezTo>
                      <a:pt x="173" y="21"/>
                      <a:pt x="141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28"/>
              <p:cNvSpPr/>
              <p:nvPr/>
            </p:nvSpPr>
            <p:spPr>
              <a:xfrm>
                <a:off x="2699477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2040" y="1"/>
                    </a:moveTo>
                    <a:cubicBezTo>
                      <a:pt x="1391" y="1"/>
                      <a:pt x="328" y="239"/>
                      <a:pt x="194" y="512"/>
                    </a:cubicBezTo>
                    <a:cubicBezTo>
                      <a:pt x="0" y="906"/>
                      <a:pt x="851" y="11825"/>
                      <a:pt x="968" y="12096"/>
                    </a:cubicBezTo>
                    <a:cubicBezTo>
                      <a:pt x="1018" y="12207"/>
                      <a:pt x="1247" y="12246"/>
                      <a:pt x="1552" y="12246"/>
                    </a:cubicBezTo>
                    <a:cubicBezTo>
                      <a:pt x="1992" y="12246"/>
                      <a:pt x="2590" y="12164"/>
                      <a:pt x="3037" y="12096"/>
                    </a:cubicBezTo>
                    <a:cubicBezTo>
                      <a:pt x="3796" y="11979"/>
                      <a:pt x="2542" y="156"/>
                      <a:pt x="2542" y="156"/>
                    </a:cubicBezTo>
                    <a:cubicBezTo>
                      <a:pt x="2531" y="47"/>
                      <a:pt x="2325" y="1"/>
                      <a:pt x="2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28"/>
              <p:cNvSpPr/>
              <p:nvPr/>
            </p:nvSpPr>
            <p:spPr>
              <a:xfrm>
                <a:off x="3159604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1756" y="1"/>
                    </a:moveTo>
                    <a:cubicBezTo>
                      <a:pt x="1471" y="1"/>
                      <a:pt x="1266" y="47"/>
                      <a:pt x="1255" y="156"/>
                    </a:cubicBezTo>
                    <a:cubicBezTo>
                      <a:pt x="1255" y="156"/>
                      <a:pt x="1" y="11979"/>
                      <a:pt x="760" y="12096"/>
                    </a:cubicBezTo>
                    <a:cubicBezTo>
                      <a:pt x="1207" y="12164"/>
                      <a:pt x="1805" y="12246"/>
                      <a:pt x="2245" y="12246"/>
                    </a:cubicBezTo>
                    <a:cubicBezTo>
                      <a:pt x="2550" y="12246"/>
                      <a:pt x="2779" y="12207"/>
                      <a:pt x="2829" y="12096"/>
                    </a:cubicBezTo>
                    <a:cubicBezTo>
                      <a:pt x="2946" y="11825"/>
                      <a:pt x="3797" y="906"/>
                      <a:pt x="3603" y="512"/>
                    </a:cubicBezTo>
                    <a:cubicBezTo>
                      <a:pt x="3469" y="239"/>
                      <a:pt x="2405" y="1"/>
                      <a:pt x="17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2" name="Google Shape;5502;p28"/>
            <p:cNvGrpSpPr/>
            <p:nvPr/>
          </p:nvGrpSpPr>
          <p:grpSpPr>
            <a:xfrm>
              <a:off x="8242931" y="4454112"/>
              <a:ext cx="737195" cy="610318"/>
              <a:chOff x="3762931" y="3194487"/>
              <a:chExt cx="737195" cy="610318"/>
            </a:xfrm>
          </p:grpSpPr>
          <p:sp>
            <p:nvSpPr>
              <p:cNvPr id="5503" name="Google Shape;5503;p28"/>
              <p:cNvSpPr/>
              <p:nvPr/>
            </p:nvSpPr>
            <p:spPr>
              <a:xfrm>
                <a:off x="3762931" y="3436033"/>
                <a:ext cx="737195" cy="368772"/>
              </a:xfrm>
              <a:custGeom>
                <a:avLst/>
                <a:gdLst/>
                <a:ahLst/>
                <a:cxnLst/>
                <a:rect l="l" t="t" r="r" b="b"/>
                <a:pathLst>
                  <a:path w="23305" h="11658" extrusionOk="0">
                    <a:moveTo>
                      <a:pt x="247" y="1"/>
                    </a:moveTo>
                    <a:cubicBezTo>
                      <a:pt x="247" y="1"/>
                      <a:pt x="0" y="3473"/>
                      <a:pt x="5578" y="5996"/>
                    </a:cubicBezTo>
                    <a:cubicBezTo>
                      <a:pt x="7133" y="6700"/>
                      <a:pt x="8571" y="6959"/>
                      <a:pt x="9893" y="6959"/>
                    </a:cubicBezTo>
                    <a:cubicBezTo>
                      <a:pt x="13581" y="6959"/>
                      <a:pt x="16370" y="4942"/>
                      <a:pt x="18310" y="4942"/>
                    </a:cubicBezTo>
                    <a:cubicBezTo>
                      <a:pt x="18671" y="4942"/>
                      <a:pt x="19002" y="5012"/>
                      <a:pt x="19305" y="5178"/>
                    </a:cubicBezTo>
                    <a:cubicBezTo>
                      <a:pt x="21471" y="6365"/>
                      <a:pt x="20219" y="8079"/>
                      <a:pt x="18602" y="8371"/>
                    </a:cubicBezTo>
                    <a:cubicBezTo>
                      <a:pt x="18459" y="8397"/>
                      <a:pt x="18315" y="8409"/>
                      <a:pt x="18170" y="8409"/>
                    </a:cubicBezTo>
                    <a:cubicBezTo>
                      <a:pt x="16953" y="8409"/>
                      <a:pt x="15687" y="7593"/>
                      <a:pt x="14552" y="7593"/>
                    </a:cubicBezTo>
                    <a:cubicBezTo>
                      <a:pt x="14296" y="7593"/>
                      <a:pt x="14047" y="7634"/>
                      <a:pt x="13807" y="7736"/>
                    </a:cubicBezTo>
                    <a:cubicBezTo>
                      <a:pt x="13807" y="7736"/>
                      <a:pt x="15201" y="9358"/>
                      <a:pt x="17351" y="9358"/>
                    </a:cubicBezTo>
                    <a:cubicBezTo>
                      <a:pt x="17486" y="9358"/>
                      <a:pt x="17625" y="9351"/>
                      <a:pt x="17766" y="9338"/>
                    </a:cubicBezTo>
                    <a:lnTo>
                      <a:pt x="17766" y="9338"/>
                    </a:lnTo>
                    <a:cubicBezTo>
                      <a:pt x="17765" y="9338"/>
                      <a:pt x="14199" y="9812"/>
                      <a:pt x="13857" y="11657"/>
                    </a:cubicBezTo>
                    <a:cubicBezTo>
                      <a:pt x="13857" y="11657"/>
                      <a:pt x="16584" y="10834"/>
                      <a:pt x="18220" y="10463"/>
                    </a:cubicBezTo>
                    <a:cubicBezTo>
                      <a:pt x="19962" y="10070"/>
                      <a:pt x="23304" y="8237"/>
                      <a:pt x="21961" y="3258"/>
                    </a:cubicBezTo>
                    <a:cubicBezTo>
                      <a:pt x="21081" y="1"/>
                      <a:pt x="14107" y="1"/>
                      <a:pt x="141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28"/>
              <p:cNvSpPr/>
              <p:nvPr/>
            </p:nvSpPr>
            <p:spPr>
              <a:xfrm>
                <a:off x="3770712" y="3436033"/>
                <a:ext cx="561856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7762" h="71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6" y="5655"/>
                      <a:pt x="5443" y="7121"/>
                      <a:pt x="9314" y="7121"/>
                    </a:cubicBezTo>
                    <a:cubicBezTo>
                      <a:pt x="10955" y="7121"/>
                      <a:pt x="12362" y="6858"/>
                      <a:pt x="13067" y="6539"/>
                    </a:cubicBezTo>
                    <a:cubicBezTo>
                      <a:pt x="14690" y="5801"/>
                      <a:pt x="17762" y="4929"/>
                      <a:pt x="17762" y="4929"/>
                    </a:cubicBezTo>
                    <a:cubicBezTo>
                      <a:pt x="16128" y="41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28"/>
              <p:cNvSpPr/>
              <p:nvPr/>
            </p:nvSpPr>
            <p:spPr>
              <a:xfrm>
                <a:off x="3888164" y="3194487"/>
                <a:ext cx="211210" cy="241577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7637" extrusionOk="0">
                    <a:moveTo>
                      <a:pt x="5021" y="0"/>
                    </a:moveTo>
                    <a:cubicBezTo>
                      <a:pt x="4825" y="0"/>
                      <a:pt x="4598" y="39"/>
                      <a:pt x="4346" y="134"/>
                    </a:cubicBezTo>
                    <a:cubicBezTo>
                      <a:pt x="3121" y="593"/>
                      <a:pt x="3237" y="2648"/>
                      <a:pt x="3237" y="2648"/>
                    </a:cubicBezTo>
                    <a:cubicBezTo>
                      <a:pt x="3237" y="2648"/>
                      <a:pt x="2536" y="879"/>
                      <a:pt x="1605" y="879"/>
                    </a:cubicBezTo>
                    <a:cubicBezTo>
                      <a:pt x="1460" y="879"/>
                      <a:pt x="1310" y="921"/>
                      <a:pt x="1156" y="1020"/>
                    </a:cubicBezTo>
                    <a:cubicBezTo>
                      <a:pt x="1" y="1760"/>
                      <a:pt x="2953" y="2234"/>
                      <a:pt x="2945" y="3378"/>
                    </a:cubicBezTo>
                    <a:cubicBezTo>
                      <a:pt x="2945" y="3378"/>
                      <a:pt x="2155" y="2700"/>
                      <a:pt x="1545" y="2700"/>
                    </a:cubicBezTo>
                    <a:cubicBezTo>
                      <a:pt x="1278" y="2700"/>
                      <a:pt x="1046" y="2831"/>
                      <a:pt x="930" y="3205"/>
                    </a:cubicBezTo>
                    <a:cubicBezTo>
                      <a:pt x="645" y="4124"/>
                      <a:pt x="3529" y="2649"/>
                      <a:pt x="3381" y="7637"/>
                    </a:cubicBezTo>
                    <a:lnTo>
                      <a:pt x="3818" y="7637"/>
                    </a:lnTo>
                    <a:cubicBezTo>
                      <a:pt x="3818" y="7637"/>
                      <a:pt x="3589" y="5227"/>
                      <a:pt x="4066" y="4518"/>
                    </a:cubicBezTo>
                    <a:cubicBezTo>
                      <a:pt x="4384" y="4045"/>
                      <a:pt x="4746" y="3975"/>
                      <a:pt x="5105" y="3975"/>
                    </a:cubicBezTo>
                    <a:cubicBezTo>
                      <a:pt x="5257" y="3975"/>
                      <a:pt x="5409" y="3988"/>
                      <a:pt x="5556" y="3988"/>
                    </a:cubicBezTo>
                    <a:cubicBezTo>
                      <a:pt x="5813" y="3988"/>
                      <a:pt x="6058" y="3949"/>
                      <a:pt x="6272" y="3740"/>
                    </a:cubicBezTo>
                    <a:cubicBezTo>
                      <a:pt x="6676" y="3345"/>
                      <a:pt x="6144" y="2970"/>
                      <a:pt x="5394" y="2970"/>
                    </a:cubicBezTo>
                    <a:cubicBezTo>
                      <a:pt x="4977" y="2970"/>
                      <a:pt x="4494" y="3086"/>
                      <a:pt x="4066" y="3378"/>
                    </a:cubicBezTo>
                    <a:cubicBezTo>
                      <a:pt x="4066" y="3378"/>
                      <a:pt x="3938" y="2654"/>
                      <a:pt x="5266" y="2556"/>
                    </a:cubicBezTo>
                    <a:cubicBezTo>
                      <a:pt x="6594" y="2462"/>
                      <a:pt x="6504" y="2370"/>
                      <a:pt x="6274" y="1948"/>
                    </a:cubicBezTo>
                    <a:cubicBezTo>
                      <a:pt x="6146" y="1716"/>
                      <a:pt x="5902" y="1602"/>
                      <a:pt x="5605" y="1602"/>
                    </a:cubicBezTo>
                    <a:cubicBezTo>
                      <a:pt x="5080" y="1602"/>
                      <a:pt x="4393" y="1958"/>
                      <a:pt x="3908" y="2648"/>
                    </a:cubicBezTo>
                    <a:cubicBezTo>
                      <a:pt x="3908" y="2648"/>
                      <a:pt x="4067" y="1306"/>
                      <a:pt x="5513" y="779"/>
                    </a:cubicBezTo>
                    <a:cubicBezTo>
                      <a:pt x="6059" y="580"/>
                      <a:pt x="5775" y="0"/>
                      <a:pt x="50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28"/>
              <p:cNvSpPr/>
              <p:nvPr/>
            </p:nvSpPr>
            <p:spPr>
              <a:xfrm>
                <a:off x="3897274" y="3462130"/>
                <a:ext cx="26287" cy="2628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831" extrusionOk="0">
                    <a:moveTo>
                      <a:pt x="416" y="0"/>
                    </a:moveTo>
                    <a:cubicBezTo>
                      <a:pt x="187" y="0"/>
                      <a:pt x="0" y="186"/>
                      <a:pt x="0" y="416"/>
                    </a:cubicBezTo>
                    <a:cubicBezTo>
                      <a:pt x="0" y="645"/>
                      <a:pt x="187" y="831"/>
                      <a:pt x="416" y="831"/>
                    </a:cubicBezTo>
                    <a:cubicBezTo>
                      <a:pt x="645" y="831"/>
                      <a:pt x="831" y="645"/>
                      <a:pt x="831" y="416"/>
                    </a:cubicBezTo>
                    <a:cubicBezTo>
                      <a:pt x="831" y="186"/>
                      <a:pt x="645" y="0"/>
                      <a:pt x="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28"/>
              <p:cNvSpPr/>
              <p:nvPr/>
            </p:nvSpPr>
            <p:spPr>
              <a:xfrm>
                <a:off x="3783144" y="3462130"/>
                <a:ext cx="411918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3022" h="57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66" y="4332"/>
                      <a:pt x="4662" y="5350"/>
                      <a:pt x="7109" y="5605"/>
                    </a:cubicBezTo>
                    <a:cubicBezTo>
                      <a:pt x="7921" y="5689"/>
                      <a:pt x="8657" y="5722"/>
                      <a:pt x="9313" y="5722"/>
                    </a:cubicBezTo>
                    <a:cubicBezTo>
                      <a:pt x="11704" y="5722"/>
                      <a:pt x="13021" y="5281"/>
                      <a:pt x="13022" y="5281"/>
                    </a:cubicBezTo>
                    <a:lnTo>
                      <a:pt x="13022" y="5281"/>
                    </a:lnTo>
                    <a:cubicBezTo>
                      <a:pt x="13021" y="5281"/>
                      <a:pt x="11653" y="5523"/>
                      <a:pt x="9817" y="5523"/>
                    </a:cubicBezTo>
                    <a:cubicBezTo>
                      <a:pt x="8255" y="5523"/>
                      <a:pt x="6355" y="5348"/>
                      <a:pt x="4668" y="4701"/>
                    </a:cubicBezTo>
                    <a:cubicBezTo>
                      <a:pt x="1505" y="348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28"/>
              <p:cNvSpPr/>
              <p:nvPr/>
            </p:nvSpPr>
            <p:spPr>
              <a:xfrm>
                <a:off x="3810000" y="3480192"/>
                <a:ext cx="406541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431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255" y="2421"/>
                      <a:pt x="5317" y="3817"/>
                    </a:cubicBezTo>
                    <a:cubicBezTo>
                      <a:pt x="6410" y="4192"/>
                      <a:pt x="7712" y="4311"/>
                      <a:pt x="8922" y="4311"/>
                    </a:cubicBezTo>
                    <a:cubicBezTo>
                      <a:pt x="11023" y="4311"/>
                      <a:pt x="12851" y="3953"/>
                      <a:pt x="12851" y="3953"/>
                    </a:cubicBezTo>
                    <a:lnTo>
                      <a:pt x="12851" y="3953"/>
                    </a:lnTo>
                    <a:cubicBezTo>
                      <a:pt x="12851" y="3953"/>
                      <a:pt x="11511" y="4008"/>
                      <a:pt x="10073" y="4008"/>
                    </a:cubicBezTo>
                    <a:cubicBezTo>
                      <a:pt x="8992" y="4008"/>
                      <a:pt x="7857" y="3977"/>
                      <a:pt x="7195" y="3867"/>
                    </a:cubicBezTo>
                    <a:cubicBezTo>
                      <a:pt x="2579" y="309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28"/>
              <p:cNvSpPr/>
              <p:nvPr/>
            </p:nvSpPr>
            <p:spPr>
              <a:xfrm>
                <a:off x="4007323" y="3483640"/>
                <a:ext cx="298263" cy="189162"/>
              </a:xfrm>
              <a:custGeom>
                <a:avLst/>
                <a:gdLst/>
                <a:ahLst/>
                <a:cxnLst/>
                <a:rect l="l" t="t" r="r" b="b"/>
                <a:pathLst>
                  <a:path w="9429" h="598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012" y="1694"/>
                      <a:pt x="9428" y="5980"/>
                      <a:pt x="9428" y="5980"/>
                    </a:cubicBezTo>
                    <a:cubicBezTo>
                      <a:pt x="8435" y="2449"/>
                      <a:pt x="3155" y="835"/>
                      <a:pt x="3155" y="835"/>
                    </a:cubicBezTo>
                    <a:cubicBezTo>
                      <a:pt x="2633" y="715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28"/>
              <p:cNvSpPr/>
              <p:nvPr/>
            </p:nvSpPr>
            <p:spPr>
              <a:xfrm>
                <a:off x="3853558" y="3483608"/>
                <a:ext cx="288362" cy="106412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3364" extrusionOk="0">
                    <a:moveTo>
                      <a:pt x="1" y="0"/>
                    </a:moveTo>
                    <a:cubicBezTo>
                      <a:pt x="1" y="0"/>
                      <a:pt x="1768" y="1906"/>
                      <a:pt x="3940" y="2701"/>
                    </a:cubicBezTo>
                    <a:cubicBezTo>
                      <a:pt x="5542" y="3286"/>
                      <a:pt x="7594" y="3363"/>
                      <a:pt x="8563" y="3363"/>
                    </a:cubicBezTo>
                    <a:cubicBezTo>
                      <a:pt x="8908" y="3363"/>
                      <a:pt x="9116" y="3353"/>
                      <a:pt x="9116" y="3353"/>
                    </a:cubicBezTo>
                    <a:cubicBezTo>
                      <a:pt x="9116" y="3353"/>
                      <a:pt x="5655" y="3139"/>
                      <a:pt x="3888" y="2330"/>
                    </a:cubicBezTo>
                    <a:cubicBezTo>
                      <a:pt x="2319" y="16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28"/>
              <p:cNvSpPr/>
              <p:nvPr/>
            </p:nvSpPr>
            <p:spPr>
              <a:xfrm>
                <a:off x="4226758" y="3592266"/>
                <a:ext cx="12368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4" extrusionOk="0">
                    <a:moveTo>
                      <a:pt x="119" y="1"/>
                    </a:moveTo>
                    <a:cubicBezTo>
                      <a:pt x="0" y="1"/>
                      <a:pt x="316" y="253"/>
                      <a:pt x="378" y="253"/>
                    </a:cubicBezTo>
                    <a:cubicBezTo>
                      <a:pt x="387" y="253"/>
                      <a:pt x="390" y="248"/>
                      <a:pt x="386" y="236"/>
                    </a:cubicBezTo>
                    <a:cubicBezTo>
                      <a:pt x="366" y="168"/>
                      <a:pt x="132" y="2"/>
                      <a:pt x="132" y="2"/>
                    </a:cubicBezTo>
                    <a:cubicBezTo>
                      <a:pt x="127" y="1"/>
                      <a:pt x="123" y="1"/>
                      <a:pt x="1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28"/>
              <p:cNvSpPr/>
              <p:nvPr/>
            </p:nvSpPr>
            <p:spPr>
              <a:xfrm>
                <a:off x="4237576" y="3591791"/>
                <a:ext cx="12400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3" extrusionOk="0">
                    <a:moveTo>
                      <a:pt x="122" y="0"/>
                    </a:moveTo>
                    <a:cubicBezTo>
                      <a:pt x="1" y="0"/>
                      <a:pt x="315" y="252"/>
                      <a:pt x="379" y="252"/>
                    </a:cubicBezTo>
                    <a:cubicBezTo>
                      <a:pt x="388" y="252"/>
                      <a:pt x="392" y="247"/>
                      <a:pt x="388" y="234"/>
                    </a:cubicBezTo>
                    <a:cubicBezTo>
                      <a:pt x="368" y="167"/>
                      <a:pt x="133" y="1"/>
                      <a:pt x="133" y="1"/>
                    </a:cubicBezTo>
                    <a:cubicBezTo>
                      <a:pt x="129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28"/>
              <p:cNvSpPr/>
              <p:nvPr/>
            </p:nvSpPr>
            <p:spPr>
              <a:xfrm>
                <a:off x="4228308" y="3604001"/>
                <a:ext cx="12273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53" extrusionOk="0">
                    <a:moveTo>
                      <a:pt x="118" y="1"/>
                    </a:moveTo>
                    <a:cubicBezTo>
                      <a:pt x="0" y="1"/>
                      <a:pt x="313" y="253"/>
                      <a:pt x="374" y="253"/>
                    </a:cubicBezTo>
                    <a:cubicBezTo>
                      <a:pt x="384" y="253"/>
                      <a:pt x="387" y="247"/>
                      <a:pt x="383" y="235"/>
                    </a:cubicBezTo>
                    <a:cubicBezTo>
                      <a:pt x="365" y="167"/>
                      <a:pt x="130" y="1"/>
                      <a:pt x="130" y="1"/>
                    </a:cubicBezTo>
                    <a:cubicBezTo>
                      <a:pt x="125" y="1"/>
                      <a:pt x="121" y="1"/>
                      <a:pt x="1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28"/>
              <p:cNvSpPr/>
              <p:nvPr/>
            </p:nvSpPr>
            <p:spPr>
              <a:xfrm>
                <a:off x="4254595" y="3619217"/>
                <a:ext cx="1236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5" extrusionOk="0">
                    <a:moveTo>
                      <a:pt x="120" y="1"/>
                    </a:moveTo>
                    <a:cubicBezTo>
                      <a:pt x="1" y="1"/>
                      <a:pt x="314" y="254"/>
                      <a:pt x="377" y="254"/>
                    </a:cubicBezTo>
                    <a:cubicBezTo>
                      <a:pt x="387" y="254"/>
                      <a:pt x="391" y="249"/>
                      <a:pt x="387" y="236"/>
                    </a:cubicBezTo>
                    <a:cubicBezTo>
                      <a:pt x="367" y="168"/>
                      <a:pt x="132" y="2"/>
                      <a:pt x="132" y="2"/>
                    </a:cubicBezTo>
                    <a:cubicBezTo>
                      <a:pt x="128" y="1"/>
                      <a:pt x="124" y="1"/>
                      <a:pt x="1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28"/>
              <p:cNvSpPr/>
              <p:nvPr/>
            </p:nvSpPr>
            <p:spPr>
              <a:xfrm>
                <a:off x="4253519" y="3608651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2" y="0"/>
                    </a:moveTo>
                    <a:cubicBezTo>
                      <a:pt x="0" y="0"/>
                      <a:pt x="328" y="242"/>
                      <a:pt x="393" y="242"/>
                    </a:cubicBezTo>
                    <a:cubicBezTo>
                      <a:pt x="403" y="242"/>
                      <a:pt x="407" y="237"/>
                      <a:pt x="402" y="224"/>
                    </a:cubicBezTo>
                    <a:cubicBezTo>
                      <a:pt x="380" y="155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28"/>
              <p:cNvSpPr/>
              <p:nvPr/>
            </p:nvSpPr>
            <p:spPr>
              <a:xfrm>
                <a:off x="4241531" y="3604729"/>
                <a:ext cx="11103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78" extrusionOk="0">
                    <a:moveTo>
                      <a:pt x="101" y="0"/>
                    </a:moveTo>
                    <a:cubicBezTo>
                      <a:pt x="1" y="0"/>
                      <a:pt x="283" y="278"/>
                      <a:pt x="340" y="278"/>
                    </a:cubicBezTo>
                    <a:cubicBezTo>
                      <a:pt x="347" y="278"/>
                      <a:pt x="351" y="273"/>
                      <a:pt x="349" y="262"/>
                    </a:cubicBezTo>
                    <a:cubicBezTo>
                      <a:pt x="338" y="193"/>
                      <a:pt x="121" y="3"/>
                      <a:pt x="121" y="3"/>
                    </a:cubicBezTo>
                    <a:cubicBezTo>
                      <a:pt x="113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28"/>
              <p:cNvSpPr/>
              <p:nvPr/>
            </p:nvSpPr>
            <p:spPr>
              <a:xfrm>
                <a:off x="4179626" y="356076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0"/>
                    </a:moveTo>
                    <a:cubicBezTo>
                      <a:pt x="0" y="0"/>
                      <a:pt x="313" y="252"/>
                      <a:pt x="377" y="252"/>
                    </a:cubicBezTo>
                    <a:cubicBezTo>
                      <a:pt x="387" y="252"/>
                      <a:pt x="391" y="247"/>
                      <a:pt x="387" y="234"/>
                    </a:cubicBezTo>
                    <a:cubicBezTo>
                      <a:pt x="367" y="167"/>
                      <a:pt x="132" y="1"/>
                      <a:pt x="132" y="1"/>
                    </a:cubicBezTo>
                    <a:cubicBezTo>
                      <a:pt x="128" y="1"/>
                      <a:pt x="125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28"/>
              <p:cNvSpPr/>
              <p:nvPr/>
            </p:nvSpPr>
            <p:spPr>
              <a:xfrm>
                <a:off x="4197846" y="3560760"/>
                <a:ext cx="12337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53" extrusionOk="0">
                    <a:moveTo>
                      <a:pt x="121" y="0"/>
                    </a:moveTo>
                    <a:cubicBezTo>
                      <a:pt x="1" y="0"/>
                      <a:pt x="313" y="252"/>
                      <a:pt x="376" y="252"/>
                    </a:cubicBezTo>
                    <a:cubicBezTo>
                      <a:pt x="385" y="252"/>
                      <a:pt x="389" y="247"/>
                      <a:pt x="386" y="234"/>
                    </a:cubicBezTo>
                    <a:cubicBezTo>
                      <a:pt x="365" y="167"/>
                      <a:pt x="132" y="1"/>
                      <a:pt x="132" y="1"/>
                    </a:cubicBezTo>
                    <a:cubicBezTo>
                      <a:pt x="128" y="1"/>
                      <a:pt x="124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28"/>
              <p:cNvSpPr/>
              <p:nvPr/>
            </p:nvSpPr>
            <p:spPr>
              <a:xfrm>
                <a:off x="4181112" y="357569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1"/>
                    </a:moveTo>
                    <a:cubicBezTo>
                      <a:pt x="0" y="1"/>
                      <a:pt x="315" y="253"/>
                      <a:pt x="377" y="253"/>
                    </a:cubicBezTo>
                    <a:cubicBezTo>
                      <a:pt x="386" y="253"/>
                      <a:pt x="390" y="247"/>
                      <a:pt x="386" y="235"/>
                    </a:cubicBezTo>
                    <a:cubicBezTo>
                      <a:pt x="368" y="168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28"/>
              <p:cNvSpPr/>
              <p:nvPr/>
            </p:nvSpPr>
            <p:spPr>
              <a:xfrm>
                <a:off x="4207431" y="3590241"/>
                <a:ext cx="12400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4" extrusionOk="0">
                    <a:moveTo>
                      <a:pt x="122" y="1"/>
                    </a:moveTo>
                    <a:cubicBezTo>
                      <a:pt x="0" y="1"/>
                      <a:pt x="315" y="254"/>
                      <a:pt x="378" y="254"/>
                    </a:cubicBezTo>
                    <a:cubicBezTo>
                      <a:pt x="387" y="254"/>
                      <a:pt x="391" y="248"/>
                      <a:pt x="388" y="236"/>
                    </a:cubicBezTo>
                    <a:cubicBezTo>
                      <a:pt x="367" y="167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28"/>
              <p:cNvSpPr/>
              <p:nvPr/>
            </p:nvSpPr>
            <p:spPr>
              <a:xfrm>
                <a:off x="4214738" y="3575722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3" y="0"/>
                    </a:moveTo>
                    <a:cubicBezTo>
                      <a:pt x="1" y="0"/>
                      <a:pt x="328" y="242"/>
                      <a:pt x="394" y="242"/>
                    </a:cubicBezTo>
                    <a:cubicBezTo>
                      <a:pt x="404" y="242"/>
                      <a:pt x="407" y="237"/>
                      <a:pt x="403" y="224"/>
                    </a:cubicBezTo>
                    <a:cubicBezTo>
                      <a:pt x="380" y="154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28"/>
              <p:cNvSpPr/>
              <p:nvPr/>
            </p:nvSpPr>
            <p:spPr>
              <a:xfrm>
                <a:off x="4198257" y="3575089"/>
                <a:ext cx="11135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1" extrusionOk="0">
                    <a:moveTo>
                      <a:pt x="102" y="1"/>
                    </a:moveTo>
                    <a:cubicBezTo>
                      <a:pt x="0" y="1"/>
                      <a:pt x="284" y="280"/>
                      <a:pt x="340" y="280"/>
                    </a:cubicBezTo>
                    <a:cubicBezTo>
                      <a:pt x="348" y="280"/>
                      <a:pt x="352" y="275"/>
                      <a:pt x="350" y="264"/>
                    </a:cubicBezTo>
                    <a:cubicBezTo>
                      <a:pt x="338" y="194"/>
                      <a:pt x="122" y="3"/>
                      <a:pt x="122" y="3"/>
                    </a:cubicBezTo>
                    <a:cubicBezTo>
                      <a:pt x="114" y="2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28"/>
              <p:cNvSpPr/>
              <p:nvPr/>
            </p:nvSpPr>
            <p:spPr>
              <a:xfrm>
                <a:off x="4123731" y="345210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0" y="59"/>
                      <a:pt x="78" y="76"/>
                      <a:pt x="177" y="76"/>
                    </a:cubicBezTo>
                    <a:cubicBezTo>
                      <a:pt x="301" y="76"/>
                      <a:pt x="457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28"/>
              <p:cNvSpPr/>
              <p:nvPr/>
            </p:nvSpPr>
            <p:spPr>
              <a:xfrm>
                <a:off x="4131513" y="3444510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5" y="1"/>
                    </a:moveTo>
                    <a:cubicBezTo>
                      <a:pt x="175" y="1"/>
                      <a:pt x="63" y="13"/>
                      <a:pt x="63" y="13"/>
                    </a:cubicBezTo>
                    <a:cubicBezTo>
                      <a:pt x="0" y="58"/>
                      <a:pt x="81" y="75"/>
                      <a:pt x="182" y="75"/>
                    </a:cubicBezTo>
                    <a:cubicBezTo>
                      <a:pt x="305" y="75"/>
                      <a:pt x="458" y="50"/>
                      <a:pt x="411" y="19"/>
                    </a:cubicBezTo>
                    <a:cubicBezTo>
                      <a:pt x="387" y="5"/>
                      <a:pt x="333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28"/>
              <p:cNvSpPr/>
              <p:nvPr/>
            </p:nvSpPr>
            <p:spPr>
              <a:xfrm>
                <a:off x="4132620" y="345985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1"/>
                    </a:moveTo>
                    <a:cubicBezTo>
                      <a:pt x="175" y="1"/>
                      <a:pt x="62" y="14"/>
                      <a:pt x="62" y="14"/>
                    </a:cubicBezTo>
                    <a:cubicBezTo>
                      <a:pt x="1" y="59"/>
                      <a:pt x="80" y="76"/>
                      <a:pt x="180" y="76"/>
                    </a:cubicBezTo>
                    <a:cubicBezTo>
                      <a:pt x="303" y="76"/>
                      <a:pt x="458" y="50"/>
                      <a:pt x="409" y="19"/>
                    </a:cubicBezTo>
                    <a:cubicBezTo>
                      <a:pt x="386" y="5"/>
                      <a:pt x="332" y="1"/>
                      <a:pt x="2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28"/>
              <p:cNvSpPr/>
              <p:nvPr/>
            </p:nvSpPr>
            <p:spPr>
              <a:xfrm>
                <a:off x="4162449" y="3453684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3" y="14"/>
                      <a:pt x="63" y="14"/>
                    </a:cubicBezTo>
                    <a:cubicBezTo>
                      <a:pt x="0" y="59"/>
                      <a:pt x="79" y="76"/>
                      <a:pt x="178" y="76"/>
                    </a:cubicBezTo>
                    <a:cubicBezTo>
                      <a:pt x="301" y="76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28"/>
              <p:cNvSpPr/>
              <p:nvPr/>
            </p:nvSpPr>
            <p:spPr>
              <a:xfrm>
                <a:off x="4155079" y="3446029"/>
                <a:ext cx="14393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82" extrusionOk="0">
                    <a:moveTo>
                      <a:pt x="305" y="1"/>
                    </a:moveTo>
                    <a:cubicBezTo>
                      <a:pt x="199" y="1"/>
                      <a:pt x="52" y="24"/>
                      <a:pt x="52" y="24"/>
                    </a:cubicBezTo>
                    <a:cubicBezTo>
                      <a:pt x="1" y="66"/>
                      <a:pt x="57" y="81"/>
                      <a:pt x="138" y="81"/>
                    </a:cubicBezTo>
                    <a:cubicBezTo>
                      <a:pt x="265" y="81"/>
                      <a:pt x="454" y="44"/>
                      <a:pt x="399" y="14"/>
                    </a:cubicBezTo>
                    <a:cubicBezTo>
                      <a:pt x="381" y="4"/>
                      <a:pt x="346" y="1"/>
                      <a:pt x="30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28"/>
              <p:cNvSpPr/>
              <p:nvPr/>
            </p:nvSpPr>
            <p:spPr>
              <a:xfrm>
                <a:off x="4141856" y="3452197"/>
                <a:ext cx="14772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1" extrusionOk="0">
                    <a:moveTo>
                      <a:pt x="97" y="1"/>
                    </a:moveTo>
                    <a:cubicBezTo>
                      <a:pt x="95" y="1"/>
                      <a:pt x="94" y="1"/>
                      <a:pt x="94" y="1"/>
                    </a:cubicBezTo>
                    <a:cubicBezTo>
                      <a:pt x="1" y="53"/>
                      <a:pt x="174" y="81"/>
                      <a:pt x="308" y="81"/>
                    </a:cubicBezTo>
                    <a:cubicBezTo>
                      <a:pt x="396" y="81"/>
                      <a:pt x="467" y="69"/>
                      <a:pt x="436" y="44"/>
                    </a:cubicBezTo>
                    <a:cubicBezTo>
                      <a:pt x="385" y="2"/>
                      <a:pt x="128" y="1"/>
                      <a:pt x="9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28"/>
              <p:cNvSpPr/>
              <p:nvPr/>
            </p:nvSpPr>
            <p:spPr>
              <a:xfrm>
                <a:off x="4056227" y="3452608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0"/>
                    </a:moveTo>
                    <a:cubicBezTo>
                      <a:pt x="175" y="0"/>
                      <a:pt x="63" y="14"/>
                      <a:pt x="63" y="14"/>
                    </a:cubicBezTo>
                    <a:cubicBezTo>
                      <a:pt x="0" y="59"/>
                      <a:pt x="80" y="76"/>
                      <a:pt x="179" y="76"/>
                    </a:cubicBezTo>
                    <a:cubicBezTo>
                      <a:pt x="303" y="76"/>
                      <a:pt x="458" y="49"/>
                      <a:pt x="409" y="19"/>
                    </a:cubicBezTo>
                    <a:cubicBezTo>
                      <a:pt x="386" y="5"/>
                      <a:pt x="333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28"/>
              <p:cNvSpPr/>
              <p:nvPr/>
            </p:nvSpPr>
            <p:spPr>
              <a:xfrm>
                <a:off x="4071569" y="3443625"/>
                <a:ext cx="14488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5" extrusionOk="0">
                    <a:moveTo>
                      <a:pt x="274" y="0"/>
                    </a:moveTo>
                    <a:cubicBezTo>
                      <a:pt x="174" y="0"/>
                      <a:pt x="62" y="13"/>
                      <a:pt x="62" y="13"/>
                    </a:cubicBezTo>
                    <a:cubicBezTo>
                      <a:pt x="0" y="58"/>
                      <a:pt x="82" y="75"/>
                      <a:pt x="182" y="75"/>
                    </a:cubicBezTo>
                    <a:cubicBezTo>
                      <a:pt x="306" y="75"/>
                      <a:pt x="458" y="49"/>
                      <a:pt x="410" y="18"/>
                    </a:cubicBezTo>
                    <a:cubicBezTo>
                      <a:pt x="386" y="4"/>
                      <a:pt x="332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28"/>
              <p:cNvSpPr/>
              <p:nvPr/>
            </p:nvSpPr>
            <p:spPr>
              <a:xfrm>
                <a:off x="4073435" y="3461845"/>
                <a:ext cx="14519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6" extrusionOk="0">
                    <a:moveTo>
                      <a:pt x="279" y="0"/>
                    </a:moveTo>
                    <a:cubicBezTo>
                      <a:pt x="179" y="0"/>
                      <a:pt x="63" y="14"/>
                      <a:pt x="63" y="14"/>
                    </a:cubicBezTo>
                    <a:cubicBezTo>
                      <a:pt x="1" y="59"/>
                      <a:pt x="79" y="76"/>
                      <a:pt x="178" y="76"/>
                    </a:cubicBezTo>
                    <a:cubicBezTo>
                      <a:pt x="302" y="76"/>
                      <a:pt x="458" y="49"/>
                      <a:pt x="409" y="18"/>
                    </a:cubicBezTo>
                    <a:cubicBezTo>
                      <a:pt x="387" y="4"/>
                      <a:pt x="335" y="0"/>
                      <a:pt x="2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28"/>
              <p:cNvSpPr/>
              <p:nvPr/>
            </p:nvSpPr>
            <p:spPr>
              <a:xfrm>
                <a:off x="4105669" y="3459125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1" y="58"/>
                      <a:pt x="80" y="75"/>
                      <a:pt x="180" y="75"/>
                    </a:cubicBezTo>
                    <a:cubicBezTo>
                      <a:pt x="303" y="75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28"/>
              <p:cNvSpPr/>
              <p:nvPr/>
            </p:nvSpPr>
            <p:spPr>
              <a:xfrm>
                <a:off x="4102158" y="3444795"/>
                <a:ext cx="14361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2" extrusionOk="0">
                    <a:moveTo>
                      <a:pt x="308" y="1"/>
                    </a:moveTo>
                    <a:cubicBezTo>
                      <a:pt x="201" y="1"/>
                      <a:pt x="51" y="24"/>
                      <a:pt x="51" y="24"/>
                    </a:cubicBezTo>
                    <a:cubicBezTo>
                      <a:pt x="1" y="66"/>
                      <a:pt x="55" y="81"/>
                      <a:pt x="136" y="81"/>
                    </a:cubicBezTo>
                    <a:cubicBezTo>
                      <a:pt x="263" y="81"/>
                      <a:pt x="454" y="43"/>
                      <a:pt x="398" y="13"/>
                    </a:cubicBezTo>
                    <a:cubicBezTo>
                      <a:pt x="380" y="4"/>
                      <a:pt x="347" y="1"/>
                      <a:pt x="3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28"/>
              <p:cNvSpPr/>
              <p:nvPr/>
            </p:nvSpPr>
            <p:spPr>
              <a:xfrm>
                <a:off x="4086278" y="3452672"/>
                <a:ext cx="14741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" extrusionOk="0">
                    <a:moveTo>
                      <a:pt x="97" y="0"/>
                    </a:moveTo>
                    <a:cubicBezTo>
                      <a:pt x="95" y="0"/>
                      <a:pt x="94" y="0"/>
                      <a:pt x="94" y="0"/>
                    </a:cubicBezTo>
                    <a:cubicBezTo>
                      <a:pt x="0" y="52"/>
                      <a:pt x="173" y="80"/>
                      <a:pt x="307" y="80"/>
                    </a:cubicBezTo>
                    <a:cubicBezTo>
                      <a:pt x="395" y="80"/>
                      <a:pt x="466" y="68"/>
                      <a:pt x="434" y="43"/>
                    </a:cubicBezTo>
                    <a:cubicBezTo>
                      <a:pt x="385" y="1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28"/>
              <p:cNvSpPr/>
              <p:nvPr/>
            </p:nvSpPr>
            <p:spPr>
              <a:xfrm>
                <a:off x="4173837" y="3461023"/>
                <a:ext cx="14424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80" extrusionOk="0">
                    <a:moveTo>
                      <a:pt x="297" y="0"/>
                    </a:moveTo>
                    <a:cubicBezTo>
                      <a:pt x="192" y="0"/>
                      <a:pt x="56" y="20"/>
                      <a:pt x="56" y="20"/>
                    </a:cubicBezTo>
                    <a:cubicBezTo>
                      <a:pt x="0" y="63"/>
                      <a:pt x="64" y="79"/>
                      <a:pt x="152" y="79"/>
                    </a:cubicBezTo>
                    <a:cubicBezTo>
                      <a:pt x="279" y="79"/>
                      <a:pt x="456" y="46"/>
                      <a:pt x="404" y="15"/>
                    </a:cubicBezTo>
                    <a:cubicBezTo>
                      <a:pt x="385" y="4"/>
                      <a:pt x="344" y="0"/>
                      <a:pt x="2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28"/>
              <p:cNvSpPr/>
              <p:nvPr/>
            </p:nvSpPr>
            <p:spPr>
              <a:xfrm>
                <a:off x="4181682" y="3443308"/>
                <a:ext cx="14424" cy="2467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8" extrusionOk="0">
                    <a:moveTo>
                      <a:pt x="296" y="1"/>
                    </a:moveTo>
                    <a:cubicBezTo>
                      <a:pt x="192" y="1"/>
                      <a:pt x="56" y="20"/>
                      <a:pt x="56" y="20"/>
                    </a:cubicBezTo>
                    <a:cubicBezTo>
                      <a:pt x="0" y="62"/>
                      <a:pt x="64" y="78"/>
                      <a:pt x="152" y="78"/>
                    </a:cubicBezTo>
                    <a:cubicBezTo>
                      <a:pt x="279" y="78"/>
                      <a:pt x="456" y="46"/>
                      <a:pt x="403" y="15"/>
                    </a:cubicBezTo>
                    <a:cubicBezTo>
                      <a:pt x="383" y="4"/>
                      <a:pt x="343" y="1"/>
                      <a:pt x="2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28"/>
              <p:cNvSpPr/>
              <p:nvPr/>
            </p:nvSpPr>
            <p:spPr>
              <a:xfrm>
                <a:off x="4194873" y="3461592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1" y="63"/>
                      <a:pt x="65" y="78"/>
                      <a:pt x="154" y="78"/>
                    </a:cubicBezTo>
                    <a:cubicBezTo>
                      <a:pt x="280" y="78"/>
                      <a:pt x="456" y="46"/>
                      <a:pt x="404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28"/>
              <p:cNvSpPr/>
              <p:nvPr/>
            </p:nvSpPr>
            <p:spPr>
              <a:xfrm>
                <a:off x="4224512" y="3454569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0" y="63"/>
                      <a:pt x="65" y="78"/>
                      <a:pt x="153" y="78"/>
                    </a:cubicBezTo>
                    <a:cubicBezTo>
                      <a:pt x="280" y="78"/>
                      <a:pt x="455" y="46"/>
                      <a:pt x="403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28"/>
              <p:cNvSpPr/>
              <p:nvPr/>
            </p:nvSpPr>
            <p:spPr>
              <a:xfrm>
                <a:off x="4207051" y="3446029"/>
                <a:ext cx="14330" cy="275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7" extrusionOk="0">
                    <a:moveTo>
                      <a:pt x="316" y="0"/>
                    </a:moveTo>
                    <a:cubicBezTo>
                      <a:pt x="210" y="0"/>
                      <a:pt x="46" y="31"/>
                      <a:pt x="46" y="31"/>
                    </a:cubicBezTo>
                    <a:cubicBezTo>
                      <a:pt x="0" y="72"/>
                      <a:pt x="46" y="86"/>
                      <a:pt x="118" y="86"/>
                    </a:cubicBezTo>
                    <a:cubicBezTo>
                      <a:pt x="244" y="86"/>
                      <a:pt x="453" y="41"/>
                      <a:pt x="392" y="11"/>
                    </a:cubicBezTo>
                    <a:cubicBezTo>
                      <a:pt x="377" y="3"/>
                      <a:pt x="350" y="0"/>
                      <a:pt x="31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28"/>
              <p:cNvSpPr/>
              <p:nvPr/>
            </p:nvSpPr>
            <p:spPr>
              <a:xfrm>
                <a:off x="4191266" y="3452134"/>
                <a:ext cx="14709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5" extrusionOk="0">
                    <a:moveTo>
                      <a:pt x="156" y="0"/>
                    </a:moveTo>
                    <a:cubicBezTo>
                      <a:pt x="114" y="0"/>
                      <a:pt x="85" y="1"/>
                      <a:pt x="85" y="1"/>
                    </a:cubicBezTo>
                    <a:cubicBezTo>
                      <a:pt x="1" y="52"/>
                      <a:pt x="144" y="75"/>
                      <a:pt x="272" y="75"/>
                    </a:cubicBezTo>
                    <a:cubicBezTo>
                      <a:pt x="373" y="75"/>
                      <a:pt x="464" y="61"/>
                      <a:pt x="429" y="34"/>
                    </a:cubicBezTo>
                    <a:cubicBezTo>
                      <a:pt x="391" y="5"/>
                      <a:pt x="245" y="0"/>
                      <a:pt x="15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1" name="Google Shape;5541;p28"/>
            <p:cNvGrpSpPr/>
            <p:nvPr/>
          </p:nvGrpSpPr>
          <p:grpSpPr>
            <a:xfrm>
              <a:off x="5715152" y="4753506"/>
              <a:ext cx="147945" cy="134470"/>
              <a:chOff x="3477352" y="993181"/>
              <a:chExt cx="147945" cy="134470"/>
            </a:xfrm>
          </p:grpSpPr>
          <p:sp>
            <p:nvSpPr>
              <p:cNvPr id="5542" name="Google Shape;5542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4" name="Google Shape;5544;p28"/>
            <p:cNvGrpSpPr/>
            <p:nvPr/>
          </p:nvGrpSpPr>
          <p:grpSpPr>
            <a:xfrm>
              <a:off x="3373427" y="4753506"/>
              <a:ext cx="147945" cy="134470"/>
              <a:chOff x="3477352" y="993181"/>
              <a:chExt cx="147945" cy="134470"/>
            </a:xfrm>
          </p:grpSpPr>
          <p:sp>
            <p:nvSpPr>
              <p:cNvPr id="5545" name="Google Shape;5545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7" name="Google Shape;5547;p28"/>
            <p:cNvGrpSpPr/>
            <p:nvPr/>
          </p:nvGrpSpPr>
          <p:grpSpPr>
            <a:xfrm>
              <a:off x="5459078" y="299068"/>
              <a:ext cx="83763" cy="83541"/>
              <a:chOff x="3317703" y="1099656"/>
              <a:chExt cx="83763" cy="83541"/>
            </a:xfrm>
          </p:grpSpPr>
          <p:sp>
            <p:nvSpPr>
              <p:cNvPr id="5548" name="Google Shape;5548;p2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2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0" name="Google Shape;5550;p28"/>
            <p:cNvGrpSpPr/>
            <p:nvPr/>
          </p:nvGrpSpPr>
          <p:grpSpPr>
            <a:xfrm>
              <a:off x="8767640" y="2856781"/>
              <a:ext cx="147945" cy="134470"/>
              <a:chOff x="3477352" y="993181"/>
              <a:chExt cx="147945" cy="134470"/>
            </a:xfrm>
          </p:grpSpPr>
          <p:sp>
            <p:nvSpPr>
              <p:cNvPr id="5551" name="Google Shape;5551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3" name="Google Shape;5553;p28"/>
            <p:cNvGrpSpPr/>
            <p:nvPr/>
          </p:nvGrpSpPr>
          <p:grpSpPr>
            <a:xfrm>
              <a:off x="8653490" y="2504518"/>
              <a:ext cx="147945" cy="134470"/>
              <a:chOff x="3477352" y="993181"/>
              <a:chExt cx="147945" cy="134470"/>
            </a:xfrm>
          </p:grpSpPr>
          <p:sp>
            <p:nvSpPr>
              <p:cNvPr id="5554" name="Google Shape;5554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6" name="Google Shape;5556;p28"/>
            <p:cNvGrpSpPr/>
            <p:nvPr/>
          </p:nvGrpSpPr>
          <p:grpSpPr>
            <a:xfrm>
              <a:off x="3104553" y="4862506"/>
              <a:ext cx="83763" cy="83541"/>
              <a:chOff x="3317703" y="1099656"/>
              <a:chExt cx="83763" cy="83541"/>
            </a:xfrm>
          </p:grpSpPr>
          <p:sp>
            <p:nvSpPr>
              <p:cNvPr id="5557" name="Google Shape;5557;p2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2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9" name="Google Shape;5559;p28"/>
            <p:cNvGrpSpPr/>
            <p:nvPr/>
          </p:nvGrpSpPr>
          <p:grpSpPr>
            <a:xfrm>
              <a:off x="5146902" y="109506"/>
              <a:ext cx="147945" cy="134470"/>
              <a:chOff x="3477352" y="993181"/>
              <a:chExt cx="147945" cy="134470"/>
            </a:xfrm>
          </p:grpSpPr>
          <p:sp>
            <p:nvSpPr>
              <p:cNvPr id="5560" name="Google Shape;5560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2" name="Google Shape;5562;p28"/>
            <p:cNvGrpSpPr/>
            <p:nvPr/>
          </p:nvGrpSpPr>
          <p:grpSpPr>
            <a:xfrm>
              <a:off x="8627603" y="3237006"/>
              <a:ext cx="83763" cy="83541"/>
              <a:chOff x="3317703" y="1099656"/>
              <a:chExt cx="83763" cy="83541"/>
            </a:xfrm>
          </p:grpSpPr>
          <p:sp>
            <p:nvSpPr>
              <p:cNvPr id="5563" name="Google Shape;5563;p2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2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5" name="Google Shape;5565;p28"/>
            <p:cNvGrpSpPr/>
            <p:nvPr/>
          </p:nvGrpSpPr>
          <p:grpSpPr>
            <a:xfrm>
              <a:off x="3858677" y="335831"/>
              <a:ext cx="147945" cy="134470"/>
              <a:chOff x="3477352" y="993181"/>
              <a:chExt cx="147945" cy="134470"/>
            </a:xfrm>
          </p:grpSpPr>
          <p:sp>
            <p:nvSpPr>
              <p:cNvPr id="5566" name="Google Shape;5566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8" name="Google Shape;5568;p28"/>
            <p:cNvGrpSpPr/>
            <p:nvPr/>
          </p:nvGrpSpPr>
          <p:grpSpPr>
            <a:xfrm>
              <a:off x="6339403" y="4778968"/>
              <a:ext cx="83763" cy="83541"/>
              <a:chOff x="3317703" y="1099656"/>
              <a:chExt cx="83763" cy="83541"/>
            </a:xfrm>
          </p:grpSpPr>
          <p:sp>
            <p:nvSpPr>
              <p:cNvPr id="5569" name="Google Shape;5569;p2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2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1" name="Google Shape;5571;p28"/>
            <p:cNvGrpSpPr/>
            <p:nvPr/>
          </p:nvGrpSpPr>
          <p:grpSpPr>
            <a:xfrm>
              <a:off x="895902" y="143781"/>
              <a:ext cx="147945" cy="134470"/>
              <a:chOff x="3477352" y="993181"/>
              <a:chExt cx="147945" cy="134470"/>
            </a:xfrm>
          </p:grpSpPr>
          <p:sp>
            <p:nvSpPr>
              <p:cNvPr id="5572" name="Google Shape;5572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4" name="Google Shape;5574;p28"/>
            <p:cNvGrpSpPr/>
            <p:nvPr/>
          </p:nvGrpSpPr>
          <p:grpSpPr>
            <a:xfrm>
              <a:off x="1193953" y="261431"/>
              <a:ext cx="83763" cy="83541"/>
              <a:chOff x="3317703" y="1099656"/>
              <a:chExt cx="83763" cy="83541"/>
            </a:xfrm>
          </p:grpSpPr>
          <p:sp>
            <p:nvSpPr>
              <p:cNvPr id="5575" name="Google Shape;5575;p2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2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7" name="Google Shape;5577;p28"/>
            <p:cNvGrpSpPr/>
            <p:nvPr/>
          </p:nvGrpSpPr>
          <p:grpSpPr>
            <a:xfrm>
              <a:off x="439502" y="3857881"/>
              <a:ext cx="147945" cy="134470"/>
              <a:chOff x="3477352" y="993181"/>
              <a:chExt cx="147945" cy="134470"/>
            </a:xfrm>
          </p:grpSpPr>
          <p:sp>
            <p:nvSpPr>
              <p:cNvPr id="5578" name="Google Shape;5578;p2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2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0" name="Google Shape;5580;p28"/>
            <p:cNvGrpSpPr/>
            <p:nvPr/>
          </p:nvGrpSpPr>
          <p:grpSpPr>
            <a:xfrm>
              <a:off x="237378" y="4037981"/>
              <a:ext cx="83763" cy="83541"/>
              <a:chOff x="3317703" y="1099656"/>
              <a:chExt cx="83763" cy="83541"/>
            </a:xfrm>
          </p:grpSpPr>
          <p:sp>
            <p:nvSpPr>
              <p:cNvPr id="5581" name="Google Shape;5581;p2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2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3" name="Google Shape;5583;p28"/>
            <p:cNvSpPr/>
            <p:nvPr/>
          </p:nvSpPr>
          <p:spPr>
            <a:xfrm>
              <a:off x="1693200" y="-30675"/>
              <a:ext cx="1507500" cy="379100"/>
            </a:xfrm>
            <a:custGeom>
              <a:avLst/>
              <a:gdLst/>
              <a:ahLst/>
              <a:cxnLst/>
              <a:rect l="l" t="t" r="r" b="b"/>
              <a:pathLst>
                <a:path w="60300" h="15164" extrusionOk="0">
                  <a:moveTo>
                    <a:pt x="0" y="212"/>
                  </a:moveTo>
                  <a:cubicBezTo>
                    <a:pt x="5462" y="2033"/>
                    <a:pt x="6599" y="10471"/>
                    <a:pt x="11890" y="12739"/>
                  </a:cubicBezTo>
                  <a:cubicBezTo>
                    <a:pt x="17438" y="15117"/>
                    <a:pt x="23931" y="10653"/>
                    <a:pt x="29937" y="11253"/>
                  </a:cubicBezTo>
                  <a:cubicBezTo>
                    <a:pt x="37310" y="11989"/>
                    <a:pt x="45736" y="17727"/>
                    <a:pt x="52019" y="13800"/>
                  </a:cubicBezTo>
                  <a:cubicBezTo>
                    <a:pt x="56568" y="10957"/>
                    <a:pt x="57319" y="4460"/>
                    <a:pt x="60300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584" name="Google Shape;5584;p28"/>
            <p:cNvSpPr/>
            <p:nvPr/>
          </p:nvSpPr>
          <p:spPr>
            <a:xfrm>
              <a:off x="6178500" y="-47700"/>
              <a:ext cx="1047525" cy="438650"/>
            </a:xfrm>
            <a:custGeom>
              <a:avLst/>
              <a:gdLst/>
              <a:ahLst/>
              <a:cxnLst/>
              <a:rect l="l" t="t" r="r" b="b"/>
              <a:pathLst>
                <a:path w="41901" h="17546" extrusionOk="0">
                  <a:moveTo>
                    <a:pt x="0" y="637"/>
                  </a:moveTo>
                  <a:cubicBezTo>
                    <a:pt x="1831" y="4603"/>
                    <a:pt x="2555" y="9560"/>
                    <a:pt x="5945" y="12314"/>
                  </a:cubicBezTo>
                  <a:cubicBezTo>
                    <a:pt x="12475" y="17619"/>
                    <a:pt x="22518" y="18324"/>
                    <a:pt x="30787" y="16773"/>
                  </a:cubicBezTo>
                  <a:cubicBezTo>
                    <a:pt x="33874" y="16194"/>
                    <a:pt x="37184" y="15295"/>
                    <a:pt x="39492" y="13164"/>
                  </a:cubicBezTo>
                  <a:cubicBezTo>
                    <a:pt x="42758" y="10149"/>
                    <a:pt x="41615" y="4445"/>
                    <a:pt x="41615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585" name="Google Shape;5585;p28"/>
            <p:cNvSpPr/>
            <p:nvPr/>
          </p:nvSpPr>
          <p:spPr>
            <a:xfrm>
              <a:off x="-74375" y="4525748"/>
              <a:ext cx="2585025" cy="646475"/>
            </a:xfrm>
            <a:custGeom>
              <a:avLst/>
              <a:gdLst/>
              <a:ahLst/>
              <a:cxnLst/>
              <a:rect l="l" t="t" r="r" b="b"/>
              <a:pathLst>
                <a:path w="103401" h="25859" extrusionOk="0">
                  <a:moveTo>
                    <a:pt x="0" y="5901"/>
                  </a:moveTo>
                  <a:cubicBezTo>
                    <a:pt x="6335" y="667"/>
                    <a:pt x="17843" y="-2426"/>
                    <a:pt x="24417" y="2504"/>
                  </a:cubicBezTo>
                  <a:cubicBezTo>
                    <a:pt x="28234" y="5366"/>
                    <a:pt x="28790" y="11132"/>
                    <a:pt x="32060" y="14606"/>
                  </a:cubicBezTo>
                  <a:cubicBezTo>
                    <a:pt x="36105" y="18903"/>
                    <a:pt x="42548" y="20712"/>
                    <a:pt x="48409" y="21400"/>
                  </a:cubicBezTo>
                  <a:cubicBezTo>
                    <a:pt x="57130" y="22424"/>
                    <a:pt x="64326" y="13148"/>
                    <a:pt x="73039" y="12058"/>
                  </a:cubicBezTo>
                  <a:cubicBezTo>
                    <a:pt x="84070" y="10678"/>
                    <a:pt x="103401" y="14742"/>
                    <a:pt x="103401" y="25859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586" name="Google Shape;5586;p28"/>
            <p:cNvSpPr/>
            <p:nvPr/>
          </p:nvSpPr>
          <p:spPr>
            <a:xfrm>
              <a:off x="7181725" y="4785783"/>
              <a:ext cx="905025" cy="422550"/>
            </a:xfrm>
            <a:custGeom>
              <a:avLst/>
              <a:gdLst/>
              <a:ahLst/>
              <a:cxnLst/>
              <a:rect l="l" t="t" r="r" b="b"/>
              <a:pathLst>
                <a:path w="36201" h="16902" extrusionOk="0">
                  <a:moveTo>
                    <a:pt x="36095" y="15416"/>
                  </a:moveTo>
                  <a:cubicBezTo>
                    <a:pt x="37583" y="4976"/>
                    <a:pt x="18656" y="-1547"/>
                    <a:pt x="8281" y="341"/>
                  </a:cubicBezTo>
                  <a:cubicBezTo>
                    <a:pt x="2209" y="1446"/>
                    <a:pt x="0" y="10730"/>
                    <a:pt x="0" y="1690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587" name="Google Shape;5587;p28"/>
            <p:cNvSpPr/>
            <p:nvPr/>
          </p:nvSpPr>
          <p:spPr>
            <a:xfrm>
              <a:off x="3815380" y="4759188"/>
              <a:ext cx="1276350" cy="443825"/>
            </a:xfrm>
            <a:custGeom>
              <a:avLst/>
              <a:gdLst/>
              <a:ahLst/>
              <a:cxnLst/>
              <a:rect l="l" t="t" r="r" b="b"/>
              <a:pathLst>
                <a:path w="51054" h="17753" extrusionOk="0">
                  <a:moveTo>
                    <a:pt x="5138" y="16479"/>
                  </a:moveTo>
                  <a:cubicBezTo>
                    <a:pt x="2938" y="12813"/>
                    <a:pt x="-1950" y="7571"/>
                    <a:pt x="891" y="4376"/>
                  </a:cubicBezTo>
                  <a:cubicBezTo>
                    <a:pt x="6085" y="-1466"/>
                    <a:pt x="16430" y="6500"/>
                    <a:pt x="24247" y="6500"/>
                  </a:cubicBezTo>
                  <a:cubicBezTo>
                    <a:pt x="32025" y="6500"/>
                    <a:pt x="39238" y="-1664"/>
                    <a:pt x="46753" y="342"/>
                  </a:cubicBezTo>
                  <a:cubicBezTo>
                    <a:pt x="50220" y="1267"/>
                    <a:pt x="51594" y="6825"/>
                    <a:pt x="50787" y="10321"/>
                  </a:cubicBezTo>
                  <a:cubicBezTo>
                    <a:pt x="50053" y="13500"/>
                    <a:pt x="46228" y="15039"/>
                    <a:pt x="44417" y="1775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9" name="Google Shape;5589;p29"/>
          <p:cNvSpPr txBox="1">
            <a:spLocks noGrp="1"/>
          </p:cNvSpPr>
          <p:nvPr>
            <p:ph type="title"/>
          </p:nvPr>
        </p:nvSpPr>
        <p:spPr>
          <a:xfrm>
            <a:off x="1519325" y="2571750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0" name="Google Shape;5590;p29"/>
          <p:cNvSpPr txBox="1">
            <a:spLocks noGrp="1"/>
          </p:cNvSpPr>
          <p:nvPr>
            <p:ph type="subTitle" idx="1"/>
          </p:nvPr>
        </p:nvSpPr>
        <p:spPr>
          <a:xfrm>
            <a:off x="1519325" y="290205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1" name="Google Shape;5591;p29"/>
          <p:cNvSpPr txBox="1">
            <a:spLocks noGrp="1"/>
          </p:cNvSpPr>
          <p:nvPr>
            <p:ph type="title" idx="2"/>
          </p:nvPr>
        </p:nvSpPr>
        <p:spPr>
          <a:xfrm>
            <a:off x="5556901" y="2571750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2" name="Google Shape;5592;p29"/>
          <p:cNvSpPr txBox="1">
            <a:spLocks noGrp="1"/>
          </p:cNvSpPr>
          <p:nvPr>
            <p:ph type="subTitle" idx="3"/>
          </p:nvPr>
        </p:nvSpPr>
        <p:spPr>
          <a:xfrm>
            <a:off x="5556901" y="290205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3" name="Google Shape;5593;p29"/>
          <p:cNvSpPr txBox="1">
            <a:spLocks noGrp="1"/>
          </p:cNvSpPr>
          <p:nvPr>
            <p:ph type="title" idx="4"/>
          </p:nvPr>
        </p:nvSpPr>
        <p:spPr>
          <a:xfrm>
            <a:off x="1519300" y="3652825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4" name="Google Shape;5594;p29"/>
          <p:cNvSpPr txBox="1">
            <a:spLocks noGrp="1"/>
          </p:cNvSpPr>
          <p:nvPr>
            <p:ph type="subTitle" idx="5"/>
          </p:nvPr>
        </p:nvSpPr>
        <p:spPr>
          <a:xfrm>
            <a:off x="1519325" y="39830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5" name="Google Shape;5595;p29"/>
          <p:cNvSpPr txBox="1">
            <a:spLocks noGrp="1"/>
          </p:cNvSpPr>
          <p:nvPr>
            <p:ph type="title" idx="6"/>
          </p:nvPr>
        </p:nvSpPr>
        <p:spPr>
          <a:xfrm>
            <a:off x="5556876" y="3652825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6" name="Google Shape;5596;p29"/>
          <p:cNvSpPr txBox="1">
            <a:spLocks noGrp="1"/>
          </p:cNvSpPr>
          <p:nvPr>
            <p:ph type="subTitle" idx="7"/>
          </p:nvPr>
        </p:nvSpPr>
        <p:spPr>
          <a:xfrm>
            <a:off x="5556901" y="39830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7" name="Google Shape;5597;p29"/>
          <p:cNvSpPr txBox="1">
            <a:spLocks noGrp="1"/>
          </p:cNvSpPr>
          <p:nvPr>
            <p:ph type="subTitle" idx="8"/>
          </p:nvPr>
        </p:nvSpPr>
        <p:spPr>
          <a:xfrm>
            <a:off x="719825" y="1174500"/>
            <a:ext cx="77040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8" name="Google Shape;5598;p29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599" name="Google Shape;5599;p29"/>
          <p:cNvGrpSpPr/>
          <p:nvPr/>
        </p:nvGrpSpPr>
        <p:grpSpPr>
          <a:xfrm>
            <a:off x="-127675" y="-44175"/>
            <a:ext cx="9381093" cy="5230225"/>
            <a:chOff x="-127675" y="-44175"/>
            <a:chExt cx="9381093" cy="5230225"/>
          </a:xfrm>
        </p:grpSpPr>
        <p:sp>
          <p:nvSpPr>
            <p:cNvPr id="5600" name="Google Shape;5600;p29"/>
            <p:cNvSpPr/>
            <p:nvPr/>
          </p:nvSpPr>
          <p:spPr>
            <a:xfrm>
              <a:off x="2017460" y="-44175"/>
              <a:ext cx="2378225" cy="510125"/>
            </a:xfrm>
            <a:custGeom>
              <a:avLst/>
              <a:gdLst/>
              <a:ahLst/>
              <a:cxnLst/>
              <a:rect l="l" t="t" r="r" b="b"/>
              <a:pathLst>
                <a:path w="95129" h="20405" extrusionOk="0">
                  <a:moveTo>
                    <a:pt x="42" y="486"/>
                  </a:moveTo>
                  <a:cubicBezTo>
                    <a:pt x="42" y="3907"/>
                    <a:pt x="-124" y="8231"/>
                    <a:pt x="2473" y="10457"/>
                  </a:cubicBezTo>
                  <a:cubicBezTo>
                    <a:pt x="7774" y="15001"/>
                    <a:pt x="15771" y="17197"/>
                    <a:pt x="22658" y="16050"/>
                  </a:cubicBezTo>
                  <a:cubicBezTo>
                    <a:pt x="31133" y="14639"/>
                    <a:pt x="39115" y="9971"/>
                    <a:pt x="47707" y="9971"/>
                  </a:cubicBezTo>
                  <a:cubicBezTo>
                    <a:pt x="59377" y="9971"/>
                    <a:pt x="69946" y="22772"/>
                    <a:pt x="81268" y="19942"/>
                  </a:cubicBezTo>
                  <a:cubicBezTo>
                    <a:pt x="89122" y="17979"/>
                    <a:pt x="95129" y="8095"/>
                    <a:pt x="95129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601" name="Google Shape;5601;p29"/>
            <p:cNvSpPr/>
            <p:nvPr/>
          </p:nvSpPr>
          <p:spPr>
            <a:xfrm>
              <a:off x="8669793" y="569724"/>
              <a:ext cx="583625" cy="4087800"/>
            </a:xfrm>
            <a:custGeom>
              <a:avLst/>
              <a:gdLst/>
              <a:ahLst/>
              <a:cxnLst/>
              <a:rect l="l" t="t" r="r" b="b"/>
              <a:pathLst>
                <a:path w="23345" h="163512" extrusionOk="0">
                  <a:moveTo>
                    <a:pt x="23345" y="87"/>
                  </a:moveTo>
                  <a:cubicBezTo>
                    <a:pt x="13592" y="-609"/>
                    <a:pt x="2578" y="9411"/>
                    <a:pt x="972" y="19056"/>
                  </a:cubicBezTo>
                  <a:cubicBezTo>
                    <a:pt x="-2603" y="40520"/>
                    <a:pt x="4952" y="62516"/>
                    <a:pt x="9727" y="83745"/>
                  </a:cubicBezTo>
                  <a:cubicBezTo>
                    <a:pt x="14087" y="103129"/>
                    <a:pt x="3473" y="123986"/>
                    <a:pt x="8024" y="143327"/>
                  </a:cubicBezTo>
                  <a:cubicBezTo>
                    <a:pt x="9873" y="151184"/>
                    <a:pt x="14944" y="158668"/>
                    <a:pt x="21400" y="1635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602" name="Google Shape;5602;p29"/>
            <p:cNvSpPr/>
            <p:nvPr/>
          </p:nvSpPr>
          <p:spPr>
            <a:xfrm>
              <a:off x="-127675" y="2936525"/>
              <a:ext cx="1367950" cy="2249525"/>
            </a:xfrm>
            <a:custGeom>
              <a:avLst/>
              <a:gdLst/>
              <a:ahLst/>
              <a:cxnLst/>
              <a:rect l="l" t="t" r="r" b="b"/>
              <a:pathLst>
                <a:path w="54718" h="89981" extrusionOk="0">
                  <a:moveTo>
                    <a:pt x="0" y="0"/>
                  </a:moveTo>
                  <a:cubicBezTo>
                    <a:pt x="8192" y="9217"/>
                    <a:pt x="18096" y="19334"/>
                    <a:pt x="19212" y="31615"/>
                  </a:cubicBezTo>
                  <a:cubicBezTo>
                    <a:pt x="20495" y="45743"/>
                    <a:pt x="12486" y="61683"/>
                    <a:pt x="19212" y="74174"/>
                  </a:cubicBezTo>
                  <a:cubicBezTo>
                    <a:pt x="25354" y="85581"/>
                    <a:pt x="44350" y="82213"/>
                    <a:pt x="54718" y="8998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5603" name="Google Shape;5603;p29"/>
            <p:cNvGrpSpPr/>
            <p:nvPr/>
          </p:nvGrpSpPr>
          <p:grpSpPr>
            <a:xfrm>
              <a:off x="8485629" y="4033626"/>
              <a:ext cx="457912" cy="846581"/>
              <a:chOff x="6600904" y="2246176"/>
              <a:chExt cx="457912" cy="846581"/>
            </a:xfrm>
          </p:grpSpPr>
          <p:sp>
            <p:nvSpPr>
              <p:cNvPr id="5604" name="Google Shape;5604;p29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29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29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29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29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29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29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29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29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29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29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29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29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29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29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29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29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29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2" name="Google Shape;5622;p29"/>
            <p:cNvGrpSpPr/>
            <p:nvPr/>
          </p:nvGrpSpPr>
          <p:grpSpPr>
            <a:xfrm>
              <a:off x="182286" y="1749310"/>
              <a:ext cx="186410" cy="619807"/>
              <a:chOff x="4912361" y="3048535"/>
              <a:chExt cx="186410" cy="619807"/>
            </a:xfrm>
          </p:grpSpPr>
          <p:sp>
            <p:nvSpPr>
              <p:cNvPr id="5623" name="Google Shape;5623;p29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29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29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29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29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29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29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29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29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2" name="Google Shape;5632;p29"/>
            <p:cNvGrpSpPr/>
            <p:nvPr/>
          </p:nvGrpSpPr>
          <p:grpSpPr>
            <a:xfrm>
              <a:off x="85005" y="144832"/>
              <a:ext cx="717520" cy="678074"/>
              <a:chOff x="8426480" y="2078207"/>
              <a:chExt cx="717520" cy="678074"/>
            </a:xfrm>
          </p:grpSpPr>
          <p:sp>
            <p:nvSpPr>
              <p:cNvPr id="5633" name="Google Shape;5633;p29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29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29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29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29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29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29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29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29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29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29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29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29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29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29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29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29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29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29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29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29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29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29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29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29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29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29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29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29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29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29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29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29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29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29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29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29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29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29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29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29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29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29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29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29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29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29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29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29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29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29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29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29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29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29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29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29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29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29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29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29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29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29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29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29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29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29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29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29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29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29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4" name="Google Shape;5704;p29"/>
            <p:cNvGrpSpPr/>
            <p:nvPr/>
          </p:nvGrpSpPr>
          <p:grpSpPr>
            <a:xfrm>
              <a:off x="5610609" y="230474"/>
              <a:ext cx="310220" cy="298990"/>
              <a:chOff x="2049809" y="3045624"/>
              <a:chExt cx="310220" cy="298990"/>
            </a:xfrm>
          </p:grpSpPr>
          <p:sp>
            <p:nvSpPr>
              <p:cNvPr id="5705" name="Google Shape;5705;p29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29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29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29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29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29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11" name="Google Shape;5711;p29"/>
            <p:cNvSpPr/>
            <p:nvPr/>
          </p:nvSpPr>
          <p:spPr>
            <a:xfrm>
              <a:off x="5112587" y="465753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2" name="Google Shape;5712;p29"/>
            <p:cNvGrpSpPr/>
            <p:nvPr/>
          </p:nvGrpSpPr>
          <p:grpSpPr>
            <a:xfrm>
              <a:off x="7806177" y="189506"/>
              <a:ext cx="147945" cy="134470"/>
              <a:chOff x="3477352" y="993181"/>
              <a:chExt cx="147945" cy="134470"/>
            </a:xfrm>
          </p:grpSpPr>
          <p:sp>
            <p:nvSpPr>
              <p:cNvPr id="5713" name="Google Shape;5713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5" name="Google Shape;5715;p29"/>
            <p:cNvGrpSpPr/>
            <p:nvPr/>
          </p:nvGrpSpPr>
          <p:grpSpPr>
            <a:xfrm>
              <a:off x="8492028" y="257206"/>
              <a:ext cx="83763" cy="83541"/>
              <a:chOff x="3317703" y="1099656"/>
              <a:chExt cx="83763" cy="83541"/>
            </a:xfrm>
          </p:grpSpPr>
          <p:sp>
            <p:nvSpPr>
              <p:cNvPr id="5716" name="Google Shape;5716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8" name="Google Shape;5718;p29"/>
            <p:cNvGrpSpPr/>
            <p:nvPr/>
          </p:nvGrpSpPr>
          <p:grpSpPr>
            <a:xfrm>
              <a:off x="4363049" y="4710733"/>
              <a:ext cx="417549" cy="432764"/>
              <a:chOff x="1855649" y="4139983"/>
              <a:chExt cx="417549" cy="432764"/>
            </a:xfrm>
          </p:grpSpPr>
          <p:sp>
            <p:nvSpPr>
              <p:cNvPr id="5719" name="Google Shape;5719;p29"/>
              <p:cNvSpPr/>
              <p:nvPr/>
            </p:nvSpPr>
            <p:spPr>
              <a:xfrm>
                <a:off x="2093114" y="4267272"/>
                <a:ext cx="61778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452" extrusionOk="0">
                    <a:moveTo>
                      <a:pt x="1685" y="0"/>
                    </a:moveTo>
                    <a:cubicBezTo>
                      <a:pt x="452" y="1809"/>
                      <a:pt x="1" y="7241"/>
                      <a:pt x="1" y="7241"/>
                    </a:cubicBezTo>
                    <a:lnTo>
                      <a:pt x="1499" y="7452"/>
                    </a:lnTo>
                    <a:cubicBezTo>
                      <a:pt x="1169" y="5232"/>
                      <a:pt x="1952" y="298"/>
                      <a:pt x="1952" y="298"/>
                    </a:cubicBez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29"/>
              <p:cNvSpPr/>
              <p:nvPr/>
            </p:nvSpPr>
            <p:spPr>
              <a:xfrm>
                <a:off x="1956430" y="4213497"/>
                <a:ext cx="146458" cy="289501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9152" extrusionOk="0">
                    <a:moveTo>
                      <a:pt x="156" y="1"/>
                    </a:moveTo>
                    <a:lnTo>
                      <a:pt x="0" y="422"/>
                    </a:lnTo>
                    <a:cubicBezTo>
                      <a:pt x="0" y="422"/>
                      <a:pt x="3348" y="6932"/>
                      <a:pt x="3020" y="9152"/>
                    </a:cubicBezTo>
                    <a:lnTo>
                      <a:pt x="4630" y="8880"/>
                    </a:lnTo>
                    <a:cubicBezTo>
                      <a:pt x="4630" y="8880"/>
                      <a:pt x="4081" y="4102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29"/>
              <p:cNvSpPr/>
              <p:nvPr/>
            </p:nvSpPr>
            <p:spPr>
              <a:xfrm>
                <a:off x="1981008" y="4463393"/>
                <a:ext cx="223673" cy="88571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2800" extrusionOk="0">
                    <a:moveTo>
                      <a:pt x="3750" y="1"/>
                    </a:moveTo>
                    <a:cubicBezTo>
                      <a:pt x="3680" y="1"/>
                      <a:pt x="3608" y="3"/>
                      <a:pt x="3535" y="7"/>
                    </a:cubicBezTo>
                    <a:cubicBezTo>
                      <a:pt x="1988" y="105"/>
                      <a:pt x="1" y="2800"/>
                      <a:pt x="1" y="2800"/>
                    </a:cubicBezTo>
                    <a:lnTo>
                      <a:pt x="7070" y="2800"/>
                    </a:lnTo>
                    <a:cubicBezTo>
                      <a:pt x="7070" y="2800"/>
                      <a:pt x="6257" y="1"/>
                      <a:pt x="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29"/>
              <p:cNvSpPr/>
              <p:nvPr/>
            </p:nvSpPr>
            <p:spPr>
              <a:xfrm>
                <a:off x="1918597" y="4209163"/>
                <a:ext cx="67251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246" extrusionOk="0">
                    <a:moveTo>
                      <a:pt x="1196" y="0"/>
                    </a:moveTo>
                    <a:cubicBezTo>
                      <a:pt x="1196" y="0"/>
                      <a:pt x="1" y="1943"/>
                      <a:pt x="332" y="2737"/>
                    </a:cubicBezTo>
                    <a:cubicBezTo>
                      <a:pt x="665" y="3531"/>
                      <a:pt x="1968" y="5245"/>
                      <a:pt x="1968" y="5245"/>
                    </a:cubicBezTo>
                    <a:cubicBezTo>
                      <a:pt x="1968" y="5245"/>
                      <a:pt x="2078" y="4415"/>
                      <a:pt x="2103" y="3504"/>
                    </a:cubicBezTo>
                    <a:cubicBezTo>
                      <a:pt x="2126" y="2593"/>
                      <a:pt x="2000" y="2167"/>
                      <a:pt x="2000" y="2167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29"/>
              <p:cNvSpPr/>
              <p:nvPr/>
            </p:nvSpPr>
            <p:spPr>
              <a:xfrm>
                <a:off x="1952349" y="4200148"/>
                <a:ext cx="172207" cy="53301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685" extrusionOk="0">
                    <a:moveTo>
                      <a:pt x="2059" y="0"/>
                    </a:moveTo>
                    <a:cubicBezTo>
                      <a:pt x="968" y="0"/>
                      <a:pt x="1" y="503"/>
                      <a:pt x="1" y="503"/>
                    </a:cubicBezTo>
                    <a:cubicBezTo>
                      <a:pt x="1" y="503"/>
                      <a:pt x="2163" y="1684"/>
                      <a:pt x="3182" y="1684"/>
                    </a:cubicBezTo>
                    <a:cubicBezTo>
                      <a:pt x="3222" y="1684"/>
                      <a:pt x="3260" y="1682"/>
                      <a:pt x="3297" y="1678"/>
                    </a:cubicBezTo>
                    <a:cubicBezTo>
                      <a:pt x="4259" y="1578"/>
                      <a:pt x="5443" y="1176"/>
                      <a:pt x="5443" y="1176"/>
                    </a:cubicBezTo>
                    <a:lnTo>
                      <a:pt x="3897" y="378"/>
                    </a:lnTo>
                    <a:cubicBezTo>
                      <a:pt x="3897" y="378"/>
                      <a:pt x="3460" y="85"/>
                      <a:pt x="2282" y="7"/>
                    </a:cubicBezTo>
                    <a:cubicBezTo>
                      <a:pt x="2207" y="3"/>
                      <a:pt x="2133" y="0"/>
                      <a:pt x="2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29"/>
              <p:cNvSpPr/>
              <p:nvPr/>
            </p:nvSpPr>
            <p:spPr>
              <a:xfrm>
                <a:off x="1952349" y="4139983"/>
                <a:ext cx="119666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2405" extrusionOk="0">
                    <a:moveTo>
                      <a:pt x="3550" y="0"/>
                    </a:moveTo>
                    <a:cubicBezTo>
                      <a:pt x="3127" y="0"/>
                      <a:pt x="2206" y="42"/>
                      <a:pt x="1462" y="370"/>
                    </a:cubicBezTo>
                    <a:cubicBezTo>
                      <a:pt x="464" y="810"/>
                      <a:pt x="1" y="2405"/>
                      <a:pt x="1" y="2405"/>
                    </a:cubicBezTo>
                    <a:cubicBezTo>
                      <a:pt x="1" y="2405"/>
                      <a:pt x="2539" y="1801"/>
                      <a:pt x="3782" y="5"/>
                    </a:cubicBezTo>
                    <a:cubicBezTo>
                      <a:pt x="3782" y="5"/>
                      <a:pt x="3696" y="0"/>
                      <a:pt x="3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29"/>
              <p:cNvSpPr/>
              <p:nvPr/>
            </p:nvSpPr>
            <p:spPr>
              <a:xfrm>
                <a:off x="1855649" y="4209163"/>
                <a:ext cx="100813" cy="12263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3877" extrusionOk="0">
                    <a:moveTo>
                      <a:pt x="3161" y="0"/>
                    </a:moveTo>
                    <a:cubicBezTo>
                      <a:pt x="1333" y="0"/>
                      <a:pt x="600" y="1557"/>
                      <a:pt x="600" y="1557"/>
                    </a:cubicBezTo>
                    <a:cubicBezTo>
                      <a:pt x="0" y="2550"/>
                      <a:pt x="775" y="3875"/>
                      <a:pt x="778" y="3876"/>
                    </a:cubicBezTo>
                    <a:cubicBezTo>
                      <a:pt x="1703" y="2059"/>
                      <a:pt x="3186" y="0"/>
                      <a:pt x="3186" y="0"/>
                    </a:cubicBezTo>
                    <a:cubicBezTo>
                      <a:pt x="3178" y="0"/>
                      <a:pt x="3170" y="0"/>
                      <a:pt x="3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29"/>
              <p:cNvSpPr/>
              <p:nvPr/>
            </p:nvSpPr>
            <p:spPr>
              <a:xfrm>
                <a:off x="2068440" y="4267272"/>
                <a:ext cx="77974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149" extrusionOk="0">
                    <a:moveTo>
                      <a:pt x="2465" y="0"/>
                    </a:moveTo>
                    <a:cubicBezTo>
                      <a:pt x="2465" y="0"/>
                      <a:pt x="782" y="357"/>
                      <a:pt x="520" y="951"/>
                    </a:cubicBezTo>
                    <a:cubicBezTo>
                      <a:pt x="260" y="1545"/>
                      <a:pt x="0" y="3149"/>
                      <a:pt x="0" y="3149"/>
                    </a:cubicBezTo>
                    <a:cubicBezTo>
                      <a:pt x="0" y="3149"/>
                      <a:pt x="512" y="2778"/>
                      <a:pt x="1021" y="2317"/>
                    </a:cubicBezTo>
                    <a:cubicBezTo>
                      <a:pt x="1533" y="1855"/>
                      <a:pt x="1699" y="1567"/>
                      <a:pt x="1699" y="1567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29"/>
              <p:cNvSpPr/>
              <p:nvPr/>
            </p:nvSpPr>
            <p:spPr>
              <a:xfrm>
                <a:off x="2140499" y="4268632"/>
                <a:ext cx="77879" cy="10514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3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16" y="1940"/>
                      <a:pt x="1070" y="2413"/>
                    </a:cubicBezTo>
                    <a:cubicBezTo>
                      <a:pt x="1626" y="2885"/>
                      <a:pt x="2462" y="3324"/>
                      <a:pt x="2462" y="3324"/>
                    </a:cubicBezTo>
                    <a:lnTo>
                      <a:pt x="2093" y="2065"/>
                    </a:lnTo>
                    <a:cubicBezTo>
                      <a:pt x="2093" y="2065"/>
                      <a:pt x="2027" y="1674"/>
                      <a:pt x="1455" y="988"/>
                    </a:cubicBezTo>
                    <a:cubicBezTo>
                      <a:pt x="887" y="3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29"/>
              <p:cNvSpPr/>
              <p:nvPr/>
            </p:nvSpPr>
            <p:spPr>
              <a:xfrm>
                <a:off x="2140499" y="4257529"/>
                <a:ext cx="10362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212" extrusionOk="0">
                    <a:moveTo>
                      <a:pt x="1345" y="1"/>
                    </a:moveTo>
                    <a:cubicBezTo>
                      <a:pt x="684" y="1"/>
                      <a:pt x="1" y="354"/>
                      <a:pt x="1" y="354"/>
                    </a:cubicBezTo>
                    <a:cubicBezTo>
                      <a:pt x="1" y="354"/>
                      <a:pt x="1320" y="1212"/>
                      <a:pt x="2763" y="1212"/>
                    </a:cubicBezTo>
                    <a:cubicBezTo>
                      <a:pt x="2933" y="1212"/>
                      <a:pt x="3104" y="1200"/>
                      <a:pt x="3275" y="1173"/>
                    </a:cubicBezTo>
                    <a:cubicBezTo>
                      <a:pt x="3275" y="1173"/>
                      <a:pt x="2631" y="413"/>
                      <a:pt x="1872" y="96"/>
                    </a:cubicBezTo>
                    <a:cubicBezTo>
                      <a:pt x="1708" y="28"/>
                      <a:pt x="1527" y="1"/>
                      <a:pt x="13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29"/>
              <p:cNvSpPr/>
              <p:nvPr/>
            </p:nvSpPr>
            <p:spPr>
              <a:xfrm>
                <a:off x="2039781" y="4245572"/>
                <a:ext cx="106633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386" extrusionOk="0">
                    <a:moveTo>
                      <a:pt x="1788" y="0"/>
                    </a:moveTo>
                    <a:cubicBezTo>
                      <a:pt x="1426" y="0"/>
                      <a:pt x="1176" y="83"/>
                      <a:pt x="1176" y="83"/>
                    </a:cubicBezTo>
                    <a:cubicBezTo>
                      <a:pt x="322" y="274"/>
                      <a:pt x="1" y="1385"/>
                      <a:pt x="0" y="1385"/>
                    </a:cubicBezTo>
                    <a:cubicBezTo>
                      <a:pt x="1475" y="947"/>
                      <a:pt x="3371" y="686"/>
                      <a:pt x="3371" y="686"/>
                    </a:cubicBezTo>
                    <a:cubicBezTo>
                      <a:pt x="2846" y="126"/>
                      <a:pt x="2233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29"/>
              <p:cNvSpPr/>
              <p:nvPr/>
            </p:nvSpPr>
            <p:spPr>
              <a:xfrm>
                <a:off x="1913093" y="4516378"/>
                <a:ext cx="360104" cy="56369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782" extrusionOk="0">
                    <a:moveTo>
                      <a:pt x="9913" y="1"/>
                    </a:moveTo>
                    <a:cubicBezTo>
                      <a:pt x="9913" y="1"/>
                      <a:pt x="8643" y="1002"/>
                      <a:pt x="7616" y="1002"/>
                    </a:cubicBezTo>
                    <a:cubicBezTo>
                      <a:pt x="7392" y="1002"/>
                      <a:pt x="7180" y="954"/>
                      <a:pt x="6995" y="838"/>
                    </a:cubicBezTo>
                    <a:cubicBezTo>
                      <a:pt x="5960" y="191"/>
                      <a:pt x="5975" y="1"/>
                      <a:pt x="5975" y="1"/>
                    </a:cubicBezTo>
                    <a:lnTo>
                      <a:pt x="5975" y="1"/>
                    </a:lnTo>
                    <a:cubicBezTo>
                      <a:pt x="5975" y="1"/>
                      <a:pt x="5410" y="856"/>
                      <a:pt x="4242" y="856"/>
                    </a:cubicBezTo>
                    <a:cubicBezTo>
                      <a:pt x="4147" y="856"/>
                      <a:pt x="4049" y="850"/>
                      <a:pt x="3946" y="838"/>
                    </a:cubicBezTo>
                    <a:cubicBezTo>
                      <a:pt x="2577" y="678"/>
                      <a:pt x="2191" y="207"/>
                      <a:pt x="2191" y="207"/>
                    </a:cubicBezTo>
                    <a:cubicBezTo>
                      <a:pt x="2191" y="207"/>
                      <a:pt x="853" y="1672"/>
                      <a:pt x="0" y="1782"/>
                    </a:cubicBezTo>
                    <a:lnTo>
                      <a:pt x="11384" y="1782"/>
                    </a:lnTo>
                    <a:lnTo>
                      <a:pt x="99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1" name="Google Shape;5731;p29"/>
            <p:cNvGrpSpPr/>
            <p:nvPr/>
          </p:nvGrpSpPr>
          <p:grpSpPr>
            <a:xfrm>
              <a:off x="6171027" y="78550"/>
              <a:ext cx="580235" cy="387403"/>
              <a:chOff x="2699477" y="4217925"/>
              <a:chExt cx="580235" cy="387403"/>
            </a:xfrm>
          </p:grpSpPr>
          <p:sp>
            <p:nvSpPr>
              <p:cNvPr id="5732" name="Google Shape;5732;p29"/>
              <p:cNvSpPr/>
              <p:nvPr/>
            </p:nvSpPr>
            <p:spPr>
              <a:xfrm>
                <a:off x="2730193" y="4234121"/>
                <a:ext cx="494985" cy="356530"/>
              </a:xfrm>
              <a:custGeom>
                <a:avLst/>
                <a:gdLst/>
                <a:ahLst/>
                <a:cxnLst/>
                <a:rect l="l" t="t" r="r" b="b"/>
                <a:pathLst>
                  <a:path w="15648" h="11271" extrusionOk="0">
                    <a:moveTo>
                      <a:pt x="0" y="0"/>
                    </a:moveTo>
                    <a:cubicBezTo>
                      <a:pt x="0" y="0"/>
                      <a:pt x="261" y="10877"/>
                      <a:pt x="593" y="11149"/>
                    </a:cubicBezTo>
                    <a:cubicBezTo>
                      <a:pt x="705" y="11240"/>
                      <a:pt x="2420" y="11270"/>
                      <a:pt x="4657" y="11270"/>
                    </a:cubicBezTo>
                    <a:cubicBezTo>
                      <a:pt x="6145" y="11270"/>
                      <a:pt x="7865" y="11257"/>
                      <a:pt x="9495" y="11239"/>
                    </a:cubicBezTo>
                    <a:lnTo>
                      <a:pt x="9864" y="10570"/>
                    </a:lnTo>
                    <a:lnTo>
                      <a:pt x="9996" y="11233"/>
                    </a:lnTo>
                    <a:cubicBezTo>
                      <a:pt x="13040" y="11197"/>
                      <a:pt x="15648" y="11149"/>
                      <a:pt x="15648" y="11149"/>
                    </a:cubicBezTo>
                    <a:lnTo>
                      <a:pt x="15648" y="0"/>
                    </a:lnTo>
                    <a:lnTo>
                      <a:pt x="14021" y="0"/>
                    </a:lnTo>
                    <a:lnTo>
                      <a:pt x="13554" y="1442"/>
                    </a:lnTo>
                    <a:lnTo>
                      <a:pt x="13224" y="0"/>
                    </a:lnTo>
                    <a:lnTo>
                      <a:pt x="12848" y="0"/>
                    </a:lnTo>
                    <a:lnTo>
                      <a:pt x="12632" y="508"/>
                    </a:lnTo>
                    <a:lnTo>
                      <a:pt x="12478" y="0"/>
                    </a:lnTo>
                    <a:lnTo>
                      <a:pt x="3289" y="0"/>
                    </a:lnTo>
                    <a:lnTo>
                      <a:pt x="2875" y="961"/>
                    </a:lnTo>
                    <a:lnTo>
                      <a:pt x="2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29"/>
              <p:cNvSpPr/>
              <p:nvPr/>
            </p:nvSpPr>
            <p:spPr>
              <a:xfrm>
                <a:off x="2992299" y="4260123"/>
                <a:ext cx="86673" cy="5380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01" extrusionOk="0">
                    <a:moveTo>
                      <a:pt x="1471" y="0"/>
                    </a:moveTo>
                    <a:cubicBezTo>
                      <a:pt x="1267" y="0"/>
                      <a:pt x="1050" y="56"/>
                      <a:pt x="835" y="186"/>
                    </a:cubicBezTo>
                    <a:cubicBezTo>
                      <a:pt x="835" y="186"/>
                      <a:pt x="477" y="518"/>
                      <a:pt x="188" y="1012"/>
                    </a:cubicBezTo>
                    <a:cubicBezTo>
                      <a:pt x="1" y="1334"/>
                      <a:pt x="768" y="1700"/>
                      <a:pt x="1462" y="1700"/>
                    </a:cubicBezTo>
                    <a:cubicBezTo>
                      <a:pt x="1833" y="1700"/>
                      <a:pt x="2183" y="1596"/>
                      <a:pt x="2354" y="1323"/>
                    </a:cubicBezTo>
                    <a:cubicBezTo>
                      <a:pt x="2739" y="711"/>
                      <a:pt x="2195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29"/>
              <p:cNvSpPr/>
              <p:nvPr/>
            </p:nvSpPr>
            <p:spPr>
              <a:xfrm>
                <a:off x="3032093" y="4477755"/>
                <a:ext cx="134312" cy="79587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516" extrusionOk="0">
                    <a:moveTo>
                      <a:pt x="2188" y="1"/>
                    </a:moveTo>
                    <a:cubicBezTo>
                      <a:pt x="2041" y="1"/>
                      <a:pt x="1886" y="19"/>
                      <a:pt x="1726" y="59"/>
                    </a:cubicBezTo>
                    <a:cubicBezTo>
                      <a:pt x="1726" y="59"/>
                      <a:pt x="1092" y="367"/>
                      <a:pt x="485" y="921"/>
                    </a:cubicBezTo>
                    <a:cubicBezTo>
                      <a:pt x="1" y="1365"/>
                      <a:pt x="1467" y="2516"/>
                      <a:pt x="2590" y="2516"/>
                    </a:cubicBezTo>
                    <a:cubicBezTo>
                      <a:pt x="2872" y="2516"/>
                      <a:pt x="3132" y="2444"/>
                      <a:pt x="3334" y="2270"/>
                    </a:cubicBezTo>
                    <a:cubicBezTo>
                      <a:pt x="4246" y="1490"/>
                      <a:pt x="3510" y="1"/>
                      <a:pt x="2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29"/>
              <p:cNvSpPr/>
              <p:nvPr/>
            </p:nvSpPr>
            <p:spPr>
              <a:xfrm>
                <a:off x="2961331" y="4333004"/>
                <a:ext cx="216872" cy="150760"/>
              </a:xfrm>
              <a:custGeom>
                <a:avLst/>
                <a:gdLst/>
                <a:ahLst/>
                <a:cxnLst/>
                <a:rect l="l" t="t" r="r" b="b"/>
                <a:pathLst>
                  <a:path w="6856" h="4766" extrusionOk="0">
                    <a:moveTo>
                      <a:pt x="3489" y="1"/>
                    </a:moveTo>
                    <a:cubicBezTo>
                      <a:pt x="3143" y="1"/>
                      <a:pt x="2769" y="48"/>
                      <a:pt x="2426" y="189"/>
                    </a:cubicBezTo>
                    <a:cubicBezTo>
                      <a:pt x="1395" y="613"/>
                      <a:pt x="1760" y="2188"/>
                      <a:pt x="879" y="2825"/>
                    </a:cubicBezTo>
                    <a:cubicBezTo>
                      <a:pt x="0" y="3462"/>
                      <a:pt x="394" y="4765"/>
                      <a:pt x="1303" y="4765"/>
                    </a:cubicBezTo>
                    <a:cubicBezTo>
                      <a:pt x="2033" y="4765"/>
                      <a:pt x="2744" y="3593"/>
                      <a:pt x="3607" y="3593"/>
                    </a:cubicBezTo>
                    <a:cubicBezTo>
                      <a:pt x="3819" y="3593"/>
                      <a:pt x="4040" y="3664"/>
                      <a:pt x="4273" y="3840"/>
                    </a:cubicBezTo>
                    <a:cubicBezTo>
                      <a:pt x="4466" y="3986"/>
                      <a:pt x="4667" y="4050"/>
                      <a:pt x="4867" y="4050"/>
                    </a:cubicBezTo>
                    <a:cubicBezTo>
                      <a:pt x="5887" y="4050"/>
                      <a:pt x="6856" y="2379"/>
                      <a:pt x="6423" y="1492"/>
                    </a:cubicBezTo>
                    <a:cubicBezTo>
                      <a:pt x="5912" y="432"/>
                      <a:pt x="4760" y="189"/>
                      <a:pt x="4760" y="189"/>
                    </a:cubicBezTo>
                    <a:cubicBezTo>
                      <a:pt x="4760" y="189"/>
                      <a:pt x="4181" y="1"/>
                      <a:pt x="34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29"/>
              <p:cNvSpPr/>
              <p:nvPr/>
            </p:nvSpPr>
            <p:spPr>
              <a:xfrm>
                <a:off x="2814715" y="4264457"/>
                <a:ext cx="182741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6634" extrusionOk="0">
                    <a:moveTo>
                      <a:pt x="3219" y="0"/>
                    </a:moveTo>
                    <a:cubicBezTo>
                      <a:pt x="2731" y="0"/>
                      <a:pt x="2366" y="165"/>
                      <a:pt x="2366" y="165"/>
                    </a:cubicBezTo>
                    <a:cubicBezTo>
                      <a:pt x="2363" y="165"/>
                      <a:pt x="2360" y="165"/>
                      <a:pt x="2358" y="165"/>
                    </a:cubicBezTo>
                    <a:cubicBezTo>
                      <a:pt x="1844" y="165"/>
                      <a:pt x="366" y="1432"/>
                      <a:pt x="172" y="3559"/>
                    </a:cubicBezTo>
                    <a:cubicBezTo>
                      <a:pt x="0" y="5443"/>
                      <a:pt x="1564" y="6634"/>
                      <a:pt x="2514" y="6634"/>
                    </a:cubicBezTo>
                    <a:cubicBezTo>
                      <a:pt x="2643" y="6634"/>
                      <a:pt x="2761" y="6612"/>
                      <a:pt x="2861" y="6567"/>
                    </a:cubicBezTo>
                    <a:cubicBezTo>
                      <a:pt x="3706" y="6192"/>
                      <a:pt x="2573" y="5261"/>
                      <a:pt x="2759" y="4306"/>
                    </a:cubicBezTo>
                    <a:cubicBezTo>
                      <a:pt x="2945" y="3353"/>
                      <a:pt x="5776" y="2535"/>
                      <a:pt x="5025" y="1163"/>
                    </a:cubicBezTo>
                    <a:cubicBezTo>
                      <a:pt x="4507" y="219"/>
                      <a:pt x="3781" y="0"/>
                      <a:pt x="3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29"/>
              <p:cNvSpPr/>
              <p:nvPr/>
            </p:nvSpPr>
            <p:spPr>
              <a:xfrm>
                <a:off x="3093017" y="4266228"/>
                <a:ext cx="48967" cy="53839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702" extrusionOk="0">
                    <a:moveTo>
                      <a:pt x="1032" y="0"/>
                    </a:moveTo>
                    <a:lnTo>
                      <a:pt x="1" y="1339"/>
                    </a:lnTo>
                    <a:lnTo>
                      <a:pt x="516" y="1701"/>
                    </a:lnTo>
                    <a:lnTo>
                      <a:pt x="1547" y="308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29"/>
              <p:cNvSpPr/>
              <p:nvPr/>
            </p:nvSpPr>
            <p:spPr>
              <a:xfrm>
                <a:off x="3090044" y="4269676"/>
                <a:ext cx="54914" cy="465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471" extrusionOk="0">
                    <a:moveTo>
                      <a:pt x="327" y="0"/>
                    </a:moveTo>
                    <a:lnTo>
                      <a:pt x="0" y="540"/>
                    </a:lnTo>
                    <a:lnTo>
                      <a:pt x="1462" y="1471"/>
                    </a:lnTo>
                    <a:lnTo>
                      <a:pt x="1736" y="937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29"/>
              <p:cNvSpPr/>
              <p:nvPr/>
            </p:nvSpPr>
            <p:spPr>
              <a:xfrm>
                <a:off x="2834864" y="4496861"/>
                <a:ext cx="32645" cy="3264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2" extrusionOk="0">
                    <a:moveTo>
                      <a:pt x="516" y="0"/>
                    </a:moveTo>
                    <a:cubicBezTo>
                      <a:pt x="231" y="0"/>
                      <a:pt x="0" y="231"/>
                      <a:pt x="0" y="516"/>
                    </a:cubicBezTo>
                    <a:cubicBezTo>
                      <a:pt x="0" y="801"/>
                      <a:pt x="231" y="1031"/>
                      <a:pt x="516" y="1031"/>
                    </a:cubicBezTo>
                    <a:cubicBezTo>
                      <a:pt x="801" y="1031"/>
                      <a:pt x="1031" y="801"/>
                      <a:pt x="1031" y="516"/>
                    </a:cubicBezTo>
                    <a:cubicBezTo>
                      <a:pt x="1031" y="231"/>
                      <a:pt x="801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29"/>
              <p:cNvSpPr/>
              <p:nvPr/>
            </p:nvSpPr>
            <p:spPr>
              <a:xfrm>
                <a:off x="2866370" y="4502365"/>
                <a:ext cx="150760" cy="60798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922" extrusionOk="0">
                    <a:moveTo>
                      <a:pt x="2218" y="1"/>
                    </a:moveTo>
                    <a:cubicBezTo>
                      <a:pt x="1546" y="1"/>
                      <a:pt x="216" y="1592"/>
                      <a:pt x="216" y="1592"/>
                    </a:cubicBezTo>
                    <a:cubicBezTo>
                      <a:pt x="0" y="1826"/>
                      <a:pt x="617" y="1922"/>
                      <a:pt x="1455" y="1922"/>
                    </a:cubicBezTo>
                    <a:cubicBezTo>
                      <a:pt x="2817" y="1922"/>
                      <a:pt x="4765" y="1669"/>
                      <a:pt x="4670" y="1350"/>
                    </a:cubicBezTo>
                    <a:cubicBezTo>
                      <a:pt x="4518" y="836"/>
                      <a:pt x="2943" y="169"/>
                      <a:pt x="2306" y="11"/>
                    </a:cubicBezTo>
                    <a:cubicBezTo>
                      <a:pt x="2278" y="4"/>
                      <a:pt x="2249" y="1"/>
                      <a:pt x="2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29"/>
              <p:cNvSpPr/>
              <p:nvPr/>
            </p:nvSpPr>
            <p:spPr>
              <a:xfrm>
                <a:off x="2849858" y="4497746"/>
                <a:ext cx="9774" cy="1382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37" extrusionOk="0">
                    <a:moveTo>
                      <a:pt x="105" y="1"/>
                    </a:moveTo>
                    <a:cubicBezTo>
                      <a:pt x="94" y="1"/>
                      <a:pt x="84" y="3"/>
                      <a:pt x="73" y="7"/>
                    </a:cubicBezTo>
                    <a:cubicBezTo>
                      <a:pt x="25" y="23"/>
                      <a:pt x="0" y="77"/>
                      <a:pt x="17" y="123"/>
                    </a:cubicBezTo>
                    <a:cubicBezTo>
                      <a:pt x="78" y="287"/>
                      <a:pt x="120" y="382"/>
                      <a:pt x="120" y="382"/>
                    </a:cubicBezTo>
                    <a:cubicBezTo>
                      <a:pt x="135" y="416"/>
                      <a:pt x="169" y="436"/>
                      <a:pt x="202" y="436"/>
                    </a:cubicBezTo>
                    <a:cubicBezTo>
                      <a:pt x="215" y="436"/>
                      <a:pt x="228" y="432"/>
                      <a:pt x="242" y="429"/>
                    </a:cubicBezTo>
                    <a:cubicBezTo>
                      <a:pt x="287" y="409"/>
                      <a:pt x="308" y="356"/>
                      <a:pt x="287" y="309"/>
                    </a:cubicBezTo>
                    <a:cubicBezTo>
                      <a:pt x="287" y="308"/>
                      <a:pt x="245" y="217"/>
                      <a:pt x="191" y="63"/>
                    </a:cubicBezTo>
                    <a:cubicBezTo>
                      <a:pt x="177" y="25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29"/>
              <p:cNvSpPr/>
              <p:nvPr/>
            </p:nvSpPr>
            <p:spPr>
              <a:xfrm>
                <a:off x="2839198" y="4315100"/>
                <a:ext cx="302691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9569" h="6199" extrusionOk="0">
                    <a:moveTo>
                      <a:pt x="9092" y="1"/>
                    </a:moveTo>
                    <a:cubicBezTo>
                      <a:pt x="9083" y="1"/>
                      <a:pt x="9074" y="2"/>
                      <a:pt x="9064" y="5"/>
                    </a:cubicBezTo>
                    <a:cubicBezTo>
                      <a:pt x="9016" y="20"/>
                      <a:pt x="8991" y="71"/>
                      <a:pt x="9006" y="119"/>
                    </a:cubicBezTo>
                    <a:cubicBezTo>
                      <a:pt x="9062" y="295"/>
                      <a:pt x="9112" y="474"/>
                      <a:pt x="9156" y="650"/>
                    </a:cubicBezTo>
                    <a:cubicBezTo>
                      <a:pt x="9165" y="693"/>
                      <a:pt x="9202" y="721"/>
                      <a:pt x="9243" y="721"/>
                    </a:cubicBezTo>
                    <a:cubicBezTo>
                      <a:pt x="9251" y="721"/>
                      <a:pt x="9258" y="719"/>
                      <a:pt x="9266" y="718"/>
                    </a:cubicBezTo>
                    <a:cubicBezTo>
                      <a:pt x="9315" y="705"/>
                      <a:pt x="9345" y="655"/>
                      <a:pt x="9334" y="606"/>
                    </a:cubicBezTo>
                    <a:cubicBezTo>
                      <a:pt x="9286" y="426"/>
                      <a:pt x="9236" y="242"/>
                      <a:pt x="9179" y="63"/>
                    </a:cubicBezTo>
                    <a:cubicBezTo>
                      <a:pt x="9166" y="25"/>
                      <a:pt x="9131" y="1"/>
                      <a:pt x="9092" y="1"/>
                    </a:cubicBezTo>
                    <a:close/>
                    <a:moveTo>
                      <a:pt x="2037" y="1118"/>
                    </a:moveTo>
                    <a:cubicBezTo>
                      <a:pt x="2033" y="1118"/>
                      <a:pt x="2028" y="1118"/>
                      <a:pt x="2024" y="1119"/>
                    </a:cubicBezTo>
                    <a:cubicBezTo>
                      <a:pt x="1868" y="1142"/>
                      <a:pt x="1709" y="1197"/>
                      <a:pt x="1549" y="1283"/>
                    </a:cubicBezTo>
                    <a:cubicBezTo>
                      <a:pt x="1523" y="1298"/>
                      <a:pt x="1497" y="1312"/>
                      <a:pt x="1473" y="1326"/>
                    </a:cubicBezTo>
                    <a:cubicBezTo>
                      <a:pt x="1427" y="1351"/>
                      <a:pt x="1413" y="1406"/>
                      <a:pt x="1438" y="1449"/>
                    </a:cubicBezTo>
                    <a:cubicBezTo>
                      <a:pt x="1454" y="1478"/>
                      <a:pt x="1484" y="1494"/>
                      <a:pt x="1517" y="1494"/>
                    </a:cubicBezTo>
                    <a:cubicBezTo>
                      <a:pt x="1533" y="1494"/>
                      <a:pt x="1547" y="1491"/>
                      <a:pt x="1563" y="1485"/>
                    </a:cubicBezTo>
                    <a:cubicBezTo>
                      <a:pt x="1589" y="1471"/>
                      <a:pt x="1612" y="1457"/>
                      <a:pt x="1637" y="1444"/>
                    </a:cubicBezTo>
                    <a:cubicBezTo>
                      <a:pt x="1776" y="1366"/>
                      <a:pt x="1917" y="1319"/>
                      <a:pt x="2050" y="1299"/>
                    </a:cubicBezTo>
                    <a:cubicBezTo>
                      <a:pt x="2100" y="1292"/>
                      <a:pt x="2134" y="1245"/>
                      <a:pt x="2127" y="1195"/>
                    </a:cubicBezTo>
                    <a:cubicBezTo>
                      <a:pt x="2121" y="1149"/>
                      <a:pt x="2080" y="1118"/>
                      <a:pt x="2037" y="1118"/>
                    </a:cubicBezTo>
                    <a:close/>
                    <a:moveTo>
                      <a:pt x="2581" y="1177"/>
                    </a:moveTo>
                    <a:cubicBezTo>
                      <a:pt x="2544" y="1177"/>
                      <a:pt x="2510" y="1200"/>
                      <a:pt x="2496" y="1236"/>
                    </a:cubicBezTo>
                    <a:cubicBezTo>
                      <a:pt x="2479" y="1283"/>
                      <a:pt x="2502" y="1335"/>
                      <a:pt x="2549" y="1352"/>
                    </a:cubicBezTo>
                    <a:cubicBezTo>
                      <a:pt x="2698" y="1408"/>
                      <a:pt x="2843" y="1498"/>
                      <a:pt x="2995" y="1627"/>
                    </a:cubicBezTo>
                    <a:cubicBezTo>
                      <a:pt x="3013" y="1641"/>
                      <a:pt x="3033" y="1648"/>
                      <a:pt x="3053" y="1648"/>
                    </a:cubicBezTo>
                    <a:cubicBezTo>
                      <a:pt x="3079" y="1648"/>
                      <a:pt x="3106" y="1637"/>
                      <a:pt x="3122" y="1616"/>
                    </a:cubicBezTo>
                    <a:cubicBezTo>
                      <a:pt x="3154" y="1577"/>
                      <a:pt x="3149" y="1520"/>
                      <a:pt x="3111" y="1487"/>
                    </a:cubicBezTo>
                    <a:cubicBezTo>
                      <a:pt x="2943" y="1345"/>
                      <a:pt x="2780" y="1245"/>
                      <a:pt x="2612" y="1183"/>
                    </a:cubicBezTo>
                    <a:cubicBezTo>
                      <a:pt x="2602" y="1179"/>
                      <a:pt x="2591" y="1177"/>
                      <a:pt x="2581" y="1177"/>
                    </a:cubicBezTo>
                    <a:close/>
                    <a:moveTo>
                      <a:pt x="9361" y="1084"/>
                    </a:moveTo>
                    <a:cubicBezTo>
                      <a:pt x="9356" y="1084"/>
                      <a:pt x="9351" y="1085"/>
                      <a:pt x="9345" y="1086"/>
                    </a:cubicBezTo>
                    <a:cubicBezTo>
                      <a:pt x="9295" y="1094"/>
                      <a:pt x="9264" y="1142"/>
                      <a:pt x="9272" y="1192"/>
                    </a:cubicBezTo>
                    <a:cubicBezTo>
                      <a:pt x="9306" y="1376"/>
                      <a:pt x="9331" y="1560"/>
                      <a:pt x="9351" y="1737"/>
                    </a:cubicBezTo>
                    <a:cubicBezTo>
                      <a:pt x="9354" y="1784"/>
                      <a:pt x="9394" y="1817"/>
                      <a:pt x="9441" y="1817"/>
                    </a:cubicBezTo>
                    <a:lnTo>
                      <a:pt x="9451" y="1817"/>
                    </a:lnTo>
                    <a:cubicBezTo>
                      <a:pt x="9501" y="1813"/>
                      <a:pt x="9537" y="1767"/>
                      <a:pt x="9531" y="1717"/>
                    </a:cubicBezTo>
                    <a:cubicBezTo>
                      <a:pt x="9513" y="1537"/>
                      <a:pt x="9485" y="1348"/>
                      <a:pt x="9451" y="1159"/>
                    </a:cubicBezTo>
                    <a:cubicBezTo>
                      <a:pt x="9443" y="1114"/>
                      <a:pt x="9404" y="1084"/>
                      <a:pt x="9361" y="1084"/>
                    </a:cubicBezTo>
                    <a:close/>
                    <a:moveTo>
                      <a:pt x="1059" y="1632"/>
                    </a:moveTo>
                    <a:cubicBezTo>
                      <a:pt x="1039" y="1632"/>
                      <a:pt x="1018" y="1639"/>
                      <a:pt x="1002" y="1653"/>
                    </a:cubicBezTo>
                    <a:cubicBezTo>
                      <a:pt x="853" y="1779"/>
                      <a:pt x="718" y="1918"/>
                      <a:pt x="602" y="2068"/>
                    </a:cubicBezTo>
                    <a:cubicBezTo>
                      <a:pt x="572" y="2108"/>
                      <a:pt x="579" y="2165"/>
                      <a:pt x="618" y="2195"/>
                    </a:cubicBezTo>
                    <a:cubicBezTo>
                      <a:pt x="635" y="2210"/>
                      <a:pt x="654" y="2215"/>
                      <a:pt x="674" y="2215"/>
                    </a:cubicBezTo>
                    <a:cubicBezTo>
                      <a:pt x="701" y="2215"/>
                      <a:pt x="727" y="2203"/>
                      <a:pt x="747" y="2181"/>
                    </a:cubicBezTo>
                    <a:cubicBezTo>
                      <a:pt x="854" y="2041"/>
                      <a:pt x="980" y="1910"/>
                      <a:pt x="1119" y="1793"/>
                    </a:cubicBezTo>
                    <a:cubicBezTo>
                      <a:pt x="1159" y="1759"/>
                      <a:pt x="1162" y="1701"/>
                      <a:pt x="1130" y="1664"/>
                    </a:cubicBezTo>
                    <a:cubicBezTo>
                      <a:pt x="1111" y="1643"/>
                      <a:pt x="1085" y="1632"/>
                      <a:pt x="1059" y="1632"/>
                    </a:cubicBezTo>
                    <a:close/>
                    <a:moveTo>
                      <a:pt x="3443" y="1863"/>
                    </a:moveTo>
                    <a:cubicBezTo>
                      <a:pt x="3422" y="1863"/>
                      <a:pt x="3401" y="1870"/>
                      <a:pt x="3384" y="1885"/>
                    </a:cubicBezTo>
                    <a:cubicBezTo>
                      <a:pt x="3346" y="1916"/>
                      <a:pt x="3340" y="1973"/>
                      <a:pt x="3373" y="2014"/>
                    </a:cubicBezTo>
                    <a:cubicBezTo>
                      <a:pt x="3480" y="2140"/>
                      <a:pt x="3588" y="2286"/>
                      <a:pt x="3704" y="2453"/>
                    </a:cubicBezTo>
                    <a:cubicBezTo>
                      <a:pt x="3722" y="2479"/>
                      <a:pt x="3751" y="2493"/>
                      <a:pt x="3779" y="2493"/>
                    </a:cubicBezTo>
                    <a:cubicBezTo>
                      <a:pt x="3797" y="2493"/>
                      <a:pt x="3815" y="2489"/>
                      <a:pt x="3830" y="2475"/>
                    </a:cubicBezTo>
                    <a:cubicBezTo>
                      <a:pt x="3871" y="2446"/>
                      <a:pt x="3881" y="2389"/>
                      <a:pt x="3852" y="2347"/>
                    </a:cubicBezTo>
                    <a:cubicBezTo>
                      <a:pt x="3734" y="2175"/>
                      <a:pt x="3623" y="2028"/>
                      <a:pt x="3513" y="1895"/>
                    </a:cubicBezTo>
                    <a:cubicBezTo>
                      <a:pt x="3495" y="1874"/>
                      <a:pt x="3469" y="1863"/>
                      <a:pt x="3443" y="1863"/>
                    </a:cubicBezTo>
                    <a:close/>
                    <a:moveTo>
                      <a:pt x="9478" y="2192"/>
                    </a:moveTo>
                    <a:cubicBezTo>
                      <a:pt x="9477" y="2192"/>
                      <a:pt x="9475" y="2192"/>
                      <a:pt x="9474" y="2193"/>
                    </a:cubicBezTo>
                    <a:cubicBezTo>
                      <a:pt x="9424" y="2194"/>
                      <a:pt x="9382" y="2236"/>
                      <a:pt x="9385" y="2286"/>
                    </a:cubicBezTo>
                    <a:cubicBezTo>
                      <a:pt x="9387" y="2329"/>
                      <a:pt x="9387" y="2373"/>
                      <a:pt x="9387" y="2416"/>
                    </a:cubicBezTo>
                    <a:cubicBezTo>
                      <a:pt x="9387" y="2559"/>
                      <a:pt x="9381" y="2698"/>
                      <a:pt x="9371" y="2834"/>
                    </a:cubicBezTo>
                    <a:cubicBezTo>
                      <a:pt x="9367" y="2884"/>
                      <a:pt x="9405" y="2930"/>
                      <a:pt x="9455" y="2933"/>
                    </a:cubicBezTo>
                    <a:lnTo>
                      <a:pt x="9461" y="2933"/>
                    </a:lnTo>
                    <a:cubicBezTo>
                      <a:pt x="9510" y="2933"/>
                      <a:pt x="9550" y="2897"/>
                      <a:pt x="9553" y="2848"/>
                    </a:cubicBezTo>
                    <a:cubicBezTo>
                      <a:pt x="9564" y="2708"/>
                      <a:pt x="9569" y="2562"/>
                      <a:pt x="9569" y="2416"/>
                    </a:cubicBezTo>
                    <a:cubicBezTo>
                      <a:pt x="9569" y="2372"/>
                      <a:pt x="9567" y="2326"/>
                      <a:pt x="9567" y="2281"/>
                    </a:cubicBezTo>
                    <a:cubicBezTo>
                      <a:pt x="9566" y="2233"/>
                      <a:pt x="9521" y="2192"/>
                      <a:pt x="9478" y="2192"/>
                    </a:cubicBezTo>
                    <a:close/>
                    <a:moveTo>
                      <a:pt x="383" y="2506"/>
                    </a:moveTo>
                    <a:cubicBezTo>
                      <a:pt x="349" y="2506"/>
                      <a:pt x="317" y="2525"/>
                      <a:pt x="301" y="2558"/>
                    </a:cubicBezTo>
                    <a:cubicBezTo>
                      <a:pt x="221" y="2727"/>
                      <a:pt x="157" y="2910"/>
                      <a:pt x="108" y="3099"/>
                    </a:cubicBezTo>
                    <a:cubicBezTo>
                      <a:pt x="95" y="3149"/>
                      <a:pt x="127" y="3198"/>
                      <a:pt x="174" y="3211"/>
                    </a:cubicBezTo>
                    <a:cubicBezTo>
                      <a:pt x="181" y="3213"/>
                      <a:pt x="188" y="3213"/>
                      <a:pt x="195" y="3213"/>
                    </a:cubicBezTo>
                    <a:cubicBezTo>
                      <a:pt x="237" y="3213"/>
                      <a:pt x="273" y="3188"/>
                      <a:pt x="286" y="3145"/>
                    </a:cubicBezTo>
                    <a:cubicBezTo>
                      <a:pt x="330" y="2966"/>
                      <a:pt x="392" y="2794"/>
                      <a:pt x="466" y="2636"/>
                    </a:cubicBezTo>
                    <a:cubicBezTo>
                      <a:pt x="488" y="2589"/>
                      <a:pt x="467" y="2536"/>
                      <a:pt x="423" y="2515"/>
                    </a:cubicBezTo>
                    <a:cubicBezTo>
                      <a:pt x="410" y="2509"/>
                      <a:pt x="397" y="2506"/>
                      <a:pt x="383" y="2506"/>
                    </a:cubicBezTo>
                    <a:close/>
                    <a:moveTo>
                      <a:pt x="4081" y="2780"/>
                    </a:moveTo>
                    <a:cubicBezTo>
                      <a:pt x="4064" y="2780"/>
                      <a:pt x="4048" y="2784"/>
                      <a:pt x="4033" y="2794"/>
                    </a:cubicBezTo>
                    <a:cubicBezTo>
                      <a:pt x="3993" y="2820"/>
                      <a:pt x="3978" y="2876"/>
                      <a:pt x="4004" y="2919"/>
                    </a:cubicBezTo>
                    <a:cubicBezTo>
                      <a:pt x="4102" y="3075"/>
                      <a:pt x="4198" y="3235"/>
                      <a:pt x="4293" y="3397"/>
                    </a:cubicBezTo>
                    <a:cubicBezTo>
                      <a:pt x="4311" y="3425"/>
                      <a:pt x="4341" y="3441"/>
                      <a:pt x="4372" y="3441"/>
                    </a:cubicBezTo>
                    <a:cubicBezTo>
                      <a:pt x="4388" y="3441"/>
                      <a:pt x="4404" y="3438"/>
                      <a:pt x="4417" y="3428"/>
                    </a:cubicBezTo>
                    <a:cubicBezTo>
                      <a:pt x="4460" y="3402"/>
                      <a:pt x="4474" y="3347"/>
                      <a:pt x="4448" y="3304"/>
                    </a:cubicBezTo>
                    <a:cubicBezTo>
                      <a:pt x="4352" y="3140"/>
                      <a:pt x="4255" y="2977"/>
                      <a:pt x="4159" y="2823"/>
                    </a:cubicBezTo>
                    <a:cubicBezTo>
                      <a:pt x="4141" y="2796"/>
                      <a:pt x="4111" y="2780"/>
                      <a:pt x="4081" y="2780"/>
                    </a:cubicBezTo>
                    <a:close/>
                    <a:moveTo>
                      <a:pt x="9389" y="3305"/>
                    </a:moveTo>
                    <a:cubicBezTo>
                      <a:pt x="9346" y="3305"/>
                      <a:pt x="9308" y="3334"/>
                      <a:pt x="9301" y="3378"/>
                    </a:cubicBezTo>
                    <a:cubicBezTo>
                      <a:pt x="9265" y="3560"/>
                      <a:pt x="9219" y="3739"/>
                      <a:pt x="9163" y="3907"/>
                    </a:cubicBezTo>
                    <a:cubicBezTo>
                      <a:pt x="9146" y="3954"/>
                      <a:pt x="9172" y="4005"/>
                      <a:pt x="9221" y="4021"/>
                    </a:cubicBezTo>
                    <a:cubicBezTo>
                      <a:pt x="9229" y="4025"/>
                      <a:pt x="9241" y="4027"/>
                      <a:pt x="9249" y="4027"/>
                    </a:cubicBezTo>
                    <a:cubicBezTo>
                      <a:pt x="9286" y="4027"/>
                      <a:pt x="9322" y="4004"/>
                      <a:pt x="9335" y="3964"/>
                    </a:cubicBezTo>
                    <a:cubicBezTo>
                      <a:pt x="9394" y="3789"/>
                      <a:pt x="9443" y="3603"/>
                      <a:pt x="9478" y="3413"/>
                    </a:cubicBezTo>
                    <a:cubicBezTo>
                      <a:pt x="9488" y="3364"/>
                      <a:pt x="9457" y="3317"/>
                      <a:pt x="9407" y="3307"/>
                    </a:cubicBezTo>
                    <a:cubicBezTo>
                      <a:pt x="9401" y="3305"/>
                      <a:pt x="9395" y="3305"/>
                      <a:pt x="9389" y="3305"/>
                    </a:cubicBezTo>
                    <a:close/>
                    <a:moveTo>
                      <a:pt x="106" y="3585"/>
                    </a:moveTo>
                    <a:cubicBezTo>
                      <a:pt x="59" y="3585"/>
                      <a:pt x="18" y="3621"/>
                      <a:pt x="15" y="3669"/>
                    </a:cubicBezTo>
                    <a:cubicBezTo>
                      <a:pt x="6" y="3778"/>
                      <a:pt x="1" y="3892"/>
                      <a:pt x="1" y="4007"/>
                    </a:cubicBezTo>
                    <a:cubicBezTo>
                      <a:pt x="1" y="4084"/>
                      <a:pt x="2" y="4161"/>
                      <a:pt x="6" y="4237"/>
                    </a:cubicBezTo>
                    <a:cubicBezTo>
                      <a:pt x="9" y="4286"/>
                      <a:pt x="49" y="4323"/>
                      <a:pt x="98" y="4323"/>
                    </a:cubicBezTo>
                    <a:cubicBezTo>
                      <a:pt x="100" y="4323"/>
                      <a:pt x="101" y="4323"/>
                      <a:pt x="102" y="4326"/>
                    </a:cubicBezTo>
                    <a:cubicBezTo>
                      <a:pt x="152" y="4323"/>
                      <a:pt x="191" y="4280"/>
                      <a:pt x="188" y="4230"/>
                    </a:cubicBezTo>
                    <a:cubicBezTo>
                      <a:pt x="185" y="4157"/>
                      <a:pt x="184" y="4084"/>
                      <a:pt x="184" y="4008"/>
                    </a:cubicBezTo>
                    <a:cubicBezTo>
                      <a:pt x="184" y="3898"/>
                      <a:pt x="187" y="3789"/>
                      <a:pt x="195" y="3685"/>
                    </a:cubicBezTo>
                    <a:cubicBezTo>
                      <a:pt x="201" y="3634"/>
                      <a:pt x="164" y="3590"/>
                      <a:pt x="114" y="3586"/>
                    </a:cubicBezTo>
                    <a:cubicBezTo>
                      <a:pt x="111" y="3586"/>
                      <a:pt x="109" y="3585"/>
                      <a:pt x="106" y="3585"/>
                    </a:cubicBezTo>
                    <a:close/>
                    <a:moveTo>
                      <a:pt x="4656" y="3740"/>
                    </a:moveTo>
                    <a:cubicBezTo>
                      <a:pt x="4640" y="3740"/>
                      <a:pt x="4624" y="3745"/>
                      <a:pt x="4610" y="3753"/>
                    </a:cubicBezTo>
                    <a:cubicBezTo>
                      <a:pt x="4567" y="3779"/>
                      <a:pt x="4553" y="3835"/>
                      <a:pt x="4577" y="3878"/>
                    </a:cubicBezTo>
                    <a:cubicBezTo>
                      <a:pt x="4671" y="4041"/>
                      <a:pt x="4769" y="4201"/>
                      <a:pt x="4865" y="4359"/>
                    </a:cubicBezTo>
                    <a:cubicBezTo>
                      <a:pt x="4882" y="4386"/>
                      <a:pt x="4912" y="4402"/>
                      <a:pt x="4942" y="4402"/>
                    </a:cubicBezTo>
                    <a:cubicBezTo>
                      <a:pt x="4959" y="4402"/>
                      <a:pt x="4976" y="4399"/>
                      <a:pt x="4991" y="4388"/>
                    </a:cubicBezTo>
                    <a:cubicBezTo>
                      <a:pt x="5034" y="4362"/>
                      <a:pt x="5048" y="4306"/>
                      <a:pt x="5021" y="4263"/>
                    </a:cubicBezTo>
                    <a:cubicBezTo>
                      <a:pt x="4925" y="4107"/>
                      <a:pt x="4829" y="3947"/>
                      <a:pt x="4734" y="3785"/>
                    </a:cubicBezTo>
                    <a:cubicBezTo>
                      <a:pt x="4716" y="3756"/>
                      <a:pt x="4687" y="3740"/>
                      <a:pt x="4656" y="3740"/>
                    </a:cubicBezTo>
                    <a:close/>
                    <a:moveTo>
                      <a:pt x="9034" y="4360"/>
                    </a:moveTo>
                    <a:cubicBezTo>
                      <a:pt x="9001" y="4360"/>
                      <a:pt x="8970" y="4378"/>
                      <a:pt x="8954" y="4409"/>
                    </a:cubicBezTo>
                    <a:cubicBezTo>
                      <a:pt x="8871" y="4572"/>
                      <a:pt x="8777" y="4730"/>
                      <a:pt x="8671" y="4874"/>
                    </a:cubicBezTo>
                    <a:cubicBezTo>
                      <a:pt x="8642" y="4916"/>
                      <a:pt x="8651" y="4973"/>
                      <a:pt x="8692" y="5002"/>
                    </a:cubicBezTo>
                    <a:cubicBezTo>
                      <a:pt x="8708" y="5015"/>
                      <a:pt x="8728" y="5021"/>
                      <a:pt x="8745" y="5021"/>
                    </a:cubicBezTo>
                    <a:cubicBezTo>
                      <a:pt x="8775" y="5021"/>
                      <a:pt x="8801" y="5006"/>
                      <a:pt x="8817" y="4980"/>
                    </a:cubicBezTo>
                    <a:cubicBezTo>
                      <a:pt x="8928" y="4827"/>
                      <a:pt x="9029" y="4664"/>
                      <a:pt x="9115" y="4492"/>
                    </a:cubicBezTo>
                    <a:cubicBezTo>
                      <a:pt x="9138" y="4448"/>
                      <a:pt x="9120" y="4393"/>
                      <a:pt x="9076" y="4370"/>
                    </a:cubicBezTo>
                    <a:cubicBezTo>
                      <a:pt x="9062" y="4364"/>
                      <a:pt x="9048" y="4360"/>
                      <a:pt x="9034" y="4360"/>
                    </a:cubicBezTo>
                    <a:close/>
                    <a:moveTo>
                      <a:pt x="5247" y="4689"/>
                    </a:moveTo>
                    <a:cubicBezTo>
                      <a:pt x="5229" y="4689"/>
                      <a:pt x="5211" y="4694"/>
                      <a:pt x="5196" y="4705"/>
                    </a:cubicBezTo>
                    <a:cubicBezTo>
                      <a:pt x="5154" y="4734"/>
                      <a:pt x="5143" y="4791"/>
                      <a:pt x="5171" y="4831"/>
                    </a:cubicBezTo>
                    <a:cubicBezTo>
                      <a:pt x="5290" y="5006"/>
                      <a:pt x="5399" y="5154"/>
                      <a:pt x="5508" y="5288"/>
                    </a:cubicBezTo>
                    <a:cubicBezTo>
                      <a:pt x="5526" y="5311"/>
                      <a:pt x="5551" y="5323"/>
                      <a:pt x="5578" y="5323"/>
                    </a:cubicBezTo>
                    <a:cubicBezTo>
                      <a:pt x="5598" y="5323"/>
                      <a:pt x="5618" y="5317"/>
                      <a:pt x="5635" y="5300"/>
                    </a:cubicBezTo>
                    <a:cubicBezTo>
                      <a:pt x="5675" y="5268"/>
                      <a:pt x="5682" y="5211"/>
                      <a:pt x="5649" y="5172"/>
                    </a:cubicBezTo>
                    <a:cubicBezTo>
                      <a:pt x="5544" y="5042"/>
                      <a:pt x="5436" y="4896"/>
                      <a:pt x="5322" y="4728"/>
                    </a:cubicBezTo>
                    <a:cubicBezTo>
                      <a:pt x="5304" y="4703"/>
                      <a:pt x="5275" y="4689"/>
                      <a:pt x="5247" y="4689"/>
                    </a:cubicBezTo>
                    <a:close/>
                    <a:moveTo>
                      <a:pt x="161" y="4697"/>
                    </a:moveTo>
                    <a:cubicBezTo>
                      <a:pt x="156" y="4697"/>
                      <a:pt x="150" y="4697"/>
                      <a:pt x="144" y="4698"/>
                    </a:cubicBezTo>
                    <a:cubicBezTo>
                      <a:pt x="94" y="4705"/>
                      <a:pt x="59" y="4751"/>
                      <a:pt x="69" y="4801"/>
                    </a:cubicBezTo>
                    <a:cubicBezTo>
                      <a:pt x="100" y="4985"/>
                      <a:pt x="138" y="5171"/>
                      <a:pt x="187" y="5357"/>
                    </a:cubicBezTo>
                    <a:cubicBezTo>
                      <a:pt x="198" y="5397"/>
                      <a:pt x="234" y="5424"/>
                      <a:pt x="274" y="5424"/>
                    </a:cubicBezTo>
                    <a:cubicBezTo>
                      <a:pt x="281" y="5424"/>
                      <a:pt x="289" y="5423"/>
                      <a:pt x="297" y="5420"/>
                    </a:cubicBezTo>
                    <a:cubicBezTo>
                      <a:pt x="346" y="5409"/>
                      <a:pt x="374" y="5358"/>
                      <a:pt x="363" y="5310"/>
                    </a:cubicBezTo>
                    <a:cubicBezTo>
                      <a:pt x="316" y="5131"/>
                      <a:pt x="277" y="4950"/>
                      <a:pt x="248" y="4773"/>
                    </a:cubicBezTo>
                    <a:cubicBezTo>
                      <a:pt x="242" y="4729"/>
                      <a:pt x="205" y="4697"/>
                      <a:pt x="161" y="4697"/>
                    </a:cubicBezTo>
                    <a:close/>
                    <a:moveTo>
                      <a:pt x="8384" y="5263"/>
                    </a:moveTo>
                    <a:cubicBezTo>
                      <a:pt x="8361" y="5263"/>
                      <a:pt x="8338" y="5272"/>
                      <a:pt x="8320" y="5290"/>
                    </a:cubicBezTo>
                    <a:cubicBezTo>
                      <a:pt x="8194" y="5417"/>
                      <a:pt x="8056" y="5537"/>
                      <a:pt x="7910" y="5648"/>
                    </a:cubicBezTo>
                    <a:cubicBezTo>
                      <a:pt x="7870" y="5679"/>
                      <a:pt x="7862" y="5736"/>
                      <a:pt x="7892" y="5775"/>
                    </a:cubicBezTo>
                    <a:cubicBezTo>
                      <a:pt x="7910" y="5798"/>
                      <a:pt x="7939" y="5811"/>
                      <a:pt x="7966" y="5811"/>
                    </a:cubicBezTo>
                    <a:cubicBezTo>
                      <a:pt x="7985" y="5811"/>
                      <a:pt x="8003" y="5805"/>
                      <a:pt x="8019" y="5792"/>
                    </a:cubicBezTo>
                    <a:cubicBezTo>
                      <a:pt x="8172" y="5679"/>
                      <a:pt x="8318" y="5552"/>
                      <a:pt x="8449" y="5419"/>
                    </a:cubicBezTo>
                    <a:cubicBezTo>
                      <a:pt x="8485" y="5383"/>
                      <a:pt x="8485" y="5325"/>
                      <a:pt x="8449" y="5290"/>
                    </a:cubicBezTo>
                    <a:cubicBezTo>
                      <a:pt x="8431" y="5272"/>
                      <a:pt x="8408" y="5263"/>
                      <a:pt x="8384" y="5263"/>
                    </a:cubicBezTo>
                    <a:close/>
                    <a:moveTo>
                      <a:pt x="5955" y="5548"/>
                    </a:moveTo>
                    <a:cubicBezTo>
                      <a:pt x="5931" y="5548"/>
                      <a:pt x="5907" y="5558"/>
                      <a:pt x="5890" y="5577"/>
                    </a:cubicBezTo>
                    <a:cubicBezTo>
                      <a:pt x="5856" y="5616"/>
                      <a:pt x="5857" y="5673"/>
                      <a:pt x="5894" y="5706"/>
                    </a:cubicBezTo>
                    <a:cubicBezTo>
                      <a:pt x="6052" y="5850"/>
                      <a:pt x="6209" y="5966"/>
                      <a:pt x="6367" y="6043"/>
                    </a:cubicBezTo>
                    <a:cubicBezTo>
                      <a:pt x="6380" y="6051"/>
                      <a:pt x="6394" y="6054"/>
                      <a:pt x="6408" y="6054"/>
                    </a:cubicBezTo>
                    <a:cubicBezTo>
                      <a:pt x="6443" y="6054"/>
                      <a:pt x="6474" y="6037"/>
                      <a:pt x="6489" y="6003"/>
                    </a:cubicBezTo>
                    <a:cubicBezTo>
                      <a:pt x="6513" y="5957"/>
                      <a:pt x="6494" y="5904"/>
                      <a:pt x="6450" y="5881"/>
                    </a:cubicBezTo>
                    <a:cubicBezTo>
                      <a:pt x="6308" y="5809"/>
                      <a:pt x="6164" y="5705"/>
                      <a:pt x="6019" y="5573"/>
                    </a:cubicBezTo>
                    <a:cubicBezTo>
                      <a:pt x="6000" y="5557"/>
                      <a:pt x="5977" y="5548"/>
                      <a:pt x="5955" y="5548"/>
                    </a:cubicBezTo>
                    <a:close/>
                    <a:moveTo>
                      <a:pt x="7484" y="5913"/>
                    </a:moveTo>
                    <a:cubicBezTo>
                      <a:pt x="7473" y="5913"/>
                      <a:pt x="7462" y="5915"/>
                      <a:pt x="7451" y="5920"/>
                    </a:cubicBezTo>
                    <a:cubicBezTo>
                      <a:pt x="7290" y="5984"/>
                      <a:pt x="7133" y="6019"/>
                      <a:pt x="6980" y="6019"/>
                    </a:cubicBezTo>
                    <a:lnTo>
                      <a:pt x="6944" y="6019"/>
                    </a:lnTo>
                    <a:cubicBezTo>
                      <a:pt x="6942" y="6018"/>
                      <a:pt x="6941" y="6018"/>
                      <a:pt x="6939" y="6018"/>
                    </a:cubicBezTo>
                    <a:cubicBezTo>
                      <a:pt x="6892" y="6018"/>
                      <a:pt x="6852" y="6057"/>
                      <a:pt x="6851" y="6106"/>
                    </a:cubicBezTo>
                    <a:cubicBezTo>
                      <a:pt x="6849" y="6156"/>
                      <a:pt x="6888" y="6197"/>
                      <a:pt x="6938" y="6199"/>
                    </a:cubicBezTo>
                    <a:lnTo>
                      <a:pt x="6981" y="6199"/>
                    </a:lnTo>
                    <a:cubicBezTo>
                      <a:pt x="7157" y="6199"/>
                      <a:pt x="7339" y="6162"/>
                      <a:pt x="7518" y="6089"/>
                    </a:cubicBezTo>
                    <a:cubicBezTo>
                      <a:pt x="7565" y="6070"/>
                      <a:pt x="7588" y="6017"/>
                      <a:pt x="7568" y="5970"/>
                    </a:cubicBezTo>
                    <a:cubicBezTo>
                      <a:pt x="7555" y="5935"/>
                      <a:pt x="7520" y="5913"/>
                      <a:pt x="7484" y="59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29"/>
              <p:cNvSpPr/>
              <p:nvPr/>
            </p:nvSpPr>
            <p:spPr>
              <a:xfrm>
                <a:off x="3114180" y="4290079"/>
                <a:ext cx="9901" cy="1366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32" extrusionOk="0">
                    <a:moveTo>
                      <a:pt x="106" y="1"/>
                    </a:moveTo>
                    <a:cubicBezTo>
                      <a:pt x="93" y="1"/>
                      <a:pt x="80" y="4"/>
                      <a:pt x="68" y="10"/>
                    </a:cubicBezTo>
                    <a:cubicBezTo>
                      <a:pt x="21" y="30"/>
                      <a:pt x="1" y="85"/>
                      <a:pt x="22" y="130"/>
                    </a:cubicBezTo>
                    <a:cubicBezTo>
                      <a:pt x="22" y="130"/>
                      <a:pt x="64" y="220"/>
                      <a:pt x="125" y="375"/>
                    </a:cubicBezTo>
                    <a:cubicBezTo>
                      <a:pt x="140" y="410"/>
                      <a:pt x="172" y="432"/>
                      <a:pt x="208" y="432"/>
                    </a:cubicBezTo>
                    <a:cubicBezTo>
                      <a:pt x="220" y="432"/>
                      <a:pt x="231" y="431"/>
                      <a:pt x="243" y="429"/>
                    </a:cubicBezTo>
                    <a:cubicBezTo>
                      <a:pt x="290" y="410"/>
                      <a:pt x="313" y="357"/>
                      <a:pt x="294" y="310"/>
                    </a:cubicBezTo>
                    <a:cubicBezTo>
                      <a:pt x="230" y="146"/>
                      <a:pt x="187" y="55"/>
                      <a:pt x="187" y="55"/>
                    </a:cubicBezTo>
                    <a:cubicBezTo>
                      <a:pt x="173" y="21"/>
                      <a:pt x="141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29"/>
              <p:cNvSpPr/>
              <p:nvPr/>
            </p:nvSpPr>
            <p:spPr>
              <a:xfrm>
                <a:off x="2699477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2040" y="1"/>
                    </a:moveTo>
                    <a:cubicBezTo>
                      <a:pt x="1391" y="1"/>
                      <a:pt x="328" y="239"/>
                      <a:pt x="194" y="512"/>
                    </a:cubicBezTo>
                    <a:cubicBezTo>
                      <a:pt x="0" y="906"/>
                      <a:pt x="851" y="11825"/>
                      <a:pt x="968" y="12096"/>
                    </a:cubicBezTo>
                    <a:cubicBezTo>
                      <a:pt x="1018" y="12207"/>
                      <a:pt x="1247" y="12246"/>
                      <a:pt x="1552" y="12246"/>
                    </a:cubicBezTo>
                    <a:cubicBezTo>
                      <a:pt x="1992" y="12246"/>
                      <a:pt x="2590" y="12164"/>
                      <a:pt x="3037" y="12096"/>
                    </a:cubicBezTo>
                    <a:cubicBezTo>
                      <a:pt x="3796" y="11979"/>
                      <a:pt x="2542" y="156"/>
                      <a:pt x="2542" y="156"/>
                    </a:cubicBezTo>
                    <a:cubicBezTo>
                      <a:pt x="2531" y="47"/>
                      <a:pt x="2325" y="1"/>
                      <a:pt x="2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29"/>
              <p:cNvSpPr/>
              <p:nvPr/>
            </p:nvSpPr>
            <p:spPr>
              <a:xfrm>
                <a:off x="3159604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1756" y="1"/>
                    </a:moveTo>
                    <a:cubicBezTo>
                      <a:pt x="1471" y="1"/>
                      <a:pt x="1266" y="47"/>
                      <a:pt x="1255" y="156"/>
                    </a:cubicBezTo>
                    <a:cubicBezTo>
                      <a:pt x="1255" y="156"/>
                      <a:pt x="1" y="11979"/>
                      <a:pt x="760" y="12096"/>
                    </a:cubicBezTo>
                    <a:cubicBezTo>
                      <a:pt x="1207" y="12164"/>
                      <a:pt x="1805" y="12246"/>
                      <a:pt x="2245" y="12246"/>
                    </a:cubicBezTo>
                    <a:cubicBezTo>
                      <a:pt x="2550" y="12246"/>
                      <a:pt x="2779" y="12207"/>
                      <a:pt x="2829" y="12096"/>
                    </a:cubicBezTo>
                    <a:cubicBezTo>
                      <a:pt x="2946" y="11825"/>
                      <a:pt x="3797" y="906"/>
                      <a:pt x="3603" y="512"/>
                    </a:cubicBezTo>
                    <a:cubicBezTo>
                      <a:pt x="3469" y="239"/>
                      <a:pt x="2405" y="1"/>
                      <a:pt x="17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6" name="Google Shape;5746;p29"/>
            <p:cNvGrpSpPr/>
            <p:nvPr/>
          </p:nvGrpSpPr>
          <p:grpSpPr>
            <a:xfrm>
              <a:off x="960727" y="122731"/>
              <a:ext cx="147945" cy="134470"/>
              <a:chOff x="3477352" y="993181"/>
              <a:chExt cx="147945" cy="134470"/>
            </a:xfrm>
          </p:grpSpPr>
          <p:sp>
            <p:nvSpPr>
              <p:cNvPr id="5747" name="Google Shape;5747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9" name="Google Shape;5749;p29"/>
            <p:cNvGrpSpPr/>
            <p:nvPr/>
          </p:nvGrpSpPr>
          <p:grpSpPr>
            <a:xfrm>
              <a:off x="1342128" y="230481"/>
              <a:ext cx="83763" cy="83541"/>
              <a:chOff x="3317703" y="1099656"/>
              <a:chExt cx="83763" cy="83541"/>
            </a:xfrm>
          </p:grpSpPr>
          <p:sp>
            <p:nvSpPr>
              <p:cNvPr id="5750" name="Google Shape;5750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2" name="Google Shape;5752;p29"/>
            <p:cNvGrpSpPr/>
            <p:nvPr/>
          </p:nvGrpSpPr>
          <p:grpSpPr>
            <a:xfrm>
              <a:off x="420052" y="2664781"/>
              <a:ext cx="147945" cy="134470"/>
              <a:chOff x="3477352" y="993181"/>
              <a:chExt cx="147945" cy="134470"/>
            </a:xfrm>
          </p:grpSpPr>
          <p:sp>
            <p:nvSpPr>
              <p:cNvPr id="5753" name="Google Shape;5753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5" name="Google Shape;5755;p29"/>
            <p:cNvGrpSpPr/>
            <p:nvPr/>
          </p:nvGrpSpPr>
          <p:grpSpPr>
            <a:xfrm>
              <a:off x="336291" y="1379131"/>
              <a:ext cx="83763" cy="83541"/>
              <a:chOff x="3317703" y="1099656"/>
              <a:chExt cx="83763" cy="83541"/>
            </a:xfrm>
          </p:grpSpPr>
          <p:sp>
            <p:nvSpPr>
              <p:cNvPr id="5756" name="Google Shape;5756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8" name="Google Shape;5758;p29"/>
            <p:cNvGrpSpPr/>
            <p:nvPr/>
          </p:nvGrpSpPr>
          <p:grpSpPr>
            <a:xfrm>
              <a:off x="5625102" y="4845006"/>
              <a:ext cx="147945" cy="134470"/>
              <a:chOff x="3477352" y="993181"/>
              <a:chExt cx="147945" cy="134470"/>
            </a:xfrm>
          </p:grpSpPr>
          <p:sp>
            <p:nvSpPr>
              <p:cNvPr id="5759" name="Google Shape;5759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1" name="Google Shape;5761;p29"/>
            <p:cNvGrpSpPr/>
            <p:nvPr/>
          </p:nvGrpSpPr>
          <p:grpSpPr>
            <a:xfrm>
              <a:off x="4069203" y="4761456"/>
              <a:ext cx="83763" cy="83541"/>
              <a:chOff x="3317703" y="1099656"/>
              <a:chExt cx="83763" cy="83541"/>
            </a:xfrm>
          </p:grpSpPr>
          <p:sp>
            <p:nvSpPr>
              <p:cNvPr id="5762" name="Google Shape;5762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5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" name="Google Shape;5765;p30"/>
          <p:cNvSpPr txBox="1">
            <a:spLocks noGrp="1"/>
          </p:cNvSpPr>
          <p:nvPr>
            <p:ph type="title"/>
          </p:nvPr>
        </p:nvSpPr>
        <p:spPr>
          <a:xfrm>
            <a:off x="720000" y="2173938"/>
            <a:ext cx="2305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66" name="Google Shape;5766;p30"/>
          <p:cNvSpPr txBox="1">
            <a:spLocks noGrp="1"/>
          </p:cNvSpPr>
          <p:nvPr>
            <p:ph type="subTitle" idx="1"/>
          </p:nvPr>
        </p:nvSpPr>
        <p:spPr>
          <a:xfrm>
            <a:off x="720000" y="2458338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67" name="Google Shape;5767;p30"/>
          <p:cNvSpPr txBox="1">
            <a:spLocks noGrp="1"/>
          </p:cNvSpPr>
          <p:nvPr>
            <p:ph type="title" idx="2"/>
          </p:nvPr>
        </p:nvSpPr>
        <p:spPr>
          <a:xfrm>
            <a:off x="3419271" y="2173938"/>
            <a:ext cx="2305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68" name="Google Shape;5768;p30"/>
          <p:cNvSpPr txBox="1">
            <a:spLocks noGrp="1"/>
          </p:cNvSpPr>
          <p:nvPr>
            <p:ph type="subTitle" idx="3"/>
          </p:nvPr>
        </p:nvSpPr>
        <p:spPr>
          <a:xfrm>
            <a:off x="3419271" y="2458338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69" name="Google Shape;5769;p30"/>
          <p:cNvSpPr txBox="1">
            <a:spLocks noGrp="1"/>
          </p:cNvSpPr>
          <p:nvPr>
            <p:ph type="title" idx="4"/>
          </p:nvPr>
        </p:nvSpPr>
        <p:spPr>
          <a:xfrm>
            <a:off x="720000" y="3684450"/>
            <a:ext cx="2305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70" name="Google Shape;5770;p30"/>
          <p:cNvSpPr txBox="1">
            <a:spLocks noGrp="1"/>
          </p:cNvSpPr>
          <p:nvPr>
            <p:ph type="subTitle" idx="5"/>
          </p:nvPr>
        </p:nvSpPr>
        <p:spPr>
          <a:xfrm>
            <a:off x="72000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71" name="Google Shape;5771;p30"/>
          <p:cNvSpPr txBox="1">
            <a:spLocks noGrp="1"/>
          </p:cNvSpPr>
          <p:nvPr>
            <p:ph type="title" idx="6"/>
          </p:nvPr>
        </p:nvSpPr>
        <p:spPr>
          <a:xfrm>
            <a:off x="3419271" y="3684450"/>
            <a:ext cx="2305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72" name="Google Shape;5772;p30"/>
          <p:cNvSpPr txBox="1">
            <a:spLocks noGrp="1"/>
          </p:cNvSpPr>
          <p:nvPr>
            <p:ph type="subTitle" idx="7"/>
          </p:nvPr>
        </p:nvSpPr>
        <p:spPr>
          <a:xfrm>
            <a:off x="3419271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73" name="Google Shape;5773;p30"/>
          <p:cNvSpPr txBox="1">
            <a:spLocks noGrp="1"/>
          </p:cNvSpPr>
          <p:nvPr>
            <p:ph type="title" idx="8"/>
          </p:nvPr>
        </p:nvSpPr>
        <p:spPr>
          <a:xfrm>
            <a:off x="6118550" y="2173938"/>
            <a:ext cx="2305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74" name="Google Shape;5774;p30"/>
          <p:cNvSpPr txBox="1">
            <a:spLocks noGrp="1"/>
          </p:cNvSpPr>
          <p:nvPr>
            <p:ph type="subTitle" idx="9"/>
          </p:nvPr>
        </p:nvSpPr>
        <p:spPr>
          <a:xfrm>
            <a:off x="6118550" y="2458338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75" name="Google Shape;5775;p30"/>
          <p:cNvSpPr txBox="1">
            <a:spLocks noGrp="1"/>
          </p:cNvSpPr>
          <p:nvPr>
            <p:ph type="title" idx="13"/>
          </p:nvPr>
        </p:nvSpPr>
        <p:spPr>
          <a:xfrm>
            <a:off x="6118550" y="3684450"/>
            <a:ext cx="2305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76" name="Google Shape;5776;p30"/>
          <p:cNvSpPr txBox="1">
            <a:spLocks noGrp="1"/>
          </p:cNvSpPr>
          <p:nvPr>
            <p:ph type="subTitle" idx="14"/>
          </p:nvPr>
        </p:nvSpPr>
        <p:spPr>
          <a:xfrm>
            <a:off x="611855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77" name="Google Shape;5777;p30"/>
          <p:cNvSpPr txBox="1">
            <a:spLocks noGrp="1"/>
          </p:cNvSpPr>
          <p:nvPr>
            <p:ph type="subTitle" idx="15"/>
          </p:nvPr>
        </p:nvSpPr>
        <p:spPr>
          <a:xfrm>
            <a:off x="719825" y="1174500"/>
            <a:ext cx="77040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78" name="Google Shape;5778;p30"/>
          <p:cNvSpPr txBox="1">
            <a:spLocks noGrp="1"/>
          </p:cNvSpPr>
          <p:nvPr>
            <p:ph type="title" idx="16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779" name="Google Shape;5779;p30"/>
          <p:cNvGrpSpPr/>
          <p:nvPr/>
        </p:nvGrpSpPr>
        <p:grpSpPr>
          <a:xfrm>
            <a:off x="71813" y="-67850"/>
            <a:ext cx="9020124" cy="5260268"/>
            <a:chOff x="71813" y="-67850"/>
            <a:chExt cx="9020124" cy="5260268"/>
          </a:xfrm>
        </p:grpSpPr>
        <p:grpSp>
          <p:nvGrpSpPr>
            <p:cNvPr id="5780" name="Google Shape;5780;p30"/>
            <p:cNvGrpSpPr/>
            <p:nvPr/>
          </p:nvGrpSpPr>
          <p:grpSpPr>
            <a:xfrm>
              <a:off x="71813" y="1649850"/>
              <a:ext cx="606933" cy="684559"/>
              <a:chOff x="4761063" y="821638"/>
              <a:chExt cx="606933" cy="684559"/>
            </a:xfrm>
          </p:grpSpPr>
          <p:sp>
            <p:nvSpPr>
              <p:cNvPr id="5781" name="Google Shape;5781;p30"/>
              <p:cNvSpPr/>
              <p:nvPr/>
            </p:nvSpPr>
            <p:spPr>
              <a:xfrm>
                <a:off x="4761063" y="821638"/>
                <a:ext cx="590863" cy="469679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14848" extrusionOk="0">
                    <a:moveTo>
                      <a:pt x="6863" y="1"/>
                    </a:moveTo>
                    <a:cubicBezTo>
                      <a:pt x="6859" y="1"/>
                      <a:pt x="7070" y="6"/>
                      <a:pt x="7307" y="13"/>
                    </a:cubicBezTo>
                    <a:lnTo>
                      <a:pt x="7307" y="13"/>
                    </a:lnTo>
                    <a:cubicBezTo>
                      <a:pt x="7334" y="13"/>
                      <a:pt x="7362" y="14"/>
                      <a:pt x="7390" y="14"/>
                    </a:cubicBezTo>
                    <a:lnTo>
                      <a:pt x="7390" y="14"/>
                    </a:lnTo>
                    <a:cubicBezTo>
                      <a:pt x="7009" y="5"/>
                      <a:pt x="6867" y="1"/>
                      <a:pt x="6863" y="1"/>
                    </a:cubicBezTo>
                    <a:close/>
                    <a:moveTo>
                      <a:pt x="7390" y="14"/>
                    </a:moveTo>
                    <a:cubicBezTo>
                      <a:pt x="7396" y="14"/>
                      <a:pt x="7403" y="15"/>
                      <a:pt x="7409" y="15"/>
                    </a:cubicBezTo>
                    <a:cubicBezTo>
                      <a:pt x="7403" y="15"/>
                      <a:pt x="7396" y="14"/>
                      <a:pt x="7390" y="14"/>
                    </a:cubicBezTo>
                    <a:close/>
                    <a:moveTo>
                      <a:pt x="7175" y="12"/>
                    </a:moveTo>
                    <a:cubicBezTo>
                      <a:pt x="4490" y="12"/>
                      <a:pt x="1952" y="1228"/>
                      <a:pt x="1889" y="1702"/>
                    </a:cubicBezTo>
                    <a:cubicBezTo>
                      <a:pt x="1471" y="4807"/>
                      <a:pt x="347" y="7873"/>
                      <a:pt x="12" y="10969"/>
                    </a:cubicBezTo>
                    <a:cubicBezTo>
                      <a:pt x="1" y="11070"/>
                      <a:pt x="84" y="11159"/>
                      <a:pt x="168" y="11186"/>
                    </a:cubicBezTo>
                    <a:cubicBezTo>
                      <a:pt x="188" y="11192"/>
                      <a:pt x="209" y="11195"/>
                      <a:pt x="230" y="11195"/>
                    </a:cubicBezTo>
                    <a:cubicBezTo>
                      <a:pt x="270" y="11195"/>
                      <a:pt x="310" y="11185"/>
                      <a:pt x="344" y="11165"/>
                    </a:cubicBezTo>
                    <a:cubicBezTo>
                      <a:pt x="954" y="11030"/>
                      <a:pt x="1533" y="10970"/>
                      <a:pt x="2085" y="10970"/>
                    </a:cubicBezTo>
                    <a:cubicBezTo>
                      <a:pt x="5000" y="10970"/>
                      <a:pt x="7148" y="12631"/>
                      <a:pt x="8881" y="13582"/>
                    </a:cubicBezTo>
                    <a:cubicBezTo>
                      <a:pt x="9276" y="13798"/>
                      <a:pt x="9687" y="14000"/>
                      <a:pt x="10103" y="14180"/>
                    </a:cubicBezTo>
                    <a:cubicBezTo>
                      <a:pt x="10873" y="14514"/>
                      <a:pt x="11711" y="14727"/>
                      <a:pt x="12587" y="14815"/>
                    </a:cubicBezTo>
                    <a:cubicBezTo>
                      <a:pt x="12744" y="14830"/>
                      <a:pt x="12906" y="14839"/>
                      <a:pt x="13070" y="14845"/>
                    </a:cubicBezTo>
                    <a:cubicBezTo>
                      <a:pt x="13131" y="14847"/>
                      <a:pt x="13193" y="14847"/>
                      <a:pt x="13256" y="14847"/>
                    </a:cubicBezTo>
                    <a:cubicBezTo>
                      <a:pt x="13441" y="14847"/>
                      <a:pt x="13631" y="14840"/>
                      <a:pt x="13821" y="14825"/>
                    </a:cubicBezTo>
                    <a:cubicBezTo>
                      <a:pt x="15552" y="14693"/>
                      <a:pt x="15504" y="14279"/>
                      <a:pt x="15597" y="13864"/>
                    </a:cubicBezTo>
                    <a:cubicBezTo>
                      <a:pt x="15647" y="13640"/>
                      <a:pt x="15721" y="13347"/>
                      <a:pt x="15780" y="13125"/>
                    </a:cubicBezTo>
                    <a:cubicBezTo>
                      <a:pt x="17438" y="6915"/>
                      <a:pt x="18409" y="5235"/>
                      <a:pt x="18465" y="5048"/>
                    </a:cubicBezTo>
                    <a:cubicBezTo>
                      <a:pt x="18678" y="4343"/>
                      <a:pt x="17581" y="4621"/>
                      <a:pt x="15716" y="3802"/>
                    </a:cubicBezTo>
                    <a:cubicBezTo>
                      <a:pt x="13647" y="2840"/>
                      <a:pt x="13672" y="2084"/>
                      <a:pt x="11825" y="1119"/>
                    </a:cubicBezTo>
                    <a:cubicBezTo>
                      <a:pt x="10537" y="440"/>
                      <a:pt x="8989" y="72"/>
                      <a:pt x="7510" y="18"/>
                    </a:cubicBezTo>
                    <a:lnTo>
                      <a:pt x="7510" y="18"/>
                    </a:lnTo>
                    <a:cubicBezTo>
                      <a:pt x="7744" y="24"/>
                      <a:pt x="7951" y="29"/>
                      <a:pt x="7955" y="29"/>
                    </a:cubicBezTo>
                    <a:cubicBezTo>
                      <a:pt x="7959" y="29"/>
                      <a:pt x="7814" y="26"/>
                      <a:pt x="7409" y="15"/>
                    </a:cubicBezTo>
                    <a:lnTo>
                      <a:pt x="7409" y="15"/>
                    </a:lnTo>
                    <a:cubicBezTo>
                      <a:pt x="7443" y="16"/>
                      <a:pt x="7477" y="17"/>
                      <a:pt x="7510" y="18"/>
                    </a:cubicBezTo>
                    <a:lnTo>
                      <a:pt x="7510" y="18"/>
                    </a:lnTo>
                    <a:cubicBezTo>
                      <a:pt x="7443" y="16"/>
                      <a:pt x="7374" y="14"/>
                      <a:pt x="7307" y="13"/>
                    </a:cubicBezTo>
                    <a:lnTo>
                      <a:pt x="7307" y="13"/>
                    </a:lnTo>
                    <a:cubicBezTo>
                      <a:pt x="7263" y="12"/>
                      <a:pt x="7219" y="12"/>
                      <a:pt x="717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30"/>
              <p:cNvSpPr/>
              <p:nvPr/>
            </p:nvSpPr>
            <p:spPr>
              <a:xfrm>
                <a:off x="5169249" y="917706"/>
                <a:ext cx="198747" cy="588491"/>
              </a:xfrm>
              <a:custGeom>
                <a:avLst/>
                <a:gdLst/>
                <a:ahLst/>
                <a:cxnLst/>
                <a:rect l="l" t="t" r="r" b="b"/>
                <a:pathLst>
                  <a:path w="6283" h="18604" extrusionOk="0">
                    <a:moveTo>
                      <a:pt x="6055" y="0"/>
                    </a:moveTo>
                    <a:cubicBezTo>
                      <a:pt x="5967" y="0"/>
                      <a:pt x="5894" y="59"/>
                      <a:pt x="5860" y="144"/>
                    </a:cubicBezTo>
                    <a:cubicBezTo>
                      <a:pt x="5860" y="144"/>
                      <a:pt x="5860" y="144"/>
                      <a:pt x="5860" y="144"/>
                    </a:cubicBezTo>
                    <a:lnTo>
                      <a:pt x="5860" y="144"/>
                    </a:lnTo>
                    <a:cubicBezTo>
                      <a:pt x="4881" y="2694"/>
                      <a:pt x="1" y="17787"/>
                      <a:pt x="352" y="18443"/>
                    </a:cubicBezTo>
                    <a:cubicBezTo>
                      <a:pt x="409" y="18549"/>
                      <a:pt x="515" y="18603"/>
                      <a:pt x="620" y="18603"/>
                    </a:cubicBezTo>
                    <a:cubicBezTo>
                      <a:pt x="743" y="18603"/>
                      <a:pt x="866" y="18531"/>
                      <a:pt x="919" y="18384"/>
                    </a:cubicBezTo>
                    <a:cubicBezTo>
                      <a:pt x="1133" y="17779"/>
                      <a:pt x="3891" y="6351"/>
                      <a:pt x="6240" y="257"/>
                    </a:cubicBezTo>
                    <a:cubicBezTo>
                      <a:pt x="6282" y="145"/>
                      <a:pt x="6189" y="3"/>
                      <a:pt x="6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30"/>
              <p:cNvSpPr/>
              <p:nvPr/>
            </p:nvSpPr>
            <p:spPr>
              <a:xfrm>
                <a:off x="4841346" y="880221"/>
                <a:ext cx="8667" cy="2264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16" extrusionOk="0">
                    <a:moveTo>
                      <a:pt x="150" y="0"/>
                    </a:moveTo>
                    <a:cubicBezTo>
                      <a:pt x="93" y="0"/>
                      <a:pt x="37" y="41"/>
                      <a:pt x="43" y="107"/>
                    </a:cubicBezTo>
                    <a:cubicBezTo>
                      <a:pt x="53" y="249"/>
                      <a:pt x="46" y="389"/>
                      <a:pt x="24" y="528"/>
                    </a:cubicBezTo>
                    <a:cubicBezTo>
                      <a:pt x="16" y="576"/>
                      <a:pt x="0" y="626"/>
                      <a:pt x="22" y="664"/>
                    </a:cubicBezTo>
                    <a:cubicBezTo>
                      <a:pt x="41" y="699"/>
                      <a:pt x="74" y="716"/>
                      <a:pt x="107" y="716"/>
                    </a:cubicBezTo>
                    <a:cubicBezTo>
                      <a:pt x="147" y="716"/>
                      <a:pt x="187" y="692"/>
                      <a:pt x="202" y="647"/>
                    </a:cubicBezTo>
                    <a:cubicBezTo>
                      <a:pt x="258" y="472"/>
                      <a:pt x="274" y="293"/>
                      <a:pt x="259" y="113"/>
                    </a:cubicBezTo>
                    <a:cubicBezTo>
                      <a:pt x="253" y="34"/>
                      <a:pt x="20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30"/>
              <p:cNvSpPr/>
              <p:nvPr/>
            </p:nvSpPr>
            <p:spPr>
              <a:xfrm>
                <a:off x="4836665" y="917706"/>
                <a:ext cx="7117" cy="1799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69" extrusionOk="0">
                    <a:moveTo>
                      <a:pt x="126" y="1"/>
                    </a:moveTo>
                    <a:cubicBezTo>
                      <a:pt x="82" y="1"/>
                      <a:pt x="38" y="29"/>
                      <a:pt x="33" y="92"/>
                    </a:cubicBezTo>
                    <a:cubicBezTo>
                      <a:pt x="22" y="222"/>
                      <a:pt x="12" y="351"/>
                      <a:pt x="2" y="480"/>
                    </a:cubicBezTo>
                    <a:cubicBezTo>
                      <a:pt x="1" y="517"/>
                      <a:pt x="28" y="552"/>
                      <a:pt x="62" y="565"/>
                    </a:cubicBezTo>
                    <a:cubicBezTo>
                      <a:pt x="70" y="567"/>
                      <a:pt x="78" y="568"/>
                      <a:pt x="85" y="568"/>
                    </a:cubicBezTo>
                    <a:cubicBezTo>
                      <a:pt x="207" y="568"/>
                      <a:pt x="209" y="242"/>
                      <a:pt x="220" y="96"/>
                    </a:cubicBezTo>
                    <a:cubicBezTo>
                      <a:pt x="224" y="35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30"/>
              <p:cNvSpPr/>
              <p:nvPr/>
            </p:nvSpPr>
            <p:spPr>
              <a:xfrm>
                <a:off x="4830085" y="953102"/>
                <a:ext cx="8825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39" extrusionOk="0">
                    <a:moveTo>
                      <a:pt x="175" y="1"/>
                    </a:moveTo>
                    <a:cubicBezTo>
                      <a:pt x="137" y="1"/>
                      <a:pt x="101" y="23"/>
                      <a:pt x="94" y="61"/>
                    </a:cubicBezTo>
                    <a:cubicBezTo>
                      <a:pt x="44" y="335"/>
                      <a:pt x="38" y="335"/>
                      <a:pt x="8" y="557"/>
                    </a:cubicBezTo>
                    <a:cubicBezTo>
                      <a:pt x="1" y="606"/>
                      <a:pt x="46" y="639"/>
                      <a:pt x="90" y="639"/>
                    </a:cubicBezTo>
                    <a:cubicBezTo>
                      <a:pt x="122" y="639"/>
                      <a:pt x="154" y="622"/>
                      <a:pt x="164" y="581"/>
                    </a:cubicBezTo>
                    <a:cubicBezTo>
                      <a:pt x="178" y="522"/>
                      <a:pt x="279" y="97"/>
                      <a:pt x="250" y="44"/>
                    </a:cubicBezTo>
                    <a:cubicBezTo>
                      <a:pt x="233" y="14"/>
                      <a:pt x="203" y="1"/>
                      <a:pt x="1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30"/>
              <p:cNvSpPr/>
              <p:nvPr/>
            </p:nvSpPr>
            <p:spPr>
              <a:xfrm>
                <a:off x="4819203" y="993212"/>
                <a:ext cx="10312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79" extrusionOk="0">
                    <a:moveTo>
                      <a:pt x="234" y="1"/>
                    </a:moveTo>
                    <a:cubicBezTo>
                      <a:pt x="203" y="1"/>
                      <a:pt x="172" y="18"/>
                      <a:pt x="163" y="56"/>
                    </a:cubicBezTo>
                    <a:cubicBezTo>
                      <a:pt x="113" y="268"/>
                      <a:pt x="60" y="479"/>
                      <a:pt x="14" y="691"/>
                    </a:cubicBezTo>
                    <a:cubicBezTo>
                      <a:pt x="1" y="746"/>
                      <a:pt x="39" y="779"/>
                      <a:pt x="79" y="779"/>
                    </a:cubicBezTo>
                    <a:cubicBezTo>
                      <a:pt x="105" y="779"/>
                      <a:pt x="132" y="764"/>
                      <a:pt x="143" y="731"/>
                    </a:cubicBezTo>
                    <a:cubicBezTo>
                      <a:pt x="216" y="499"/>
                      <a:pt x="256" y="337"/>
                      <a:pt x="309" y="101"/>
                    </a:cubicBezTo>
                    <a:cubicBezTo>
                      <a:pt x="325" y="37"/>
                      <a:pt x="279" y="1"/>
                      <a:pt x="2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30"/>
              <p:cNvSpPr/>
              <p:nvPr/>
            </p:nvSpPr>
            <p:spPr>
              <a:xfrm>
                <a:off x="4810663" y="1038036"/>
                <a:ext cx="7876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07" extrusionOk="0">
                    <a:moveTo>
                      <a:pt x="178" y="0"/>
                    </a:moveTo>
                    <a:cubicBezTo>
                      <a:pt x="150" y="0"/>
                      <a:pt x="122" y="21"/>
                      <a:pt x="118" y="47"/>
                    </a:cubicBezTo>
                    <a:cubicBezTo>
                      <a:pt x="111" y="90"/>
                      <a:pt x="1" y="535"/>
                      <a:pt x="19" y="569"/>
                    </a:cubicBezTo>
                    <a:cubicBezTo>
                      <a:pt x="33" y="595"/>
                      <a:pt x="56" y="606"/>
                      <a:pt x="81" y="606"/>
                    </a:cubicBezTo>
                    <a:cubicBezTo>
                      <a:pt x="111" y="606"/>
                      <a:pt x="141" y="588"/>
                      <a:pt x="151" y="555"/>
                    </a:cubicBezTo>
                    <a:cubicBezTo>
                      <a:pt x="197" y="393"/>
                      <a:pt x="201" y="330"/>
                      <a:pt x="227" y="176"/>
                    </a:cubicBezTo>
                    <a:lnTo>
                      <a:pt x="227" y="176"/>
                    </a:lnTo>
                    <a:cubicBezTo>
                      <a:pt x="225" y="187"/>
                      <a:pt x="224" y="192"/>
                      <a:pt x="224" y="192"/>
                    </a:cubicBezTo>
                    <a:cubicBezTo>
                      <a:pt x="224" y="192"/>
                      <a:pt x="234" y="128"/>
                      <a:pt x="241" y="84"/>
                    </a:cubicBezTo>
                    <a:cubicBezTo>
                      <a:pt x="248" y="40"/>
                      <a:pt x="230" y="12"/>
                      <a:pt x="198" y="4"/>
                    </a:cubicBezTo>
                    <a:cubicBezTo>
                      <a:pt x="192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30"/>
              <p:cNvSpPr/>
              <p:nvPr/>
            </p:nvSpPr>
            <p:spPr>
              <a:xfrm>
                <a:off x="4803102" y="1078241"/>
                <a:ext cx="6548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689" extrusionOk="0">
                    <a:moveTo>
                      <a:pt x="132" y="0"/>
                    </a:moveTo>
                    <a:cubicBezTo>
                      <a:pt x="116" y="0"/>
                      <a:pt x="99" y="6"/>
                      <a:pt x="85" y="20"/>
                    </a:cubicBezTo>
                    <a:cubicBezTo>
                      <a:pt x="51" y="53"/>
                      <a:pt x="6" y="576"/>
                      <a:pt x="2" y="621"/>
                    </a:cubicBezTo>
                    <a:cubicBezTo>
                      <a:pt x="0" y="666"/>
                      <a:pt x="36" y="689"/>
                      <a:pt x="70" y="689"/>
                    </a:cubicBezTo>
                    <a:cubicBezTo>
                      <a:pt x="98" y="689"/>
                      <a:pt x="124" y="674"/>
                      <a:pt x="131" y="644"/>
                    </a:cubicBezTo>
                    <a:cubicBezTo>
                      <a:pt x="167" y="455"/>
                      <a:pt x="185" y="265"/>
                      <a:pt x="202" y="73"/>
                    </a:cubicBezTo>
                    <a:cubicBezTo>
                      <a:pt x="206" y="33"/>
                      <a:pt x="170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30"/>
              <p:cNvSpPr/>
              <p:nvPr/>
            </p:nvSpPr>
            <p:spPr>
              <a:xfrm>
                <a:off x="4798579" y="1112245"/>
                <a:ext cx="6200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57" extrusionOk="0">
                    <a:moveTo>
                      <a:pt x="127" y="1"/>
                    </a:moveTo>
                    <a:cubicBezTo>
                      <a:pt x="100" y="1"/>
                      <a:pt x="74" y="17"/>
                      <a:pt x="68" y="45"/>
                    </a:cubicBezTo>
                    <a:cubicBezTo>
                      <a:pt x="42" y="194"/>
                      <a:pt x="15" y="341"/>
                      <a:pt x="3" y="493"/>
                    </a:cubicBezTo>
                    <a:cubicBezTo>
                      <a:pt x="1" y="532"/>
                      <a:pt x="33" y="556"/>
                      <a:pt x="65" y="556"/>
                    </a:cubicBezTo>
                    <a:cubicBezTo>
                      <a:pt x="93" y="556"/>
                      <a:pt x="121" y="538"/>
                      <a:pt x="128" y="496"/>
                    </a:cubicBezTo>
                    <a:cubicBezTo>
                      <a:pt x="132" y="466"/>
                      <a:pt x="195" y="61"/>
                      <a:pt x="182" y="33"/>
                    </a:cubicBezTo>
                    <a:cubicBezTo>
                      <a:pt x="169" y="11"/>
                      <a:pt x="148" y="1"/>
                      <a:pt x="12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30"/>
              <p:cNvSpPr/>
              <p:nvPr/>
            </p:nvSpPr>
            <p:spPr>
              <a:xfrm>
                <a:off x="4795384" y="1146598"/>
                <a:ext cx="4429" cy="911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88" extrusionOk="0">
                    <a:moveTo>
                      <a:pt x="82" y="0"/>
                    </a:moveTo>
                    <a:cubicBezTo>
                      <a:pt x="63" y="0"/>
                      <a:pt x="44" y="11"/>
                      <a:pt x="38" y="33"/>
                    </a:cubicBezTo>
                    <a:cubicBezTo>
                      <a:pt x="23" y="101"/>
                      <a:pt x="11" y="169"/>
                      <a:pt x="4" y="239"/>
                    </a:cubicBezTo>
                    <a:cubicBezTo>
                      <a:pt x="0" y="269"/>
                      <a:pt x="25" y="288"/>
                      <a:pt x="51" y="288"/>
                    </a:cubicBezTo>
                    <a:cubicBezTo>
                      <a:pt x="74" y="288"/>
                      <a:pt x="97" y="273"/>
                      <a:pt x="100" y="240"/>
                    </a:cubicBezTo>
                    <a:cubicBezTo>
                      <a:pt x="103" y="212"/>
                      <a:pt x="104" y="183"/>
                      <a:pt x="110" y="154"/>
                    </a:cubicBezTo>
                    <a:lnTo>
                      <a:pt x="110" y="156"/>
                    </a:lnTo>
                    <a:cubicBezTo>
                      <a:pt x="116" y="124"/>
                      <a:pt x="123" y="91"/>
                      <a:pt x="130" y="61"/>
                    </a:cubicBezTo>
                    <a:cubicBezTo>
                      <a:pt x="139" y="22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30"/>
              <p:cNvSpPr/>
              <p:nvPr/>
            </p:nvSpPr>
            <p:spPr>
              <a:xfrm>
                <a:off x="4860168" y="868707"/>
                <a:ext cx="21953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71" extrusionOk="0">
                    <a:moveTo>
                      <a:pt x="571" y="1"/>
                    </a:moveTo>
                    <a:cubicBezTo>
                      <a:pt x="517" y="1"/>
                      <a:pt x="440" y="44"/>
                      <a:pt x="383" y="67"/>
                    </a:cubicBezTo>
                    <a:cubicBezTo>
                      <a:pt x="240" y="120"/>
                      <a:pt x="173" y="135"/>
                      <a:pt x="68" y="153"/>
                    </a:cubicBezTo>
                    <a:cubicBezTo>
                      <a:pt x="0" y="163"/>
                      <a:pt x="8" y="270"/>
                      <a:pt x="84" y="270"/>
                    </a:cubicBezTo>
                    <a:cubicBezTo>
                      <a:pt x="88" y="270"/>
                      <a:pt x="92" y="270"/>
                      <a:pt x="97" y="269"/>
                    </a:cubicBezTo>
                    <a:cubicBezTo>
                      <a:pt x="236" y="246"/>
                      <a:pt x="694" y="153"/>
                      <a:pt x="625" y="30"/>
                    </a:cubicBezTo>
                    <a:cubicBezTo>
                      <a:pt x="613" y="9"/>
                      <a:pt x="59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30"/>
              <p:cNvSpPr/>
              <p:nvPr/>
            </p:nvSpPr>
            <p:spPr>
              <a:xfrm>
                <a:off x="4900973" y="856307"/>
                <a:ext cx="20877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65" extrusionOk="0">
                    <a:moveTo>
                      <a:pt x="561" y="0"/>
                    </a:moveTo>
                    <a:cubicBezTo>
                      <a:pt x="554" y="0"/>
                      <a:pt x="547" y="1"/>
                      <a:pt x="539" y="4"/>
                    </a:cubicBezTo>
                    <a:cubicBezTo>
                      <a:pt x="387" y="54"/>
                      <a:pt x="231" y="93"/>
                      <a:pt x="72" y="110"/>
                    </a:cubicBezTo>
                    <a:cubicBezTo>
                      <a:pt x="37" y="114"/>
                      <a:pt x="1" y="160"/>
                      <a:pt x="14" y="207"/>
                    </a:cubicBezTo>
                    <a:cubicBezTo>
                      <a:pt x="23" y="249"/>
                      <a:pt x="66" y="264"/>
                      <a:pt x="126" y="264"/>
                    </a:cubicBezTo>
                    <a:cubicBezTo>
                      <a:pt x="267" y="264"/>
                      <a:pt x="499" y="178"/>
                      <a:pt x="592" y="139"/>
                    </a:cubicBezTo>
                    <a:cubicBezTo>
                      <a:pt x="660" y="113"/>
                      <a:pt x="628" y="0"/>
                      <a:pt x="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30"/>
              <p:cNvSpPr/>
              <p:nvPr/>
            </p:nvSpPr>
            <p:spPr>
              <a:xfrm>
                <a:off x="4944120" y="849031"/>
                <a:ext cx="30873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02" extrusionOk="0">
                    <a:moveTo>
                      <a:pt x="908" y="1"/>
                    </a:moveTo>
                    <a:cubicBezTo>
                      <a:pt x="820" y="1"/>
                      <a:pt x="212" y="47"/>
                      <a:pt x="107" y="54"/>
                    </a:cubicBezTo>
                    <a:cubicBezTo>
                      <a:pt x="0" y="62"/>
                      <a:pt x="19" y="201"/>
                      <a:pt x="101" y="201"/>
                    </a:cubicBezTo>
                    <a:cubicBezTo>
                      <a:pt x="102" y="201"/>
                      <a:pt x="103" y="201"/>
                      <a:pt x="105" y="201"/>
                    </a:cubicBezTo>
                    <a:cubicBezTo>
                      <a:pt x="315" y="187"/>
                      <a:pt x="533" y="170"/>
                      <a:pt x="722" y="155"/>
                    </a:cubicBezTo>
                    <a:cubicBezTo>
                      <a:pt x="815" y="148"/>
                      <a:pt x="971" y="155"/>
                      <a:pt x="972" y="69"/>
                    </a:cubicBezTo>
                    <a:cubicBezTo>
                      <a:pt x="975" y="34"/>
                      <a:pt x="946" y="2"/>
                      <a:pt x="9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30"/>
              <p:cNvSpPr/>
              <p:nvPr/>
            </p:nvSpPr>
            <p:spPr>
              <a:xfrm>
                <a:off x="4994954" y="847545"/>
                <a:ext cx="23724" cy="5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67" extrusionOk="0">
                    <a:moveTo>
                      <a:pt x="71" y="0"/>
                    </a:moveTo>
                    <a:cubicBezTo>
                      <a:pt x="5" y="0"/>
                      <a:pt x="0" y="102"/>
                      <a:pt x="68" y="106"/>
                    </a:cubicBezTo>
                    <a:cubicBezTo>
                      <a:pt x="335" y="121"/>
                      <a:pt x="528" y="166"/>
                      <a:pt x="638" y="166"/>
                    </a:cubicBezTo>
                    <a:cubicBezTo>
                      <a:pt x="707" y="166"/>
                      <a:pt x="744" y="148"/>
                      <a:pt x="746" y="94"/>
                    </a:cubicBezTo>
                    <a:cubicBezTo>
                      <a:pt x="749" y="13"/>
                      <a:pt x="672" y="2"/>
                      <a:pt x="505" y="2"/>
                    </a:cubicBezTo>
                    <a:cubicBezTo>
                      <a:pt x="441" y="2"/>
                      <a:pt x="364" y="4"/>
                      <a:pt x="274" y="4"/>
                    </a:cubicBezTo>
                    <a:cubicBezTo>
                      <a:pt x="213" y="4"/>
                      <a:pt x="146" y="3"/>
                      <a:pt x="73" y="1"/>
                    </a:cubicBezTo>
                    <a:cubicBezTo>
                      <a:pt x="72" y="0"/>
                      <a:pt x="72" y="0"/>
                      <a:pt x="7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30"/>
              <p:cNvSpPr/>
              <p:nvPr/>
            </p:nvSpPr>
            <p:spPr>
              <a:xfrm>
                <a:off x="5040947" y="853112"/>
                <a:ext cx="23503" cy="70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23" extrusionOk="0">
                    <a:moveTo>
                      <a:pt x="99" y="0"/>
                    </a:moveTo>
                    <a:cubicBezTo>
                      <a:pt x="47" y="0"/>
                      <a:pt x="6" y="47"/>
                      <a:pt x="3" y="97"/>
                    </a:cubicBezTo>
                    <a:cubicBezTo>
                      <a:pt x="0" y="152"/>
                      <a:pt x="45" y="195"/>
                      <a:pt x="101" y="198"/>
                    </a:cubicBezTo>
                    <a:cubicBezTo>
                      <a:pt x="272" y="211"/>
                      <a:pt x="446" y="217"/>
                      <a:pt x="617" y="223"/>
                    </a:cubicBezTo>
                    <a:cubicBezTo>
                      <a:pt x="618" y="223"/>
                      <a:pt x="618" y="223"/>
                      <a:pt x="619" y="223"/>
                    </a:cubicBezTo>
                    <a:cubicBezTo>
                      <a:pt x="731" y="223"/>
                      <a:pt x="743" y="58"/>
                      <a:pt x="623" y="46"/>
                    </a:cubicBezTo>
                    <a:cubicBezTo>
                      <a:pt x="451" y="31"/>
                      <a:pt x="280" y="15"/>
                      <a:pt x="106" y="1"/>
                    </a:cubicBezTo>
                    <a:cubicBezTo>
                      <a:pt x="104" y="0"/>
                      <a:pt x="102" y="0"/>
                      <a:pt x="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30"/>
              <p:cNvSpPr/>
              <p:nvPr/>
            </p:nvSpPr>
            <p:spPr>
              <a:xfrm>
                <a:off x="5079223" y="859945"/>
                <a:ext cx="25780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48" extrusionOk="0">
                    <a:moveTo>
                      <a:pt x="152" y="1"/>
                    </a:moveTo>
                    <a:cubicBezTo>
                      <a:pt x="23" y="1"/>
                      <a:pt x="0" y="182"/>
                      <a:pt x="121" y="218"/>
                    </a:cubicBezTo>
                    <a:cubicBezTo>
                      <a:pt x="302" y="273"/>
                      <a:pt x="487" y="317"/>
                      <a:pt x="675" y="346"/>
                    </a:cubicBezTo>
                    <a:cubicBezTo>
                      <a:pt x="680" y="347"/>
                      <a:pt x="685" y="347"/>
                      <a:pt x="690" y="347"/>
                    </a:cubicBezTo>
                    <a:cubicBezTo>
                      <a:pt x="779" y="347"/>
                      <a:pt x="815" y="192"/>
                      <a:pt x="706" y="158"/>
                    </a:cubicBezTo>
                    <a:cubicBezTo>
                      <a:pt x="685" y="151"/>
                      <a:pt x="179" y="2"/>
                      <a:pt x="156" y="1"/>
                    </a:cubicBezTo>
                    <a:cubicBezTo>
                      <a:pt x="155" y="1"/>
                      <a:pt x="153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30"/>
              <p:cNvSpPr/>
              <p:nvPr/>
            </p:nvSpPr>
            <p:spPr>
              <a:xfrm>
                <a:off x="5123635" y="876109"/>
                <a:ext cx="24294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17" extrusionOk="0">
                    <a:moveTo>
                      <a:pt x="145" y="1"/>
                    </a:moveTo>
                    <a:cubicBezTo>
                      <a:pt x="116" y="1"/>
                      <a:pt x="88" y="15"/>
                      <a:pt x="71" y="43"/>
                    </a:cubicBezTo>
                    <a:cubicBezTo>
                      <a:pt x="1" y="151"/>
                      <a:pt x="127" y="156"/>
                      <a:pt x="622" y="502"/>
                    </a:cubicBezTo>
                    <a:cubicBezTo>
                      <a:pt x="636" y="512"/>
                      <a:pt x="651" y="516"/>
                      <a:pt x="667" y="516"/>
                    </a:cubicBezTo>
                    <a:cubicBezTo>
                      <a:pt x="717" y="516"/>
                      <a:pt x="768" y="469"/>
                      <a:pt x="751" y="409"/>
                    </a:cubicBezTo>
                    <a:cubicBezTo>
                      <a:pt x="734" y="330"/>
                      <a:pt x="263" y="54"/>
                      <a:pt x="193" y="14"/>
                    </a:cubicBezTo>
                    <a:cubicBezTo>
                      <a:pt x="177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30"/>
              <p:cNvSpPr/>
              <p:nvPr/>
            </p:nvSpPr>
            <p:spPr>
              <a:xfrm>
                <a:off x="5161752" y="906729"/>
                <a:ext cx="24357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50" extrusionOk="0">
                    <a:moveTo>
                      <a:pt x="105" y="0"/>
                    </a:moveTo>
                    <a:cubicBezTo>
                      <a:pt x="57" y="0"/>
                      <a:pt x="5" y="36"/>
                      <a:pt x="3" y="97"/>
                    </a:cubicBezTo>
                    <a:cubicBezTo>
                      <a:pt x="0" y="168"/>
                      <a:pt x="205" y="376"/>
                      <a:pt x="256" y="425"/>
                    </a:cubicBezTo>
                    <a:cubicBezTo>
                      <a:pt x="340" y="503"/>
                      <a:pt x="509" y="649"/>
                      <a:pt x="618" y="649"/>
                    </a:cubicBezTo>
                    <a:cubicBezTo>
                      <a:pt x="650" y="649"/>
                      <a:pt x="677" y="637"/>
                      <a:pt x="695" y="607"/>
                    </a:cubicBezTo>
                    <a:cubicBezTo>
                      <a:pt x="769" y="491"/>
                      <a:pt x="614" y="449"/>
                      <a:pt x="418" y="292"/>
                    </a:cubicBezTo>
                    <a:cubicBezTo>
                      <a:pt x="327" y="213"/>
                      <a:pt x="244" y="128"/>
                      <a:pt x="172" y="32"/>
                    </a:cubicBezTo>
                    <a:cubicBezTo>
                      <a:pt x="156" y="11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30"/>
              <p:cNvSpPr/>
              <p:nvPr/>
            </p:nvSpPr>
            <p:spPr>
              <a:xfrm>
                <a:off x="5197244" y="938646"/>
                <a:ext cx="23060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11" extrusionOk="0">
                    <a:moveTo>
                      <a:pt x="106" y="0"/>
                    </a:moveTo>
                    <a:cubicBezTo>
                      <a:pt x="66" y="0"/>
                      <a:pt x="27" y="31"/>
                      <a:pt x="15" y="70"/>
                    </a:cubicBezTo>
                    <a:cubicBezTo>
                      <a:pt x="1" y="113"/>
                      <a:pt x="18" y="162"/>
                      <a:pt x="78" y="190"/>
                    </a:cubicBezTo>
                    <a:cubicBezTo>
                      <a:pt x="84" y="193"/>
                      <a:pt x="89" y="195"/>
                      <a:pt x="92" y="196"/>
                    </a:cubicBezTo>
                    <a:lnTo>
                      <a:pt x="92" y="196"/>
                    </a:lnTo>
                    <a:cubicBezTo>
                      <a:pt x="334" y="307"/>
                      <a:pt x="471" y="410"/>
                      <a:pt x="556" y="410"/>
                    </a:cubicBezTo>
                    <a:cubicBezTo>
                      <a:pt x="587" y="410"/>
                      <a:pt x="611" y="396"/>
                      <a:pt x="631" y="364"/>
                    </a:cubicBezTo>
                    <a:cubicBezTo>
                      <a:pt x="728" y="215"/>
                      <a:pt x="387" y="110"/>
                      <a:pt x="135" y="6"/>
                    </a:cubicBezTo>
                    <a:cubicBezTo>
                      <a:pt x="126" y="2"/>
                      <a:pt x="116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0"/>
              <p:cNvSpPr/>
              <p:nvPr/>
            </p:nvSpPr>
            <p:spPr>
              <a:xfrm>
                <a:off x="5200280" y="944846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0"/>
                    </a:moveTo>
                    <a:cubicBezTo>
                      <a:pt x="2" y="2"/>
                      <a:pt x="4" y="2"/>
                      <a:pt x="8" y="3"/>
                    </a:cubicBezTo>
                    <a:cubicBezTo>
                      <a:pt x="5" y="2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30"/>
              <p:cNvSpPr/>
              <p:nvPr/>
            </p:nvSpPr>
            <p:spPr>
              <a:xfrm>
                <a:off x="5232450" y="959967"/>
                <a:ext cx="24294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49" extrusionOk="0">
                    <a:moveTo>
                      <a:pt x="147" y="1"/>
                    </a:moveTo>
                    <a:cubicBezTo>
                      <a:pt x="65" y="1"/>
                      <a:pt x="1" y="119"/>
                      <a:pt x="95" y="189"/>
                    </a:cubicBezTo>
                    <a:cubicBezTo>
                      <a:pt x="210" y="273"/>
                      <a:pt x="490" y="448"/>
                      <a:pt x="641" y="448"/>
                    </a:cubicBezTo>
                    <a:cubicBezTo>
                      <a:pt x="688" y="448"/>
                      <a:pt x="722" y="431"/>
                      <a:pt x="735" y="388"/>
                    </a:cubicBezTo>
                    <a:cubicBezTo>
                      <a:pt x="768" y="285"/>
                      <a:pt x="649" y="267"/>
                      <a:pt x="553" y="221"/>
                    </a:cubicBezTo>
                    <a:cubicBezTo>
                      <a:pt x="430" y="162"/>
                      <a:pt x="311" y="99"/>
                      <a:pt x="201" y="19"/>
                    </a:cubicBezTo>
                    <a:cubicBezTo>
                      <a:pt x="183" y="6"/>
                      <a:pt x="164" y="1"/>
                      <a:pt x="14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30"/>
              <p:cNvSpPr/>
              <p:nvPr/>
            </p:nvSpPr>
            <p:spPr>
              <a:xfrm>
                <a:off x="5277780" y="978092"/>
                <a:ext cx="20466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05" extrusionOk="0">
                    <a:moveTo>
                      <a:pt x="135" y="0"/>
                    </a:moveTo>
                    <a:cubicBezTo>
                      <a:pt x="115" y="0"/>
                      <a:pt x="97" y="4"/>
                      <a:pt x="78" y="13"/>
                    </a:cubicBezTo>
                    <a:cubicBezTo>
                      <a:pt x="51" y="27"/>
                      <a:pt x="31" y="53"/>
                      <a:pt x="22" y="83"/>
                    </a:cubicBezTo>
                    <a:cubicBezTo>
                      <a:pt x="1" y="149"/>
                      <a:pt x="46" y="219"/>
                      <a:pt x="101" y="231"/>
                    </a:cubicBezTo>
                    <a:cubicBezTo>
                      <a:pt x="266" y="263"/>
                      <a:pt x="406" y="305"/>
                      <a:pt x="502" y="305"/>
                    </a:cubicBezTo>
                    <a:cubicBezTo>
                      <a:pt x="569" y="305"/>
                      <a:pt x="614" y="285"/>
                      <a:pt x="631" y="228"/>
                    </a:cubicBezTo>
                    <a:cubicBezTo>
                      <a:pt x="646" y="173"/>
                      <a:pt x="612" y="116"/>
                      <a:pt x="559" y="98"/>
                    </a:cubicBezTo>
                    <a:cubicBezTo>
                      <a:pt x="432" y="53"/>
                      <a:pt x="300" y="32"/>
                      <a:pt x="168" y="4"/>
                    </a:cubicBezTo>
                    <a:cubicBezTo>
                      <a:pt x="158" y="3"/>
                      <a:pt x="145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30"/>
              <p:cNvSpPr/>
              <p:nvPr/>
            </p:nvSpPr>
            <p:spPr>
              <a:xfrm>
                <a:off x="4803324" y="1139196"/>
                <a:ext cx="24104" cy="708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4" extrusionOk="0">
                    <a:moveTo>
                      <a:pt x="193" y="2"/>
                    </a:moveTo>
                    <a:cubicBezTo>
                      <a:pt x="194" y="2"/>
                      <a:pt x="194" y="2"/>
                      <a:pt x="195" y="2"/>
                    </a:cubicBezTo>
                    <a:lnTo>
                      <a:pt x="195" y="2"/>
                    </a:lnTo>
                    <a:cubicBezTo>
                      <a:pt x="194" y="2"/>
                      <a:pt x="194" y="2"/>
                      <a:pt x="193" y="2"/>
                    </a:cubicBezTo>
                    <a:close/>
                    <a:moveTo>
                      <a:pt x="162" y="0"/>
                    </a:moveTo>
                    <a:cubicBezTo>
                      <a:pt x="0" y="0"/>
                      <a:pt x="23" y="201"/>
                      <a:pt x="151" y="204"/>
                    </a:cubicBezTo>
                    <a:cubicBezTo>
                      <a:pt x="215" y="214"/>
                      <a:pt x="314" y="224"/>
                      <a:pt x="413" y="224"/>
                    </a:cubicBezTo>
                    <a:cubicBezTo>
                      <a:pt x="587" y="224"/>
                      <a:pt x="761" y="193"/>
                      <a:pt x="734" y="81"/>
                    </a:cubicBezTo>
                    <a:cubicBezTo>
                      <a:pt x="725" y="41"/>
                      <a:pt x="695" y="12"/>
                      <a:pt x="642" y="12"/>
                    </a:cubicBezTo>
                    <a:cubicBezTo>
                      <a:pt x="636" y="12"/>
                      <a:pt x="630" y="13"/>
                      <a:pt x="624" y="13"/>
                    </a:cubicBezTo>
                    <a:cubicBezTo>
                      <a:pt x="587" y="18"/>
                      <a:pt x="533" y="22"/>
                      <a:pt x="467" y="22"/>
                    </a:cubicBezTo>
                    <a:cubicBezTo>
                      <a:pt x="389" y="22"/>
                      <a:pt x="294" y="17"/>
                      <a:pt x="195" y="2"/>
                    </a:cubicBezTo>
                    <a:lnTo>
                      <a:pt x="195" y="2"/>
                    </a:lnTo>
                    <a:cubicBezTo>
                      <a:pt x="196" y="2"/>
                      <a:pt x="196" y="3"/>
                      <a:pt x="197" y="3"/>
                    </a:cubicBezTo>
                    <a:cubicBezTo>
                      <a:pt x="185" y="1"/>
                      <a:pt x="173" y="0"/>
                      <a:pt x="1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30"/>
              <p:cNvSpPr/>
              <p:nvPr/>
            </p:nvSpPr>
            <p:spPr>
              <a:xfrm>
                <a:off x="4863331" y="1145997"/>
                <a:ext cx="44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" extrusionOk="0">
                    <a:moveTo>
                      <a:pt x="1" y="0"/>
                    </a:moveTo>
                    <a:cubicBezTo>
                      <a:pt x="4" y="0"/>
                      <a:pt x="10" y="2"/>
                      <a:pt x="14" y="2"/>
                    </a:cubicBezTo>
                    <a:cubicBezTo>
                      <a:pt x="8" y="0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30"/>
              <p:cNvSpPr/>
              <p:nvPr/>
            </p:nvSpPr>
            <p:spPr>
              <a:xfrm>
                <a:off x="4849096" y="1142549"/>
                <a:ext cx="18979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72" extrusionOk="0">
                    <a:moveTo>
                      <a:pt x="446" y="107"/>
                    </a:moveTo>
                    <a:lnTo>
                      <a:pt x="446" y="107"/>
                    </a:lnTo>
                    <a:cubicBezTo>
                      <a:pt x="447" y="107"/>
                      <a:pt x="449" y="107"/>
                      <a:pt x="451" y="108"/>
                    </a:cubicBezTo>
                    <a:cubicBezTo>
                      <a:pt x="448" y="107"/>
                      <a:pt x="446" y="107"/>
                      <a:pt x="446" y="107"/>
                    </a:cubicBezTo>
                    <a:close/>
                    <a:moveTo>
                      <a:pt x="77" y="0"/>
                    </a:moveTo>
                    <a:cubicBezTo>
                      <a:pt x="36" y="0"/>
                      <a:pt x="0" y="41"/>
                      <a:pt x="10" y="88"/>
                    </a:cubicBezTo>
                    <a:cubicBezTo>
                      <a:pt x="23" y="141"/>
                      <a:pt x="199" y="201"/>
                      <a:pt x="250" y="218"/>
                    </a:cubicBezTo>
                    <a:cubicBezTo>
                      <a:pt x="296" y="235"/>
                      <a:pt x="418" y="272"/>
                      <a:pt x="499" y="272"/>
                    </a:cubicBezTo>
                    <a:cubicBezTo>
                      <a:pt x="528" y="272"/>
                      <a:pt x="553" y="267"/>
                      <a:pt x="565" y="254"/>
                    </a:cubicBezTo>
                    <a:cubicBezTo>
                      <a:pt x="597" y="225"/>
                      <a:pt x="600" y="172"/>
                      <a:pt x="568" y="139"/>
                    </a:cubicBezTo>
                    <a:cubicBezTo>
                      <a:pt x="545" y="116"/>
                      <a:pt x="502" y="116"/>
                      <a:pt x="464" y="111"/>
                    </a:cubicBezTo>
                    <a:lnTo>
                      <a:pt x="467" y="111"/>
                    </a:lnTo>
                    <a:cubicBezTo>
                      <a:pt x="457" y="109"/>
                      <a:pt x="445" y="107"/>
                      <a:pt x="446" y="107"/>
                    </a:cubicBezTo>
                    <a:lnTo>
                      <a:pt x="446" y="107"/>
                    </a:lnTo>
                    <a:cubicBezTo>
                      <a:pt x="446" y="107"/>
                      <a:pt x="446" y="107"/>
                      <a:pt x="446" y="107"/>
                    </a:cubicBezTo>
                    <a:lnTo>
                      <a:pt x="446" y="107"/>
                    </a:lnTo>
                    <a:cubicBezTo>
                      <a:pt x="257" y="72"/>
                      <a:pt x="66" y="0"/>
                      <a:pt x="82" y="0"/>
                    </a:cubicBezTo>
                    <a:cubicBezTo>
                      <a:pt x="80" y="0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30"/>
              <p:cNvSpPr/>
              <p:nvPr/>
            </p:nvSpPr>
            <p:spPr>
              <a:xfrm>
                <a:off x="4889048" y="1151248"/>
                <a:ext cx="16670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2" extrusionOk="0"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4" y="0"/>
                      <a:pt x="94" y="0"/>
                    </a:cubicBezTo>
                    <a:cubicBezTo>
                      <a:pt x="13" y="0"/>
                      <a:pt x="0" y="113"/>
                      <a:pt x="74" y="133"/>
                    </a:cubicBezTo>
                    <a:cubicBezTo>
                      <a:pt x="192" y="163"/>
                      <a:pt x="312" y="186"/>
                      <a:pt x="435" y="201"/>
                    </a:cubicBezTo>
                    <a:cubicBezTo>
                      <a:pt x="437" y="201"/>
                      <a:pt x="440" y="201"/>
                      <a:pt x="442" y="201"/>
                    </a:cubicBezTo>
                    <a:cubicBezTo>
                      <a:pt x="490" y="201"/>
                      <a:pt x="526" y="133"/>
                      <a:pt x="485" y="90"/>
                    </a:cubicBezTo>
                    <a:cubicBezTo>
                      <a:pt x="468" y="69"/>
                      <a:pt x="82" y="1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5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30"/>
              <p:cNvSpPr/>
              <p:nvPr/>
            </p:nvSpPr>
            <p:spPr>
              <a:xfrm>
                <a:off x="4930487" y="1162256"/>
                <a:ext cx="27204" cy="1569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96" extrusionOk="0">
                    <a:moveTo>
                      <a:pt x="151" y="0"/>
                    </a:moveTo>
                    <a:cubicBezTo>
                      <a:pt x="58" y="0"/>
                      <a:pt x="0" y="138"/>
                      <a:pt x="97" y="196"/>
                    </a:cubicBezTo>
                    <a:cubicBezTo>
                      <a:pt x="286" y="309"/>
                      <a:pt x="485" y="404"/>
                      <a:pt x="687" y="491"/>
                    </a:cubicBezTo>
                    <a:cubicBezTo>
                      <a:pt x="695" y="494"/>
                      <a:pt x="703" y="496"/>
                      <a:pt x="712" y="496"/>
                    </a:cubicBezTo>
                    <a:cubicBezTo>
                      <a:pt x="742" y="496"/>
                      <a:pt x="773" y="478"/>
                      <a:pt x="786" y="454"/>
                    </a:cubicBezTo>
                    <a:cubicBezTo>
                      <a:pt x="859" y="340"/>
                      <a:pt x="713" y="319"/>
                      <a:pt x="208" y="17"/>
                    </a:cubicBezTo>
                    <a:cubicBezTo>
                      <a:pt x="188" y="5"/>
                      <a:pt x="169" y="0"/>
                      <a:pt x="1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30"/>
              <p:cNvSpPr/>
              <p:nvPr/>
            </p:nvSpPr>
            <p:spPr>
              <a:xfrm>
                <a:off x="4973349" y="1185791"/>
                <a:ext cx="31474" cy="18758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93" extrusionOk="0">
                    <a:moveTo>
                      <a:pt x="94" y="1"/>
                    </a:moveTo>
                    <a:cubicBezTo>
                      <a:pt x="30" y="1"/>
                      <a:pt x="1" y="93"/>
                      <a:pt x="77" y="125"/>
                    </a:cubicBezTo>
                    <a:cubicBezTo>
                      <a:pt x="313" y="223"/>
                      <a:pt x="578" y="417"/>
                      <a:pt x="791" y="575"/>
                    </a:cubicBezTo>
                    <a:cubicBezTo>
                      <a:pt x="809" y="587"/>
                      <a:pt x="826" y="593"/>
                      <a:pt x="844" y="593"/>
                    </a:cubicBezTo>
                    <a:cubicBezTo>
                      <a:pt x="927" y="593"/>
                      <a:pt x="995" y="468"/>
                      <a:pt x="897" y="403"/>
                    </a:cubicBezTo>
                    <a:cubicBezTo>
                      <a:pt x="561" y="175"/>
                      <a:pt x="140" y="2"/>
                      <a:pt x="97" y="1"/>
                    </a:cubicBezTo>
                    <a:cubicBezTo>
                      <a:pt x="96" y="1"/>
                      <a:pt x="9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30"/>
              <p:cNvSpPr/>
              <p:nvPr/>
            </p:nvSpPr>
            <p:spPr>
              <a:xfrm>
                <a:off x="5027851" y="1210812"/>
                <a:ext cx="26888" cy="17271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6" extrusionOk="0">
                    <a:moveTo>
                      <a:pt x="141" y="0"/>
                    </a:moveTo>
                    <a:cubicBezTo>
                      <a:pt x="46" y="0"/>
                      <a:pt x="1" y="118"/>
                      <a:pt x="64" y="179"/>
                    </a:cubicBezTo>
                    <a:cubicBezTo>
                      <a:pt x="195" y="305"/>
                      <a:pt x="531" y="546"/>
                      <a:pt x="708" y="546"/>
                    </a:cubicBezTo>
                    <a:cubicBezTo>
                      <a:pt x="760" y="546"/>
                      <a:pt x="798" y="525"/>
                      <a:pt x="814" y="476"/>
                    </a:cubicBezTo>
                    <a:cubicBezTo>
                      <a:pt x="850" y="360"/>
                      <a:pt x="722" y="344"/>
                      <a:pt x="612" y="294"/>
                    </a:cubicBezTo>
                    <a:cubicBezTo>
                      <a:pt x="499" y="241"/>
                      <a:pt x="391" y="178"/>
                      <a:pt x="293" y="100"/>
                    </a:cubicBezTo>
                    <a:cubicBezTo>
                      <a:pt x="244" y="59"/>
                      <a:pt x="201" y="2"/>
                      <a:pt x="142" y="0"/>
                    </a:cubicBezTo>
                    <a:cubicBezTo>
                      <a:pt x="142" y="0"/>
                      <a:pt x="141" y="0"/>
                      <a:pt x="14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30"/>
              <p:cNvSpPr/>
              <p:nvPr/>
            </p:nvSpPr>
            <p:spPr>
              <a:xfrm>
                <a:off x="5078337" y="1235486"/>
                <a:ext cx="28975" cy="1268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01" extrusionOk="0">
                    <a:moveTo>
                      <a:pt x="131" y="0"/>
                    </a:moveTo>
                    <a:cubicBezTo>
                      <a:pt x="32" y="0"/>
                      <a:pt x="0" y="137"/>
                      <a:pt x="80" y="178"/>
                    </a:cubicBezTo>
                    <a:cubicBezTo>
                      <a:pt x="369" y="327"/>
                      <a:pt x="542" y="374"/>
                      <a:pt x="796" y="400"/>
                    </a:cubicBezTo>
                    <a:cubicBezTo>
                      <a:pt x="799" y="400"/>
                      <a:pt x="801" y="400"/>
                      <a:pt x="804" y="400"/>
                    </a:cubicBezTo>
                    <a:cubicBezTo>
                      <a:pt x="868" y="400"/>
                      <a:pt x="916" y="325"/>
                      <a:pt x="882" y="260"/>
                    </a:cubicBezTo>
                    <a:cubicBezTo>
                      <a:pt x="870" y="242"/>
                      <a:pt x="849" y="221"/>
                      <a:pt x="824" y="215"/>
                    </a:cubicBezTo>
                    <a:cubicBezTo>
                      <a:pt x="497" y="159"/>
                      <a:pt x="272" y="57"/>
                      <a:pt x="271" y="57"/>
                    </a:cubicBezTo>
                    <a:lnTo>
                      <a:pt x="271" y="57"/>
                    </a:lnTo>
                    <a:cubicBezTo>
                      <a:pt x="271" y="57"/>
                      <a:pt x="271" y="57"/>
                      <a:pt x="272" y="58"/>
                    </a:cubicBezTo>
                    <a:lnTo>
                      <a:pt x="256" y="51"/>
                    </a:lnTo>
                    <a:cubicBezTo>
                      <a:pt x="226" y="36"/>
                      <a:pt x="163" y="0"/>
                      <a:pt x="133" y="0"/>
                    </a:cubicBezTo>
                    <a:cubicBezTo>
                      <a:pt x="132" y="0"/>
                      <a:pt x="132" y="0"/>
                      <a:pt x="1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30"/>
              <p:cNvSpPr/>
              <p:nvPr/>
            </p:nvSpPr>
            <p:spPr>
              <a:xfrm>
                <a:off x="5086340" y="1237067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1"/>
                    </a:moveTo>
                    <a:cubicBezTo>
                      <a:pt x="4" y="3"/>
                      <a:pt x="7" y="4"/>
                      <a:pt x="7" y="4"/>
                    </a:cubicBezTo>
                    <a:cubicBezTo>
                      <a:pt x="7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30"/>
              <p:cNvSpPr/>
              <p:nvPr/>
            </p:nvSpPr>
            <p:spPr>
              <a:xfrm>
                <a:off x="5128380" y="1251776"/>
                <a:ext cx="2869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334" extrusionOk="0">
                    <a:moveTo>
                      <a:pt x="150" y="1"/>
                    </a:moveTo>
                    <a:cubicBezTo>
                      <a:pt x="61" y="1"/>
                      <a:pt x="0" y="120"/>
                      <a:pt x="71" y="196"/>
                    </a:cubicBezTo>
                    <a:cubicBezTo>
                      <a:pt x="113" y="239"/>
                      <a:pt x="263" y="244"/>
                      <a:pt x="328" y="256"/>
                    </a:cubicBezTo>
                    <a:cubicBezTo>
                      <a:pt x="519" y="288"/>
                      <a:pt x="655" y="333"/>
                      <a:pt x="744" y="333"/>
                    </a:cubicBezTo>
                    <a:cubicBezTo>
                      <a:pt x="803" y="333"/>
                      <a:pt x="841" y="313"/>
                      <a:pt x="859" y="256"/>
                    </a:cubicBezTo>
                    <a:cubicBezTo>
                      <a:pt x="906" y="101"/>
                      <a:pt x="631" y="67"/>
                      <a:pt x="472" y="41"/>
                    </a:cubicBezTo>
                    <a:cubicBezTo>
                      <a:pt x="341" y="20"/>
                      <a:pt x="172" y="1"/>
                      <a:pt x="152" y="1"/>
                    </a:cubicBezTo>
                    <a:cubicBezTo>
                      <a:pt x="151" y="1"/>
                      <a:pt x="15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30"/>
              <p:cNvSpPr/>
              <p:nvPr/>
            </p:nvSpPr>
            <p:spPr>
              <a:xfrm>
                <a:off x="5187944" y="1259748"/>
                <a:ext cx="16038" cy="389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23" extrusionOk="0">
                    <a:moveTo>
                      <a:pt x="69" y="1"/>
                    </a:moveTo>
                    <a:cubicBezTo>
                      <a:pt x="14" y="1"/>
                      <a:pt x="1" y="91"/>
                      <a:pt x="70" y="97"/>
                    </a:cubicBezTo>
                    <a:cubicBezTo>
                      <a:pt x="199" y="111"/>
                      <a:pt x="328" y="120"/>
                      <a:pt x="458" y="123"/>
                    </a:cubicBezTo>
                    <a:cubicBezTo>
                      <a:pt x="482" y="123"/>
                      <a:pt x="507" y="104"/>
                      <a:pt x="507" y="77"/>
                    </a:cubicBezTo>
                    <a:cubicBezTo>
                      <a:pt x="507" y="50"/>
                      <a:pt x="485" y="30"/>
                      <a:pt x="459" y="28"/>
                    </a:cubicBezTo>
                    <a:cubicBezTo>
                      <a:pt x="329" y="25"/>
                      <a:pt x="200" y="15"/>
                      <a:pt x="71" y="1"/>
                    </a:cubicBezTo>
                    <a:cubicBezTo>
                      <a:pt x="71" y="1"/>
                      <a:pt x="70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30"/>
              <p:cNvSpPr/>
              <p:nvPr/>
            </p:nvSpPr>
            <p:spPr>
              <a:xfrm>
                <a:off x="4973096" y="895563"/>
                <a:ext cx="181982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219" extrusionOk="0">
                    <a:moveTo>
                      <a:pt x="1786" y="2111"/>
                    </a:moveTo>
                    <a:cubicBezTo>
                      <a:pt x="1830" y="2111"/>
                      <a:pt x="1875" y="2123"/>
                      <a:pt x="1918" y="2150"/>
                    </a:cubicBezTo>
                    <a:cubicBezTo>
                      <a:pt x="2197" y="2190"/>
                      <a:pt x="2450" y="2533"/>
                      <a:pt x="2183" y="2843"/>
                    </a:cubicBezTo>
                    <a:cubicBezTo>
                      <a:pt x="2044" y="3006"/>
                      <a:pt x="1853" y="3154"/>
                      <a:pt x="1663" y="3154"/>
                    </a:cubicBezTo>
                    <a:cubicBezTo>
                      <a:pt x="1602" y="3154"/>
                      <a:pt x="1540" y="3138"/>
                      <a:pt x="1481" y="3102"/>
                    </a:cubicBezTo>
                    <a:cubicBezTo>
                      <a:pt x="1083" y="2859"/>
                      <a:pt x="1435" y="2111"/>
                      <a:pt x="1786" y="2111"/>
                    </a:cubicBezTo>
                    <a:close/>
                    <a:moveTo>
                      <a:pt x="3867" y="2826"/>
                    </a:moveTo>
                    <a:cubicBezTo>
                      <a:pt x="3888" y="2826"/>
                      <a:pt x="3910" y="2829"/>
                      <a:pt x="3932" y="2835"/>
                    </a:cubicBezTo>
                    <a:cubicBezTo>
                      <a:pt x="3960" y="2831"/>
                      <a:pt x="3986" y="2829"/>
                      <a:pt x="4011" y="2829"/>
                    </a:cubicBezTo>
                    <a:cubicBezTo>
                      <a:pt x="4500" y="2829"/>
                      <a:pt x="4538" y="3614"/>
                      <a:pt x="4034" y="3921"/>
                    </a:cubicBezTo>
                    <a:cubicBezTo>
                      <a:pt x="3963" y="3964"/>
                      <a:pt x="3890" y="3983"/>
                      <a:pt x="3822" y="3983"/>
                    </a:cubicBezTo>
                    <a:cubicBezTo>
                      <a:pt x="3663" y="3983"/>
                      <a:pt x="3525" y="3882"/>
                      <a:pt x="3471" y="3743"/>
                    </a:cubicBezTo>
                    <a:cubicBezTo>
                      <a:pt x="3305" y="3333"/>
                      <a:pt x="3577" y="2826"/>
                      <a:pt x="3867" y="2826"/>
                    </a:cubicBezTo>
                    <a:close/>
                    <a:moveTo>
                      <a:pt x="2660" y="3253"/>
                    </a:moveTo>
                    <a:cubicBezTo>
                      <a:pt x="2846" y="3253"/>
                      <a:pt x="3023" y="3438"/>
                      <a:pt x="2890" y="3715"/>
                    </a:cubicBezTo>
                    <a:cubicBezTo>
                      <a:pt x="2947" y="3998"/>
                      <a:pt x="2737" y="4184"/>
                      <a:pt x="2541" y="4184"/>
                    </a:cubicBezTo>
                    <a:cubicBezTo>
                      <a:pt x="2391" y="4184"/>
                      <a:pt x="2250" y="4075"/>
                      <a:pt x="2243" y="3816"/>
                    </a:cubicBezTo>
                    <a:cubicBezTo>
                      <a:pt x="2237" y="3650"/>
                      <a:pt x="2310" y="3589"/>
                      <a:pt x="2389" y="3448"/>
                    </a:cubicBezTo>
                    <a:cubicBezTo>
                      <a:pt x="2445" y="3312"/>
                      <a:pt x="2554" y="3253"/>
                      <a:pt x="2660" y="3253"/>
                    </a:cubicBezTo>
                    <a:close/>
                    <a:moveTo>
                      <a:pt x="3431" y="1"/>
                    </a:moveTo>
                    <a:cubicBezTo>
                      <a:pt x="1779" y="1"/>
                      <a:pt x="1" y="1424"/>
                      <a:pt x="1157" y="3057"/>
                    </a:cubicBezTo>
                    <a:cubicBezTo>
                      <a:pt x="496" y="3073"/>
                      <a:pt x="388" y="3778"/>
                      <a:pt x="1162" y="3845"/>
                    </a:cubicBezTo>
                    <a:cubicBezTo>
                      <a:pt x="877" y="4182"/>
                      <a:pt x="1100" y="4601"/>
                      <a:pt x="1497" y="4601"/>
                    </a:cubicBezTo>
                    <a:cubicBezTo>
                      <a:pt x="1588" y="4601"/>
                      <a:pt x="1688" y="4579"/>
                      <a:pt x="1793" y="4529"/>
                    </a:cubicBezTo>
                    <a:lnTo>
                      <a:pt x="1793" y="4529"/>
                    </a:lnTo>
                    <a:cubicBezTo>
                      <a:pt x="1701" y="4841"/>
                      <a:pt x="1881" y="5049"/>
                      <a:pt x="2180" y="5049"/>
                    </a:cubicBezTo>
                    <a:cubicBezTo>
                      <a:pt x="2372" y="5049"/>
                      <a:pt x="2613" y="4963"/>
                      <a:pt x="2861" y="4763"/>
                    </a:cubicBezTo>
                    <a:cubicBezTo>
                      <a:pt x="2998" y="5058"/>
                      <a:pt x="3230" y="5219"/>
                      <a:pt x="3442" y="5219"/>
                    </a:cubicBezTo>
                    <a:cubicBezTo>
                      <a:pt x="3574" y="5219"/>
                      <a:pt x="3697" y="5156"/>
                      <a:pt x="3785" y="5025"/>
                    </a:cubicBezTo>
                    <a:cubicBezTo>
                      <a:pt x="3851" y="5110"/>
                      <a:pt x="3950" y="5155"/>
                      <a:pt x="4055" y="5155"/>
                    </a:cubicBezTo>
                    <a:cubicBezTo>
                      <a:pt x="4161" y="5155"/>
                      <a:pt x="4274" y="5108"/>
                      <a:pt x="4363" y="5008"/>
                    </a:cubicBezTo>
                    <a:cubicBezTo>
                      <a:pt x="4651" y="4684"/>
                      <a:pt x="4673" y="4075"/>
                      <a:pt x="4535" y="3944"/>
                    </a:cubicBezTo>
                    <a:cubicBezTo>
                      <a:pt x="5436" y="3676"/>
                      <a:pt x="5752" y="2943"/>
                      <a:pt x="5638" y="1999"/>
                    </a:cubicBezTo>
                    <a:cubicBezTo>
                      <a:pt x="5463" y="566"/>
                      <a:pt x="4472" y="1"/>
                      <a:pt x="3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30"/>
              <p:cNvSpPr/>
              <p:nvPr/>
            </p:nvSpPr>
            <p:spPr>
              <a:xfrm>
                <a:off x="5064260" y="1013362"/>
                <a:ext cx="95" cy="411"/>
              </a:xfrm>
              <a:custGeom>
                <a:avLst/>
                <a:gdLst/>
                <a:ahLst/>
                <a:cxnLst/>
                <a:rect l="l" t="t" r="r" b="b"/>
                <a:pathLst>
                  <a:path w="3" h="13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2" y="8"/>
                      <a:pt x="1" y="5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30"/>
              <p:cNvSpPr/>
              <p:nvPr/>
            </p:nvSpPr>
            <p:spPr>
              <a:xfrm>
                <a:off x="4898158" y="1002038"/>
                <a:ext cx="280454" cy="187549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5929" extrusionOk="0">
                    <a:moveTo>
                      <a:pt x="1603" y="1"/>
                    </a:moveTo>
                    <a:cubicBezTo>
                      <a:pt x="1334" y="1"/>
                      <a:pt x="1073" y="248"/>
                      <a:pt x="1152" y="538"/>
                    </a:cubicBezTo>
                    <a:cubicBezTo>
                      <a:pt x="1145" y="531"/>
                      <a:pt x="1131" y="528"/>
                      <a:pt x="1113" y="528"/>
                    </a:cubicBezTo>
                    <a:cubicBezTo>
                      <a:pt x="1022" y="528"/>
                      <a:pt x="815" y="610"/>
                      <a:pt x="721" y="772"/>
                    </a:cubicBezTo>
                    <a:cubicBezTo>
                      <a:pt x="458" y="1199"/>
                      <a:pt x="1016" y="1664"/>
                      <a:pt x="1256" y="1664"/>
                    </a:cubicBezTo>
                    <a:cubicBezTo>
                      <a:pt x="1273" y="1664"/>
                      <a:pt x="1288" y="1662"/>
                      <a:pt x="1301" y="1657"/>
                    </a:cubicBezTo>
                    <a:lnTo>
                      <a:pt x="1301" y="1657"/>
                    </a:lnTo>
                    <a:cubicBezTo>
                      <a:pt x="1293" y="1666"/>
                      <a:pt x="1313" y="1679"/>
                      <a:pt x="1323" y="1686"/>
                    </a:cubicBezTo>
                    <a:cubicBezTo>
                      <a:pt x="1996" y="2045"/>
                      <a:pt x="2650" y="2496"/>
                      <a:pt x="3200" y="2889"/>
                    </a:cubicBezTo>
                    <a:cubicBezTo>
                      <a:pt x="2583" y="2925"/>
                      <a:pt x="1580" y="3062"/>
                      <a:pt x="945" y="3300"/>
                    </a:cubicBezTo>
                    <a:cubicBezTo>
                      <a:pt x="849" y="3266"/>
                      <a:pt x="760" y="3251"/>
                      <a:pt x="679" y="3251"/>
                    </a:cubicBezTo>
                    <a:cubicBezTo>
                      <a:pt x="182" y="3251"/>
                      <a:pt x="0" y="3814"/>
                      <a:pt x="585" y="3958"/>
                    </a:cubicBezTo>
                    <a:cubicBezTo>
                      <a:pt x="547" y="3974"/>
                      <a:pt x="499" y="4182"/>
                      <a:pt x="494" y="4228"/>
                    </a:cubicBezTo>
                    <a:cubicBezTo>
                      <a:pt x="458" y="4475"/>
                      <a:pt x="551" y="4750"/>
                      <a:pt x="806" y="4795"/>
                    </a:cubicBezTo>
                    <a:cubicBezTo>
                      <a:pt x="809" y="4795"/>
                      <a:pt x="813" y="4795"/>
                      <a:pt x="817" y="4795"/>
                    </a:cubicBezTo>
                    <a:cubicBezTo>
                      <a:pt x="1059" y="4795"/>
                      <a:pt x="1159" y="4556"/>
                      <a:pt x="1257" y="4372"/>
                    </a:cubicBezTo>
                    <a:cubicBezTo>
                      <a:pt x="2417" y="4236"/>
                      <a:pt x="3449" y="3996"/>
                      <a:pt x="4506" y="3837"/>
                    </a:cubicBezTo>
                    <a:cubicBezTo>
                      <a:pt x="5431" y="4497"/>
                      <a:pt x="6450" y="5104"/>
                      <a:pt x="6639" y="5198"/>
                    </a:cubicBezTo>
                    <a:cubicBezTo>
                      <a:pt x="6639" y="5333"/>
                      <a:pt x="6732" y="5337"/>
                      <a:pt x="6951" y="5509"/>
                    </a:cubicBezTo>
                    <a:cubicBezTo>
                      <a:pt x="7047" y="5591"/>
                      <a:pt x="7046" y="5612"/>
                      <a:pt x="7135" y="5698"/>
                    </a:cubicBezTo>
                    <a:cubicBezTo>
                      <a:pt x="7312" y="5861"/>
                      <a:pt x="7497" y="5928"/>
                      <a:pt x="7658" y="5928"/>
                    </a:cubicBezTo>
                    <a:cubicBezTo>
                      <a:pt x="8044" y="5928"/>
                      <a:pt x="8295" y="5539"/>
                      <a:pt x="7985" y="5138"/>
                    </a:cubicBezTo>
                    <a:cubicBezTo>
                      <a:pt x="8483" y="4929"/>
                      <a:pt x="8317" y="4321"/>
                      <a:pt x="7810" y="4321"/>
                    </a:cubicBezTo>
                    <a:cubicBezTo>
                      <a:pt x="7727" y="4321"/>
                      <a:pt x="7634" y="4337"/>
                      <a:pt x="7533" y="4375"/>
                    </a:cubicBezTo>
                    <a:cubicBezTo>
                      <a:pt x="7470" y="4363"/>
                      <a:pt x="7419" y="4358"/>
                      <a:pt x="7373" y="4358"/>
                    </a:cubicBezTo>
                    <a:cubicBezTo>
                      <a:pt x="7325" y="4358"/>
                      <a:pt x="7281" y="4363"/>
                      <a:pt x="7232" y="4374"/>
                    </a:cubicBezTo>
                    <a:cubicBezTo>
                      <a:pt x="7090" y="4230"/>
                      <a:pt x="6406" y="3766"/>
                      <a:pt x="6205" y="3636"/>
                    </a:cubicBezTo>
                    <a:lnTo>
                      <a:pt x="6205" y="3636"/>
                    </a:lnTo>
                    <a:cubicBezTo>
                      <a:pt x="6223" y="3637"/>
                      <a:pt x="6243" y="3637"/>
                      <a:pt x="6263" y="3637"/>
                    </a:cubicBezTo>
                    <a:cubicBezTo>
                      <a:pt x="6761" y="3637"/>
                      <a:pt x="7923" y="3458"/>
                      <a:pt x="8085" y="3383"/>
                    </a:cubicBezTo>
                    <a:lnTo>
                      <a:pt x="8085" y="3383"/>
                    </a:lnTo>
                    <a:cubicBezTo>
                      <a:pt x="8074" y="3443"/>
                      <a:pt x="8134" y="3477"/>
                      <a:pt x="8225" y="3477"/>
                    </a:cubicBezTo>
                    <a:cubicBezTo>
                      <a:pt x="8430" y="3477"/>
                      <a:pt x="8793" y="3305"/>
                      <a:pt x="8847" y="2882"/>
                    </a:cubicBezTo>
                    <a:cubicBezTo>
                      <a:pt x="8866" y="2693"/>
                      <a:pt x="8761" y="2516"/>
                      <a:pt x="8574" y="2463"/>
                    </a:cubicBezTo>
                    <a:cubicBezTo>
                      <a:pt x="8638" y="2378"/>
                      <a:pt x="8680" y="2214"/>
                      <a:pt x="8625" y="2065"/>
                    </a:cubicBezTo>
                    <a:cubicBezTo>
                      <a:pt x="8564" y="1876"/>
                      <a:pt x="8428" y="1798"/>
                      <a:pt x="8277" y="1798"/>
                    </a:cubicBezTo>
                    <a:cubicBezTo>
                      <a:pt x="8043" y="1798"/>
                      <a:pt x="7774" y="1987"/>
                      <a:pt x="7702" y="2244"/>
                    </a:cubicBezTo>
                    <a:cubicBezTo>
                      <a:pt x="7699" y="2244"/>
                      <a:pt x="7696" y="2244"/>
                      <a:pt x="7692" y="2244"/>
                    </a:cubicBezTo>
                    <a:cubicBezTo>
                      <a:pt x="7421" y="2244"/>
                      <a:pt x="4855" y="2656"/>
                      <a:pt x="4668" y="2685"/>
                    </a:cubicBezTo>
                    <a:cubicBezTo>
                      <a:pt x="3900" y="2216"/>
                      <a:pt x="3088" y="1703"/>
                      <a:pt x="2354" y="1107"/>
                    </a:cubicBezTo>
                    <a:lnTo>
                      <a:pt x="2354" y="1107"/>
                    </a:lnTo>
                    <a:lnTo>
                      <a:pt x="2356" y="1132"/>
                    </a:lnTo>
                    <a:cubicBezTo>
                      <a:pt x="2225" y="993"/>
                      <a:pt x="2318" y="1087"/>
                      <a:pt x="2021" y="823"/>
                    </a:cubicBezTo>
                    <a:cubicBezTo>
                      <a:pt x="2073" y="802"/>
                      <a:pt x="2107" y="384"/>
                      <a:pt x="1937" y="164"/>
                    </a:cubicBezTo>
                    <a:cubicBezTo>
                      <a:pt x="1843" y="49"/>
                      <a:pt x="1722" y="1"/>
                      <a:pt x="1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7" name="Google Shape;5817;p30"/>
            <p:cNvGrpSpPr/>
            <p:nvPr/>
          </p:nvGrpSpPr>
          <p:grpSpPr>
            <a:xfrm>
              <a:off x="8479784" y="4248683"/>
              <a:ext cx="612152" cy="619776"/>
              <a:chOff x="7232384" y="1764508"/>
              <a:chExt cx="612152" cy="619776"/>
            </a:xfrm>
          </p:grpSpPr>
          <p:sp>
            <p:nvSpPr>
              <p:cNvPr id="5818" name="Google Shape;5818;p30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30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30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30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2" name="Google Shape;5822;p30"/>
            <p:cNvGrpSpPr/>
            <p:nvPr/>
          </p:nvGrpSpPr>
          <p:grpSpPr>
            <a:xfrm>
              <a:off x="8547863" y="1371449"/>
              <a:ext cx="383702" cy="612816"/>
              <a:chOff x="6705988" y="1508474"/>
              <a:chExt cx="383702" cy="612816"/>
            </a:xfrm>
          </p:grpSpPr>
          <p:sp>
            <p:nvSpPr>
              <p:cNvPr id="5823" name="Google Shape;5823;p30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30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30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30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0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0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30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30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30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30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0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0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0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0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30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30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30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30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30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30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30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30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30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30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30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30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30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30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30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30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30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30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30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30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30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30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30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30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30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2" name="Google Shape;5862;p30"/>
            <p:cNvGrpSpPr/>
            <p:nvPr/>
          </p:nvGrpSpPr>
          <p:grpSpPr>
            <a:xfrm>
              <a:off x="8448104" y="191976"/>
              <a:ext cx="457912" cy="846581"/>
              <a:chOff x="6600904" y="2246176"/>
              <a:chExt cx="457912" cy="846581"/>
            </a:xfrm>
          </p:grpSpPr>
          <p:sp>
            <p:nvSpPr>
              <p:cNvPr id="5863" name="Google Shape;5863;p30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30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30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30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30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30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30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30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30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30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30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30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30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30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30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30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30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30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81" name="Google Shape;5881;p30"/>
            <p:cNvGrpSpPr/>
            <p:nvPr/>
          </p:nvGrpSpPr>
          <p:grpSpPr>
            <a:xfrm>
              <a:off x="4411740" y="4672648"/>
              <a:ext cx="320564" cy="362888"/>
              <a:chOff x="6672615" y="4049261"/>
              <a:chExt cx="320564" cy="362888"/>
            </a:xfrm>
          </p:grpSpPr>
          <p:sp>
            <p:nvSpPr>
              <p:cNvPr id="5882" name="Google Shape;5882;p30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30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30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30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30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30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30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30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30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30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30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30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30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30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30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30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30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30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30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30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30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30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30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30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30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7" name="Google Shape;5907;p30"/>
            <p:cNvGrpSpPr/>
            <p:nvPr/>
          </p:nvGrpSpPr>
          <p:grpSpPr>
            <a:xfrm>
              <a:off x="245084" y="3949674"/>
              <a:ext cx="310220" cy="298990"/>
              <a:chOff x="2049809" y="3045624"/>
              <a:chExt cx="310220" cy="298990"/>
            </a:xfrm>
          </p:grpSpPr>
          <p:sp>
            <p:nvSpPr>
              <p:cNvPr id="5908" name="Google Shape;5908;p30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30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30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30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30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30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14" name="Google Shape;5914;p30"/>
            <p:cNvSpPr/>
            <p:nvPr/>
          </p:nvSpPr>
          <p:spPr>
            <a:xfrm>
              <a:off x="3121637" y="4694558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5" name="Google Shape;5915;p30"/>
            <p:cNvGrpSpPr/>
            <p:nvPr/>
          </p:nvGrpSpPr>
          <p:grpSpPr>
            <a:xfrm>
              <a:off x="136992" y="3403893"/>
              <a:ext cx="367665" cy="360800"/>
              <a:chOff x="3759767" y="4093293"/>
              <a:chExt cx="367665" cy="360800"/>
            </a:xfrm>
          </p:grpSpPr>
          <p:sp>
            <p:nvSpPr>
              <p:cNvPr id="5916" name="Google Shape;5916;p30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30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30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30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30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30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30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30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30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30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6" name="Google Shape;5926;p30"/>
            <p:cNvGrpSpPr/>
            <p:nvPr/>
          </p:nvGrpSpPr>
          <p:grpSpPr>
            <a:xfrm>
              <a:off x="7791216" y="4712852"/>
              <a:ext cx="569195" cy="282478"/>
              <a:chOff x="4404691" y="4089402"/>
              <a:chExt cx="569195" cy="282478"/>
            </a:xfrm>
          </p:grpSpPr>
          <p:sp>
            <p:nvSpPr>
              <p:cNvPr id="5927" name="Google Shape;5927;p30"/>
              <p:cNvSpPr/>
              <p:nvPr/>
            </p:nvSpPr>
            <p:spPr>
              <a:xfrm>
                <a:off x="4689447" y="4089402"/>
                <a:ext cx="108025" cy="67251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2126" extrusionOk="0">
                    <a:moveTo>
                      <a:pt x="1" y="0"/>
                    </a:moveTo>
                    <a:cubicBezTo>
                      <a:pt x="1" y="0"/>
                      <a:pt x="44" y="817"/>
                      <a:pt x="1323" y="1670"/>
                    </a:cubicBezTo>
                    <a:cubicBezTo>
                      <a:pt x="1848" y="2022"/>
                      <a:pt x="2294" y="2125"/>
                      <a:pt x="2638" y="2125"/>
                    </a:cubicBezTo>
                    <a:cubicBezTo>
                      <a:pt x="3132" y="2125"/>
                      <a:pt x="3415" y="1912"/>
                      <a:pt x="3415" y="1912"/>
                    </a:cubicBezTo>
                    <a:cubicBezTo>
                      <a:pt x="3415" y="1912"/>
                      <a:pt x="1247" y="28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30"/>
              <p:cNvSpPr/>
              <p:nvPr/>
            </p:nvSpPr>
            <p:spPr>
              <a:xfrm>
                <a:off x="4687549" y="4303175"/>
                <a:ext cx="106855" cy="687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2172" extrusionOk="0">
                    <a:moveTo>
                      <a:pt x="2627" y="0"/>
                    </a:moveTo>
                    <a:cubicBezTo>
                      <a:pt x="2279" y="0"/>
                      <a:pt x="1824" y="107"/>
                      <a:pt x="1291" y="478"/>
                    </a:cubicBezTo>
                    <a:cubicBezTo>
                      <a:pt x="29" y="1355"/>
                      <a:pt x="1" y="2171"/>
                      <a:pt x="1" y="2171"/>
                    </a:cubicBezTo>
                    <a:cubicBezTo>
                      <a:pt x="1239" y="1871"/>
                      <a:pt x="3377" y="200"/>
                      <a:pt x="3377" y="200"/>
                    </a:cubicBezTo>
                    <a:cubicBezTo>
                      <a:pt x="3377" y="200"/>
                      <a:pt x="3102" y="0"/>
                      <a:pt x="2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30"/>
              <p:cNvSpPr/>
              <p:nvPr/>
            </p:nvSpPr>
            <p:spPr>
              <a:xfrm>
                <a:off x="4511894" y="4144759"/>
                <a:ext cx="461993" cy="165723"/>
              </a:xfrm>
              <a:custGeom>
                <a:avLst/>
                <a:gdLst/>
                <a:ahLst/>
                <a:cxnLst/>
                <a:rect l="l" t="t" r="r" b="b"/>
                <a:pathLst>
                  <a:path w="14605" h="5239" extrusionOk="0">
                    <a:moveTo>
                      <a:pt x="7909" y="1"/>
                    </a:moveTo>
                    <a:cubicBezTo>
                      <a:pt x="4018" y="1"/>
                      <a:pt x="1" y="1966"/>
                      <a:pt x="1" y="1966"/>
                    </a:cubicBezTo>
                    <a:cubicBezTo>
                      <a:pt x="1" y="1966"/>
                      <a:pt x="3597" y="5238"/>
                      <a:pt x="8070" y="5238"/>
                    </a:cubicBezTo>
                    <a:cubicBezTo>
                      <a:pt x="8420" y="5238"/>
                      <a:pt x="8775" y="5218"/>
                      <a:pt x="9135" y="5175"/>
                    </a:cubicBezTo>
                    <a:cubicBezTo>
                      <a:pt x="12788" y="4735"/>
                      <a:pt x="14605" y="2566"/>
                      <a:pt x="14605" y="2566"/>
                    </a:cubicBezTo>
                    <a:cubicBezTo>
                      <a:pt x="14605" y="2566"/>
                      <a:pt x="12749" y="590"/>
                      <a:pt x="9343" y="99"/>
                    </a:cubicBezTo>
                    <a:cubicBezTo>
                      <a:pt x="8872" y="31"/>
                      <a:pt x="8391" y="1"/>
                      <a:pt x="7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30"/>
              <p:cNvSpPr/>
              <p:nvPr/>
            </p:nvSpPr>
            <p:spPr>
              <a:xfrm>
                <a:off x="4404691" y="4144696"/>
                <a:ext cx="402713" cy="167684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5301" extrusionOk="0">
                    <a:moveTo>
                      <a:pt x="741" y="1"/>
                    </a:moveTo>
                    <a:lnTo>
                      <a:pt x="741" y="1"/>
                    </a:lnTo>
                    <a:cubicBezTo>
                      <a:pt x="1171" y="1520"/>
                      <a:pt x="2958" y="2088"/>
                      <a:pt x="2958" y="2088"/>
                    </a:cubicBezTo>
                    <a:cubicBezTo>
                      <a:pt x="920" y="2160"/>
                      <a:pt x="1" y="3622"/>
                      <a:pt x="1" y="3622"/>
                    </a:cubicBezTo>
                    <a:cubicBezTo>
                      <a:pt x="170" y="3632"/>
                      <a:pt x="333" y="3637"/>
                      <a:pt x="489" y="3637"/>
                    </a:cubicBezTo>
                    <a:cubicBezTo>
                      <a:pt x="2740" y="3637"/>
                      <a:pt x="3563" y="2650"/>
                      <a:pt x="3563" y="2650"/>
                    </a:cubicBezTo>
                    <a:cubicBezTo>
                      <a:pt x="3563" y="2650"/>
                      <a:pt x="4283" y="3672"/>
                      <a:pt x="6847" y="4674"/>
                    </a:cubicBezTo>
                    <a:cubicBezTo>
                      <a:pt x="8128" y="5175"/>
                      <a:pt x="9547" y="5301"/>
                      <a:pt x="10646" y="5301"/>
                    </a:cubicBezTo>
                    <a:cubicBezTo>
                      <a:pt x="11745" y="5301"/>
                      <a:pt x="12524" y="5175"/>
                      <a:pt x="12524" y="5175"/>
                    </a:cubicBezTo>
                    <a:lnTo>
                      <a:pt x="12730" y="99"/>
                    </a:lnTo>
                    <a:cubicBezTo>
                      <a:pt x="12181" y="38"/>
                      <a:pt x="11641" y="10"/>
                      <a:pt x="11113" y="10"/>
                    </a:cubicBezTo>
                    <a:cubicBezTo>
                      <a:pt x="7075" y="10"/>
                      <a:pt x="3820" y="1610"/>
                      <a:pt x="3820" y="1610"/>
                    </a:cubicBezTo>
                    <a:cubicBezTo>
                      <a:pt x="2582" y="165"/>
                      <a:pt x="741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30"/>
              <p:cNvSpPr/>
              <p:nvPr/>
            </p:nvSpPr>
            <p:spPr>
              <a:xfrm>
                <a:off x="4498766" y="4212991"/>
                <a:ext cx="308069" cy="10597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335" extrusionOk="0">
                    <a:moveTo>
                      <a:pt x="997" y="1"/>
                    </a:moveTo>
                    <a:cubicBezTo>
                      <a:pt x="1" y="200"/>
                      <a:pt x="3968" y="334"/>
                      <a:pt x="6801" y="334"/>
                    </a:cubicBezTo>
                    <a:cubicBezTo>
                      <a:pt x="8466" y="334"/>
                      <a:pt x="9739" y="288"/>
                      <a:pt x="9381" y="181"/>
                    </a:cubicBezTo>
                    <a:cubicBezTo>
                      <a:pt x="8893" y="34"/>
                      <a:pt x="998" y="1"/>
                      <a:pt x="9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30"/>
              <p:cNvSpPr/>
              <p:nvPr/>
            </p:nvSpPr>
            <p:spPr>
              <a:xfrm>
                <a:off x="4854727" y="4214730"/>
                <a:ext cx="17556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56" extrusionOk="0">
                    <a:moveTo>
                      <a:pt x="279" y="0"/>
                    </a:moveTo>
                    <a:cubicBezTo>
                      <a:pt x="124" y="0"/>
                      <a:pt x="1" y="125"/>
                      <a:pt x="1" y="278"/>
                    </a:cubicBezTo>
                    <a:cubicBezTo>
                      <a:pt x="1" y="431"/>
                      <a:pt x="124" y="556"/>
                      <a:pt x="279" y="556"/>
                    </a:cubicBezTo>
                    <a:cubicBezTo>
                      <a:pt x="432" y="556"/>
                      <a:pt x="555" y="431"/>
                      <a:pt x="555" y="278"/>
                    </a:cubicBezTo>
                    <a:cubicBezTo>
                      <a:pt x="555" y="125"/>
                      <a:pt x="432" y="0"/>
                      <a:pt x="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30"/>
              <p:cNvSpPr/>
              <p:nvPr/>
            </p:nvSpPr>
            <p:spPr>
              <a:xfrm>
                <a:off x="4711526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2" y="14"/>
                      <a:pt x="292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2"/>
                    </a:cubicBezTo>
                    <a:cubicBezTo>
                      <a:pt x="891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30"/>
              <p:cNvSpPr/>
              <p:nvPr/>
            </p:nvSpPr>
            <p:spPr>
              <a:xfrm>
                <a:off x="4725192" y="4180694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0" y="84"/>
                      <a:pt x="420" y="153"/>
                      <a:pt x="691" y="153"/>
                    </a:cubicBezTo>
                    <a:cubicBezTo>
                      <a:pt x="803" y="153"/>
                      <a:pt x="890" y="141"/>
                      <a:pt x="890" y="113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30"/>
              <p:cNvSpPr/>
              <p:nvPr/>
            </p:nvSpPr>
            <p:spPr>
              <a:xfrm>
                <a:off x="4695457" y="4168642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6" y="0"/>
                    </a:moveTo>
                    <a:cubicBezTo>
                      <a:pt x="413" y="0"/>
                      <a:pt x="292" y="14"/>
                      <a:pt x="292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4" y="152"/>
                      <a:pt x="891" y="140"/>
                      <a:pt x="891" y="111"/>
                    </a:cubicBezTo>
                    <a:cubicBezTo>
                      <a:pt x="891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30"/>
              <p:cNvSpPr/>
              <p:nvPr/>
            </p:nvSpPr>
            <p:spPr>
              <a:xfrm>
                <a:off x="4672334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2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30"/>
              <p:cNvSpPr/>
              <p:nvPr/>
            </p:nvSpPr>
            <p:spPr>
              <a:xfrm>
                <a:off x="4657466" y="4161398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7" y="0"/>
                    </a:moveTo>
                    <a:cubicBezTo>
                      <a:pt x="414" y="0"/>
                      <a:pt x="293" y="14"/>
                      <a:pt x="293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30"/>
              <p:cNvSpPr/>
              <p:nvPr/>
            </p:nvSpPr>
            <p:spPr>
              <a:xfrm>
                <a:off x="4635419" y="4173450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30"/>
              <p:cNvSpPr/>
              <p:nvPr/>
            </p:nvSpPr>
            <p:spPr>
              <a:xfrm>
                <a:off x="4599927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3" y="1"/>
                    </a:moveTo>
                    <a:cubicBezTo>
                      <a:pt x="412" y="1"/>
                      <a:pt x="294" y="14"/>
                      <a:pt x="294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3"/>
                    </a:cubicBezTo>
                    <a:cubicBezTo>
                      <a:pt x="891" y="21"/>
                      <a:pt x="706" y="1"/>
                      <a:pt x="5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30"/>
              <p:cNvSpPr/>
              <p:nvPr/>
            </p:nvSpPr>
            <p:spPr>
              <a:xfrm>
                <a:off x="4747208" y="4168642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6" y="0"/>
                    </a:moveTo>
                    <a:cubicBezTo>
                      <a:pt x="413" y="0"/>
                      <a:pt x="293" y="14"/>
                      <a:pt x="293" y="14"/>
                    </a:cubicBezTo>
                    <a:cubicBezTo>
                      <a:pt x="0" y="83"/>
                      <a:pt x="419" y="152"/>
                      <a:pt x="690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30"/>
              <p:cNvSpPr/>
              <p:nvPr/>
            </p:nvSpPr>
            <p:spPr>
              <a:xfrm>
                <a:off x="4769287" y="4184711"/>
                <a:ext cx="28185" cy="480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" extrusionOk="0">
                    <a:moveTo>
                      <a:pt x="546" y="1"/>
                    </a:moveTo>
                    <a:cubicBezTo>
                      <a:pt x="413" y="1"/>
                      <a:pt x="292" y="14"/>
                      <a:pt x="292" y="14"/>
                    </a:cubicBezTo>
                    <a:cubicBezTo>
                      <a:pt x="0" y="83"/>
                      <a:pt x="420" y="152"/>
                      <a:pt x="692" y="152"/>
                    </a:cubicBezTo>
                    <a:cubicBezTo>
                      <a:pt x="804" y="152"/>
                      <a:pt x="891" y="140"/>
                      <a:pt x="891" y="112"/>
                    </a:cubicBezTo>
                    <a:cubicBezTo>
                      <a:pt x="891" y="21"/>
                      <a:pt x="709" y="1"/>
                      <a:pt x="5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30"/>
              <p:cNvSpPr/>
              <p:nvPr/>
            </p:nvSpPr>
            <p:spPr>
              <a:xfrm>
                <a:off x="4759829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1" y="84"/>
                      <a:pt x="420" y="153"/>
                      <a:pt x="691" y="153"/>
                    </a:cubicBezTo>
                    <a:cubicBezTo>
                      <a:pt x="804" y="153"/>
                      <a:pt x="890" y="141"/>
                      <a:pt x="890" y="112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30"/>
              <p:cNvSpPr/>
              <p:nvPr/>
            </p:nvSpPr>
            <p:spPr>
              <a:xfrm>
                <a:off x="4655442" y="4283721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99" y="1"/>
                    </a:moveTo>
                    <a:cubicBezTo>
                      <a:pt x="54" y="1"/>
                      <a:pt x="26" y="7"/>
                      <a:pt x="24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4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30"/>
              <p:cNvSpPr/>
              <p:nvPr/>
            </p:nvSpPr>
            <p:spPr>
              <a:xfrm>
                <a:off x="4645446" y="425790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5" y="174"/>
                      <a:pt x="323" y="0"/>
                      <a:pt x="9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30"/>
              <p:cNvSpPr/>
              <p:nvPr/>
            </p:nvSpPr>
            <p:spPr>
              <a:xfrm>
                <a:off x="4673124" y="4274105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99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5"/>
                      <a:pt x="601" y="205"/>
                      <a:pt x="601" y="205"/>
                    </a:cubicBezTo>
                    <a:cubicBezTo>
                      <a:pt x="954" y="174"/>
                      <a:pt x="324" y="0"/>
                      <a:pt x="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30"/>
              <p:cNvSpPr/>
              <p:nvPr/>
            </p:nvSpPr>
            <p:spPr>
              <a:xfrm>
                <a:off x="4697893" y="4263887"/>
                <a:ext cx="30177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7" extrusionOk="0">
                    <a:moveTo>
                      <a:pt x="102" y="1"/>
                    </a:moveTo>
                    <a:cubicBezTo>
                      <a:pt x="57" y="1"/>
                      <a:pt x="27" y="8"/>
                      <a:pt x="25" y="24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3" y="174"/>
                      <a:pt x="329" y="1"/>
                      <a:pt x="10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30"/>
              <p:cNvSpPr/>
              <p:nvPr/>
            </p:nvSpPr>
            <p:spPr>
              <a:xfrm>
                <a:off x="4712064" y="4289952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1"/>
                    </a:moveTo>
                    <a:cubicBezTo>
                      <a:pt x="55" y="1"/>
                      <a:pt x="26" y="7"/>
                      <a:pt x="23" y="24"/>
                    </a:cubicBezTo>
                    <a:cubicBezTo>
                      <a:pt x="0" y="185"/>
                      <a:pt x="602" y="205"/>
                      <a:pt x="602" y="205"/>
                    </a:cubicBezTo>
                    <a:cubicBezTo>
                      <a:pt x="956" y="174"/>
                      <a:pt x="326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30"/>
              <p:cNvSpPr/>
              <p:nvPr/>
            </p:nvSpPr>
            <p:spPr>
              <a:xfrm>
                <a:off x="4754800" y="4291408"/>
                <a:ext cx="28880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2" extrusionOk="0">
                    <a:moveTo>
                      <a:pt x="153" y="1"/>
                    </a:moveTo>
                    <a:cubicBezTo>
                      <a:pt x="67" y="1"/>
                      <a:pt x="5" y="11"/>
                      <a:pt x="4" y="35"/>
                    </a:cubicBezTo>
                    <a:cubicBezTo>
                      <a:pt x="0" y="143"/>
                      <a:pt x="258" y="162"/>
                      <a:pt x="435" y="162"/>
                    </a:cubicBezTo>
                    <a:cubicBezTo>
                      <a:pt x="528" y="162"/>
                      <a:pt x="598" y="157"/>
                      <a:pt x="598" y="157"/>
                    </a:cubicBezTo>
                    <a:cubicBezTo>
                      <a:pt x="913" y="95"/>
                      <a:pt x="417" y="1"/>
                      <a:pt x="15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30"/>
              <p:cNvSpPr/>
              <p:nvPr/>
            </p:nvSpPr>
            <p:spPr>
              <a:xfrm>
                <a:off x="4733226" y="427786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1"/>
                    </a:moveTo>
                    <a:cubicBezTo>
                      <a:pt x="54" y="1"/>
                      <a:pt x="26" y="8"/>
                      <a:pt x="24" y="23"/>
                    </a:cubicBezTo>
                    <a:cubicBezTo>
                      <a:pt x="0" y="187"/>
                      <a:pt x="602" y="207"/>
                      <a:pt x="602" y="207"/>
                    </a:cubicBezTo>
                    <a:cubicBezTo>
                      <a:pt x="955" y="175"/>
                      <a:pt x="321" y="1"/>
                      <a:pt x="9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30"/>
              <p:cNvSpPr/>
              <p:nvPr/>
            </p:nvSpPr>
            <p:spPr>
              <a:xfrm>
                <a:off x="4769572" y="4274199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100" y="1"/>
                    </a:moveTo>
                    <a:cubicBezTo>
                      <a:pt x="55" y="1"/>
                      <a:pt x="26" y="7"/>
                      <a:pt x="24" y="23"/>
                    </a:cubicBezTo>
                    <a:cubicBezTo>
                      <a:pt x="1" y="187"/>
                      <a:pt x="602" y="207"/>
                      <a:pt x="602" y="207"/>
                    </a:cubicBezTo>
                    <a:cubicBezTo>
                      <a:pt x="955" y="173"/>
                      <a:pt x="325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30"/>
              <p:cNvSpPr/>
              <p:nvPr/>
            </p:nvSpPr>
            <p:spPr>
              <a:xfrm>
                <a:off x="4621880" y="4266734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9" y="1"/>
                    </a:moveTo>
                    <a:cubicBezTo>
                      <a:pt x="55" y="1"/>
                      <a:pt x="26" y="7"/>
                      <a:pt x="23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3"/>
                      <a:pt x="325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30"/>
              <p:cNvSpPr/>
              <p:nvPr/>
            </p:nvSpPr>
            <p:spPr>
              <a:xfrm>
                <a:off x="4602331" y="4247660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4" y="23"/>
                    </a:cubicBezTo>
                    <a:cubicBezTo>
                      <a:pt x="0" y="186"/>
                      <a:pt x="601" y="205"/>
                      <a:pt x="601" y="205"/>
                    </a:cubicBezTo>
                    <a:cubicBezTo>
                      <a:pt x="954" y="174"/>
                      <a:pt x="326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30"/>
              <p:cNvSpPr/>
              <p:nvPr/>
            </p:nvSpPr>
            <p:spPr>
              <a:xfrm>
                <a:off x="4586009" y="4260629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5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5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30"/>
              <p:cNvSpPr/>
              <p:nvPr/>
            </p:nvSpPr>
            <p:spPr>
              <a:xfrm>
                <a:off x="4447268" y="4153838"/>
                <a:ext cx="70256" cy="47733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509" extrusionOk="0">
                    <a:moveTo>
                      <a:pt x="40" y="0"/>
                    </a:moveTo>
                    <a:cubicBezTo>
                      <a:pt x="1" y="0"/>
                      <a:pt x="16" y="28"/>
                      <a:pt x="104" y="88"/>
                    </a:cubicBezTo>
                    <a:cubicBezTo>
                      <a:pt x="616" y="435"/>
                      <a:pt x="2220" y="1509"/>
                      <a:pt x="2220" y="1509"/>
                    </a:cubicBezTo>
                    <a:cubicBezTo>
                      <a:pt x="1665" y="648"/>
                      <a:pt x="228" y="0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30"/>
              <p:cNvSpPr/>
              <p:nvPr/>
            </p:nvSpPr>
            <p:spPr>
              <a:xfrm>
                <a:off x="4441511" y="4160164"/>
                <a:ext cx="72660" cy="4612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458" extrusionOk="0">
                    <a:moveTo>
                      <a:pt x="17" y="0"/>
                    </a:moveTo>
                    <a:cubicBezTo>
                      <a:pt x="0" y="0"/>
                      <a:pt x="2" y="14"/>
                      <a:pt x="28" y="46"/>
                    </a:cubicBezTo>
                    <a:cubicBezTo>
                      <a:pt x="721" y="891"/>
                      <a:pt x="2296" y="1458"/>
                      <a:pt x="2296" y="1458"/>
                    </a:cubicBezTo>
                    <a:cubicBezTo>
                      <a:pt x="1917" y="1173"/>
                      <a:pt x="172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30"/>
              <p:cNvSpPr/>
              <p:nvPr/>
            </p:nvSpPr>
            <p:spPr>
              <a:xfrm>
                <a:off x="4424430" y="4218431"/>
                <a:ext cx="86958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758" extrusionOk="0">
                    <a:moveTo>
                      <a:pt x="2495" y="0"/>
                    </a:moveTo>
                    <a:cubicBezTo>
                      <a:pt x="1389" y="0"/>
                      <a:pt x="0" y="757"/>
                      <a:pt x="209" y="757"/>
                    </a:cubicBezTo>
                    <a:cubicBezTo>
                      <a:pt x="228" y="757"/>
                      <a:pt x="259" y="751"/>
                      <a:pt x="305" y="738"/>
                    </a:cubicBezTo>
                    <a:cubicBezTo>
                      <a:pt x="897" y="563"/>
                      <a:pt x="2749" y="15"/>
                      <a:pt x="2749" y="15"/>
                    </a:cubicBezTo>
                    <a:cubicBezTo>
                      <a:pt x="2667" y="5"/>
                      <a:pt x="2582" y="0"/>
                      <a:pt x="2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30"/>
              <p:cNvSpPr/>
              <p:nvPr/>
            </p:nvSpPr>
            <p:spPr>
              <a:xfrm>
                <a:off x="4419875" y="4224473"/>
                <a:ext cx="93031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846" extrusionOk="0">
                    <a:moveTo>
                      <a:pt x="2940" y="0"/>
                    </a:moveTo>
                    <a:lnTo>
                      <a:pt x="2940" y="0"/>
                    </a:lnTo>
                    <a:cubicBezTo>
                      <a:pt x="2429" y="120"/>
                      <a:pt x="0" y="844"/>
                      <a:pt x="406" y="845"/>
                    </a:cubicBezTo>
                    <a:cubicBezTo>
                      <a:pt x="410" y="845"/>
                      <a:pt x="415" y="845"/>
                      <a:pt x="419" y="845"/>
                    </a:cubicBezTo>
                    <a:cubicBezTo>
                      <a:pt x="1512" y="845"/>
                      <a:pt x="2940" y="0"/>
                      <a:pt x="2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30"/>
              <p:cNvSpPr/>
              <p:nvPr/>
            </p:nvSpPr>
            <p:spPr>
              <a:xfrm>
                <a:off x="4880729" y="4231084"/>
                <a:ext cx="48366" cy="22522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2" extrusionOk="0">
                    <a:moveTo>
                      <a:pt x="127" y="1"/>
                    </a:moveTo>
                    <a:cubicBezTo>
                      <a:pt x="0" y="1"/>
                      <a:pt x="145" y="708"/>
                      <a:pt x="790" y="712"/>
                    </a:cubicBezTo>
                    <a:cubicBezTo>
                      <a:pt x="791" y="712"/>
                      <a:pt x="792" y="712"/>
                      <a:pt x="793" y="712"/>
                    </a:cubicBezTo>
                    <a:cubicBezTo>
                      <a:pt x="1258" y="712"/>
                      <a:pt x="1529" y="355"/>
                      <a:pt x="1511" y="156"/>
                    </a:cubicBezTo>
                    <a:lnTo>
                      <a:pt x="1511" y="156"/>
                    </a:lnTo>
                    <a:lnTo>
                      <a:pt x="1026" y="370"/>
                    </a:lnTo>
                    <a:cubicBezTo>
                      <a:pt x="925" y="409"/>
                      <a:pt x="835" y="426"/>
                      <a:pt x="753" y="426"/>
                    </a:cubicBezTo>
                    <a:cubicBezTo>
                      <a:pt x="355" y="426"/>
                      <a:pt x="181" y="32"/>
                      <a:pt x="181" y="32"/>
                    </a:cubicBezTo>
                    <a:cubicBezTo>
                      <a:pt x="160" y="10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9" name="Google Shape;5959;p30"/>
            <p:cNvGrpSpPr/>
            <p:nvPr/>
          </p:nvGrpSpPr>
          <p:grpSpPr>
            <a:xfrm>
              <a:off x="8606878" y="3119781"/>
              <a:ext cx="83763" cy="83541"/>
              <a:chOff x="3317703" y="1099656"/>
              <a:chExt cx="83763" cy="83541"/>
            </a:xfrm>
          </p:grpSpPr>
          <p:sp>
            <p:nvSpPr>
              <p:cNvPr id="5960" name="Google Shape;5960;p3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3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2" name="Google Shape;5962;p30"/>
            <p:cNvGrpSpPr/>
            <p:nvPr/>
          </p:nvGrpSpPr>
          <p:grpSpPr>
            <a:xfrm>
              <a:off x="8678441" y="3801940"/>
              <a:ext cx="253123" cy="201815"/>
              <a:chOff x="1631216" y="1891228"/>
              <a:chExt cx="253123" cy="201815"/>
            </a:xfrm>
          </p:grpSpPr>
          <p:sp>
            <p:nvSpPr>
              <p:cNvPr id="5963" name="Google Shape;5963;p30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30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30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30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30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30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30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30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30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2" name="Google Shape;5972;p30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3" name="Google Shape;5973;p30"/>
            <p:cNvGrpSpPr/>
            <p:nvPr/>
          </p:nvGrpSpPr>
          <p:grpSpPr>
            <a:xfrm>
              <a:off x="8606882" y="2263560"/>
              <a:ext cx="265681" cy="257583"/>
              <a:chOff x="1987619" y="2413322"/>
              <a:chExt cx="265681" cy="257583"/>
            </a:xfrm>
          </p:grpSpPr>
          <p:sp>
            <p:nvSpPr>
              <p:cNvPr id="5974" name="Google Shape;5974;p30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30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30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30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30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30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30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30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2" name="Google Shape;5982;p30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30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30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30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6" name="Google Shape;5986;p30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7" name="Google Shape;5987;p30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8" name="Google Shape;5988;p30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9" name="Google Shape;5989;p30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0" name="Google Shape;5990;p30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1" name="Google Shape;5991;p30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2" name="Google Shape;5992;p30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3" name="Google Shape;5993;p30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4" name="Google Shape;5994;p30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5" name="Google Shape;5995;p30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30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30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30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9" name="Google Shape;5999;p30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0" name="Google Shape;6000;p30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1" name="Google Shape;6001;p30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2" name="Google Shape;6002;p30"/>
            <p:cNvGrpSpPr/>
            <p:nvPr/>
          </p:nvGrpSpPr>
          <p:grpSpPr>
            <a:xfrm>
              <a:off x="379585" y="1127647"/>
              <a:ext cx="235599" cy="224844"/>
              <a:chOff x="1690685" y="2722372"/>
              <a:chExt cx="235599" cy="224844"/>
            </a:xfrm>
          </p:grpSpPr>
          <p:sp>
            <p:nvSpPr>
              <p:cNvPr id="6003" name="Google Shape;6003;p30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30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30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30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30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30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30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0" name="Google Shape;6010;p30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1" name="Google Shape;6011;p30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2" name="Google Shape;6012;p30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30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30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30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30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30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30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30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30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30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30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30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30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30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30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30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30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30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30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1" name="Google Shape;6031;p30"/>
            <p:cNvGrpSpPr/>
            <p:nvPr/>
          </p:nvGrpSpPr>
          <p:grpSpPr>
            <a:xfrm>
              <a:off x="71830" y="2722363"/>
              <a:ext cx="432828" cy="358175"/>
              <a:chOff x="1414755" y="1193288"/>
              <a:chExt cx="432828" cy="358175"/>
            </a:xfrm>
          </p:grpSpPr>
          <p:sp>
            <p:nvSpPr>
              <p:cNvPr id="6032" name="Google Shape;6032;p30"/>
              <p:cNvSpPr/>
              <p:nvPr/>
            </p:nvSpPr>
            <p:spPr>
              <a:xfrm>
                <a:off x="1746896" y="1295271"/>
                <a:ext cx="69212" cy="99516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146" extrusionOk="0">
                    <a:moveTo>
                      <a:pt x="1409" y="1"/>
                    </a:moveTo>
                    <a:cubicBezTo>
                      <a:pt x="1183" y="1"/>
                      <a:pt x="1028" y="441"/>
                      <a:pt x="1233" y="748"/>
                    </a:cubicBezTo>
                    <a:cubicBezTo>
                      <a:pt x="1261" y="788"/>
                      <a:pt x="1352" y="1564"/>
                      <a:pt x="1016" y="1971"/>
                    </a:cubicBezTo>
                    <a:cubicBezTo>
                      <a:pt x="679" y="2376"/>
                      <a:pt x="1" y="2420"/>
                      <a:pt x="1" y="2420"/>
                    </a:cubicBezTo>
                    <a:cubicBezTo>
                      <a:pt x="1" y="2420"/>
                      <a:pt x="164" y="3119"/>
                      <a:pt x="387" y="3145"/>
                    </a:cubicBezTo>
                    <a:cubicBezTo>
                      <a:pt x="391" y="3145"/>
                      <a:pt x="396" y="3146"/>
                      <a:pt x="400" y="3146"/>
                    </a:cubicBezTo>
                    <a:cubicBezTo>
                      <a:pt x="667" y="3146"/>
                      <a:pt x="2187" y="2414"/>
                      <a:pt x="1891" y="875"/>
                    </a:cubicBezTo>
                    <a:cubicBezTo>
                      <a:pt x="1765" y="224"/>
                      <a:pt x="1569" y="1"/>
                      <a:pt x="14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30"/>
              <p:cNvSpPr/>
              <p:nvPr/>
            </p:nvSpPr>
            <p:spPr>
              <a:xfrm>
                <a:off x="1696126" y="1193288"/>
                <a:ext cx="151456" cy="14693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645" extrusionOk="0">
                    <a:moveTo>
                      <a:pt x="1960" y="0"/>
                    </a:moveTo>
                    <a:cubicBezTo>
                      <a:pt x="1032" y="0"/>
                      <a:pt x="190" y="557"/>
                      <a:pt x="152" y="710"/>
                    </a:cubicBezTo>
                    <a:cubicBezTo>
                      <a:pt x="101" y="919"/>
                      <a:pt x="1465" y="1322"/>
                      <a:pt x="1991" y="1622"/>
                    </a:cubicBezTo>
                    <a:cubicBezTo>
                      <a:pt x="2498" y="1914"/>
                      <a:pt x="2624" y="2963"/>
                      <a:pt x="2481" y="2963"/>
                    </a:cubicBezTo>
                    <a:cubicBezTo>
                      <a:pt x="2476" y="2963"/>
                      <a:pt x="2471" y="2962"/>
                      <a:pt x="2466" y="2960"/>
                    </a:cubicBezTo>
                    <a:cubicBezTo>
                      <a:pt x="2300" y="2888"/>
                      <a:pt x="1571" y="2579"/>
                      <a:pt x="1228" y="2224"/>
                    </a:cubicBezTo>
                    <a:cubicBezTo>
                      <a:pt x="925" y="1911"/>
                      <a:pt x="528" y="1183"/>
                      <a:pt x="370" y="1183"/>
                    </a:cubicBezTo>
                    <a:cubicBezTo>
                      <a:pt x="348" y="1183"/>
                      <a:pt x="331" y="1197"/>
                      <a:pt x="320" y="1227"/>
                    </a:cubicBezTo>
                    <a:cubicBezTo>
                      <a:pt x="224" y="1478"/>
                      <a:pt x="0" y="3691"/>
                      <a:pt x="1862" y="4397"/>
                    </a:cubicBezTo>
                    <a:cubicBezTo>
                      <a:pt x="2327" y="4574"/>
                      <a:pt x="2705" y="4645"/>
                      <a:pt x="3012" y="4645"/>
                    </a:cubicBezTo>
                    <a:cubicBezTo>
                      <a:pt x="4301" y="4645"/>
                      <a:pt x="4333" y="3386"/>
                      <a:pt x="4333" y="3386"/>
                    </a:cubicBezTo>
                    <a:cubicBezTo>
                      <a:pt x="4333" y="3386"/>
                      <a:pt x="4787" y="1349"/>
                      <a:pt x="2973" y="268"/>
                    </a:cubicBezTo>
                    <a:cubicBezTo>
                      <a:pt x="2647" y="74"/>
                      <a:pt x="2298" y="0"/>
                      <a:pt x="1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30"/>
              <p:cNvSpPr/>
              <p:nvPr/>
            </p:nvSpPr>
            <p:spPr>
              <a:xfrm>
                <a:off x="1474540" y="1331997"/>
                <a:ext cx="71774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812" extrusionOk="0">
                    <a:moveTo>
                      <a:pt x="337" y="1"/>
                    </a:moveTo>
                    <a:cubicBezTo>
                      <a:pt x="165" y="1"/>
                      <a:pt x="1" y="249"/>
                      <a:pt x="42" y="972"/>
                    </a:cubicBezTo>
                    <a:cubicBezTo>
                      <a:pt x="125" y="2418"/>
                      <a:pt x="1546" y="2811"/>
                      <a:pt x="1963" y="2811"/>
                    </a:cubicBezTo>
                    <a:cubicBezTo>
                      <a:pt x="2006" y="2811"/>
                      <a:pt x="2037" y="2807"/>
                      <a:pt x="2057" y="2800"/>
                    </a:cubicBezTo>
                    <a:cubicBezTo>
                      <a:pt x="2269" y="2721"/>
                      <a:pt x="2254" y="2004"/>
                      <a:pt x="2254" y="2004"/>
                    </a:cubicBezTo>
                    <a:lnTo>
                      <a:pt x="2254" y="2004"/>
                    </a:lnTo>
                    <a:cubicBezTo>
                      <a:pt x="2254" y="2004"/>
                      <a:pt x="2122" y="2029"/>
                      <a:pt x="1937" y="2029"/>
                    </a:cubicBezTo>
                    <a:cubicBezTo>
                      <a:pt x="1707" y="2029"/>
                      <a:pt x="1397" y="1991"/>
                      <a:pt x="1160" y="1819"/>
                    </a:cubicBezTo>
                    <a:cubicBezTo>
                      <a:pt x="735" y="1510"/>
                      <a:pt x="631" y="733"/>
                      <a:pt x="648" y="688"/>
                    </a:cubicBezTo>
                    <a:cubicBezTo>
                      <a:pt x="764" y="362"/>
                      <a:pt x="545" y="1"/>
                      <a:pt x="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30"/>
              <p:cNvSpPr/>
              <p:nvPr/>
            </p:nvSpPr>
            <p:spPr>
              <a:xfrm>
                <a:off x="1514777" y="1458527"/>
                <a:ext cx="66365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439" extrusionOk="0">
                    <a:moveTo>
                      <a:pt x="1472" y="0"/>
                    </a:moveTo>
                    <a:cubicBezTo>
                      <a:pt x="1472" y="0"/>
                      <a:pt x="0" y="2438"/>
                      <a:pt x="413" y="2438"/>
                    </a:cubicBezTo>
                    <a:cubicBezTo>
                      <a:pt x="433" y="2438"/>
                      <a:pt x="458" y="2432"/>
                      <a:pt x="488" y="2420"/>
                    </a:cubicBezTo>
                    <a:cubicBezTo>
                      <a:pt x="896" y="2250"/>
                      <a:pt x="2098" y="379"/>
                      <a:pt x="2098" y="37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30"/>
              <p:cNvSpPr/>
              <p:nvPr/>
            </p:nvSpPr>
            <p:spPr>
              <a:xfrm>
                <a:off x="1479443" y="1443564"/>
                <a:ext cx="82086" cy="6775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142" extrusionOk="0">
                    <a:moveTo>
                      <a:pt x="2072" y="1"/>
                    </a:moveTo>
                    <a:cubicBezTo>
                      <a:pt x="2072" y="1"/>
                      <a:pt x="1" y="2141"/>
                      <a:pt x="525" y="2141"/>
                    </a:cubicBezTo>
                    <a:cubicBezTo>
                      <a:pt x="539" y="2141"/>
                      <a:pt x="554" y="2140"/>
                      <a:pt x="572" y="2137"/>
                    </a:cubicBezTo>
                    <a:cubicBezTo>
                      <a:pt x="1008" y="2062"/>
                      <a:pt x="2595" y="509"/>
                      <a:pt x="2595" y="509"/>
                    </a:cubicBezTo>
                    <a:lnTo>
                      <a:pt x="20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7" name="Google Shape;6037;p30"/>
              <p:cNvSpPr/>
              <p:nvPr/>
            </p:nvSpPr>
            <p:spPr>
              <a:xfrm>
                <a:off x="1563016" y="1468522"/>
                <a:ext cx="48208" cy="8294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22" extrusionOk="0">
                    <a:moveTo>
                      <a:pt x="826" y="0"/>
                    </a:moveTo>
                    <a:cubicBezTo>
                      <a:pt x="826" y="0"/>
                      <a:pt x="1" y="2622"/>
                      <a:pt x="351" y="2622"/>
                    </a:cubicBezTo>
                    <a:cubicBezTo>
                      <a:pt x="375" y="2622"/>
                      <a:pt x="404" y="2610"/>
                      <a:pt x="440" y="2584"/>
                    </a:cubicBezTo>
                    <a:cubicBezTo>
                      <a:pt x="796" y="2320"/>
                      <a:pt x="1524" y="221"/>
                      <a:pt x="1524" y="221"/>
                    </a:cubicBez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8" name="Google Shape;6038;p30"/>
              <p:cNvSpPr/>
              <p:nvPr/>
            </p:nvSpPr>
            <p:spPr>
              <a:xfrm>
                <a:off x="1727474" y="1446222"/>
                <a:ext cx="7585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276" extrusionOk="0">
                    <a:moveTo>
                      <a:pt x="570" y="1"/>
                    </a:moveTo>
                    <a:lnTo>
                      <a:pt x="0" y="459"/>
                    </a:lnTo>
                    <a:cubicBezTo>
                      <a:pt x="0" y="459"/>
                      <a:pt x="1439" y="2152"/>
                      <a:pt x="1867" y="2266"/>
                    </a:cubicBezTo>
                    <a:cubicBezTo>
                      <a:pt x="1891" y="2272"/>
                      <a:pt x="1911" y="2275"/>
                      <a:pt x="1928" y="2275"/>
                    </a:cubicBezTo>
                    <a:cubicBezTo>
                      <a:pt x="2398" y="2275"/>
                      <a:pt x="570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30"/>
              <p:cNvSpPr/>
              <p:nvPr/>
            </p:nvSpPr>
            <p:spPr>
              <a:xfrm>
                <a:off x="1745409" y="1429108"/>
                <a:ext cx="91291" cy="6070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19" extrusionOk="0">
                    <a:moveTo>
                      <a:pt x="451" y="1"/>
                    </a:moveTo>
                    <a:lnTo>
                      <a:pt x="0" y="575"/>
                    </a:lnTo>
                    <a:cubicBezTo>
                      <a:pt x="0" y="575"/>
                      <a:pt x="1782" y="1904"/>
                      <a:pt x="2225" y="1918"/>
                    </a:cubicBezTo>
                    <a:cubicBezTo>
                      <a:pt x="2229" y="1918"/>
                      <a:pt x="2233" y="1918"/>
                      <a:pt x="2237" y="1918"/>
                    </a:cubicBezTo>
                    <a:cubicBezTo>
                      <a:pt x="2885" y="1918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30"/>
              <p:cNvSpPr/>
              <p:nvPr/>
            </p:nvSpPr>
            <p:spPr>
              <a:xfrm>
                <a:off x="1698372" y="1459729"/>
                <a:ext cx="58583" cy="8022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36" extrusionOk="0">
                    <a:moveTo>
                      <a:pt x="661" y="1"/>
                    </a:moveTo>
                    <a:lnTo>
                      <a:pt x="1" y="313"/>
                    </a:lnTo>
                    <a:cubicBezTo>
                      <a:pt x="1" y="313"/>
                      <a:pt x="1000" y="2297"/>
                      <a:pt x="1390" y="2509"/>
                    </a:cubicBezTo>
                    <a:cubicBezTo>
                      <a:pt x="1423" y="2527"/>
                      <a:pt x="1450" y="2536"/>
                      <a:pt x="1472" y="2536"/>
                    </a:cubicBezTo>
                    <a:cubicBezTo>
                      <a:pt x="1852" y="2536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30"/>
              <p:cNvSpPr/>
              <p:nvPr/>
            </p:nvSpPr>
            <p:spPr>
              <a:xfrm>
                <a:off x="1504338" y="1314029"/>
                <a:ext cx="304842" cy="205928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6510" extrusionOk="0">
                    <a:moveTo>
                      <a:pt x="4890" y="1"/>
                    </a:moveTo>
                    <a:cubicBezTo>
                      <a:pt x="3574" y="1"/>
                      <a:pt x="2260" y="408"/>
                      <a:pt x="1533" y="1050"/>
                    </a:cubicBezTo>
                    <a:cubicBezTo>
                      <a:pt x="1" y="2403"/>
                      <a:pt x="276" y="5492"/>
                      <a:pt x="2469" y="6209"/>
                    </a:cubicBezTo>
                    <a:cubicBezTo>
                      <a:pt x="3083" y="6410"/>
                      <a:pt x="3759" y="6510"/>
                      <a:pt x="4434" y="6510"/>
                    </a:cubicBezTo>
                    <a:cubicBezTo>
                      <a:pt x="7038" y="6510"/>
                      <a:pt x="9637" y="5028"/>
                      <a:pt x="8672" y="2184"/>
                    </a:cubicBezTo>
                    <a:cubicBezTo>
                      <a:pt x="8142" y="621"/>
                      <a:pt x="6515" y="1"/>
                      <a:pt x="4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30"/>
              <p:cNvSpPr/>
              <p:nvPr/>
            </p:nvSpPr>
            <p:spPr>
              <a:xfrm>
                <a:off x="1414755" y="1222611"/>
                <a:ext cx="165090" cy="154809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894" extrusionOk="0">
                    <a:moveTo>
                      <a:pt x="3066" y="0"/>
                    </a:moveTo>
                    <a:cubicBezTo>
                      <a:pt x="2537" y="0"/>
                      <a:pt x="1943" y="140"/>
                      <a:pt x="1495" y="588"/>
                    </a:cubicBezTo>
                    <a:cubicBezTo>
                      <a:pt x="1" y="2084"/>
                      <a:pt x="944" y="3946"/>
                      <a:pt x="944" y="3946"/>
                    </a:cubicBezTo>
                    <a:cubicBezTo>
                      <a:pt x="944" y="3946"/>
                      <a:pt x="1210" y="4893"/>
                      <a:pt x="2134" y="4893"/>
                    </a:cubicBezTo>
                    <a:cubicBezTo>
                      <a:pt x="2504" y="4893"/>
                      <a:pt x="2980" y="4741"/>
                      <a:pt x="3587" y="4315"/>
                    </a:cubicBezTo>
                    <a:cubicBezTo>
                      <a:pt x="5218" y="3172"/>
                      <a:pt x="4457" y="1082"/>
                      <a:pt x="4300" y="864"/>
                    </a:cubicBezTo>
                    <a:cubicBezTo>
                      <a:pt x="4285" y="843"/>
                      <a:pt x="4269" y="833"/>
                      <a:pt x="4252" y="833"/>
                    </a:cubicBezTo>
                    <a:cubicBezTo>
                      <a:pt x="4099" y="833"/>
                      <a:pt x="3888" y="1667"/>
                      <a:pt x="3666" y="2054"/>
                    </a:cubicBezTo>
                    <a:cubicBezTo>
                      <a:pt x="3421" y="2484"/>
                      <a:pt x="2791" y="2963"/>
                      <a:pt x="2648" y="3072"/>
                    </a:cubicBezTo>
                    <a:cubicBezTo>
                      <a:pt x="2641" y="3077"/>
                      <a:pt x="2635" y="3080"/>
                      <a:pt x="2628" y="3080"/>
                    </a:cubicBezTo>
                    <a:cubicBezTo>
                      <a:pt x="2491" y="3080"/>
                      <a:pt x="2366" y="2059"/>
                      <a:pt x="2781" y="1659"/>
                    </a:cubicBezTo>
                    <a:cubicBezTo>
                      <a:pt x="3215" y="1239"/>
                      <a:pt x="4439" y="512"/>
                      <a:pt x="4338" y="322"/>
                    </a:cubicBezTo>
                    <a:cubicBezTo>
                      <a:pt x="4281" y="215"/>
                      <a:pt x="3723" y="0"/>
                      <a:pt x="3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30"/>
              <p:cNvSpPr/>
              <p:nvPr/>
            </p:nvSpPr>
            <p:spPr>
              <a:xfrm>
                <a:off x="1572822" y="1406428"/>
                <a:ext cx="27141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3"/>
                      <a:pt x="193" y="855"/>
                      <a:pt x="429" y="855"/>
                    </a:cubicBezTo>
                    <a:cubicBezTo>
                      <a:pt x="665" y="855"/>
                      <a:pt x="857" y="663"/>
                      <a:pt x="857" y="429"/>
                    </a:cubicBezTo>
                    <a:cubicBezTo>
                      <a:pt x="857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30"/>
              <p:cNvSpPr/>
              <p:nvPr/>
            </p:nvSpPr>
            <p:spPr>
              <a:xfrm>
                <a:off x="1706849" y="1397413"/>
                <a:ext cx="2707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5"/>
                      <a:pt x="193" y="855"/>
                      <a:pt x="429" y="855"/>
                    </a:cubicBezTo>
                    <a:cubicBezTo>
                      <a:pt x="665" y="855"/>
                      <a:pt x="856" y="665"/>
                      <a:pt x="856" y="429"/>
                    </a:cubicBezTo>
                    <a:cubicBezTo>
                      <a:pt x="856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5" name="Google Shape;6045;p30"/>
              <p:cNvSpPr/>
              <p:nvPr/>
            </p:nvSpPr>
            <p:spPr>
              <a:xfrm>
                <a:off x="1625237" y="1413640"/>
                <a:ext cx="55009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916" extrusionOk="0">
                    <a:moveTo>
                      <a:pt x="1597" y="1"/>
                    </a:moveTo>
                    <a:cubicBezTo>
                      <a:pt x="1531" y="1"/>
                      <a:pt x="1536" y="465"/>
                      <a:pt x="1082" y="659"/>
                    </a:cubicBezTo>
                    <a:cubicBezTo>
                      <a:pt x="1050" y="672"/>
                      <a:pt x="1016" y="678"/>
                      <a:pt x="981" y="678"/>
                    </a:cubicBezTo>
                    <a:cubicBezTo>
                      <a:pt x="672" y="678"/>
                      <a:pt x="241" y="222"/>
                      <a:pt x="241" y="222"/>
                    </a:cubicBezTo>
                    <a:cubicBezTo>
                      <a:pt x="213" y="206"/>
                      <a:pt x="191" y="199"/>
                      <a:pt x="173" y="199"/>
                    </a:cubicBezTo>
                    <a:cubicBezTo>
                      <a:pt x="0" y="199"/>
                      <a:pt x="349" y="916"/>
                      <a:pt x="941" y="916"/>
                    </a:cubicBezTo>
                    <a:cubicBezTo>
                      <a:pt x="991" y="916"/>
                      <a:pt x="1043" y="911"/>
                      <a:pt x="1097" y="899"/>
                    </a:cubicBezTo>
                    <a:cubicBezTo>
                      <a:pt x="1647" y="783"/>
                      <a:pt x="1739" y="195"/>
                      <a:pt x="1630" y="30"/>
                    </a:cubicBezTo>
                    <a:cubicBezTo>
                      <a:pt x="1617" y="10"/>
                      <a:pt x="1606" y="1"/>
                      <a:pt x="1597" y="1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6" name="Google Shape;6046;p30"/>
              <p:cNvSpPr/>
              <p:nvPr/>
            </p:nvSpPr>
            <p:spPr>
              <a:xfrm>
                <a:off x="1606701" y="1333736"/>
                <a:ext cx="2470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4" extrusionOk="0">
                    <a:moveTo>
                      <a:pt x="395" y="0"/>
                    </a:moveTo>
                    <a:cubicBezTo>
                      <a:pt x="254" y="0"/>
                      <a:pt x="121" y="13"/>
                      <a:pt x="121" y="13"/>
                    </a:cubicBezTo>
                    <a:cubicBezTo>
                      <a:pt x="0" y="113"/>
                      <a:pt x="180" y="153"/>
                      <a:pt x="373" y="153"/>
                    </a:cubicBezTo>
                    <a:cubicBezTo>
                      <a:pt x="569" y="153"/>
                      <a:pt x="780" y="112"/>
                      <a:pt x="708" y="52"/>
                    </a:cubicBezTo>
                    <a:cubicBezTo>
                      <a:pt x="659" y="11"/>
                      <a:pt x="524" y="0"/>
                      <a:pt x="3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30"/>
              <p:cNvSpPr/>
              <p:nvPr/>
            </p:nvSpPr>
            <p:spPr>
              <a:xfrm>
                <a:off x="1637289" y="1320356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5" y="1"/>
                    </a:moveTo>
                    <a:cubicBezTo>
                      <a:pt x="253" y="1"/>
                      <a:pt x="121" y="14"/>
                      <a:pt x="121" y="14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0" y="113"/>
                      <a:pt x="708" y="52"/>
                    </a:cubicBezTo>
                    <a:cubicBezTo>
                      <a:pt x="659" y="11"/>
                      <a:pt x="523" y="1"/>
                      <a:pt x="39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30"/>
              <p:cNvSpPr/>
              <p:nvPr/>
            </p:nvSpPr>
            <p:spPr>
              <a:xfrm>
                <a:off x="1638934" y="1345504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6" y="0"/>
                    </a:moveTo>
                    <a:cubicBezTo>
                      <a:pt x="255" y="0"/>
                      <a:pt x="122" y="13"/>
                      <a:pt x="122" y="13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1" y="113"/>
                      <a:pt x="709" y="52"/>
                    </a:cubicBezTo>
                    <a:cubicBezTo>
                      <a:pt x="660" y="11"/>
                      <a:pt x="525" y="0"/>
                      <a:pt x="3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30"/>
              <p:cNvSpPr/>
              <p:nvPr/>
            </p:nvSpPr>
            <p:spPr>
              <a:xfrm>
                <a:off x="1683979" y="1350407"/>
                <a:ext cx="24705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6" extrusionOk="0">
                    <a:moveTo>
                      <a:pt x="389" y="1"/>
                    </a:moveTo>
                    <a:cubicBezTo>
                      <a:pt x="250" y="1"/>
                      <a:pt x="121" y="13"/>
                      <a:pt x="121" y="13"/>
                    </a:cubicBezTo>
                    <a:cubicBezTo>
                      <a:pt x="0" y="115"/>
                      <a:pt x="181" y="156"/>
                      <a:pt x="375" y="156"/>
                    </a:cubicBezTo>
                    <a:cubicBezTo>
                      <a:pt x="571" y="156"/>
                      <a:pt x="781" y="114"/>
                      <a:pt x="708" y="53"/>
                    </a:cubicBezTo>
                    <a:cubicBezTo>
                      <a:pt x="658" y="12"/>
                      <a:pt x="519" y="1"/>
                      <a:pt x="3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30"/>
              <p:cNvSpPr/>
              <p:nvPr/>
            </p:nvSpPr>
            <p:spPr>
              <a:xfrm>
                <a:off x="1701915" y="1334590"/>
                <a:ext cx="25306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9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0" y="102"/>
                      <a:pt x="475" y="239"/>
                      <a:pt x="686" y="239"/>
                    </a:cubicBezTo>
                    <a:cubicBezTo>
                      <a:pt x="758" y="239"/>
                      <a:pt x="799" y="223"/>
                      <a:pt x="771" y="184"/>
                    </a:cubicBezTo>
                    <a:cubicBezTo>
                      <a:pt x="694" y="75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30"/>
              <p:cNvSpPr/>
              <p:nvPr/>
            </p:nvSpPr>
            <p:spPr>
              <a:xfrm>
                <a:off x="1593826" y="1349141"/>
                <a:ext cx="24452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62" extrusionOk="0">
                    <a:moveTo>
                      <a:pt x="484" y="1"/>
                    </a:moveTo>
                    <a:cubicBezTo>
                      <a:pt x="310" y="1"/>
                      <a:pt x="96" y="36"/>
                      <a:pt x="96" y="36"/>
                    </a:cubicBezTo>
                    <a:cubicBezTo>
                      <a:pt x="0" y="128"/>
                      <a:pt x="118" y="162"/>
                      <a:pt x="274" y="162"/>
                    </a:cubicBezTo>
                    <a:cubicBezTo>
                      <a:pt x="487" y="162"/>
                      <a:pt x="772" y="99"/>
                      <a:pt x="683" y="36"/>
                    </a:cubicBezTo>
                    <a:cubicBezTo>
                      <a:pt x="648" y="10"/>
                      <a:pt x="571" y="1"/>
                      <a:pt x="4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30"/>
              <p:cNvSpPr/>
              <p:nvPr/>
            </p:nvSpPr>
            <p:spPr>
              <a:xfrm>
                <a:off x="1568868" y="1340253"/>
                <a:ext cx="23282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81" extrusionOk="0">
                    <a:moveTo>
                      <a:pt x="563" y="1"/>
                    </a:moveTo>
                    <a:cubicBezTo>
                      <a:pt x="403" y="1"/>
                      <a:pt x="40" y="182"/>
                      <a:pt x="40" y="182"/>
                    </a:cubicBezTo>
                    <a:cubicBezTo>
                      <a:pt x="1" y="253"/>
                      <a:pt x="31" y="281"/>
                      <a:pt x="94" y="281"/>
                    </a:cubicBezTo>
                    <a:cubicBezTo>
                      <a:pt x="276" y="281"/>
                      <a:pt x="736" y="52"/>
                      <a:pt x="603" y="6"/>
                    </a:cubicBezTo>
                    <a:cubicBezTo>
                      <a:pt x="592" y="3"/>
                      <a:pt x="578" y="1"/>
                      <a:pt x="5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30"/>
              <p:cNvSpPr/>
              <p:nvPr/>
            </p:nvSpPr>
            <p:spPr>
              <a:xfrm>
                <a:off x="1665189" y="1330320"/>
                <a:ext cx="25211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5" extrusionOk="0">
                    <a:moveTo>
                      <a:pt x="177" y="1"/>
                    </a:moveTo>
                    <a:lnTo>
                      <a:pt x="177" y="1"/>
                    </a:lnTo>
                    <a:cubicBezTo>
                      <a:pt x="1" y="110"/>
                      <a:pt x="354" y="185"/>
                      <a:pt x="585" y="185"/>
                    </a:cubicBezTo>
                    <a:cubicBezTo>
                      <a:pt x="708" y="185"/>
                      <a:pt x="796" y="164"/>
                      <a:pt x="752" y="115"/>
                    </a:cubicBezTo>
                    <a:cubicBezTo>
                      <a:pt x="662" y="18"/>
                      <a:pt x="177" y="1"/>
                      <a:pt x="1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30"/>
              <p:cNvSpPr/>
              <p:nvPr/>
            </p:nvSpPr>
            <p:spPr>
              <a:xfrm>
                <a:off x="1667245" y="1488989"/>
                <a:ext cx="24578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5" extrusionOk="0">
                    <a:moveTo>
                      <a:pt x="449" y="0"/>
                    </a:moveTo>
                    <a:cubicBezTo>
                      <a:pt x="244" y="0"/>
                      <a:pt x="1" y="49"/>
                      <a:pt x="80" y="112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7" y="37"/>
                      <a:pt x="627" y="0"/>
                      <a:pt x="44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30"/>
              <p:cNvSpPr/>
              <p:nvPr/>
            </p:nvSpPr>
            <p:spPr>
              <a:xfrm>
                <a:off x="1637036" y="1503192"/>
                <a:ext cx="24578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6" extrusionOk="0">
                    <a:moveTo>
                      <a:pt x="447" y="0"/>
                    </a:moveTo>
                    <a:cubicBezTo>
                      <a:pt x="242" y="0"/>
                      <a:pt x="0" y="49"/>
                      <a:pt x="80" y="113"/>
                    </a:cubicBezTo>
                    <a:cubicBezTo>
                      <a:pt x="122" y="146"/>
                      <a:pt x="226" y="155"/>
                      <a:pt x="336" y="155"/>
                    </a:cubicBezTo>
                    <a:cubicBezTo>
                      <a:pt x="496" y="155"/>
                      <a:pt x="667" y="134"/>
                      <a:pt x="667" y="134"/>
                    </a:cubicBezTo>
                    <a:cubicBezTo>
                      <a:pt x="777" y="37"/>
                      <a:pt x="626" y="0"/>
                      <a:pt x="4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30"/>
              <p:cNvSpPr/>
              <p:nvPr/>
            </p:nvSpPr>
            <p:spPr>
              <a:xfrm>
                <a:off x="1634632" y="1478107"/>
                <a:ext cx="24642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5" extrusionOk="0">
                    <a:moveTo>
                      <a:pt x="450" y="0"/>
                    </a:moveTo>
                    <a:cubicBezTo>
                      <a:pt x="244" y="0"/>
                      <a:pt x="1" y="50"/>
                      <a:pt x="80" y="113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8" y="37"/>
                      <a:pt x="628" y="0"/>
                      <a:pt x="4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7" name="Google Shape;6057;p30"/>
              <p:cNvSpPr/>
              <p:nvPr/>
            </p:nvSpPr>
            <p:spPr>
              <a:xfrm>
                <a:off x="1589461" y="1474406"/>
                <a:ext cx="2464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6" extrusionOk="0">
                    <a:moveTo>
                      <a:pt x="448" y="1"/>
                    </a:moveTo>
                    <a:cubicBezTo>
                      <a:pt x="243" y="1"/>
                      <a:pt x="1" y="50"/>
                      <a:pt x="80" y="114"/>
                    </a:cubicBezTo>
                    <a:cubicBezTo>
                      <a:pt x="122" y="146"/>
                      <a:pt x="227" y="156"/>
                      <a:pt x="336" y="156"/>
                    </a:cubicBezTo>
                    <a:cubicBezTo>
                      <a:pt x="497" y="156"/>
                      <a:pt x="668" y="135"/>
                      <a:pt x="668" y="135"/>
                    </a:cubicBezTo>
                    <a:cubicBezTo>
                      <a:pt x="778" y="38"/>
                      <a:pt x="627" y="1"/>
                      <a:pt x="4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30"/>
              <p:cNvSpPr/>
              <p:nvPr/>
            </p:nvSpPr>
            <p:spPr>
              <a:xfrm>
                <a:off x="1571399" y="1488388"/>
                <a:ext cx="25338" cy="714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26" extrusionOk="0">
                    <a:moveTo>
                      <a:pt x="130" y="1"/>
                    </a:moveTo>
                    <a:cubicBezTo>
                      <a:pt x="49" y="1"/>
                      <a:pt x="0" y="17"/>
                      <a:pt x="31" y="58"/>
                    </a:cubicBezTo>
                    <a:cubicBezTo>
                      <a:pt x="113" y="164"/>
                      <a:pt x="596" y="226"/>
                      <a:pt x="596" y="226"/>
                    </a:cubicBezTo>
                    <a:cubicBezTo>
                      <a:pt x="800" y="122"/>
                      <a:pt x="347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30"/>
              <p:cNvSpPr/>
              <p:nvPr/>
            </p:nvSpPr>
            <p:spPr>
              <a:xfrm>
                <a:off x="1679930" y="1472888"/>
                <a:ext cx="24357" cy="537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0" extrusionOk="0">
                    <a:moveTo>
                      <a:pt x="530" y="0"/>
                    </a:moveTo>
                    <a:cubicBezTo>
                      <a:pt x="315" y="0"/>
                      <a:pt x="1" y="75"/>
                      <a:pt x="94" y="140"/>
                    </a:cubicBezTo>
                    <a:cubicBezTo>
                      <a:pt x="126" y="162"/>
                      <a:pt x="187" y="169"/>
                      <a:pt x="259" y="169"/>
                    </a:cubicBezTo>
                    <a:cubicBezTo>
                      <a:pt x="438" y="169"/>
                      <a:pt x="681" y="122"/>
                      <a:pt x="681" y="122"/>
                    </a:cubicBezTo>
                    <a:cubicBezTo>
                      <a:pt x="769" y="33"/>
                      <a:pt x="671" y="0"/>
                      <a:pt x="5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0" name="Google Shape;6060;p30"/>
              <p:cNvSpPr/>
              <p:nvPr/>
            </p:nvSpPr>
            <p:spPr>
              <a:xfrm>
                <a:off x="1706406" y="1477095"/>
                <a:ext cx="23092" cy="92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293" extrusionOk="0">
                    <a:moveTo>
                      <a:pt x="644" y="0"/>
                    </a:moveTo>
                    <a:cubicBezTo>
                      <a:pt x="467" y="0"/>
                      <a:pt x="1" y="246"/>
                      <a:pt x="136" y="288"/>
                    </a:cubicBezTo>
                    <a:cubicBezTo>
                      <a:pt x="147" y="291"/>
                      <a:pt x="159" y="293"/>
                      <a:pt x="172" y="293"/>
                    </a:cubicBezTo>
                    <a:cubicBezTo>
                      <a:pt x="330" y="293"/>
                      <a:pt x="693" y="96"/>
                      <a:pt x="693" y="96"/>
                    </a:cubicBezTo>
                    <a:cubicBezTo>
                      <a:pt x="729" y="27"/>
                      <a:pt x="702" y="0"/>
                      <a:pt x="64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1" name="Google Shape;6061;p30"/>
              <p:cNvSpPr/>
              <p:nvPr/>
            </p:nvSpPr>
            <p:spPr>
              <a:xfrm>
                <a:off x="1608314" y="1493227"/>
                <a:ext cx="25116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74" extrusionOk="0">
                    <a:moveTo>
                      <a:pt x="250" y="0"/>
                    </a:moveTo>
                    <a:cubicBezTo>
                      <a:pt x="110" y="0"/>
                      <a:pt x="0" y="24"/>
                      <a:pt x="50" y="76"/>
                    </a:cubicBezTo>
                    <a:cubicBezTo>
                      <a:pt x="143" y="170"/>
                      <a:pt x="630" y="173"/>
                      <a:pt x="630" y="173"/>
                    </a:cubicBezTo>
                    <a:cubicBezTo>
                      <a:pt x="793" y="64"/>
                      <a:pt x="480" y="0"/>
                      <a:pt x="2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2" name="Google Shape;6062;p30"/>
              <p:cNvSpPr/>
              <p:nvPr/>
            </p:nvSpPr>
            <p:spPr>
              <a:xfrm>
                <a:off x="1786215" y="1210654"/>
                <a:ext cx="13222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399" y="414"/>
                      <a:pt x="406" y="408"/>
                      <a:pt x="407" y="392"/>
                    </a:cubicBezTo>
                    <a:cubicBezTo>
                      <a:pt x="417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3" name="Google Shape;6063;p30"/>
              <p:cNvSpPr/>
              <p:nvPr/>
            </p:nvSpPr>
            <p:spPr>
              <a:xfrm>
                <a:off x="1805511" y="1228179"/>
                <a:ext cx="13222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6" extrusionOk="0">
                    <a:moveTo>
                      <a:pt x="142" y="1"/>
                    </a:moveTo>
                    <a:cubicBezTo>
                      <a:pt x="0" y="1"/>
                      <a:pt x="308" y="415"/>
                      <a:pt x="390" y="415"/>
                    </a:cubicBezTo>
                    <a:cubicBezTo>
                      <a:pt x="400" y="415"/>
                      <a:pt x="407" y="408"/>
                      <a:pt x="408" y="392"/>
                    </a:cubicBezTo>
                    <a:cubicBezTo>
                      <a:pt x="417" y="290"/>
                      <a:pt x="172" y="5"/>
                      <a:pt x="172" y="5"/>
                    </a:cubicBezTo>
                    <a:cubicBezTo>
                      <a:pt x="161" y="2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4" name="Google Shape;6064;p30"/>
              <p:cNvSpPr/>
              <p:nvPr/>
            </p:nvSpPr>
            <p:spPr>
              <a:xfrm>
                <a:off x="1793396" y="1232892"/>
                <a:ext cx="13191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400" y="414"/>
                      <a:pt x="406" y="407"/>
                      <a:pt x="408" y="392"/>
                    </a:cubicBezTo>
                    <a:cubicBezTo>
                      <a:pt x="416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5" name="Google Shape;6065;p30"/>
              <p:cNvSpPr/>
              <p:nvPr/>
            </p:nvSpPr>
            <p:spPr>
              <a:xfrm>
                <a:off x="1771696" y="1212900"/>
                <a:ext cx="14013" cy="1252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6" extrusionOk="0">
                    <a:moveTo>
                      <a:pt x="153" y="0"/>
                    </a:moveTo>
                    <a:cubicBezTo>
                      <a:pt x="0" y="0"/>
                      <a:pt x="335" y="396"/>
                      <a:pt x="421" y="396"/>
                    </a:cubicBezTo>
                    <a:cubicBezTo>
                      <a:pt x="433" y="396"/>
                      <a:pt x="440" y="388"/>
                      <a:pt x="441" y="371"/>
                    </a:cubicBezTo>
                    <a:cubicBezTo>
                      <a:pt x="442" y="269"/>
                      <a:pt x="179" y="3"/>
                      <a:pt x="179" y="3"/>
                    </a:cubicBezTo>
                    <a:cubicBezTo>
                      <a:pt x="169" y="1"/>
                      <a:pt x="161" y="0"/>
                      <a:pt x="15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6" name="Google Shape;6066;p30"/>
              <p:cNvSpPr/>
              <p:nvPr/>
            </p:nvSpPr>
            <p:spPr>
              <a:xfrm>
                <a:off x="1763060" y="1201702"/>
                <a:ext cx="19327" cy="42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33" extrusionOk="0">
                    <a:moveTo>
                      <a:pt x="125" y="0"/>
                    </a:moveTo>
                    <a:cubicBezTo>
                      <a:pt x="0" y="85"/>
                      <a:pt x="235" y="132"/>
                      <a:pt x="412" y="132"/>
                    </a:cubicBezTo>
                    <a:cubicBezTo>
                      <a:pt x="523" y="132"/>
                      <a:pt x="611" y="114"/>
                      <a:pt x="572" y="73"/>
                    </a:cubicBezTo>
                    <a:cubicBezTo>
                      <a:pt x="500" y="0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7" name="Google Shape;6067;p30"/>
              <p:cNvSpPr/>
              <p:nvPr/>
            </p:nvSpPr>
            <p:spPr>
              <a:xfrm>
                <a:off x="1810034" y="1251144"/>
                <a:ext cx="9363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75" extrusionOk="0">
                    <a:moveTo>
                      <a:pt x="107" y="1"/>
                    </a:moveTo>
                    <a:cubicBezTo>
                      <a:pt x="0" y="1"/>
                      <a:pt x="165" y="474"/>
                      <a:pt x="235" y="474"/>
                    </a:cubicBezTo>
                    <a:cubicBezTo>
                      <a:pt x="243" y="474"/>
                      <a:pt x="249" y="469"/>
                      <a:pt x="254" y="458"/>
                    </a:cubicBezTo>
                    <a:cubicBezTo>
                      <a:pt x="296" y="365"/>
                      <a:pt x="151" y="18"/>
                      <a:pt x="151" y="18"/>
                    </a:cubicBezTo>
                    <a:cubicBezTo>
                      <a:pt x="133" y="6"/>
                      <a:pt x="119" y="1"/>
                      <a:pt x="10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30"/>
              <p:cNvSpPr/>
              <p:nvPr/>
            </p:nvSpPr>
            <p:spPr>
              <a:xfrm>
                <a:off x="1448443" y="1284548"/>
                <a:ext cx="8414" cy="1489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71" extrusionOk="0">
                    <a:moveTo>
                      <a:pt x="189" y="1"/>
                    </a:moveTo>
                    <a:cubicBezTo>
                      <a:pt x="184" y="1"/>
                      <a:pt x="179" y="2"/>
                      <a:pt x="173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7"/>
                      <a:pt x="27" y="470"/>
                      <a:pt x="43" y="470"/>
                    </a:cubicBezTo>
                    <a:cubicBezTo>
                      <a:pt x="134" y="470"/>
                      <a:pt x="265" y="1"/>
                      <a:pt x="1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30"/>
              <p:cNvSpPr/>
              <p:nvPr/>
            </p:nvSpPr>
            <p:spPr>
              <a:xfrm>
                <a:off x="1451227" y="1258641"/>
                <a:ext cx="83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70" extrusionOk="0">
                    <a:moveTo>
                      <a:pt x="188" y="0"/>
                    </a:moveTo>
                    <a:cubicBezTo>
                      <a:pt x="184" y="0"/>
                      <a:pt x="178" y="2"/>
                      <a:pt x="172" y="6"/>
                    </a:cubicBezTo>
                    <a:cubicBezTo>
                      <a:pt x="86" y="60"/>
                      <a:pt x="0" y="425"/>
                      <a:pt x="0" y="425"/>
                    </a:cubicBezTo>
                    <a:cubicBezTo>
                      <a:pt x="12" y="456"/>
                      <a:pt x="26" y="470"/>
                      <a:pt x="42" y="470"/>
                    </a:cubicBezTo>
                    <a:cubicBezTo>
                      <a:pt x="133" y="470"/>
                      <a:pt x="265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30"/>
              <p:cNvSpPr/>
              <p:nvPr/>
            </p:nvSpPr>
            <p:spPr>
              <a:xfrm>
                <a:off x="1462172" y="1265663"/>
                <a:ext cx="8351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70" extrusionOk="0">
                    <a:moveTo>
                      <a:pt x="188" y="0"/>
                    </a:moveTo>
                    <a:cubicBezTo>
                      <a:pt x="183" y="0"/>
                      <a:pt x="177" y="2"/>
                      <a:pt x="171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6"/>
                      <a:pt x="27" y="469"/>
                      <a:pt x="42" y="469"/>
                    </a:cubicBezTo>
                    <a:cubicBezTo>
                      <a:pt x="133" y="469"/>
                      <a:pt x="264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30"/>
              <p:cNvSpPr/>
              <p:nvPr/>
            </p:nvSpPr>
            <p:spPr>
              <a:xfrm>
                <a:off x="1458661" y="1294449"/>
                <a:ext cx="7434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79" extrusionOk="0">
                    <a:moveTo>
                      <a:pt x="160" y="0"/>
                    </a:moveTo>
                    <a:cubicBezTo>
                      <a:pt x="155" y="0"/>
                      <a:pt x="150" y="2"/>
                      <a:pt x="143" y="7"/>
                    </a:cubicBezTo>
                    <a:cubicBezTo>
                      <a:pt x="62" y="67"/>
                      <a:pt x="0" y="436"/>
                      <a:pt x="0" y="436"/>
                    </a:cubicBezTo>
                    <a:cubicBezTo>
                      <a:pt x="14" y="465"/>
                      <a:pt x="28" y="478"/>
                      <a:pt x="43" y="478"/>
                    </a:cubicBezTo>
                    <a:cubicBezTo>
                      <a:pt x="135" y="478"/>
                      <a:pt x="235" y="0"/>
                      <a:pt x="1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30"/>
              <p:cNvSpPr/>
              <p:nvPr/>
            </p:nvSpPr>
            <p:spPr>
              <a:xfrm>
                <a:off x="1448696" y="1309790"/>
                <a:ext cx="12242" cy="137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34" extrusionOk="0">
                    <a:moveTo>
                      <a:pt x="35" y="0"/>
                    </a:moveTo>
                    <a:cubicBezTo>
                      <a:pt x="25" y="0"/>
                      <a:pt x="18" y="7"/>
                      <a:pt x="16" y="21"/>
                    </a:cubicBezTo>
                    <a:cubicBezTo>
                      <a:pt x="0" y="123"/>
                      <a:pt x="221" y="426"/>
                      <a:pt x="221" y="426"/>
                    </a:cubicBezTo>
                    <a:cubicBezTo>
                      <a:pt x="235" y="431"/>
                      <a:pt x="246" y="434"/>
                      <a:pt x="256" y="434"/>
                    </a:cubicBezTo>
                    <a:cubicBezTo>
                      <a:pt x="386" y="434"/>
                      <a:pt x="113" y="0"/>
                      <a:pt x="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30"/>
              <p:cNvSpPr/>
              <p:nvPr/>
            </p:nvSpPr>
            <p:spPr>
              <a:xfrm>
                <a:off x="1467739" y="1244280"/>
                <a:ext cx="12526" cy="127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3" extrusionOk="0">
                    <a:moveTo>
                      <a:pt x="305" y="0"/>
                    </a:moveTo>
                    <a:cubicBezTo>
                      <a:pt x="302" y="0"/>
                      <a:pt x="298" y="1"/>
                      <a:pt x="294" y="2"/>
                    </a:cubicBezTo>
                    <a:cubicBezTo>
                      <a:pt x="197" y="25"/>
                      <a:pt x="1" y="345"/>
                      <a:pt x="1" y="345"/>
                    </a:cubicBezTo>
                    <a:cubicBezTo>
                      <a:pt x="3" y="385"/>
                      <a:pt x="17" y="402"/>
                      <a:pt x="37" y="402"/>
                    </a:cubicBezTo>
                    <a:cubicBezTo>
                      <a:pt x="135" y="402"/>
                      <a:pt x="395" y="0"/>
                      <a:pt x="3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4" name="Google Shape;6074;p30"/>
            <p:cNvGrpSpPr/>
            <p:nvPr/>
          </p:nvGrpSpPr>
          <p:grpSpPr>
            <a:xfrm>
              <a:off x="8731040" y="2834231"/>
              <a:ext cx="147945" cy="134470"/>
              <a:chOff x="3477352" y="993181"/>
              <a:chExt cx="147945" cy="134470"/>
            </a:xfrm>
          </p:grpSpPr>
          <p:sp>
            <p:nvSpPr>
              <p:cNvPr id="6075" name="Google Shape;6075;p3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3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7" name="Google Shape;6077;p30"/>
            <p:cNvGrpSpPr/>
            <p:nvPr/>
          </p:nvGrpSpPr>
          <p:grpSpPr>
            <a:xfrm>
              <a:off x="6389528" y="340618"/>
              <a:ext cx="83763" cy="83541"/>
              <a:chOff x="3317703" y="1099656"/>
              <a:chExt cx="83763" cy="83541"/>
            </a:xfrm>
          </p:grpSpPr>
          <p:sp>
            <p:nvSpPr>
              <p:cNvPr id="6078" name="Google Shape;6078;p3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3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0" name="Google Shape;6080;p30"/>
            <p:cNvGrpSpPr/>
            <p:nvPr/>
          </p:nvGrpSpPr>
          <p:grpSpPr>
            <a:xfrm>
              <a:off x="3628227" y="219281"/>
              <a:ext cx="147945" cy="134470"/>
              <a:chOff x="3477352" y="993181"/>
              <a:chExt cx="147945" cy="134470"/>
            </a:xfrm>
          </p:grpSpPr>
          <p:sp>
            <p:nvSpPr>
              <p:cNvPr id="6081" name="Google Shape;6081;p3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3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3" name="Google Shape;6083;p30"/>
            <p:cNvGrpSpPr/>
            <p:nvPr/>
          </p:nvGrpSpPr>
          <p:grpSpPr>
            <a:xfrm>
              <a:off x="3877703" y="135731"/>
              <a:ext cx="83763" cy="83541"/>
              <a:chOff x="3317703" y="1099656"/>
              <a:chExt cx="83763" cy="83541"/>
            </a:xfrm>
          </p:grpSpPr>
          <p:sp>
            <p:nvSpPr>
              <p:cNvPr id="6084" name="Google Shape;6084;p3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3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6" name="Google Shape;6086;p30"/>
            <p:cNvGrpSpPr/>
            <p:nvPr/>
          </p:nvGrpSpPr>
          <p:grpSpPr>
            <a:xfrm>
              <a:off x="6063077" y="191981"/>
              <a:ext cx="147945" cy="134470"/>
              <a:chOff x="3477352" y="993181"/>
              <a:chExt cx="147945" cy="134470"/>
            </a:xfrm>
          </p:grpSpPr>
          <p:sp>
            <p:nvSpPr>
              <p:cNvPr id="6087" name="Google Shape;6087;p3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9" name="Google Shape;6089;p30"/>
            <p:cNvGrpSpPr/>
            <p:nvPr/>
          </p:nvGrpSpPr>
          <p:grpSpPr>
            <a:xfrm>
              <a:off x="246353" y="617331"/>
              <a:ext cx="83763" cy="83541"/>
              <a:chOff x="3317703" y="1099656"/>
              <a:chExt cx="83763" cy="83541"/>
            </a:xfrm>
          </p:grpSpPr>
          <p:sp>
            <p:nvSpPr>
              <p:cNvPr id="6090" name="Google Shape;6090;p3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2" name="Google Shape;6092;p30"/>
            <p:cNvGrpSpPr/>
            <p:nvPr/>
          </p:nvGrpSpPr>
          <p:grpSpPr>
            <a:xfrm>
              <a:off x="5079552" y="4712856"/>
              <a:ext cx="147945" cy="134470"/>
              <a:chOff x="3477352" y="993181"/>
              <a:chExt cx="147945" cy="134470"/>
            </a:xfrm>
          </p:grpSpPr>
          <p:sp>
            <p:nvSpPr>
              <p:cNvPr id="6093" name="Google Shape;6093;p3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3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5" name="Google Shape;6095;p30"/>
            <p:cNvGrpSpPr/>
            <p:nvPr/>
          </p:nvGrpSpPr>
          <p:grpSpPr>
            <a:xfrm>
              <a:off x="2742502" y="4712856"/>
              <a:ext cx="147945" cy="134470"/>
              <a:chOff x="3477352" y="993181"/>
              <a:chExt cx="147945" cy="134470"/>
            </a:xfrm>
          </p:grpSpPr>
          <p:sp>
            <p:nvSpPr>
              <p:cNvPr id="6096" name="Google Shape;6096;p3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3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8" name="Google Shape;6098;p30"/>
            <p:cNvGrpSpPr/>
            <p:nvPr/>
          </p:nvGrpSpPr>
          <p:grpSpPr>
            <a:xfrm>
              <a:off x="295803" y="4382981"/>
              <a:ext cx="83763" cy="83541"/>
              <a:chOff x="3317703" y="1099656"/>
              <a:chExt cx="83763" cy="83541"/>
            </a:xfrm>
          </p:grpSpPr>
          <p:sp>
            <p:nvSpPr>
              <p:cNvPr id="6099" name="Google Shape;6099;p3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3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1" name="Google Shape;6101;p30"/>
            <p:cNvGrpSpPr/>
            <p:nvPr/>
          </p:nvGrpSpPr>
          <p:grpSpPr>
            <a:xfrm>
              <a:off x="5474041" y="4847331"/>
              <a:ext cx="83763" cy="83541"/>
              <a:chOff x="3317703" y="1099656"/>
              <a:chExt cx="83763" cy="83541"/>
            </a:xfrm>
          </p:grpSpPr>
          <p:sp>
            <p:nvSpPr>
              <p:cNvPr id="6102" name="Google Shape;6102;p3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3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4" name="Google Shape;6104;p30"/>
            <p:cNvGrpSpPr/>
            <p:nvPr/>
          </p:nvGrpSpPr>
          <p:grpSpPr>
            <a:xfrm>
              <a:off x="214265" y="858706"/>
              <a:ext cx="147945" cy="134470"/>
              <a:chOff x="3477352" y="993181"/>
              <a:chExt cx="147945" cy="134470"/>
            </a:xfrm>
          </p:grpSpPr>
          <p:sp>
            <p:nvSpPr>
              <p:cNvPr id="6105" name="Google Shape;6105;p30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30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7" name="Google Shape;6107;p30"/>
            <p:cNvGrpSpPr/>
            <p:nvPr/>
          </p:nvGrpSpPr>
          <p:grpSpPr>
            <a:xfrm>
              <a:off x="2468303" y="4778443"/>
              <a:ext cx="83763" cy="83541"/>
              <a:chOff x="3317703" y="1099656"/>
              <a:chExt cx="83763" cy="83541"/>
            </a:xfrm>
          </p:grpSpPr>
          <p:sp>
            <p:nvSpPr>
              <p:cNvPr id="6108" name="Google Shape;6108;p30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30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10" name="Google Shape;6110;p30"/>
            <p:cNvSpPr/>
            <p:nvPr/>
          </p:nvSpPr>
          <p:spPr>
            <a:xfrm>
              <a:off x="1693200" y="-67850"/>
              <a:ext cx="1703875" cy="552525"/>
            </a:xfrm>
            <a:custGeom>
              <a:avLst/>
              <a:gdLst/>
              <a:ahLst/>
              <a:cxnLst/>
              <a:rect l="l" t="t" r="r" b="b"/>
              <a:pathLst>
                <a:path w="68155" h="22101" extrusionOk="0">
                  <a:moveTo>
                    <a:pt x="0" y="0"/>
                  </a:moveTo>
                  <a:cubicBezTo>
                    <a:pt x="0" y="5778"/>
                    <a:pt x="3284" y="13583"/>
                    <a:pt x="8918" y="14863"/>
                  </a:cubicBezTo>
                  <a:cubicBezTo>
                    <a:pt x="13409" y="15883"/>
                    <a:pt x="18298" y="15515"/>
                    <a:pt x="22719" y="14226"/>
                  </a:cubicBezTo>
                  <a:cubicBezTo>
                    <a:pt x="26015" y="13265"/>
                    <a:pt x="29561" y="10284"/>
                    <a:pt x="32698" y="11678"/>
                  </a:cubicBezTo>
                  <a:cubicBezTo>
                    <a:pt x="35688" y="13006"/>
                    <a:pt x="37567" y="16101"/>
                    <a:pt x="40341" y="17835"/>
                  </a:cubicBezTo>
                  <a:cubicBezTo>
                    <a:pt x="46311" y="21566"/>
                    <a:pt x="54290" y="23028"/>
                    <a:pt x="61149" y="21445"/>
                  </a:cubicBezTo>
                  <a:cubicBezTo>
                    <a:pt x="68019" y="19859"/>
                    <a:pt x="68155" y="8538"/>
                    <a:pt x="68155" y="148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111" name="Google Shape;6111;p30"/>
            <p:cNvSpPr/>
            <p:nvPr/>
          </p:nvSpPr>
          <p:spPr>
            <a:xfrm>
              <a:off x="323725" y="4744393"/>
              <a:ext cx="1633625" cy="448025"/>
            </a:xfrm>
            <a:custGeom>
              <a:avLst/>
              <a:gdLst/>
              <a:ahLst/>
              <a:cxnLst/>
              <a:rect l="l" t="t" r="r" b="b"/>
              <a:pathLst>
                <a:path w="65345" h="17921" extrusionOk="0">
                  <a:moveTo>
                    <a:pt x="0" y="17921"/>
                  </a:moveTo>
                  <a:cubicBezTo>
                    <a:pt x="2537" y="14463"/>
                    <a:pt x="6122" y="11422"/>
                    <a:pt x="10191" y="10065"/>
                  </a:cubicBezTo>
                  <a:cubicBezTo>
                    <a:pt x="18065" y="7439"/>
                    <a:pt x="26946" y="13631"/>
                    <a:pt x="35033" y="11764"/>
                  </a:cubicBezTo>
                  <a:cubicBezTo>
                    <a:pt x="42015" y="10153"/>
                    <a:pt x="45948" y="-604"/>
                    <a:pt x="53080" y="86"/>
                  </a:cubicBezTo>
                  <a:cubicBezTo>
                    <a:pt x="59899" y="746"/>
                    <a:pt x="68130" y="11581"/>
                    <a:pt x="64334" y="1728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112" name="Google Shape;6112;p30"/>
            <p:cNvSpPr/>
            <p:nvPr/>
          </p:nvSpPr>
          <p:spPr>
            <a:xfrm>
              <a:off x="7105175" y="-44300"/>
              <a:ext cx="1342925" cy="661625"/>
            </a:xfrm>
            <a:custGeom>
              <a:avLst/>
              <a:gdLst/>
              <a:ahLst/>
              <a:cxnLst/>
              <a:rect l="l" t="t" r="r" b="b"/>
              <a:pathLst>
                <a:path w="53717" h="26465" extrusionOk="0">
                  <a:moveTo>
                    <a:pt x="0" y="0"/>
                  </a:moveTo>
                  <a:cubicBezTo>
                    <a:pt x="5880" y="9555"/>
                    <a:pt x="10111" y="24633"/>
                    <a:pt x="21232" y="26115"/>
                  </a:cubicBezTo>
                  <a:cubicBezTo>
                    <a:pt x="31615" y="27499"/>
                    <a:pt x="45056" y="24578"/>
                    <a:pt x="50957" y="15924"/>
                  </a:cubicBezTo>
                  <a:cubicBezTo>
                    <a:pt x="53914" y="11588"/>
                    <a:pt x="52856" y="5601"/>
                    <a:pt x="53717" y="42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6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4" name="Google Shape;6114;p31"/>
          <p:cNvSpPr txBox="1">
            <a:spLocks noGrp="1"/>
          </p:cNvSpPr>
          <p:nvPr>
            <p:ph type="ctrTitle"/>
          </p:nvPr>
        </p:nvSpPr>
        <p:spPr>
          <a:xfrm>
            <a:off x="1759650" y="540000"/>
            <a:ext cx="4374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15" name="Google Shape;6115;p31"/>
          <p:cNvSpPr txBox="1">
            <a:spLocks noGrp="1"/>
          </p:cNvSpPr>
          <p:nvPr>
            <p:ph type="subTitle" idx="1"/>
          </p:nvPr>
        </p:nvSpPr>
        <p:spPr>
          <a:xfrm>
            <a:off x="1759650" y="1936175"/>
            <a:ext cx="35298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16" name="Google Shape;6116;p31"/>
          <p:cNvSpPr txBox="1">
            <a:spLocks noGrp="1"/>
          </p:cNvSpPr>
          <p:nvPr>
            <p:ph type="subTitle" idx="2"/>
          </p:nvPr>
        </p:nvSpPr>
        <p:spPr>
          <a:xfrm rot="-1169">
            <a:off x="1759650" y="4184200"/>
            <a:ext cx="35298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17" name="Google Shape;6117;p31"/>
          <p:cNvSpPr/>
          <p:nvPr/>
        </p:nvSpPr>
        <p:spPr>
          <a:xfrm>
            <a:off x="4075075" y="-51625"/>
            <a:ext cx="5453575" cy="893750"/>
          </a:xfrm>
          <a:custGeom>
            <a:avLst/>
            <a:gdLst/>
            <a:ahLst/>
            <a:cxnLst/>
            <a:rect l="l" t="t" r="r" b="b"/>
            <a:pathLst>
              <a:path w="218143" h="35750" extrusionOk="0">
                <a:moveTo>
                  <a:pt x="0" y="0"/>
                </a:moveTo>
                <a:cubicBezTo>
                  <a:pt x="5930" y="5189"/>
                  <a:pt x="11325" y="12195"/>
                  <a:pt x="18969" y="14105"/>
                </a:cubicBezTo>
                <a:cubicBezTo>
                  <a:pt x="40329" y="19443"/>
                  <a:pt x="62869" y="10437"/>
                  <a:pt x="84874" y="9728"/>
                </a:cubicBezTo>
                <a:cubicBezTo>
                  <a:pt x="105046" y="9078"/>
                  <a:pt x="125810" y="20731"/>
                  <a:pt x="145185" y="15078"/>
                </a:cubicBezTo>
                <a:cubicBezTo>
                  <a:pt x="159152" y="11003"/>
                  <a:pt x="174153" y="6914"/>
                  <a:pt x="188474" y="9485"/>
                </a:cubicBezTo>
                <a:cubicBezTo>
                  <a:pt x="201474" y="11819"/>
                  <a:pt x="218143" y="22542"/>
                  <a:pt x="218143" y="3575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6118" name="Google Shape;6118;p31"/>
          <p:cNvGrpSpPr/>
          <p:nvPr/>
        </p:nvGrpSpPr>
        <p:grpSpPr>
          <a:xfrm>
            <a:off x="2536184" y="55949"/>
            <a:ext cx="310220" cy="298990"/>
            <a:chOff x="2049809" y="3045624"/>
            <a:chExt cx="310220" cy="298990"/>
          </a:xfrm>
        </p:grpSpPr>
        <p:sp>
          <p:nvSpPr>
            <p:cNvPr id="6119" name="Google Shape;6119;p31"/>
            <p:cNvSpPr/>
            <p:nvPr/>
          </p:nvSpPr>
          <p:spPr>
            <a:xfrm>
              <a:off x="2149388" y="3111072"/>
              <a:ext cx="145604" cy="151172"/>
            </a:xfrm>
            <a:custGeom>
              <a:avLst/>
              <a:gdLst/>
              <a:ahLst/>
              <a:cxnLst/>
              <a:rect l="l" t="t" r="r" b="b"/>
              <a:pathLst>
                <a:path w="4603" h="4779" extrusionOk="0">
                  <a:moveTo>
                    <a:pt x="1097" y="1"/>
                  </a:moveTo>
                  <a:cubicBezTo>
                    <a:pt x="1040" y="1"/>
                    <a:pt x="983" y="17"/>
                    <a:pt x="928" y="59"/>
                  </a:cubicBezTo>
                  <a:cubicBezTo>
                    <a:pt x="775" y="173"/>
                    <a:pt x="788" y="345"/>
                    <a:pt x="815" y="511"/>
                  </a:cubicBezTo>
                  <a:cubicBezTo>
                    <a:pt x="821" y="553"/>
                    <a:pt x="838" y="590"/>
                    <a:pt x="851" y="630"/>
                  </a:cubicBezTo>
                  <a:cubicBezTo>
                    <a:pt x="915" y="839"/>
                    <a:pt x="981" y="1048"/>
                    <a:pt x="1043" y="1260"/>
                  </a:cubicBezTo>
                  <a:cubicBezTo>
                    <a:pt x="1087" y="1416"/>
                    <a:pt x="1146" y="1569"/>
                    <a:pt x="1143" y="1761"/>
                  </a:cubicBezTo>
                  <a:cubicBezTo>
                    <a:pt x="1001" y="1840"/>
                    <a:pt x="852" y="1910"/>
                    <a:pt x="718" y="2000"/>
                  </a:cubicBezTo>
                  <a:cubicBezTo>
                    <a:pt x="539" y="2125"/>
                    <a:pt x="352" y="2248"/>
                    <a:pt x="205" y="2404"/>
                  </a:cubicBezTo>
                  <a:cubicBezTo>
                    <a:pt x="0" y="2619"/>
                    <a:pt x="63" y="2836"/>
                    <a:pt x="338" y="2952"/>
                  </a:cubicBezTo>
                  <a:cubicBezTo>
                    <a:pt x="438" y="2994"/>
                    <a:pt x="549" y="3023"/>
                    <a:pt x="656" y="3041"/>
                  </a:cubicBezTo>
                  <a:cubicBezTo>
                    <a:pt x="816" y="3067"/>
                    <a:pt x="981" y="3080"/>
                    <a:pt x="1144" y="3106"/>
                  </a:cubicBezTo>
                  <a:cubicBezTo>
                    <a:pt x="1219" y="3117"/>
                    <a:pt x="1293" y="3144"/>
                    <a:pt x="1355" y="3163"/>
                  </a:cubicBezTo>
                  <a:cubicBezTo>
                    <a:pt x="1336" y="3462"/>
                    <a:pt x="1307" y="3737"/>
                    <a:pt x="1307" y="4011"/>
                  </a:cubicBezTo>
                  <a:cubicBezTo>
                    <a:pt x="1307" y="4172"/>
                    <a:pt x="1330" y="4341"/>
                    <a:pt x="1382" y="4495"/>
                  </a:cubicBezTo>
                  <a:cubicBezTo>
                    <a:pt x="1446" y="4680"/>
                    <a:pt x="1567" y="4778"/>
                    <a:pt x="1703" y="4778"/>
                  </a:cubicBezTo>
                  <a:cubicBezTo>
                    <a:pt x="1796" y="4778"/>
                    <a:pt x="1896" y="4733"/>
                    <a:pt x="1989" y="4639"/>
                  </a:cubicBezTo>
                  <a:cubicBezTo>
                    <a:pt x="2121" y="4505"/>
                    <a:pt x="2232" y="4341"/>
                    <a:pt x="2328" y="4177"/>
                  </a:cubicBezTo>
                  <a:cubicBezTo>
                    <a:pt x="2497" y="3896"/>
                    <a:pt x="2646" y="3604"/>
                    <a:pt x="2812" y="3300"/>
                  </a:cubicBezTo>
                  <a:cubicBezTo>
                    <a:pt x="2944" y="3350"/>
                    <a:pt x="3069" y="3403"/>
                    <a:pt x="3198" y="3445"/>
                  </a:cubicBezTo>
                  <a:cubicBezTo>
                    <a:pt x="3420" y="3517"/>
                    <a:pt x="3639" y="3595"/>
                    <a:pt x="3866" y="3644"/>
                  </a:cubicBezTo>
                  <a:cubicBezTo>
                    <a:pt x="3923" y="3656"/>
                    <a:pt x="3983" y="3662"/>
                    <a:pt x="4043" y="3662"/>
                  </a:cubicBezTo>
                  <a:cubicBezTo>
                    <a:pt x="4121" y="3662"/>
                    <a:pt x="4199" y="3653"/>
                    <a:pt x="4273" y="3638"/>
                  </a:cubicBezTo>
                  <a:cubicBezTo>
                    <a:pt x="4522" y="3590"/>
                    <a:pt x="4602" y="3413"/>
                    <a:pt x="4509" y="3177"/>
                  </a:cubicBezTo>
                  <a:cubicBezTo>
                    <a:pt x="4422" y="2955"/>
                    <a:pt x="4266" y="2778"/>
                    <a:pt x="4110" y="2606"/>
                  </a:cubicBezTo>
                  <a:cubicBezTo>
                    <a:pt x="3918" y="2393"/>
                    <a:pt x="3714" y="2192"/>
                    <a:pt x="3500" y="1972"/>
                  </a:cubicBezTo>
                  <a:cubicBezTo>
                    <a:pt x="3588" y="1798"/>
                    <a:pt x="3684" y="1632"/>
                    <a:pt x="3763" y="1460"/>
                  </a:cubicBezTo>
                  <a:cubicBezTo>
                    <a:pt x="3835" y="1297"/>
                    <a:pt x="3915" y="1133"/>
                    <a:pt x="3946" y="961"/>
                  </a:cubicBezTo>
                  <a:cubicBezTo>
                    <a:pt x="4003" y="657"/>
                    <a:pt x="3823" y="442"/>
                    <a:pt x="3539" y="442"/>
                  </a:cubicBezTo>
                  <a:cubicBezTo>
                    <a:pt x="3509" y="442"/>
                    <a:pt x="3477" y="444"/>
                    <a:pt x="3444" y="450"/>
                  </a:cubicBezTo>
                  <a:cubicBezTo>
                    <a:pt x="3283" y="474"/>
                    <a:pt x="3123" y="528"/>
                    <a:pt x="2973" y="590"/>
                  </a:cubicBezTo>
                  <a:cubicBezTo>
                    <a:pt x="2747" y="683"/>
                    <a:pt x="2527" y="795"/>
                    <a:pt x="2261" y="918"/>
                  </a:cubicBezTo>
                  <a:cubicBezTo>
                    <a:pt x="2138" y="783"/>
                    <a:pt x="2026" y="644"/>
                    <a:pt x="1896" y="528"/>
                  </a:cubicBezTo>
                  <a:cubicBezTo>
                    <a:pt x="1724" y="374"/>
                    <a:pt x="1544" y="225"/>
                    <a:pt x="1352" y="94"/>
                  </a:cubicBezTo>
                  <a:cubicBezTo>
                    <a:pt x="1275" y="42"/>
                    <a:pt x="1186" y="1"/>
                    <a:pt x="1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1"/>
            <p:cNvSpPr/>
            <p:nvPr/>
          </p:nvSpPr>
          <p:spPr>
            <a:xfrm>
              <a:off x="2049809" y="3180600"/>
              <a:ext cx="64688" cy="40521"/>
            </a:xfrm>
            <a:custGeom>
              <a:avLst/>
              <a:gdLst/>
              <a:ahLst/>
              <a:cxnLst/>
              <a:rect l="l" t="t" r="r" b="b"/>
              <a:pathLst>
                <a:path w="2045" h="1281" extrusionOk="0">
                  <a:moveTo>
                    <a:pt x="1178" y="0"/>
                  </a:moveTo>
                  <a:cubicBezTo>
                    <a:pt x="966" y="0"/>
                    <a:pt x="754" y="52"/>
                    <a:pt x="528" y="159"/>
                  </a:cubicBezTo>
                  <a:cubicBezTo>
                    <a:pt x="496" y="177"/>
                    <a:pt x="419" y="207"/>
                    <a:pt x="356" y="258"/>
                  </a:cubicBezTo>
                  <a:cubicBezTo>
                    <a:pt x="164" y="402"/>
                    <a:pt x="1" y="578"/>
                    <a:pt x="55" y="840"/>
                  </a:cubicBezTo>
                  <a:cubicBezTo>
                    <a:pt x="105" y="1087"/>
                    <a:pt x="304" y="1194"/>
                    <a:pt x="526" y="1241"/>
                  </a:cubicBezTo>
                  <a:cubicBezTo>
                    <a:pt x="646" y="1267"/>
                    <a:pt x="764" y="1280"/>
                    <a:pt x="879" y="1280"/>
                  </a:cubicBezTo>
                  <a:cubicBezTo>
                    <a:pt x="1196" y="1280"/>
                    <a:pt x="1492" y="1179"/>
                    <a:pt x="1758" y="959"/>
                  </a:cubicBezTo>
                  <a:cubicBezTo>
                    <a:pt x="1818" y="908"/>
                    <a:pt x="1874" y="843"/>
                    <a:pt x="1917" y="774"/>
                  </a:cubicBezTo>
                  <a:cubicBezTo>
                    <a:pt x="2044" y="565"/>
                    <a:pt x="2011" y="332"/>
                    <a:pt x="1817" y="192"/>
                  </a:cubicBezTo>
                  <a:cubicBezTo>
                    <a:pt x="1709" y="114"/>
                    <a:pt x="1577" y="56"/>
                    <a:pt x="1449" y="28"/>
                  </a:cubicBezTo>
                  <a:cubicBezTo>
                    <a:pt x="1358" y="10"/>
                    <a:pt x="1268" y="0"/>
                    <a:pt x="1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1"/>
            <p:cNvSpPr/>
            <p:nvPr/>
          </p:nvSpPr>
          <p:spPr>
            <a:xfrm>
              <a:off x="2303502" y="3236305"/>
              <a:ext cx="56527" cy="49726"/>
            </a:xfrm>
            <a:custGeom>
              <a:avLst/>
              <a:gdLst/>
              <a:ahLst/>
              <a:cxnLst/>
              <a:rect l="l" t="t" r="r" b="b"/>
              <a:pathLst>
                <a:path w="1787" h="1572" extrusionOk="0">
                  <a:moveTo>
                    <a:pt x="463" y="0"/>
                  </a:moveTo>
                  <a:cubicBezTo>
                    <a:pt x="411" y="0"/>
                    <a:pt x="359" y="4"/>
                    <a:pt x="309" y="10"/>
                  </a:cubicBezTo>
                  <a:cubicBezTo>
                    <a:pt x="141" y="30"/>
                    <a:pt x="1" y="183"/>
                    <a:pt x="5" y="348"/>
                  </a:cubicBezTo>
                  <a:cubicBezTo>
                    <a:pt x="9" y="483"/>
                    <a:pt x="31" y="630"/>
                    <a:pt x="91" y="745"/>
                  </a:cubicBezTo>
                  <a:cubicBezTo>
                    <a:pt x="297" y="1137"/>
                    <a:pt x="618" y="1406"/>
                    <a:pt x="1048" y="1534"/>
                  </a:cubicBezTo>
                  <a:cubicBezTo>
                    <a:pt x="1127" y="1557"/>
                    <a:pt x="1207" y="1572"/>
                    <a:pt x="1284" y="1572"/>
                  </a:cubicBezTo>
                  <a:cubicBezTo>
                    <a:pt x="1421" y="1572"/>
                    <a:pt x="1549" y="1524"/>
                    <a:pt x="1648" y="1395"/>
                  </a:cubicBezTo>
                  <a:cubicBezTo>
                    <a:pt x="1786" y="1209"/>
                    <a:pt x="1726" y="1002"/>
                    <a:pt x="1606" y="752"/>
                  </a:cubicBezTo>
                  <a:cubicBezTo>
                    <a:pt x="1413" y="425"/>
                    <a:pt x="1103" y="146"/>
                    <a:pt x="674" y="26"/>
                  </a:cubicBezTo>
                  <a:cubicBezTo>
                    <a:pt x="607" y="7"/>
                    <a:pt x="535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1"/>
            <p:cNvSpPr/>
            <p:nvPr/>
          </p:nvSpPr>
          <p:spPr>
            <a:xfrm>
              <a:off x="2158024" y="3285083"/>
              <a:ext cx="45045" cy="59532"/>
            </a:xfrm>
            <a:custGeom>
              <a:avLst/>
              <a:gdLst/>
              <a:ahLst/>
              <a:cxnLst/>
              <a:rect l="l" t="t" r="r" b="b"/>
              <a:pathLst>
                <a:path w="1424" h="1882" extrusionOk="0">
                  <a:moveTo>
                    <a:pt x="925" y="0"/>
                  </a:moveTo>
                  <a:cubicBezTo>
                    <a:pt x="872" y="0"/>
                    <a:pt x="817" y="11"/>
                    <a:pt x="760" y="33"/>
                  </a:cubicBezTo>
                  <a:cubicBezTo>
                    <a:pt x="659" y="72"/>
                    <a:pt x="558" y="129"/>
                    <a:pt x="482" y="205"/>
                  </a:cubicBezTo>
                  <a:cubicBezTo>
                    <a:pt x="155" y="533"/>
                    <a:pt x="1" y="931"/>
                    <a:pt x="42" y="1396"/>
                  </a:cubicBezTo>
                  <a:cubicBezTo>
                    <a:pt x="49" y="1478"/>
                    <a:pt x="72" y="1559"/>
                    <a:pt x="107" y="1632"/>
                  </a:cubicBezTo>
                  <a:cubicBezTo>
                    <a:pt x="182" y="1793"/>
                    <a:pt x="320" y="1881"/>
                    <a:pt x="478" y="1881"/>
                  </a:cubicBezTo>
                  <a:cubicBezTo>
                    <a:pt x="536" y="1881"/>
                    <a:pt x="597" y="1869"/>
                    <a:pt x="659" y="1844"/>
                  </a:cubicBezTo>
                  <a:cubicBezTo>
                    <a:pt x="722" y="1819"/>
                    <a:pt x="791" y="1790"/>
                    <a:pt x="838" y="1746"/>
                  </a:cubicBezTo>
                  <a:cubicBezTo>
                    <a:pt x="1229" y="1389"/>
                    <a:pt x="1424" y="958"/>
                    <a:pt x="1347" y="423"/>
                  </a:cubicBezTo>
                  <a:cubicBezTo>
                    <a:pt x="1338" y="370"/>
                    <a:pt x="1322" y="318"/>
                    <a:pt x="1317" y="292"/>
                  </a:cubicBezTo>
                  <a:cubicBezTo>
                    <a:pt x="1229" y="102"/>
                    <a:pt x="1089" y="0"/>
                    <a:pt x="9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1"/>
            <p:cNvSpPr/>
            <p:nvPr/>
          </p:nvSpPr>
          <p:spPr>
            <a:xfrm>
              <a:off x="2108297" y="3045624"/>
              <a:ext cx="52415" cy="47512"/>
            </a:xfrm>
            <a:custGeom>
              <a:avLst/>
              <a:gdLst/>
              <a:ahLst/>
              <a:cxnLst/>
              <a:rect l="l" t="t" r="r" b="b"/>
              <a:pathLst>
                <a:path w="1657" h="1502" extrusionOk="0">
                  <a:moveTo>
                    <a:pt x="453" y="0"/>
                  </a:moveTo>
                  <a:cubicBezTo>
                    <a:pt x="441" y="0"/>
                    <a:pt x="430" y="1"/>
                    <a:pt x="419" y="1"/>
                  </a:cubicBezTo>
                  <a:cubicBezTo>
                    <a:pt x="152" y="14"/>
                    <a:pt x="0" y="213"/>
                    <a:pt x="43" y="478"/>
                  </a:cubicBezTo>
                  <a:cubicBezTo>
                    <a:pt x="52" y="531"/>
                    <a:pt x="66" y="585"/>
                    <a:pt x="88" y="636"/>
                  </a:cubicBezTo>
                  <a:cubicBezTo>
                    <a:pt x="261" y="1052"/>
                    <a:pt x="568" y="1327"/>
                    <a:pt x="994" y="1468"/>
                  </a:cubicBezTo>
                  <a:cubicBezTo>
                    <a:pt x="1060" y="1489"/>
                    <a:pt x="1129" y="1502"/>
                    <a:pt x="1198" y="1502"/>
                  </a:cubicBezTo>
                  <a:cubicBezTo>
                    <a:pt x="1200" y="1502"/>
                    <a:pt x="1202" y="1502"/>
                    <a:pt x="1204" y="1502"/>
                  </a:cubicBezTo>
                  <a:cubicBezTo>
                    <a:pt x="1485" y="1502"/>
                    <a:pt x="1657" y="1302"/>
                    <a:pt x="1614" y="1022"/>
                  </a:cubicBezTo>
                  <a:cubicBezTo>
                    <a:pt x="1604" y="941"/>
                    <a:pt x="1570" y="865"/>
                    <a:pt x="1550" y="796"/>
                  </a:cubicBezTo>
                  <a:cubicBezTo>
                    <a:pt x="1355" y="432"/>
                    <a:pt x="1082" y="177"/>
                    <a:pt x="699" y="46"/>
                  </a:cubicBezTo>
                  <a:cubicBezTo>
                    <a:pt x="622" y="18"/>
                    <a:pt x="536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1"/>
            <p:cNvSpPr/>
            <p:nvPr/>
          </p:nvSpPr>
          <p:spPr>
            <a:xfrm>
              <a:off x="2304609" y="3065363"/>
              <a:ext cx="48809" cy="48208"/>
            </a:xfrm>
            <a:custGeom>
              <a:avLst/>
              <a:gdLst/>
              <a:ahLst/>
              <a:cxnLst/>
              <a:rect l="l" t="t" r="r" b="b"/>
              <a:pathLst>
                <a:path w="1543" h="1524" extrusionOk="0">
                  <a:moveTo>
                    <a:pt x="1146" y="1"/>
                  </a:moveTo>
                  <a:cubicBezTo>
                    <a:pt x="1136" y="1"/>
                    <a:pt x="1125" y="1"/>
                    <a:pt x="1114" y="2"/>
                  </a:cubicBezTo>
                  <a:cubicBezTo>
                    <a:pt x="1035" y="6"/>
                    <a:pt x="958" y="47"/>
                    <a:pt x="921" y="57"/>
                  </a:cubicBezTo>
                  <a:cubicBezTo>
                    <a:pt x="549" y="238"/>
                    <a:pt x="300" y="486"/>
                    <a:pt x="135" y="816"/>
                  </a:cubicBezTo>
                  <a:cubicBezTo>
                    <a:pt x="92" y="901"/>
                    <a:pt x="60" y="995"/>
                    <a:pt x="45" y="1088"/>
                  </a:cubicBezTo>
                  <a:cubicBezTo>
                    <a:pt x="0" y="1348"/>
                    <a:pt x="149" y="1524"/>
                    <a:pt x="379" y="1524"/>
                  </a:cubicBezTo>
                  <a:cubicBezTo>
                    <a:pt x="424" y="1524"/>
                    <a:pt x="471" y="1517"/>
                    <a:pt x="520" y="1504"/>
                  </a:cubicBezTo>
                  <a:cubicBezTo>
                    <a:pt x="547" y="1496"/>
                    <a:pt x="572" y="1488"/>
                    <a:pt x="597" y="1475"/>
                  </a:cubicBezTo>
                  <a:cubicBezTo>
                    <a:pt x="962" y="1292"/>
                    <a:pt x="1266" y="1044"/>
                    <a:pt x="1442" y="666"/>
                  </a:cubicBezTo>
                  <a:cubicBezTo>
                    <a:pt x="1481" y="580"/>
                    <a:pt x="1508" y="483"/>
                    <a:pt x="1517" y="391"/>
                  </a:cubicBezTo>
                  <a:cubicBezTo>
                    <a:pt x="1543" y="140"/>
                    <a:pt x="1410" y="1"/>
                    <a:pt x="1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5" name="Google Shape;6125;p31"/>
          <p:cNvGrpSpPr/>
          <p:nvPr/>
        </p:nvGrpSpPr>
        <p:grpSpPr>
          <a:xfrm>
            <a:off x="1926266" y="231453"/>
            <a:ext cx="253123" cy="201815"/>
            <a:chOff x="1631216" y="1891228"/>
            <a:chExt cx="253123" cy="201815"/>
          </a:xfrm>
        </p:grpSpPr>
        <p:sp>
          <p:nvSpPr>
            <p:cNvPr id="6126" name="Google Shape;6126;p31"/>
            <p:cNvSpPr/>
            <p:nvPr/>
          </p:nvSpPr>
          <p:spPr>
            <a:xfrm>
              <a:off x="1631216" y="1891228"/>
              <a:ext cx="253123" cy="201815"/>
            </a:xfrm>
            <a:custGeom>
              <a:avLst/>
              <a:gdLst/>
              <a:ahLst/>
              <a:cxnLst/>
              <a:rect l="l" t="t" r="r" b="b"/>
              <a:pathLst>
                <a:path w="8002" h="6380" extrusionOk="0">
                  <a:moveTo>
                    <a:pt x="5097" y="0"/>
                  </a:moveTo>
                  <a:cubicBezTo>
                    <a:pt x="3485" y="0"/>
                    <a:pt x="1959" y="1530"/>
                    <a:pt x="1959" y="1530"/>
                  </a:cubicBezTo>
                  <a:cubicBezTo>
                    <a:pt x="1" y="4135"/>
                    <a:pt x="3835" y="5535"/>
                    <a:pt x="4537" y="5595"/>
                  </a:cubicBezTo>
                  <a:cubicBezTo>
                    <a:pt x="5240" y="5654"/>
                    <a:pt x="4355" y="6091"/>
                    <a:pt x="4641" y="6340"/>
                  </a:cubicBezTo>
                  <a:cubicBezTo>
                    <a:pt x="4672" y="6367"/>
                    <a:pt x="4721" y="6380"/>
                    <a:pt x="4784" y="6380"/>
                  </a:cubicBezTo>
                  <a:cubicBezTo>
                    <a:pt x="5297" y="6380"/>
                    <a:pt x="6756" y="5545"/>
                    <a:pt x="7343" y="5027"/>
                  </a:cubicBezTo>
                  <a:cubicBezTo>
                    <a:pt x="8002" y="4443"/>
                    <a:pt x="7207" y="4652"/>
                    <a:pt x="7007" y="4076"/>
                  </a:cubicBezTo>
                  <a:cubicBezTo>
                    <a:pt x="6806" y="3499"/>
                    <a:pt x="7882" y="853"/>
                    <a:pt x="5878" y="133"/>
                  </a:cubicBezTo>
                  <a:cubicBezTo>
                    <a:pt x="5620" y="40"/>
                    <a:pt x="5357" y="0"/>
                    <a:pt x="5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1"/>
            <p:cNvSpPr/>
            <p:nvPr/>
          </p:nvSpPr>
          <p:spPr>
            <a:xfrm>
              <a:off x="1692678" y="1975465"/>
              <a:ext cx="88286" cy="68769"/>
            </a:xfrm>
            <a:custGeom>
              <a:avLst/>
              <a:gdLst/>
              <a:ahLst/>
              <a:cxnLst/>
              <a:rect l="l" t="t" r="r" b="b"/>
              <a:pathLst>
                <a:path w="2791" h="2174" extrusionOk="0">
                  <a:moveTo>
                    <a:pt x="334" y="0"/>
                  </a:moveTo>
                  <a:cubicBezTo>
                    <a:pt x="270" y="0"/>
                    <a:pt x="224" y="31"/>
                    <a:pt x="204" y="99"/>
                  </a:cubicBezTo>
                  <a:cubicBezTo>
                    <a:pt x="1" y="772"/>
                    <a:pt x="2568" y="2156"/>
                    <a:pt x="2568" y="2156"/>
                  </a:cubicBezTo>
                  <a:cubicBezTo>
                    <a:pt x="2588" y="2168"/>
                    <a:pt x="2602" y="2173"/>
                    <a:pt x="2611" y="2173"/>
                  </a:cubicBezTo>
                  <a:cubicBezTo>
                    <a:pt x="2791" y="2173"/>
                    <a:pt x="8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1"/>
            <p:cNvSpPr/>
            <p:nvPr/>
          </p:nvSpPr>
          <p:spPr>
            <a:xfrm>
              <a:off x="1722665" y="1946205"/>
              <a:ext cx="73546" cy="85060"/>
            </a:xfrm>
            <a:custGeom>
              <a:avLst/>
              <a:gdLst/>
              <a:ahLst/>
              <a:cxnLst/>
              <a:rect l="l" t="t" r="r" b="b"/>
              <a:pathLst>
                <a:path w="2325" h="2689" extrusionOk="0">
                  <a:moveTo>
                    <a:pt x="479" y="1"/>
                  </a:moveTo>
                  <a:cubicBezTo>
                    <a:pt x="434" y="1"/>
                    <a:pt x="397" y="22"/>
                    <a:pt x="368" y="69"/>
                  </a:cubicBezTo>
                  <a:cubicBezTo>
                    <a:pt x="0" y="666"/>
                    <a:pt x="2130" y="2660"/>
                    <a:pt x="2130" y="2660"/>
                  </a:cubicBezTo>
                  <a:cubicBezTo>
                    <a:pt x="2149" y="2680"/>
                    <a:pt x="2163" y="2689"/>
                    <a:pt x="2172" y="2689"/>
                  </a:cubicBezTo>
                  <a:cubicBezTo>
                    <a:pt x="2324" y="2689"/>
                    <a:pt x="973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1"/>
            <p:cNvSpPr/>
            <p:nvPr/>
          </p:nvSpPr>
          <p:spPr>
            <a:xfrm>
              <a:off x="1757619" y="1931021"/>
              <a:ext cx="55800" cy="95625"/>
            </a:xfrm>
            <a:custGeom>
              <a:avLst/>
              <a:gdLst/>
              <a:ahLst/>
              <a:cxnLst/>
              <a:rect l="l" t="t" r="r" b="b"/>
              <a:pathLst>
                <a:path w="1764" h="3023" extrusionOk="0">
                  <a:moveTo>
                    <a:pt x="598" y="0"/>
                  </a:moveTo>
                  <a:cubicBezTo>
                    <a:pt x="566" y="0"/>
                    <a:pt x="535" y="14"/>
                    <a:pt x="505" y="43"/>
                  </a:cubicBezTo>
                  <a:cubicBezTo>
                    <a:pt x="1" y="536"/>
                    <a:pt x="1587" y="2984"/>
                    <a:pt x="1587" y="2984"/>
                  </a:cubicBezTo>
                  <a:cubicBezTo>
                    <a:pt x="1603" y="3010"/>
                    <a:pt x="1615" y="3022"/>
                    <a:pt x="1624" y="3022"/>
                  </a:cubicBezTo>
                  <a:cubicBezTo>
                    <a:pt x="1763" y="3022"/>
                    <a:pt x="1076" y="0"/>
                    <a:pt x="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1"/>
            <p:cNvSpPr/>
            <p:nvPr/>
          </p:nvSpPr>
          <p:spPr>
            <a:xfrm>
              <a:off x="1796432" y="1916945"/>
              <a:ext cx="39762" cy="100117"/>
            </a:xfrm>
            <a:custGeom>
              <a:avLst/>
              <a:gdLst/>
              <a:ahLst/>
              <a:cxnLst/>
              <a:rect l="l" t="t" r="r" b="b"/>
              <a:pathLst>
                <a:path w="1257" h="3165" extrusionOk="0">
                  <a:moveTo>
                    <a:pt x="664" y="1"/>
                  </a:moveTo>
                  <a:cubicBezTo>
                    <a:pt x="639" y="1"/>
                    <a:pt x="613" y="9"/>
                    <a:pt x="585" y="27"/>
                  </a:cubicBezTo>
                  <a:cubicBezTo>
                    <a:pt x="1" y="415"/>
                    <a:pt x="1091" y="3120"/>
                    <a:pt x="1091" y="3120"/>
                  </a:cubicBezTo>
                  <a:cubicBezTo>
                    <a:pt x="1102" y="3150"/>
                    <a:pt x="1112" y="3164"/>
                    <a:pt x="1121" y="3164"/>
                  </a:cubicBezTo>
                  <a:cubicBezTo>
                    <a:pt x="1257" y="3164"/>
                    <a:pt x="114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1"/>
            <p:cNvSpPr/>
            <p:nvPr/>
          </p:nvSpPr>
          <p:spPr>
            <a:xfrm>
              <a:off x="1768975" y="1896479"/>
              <a:ext cx="22997" cy="8762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559" y="1"/>
                  </a:moveTo>
                  <a:cubicBezTo>
                    <a:pt x="381" y="1"/>
                    <a:pt x="86" y="143"/>
                    <a:pt x="86" y="143"/>
                  </a:cubicBezTo>
                  <a:cubicBezTo>
                    <a:pt x="1" y="239"/>
                    <a:pt x="76" y="277"/>
                    <a:pt x="198" y="277"/>
                  </a:cubicBezTo>
                  <a:cubicBezTo>
                    <a:pt x="398" y="277"/>
                    <a:pt x="727" y="175"/>
                    <a:pt x="686" y="64"/>
                  </a:cubicBezTo>
                  <a:cubicBezTo>
                    <a:pt x="669" y="18"/>
                    <a:pt x="621" y="1"/>
                    <a:pt x="5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1"/>
            <p:cNvSpPr/>
            <p:nvPr/>
          </p:nvSpPr>
          <p:spPr>
            <a:xfrm>
              <a:off x="1757746" y="1917641"/>
              <a:ext cx="22965" cy="8794"/>
            </a:xfrm>
            <a:custGeom>
              <a:avLst/>
              <a:gdLst/>
              <a:ahLst/>
              <a:cxnLst/>
              <a:rect l="l" t="t" r="r" b="b"/>
              <a:pathLst>
                <a:path w="726" h="278" extrusionOk="0">
                  <a:moveTo>
                    <a:pt x="558" y="1"/>
                  </a:moveTo>
                  <a:cubicBezTo>
                    <a:pt x="380" y="1"/>
                    <a:pt x="86" y="143"/>
                    <a:pt x="86" y="143"/>
                  </a:cubicBezTo>
                  <a:cubicBezTo>
                    <a:pt x="0" y="239"/>
                    <a:pt x="76" y="277"/>
                    <a:pt x="198" y="277"/>
                  </a:cubicBezTo>
                  <a:cubicBezTo>
                    <a:pt x="399" y="277"/>
                    <a:pt x="726" y="176"/>
                    <a:pt x="684" y="64"/>
                  </a:cubicBezTo>
                  <a:cubicBezTo>
                    <a:pt x="668" y="18"/>
                    <a:pt x="620" y="1"/>
                    <a:pt x="5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1"/>
            <p:cNvSpPr/>
            <p:nvPr/>
          </p:nvSpPr>
          <p:spPr>
            <a:xfrm>
              <a:off x="1737501" y="1907961"/>
              <a:ext cx="22965" cy="8762"/>
            </a:xfrm>
            <a:custGeom>
              <a:avLst/>
              <a:gdLst/>
              <a:ahLst/>
              <a:cxnLst/>
              <a:rect l="l" t="t" r="r" b="b"/>
              <a:pathLst>
                <a:path w="726" h="277" extrusionOk="0">
                  <a:moveTo>
                    <a:pt x="559" y="0"/>
                  </a:moveTo>
                  <a:cubicBezTo>
                    <a:pt x="381" y="0"/>
                    <a:pt x="86" y="142"/>
                    <a:pt x="86" y="142"/>
                  </a:cubicBezTo>
                  <a:cubicBezTo>
                    <a:pt x="0" y="239"/>
                    <a:pt x="75" y="277"/>
                    <a:pt x="197" y="277"/>
                  </a:cubicBezTo>
                  <a:cubicBezTo>
                    <a:pt x="397" y="277"/>
                    <a:pt x="726" y="175"/>
                    <a:pt x="686" y="64"/>
                  </a:cubicBezTo>
                  <a:cubicBezTo>
                    <a:pt x="669" y="17"/>
                    <a:pt x="621" y="0"/>
                    <a:pt x="55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1"/>
            <p:cNvSpPr/>
            <p:nvPr/>
          </p:nvSpPr>
          <p:spPr>
            <a:xfrm>
              <a:off x="1717762" y="1926023"/>
              <a:ext cx="22491" cy="9964"/>
            </a:xfrm>
            <a:custGeom>
              <a:avLst/>
              <a:gdLst/>
              <a:ahLst/>
              <a:cxnLst/>
              <a:rect l="l" t="t" r="r" b="b"/>
              <a:pathLst>
                <a:path w="711" h="315" extrusionOk="0">
                  <a:moveTo>
                    <a:pt x="549" y="1"/>
                  </a:moveTo>
                  <a:cubicBezTo>
                    <a:pt x="374" y="1"/>
                    <a:pt x="65" y="190"/>
                    <a:pt x="65" y="190"/>
                  </a:cubicBezTo>
                  <a:cubicBezTo>
                    <a:pt x="0" y="280"/>
                    <a:pt x="51" y="315"/>
                    <a:pt x="144" y="315"/>
                  </a:cubicBezTo>
                  <a:cubicBezTo>
                    <a:pt x="336" y="315"/>
                    <a:pt x="710" y="169"/>
                    <a:pt x="655" y="54"/>
                  </a:cubicBezTo>
                  <a:cubicBezTo>
                    <a:pt x="637" y="15"/>
                    <a:pt x="598" y="1"/>
                    <a:pt x="54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1"/>
            <p:cNvSpPr/>
            <p:nvPr/>
          </p:nvSpPr>
          <p:spPr>
            <a:xfrm>
              <a:off x="1794535" y="1900433"/>
              <a:ext cx="22965" cy="8731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559" y="1"/>
                  </a:moveTo>
                  <a:cubicBezTo>
                    <a:pt x="380" y="1"/>
                    <a:pt x="85" y="143"/>
                    <a:pt x="85" y="143"/>
                  </a:cubicBezTo>
                  <a:cubicBezTo>
                    <a:pt x="0" y="238"/>
                    <a:pt x="75" y="276"/>
                    <a:pt x="197" y="276"/>
                  </a:cubicBezTo>
                  <a:cubicBezTo>
                    <a:pt x="398" y="276"/>
                    <a:pt x="725" y="175"/>
                    <a:pt x="685" y="64"/>
                  </a:cubicBezTo>
                  <a:cubicBezTo>
                    <a:pt x="669" y="18"/>
                    <a:pt x="621" y="1"/>
                    <a:pt x="5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6" name="Google Shape;6136;p31"/>
          <p:cNvSpPr/>
          <p:nvPr/>
        </p:nvSpPr>
        <p:spPr>
          <a:xfrm>
            <a:off x="1580750" y="4745305"/>
            <a:ext cx="2930450" cy="429825"/>
          </a:xfrm>
          <a:custGeom>
            <a:avLst/>
            <a:gdLst/>
            <a:ahLst/>
            <a:cxnLst/>
            <a:rect l="l" t="t" r="r" b="b"/>
            <a:pathLst>
              <a:path w="117218" h="17193" extrusionOk="0">
                <a:moveTo>
                  <a:pt x="0" y="16949"/>
                </a:moveTo>
                <a:cubicBezTo>
                  <a:pt x="6588" y="8386"/>
                  <a:pt x="18423" y="1867"/>
                  <a:pt x="29183" y="2844"/>
                </a:cubicBezTo>
                <a:cubicBezTo>
                  <a:pt x="33354" y="3223"/>
                  <a:pt x="35074" y="8843"/>
                  <a:pt x="38424" y="11356"/>
                </a:cubicBezTo>
                <a:cubicBezTo>
                  <a:pt x="41643" y="13771"/>
                  <a:pt x="46360" y="13899"/>
                  <a:pt x="50340" y="13302"/>
                </a:cubicBezTo>
                <a:cubicBezTo>
                  <a:pt x="69731" y="10392"/>
                  <a:pt x="88299" y="-2183"/>
                  <a:pt x="107734" y="412"/>
                </a:cubicBezTo>
                <a:cubicBezTo>
                  <a:pt x="114103" y="1262"/>
                  <a:pt x="117218" y="10768"/>
                  <a:pt x="117218" y="1719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6137" name="Google Shape;6137;p31"/>
          <p:cNvSpPr/>
          <p:nvPr/>
        </p:nvSpPr>
        <p:spPr>
          <a:xfrm>
            <a:off x="-310050" y="304825"/>
            <a:ext cx="760225" cy="2971125"/>
          </a:xfrm>
          <a:custGeom>
            <a:avLst/>
            <a:gdLst/>
            <a:ahLst/>
            <a:cxnLst/>
            <a:rect l="l" t="t" r="r" b="b"/>
            <a:pathLst>
              <a:path w="30409" h="118845" extrusionOk="0">
                <a:moveTo>
                  <a:pt x="0" y="0"/>
                </a:moveTo>
                <a:cubicBezTo>
                  <a:pt x="10727" y="6310"/>
                  <a:pt x="24688" y="11893"/>
                  <a:pt x="28940" y="23589"/>
                </a:cubicBezTo>
                <a:cubicBezTo>
                  <a:pt x="34005" y="37520"/>
                  <a:pt x="24021" y="52850"/>
                  <a:pt x="22617" y="67607"/>
                </a:cubicBezTo>
                <a:cubicBezTo>
                  <a:pt x="21657" y="77690"/>
                  <a:pt x="28510" y="87169"/>
                  <a:pt x="29183" y="97276"/>
                </a:cubicBezTo>
                <a:cubicBezTo>
                  <a:pt x="29961" y="108956"/>
                  <a:pt x="12078" y="121893"/>
                  <a:pt x="973" y="118191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6138" name="Google Shape;6138;p31"/>
          <p:cNvGrpSpPr/>
          <p:nvPr/>
        </p:nvGrpSpPr>
        <p:grpSpPr>
          <a:xfrm>
            <a:off x="8621252" y="1727181"/>
            <a:ext cx="147945" cy="134470"/>
            <a:chOff x="3477352" y="993181"/>
            <a:chExt cx="147945" cy="134470"/>
          </a:xfrm>
        </p:grpSpPr>
        <p:sp>
          <p:nvSpPr>
            <p:cNvPr id="6139" name="Google Shape;6139;p31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1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1" name="Google Shape;6141;p31"/>
          <p:cNvGrpSpPr/>
          <p:nvPr/>
        </p:nvGrpSpPr>
        <p:grpSpPr>
          <a:xfrm>
            <a:off x="8741278" y="1477006"/>
            <a:ext cx="83763" cy="83541"/>
            <a:chOff x="3317703" y="1099656"/>
            <a:chExt cx="83763" cy="83541"/>
          </a:xfrm>
        </p:grpSpPr>
        <p:sp>
          <p:nvSpPr>
            <p:cNvPr id="6142" name="Google Shape;6142;p31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1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4" name="Google Shape;6144;p31"/>
          <p:cNvGrpSpPr/>
          <p:nvPr/>
        </p:nvGrpSpPr>
        <p:grpSpPr>
          <a:xfrm>
            <a:off x="255877" y="4013056"/>
            <a:ext cx="147945" cy="134470"/>
            <a:chOff x="3477352" y="993181"/>
            <a:chExt cx="147945" cy="134470"/>
          </a:xfrm>
        </p:grpSpPr>
        <p:sp>
          <p:nvSpPr>
            <p:cNvPr id="6145" name="Google Shape;6145;p31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1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7" name="Google Shape;6147;p31"/>
          <p:cNvGrpSpPr/>
          <p:nvPr/>
        </p:nvGrpSpPr>
        <p:grpSpPr>
          <a:xfrm>
            <a:off x="8606803" y="4304081"/>
            <a:ext cx="83763" cy="83541"/>
            <a:chOff x="3317703" y="1099656"/>
            <a:chExt cx="83763" cy="83541"/>
          </a:xfrm>
        </p:grpSpPr>
        <p:sp>
          <p:nvSpPr>
            <p:cNvPr id="6148" name="Google Shape;6148;p31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1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0" name="Google Shape;6150;p31"/>
          <p:cNvGrpSpPr/>
          <p:nvPr/>
        </p:nvGrpSpPr>
        <p:grpSpPr>
          <a:xfrm>
            <a:off x="5653553" y="4745306"/>
            <a:ext cx="83763" cy="83541"/>
            <a:chOff x="3317703" y="1099656"/>
            <a:chExt cx="83763" cy="83541"/>
          </a:xfrm>
        </p:grpSpPr>
        <p:sp>
          <p:nvSpPr>
            <p:cNvPr id="6151" name="Google Shape;6151;p31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1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3" name="Google Shape;6153;p31"/>
          <p:cNvGrpSpPr/>
          <p:nvPr/>
        </p:nvGrpSpPr>
        <p:grpSpPr>
          <a:xfrm>
            <a:off x="8419352" y="4526731"/>
            <a:ext cx="147945" cy="134470"/>
            <a:chOff x="3477352" y="993181"/>
            <a:chExt cx="147945" cy="134470"/>
          </a:xfrm>
        </p:grpSpPr>
        <p:sp>
          <p:nvSpPr>
            <p:cNvPr id="6154" name="Google Shape;6154;p31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1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6" name="Google Shape;6156;p31"/>
          <p:cNvGrpSpPr/>
          <p:nvPr/>
        </p:nvGrpSpPr>
        <p:grpSpPr>
          <a:xfrm>
            <a:off x="212553" y="4304081"/>
            <a:ext cx="83763" cy="83541"/>
            <a:chOff x="3317703" y="1099656"/>
            <a:chExt cx="83763" cy="83541"/>
          </a:xfrm>
        </p:grpSpPr>
        <p:sp>
          <p:nvSpPr>
            <p:cNvPr id="6157" name="Google Shape;6157;p31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1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9" name="Google Shape;6159;p31"/>
          <p:cNvGrpSpPr/>
          <p:nvPr/>
        </p:nvGrpSpPr>
        <p:grpSpPr>
          <a:xfrm>
            <a:off x="1649377" y="96981"/>
            <a:ext cx="147945" cy="134470"/>
            <a:chOff x="3477352" y="993181"/>
            <a:chExt cx="147945" cy="134470"/>
          </a:xfrm>
        </p:grpSpPr>
        <p:sp>
          <p:nvSpPr>
            <p:cNvPr id="6160" name="Google Shape;6160;p31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1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2" name="Google Shape;6162;p31"/>
          <p:cNvGrpSpPr/>
          <p:nvPr/>
        </p:nvGrpSpPr>
        <p:grpSpPr>
          <a:xfrm>
            <a:off x="8191547" y="2460848"/>
            <a:ext cx="709048" cy="634925"/>
            <a:chOff x="1016818" y="4103795"/>
            <a:chExt cx="603548" cy="604230"/>
          </a:xfrm>
        </p:grpSpPr>
        <p:sp>
          <p:nvSpPr>
            <p:cNvPr id="6163" name="Google Shape;6163;p31"/>
            <p:cNvSpPr/>
            <p:nvPr/>
          </p:nvSpPr>
          <p:spPr>
            <a:xfrm>
              <a:off x="1294456" y="4223872"/>
              <a:ext cx="48271" cy="146680"/>
            </a:xfrm>
            <a:custGeom>
              <a:avLst/>
              <a:gdLst/>
              <a:ahLst/>
              <a:cxnLst/>
              <a:rect l="l" t="t" r="r" b="b"/>
              <a:pathLst>
                <a:path w="1526" h="4637" extrusionOk="0">
                  <a:moveTo>
                    <a:pt x="0" y="1"/>
                  </a:moveTo>
                  <a:cubicBezTo>
                    <a:pt x="0" y="1"/>
                    <a:pt x="66" y="4479"/>
                    <a:pt x="759" y="4633"/>
                  </a:cubicBezTo>
                  <a:cubicBezTo>
                    <a:pt x="770" y="4635"/>
                    <a:pt x="781" y="4636"/>
                    <a:pt x="791" y="4636"/>
                  </a:cubicBezTo>
                  <a:cubicBezTo>
                    <a:pt x="1455" y="4636"/>
                    <a:pt x="1525" y="1"/>
                    <a:pt x="1525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1"/>
            <p:cNvSpPr/>
            <p:nvPr/>
          </p:nvSpPr>
          <p:spPr>
            <a:xfrm>
              <a:off x="1294456" y="4136440"/>
              <a:ext cx="48271" cy="75823"/>
            </a:xfrm>
            <a:custGeom>
              <a:avLst/>
              <a:gdLst/>
              <a:ahLst/>
              <a:cxnLst/>
              <a:rect l="l" t="t" r="r" b="b"/>
              <a:pathLst>
                <a:path w="1526" h="2397" extrusionOk="0">
                  <a:moveTo>
                    <a:pt x="734" y="1"/>
                  </a:moveTo>
                  <a:cubicBezTo>
                    <a:pt x="71" y="1"/>
                    <a:pt x="0" y="2397"/>
                    <a:pt x="0" y="2397"/>
                  </a:cubicBezTo>
                  <a:lnTo>
                    <a:pt x="1525" y="2397"/>
                  </a:lnTo>
                  <a:cubicBezTo>
                    <a:pt x="1525" y="2397"/>
                    <a:pt x="1460" y="81"/>
                    <a:pt x="767" y="2"/>
                  </a:cubicBezTo>
                  <a:cubicBezTo>
                    <a:pt x="756" y="1"/>
                    <a:pt x="745" y="1"/>
                    <a:pt x="734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1"/>
            <p:cNvSpPr/>
            <p:nvPr/>
          </p:nvSpPr>
          <p:spPr>
            <a:xfrm>
              <a:off x="1296544" y="4103795"/>
              <a:ext cx="44096" cy="44096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8" y="1"/>
                  </a:moveTo>
                  <a:cubicBezTo>
                    <a:pt x="312" y="1"/>
                    <a:pt x="0" y="313"/>
                    <a:pt x="0" y="698"/>
                  </a:cubicBezTo>
                  <a:cubicBezTo>
                    <a:pt x="0" y="1082"/>
                    <a:pt x="312" y="1394"/>
                    <a:pt x="698" y="1394"/>
                  </a:cubicBezTo>
                  <a:cubicBezTo>
                    <a:pt x="1081" y="1394"/>
                    <a:pt x="1394" y="1082"/>
                    <a:pt x="1394" y="698"/>
                  </a:cubicBezTo>
                  <a:cubicBezTo>
                    <a:pt x="1394" y="313"/>
                    <a:pt x="1081" y="1"/>
                    <a:pt x="698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1"/>
            <p:cNvSpPr/>
            <p:nvPr/>
          </p:nvSpPr>
          <p:spPr>
            <a:xfrm>
              <a:off x="1294456" y="4441363"/>
              <a:ext cx="48271" cy="146680"/>
            </a:xfrm>
            <a:custGeom>
              <a:avLst/>
              <a:gdLst/>
              <a:ahLst/>
              <a:cxnLst/>
              <a:rect l="l" t="t" r="r" b="b"/>
              <a:pathLst>
                <a:path w="1526" h="4637" extrusionOk="0">
                  <a:moveTo>
                    <a:pt x="734" y="1"/>
                  </a:moveTo>
                  <a:cubicBezTo>
                    <a:pt x="71" y="1"/>
                    <a:pt x="0" y="4636"/>
                    <a:pt x="0" y="4636"/>
                  </a:cubicBezTo>
                  <a:lnTo>
                    <a:pt x="1525" y="4636"/>
                  </a:lnTo>
                  <a:cubicBezTo>
                    <a:pt x="1525" y="4636"/>
                    <a:pt x="1460" y="156"/>
                    <a:pt x="767" y="4"/>
                  </a:cubicBezTo>
                  <a:cubicBezTo>
                    <a:pt x="756" y="2"/>
                    <a:pt x="745" y="1"/>
                    <a:pt x="734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1"/>
            <p:cNvSpPr/>
            <p:nvPr/>
          </p:nvSpPr>
          <p:spPr>
            <a:xfrm>
              <a:off x="1294456" y="4599589"/>
              <a:ext cx="48271" cy="75823"/>
            </a:xfrm>
            <a:custGeom>
              <a:avLst/>
              <a:gdLst/>
              <a:ahLst/>
              <a:cxnLst/>
              <a:rect l="l" t="t" r="r" b="b"/>
              <a:pathLst>
                <a:path w="1526" h="2397" extrusionOk="0">
                  <a:moveTo>
                    <a:pt x="0" y="1"/>
                  </a:moveTo>
                  <a:cubicBezTo>
                    <a:pt x="0" y="1"/>
                    <a:pt x="66" y="2316"/>
                    <a:pt x="759" y="2395"/>
                  </a:cubicBezTo>
                  <a:cubicBezTo>
                    <a:pt x="770" y="2396"/>
                    <a:pt x="781" y="2397"/>
                    <a:pt x="792" y="2397"/>
                  </a:cubicBezTo>
                  <a:cubicBezTo>
                    <a:pt x="1455" y="2397"/>
                    <a:pt x="1525" y="1"/>
                    <a:pt x="1525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1"/>
            <p:cNvSpPr/>
            <p:nvPr/>
          </p:nvSpPr>
          <p:spPr>
            <a:xfrm>
              <a:off x="1296544" y="4663961"/>
              <a:ext cx="44096" cy="44064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98" y="1"/>
                  </a:moveTo>
                  <a:cubicBezTo>
                    <a:pt x="312" y="1"/>
                    <a:pt x="0" y="313"/>
                    <a:pt x="0" y="696"/>
                  </a:cubicBezTo>
                  <a:cubicBezTo>
                    <a:pt x="0" y="1082"/>
                    <a:pt x="312" y="1392"/>
                    <a:pt x="698" y="1392"/>
                  </a:cubicBezTo>
                  <a:cubicBezTo>
                    <a:pt x="1081" y="1392"/>
                    <a:pt x="1394" y="1082"/>
                    <a:pt x="1394" y="696"/>
                  </a:cubicBezTo>
                  <a:cubicBezTo>
                    <a:pt x="1394" y="313"/>
                    <a:pt x="1081" y="1"/>
                    <a:pt x="698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1"/>
            <p:cNvSpPr/>
            <p:nvPr/>
          </p:nvSpPr>
          <p:spPr>
            <a:xfrm>
              <a:off x="1333364" y="4260028"/>
              <a:ext cx="132825" cy="122892"/>
            </a:xfrm>
            <a:custGeom>
              <a:avLst/>
              <a:gdLst/>
              <a:ahLst/>
              <a:cxnLst/>
              <a:rect l="l" t="t" r="r" b="b"/>
              <a:pathLst>
                <a:path w="4199" h="3885" extrusionOk="0">
                  <a:moveTo>
                    <a:pt x="3122" y="0"/>
                  </a:moveTo>
                  <a:cubicBezTo>
                    <a:pt x="3122" y="0"/>
                    <a:pt x="0" y="3215"/>
                    <a:pt x="383" y="3813"/>
                  </a:cubicBezTo>
                  <a:cubicBezTo>
                    <a:pt x="414" y="3862"/>
                    <a:pt x="467" y="3885"/>
                    <a:pt x="536" y="3885"/>
                  </a:cubicBezTo>
                  <a:cubicBezTo>
                    <a:pt x="1308" y="3885"/>
                    <a:pt x="4199" y="1078"/>
                    <a:pt x="4199" y="1078"/>
                  </a:cubicBezTo>
                  <a:lnTo>
                    <a:pt x="3122" y="0"/>
                  </a:ln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1"/>
            <p:cNvSpPr/>
            <p:nvPr/>
          </p:nvSpPr>
          <p:spPr>
            <a:xfrm>
              <a:off x="1440314" y="4211947"/>
              <a:ext cx="84459" cy="74020"/>
            </a:xfrm>
            <a:custGeom>
              <a:avLst/>
              <a:gdLst/>
              <a:ahLst/>
              <a:cxnLst/>
              <a:rect l="l" t="t" r="r" b="b"/>
              <a:pathLst>
                <a:path w="2670" h="2340" extrusionOk="0">
                  <a:moveTo>
                    <a:pt x="1983" y="0"/>
                  </a:moveTo>
                  <a:cubicBezTo>
                    <a:pt x="1335" y="0"/>
                    <a:pt x="0" y="1261"/>
                    <a:pt x="0" y="1261"/>
                  </a:cubicBezTo>
                  <a:lnTo>
                    <a:pt x="1077" y="2339"/>
                  </a:lnTo>
                  <a:cubicBezTo>
                    <a:pt x="1077" y="2339"/>
                    <a:pt x="2669" y="654"/>
                    <a:pt x="2234" y="108"/>
                  </a:cubicBezTo>
                  <a:cubicBezTo>
                    <a:pt x="2174" y="33"/>
                    <a:pt x="2087" y="0"/>
                    <a:pt x="1983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1"/>
            <p:cNvSpPr/>
            <p:nvPr/>
          </p:nvSpPr>
          <p:spPr>
            <a:xfrm>
              <a:off x="1496430" y="4185723"/>
              <a:ext cx="44064" cy="44127"/>
            </a:xfrm>
            <a:custGeom>
              <a:avLst/>
              <a:gdLst/>
              <a:ahLst/>
              <a:cxnLst/>
              <a:rect l="l" t="t" r="r" b="b"/>
              <a:pathLst>
                <a:path w="1393" h="1395" extrusionOk="0">
                  <a:moveTo>
                    <a:pt x="696" y="1"/>
                  </a:moveTo>
                  <a:cubicBezTo>
                    <a:pt x="311" y="1"/>
                    <a:pt x="0" y="313"/>
                    <a:pt x="0" y="698"/>
                  </a:cubicBezTo>
                  <a:cubicBezTo>
                    <a:pt x="0" y="1082"/>
                    <a:pt x="311" y="1394"/>
                    <a:pt x="696" y="1394"/>
                  </a:cubicBezTo>
                  <a:cubicBezTo>
                    <a:pt x="1081" y="1394"/>
                    <a:pt x="1392" y="1082"/>
                    <a:pt x="1392" y="698"/>
                  </a:cubicBezTo>
                  <a:cubicBezTo>
                    <a:pt x="1392" y="313"/>
                    <a:pt x="1081" y="1"/>
                    <a:pt x="696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1"/>
            <p:cNvSpPr/>
            <p:nvPr/>
          </p:nvSpPr>
          <p:spPr>
            <a:xfrm>
              <a:off x="1175107" y="4428931"/>
              <a:ext cx="132888" cy="122924"/>
            </a:xfrm>
            <a:custGeom>
              <a:avLst/>
              <a:gdLst/>
              <a:ahLst/>
              <a:cxnLst/>
              <a:rect l="l" t="t" r="r" b="b"/>
              <a:pathLst>
                <a:path w="4201" h="3886" extrusionOk="0">
                  <a:moveTo>
                    <a:pt x="3664" y="1"/>
                  </a:moveTo>
                  <a:cubicBezTo>
                    <a:pt x="2893" y="1"/>
                    <a:pt x="0" y="2807"/>
                    <a:pt x="0" y="2807"/>
                  </a:cubicBezTo>
                  <a:lnTo>
                    <a:pt x="1079" y="3885"/>
                  </a:lnTo>
                  <a:cubicBezTo>
                    <a:pt x="1079" y="3885"/>
                    <a:pt x="4200" y="671"/>
                    <a:pt x="3816" y="72"/>
                  </a:cubicBezTo>
                  <a:cubicBezTo>
                    <a:pt x="3785" y="23"/>
                    <a:pt x="3733" y="1"/>
                    <a:pt x="3664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1"/>
            <p:cNvSpPr/>
            <p:nvPr/>
          </p:nvSpPr>
          <p:spPr>
            <a:xfrm>
              <a:off x="1116555" y="4525948"/>
              <a:ext cx="84459" cy="73988"/>
            </a:xfrm>
            <a:custGeom>
              <a:avLst/>
              <a:gdLst/>
              <a:ahLst/>
              <a:cxnLst/>
              <a:rect l="l" t="t" r="r" b="b"/>
              <a:pathLst>
                <a:path w="2670" h="2339" extrusionOk="0">
                  <a:moveTo>
                    <a:pt x="1592" y="1"/>
                  </a:moveTo>
                  <a:cubicBezTo>
                    <a:pt x="1592" y="1"/>
                    <a:pt x="0" y="1685"/>
                    <a:pt x="435" y="2230"/>
                  </a:cubicBezTo>
                  <a:cubicBezTo>
                    <a:pt x="496" y="2306"/>
                    <a:pt x="582" y="2338"/>
                    <a:pt x="686" y="2338"/>
                  </a:cubicBezTo>
                  <a:cubicBezTo>
                    <a:pt x="1334" y="2338"/>
                    <a:pt x="2669" y="1077"/>
                    <a:pt x="2669" y="1077"/>
                  </a:cubicBezTo>
                  <a:lnTo>
                    <a:pt x="1592" y="1"/>
                  </a:ln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1"/>
            <p:cNvSpPr/>
            <p:nvPr/>
          </p:nvSpPr>
          <p:spPr>
            <a:xfrm>
              <a:off x="1100834" y="4582033"/>
              <a:ext cx="44096" cy="44096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6" y="0"/>
                  </a:moveTo>
                  <a:cubicBezTo>
                    <a:pt x="312" y="0"/>
                    <a:pt x="0" y="312"/>
                    <a:pt x="0" y="698"/>
                  </a:cubicBezTo>
                  <a:cubicBezTo>
                    <a:pt x="0" y="1081"/>
                    <a:pt x="312" y="1394"/>
                    <a:pt x="696" y="1394"/>
                  </a:cubicBezTo>
                  <a:cubicBezTo>
                    <a:pt x="1081" y="1394"/>
                    <a:pt x="1393" y="1081"/>
                    <a:pt x="1393" y="698"/>
                  </a:cubicBezTo>
                  <a:cubicBezTo>
                    <a:pt x="1393" y="312"/>
                    <a:pt x="1081" y="0"/>
                    <a:pt x="696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1"/>
            <p:cNvSpPr/>
            <p:nvPr/>
          </p:nvSpPr>
          <p:spPr>
            <a:xfrm>
              <a:off x="1330201" y="4429420"/>
              <a:ext cx="139531" cy="121785"/>
            </a:xfrm>
            <a:custGeom>
              <a:avLst/>
              <a:gdLst/>
              <a:ahLst/>
              <a:cxnLst/>
              <a:rect l="l" t="t" r="r" b="b"/>
              <a:pathLst>
                <a:path w="4411" h="3850" extrusionOk="0">
                  <a:moveTo>
                    <a:pt x="726" y="1"/>
                  </a:moveTo>
                  <a:cubicBezTo>
                    <a:pt x="675" y="1"/>
                    <a:pt x="632" y="11"/>
                    <a:pt x="597" y="33"/>
                  </a:cubicBezTo>
                  <a:cubicBezTo>
                    <a:pt x="0" y="416"/>
                    <a:pt x="3332" y="3849"/>
                    <a:pt x="3332" y="3849"/>
                  </a:cubicBezTo>
                  <a:lnTo>
                    <a:pt x="4410" y="2771"/>
                  </a:lnTo>
                  <a:cubicBezTo>
                    <a:pt x="4410" y="2771"/>
                    <a:pt x="1557" y="1"/>
                    <a:pt x="726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1"/>
            <p:cNvSpPr/>
            <p:nvPr/>
          </p:nvSpPr>
          <p:spPr>
            <a:xfrm>
              <a:off x="1443793" y="4525298"/>
              <a:ext cx="87843" cy="73071"/>
            </a:xfrm>
            <a:custGeom>
              <a:avLst/>
              <a:gdLst/>
              <a:ahLst/>
              <a:cxnLst/>
              <a:rect l="l" t="t" r="r" b="b"/>
              <a:pathLst>
                <a:path w="2777" h="2310" extrusionOk="0">
                  <a:moveTo>
                    <a:pt x="1079" y="1"/>
                  </a:moveTo>
                  <a:lnTo>
                    <a:pt x="0" y="1077"/>
                  </a:lnTo>
                  <a:cubicBezTo>
                    <a:pt x="0" y="1077"/>
                    <a:pt x="1305" y="2309"/>
                    <a:pt x="1991" y="2309"/>
                  </a:cubicBezTo>
                  <a:cubicBezTo>
                    <a:pt x="2084" y="2309"/>
                    <a:pt x="2166" y="2286"/>
                    <a:pt x="2231" y="2234"/>
                  </a:cubicBezTo>
                  <a:cubicBezTo>
                    <a:pt x="2777" y="1799"/>
                    <a:pt x="1079" y="1"/>
                    <a:pt x="1079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1"/>
            <p:cNvSpPr/>
            <p:nvPr/>
          </p:nvSpPr>
          <p:spPr>
            <a:xfrm>
              <a:off x="1499909" y="4581383"/>
              <a:ext cx="44096" cy="44096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6" y="0"/>
                  </a:moveTo>
                  <a:cubicBezTo>
                    <a:pt x="313" y="0"/>
                    <a:pt x="0" y="312"/>
                    <a:pt x="0" y="698"/>
                  </a:cubicBezTo>
                  <a:cubicBezTo>
                    <a:pt x="0" y="1081"/>
                    <a:pt x="313" y="1394"/>
                    <a:pt x="696" y="1394"/>
                  </a:cubicBezTo>
                  <a:cubicBezTo>
                    <a:pt x="1082" y="1394"/>
                    <a:pt x="1394" y="1081"/>
                    <a:pt x="1394" y="698"/>
                  </a:cubicBezTo>
                  <a:cubicBezTo>
                    <a:pt x="1394" y="312"/>
                    <a:pt x="1082" y="0"/>
                    <a:pt x="696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1"/>
            <p:cNvSpPr/>
            <p:nvPr/>
          </p:nvSpPr>
          <p:spPr>
            <a:xfrm>
              <a:off x="1178650" y="4260123"/>
              <a:ext cx="139531" cy="121753"/>
            </a:xfrm>
            <a:custGeom>
              <a:avLst/>
              <a:gdLst/>
              <a:ahLst/>
              <a:cxnLst/>
              <a:rect l="l" t="t" r="r" b="b"/>
              <a:pathLst>
                <a:path w="4411" h="3849" extrusionOk="0">
                  <a:moveTo>
                    <a:pt x="1077" y="0"/>
                  </a:moveTo>
                  <a:lnTo>
                    <a:pt x="0" y="1077"/>
                  </a:lnTo>
                  <a:cubicBezTo>
                    <a:pt x="0" y="1077"/>
                    <a:pt x="2854" y="3848"/>
                    <a:pt x="3683" y="3848"/>
                  </a:cubicBezTo>
                  <a:cubicBezTo>
                    <a:pt x="3734" y="3848"/>
                    <a:pt x="3777" y="3838"/>
                    <a:pt x="3812" y="3816"/>
                  </a:cubicBezTo>
                  <a:cubicBezTo>
                    <a:pt x="4410" y="3432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1"/>
            <p:cNvSpPr/>
            <p:nvPr/>
          </p:nvSpPr>
          <p:spPr>
            <a:xfrm>
              <a:off x="1116682" y="4212864"/>
              <a:ext cx="87843" cy="73103"/>
            </a:xfrm>
            <a:custGeom>
              <a:avLst/>
              <a:gdLst/>
              <a:ahLst/>
              <a:cxnLst/>
              <a:rect l="l" t="t" r="r" b="b"/>
              <a:pathLst>
                <a:path w="2777" h="2311" extrusionOk="0">
                  <a:moveTo>
                    <a:pt x="787" y="0"/>
                  </a:moveTo>
                  <a:cubicBezTo>
                    <a:pt x="694" y="0"/>
                    <a:pt x="612" y="23"/>
                    <a:pt x="546" y="75"/>
                  </a:cubicBezTo>
                  <a:cubicBezTo>
                    <a:pt x="0" y="510"/>
                    <a:pt x="1699" y="2310"/>
                    <a:pt x="1699" y="2310"/>
                  </a:cubicBezTo>
                  <a:lnTo>
                    <a:pt x="2777" y="1232"/>
                  </a:lnTo>
                  <a:cubicBezTo>
                    <a:pt x="2777" y="1232"/>
                    <a:pt x="1473" y="0"/>
                    <a:pt x="787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1"/>
            <p:cNvSpPr/>
            <p:nvPr/>
          </p:nvSpPr>
          <p:spPr>
            <a:xfrm>
              <a:off x="1104313" y="4185723"/>
              <a:ext cx="44096" cy="44127"/>
            </a:xfrm>
            <a:custGeom>
              <a:avLst/>
              <a:gdLst/>
              <a:ahLst/>
              <a:cxnLst/>
              <a:rect l="l" t="t" r="r" b="b"/>
              <a:pathLst>
                <a:path w="1394" h="1395" extrusionOk="0">
                  <a:moveTo>
                    <a:pt x="698" y="1"/>
                  </a:moveTo>
                  <a:cubicBezTo>
                    <a:pt x="313" y="1"/>
                    <a:pt x="0" y="313"/>
                    <a:pt x="0" y="698"/>
                  </a:cubicBezTo>
                  <a:cubicBezTo>
                    <a:pt x="0" y="1082"/>
                    <a:pt x="313" y="1394"/>
                    <a:pt x="698" y="1394"/>
                  </a:cubicBezTo>
                  <a:cubicBezTo>
                    <a:pt x="1082" y="1394"/>
                    <a:pt x="1394" y="1082"/>
                    <a:pt x="1394" y="698"/>
                  </a:cubicBezTo>
                  <a:cubicBezTo>
                    <a:pt x="1394" y="313"/>
                    <a:pt x="1082" y="1"/>
                    <a:pt x="698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1"/>
            <p:cNvSpPr/>
            <p:nvPr/>
          </p:nvSpPr>
          <p:spPr>
            <a:xfrm>
              <a:off x="1348959" y="4381497"/>
              <a:ext cx="151330" cy="48271"/>
            </a:xfrm>
            <a:custGeom>
              <a:avLst/>
              <a:gdLst/>
              <a:ahLst/>
              <a:cxnLst/>
              <a:rect l="l" t="t" r="r" b="b"/>
              <a:pathLst>
                <a:path w="4784" h="1526" extrusionOk="0">
                  <a:moveTo>
                    <a:pt x="4784" y="0"/>
                  </a:moveTo>
                  <a:cubicBezTo>
                    <a:pt x="4784" y="0"/>
                    <a:pt x="304" y="66"/>
                    <a:pt x="152" y="758"/>
                  </a:cubicBezTo>
                  <a:cubicBezTo>
                    <a:pt x="0" y="1451"/>
                    <a:pt x="4784" y="1525"/>
                    <a:pt x="4784" y="1525"/>
                  </a:cubicBezTo>
                  <a:lnTo>
                    <a:pt x="4784" y="0"/>
                  </a:ln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1"/>
            <p:cNvSpPr/>
            <p:nvPr/>
          </p:nvSpPr>
          <p:spPr>
            <a:xfrm>
              <a:off x="1511898" y="4381497"/>
              <a:ext cx="78322" cy="48271"/>
            </a:xfrm>
            <a:custGeom>
              <a:avLst/>
              <a:gdLst/>
              <a:ahLst/>
              <a:cxnLst/>
              <a:rect l="l" t="t" r="r" b="b"/>
              <a:pathLst>
                <a:path w="2476" h="1526" extrusionOk="0">
                  <a:moveTo>
                    <a:pt x="1" y="0"/>
                  </a:moveTo>
                  <a:lnTo>
                    <a:pt x="1" y="1525"/>
                  </a:lnTo>
                  <a:cubicBezTo>
                    <a:pt x="1" y="1525"/>
                    <a:pt x="2318" y="1458"/>
                    <a:pt x="2396" y="767"/>
                  </a:cubicBezTo>
                  <a:cubicBezTo>
                    <a:pt x="2475" y="7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1"/>
            <p:cNvSpPr/>
            <p:nvPr/>
          </p:nvSpPr>
          <p:spPr>
            <a:xfrm>
              <a:off x="1576334" y="4383585"/>
              <a:ext cx="44032" cy="44064"/>
            </a:xfrm>
            <a:custGeom>
              <a:avLst/>
              <a:gdLst/>
              <a:ahLst/>
              <a:cxnLst/>
              <a:rect l="l" t="t" r="r" b="b"/>
              <a:pathLst>
                <a:path w="1392" h="1393" extrusionOk="0">
                  <a:moveTo>
                    <a:pt x="696" y="0"/>
                  </a:moveTo>
                  <a:cubicBezTo>
                    <a:pt x="311" y="0"/>
                    <a:pt x="0" y="311"/>
                    <a:pt x="0" y="696"/>
                  </a:cubicBezTo>
                  <a:cubicBezTo>
                    <a:pt x="0" y="1081"/>
                    <a:pt x="311" y="1392"/>
                    <a:pt x="696" y="1392"/>
                  </a:cubicBezTo>
                  <a:cubicBezTo>
                    <a:pt x="1080" y="1392"/>
                    <a:pt x="1392" y="1081"/>
                    <a:pt x="1392" y="696"/>
                  </a:cubicBezTo>
                  <a:cubicBezTo>
                    <a:pt x="1392" y="311"/>
                    <a:pt x="1080" y="0"/>
                    <a:pt x="696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1"/>
            <p:cNvSpPr/>
            <p:nvPr/>
          </p:nvSpPr>
          <p:spPr>
            <a:xfrm>
              <a:off x="1136831" y="4382147"/>
              <a:ext cx="151362" cy="48271"/>
            </a:xfrm>
            <a:custGeom>
              <a:avLst/>
              <a:gdLst/>
              <a:ahLst/>
              <a:cxnLst/>
              <a:rect l="l" t="t" r="r" b="b"/>
              <a:pathLst>
                <a:path w="4785" h="1526" extrusionOk="0">
                  <a:moveTo>
                    <a:pt x="1" y="0"/>
                  </a:moveTo>
                  <a:lnTo>
                    <a:pt x="1" y="1525"/>
                  </a:lnTo>
                  <a:cubicBezTo>
                    <a:pt x="1" y="1525"/>
                    <a:pt x="4481" y="1458"/>
                    <a:pt x="4633" y="767"/>
                  </a:cubicBezTo>
                  <a:cubicBezTo>
                    <a:pt x="4784" y="7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1"/>
            <p:cNvSpPr/>
            <p:nvPr/>
          </p:nvSpPr>
          <p:spPr>
            <a:xfrm>
              <a:off x="1046963" y="4382147"/>
              <a:ext cx="78290" cy="48271"/>
            </a:xfrm>
            <a:custGeom>
              <a:avLst/>
              <a:gdLst/>
              <a:ahLst/>
              <a:cxnLst/>
              <a:rect l="l" t="t" r="r" b="b"/>
              <a:pathLst>
                <a:path w="2475" h="1526" extrusionOk="0">
                  <a:moveTo>
                    <a:pt x="2475" y="0"/>
                  </a:moveTo>
                  <a:cubicBezTo>
                    <a:pt x="2475" y="0"/>
                    <a:pt x="158" y="66"/>
                    <a:pt x="79" y="758"/>
                  </a:cubicBezTo>
                  <a:cubicBezTo>
                    <a:pt x="1" y="1451"/>
                    <a:pt x="2475" y="1525"/>
                    <a:pt x="2475" y="1525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1"/>
            <p:cNvSpPr/>
            <p:nvPr/>
          </p:nvSpPr>
          <p:spPr>
            <a:xfrm>
              <a:off x="1016818" y="4383585"/>
              <a:ext cx="44096" cy="44064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96" y="0"/>
                  </a:moveTo>
                  <a:cubicBezTo>
                    <a:pt x="312" y="0"/>
                    <a:pt x="0" y="311"/>
                    <a:pt x="0" y="696"/>
                  </a:cubicBezTo>
                  <a:cubicBezTo>
                    <a:pt x="0" y="1081"/>
                    <a:pt x="312" y="1392"/>
                    <a:pt x="696" y="1392"/>
                  </a:cubicBezTo>
                  <a:cubicBezTo>
                    <a:pt x="1081" y="1392"/>
                    <a:pt x="1393" y="1081"/>
                    <a:pt x="1393" y="696"/>
                  </a:cubicBezTo>
                  <a:cubicBezTo>
                    <a:pt x="1393" y="311"/>
                    <a:pt x="1081" y="0"/>
                    <a:pt x="696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1"/>
            <p:cNvSpPr/>
            <p:nvPr/>
          </p:nvSpPr>
          <p:spPr>
            <a:xfrm>
              <a:off x="1108805" y="4195782"/>
              <a:ext cx="419573" cy="419542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3" y="1493"/>
                  </a:moveTo>
                  <a:cubicBezTo>
                    <a:pt x="9469" y="1493"/>
                    <a:pt x="11770" y="3795"/>
                    <a:pt x="11770" y="6632"/>
                  </a:cubicBezTo>
                  <a:cubicBezTo>
                    <a:pt x="11770" y="9468"/>
                    <a:pt x="9471" y="11771"/>
                    <a:pt x="6633" y="11771"/>
                  </a:cubicBezTo>
                  <a:cubicBezTo>
                    <a:pt x="3793" y="11771"/>
                    <a:pt x="1494" y="9468"/>
                    <a:pt x="1494" y="6632"/>
                  </a:cubicBezTo>
                  <a:cubicBezTo>
                    <a:pt x="1494" y="3792"/>
                    <a:pt x="3795" y="1493"/>
                    <a:pt x="6633" y="1493"/>
                  </a:cubicBezTo>
                  <a:close/>
                  <a:moveTo>
                    <a:pt x="6633" y="1"/>
                  </a:moveTo>
                  <a:cubicBezTo>
                    <a:pt x="2970" y="1"/>
                    <a:pt x="0" y="2969"/>
                    <a:pt x="0" y="6632"/>
                  </a:cubicBezTo>
                  <a:cubicBezTo>
                    <a:pt x="0" y="10293"/>
                    <a:pt x="2970" y="13263"/>
                    <a:pt x="6633" y="13263"/>
                  </a:cubicBezTo>
                  <a:cubicBezTo>
                    <a:pt x="10294" y="13263"/>
                    <a:pt x="13264" y="10293"/>
                    <a:pt x="13264" y="6632"/>
                  </a:cubicBezTo>
                  <a:cubicBezTo>
                    <a:pt x="13264" y="2969"/>
                    <a:pt x="10294" y="1"/>
                    <a:pt x="6633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1"/>
            <p:cNvSpPr/>
            <p:nvPr/>
          </p:nvSpPr>
          <p:spPr>
            <a:xfrm>
              <a:off x="1266651" y="4353565"/>
              <a:ext cx="103881" cy="103881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3" y="746"/>
                  </a:moveTo>
                  <a:cubicBezTo>
                    <a:pt x="2138" y="746"/>
                    <a:pt x="2539" y="1147"/>
                    <a:pt x="2539" y="1644"/>
                  </a:cubicBezTo>
                  <a:cubicBezTo>
                    <a:pt x="2539" y="2138"/>
                    <a:pt x="2138" y="2540"/>
                    <a:pt x="1643" y="2540"/>
                  </a:cubicBezTo>
                  <a:cubicBezTo>
                    <a:pt x="1146" y="2540"/>
                    <a:pt x="745" y="2139"/>
                    <a:pt x="745" y="1644"/>
                  </a:cubicBezTo>
                  <a:cubicBezTo>
                    <a:pt x="745" y="1148"/>
                    <a:pt x="1146" y="746"/>
                    <a:pt x="1643" y="746"/>
                  </a:cubicBezTo>
                  <a:close/>
                  <a:moveTo>
                    <a:pt x="1643" y="0"/>
                  </a:moveTo>
                  <a:cubicBezTo>
                    <a:pt x="735" y="0"/>
                    <a:pt x="0" y="736"/>
                    <a:pt x="0" y="1642"/>
                  </a:cubicBezTo>
                  <a:cubicBezTo>
                    <a:pt x="0" y="2549"/>
                    <a:pt x="736" y="3283"/>
                    <a:pt x="1643" y="3283"/>
                  </a:cubicBezTo>
                  <a:cubicBezTo>
                    <a:pt x="2549" y="3283"/>
                    <a:pt x="3284" y="2547"/>
                    <a:pt x="3284" y="1642"/>
                  </a:cubicBezTo>
                  <a:cubicBezTo>
                    <a:pt x="3284" y="736"/>
                    <a:pt x="2548" y="0"/>
                    <a:pt x="1643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1"/>
            <p:cNvSpPr/>
            <p:nvPr/>
          </p:nvSpPr>
          <p:spPr>
            <a:xfrm>
              <a:off x="1411054" y="4397187"/>
              <a:ext cx="15690" cy="2531"/>
            </a:xfrm>
            <a:custGeom>
              <a:avLst/>
              <a:gdLst/>
              <a:ahLst/>
              <a:cxnLst/>
              <a:rect l="l" t="t" r="r" b="b"/>
              <a:pathLst>
                <a:path w="496" h="80" extrusionOk="0">
                  <a:moveTo>
                    <a:pt x="275" y="0"/>
                  </a:moveTo>
                  <a:cubicBezTo>
                    <a:pt x="175" y="0"/>
                    <a:pt x="72" y="10"/>
                    <a:pt x="72" y="10"/>
                  </a:cubicBezTo>
                  <a:cubicBezTo>
                    <a:pt x="0" y="61"/>
                    <a:pt x="100" y="80"/>
                    <a:pt x="216" y="80"/>
                  </a:cubicBezTo>
                  <a:cubicBezTo>
                    <a:pt x="345" y="80"/>
                    <a:pt x="495" y="55"/>
                    <a:pt x="445" y="23"/>
                  </a:cubicBezTo>
                  <a:cubicBezTo>
                    <a:pt x="418" y="5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1"/>
            <p:cNvSpPr/>
            <p:nvPr/>
          </p:nvSpPr>
          <p:spPr>
            <a:xfrm>
              <a:off x="1419626" y="4389152"/>
              <a:ext cx="15690" cy="2531"/>
            </a:xfrm>
            <a:custGeom>
              <a:avLst/>
              <a:gdLst/>
              <a:ahLst/>
              <a:cxnLst/>
              <a:rect l="l" t="t" r="r" b="b"/>
              <a:pathLst>
                <a:path w="496" h="80" extrusionOk="0">
                  <a:moveTo>
                    <a:pt x="275" y="1"/>
                  </a:moveTo>
                  <a:cubicBezTo>
                    <a:pt x="175" y="1"/>
                    <a:pt x="71" y="10"/>
                    <a:pt x="71" y="10"/>
                  </a:cubicBezTo>
                  <a:cubicBezTo>
                    <a:pt x="1" y="60"/>
                    <a:pt x="100" y="79"/>
                    <a:pt x="215" y="79"/>
                  </a:cubicBezTo>
                  <a:cubicBezTo>
                    <a:pt x="345" y="79"/>
                    <a:pt x="495" y="55"/>
                    <a:pt x="445" y="23"/>
                  </a:cubicBezTo>
                  <a:cubicBezTo>
                    <a:pt x="417" y="6"/>
                    <a:pt x="347" y="1"/>
                    <a:pt x="2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1"/>
            <p:cNvSpPr/>
            <p:nvPr/>
          </p:nvSpPr>
          <p:spPr>
            <a:xfrm>
              <a:off x="1420575" y="4405727"/>
              <a:ext cx="15658" cy="2562"/>
            </a:xfrm>
            <a:custGeom>
              <a:avLst/>
              <a:gdLst/>
              <a:ahLst/>
              <a:cxnLst/>
              <a:rect l="l" t="t" r="r" b="b"/>
              <a:pathLst>
                <a:path w="495" h="81" extrusionOk="0">
                  <a:moveTo>
                    <a:pt x="275" y="1"/>
                  </a:moveTo>
                  <a:cubicBezTo>
                    <a:pt x="175" y="1"/>
                    <a:pt x="71" y="11"/>
                    <a:pt x="71" y="11"/>
                  </a:cubicBezTo>
                  <a:cubicBezTo>
                    <a:pt x="0" y="61"/>
                    <a:pt x="98" y="80"/>
                    <a:pt x="213" y="80"/>
                  </a:cubicBezTo>
                  <a:cubicBezTo>
                    <a:pt x="343" y="80"/>
                    <a:pt x="495" y="55"/>
                    <a:pt x="445" y="23"/>
                  </a:cubicBezTo>
                  <a:cubicBezTo>
                    <a:pt x="417" y="6"/>
                    <a:pt x="347" y="1"/>
                    <a:pt x="2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1"/>
            <p:cNvSpPr/>
            <p:nvPr/>
          </p:nvSpPr>
          <p:spPr>
            <a:xfrm>
              <a:off x="1452872" y="4399622"/>
              <a:ext cx="15690" cy="2531"/>
            </a:xfrm>
            <a:custGeom>
              <a:avLst/>
              <a:gdLst/>
              <a:ahLst/>
              <a:cxnLst/>
              <a:rect l="l" t="t" r="r" b="b"/>
              <a:pathLst>
                <a:path w="496" h="80" extrusionOk="0">
                  <a:moveTo>
                    <a:pt x="275" y="1"/>
                  </a:moveTo>
                  <a:cubicBezTo>
                    <a:pt x="175" y="1"/>
                    <a:pt x="71" y="10"/>
                    <a:pt x="71" y="10"/>
                  </a:cubicBezTo>
                  <a:cubicBezTo>
                    <a:pt x="0" y="61"/>
                    <a:pt x="99" y="80"/>
                    <a:pt x="214" y="80"/>
                  </a:cubicBezTo>
                  <a:cubicBezTo>
                    <a:pt x="344" y="80"/>
                    <a:pt x="496" y="55"/>
                    <a:pt x="447" y="23"/>
                  </a:cubicBezTo>
                  <a:cubicBezTo>
                    <a:pt x="418" y="6"/>
                    <a:pt x="347" y="1"/>
                    <a:pt x="2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1"/>
            <p:cNvSpPr/>
            <p:nvPr/>
          </p:nvSpPr>
          <p:spPr>
            <a:xfrm>
              <a:off x="1445059" y="4391208"/>
              <a:ext cx="15595" cy="2752"/>
            </a:xfrm>
            <a:custGeom>
              <a:avLst/>
              <a:gdLst/>
              <a:ahLst/>
              <a:cxnLst/>
              <a:rect l="l" t="t" r="r" b="b"/>
              <a:pathLst>
                <a:path w="493" h="87" extrusionOk="0">
                  <a:moveTo>
                    <a:pt x="321" y="1"/>
                  </a:moveTo>
                  <a:cubicBezTo>
                    <a:pt x="207" y="1"/>
                    <a:pt x="59" y="23"/>
                    <a:pt x="59" y="23"/>
                  </a:cubicBezTo>
                  <a:cubicBezTo>
                    <a:pt x="1" y="70"/>
                    <a:pt x="69" y="87"/>
                    <a:pt x="164" y="87"/>
                  </a:cubicBezTo>
                  <a:cubicBezTo>
                    <a:pt x="301" y="87"/>
                    <a:pt x="493" y="51"/>
                    <a:pt x="434" y="17"/>
                  </a:cubicBezTo>
                  <a:cubicBezTo>
                    <a:pt x="413" y="5"/>
                    <a:pt x="370" y="1"/>
                    <a:pt x="32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1"/>
            <p:cNvSpPr/>
            <p:nvPr/>
          </p:nvSpPr>
          <p:spPr>
            <a:xfrm>
              <a:off x="1430634" y="4397566"/>
              <a:ext cx="16038" cy="2879"/>
            </a:xfrm>
            <a:custGeom>
              <a:avLst/>
              <a:gdLst/>
              <a:ahLst/>
              <a:cxnLst/>
              <a:rect l="l" t="t" r="r" b="b"/>
              <a:pathLst>
                <a:path w="507" h="91" extrusionOk="0">
                  <a:moveTo>
                    <a:pt x="106" y="1"/>
                  </a:moveTo>
                  <a:cubicBezTo>
                    <a:pt x="1" y="57"/>
                    <a:pt x="204" y="91"/>
                    <a:pt x="351" y="91"/>
                  </a:cubicBezTo>
                  <a:cubicBezTo>
                    <a:pt x="439" y="91"/>
                    <a:pt x="506" y="79"/>
                    <a:pt x="475" y="52"/>
                  </a:cubicBezTo>
                  <a:cubicBezTo>
                    <a:pt x="418" y="4"/>
                    <a:pt x="106" y="1"/>
                    <a:pt x="10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1"/>
            <p:cNvSpPr/>
            <p:nvPr/>
          </p:nvSpPr>
          <p:spPr>
            <a:xfrm>
              <a:off x="1386602" y="4327690"/>
              <a:ext cx="10091" cy="10344"/>
            </a:xfrm>
            <a:custGeom>
              <a:avLst/>
              <a:gdLst/>
              <a:ahLst/>
              <a:cxnLst/>
              <a:rect l="l" t="t" r="r" b="b"/>
              <a:pathLst>
                <a:path w="319" h="327" extrusionOk="0">
                  <a:moveTo>
                    <a:pt x="258" y="0"/>
                  </a:moveTo>
                  <a:cubicBezTo>
                    <a:pt x="255" y="0"/>
                    <a:pt x="252" y="1"/>
                    <a:pt x="249" y="2"/>
                  </a:cubicBezTo>
                  <a:cubicBezTo>
                    <a:pt x="175" y="28"/>
                    <a:pt x="3" y="285"/>
                    <a:pt x="3" y="285"/>
                  </a:cubicBezTo>
                  <a:cubicBezTo>
                    <a:pt x="1" y="315"/>
                    <a:pt x="8" y="327"/>
                    <a:pt x="22" y="327"/>
                  </a:cubicBezTo>
                  <a:cubicBezTo>
                    <a:pt x="91" y="327"/>
                    <a:pt x="319" y="0"/>
                    <a:pt x="25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1"/>
            <p:cNvSpPr/>
            <p:nvPr/>
          </p:nvSpPr>
          <p:spPr>
            <a:xfrm>
              <a:off x="1385716" y="4315986"/>
              <a:ext cx="10122" cy="10312"/>
            </a:xfrm>
            <a:custGeom>
              <a:avLst/>
              <a:gdLst/>
              <a:ahLst/>
              <a:cxnLst/>
              <a:rect l="l" t="t" r="r" b="b"/>
              <a:pathLst>
                <a:path w="320" h="326" extrusionOk="0">
                  <a:moveTo>
                    <a:pt x="256" y="1"/>
                  </a:moveTo>
                  <a:cubicBezTo>
                    <a:pt x="254" y="1"/>
                    <a:pt x="251" y="1"/>
                    <a:pt x="247" y="2"/>
                  </a:cubicBezTo>
                  <a:cubicBezTo>
                    <a:pt x="174" y="27"/>
                    <a:pt x="2" y="285"/>
                    <a:pt x="2" y="285"/>
                  </a:cubicBezTo>
                  <a:cubicBezTo>
                    <a:pt x="0" y="314"/>
                    <a:pt x="8" y="326"/>
                    <a:pt x="21" y="326"/>
                  </a:cubicBezTo>
                  <a:cubicBezTo>
                    <a:pt x="91" y="326"/>
                    <a:pt x="320" y="1"/>
                    <a:pt x="25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1"/>
            <p:cNvSpPr/>
            <p:nvPr/>
          </p:nvSpPr>
          <p:spPr>
            <a:xfrm>
              <a:off x="1399255" y="4325729"/>
              <a:ext cx="10059" cy="10312"/>
            </a:xfrm>
            <a:custGeom>
              <a:avLst/>
              <a:gdLst/>
              <a:ahLst/>
              <a:cxnLst/>
              <a:rect l="l" t="t" r="r" b="b"/>
              <a:pathLst>
                <a:path w="318" h="326" extrusionOk="0">
                  <a:moveTo>
                    <a:pt x="256" y="1"/>
                  </a:moveTo>
                  <a:cubicBezTo>
                    <a:pt x="254" y="1"/>
                    <a:pt x="251" y="1"/>
                    <a:pt x="247" y="2"/>
                  </a:cubicBezTo>
                  <a:cubicBezTo>
                    <a:pt x="174" y="27"/>
                    <a:pt x="2" y="284"/>
                    <a:pt x="2" y="284"/>
                  </a:cubicBezTo>
                  <a:cubicBezTo>
                    <a:pt x="0" y="314"/>
                    <a:pt x="7" y="326"/>
                    <a:pt x="20" y="326"/>
                  </a:cubicBezTo>
                  <a:cubicBezTo>
                    <a:pt x="88" y="326"/>
                    <a:pt x="317" y="1"/>
                    <a:pt x="25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1"/>
            <p:cNvSpPr/>
            <p:nvPr/>
          </p:nvSpPr>
          <p:spPr>
            <a:xfrm>
              <a:off x="1414818" y="4296785"/>
              <a:ext cx="10091" cy="10312"/>
            </a:xfrm>
            <a:custGeom>
              <a:avLst/>
              <a:gdLst/>
              <a:ahLst/>
              <a:cxnLst/>
              <a:rect l="l" t="t" r="r" b="b"/>
              <a:pathLst>
                <a:path w="319" h="326" extrusionOk="0">
                  <a:moveTo>
                    <a:pt x="257" y="0"/>
                  </a:moveTo>
                  <a:cubicBezTo>
                    <a:pt x="255" y="0"/>
                    <a:pt x="251" y="1"/>
                    <a:pt x="248" y="2"/>
                  </a:cubicBezTo>
                  <a:cubicBezTo>
                    <a:pt x="175" y="27"/>
                    <a:pt x="3" y="284"/>
                    <a:pt x="3" y="284"/>
                  </a:cubicBezTo>
                  <a:cubicBezTo>
                    <a:pt x="1" y="313"/>
                    <a:pt x="8" y="325"/>
                    <a:pt x="21" y="325"/>
                  </a:cubicBezTo>
                  <a:cubicBezTo>
                    <a:pt x="90" y="325"/>
                    <a:pt x="318" y="0"/>
                    <a:pt x="25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1"/>
            <p:cNvSpPr/>
            <p:nvPr/>
          </p:nvSpPr>
          <p:spPr>
            <a:xfrm>
              <a:off x="1403525" y="4297671"/>
              <a:ext cx="9521" cy="10660"/>
            </a:xfrm>
            <a:custGeom>
              <a:avLst/>
              <a:gdLst/>
              <a:ahLst/>
              <a:cxnLst/>
              <a:rect l="l" t="t" r="r" b="b"/>
              <a:pathLst>
                <a:path w="301" h="337" extrusionOk="0">
                  <a:moveTo>
                    <a:pt x="243" y="1"/>
                  </a:moveTo>
                  <a:cubicBezTo>
                    <a:pt x="240" y="1"/>
                    <a:pt x="236" y="1"/>
                    <a:pt x="232" y="3"/>
                  </a:cubicBezTo>
                  <a:cubicBezTo>
                    <a:pt x="158" y="32"/>
                    <a:pt x="0" y="296"/>
                    <a:pt x="0" y="296"/>
                  </a:cubicBezTo>
                  <a:cubicBezTo>
                    <a:pt x="0" y="325"/>
                    <a:pt x="7" y="336"/>
                    <a:pt x="20" y="336"/>
                  </a:cubicBezTo>
                  <a:cubicBezTo>
                    <a:pt x="87" y="336"/>
                    <a:pt x="300" y="1"/>
                    <a:pt x="2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1"/>
            <p:cNvSpPr/>
            <p:nvPr/>
          </p:nvSpPr>
          <p:spPr>
            <a:xfrm>
              <a:off x="1399539" y="4312633"/>
              <a:ext cx="11198" cy="9490"/>
            </a:xfrm>
            <a:custGeom>
              <a:avLst/>
              <a:gdLst/>
              <a:ahLst/>
              <a:cxnLst/>
              <a:rect l="l" t="t" r="r" b="b"/>
              <a:pathLst>
                <a:path w="354" h="300" extrusionOk="0">
                  <a:moveTo>
                    <a:pt x="284" y="0"/>
                  </a:moveTo>
                  <a:cubicBezTo>
                    <a:pt x="283" y="0"/>
                    <a:pt x="281" y="1"/>
                    <a:pt x="278" y="1"/>
                  </a:cubicBezTo>
                  <a:cubicBezTo>
                    <a:pt x="205" y="15"/>
                    <a:pt x="6" y="254"/>
                    <a:pt x="6" y="254"/>
                  </a:cubicBezTo>
                  <a:cubicBezTo>
                    <a:pt x="0" y="286"/>
                    <a:pt x="7" y="299"/>
                    <a:pt x="22" y="299"/>
                  </a:cubicBezTo>
                  <a:cubicBezTo>
                    <a:pt x="94" y="299"/>
                    <a:pt x="354" y="0"/>
                    <a:pt x="2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1"/>
            <p:cNvSpPr/>
            <p:nvPr/>
          </p:nvSpPr>
          <p:spPr>
            <a:xfrm>
              <a:off x="1311475" y="4290364"/>
              <a:ext cx="4555" cy="12874"/>
            </a:xfrm>
            <a:custGeom>
              <a:avLst/>
              <a:gdLst/>
              <a:ahLst/>
              <a:cxnLst/>
              <a:rect l="l" t="t" r="r" b="b"/>
              <a:pathLst>
                <a:path w="144" h="407" extrusionOk="0">
                  <a:moveTo>
                    <a:pt x="52" y="0"/>
                  </a:moveTo>
                  <a:cubicBezTo>
                    <a:pt x="48" y="0"/>
                    <a:pt x="44" y="3"/>
                    <a:pt x="40" y="11"/>
                  </a:cubicBezTo>
                  <a:cubicBezTo>
                    <a:pt x="1" y="78"/>
                    <a:pt x="48" y="384"/>
                    <a:pt x="48" y="384"/>
                  </a:cubicBezTo>
                  <a:cubicBezTo>
                    <a:pt x="60" y="400"/>
                    <a:pt x="71" y="407"/>
                    <a:pt x="79" y="407"/>
                  </a:cubicBezTo>
                  <a:cubicBezTo>
                    <a:pt x="144" y="407"/>
                    <a:pt x="97" y="0"/>
                    <a:pt x="5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1"/>
            <p:cNvSpPr/>
            <p:nvPr/>
          </p:nvSpPr>
          <p:spPr>
            <a:xfrm>
              <a:off x="1303029" y="4282266"/>
              <a:ext cx="4460" cy="12906"/>
            </a:xfrm>
            <a:custGeom>
              <a:avLst/>
              <a:gdLst/>
              <a:ahLst/>
              <a:cxnLst/>
              <a:rect l="l" t="t" r="r" b="b"/>
              <a:pathLst>
                <a:path w="141" h="408" extrusionOk="0">
                  <a:moveTo>
                    <a:pt x="50" y="1"/>
                  </a:moveTo>
                  <a:cubicBezTo>
                    <a:pt x="46" y="1"/>
                    <a:pt x="42" y="4"/>
                    <a:pt x="37" y="12"/>
                  </a:cubicBezTo>
                  <a:cubicBezTo>
                    <a:pt x="0" y="80"/>
                    <a:pt x="46" y="385"/>
                    <a:pt x="46" y="385"/>
                  </a:cubicBezTo>
                  <a:cubicBezTo>
                    <a:pt x="58" y="401"/>
                    <a:pt x="68" y="408"/>
                    <a:pt x="77" y="408"/>
                  </a:cubicBezTo>
                  <a:cubicBezTo>
                    <a:pt x="140" y="408"/>
                    <a:pt x="96" y="1"/>
                    <a:pt x="5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1"/>
            <p:cNvSpPr/>
            <p:nvPr/>
          </p:nvSpPr>
          <p:spPr>
            <a:xfrm>
              <a:off x="1319541" y="4280399"/>
              <a:ext cx="4492" cy="12874"/>
            </a:xfrm>
            <a:custGeom>
              <a:avLst/>
              <a:gdLst/>
              <a:ahLst/>
              <a:cxnLst/>
              <a:rect l="l" t="t" r="r" b="b"/>
              <a:pathLst>
                <a:path w="142" h="407" extrusionOk="0">
                  <a:moveTo>
                    <a:pt x="50" y="0"/>
                  </a:moveTo>
                  <a:cubicBezTo>
                    <a:pt x="46" y="0"/>
                    <a:pt x="42" y="3"/>
                    <a:pt x="38" y="11"/>
                  </a:cubicBezTo>
                  <a:cubicBezTo>
                    <a:pt x="1" y="78"/>
                    <a:pt x="47" y="384"/>
                    <a:pt x="47" y="384"/>
                  </a:cubicBezTo>
                  <a:cubicBezTo>
                    <a:pt x="59" y="400"/>
                    <a:pt x="69" y="407"/>
                    <a:pt x="77" y="407"/>
                  </a:cubicBezTo>
                  <a:cubicBezTo>
                    <a:pt x="141" y="407"/>
                    <a:pt x="97" y="0"/>
                    <a:pt x="5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1"/>
            <p:cNvSpPr/>
            <p:nvPr/>
          </p:nvSpPr>
          <p:spPr>
            <a:xfrm>
              <a:off x="1311569" y="4248482"/>
              <a:ext cx="4523" cy="12906"/>
            </a:xfrm>
            <a:custGeom>
              <a:avLst/>
              <a:gdLst/>
              <a:ahLst/>
              <a:cxnLst/>
              <a:rect l="l" t="t" r="r" b="b"/>
              <a:pathLst>
                <a:path w="143" h="408" extrusionOk="0">
                  <a:moveTo>
                    <a:pt x="51" y="1"/>
                  </a:moveTo>
                  <a:cubicBezTo>
                    <a:pt x="46" y="1"/>
                    <a:pt x="42" y="4"/>
                    <a:pt x="38" y="12"/>
                  </a:cubicBezTo>
                  <a:cubicBezTo>
                    <a:pt x="1" y="79"/>
                    <a:pt x="47" y="385"/>
                    <a:pt x="47" y="385"/>
                  </a:cubicBezTo>
                  <a:cubicBezTo>
                    <a:pt x="59" y="401"/>
                    <a:pt x="69" y="407"/>
                    <a:pt x="77" y="407"/>
                  </a:cubicBezTo>
                  <a:cubicBezTo>
                    <a:pt x="142" y="407"/>
                    <a:pt x="97" y="1"/>
                    <a:pt x="5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1"/>
            <p:cNvSpPr/>
            <p:nvPr/>
          </p:nvSpPr>
          <p:spPr>
            <a:xfrm>
              <a:off x="1303566" y="4257086"/>
              <a:ext cx="4998" cy="12843"/>
            </a:xfrm>
            <a:custGeom>
              <a:avLst/>
              <a:gdLst/>
              <a:ahLst/>
              <a:cxnLst/>
              <a:rect l="l" t="t" r="r" b="b"/>
              <a:pathLst>
                <a:path w="158" h="406" extrusionOk="0">
                  <a:moveTo>
                    <a:pt x="47" y="0"/>
                  </a:moveTo>
                  <a:cubicBezTo>
                    <a:pt x="43" y="0"/>
                    <a:pt x="39" y="4"/>
                    <a:pt x="35" y="12"/>
                  </a:cubicBezTo>
                  <a:cubicBezTo>
                    <a:pt x="0" y="83"/>
                    <a:pt x="62" y="385"/>
                    <a:pt x="62" y="385"/>
                  </a:cubicBezTo>
                  <a:cubicBezTo>
                    <a:pt x="74" y="399"/>
                    <a:pt x="84" y="405"/>
                    <a:pt x="92" y="405"/>
                  </a:cubicBezTo>
                  <a:cubicBezTo>
                    <a:pt x="158" y="405"/>
                    <a:pt x="93" y="0"/>
                    <a:pt x="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1"/>
            <p:cNvSpPr/>
            <p:nvPr/>
          </p:nvSpPr>
          <p:spPr>
            <a:xfrm>
              <a:off x="1311443" y="4269866"/>
              <a:ext cx="3385" cy="12938"/>
            </a:xfrm>
            <a:custGeom>
              <a:avLst/>
              <a:gdLst/>
              <a:ahLst/>
              <a:cxnLst/>
              <a:rect l="l" t="t" r="r" b="b"/>
              <a:pathLst>
                <a:path w="107" h="409" extrusionOk="0">
                  <a:moveTo>
                    <a:pt x="57" y="0"/>
                  </a:moveTo>
                  <a:cubicBezTo>
                    <a:pt x="53" y="0"/>
                    <a:pt x="49" y="3"/>
                    <a:pt x="45" y="9"/>
                  </a:cubicBezTo>
                  <a:cubicBezTo>
                    <a:pt x="0" y="72"/>
                    <a:pt x="15" y="381"/>
                    <a:pt x="15" y="381"/>
                  </a:cubicBezTo>
                  <a:cubicBezTo>
                    <a:pt x="26" y="400"/>
                    <a:pt x="36" y="408"/>
                    <a:pt x="45" y="408"/>
                  </a:cubicBezTo>
                  <a:cubicBezTo>
                    <a:pt x="107" y="408"/>
                    <a:pt x="103" y="0"/>
                    <a:pt x="5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1"/>
            <p:cNvSpPr/>
            <p:nvPr/>
          </p:nvSpPr>
          <p:spPr>
            <a:xfrm>
              <a:off x="1240902" y="4322787"/>
              <a:ext cx="13222" cy="8794"/>
            </a:xfrm>
            <a:custGeom>
              <a:avLst/>
              <a:gdLst/>
              <a:ahLst/>
              <a:cxnLst/>
              <a:rect l="l" t="t" r="r" b="b"/>
              <a:pathLst>
                <a:path w="418" h="278" extrusionOk="0">
                  <a:moveTo>
                    <a:pt x="14" y="0"/>
                  </a:moveTo>
                  <a:cubicBezTo>
                    <a:pt x="4" y="0"/>
                    <a:pt x="0" y="6"/>
                    <a:pt x="4" y="19"/>
                  </a:cubicBezTo>
                  <a:cubicBezTo>
                    <a:pt x="25" y="95"/>
                    <a:pt x="276" y="277"/>
                    <a:pt x="276" y="277"/>
                  </a:cubicBezTo>
                  <a:cubicBezTo>
                    <a:pt x="281" y="278"/>
                    <a:pt x="285" y="278"/>
                    <a:pt x="289" y="278"/>
                  </a:cubicBezTo>
                  <a:cubicBezTo>
                    <a:pt x="418" y="278"/>
                    <a:pt x="81" y="0"/>
                    <a:pt x="1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1"/>
            <p:cNvSpPr/>
            <p:nvPr/>
          </p:nvSpPr>
          <p:spPr>
            <a:xfrm>
              <a:off x="1229167" y="4323198"/>
              <a:ext cx="13191" cy="8794"/>
            </a:xfrm>
            <a:custGeom>
              <a:avLst/>
              <a:gdLst/>
              <a:ahLst/>
              <a:cxnLst/>
              <a:rect l="l" t="t" r="r" b="b"/>
              <a:pathLst>
                <a:path w="417" h="278" extrusionOk="0">
                  <a:moveTo>
                    <a:pt x="14" y="0"/>
                  </a:moveTo>
                  <a:cubicBezTo>
                    <a:pt x="4" y="0"/>
                    <a:pt x="0" y="6"/>
                    <a:pt x="4" y="19"/>
                  </a:cubicBezTo>
                  <a:cubicBezTo>
                    <a:pt x="25" y="94"/>
                    <a:pt x="276" y="277"/>
                    <a:pt x="276" y="277"/>
                  </a:cubicBezTo>
                  <a:cubicBezTo>
                    <a:pt x="281" y="278"/>
                    <a:pt x="285" y="278"/>
                    <a:pt x="289" y="278"/>
                  </a:cubicBezTo>
                  <a:cubicBezTo>
                    <a:pt x="416" y="278"/>
                    <a:pt x="80" y="0"/>
                    <a:pt x="1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1"/>
            <p:cNvSpPr/>
            <p:nvPr/>
          </p:nvSpPr>
          <p:spPr>
            <a:xfrm>
              <a:off x="1239447" y="4310102"/>
              <a:ext cx="13191" cy="8794"/>
            </a:xfrm>
            <a:custGeom>
              <a:avLst/>
              <a:gdLst/>
              <a:ahLst/>
              <a:cxnLst/>
              <a:rect l="l" t="t" r="r" b="b"/>
              <a:pathLst>
                <a:path w="417" h="278" extrusionOk="0">
                  <a:moveTo>
                    <a:pt x="14" y="1"/>
                  </a:moveTo>
                  <a:cubicBezTo>
                    <a:pt x="4" y="1"/>
                    <a:pt x="0" y="6"/>
                    <a:pt x="4" y="19"/>
                  </a:cubicBezTo>
                  <a:cubicBezTo>
                    <a:pt x="26" y="95"/>
                    <a:pt x="276" y="277"/>
                    <a:pt x="276" y="277"/>
                  </a:cubicBezTo>
                  <a:cubicBezTo>
                    <a:pt x="281" y="278"/>
                    <a:pt x="285" y="278"/>
                    <a:pt x="289" y="278"/>
                  </a:cubicBezTo>
                  <a:cubicBezTo>
                    <a:pt x="417" y="278"/>
                    <a:pt x="80" y="1"/>
                    <a:pt x="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1"/>
            <p:cNvSpPr/>
            <p:nvPr/>
          </p:nvSpPr>
          <p:spPr>
            <a:xfrm>
              <a:off x="1211168" y="4293305"/>
              <a:ext cx="13222" cy="8794"/>
            </a:xfrm>
            <a:custGeom>
              <a:avLst/>
              <a:gdLst/>
              <a:ahLst/>
              <a:cxnLst/>
              <a:rect l="l" t="t" r="r" b="b"/>
              <a:pathLst>
                <a:path w="418" h="278" extrusionOk="0">
                  <a:moveTo>
                    <a:pt x="15" y="0"/>
                  </a:moveTo>
                  <a:cubicBezTo>
                    <a:pt x="5" y="0"/>
                    <a:pt x="1" y="6"/>
                    <a:pt x="5" y="19"/>
                  </a:cubicBezTo>
                  <a:cubicBezTo>
                    <a:pt x="26" y="94"/>
                    <a:pt x="277" y="277"/>
                    <a:pt x="277" y="277"/>
                  </a:cubicBezTo>
                  <a:cubicBezTo>
                    <a:pt x="282" y="278"/>
                    <a:pt x="286" y="278"/>
                    <a:pt x="290" y="278"/>
                  </a:cubicBezTo>
                  <a:cubicBezTo>
                    <a:pt x="417" y="278"/>
                    <a:pt x="81" y="0"/>
                    <a:pt x="1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1"/>
            <p:cNvSpPr/>
            <p:nvPr/>
          </p:nvSpPr>
          <p:spPr>
            <a:xfrm>
              <a:off x="1211516" y="4305136"/>
              <a:ext cx="13823" cy="8383"/>
            </a:xfrm>
            <a:custGeom>
              <a:avLst/>
              <a:gdLst/>
              <a:ahLst/>
              <a:cxnLst/>
              <a:rect l="l" t="t" r="r" b="b"/>
              <a:pathLst>
                <a:path w="437" h="265" extrusionOk="0">
                  <a:moveTo>
                    <a:pt x="16" y="0"/>
                  </a:moveTo>
                  <a:cubicBezTo>
                    <a:pt x="5" y="0"/>
                    <a:pt x="1" y="6"/>
                    <a:pt x="5" y="20"/>
                  </a:cubicBezTo>
                  <a:cubicBezTo>
                    <a:pt x="32" y="95"/>
                    <a:pt x="290" y="264"/>
                    <a:pt x="290" y="264"/>
                  </a:cubicBezTo>
                  <a:cubicBezTo>
                    <a:pt x="293" y="264"/>
                    <a:pt x="296" y="264"/>
                    <a:pt x="298" y="264"/>
                  </a:cubicBezTo>
                  <a:cubicBezTo>
                    <a:pt x="437" y="264"/>
                    <a:pt x="88" y="0"/>
                    <a:pt x="1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1"/>
            <p:cNvSpPr/>
            <p:nvPr/>
          </p:nvSpPr>
          <p:spPr>
            <a:xfrm>
              <a:off x="1226415" y="4308363"/>
              <a:ext cx="11925" cy="9616"/>
            </a:xfrm>
            <a:custGeom>
              <a:avLst/>
              <a:gdLst/>
              <a:ahLst/>
              <a:cxnLst/>
              <a:rect l="l" t="t" r="r" b="b"/>
              <a:pathLst>
                <a:path w="377" h="304" extrusionOk="0">
                  <a:moveTo>
                    <a:pt x="12" y="0"/>
                  </a:moveTo>
                  <a:cubicBezTo>
                    <a:pt x="4" y="0"/>
                    <a:pt x="0" y="5"/>
                    <a:pt x="2" y="17"/>
                  </a:cubicBezTo>
                  <a:cubicBezTo>
                    <a:pt x="15" y="93"/>
                    <a:pt x="246" y="301"/>
                    <a:pt x="246" y="301"/>
                  </a:cubicBezTo>
                  <a:cubicBezTo>
                    <a:pt x="254" y="303"/>
                    <a:pt x="262" y="304"/>
                    <a:pt x="268" y="304"/>
                  </a:cubicBezTo>
                  <a:cubicBezTo>
                    <a:pt x="376" y="304"/>
                    <a:pt x="74" y="0"/>
                    <a:pt x="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1"/>
            <p:cNvSpPr/>
            <p:nvPr/>
          </p:nvSpPr>
          <p:spPr>
            <a:xfrm>
              <a:off x="1204968" y="4398389"/>
              <a:ext cx="15848" cy="2562"/>
            </a:xfrm>
            <a:custGeom>
              <a:avLst/>
              <a:gdLst/>
              <a:ahLst/>
              <a:cxnLst/>
              <a:rect l="l" t="t" r="r" b="b"/>
              <a:pathLst>
                <a:path w="501" h="81" extrusionOk="0">
                  <a:moveTo>
                    <a:pt x="228" y="1"/>
                  </a:moveTo>
                  <a:cubicBezTo>
                    <a:pt x="112" y="1"/>
                    <a:pt x="0" y="19"/>
                    <a:pt x="43" y="49"/>
                  </a:cubicBezTo>
                  <a:cubicBezTo>
                    <a:pt x="81" y="75"/>
                    <a:pt x="202" y="81"/>
                    <a:pt x="297" y="81"/>
                  </a:cubicBezTo>
                  <a:cubicBezTo>
                    <a:pt x="363" y="81"/>
                    <a:pt x="417" y="78"/>
                    <a:pt x="417" y="78"/>
                  </a:cubicBezTo>
                  <a:cubicBezTo>
                    <a:pt x="500" y="24"/>
                    <a:pt x="361" y="1"/>
                    <a:pt x="22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1"/>
            <p:cNvSpPr/>
            <p:nvPr/>
          </p:nvSpPr>
          <p:spPr>
            <a:xfrm>
              <a:off x="1196047" y="4406075"/>
              <a:ext cx="15848" cy="2531"/>
            </a:xfrm>
            <a:custGeom>
              <a:avLst/>
              <a:gdLst/>
              <a:ahLst/>
              <a:cxnLst/>
              <a:rect l="l" t="t" r="r" b="b"/>
              <a:pathLst>
                <a:path w="501" h="80" extrusionOk="0">
                  <a:moveTo>
                    <a:pt x="230" y="1"/>
                  </a:moveTo>
                  <a:cubicBezTo>
                    <a:pt x="114" y="1"/>
                    <a:pt x="0" y="18"/>
                    <a:pt x="42" y="48"/>
                  </a:cubicBezTo>
                  <a:cubicBezTo>
                    <a:pt x="79" y="74"/>
                    <a:pt x="201" y="80"/>
                    <a:pt x="296" y="80"/>
                  </a:cubicBezTo>
                  <a:cubicBezTo>
                    <a:pt x="363" y="80"/>
                    <a:pt x="417" y="77"/>
                    <a:pt x="417" y="77"/>
                  </a:cubicBezTo>
                  <a:cubicBezTo>
                    <a:pt x="501" y="23"/>
                    <a:pt x="363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1"/>
            <p:cNvSpPr/>
            <p:nvPr/>
          </p:nvSpPr>
          <p:spPr>
            <a:xfrm>
              <a:off x="1195858" y="4389405"/>
              <a:ext cx="15848" cy="2562"/>
            </a:xfrm>
            <a:custGeom>
              <a:avLst/>
              <a:gdLst/>
              <a:ahLst/>
              <a:cxnLst/>
              <a:rect l="l" t="t" r="r" b="b"/>
              <a:pathLst>
                <a:path w="501" h="81" extrusionOk="0">
                  <a:moveTo>
                    <a:pt x="230" y="1"/>
                  </a:moveTo>
                  <a:cubicBezTo>
                    <a:pt x="113" y="1"/>
                    <a:pt x="0" y="18"/>
                    <a:pt x="43" y="48"/>
                  </a:cubicBezTo>
                  <a:cubicBezTo>
                    <a:pt x="80" y="74"/>
                    <a:pt x="197" y="80"/>
                    <a:pt x="290" y="80"/>
                  </a:cubicBezTo>
                  <a:cubicBezTo>
                    <a:pt x="360" y="80"/>
                    <a:pt x="417" y="77"/>
                    <a:pt x="417" y="77"/>
                  </a:cubicBezTo>
                  <a:cubicBezTo>
                    <a:pt x="500" y="24"/>
                    <a:pt x="362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1"/>
            <p:cNvSpPr/>
            <p:nvPr/>
          </p:nvSpPr>
          <p:spPr>
            <a:xfrm>
              <a:off x="1163308" y="4394087"/>
              <a:ext cx="15816" cy="2562"/>
            </a:xfrm>
            <a:custGeom>
              <a:avLst/>
              <a:gdLst/>
              <a:ahLst/>
              <a:cxnLst/>
              <a:rect l="l" t="t" r="r" b="b"/>
              <a:pathLst>
                <a:path w="500" h="81" extrusionOk="0">
                  <a:moveTo>
                    <a:pt x="228" y="1"/>
                  </a:moveTo>
                  <a:cubicBezTo>
                    <a:pt x="112" y="1"/>
                    <a:pt x="0" y="19"/>
                    <a:pt x="43" y="49"/>
                  </a:cubicBezTo>
                  <a:cubicBezTo>
                    <a:pt x="80" y="75"/>
                    <a:pt x="202" y="81"/>
                    <a:pt x="296" y="81"/>
                  </a:cubicBezTo>
                  <a:cubicBezTo>
                    <a:pt x="363" y="81"/>
                    <a:pt x="416" y="78"/>
                    <a:pt x="416" y="78"/>
                  </a:cubicBezTo>
                  <a:cubicBezTo>
                    <a:pt x="500" y="24"/>
                    <a:pt x="361" y="1"/>
                    <a:pt x="22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1"/>
            <p:cNvSpPr/>
            <p:nvPr/>
          </p:nvSpPr>
          <p:spPr>
            <a:xfrm>
              <a:off x="1170805" y="4402722"/>
              <a:ext cx="15626" cy="2531"/>
            </a:xfrm>
            <a:custGeom>
              <a:avLst/>
              <a:gdLst/>
              <a:ahLst/>
              <a:cxnLst/>
              <a:rect l="l" t="t" r="r" b="b"/>
              <a:pathLst>
                <a:path w="494" h="80" extrusionOk="0">
                  <a:moveTo>
                    <a:pt x="283" y="1"/>
                  </a:moveTo>
                  <a:cubicBezTo>
                    <a:pt x="152" y="1"/>
                    <a:pt x="0" y="26"/>
                    <a:pt x="51" y="57"/>
                  </a:cubicBezTo>
                  <a:cubicBezTo>
                    <a:pt x="78" y="75"/>
                    <a:pt x="147" y="80"/>
                    <a:pt x="219" y="80"/>
                  </a:cubicBezTo>
                  <a:cubicBezTo>
                    <a:pt x="320" y="80"/>
                    <a:pt x="424" y="70"/>
                    <a:pt x="424" y="70"/>
                  </a:cubicBezTo>
                  <a:cubicBezTo>
                    <a:pt x="494" y="20"/>
                    <a:pt x="397" y="1"/>
                    <a:pt x="28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1"/>
            <p:cNvSpPr/>
            <p:nvPr/>
          </p:nvSpPr>
          <p:spPr>
            <a:xfrm>
              <a:off x="1185103" y="4396617"/>
              <a:ext cx="16101" cy="3258"/>
            </a:xfrm>
            <a:custGeom>
              <a:avLst/>
              <a:gdLst/>
              <a:ahLst/>
              <a:cxnLst/>
              <a:rect l="l" t="t" r="r" b="b"/>
              <a:pathLst>
                <a:path w="509" h="103" extrusionOk="0">
                  <a:moveTo>
                    <a:pt x="114" y="1"/>
                  </a:moveTo>
                  <a:cubicBezTo>
                    <a:pt x="46" y="1"/>
                    <a:pt x="0" y="10"/>
                    <a:pt x="25" y="34"/>
                  </a:cubicBezTo>
                  <a:cubicBezTo>
                    <a:pt x="83" y="85"/>
                    <a:pt x="392" y="102"/>
                    <a:pt x="392" y="102"/>
                  </a:cubicBezTo>
                  <a:cubicBezTo>
                    <a:pt x="509" y="46"/>
                    <a:pt x="260" y="1"/>
                    <a:pt x="1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1"/>
            <p:cNvSpPr/>
            <p:nvPr/>
          </p:nvSpPr>
          <p:spPr>
            <a:xfrm>
              <a:off x="1230875" y="4471934"/>
              <a:ext cx="12242" cy="8667"/>
            </a:xfrm>
            <a:custGeom>
              <a:avLst/>
              <a:gdLst/>
              <a:ahLst/>
              <a:cxnLst/>
              <a:rect l="l" t="t" r="r" b="b"/>
              <a:pathLst>
                <a:path w="387" h="274" extrusionOk="0">
                  <a:moveTo>
                    <a:pt x="363" y="1"/>
                  </a:moveTo>
                  <a:cubicBezTo>
                    <a:pt x="286" y="1"/>
                    <a:pt x="1" y="273"/>
                    <a:pt x="77" y="273"/>
                  </a:cubicBezTo>
                  <a:cubicBezTo>
                    <a:pt x="78" y="273"/>
                    <a:pt x="80" y="273"/>
                    <a:pt x="82" y="273"/>
                  </a:cubicBezTo>
                  <a:cubicBezTo>
                    <a:pt x="158" y="264"/>
                    <a:pt x="378" y="45"/>
                    <a:pt x="378" y="45"/>
                  </a:cubicBezTo>
                  <a:cubicBezTo>
                    <a:pt x="387" y="14"/>
                    <a:pt x="380" y="1"/>
                    <a:pt x="36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1"/>
            <p:cNvSpPr/>
            <p:nvPr/>
          </p:nvSpPr>
          <p:spPr>
            <a:xfrm>
              <a:off x="1229388" y="4483638"/>
              <a:ext cx="12305" cy="8636"/>
            </a:xfrm>
            <a:custGeom>
              <a:avLst/>
              <a:gdLst/>
              <a:ahLst/>
              <a:cxnLst/>
              <a:rect l="l" t="t" r="r" b="b"/>
              <a:pathLst>
                <a:path w="389" h="273" extrusionOk="0">
                  <a:moveTo>
                    <a:pt x="364" y="0"/>
                  </a:moveTo>
                  <a:cubicBezTo>
                    <a:pt x="287" y="0"/>
                    <a:pt x="0" y="273"/>
                    <a:pt x="77" y="273"/>
                  </a:cubicBezTo>
                  <a:cubicBezTo>
                    <a:pt x="79" y="273"/>
                    <a:pt x="80" y="273"/>
                    <a:pt x="81" y="272"/>
                  </a:cubicBezTo>
                  <a:cubicBezTo>
                    <a:pt x="159" y="262"/>
                    <a:pt x="379" y="45"/>
                    <a:pt x="379" y="45"/>
                  </a:cubicBezTo>
                  <a:cubicBezTo>
                    <a:pt x="388" y="13"/>
                    <a:pt x="381" y="0"/>
                    <a:pt x="3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1"/>
            <p:cNvSpPr/>
            <p:nvPr/>
          </p:nvSpPr>
          <p:spPr>
            <a:xfrm>
              <a:off x="1218190" y="4471365"/>
              <a:ext cx="12210" cy="8604"/>
            </a:xfrm>
            <a:custGeom>
              <a:avLst/>
              <a:gdLst/>
              <a:ahLst/>
              <a:cxnLst/>
              <a:rect l="l" t="t" r="r" b="b"/>
              <a:pathLst>
                <a:path w="386" h="272" extrusionOk="0">
                  <a:moveTo>
                    <a:pt x="362" y="1"/>
                  </a:moveTo>
                  <a:cubicBezTo>
                    <a:pt x="285" y="1"/>
                    <a:pt x="0" y="271"/>
                    <a:pt x="74" y="271"/>
                  </a:cubicBezTo>
                  <a:cubicBezTo>
                    <a:pt x="75" y="271"/>
                    <a:pt x="77" y="271"/>
                    <a:pt x="79" y="271"/>
                  </a:cubicBezTo>
                  <a:cubicBezTo>
                    <a:pt x="156" y="262"/>
                    <a:pt x="377" y="45"/>
                    <a:pt x="377" y="45"/>
                  </a:cubicBezTo>
                  <a:cubicBezTo>
                    <a:pt x="386" y="14"/>
                    <a:pt x="379" y="1"/>
                    <a:pt x="36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1"/>
            <p:cNvSpPr/>
            <p:nvPr/>
          </p:nvSpPr>
          <p:spPr>
            <a:xfrm>
              <a:off x="1197091" y="4496639"/>
              <a:ext cx="12242" cy="8636"/>
            </a:xfrm>
            <a:custGeom>
              <a:avLst/>
              <a:gdLst/>
              <a:ahLst/>
              <a:cxnLst/>
              <a:rect l="l" t="t" r="r" b="b"/>
              <a:pathLst>
                <a:path w="387" h="273" extrusionOk="0">
                  <a:moveTo>
                    <a:pt x="363" y="0"/>
                  </a:moveTo>
                  <a:cubicBezTo>
                    <a:pt x="286" y="0"/>
                    <a:pt x="0" y="273"/>
                    <a:pt x="75" y="273"/>
                  </a:cubicBezTo>
                  <a:cubicBezTo>
                    <a:pt x="77" y="273"/>
                    <a:pt x="78" y="273"/>
                    <a:pt x="80" y="272"/>
                  </a:cubicBezTo>
                  <a:cubicBezTo>
                    <a:pt x="157" y="264"/>
                    <a:pt x="378" y="45"/>
                    <a:pt x="378" y="45"/>
                  </a:cubicBezTo>
                  <a:cubicBezTo>
                    <a:pt x="387" y="13"/>
                    <a:pt x="380" y="0"/>
                    <a:pt x="36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1"/>
            <p:cNvSpPr/>
            <p:nvPr/>
          </p:nvSpPr>
          <p:spPr>
            <a:xfrm>
              <a:off x="1208890" y="4497715"/>
              <a:ext cx="11799" cy="9079"/>
            </a:xfrm>
            <a:custGeom>
              <a:avLst/>
              <a:gdLst/>
              <a:ahLst/>
              <a:cxnLst/>
              <a:rect l="l" t="t" r="r" b="b"/>
              <a:pathLst>
                <a:path w="373" h="287" extrusionOk="0">
                  <a:moveTo>
                    <a:pt x="349" y="1"/>
                  </a:moveTo>
                  <a:cubicBezTo>
                    <a:pt x="274" y="1"/>
                    <a:pt x="1" y="286"/>
                    <a:pt x="73" y="286"/>
                  </a:cubicBezTo>
                  <a:cubicBezTo>
                    <a:pt x="75" y="286"/>
                    <a:pt x="77" y="286"/>
                    <a:pt x="79" y="286"/>
                  </a:cubicBezTo>
                  <a:cubicBezTo>
                    <a:pt x="158" y="273"/>
                    <a:pt x="366" y="44"/>
                    <a:pt x="366" y="44"/>
                  </a:cubicBezTo>
                  <a:cubicBezTo>
                    <a:pt x="372" y="13"/>
                    <a:pt x="365" y="1"/>
                    <a:pt x="34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1"/>
            <p:cNvSpPr/>
            <p:nvPr/>
          </p:nvSpPr>
          <p:spPr>
            <a:xfrm>
              <a:off x="1214046" y="4484935"/>
              <a:ext cx="13317" cy="7687"/>
            </a:xfrm>
            <a:custGeom>
              <a:avLst/>
              <a:gdLst/>
              <a:ahLst/>
              <a:cxnLst/>
              <a:rect l="l" t="t" r="r" b="b"/>
              <a:pathLst>
                <a:path w="421" h="243" extrusionOk="0">
                  <a:moveTo>
                    <a:pt x="393" y="0"/>
                  </a:moveTo>
                  <a:cubicBezTo>
                    <a:pt x="309" y="0"/>
                    <a:pt x="0" y="242"/>
                    <a:pt x="87" y="243"/>
                  </a:cubicBezTo>
                  <a:cubicBezTo>
                    <a:pt x="164" y="243"/>
                    <a:pt x="406" y="48"/>
                    <a:pt x="406" y="48"/>
                  </a:cubicBezTo>
                  <a:cubicBezTo>
                    <a:pt x="420" y="14"/>
                    <a:pt x="413" y="0"/>
                    <a:pt x="39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1"/>
            <p:cNvSpPr/>
            <p:nvPr/>
          </p:nvSpPr>
          <p:spPr>
            <a:xfrm>
              <a:off x="1310589" y="4503725"/>
              <a:ext cx="3543" cy="12938"/>
            </a:xfrm>
            <a:custGeom>
              <a:avLst/>
              <a:gdLst/>
              <a:ahLst/>
              <a:cxnLst/>
              <a:rect l="l" t="t" r="r" b="b"/>
              <a:pathLst>
                <a:path w="112" h="409" extrusionOk="0">
                  <a:moveTo>
                    <a:pt x="63" y="0"/>
                  </a:moveTo>
                  <a:cubicBezTo>
                    <a:pt x="0" y="0"/>
                    <a:pt x="8" y="408"/>
                    <a:pt x="55" y="408"/>
                  </a:cubicBezTo>
                  <a:cubicBezTo>
                    <a:pt x="59" y="408"/>
                    <a:pt x="63" y="406"/>
                    <a:pt x="68" y="399"/>
                  </a:cubicBezTo>
                  <a:cubicBezTo>
                    <a:pt x="112" y="335"/>
                    <a:pt x="93" y="25"/>
                    <a:pt x="93" y="25"/>
                  </a:cubicBezTo>
                  <a:cubicBezTo>
                    <a:pt x="82" y="8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1"/>
            <p:cNvSpPr/>
            <p:nvPr/>
          </p:nvSpPr>
          <p:spPr>
            <a:xfrm>
              <a:off x="1318307" y="4512550"/>
              <a:ext cx="3543" cy="12938"/>
            </a:xfrm>
            <a:custGeom>
              <a:avLst/>
              <a:gdLst/>
              <a:ahLst/>
              <a:cxnLst/>
              <a:rect l="l" t="t" r="r" b="b"/>
              <a:pathLst>
                <a:path w="112" h="409" extrusionOk="0">
                  <a:moveTo>
                    <a:pt x="63" y="0"/>
                  </a:moveTo>
                  <a:cubicBezTo>
                    <a:pt x="1" y="0"/>
                    <a:pt x="9" y="409"/>
                    <a:pt x="55" y="409"/>
                  </a:cubicBezTo>
                  <a:cubicBezTo>
                    <a:pt x="58" y="409"/>
                    <a:pt x="63" y="406"/>
                    <a:pt x="67" y="399"/>
                  </a:cubicBezTo>
                  <a:cubicBezTo>
                    <a:pt x="111" y="335"/>
                    <a:pt x="93" y="26"/>
                    <a:pt x="93" y="26"/>
                  </a:cubicBezTo>
                  <a:cubicBezTo>
                    <a:pt x="81" y="8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1"/>
            <p:cNvSpPr/>
            <p:nvPr/>
          </p:nvSpPr>
          <p:spPr>
            <a:xfrm>
              <a:off x="1301700" y="4512867"/>
              <a:ext cx="3480" cy="12938"/>
            </a:xfrm>
            <a:custGeom>
              <a:avLst/>
              <a:gdLst/>
              <a:ahLst/>
              <a:cxnLst/>
              <a:rect l="l" t="t" r="r" b="b"/>
              <a:pathLst>
                <a:path w="110" h="409" extrusionOk="0">
                  <a:moveTo>
                    <a:pt x="63" y="1"/>
                  </a:moveTo>
                  <a:cubicBezTo>
                    <a:pt x="0" y="1"/>
                    <a:pt x="7" y="409"/>
                    <a:pt x="53" y="409"/>
                  </a:cubicBezTo>
                  <a:cubicBezTo>
                    <a:pt x="57" y="409"/>
                    <a:pt x="61" y="406"/>
                    <a:pt x="65" y="399"/>
                  </a:cubicBezTo>
                  <a:cubicBezTo>
                    <a:pt x="109" y="336"/>
                    <a:pt x="92" y="26"/>
                    <a:pt x="92" y="26"/>
                  </a:cubicBezTo>
                  <a:cubicBezTo>
                    <a:pt x="81" y="8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1"/>
            <p:cNvSpPr/>
            <p:nvPr/>
          </p:nvSpPr>
          <p:spPr>
            <a:xfrm>
              <a:off x="1306635" y="4545385"/>
              <a:ext cx="3480" cy="12938"/>
            </a:xfrm>
            <a:custGeom>
              <a:avLst/>
              <a:gdLst/>
              <a:ahLst/>
              <a:cxnLst/>
              <a:rect l="l" t="t" r="r" b="b"/>
              <a:pathLst>
                <a:path w="110" h="409" extrusionOk="0">
                  <a:moveTo>
                    <a:pt x="63" y="0"/>
                  </a:moveTo>
                  <a:cubicBezTo>
                    <a:pt x="0" y="0"/>
                    <a:pt x="7" y="409"/>
                    <a:pt x="53" y="409"/>
                  </a:cubicBezTo>
                  <a:cubicBezTo>
                    <a:pt x="57" y="409"/>
                    <a:pt x="61" y="406"/>
                    <a:pt x="65" y="399"/>
                  </a:cubicBezTo>
                  <a:cubicBezTo>
                    <a:pt x="109" y="335"/>
                    <a:pt x="92" y="26"/>
                    <a:pt x="92" y="26"/>
                  </a:cubicBezTo>
                  <a:cubicBezTo>
                    <a:pt x="81" y="8"/>
                    <a:pt x="71" y="0"/>
                    <a:pt x="6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1"/>
            <p:cNvSpPr/>
            <p:nvPr/>
          </p:nvSpPr>
          <p:spPr>
            <a:xfrm>
              <a:off x="1314891" y="4537635"/>
              <a:ext cx="4049" cy="12938"/>
            </a:xfrm>
            <a:custGeom>
              <a:avLst/>
              <a:gdLst/>
              <a:ahLst/>
              <a:cxnLst/>
              <a:rect l="l" t="t" r="r" b="b"/>
              <a:pathLst>
                <a:path w="128" h="409" extrusionOk="0">
                  <a:moveTo>
                    <a:pt x="66" y="0"/>
                  </a:moveTo>
                  <a:cubicBezTo>
                    <a:pt x="1" y="0"/>
                    <a:pt x="27" y="408"/>
                    <a:pt x="73" y="408"/>
                  </a:cubicBezTo>
                  <a:cubicBezTo>
                    <a:pt x="78" y="408"/>
                    <a:pt x="82" y="405"/>
                    <a:pt x="86" y="398"/>
                  </a:cubicBezTo>
                  <a:cubicBezTo>
                    <a:pt x="128" y="331"/>
                    <a:pt x="96" y="23"/>
                    <a:pt x="96" y="23"/>
                  </a:cubicBezTo>
                  <a:cubicBezTo>
                    <a:pt x="84" y="7"/>
                    <a:pt x="74" y="0"/>
                    <a:pt x="6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1"/>
            <p:cNvSpPr/>
            <p:nvPr/>
          </p:nvSpPr>
          <p:spPr>
            <a:xfrm>
              <a:off x="1308754" y="4524223"/>
              <a:ext cx="3986" cy="12811"/>
            </a:xfrm>
            <a:custGeom>
              <a:avLst/>
              <a:gdLst/>
              <a:ahLst/>
              <a:cxnLst/>
              <a:rect l="l" t="t" r="r" b="b"/>
              <a:pathLst>
                <a:path w="126" h="405" extrusionOk="0">
                  <a:moveTo>
                    <a:pt x="96" y="0"/>
                  </a:moveTo>
                  <a:cubicBezTo>
                    <a:pt x="34" y="0"/>
                    <a:pt x="0" y="404"/>
                    <a:pt x="46" y="404"/>
                  </a:cubicBezTo>
                  <a:cubicBezTo>
                    <a:pt x="50" y="404"/>
                    <a:pt x="54" y="402"/>
                    <a:pt x="58" y="397"/>
                  </a:cubicBezTo>
                  <a:cubicBezTo>
                    <a:pt x="111" y="340"/>
                    <a:pt x="126" y="30"/>
                    <a:pt x="126" y="30"/>
                  </a:cubicBezTo>
                  <a:cubicBezTo>
                    <a:pt x="115" y="9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1"/>
            <p:cNvSpPr/>
            <p:nvPr/>
          </p:nvSpPr>
          <p:spPr>
            <a:xfrm>
              <a:off x="1393403" y="4465038"/>
              <a:ext cx="10439" cy="10565"/>
            </a:xfrm>
            <a:custGeom>
              <a:avLst/>
              <a:gdLst/>
              <a:ahLst/>
              <a:cxnLst/>
              <a:rect l="l" t="t" r="r" b="b"/>
              <a:pathLst>
                <a:path w="330" h="334" extrusionOk="0">
                  <a:moveTo>
                    <a:pt x="95" y="0"/>
                  </a:moveTo>
                  <a:cubicBezTo>
                    <a:pt x="1" y="0"/>
                    <a:pt x="264" y="333"/>
                    <a:pt x="319" y="333"/>
                  </a:cubicBezTo>
                  <a:cubicBezTo>
                    <a:pt x="326" y="333"/>
                    <a:pt x="330" y="328"/>
                    <a:pt x="329" y="316"/>
                  </a:cubicBezTo>
                  <a:cubicBezTo>
                    <a:pt x="325" y="239"/>
                    <a:pt x="120" y="6"/>
                    <a:pt x="120" y="6"/>
                  </a:cubicBezTo>
                  <a:cubicBezTo>
                    <a:pt x="110" y="2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1"/>
            <p:cNvSpPr/>
            <p:nvPr/>
          </p:nvSpPr>
          <p:spPr>
            <a:xfrm>
              <a:off x="1404917" y="4467221"/>
              <a:ext cx="10470" cy="10502"/>
            </a:xfrm>
            <a:custGeom>
              <a:avLst/>
              <a:gdLst/>
              <a:ahLst/>
              <a:cxnLst/>
              <a:rect l="l" t="t" r="r" b="b"/>
              <a:pathLst>
                <a:path w="331" h="332" extrusionOk="0">
                  <a:moveTo>
                    <a:pt x="95" y="0"/>
                  </a:moveTo>
                  <a:cubicBezTo>
                    <a:pt x="1" y="0"/>
                    <a:pt x="264" y="332"/>
                    <a:pt x="320" y="332"/>
                  </a:cubicBezTo>
                  <a:cubicBezTo>
                    <a:pt x="327" y="332"/>
                    <a:pt x="331" y="327"/>
                    <a:pt x="330" y="315"/>
                  </a:cubicBezTo>
                  <a:cubicBezTo>
                    <a:pt x="326" y="237"/>
                    <a:pt x="120" y="5"/>
                    <a:pt x="120" y="5"/>
                  </a:cubicBezTo>
                  <a:cubicBezTo>
                    <a:pt x="110" y="2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1"/>
            <p:cNvSpPr/>
            <p:nvPr/>
          </p:nvSpPr>
          <p:spPr>
            <a:xfrm>
              <a:off x="1392011" y="4477723"/>
              <a:ext cx="10470" cy="10565"/>
            </a:xfrm>
            <a:custGeom>
              <a:avLst/>
              <a:gdLst/>
              <a:ahLst/>
              <a:cxnLst/>
              <a:rect l="l" t="t" r="r" b="b"/>
              <a:pathLst>
                <a:path w="331" h="334" extrusionOk="0">
                  <a:moveTo>
                    <a:pt x="96" y="1"/>
                  </a:moveTo>
                  <a:cubicBezTo>
                    <a:pt x="1" y="1"/>
                    <a:pt x="265" y="333"/>
                    <a:pt x="320" y="333"/>
                  </a:cubicBezTo>
                  <a:cubicBezTo>
                    <a:pt x="327" y="333"/>
                    <a:pt x="331" y="328"/>
                    <a:pt x="330" y="316"/>
                  </a:cubicBezTo>
                  <a:cubicBezTo>
                    <a:pt x="326" y="239"/>
                    <a:pt x="121" y="6"/>
                    <a:pt x="121" y="6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1"/>
            <p:cNvSpPr/>
            <p:nvPr/>
          </p:nvSpPr>
          <p:spPr>
            <a:xfrm>
              <a:off x="1415988" y="4500277"/>
              <a:ext cx="10439" cy="10534"/>
            </a:xfrm>
            <a:custGeom>
              <a:avLst/>
              <a:gdLst/>
              <a:ahLst/>
              <a:cxnLst/>
              <a:rect l="l" t="t" r="r" b="b"/>
              <a:pathLst>
                <a:path w="330" h="333" extrusionOk="0">
                  <a:moveTo>
                    <a:pt x="94" y="1"/>
                  </a:moveTo>
                  <a:cubicBezTo>
                    <a:pt x="0" y="1"/>
                    <a:pt x="264" y="332"/>
                    <a:pt x="319" y="332"/>
                  </a:cubicBezTo>
                  <a:cubicBezTo>
                    <a:pt x="325" y="332"/>
                    <a:pt x="329" y="327"/>
                    <a:pt x="328" y="315"/>
                  </a:cubicBezTo>
                  <a:cubicBezTo>
                    <a:pt x="325" y="238"/>
                    <a:pt x="119" y="6"/>
                    <a:pt x="119" y="6"/>
                  </a:cubicBezTo>
                  <a:cubicBezTo>
                    <a:pt x="109" y="2"/>
                    <a:pt x="101" y="1"/>
                    <a:pt x="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1"/>
            <p:cNvSpPr/>
            <p:nvPr/>
          </p:nvSpPr>
          <p:spPr>
            <a:xfrm>
              <a:off x="1417570" y="4489016"/>
              <a:ext cx="11040" cy="10217"/>
            </a:xfrm>
            <a:custGeom>
              <a:avLst/>
              <a:gdLst/>
              <a:ahLst/>
              <a:cxnLst/>
              <a:rect l="l" t="t" r="r" b="b"/>
              <a:pathLst>
                <a:path w="349" h="323" extrusionOk="0">
                  <a:moveTo>
                    <a:pt x="101" y="0"/>
                  </a:moveTo>
                  <a:cubicBezTo>
                    <a:pt x="1" y="0"/>
                    <a:pt x="281" y="322"/>
                    <a:pt x="337" y="322"/>
                  </a:cubicBezTo>
                  <a:cubicBezTo>
                    <a:pt x="345" y="322"/>
                    <a:pt x="348" y="317"/>
                    <a:pt x="347" y="304"/>
                  </a:cubicBezTo>
                  <a:cubicBezTo>
                    <a:pt x="338" y="226"/>
                    <a:pt x="123" y="4"/>
                    <a:pt x="123" y="4"/>
                  </a:cubicBezTo>
                  <a:cubicBezTo>
                    <a:pt x="115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1"/>
            <p:cNvSpPr/>
            <p:nvPr/>
          </p:nvSpPr>
          <p:spPr>
            <a:xfrm>
              <a:off x="1405676" y="4481677"/>
              <a:ext cx="9332" cy="11198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84" y="0"/>
                  </a:moveTo>
                  <a:cubicBezTo>
                    <a:pt x="1" y="0"/>
                    <a:pt x="228" y="353"/>
                    <a:pt x="280" y="353"/>
                  </a:cubicBezTo>
                  <a:cubicBezTo>
                    <a:pt x="286" y="353"/>
                    <a:pt x="290" y="349"/>
                    <a:pt x="290" y="339"/>
                  </a:cubicBezTo>
                  <a:cubicBezTo>
                    <a:pt x="295" y="263"/>
                    <a:pt x="114" y="9"/>
                    <a:pt x="114" y="9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BLANK_1_1_1_1_1_1_2_1">
    <p:spTree>
      <p:nvGrpSpPr>
        <p:cNvPr id="1" name="Shape 6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8" name="Google Shape;6238;p32"/>
          <p:cNvSpPr txBox="1">
            <a:spLocks noGrp="1"/>
          </p:cNvSpPr>
          <p:nvPr>
            <p:ph type="ctrTitle"/>
          </p:nvPr>
        </p:nvSpPr>
        <p:spPr>
          <a:xfrm>
            <a:off x="1759650" y="540000"/>
            <a:ext cx="4374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39" name="Google Shape;6239;p32"/>
          <p:cNvSpPr txBox="1">
            <a:spLocks noGrp="1"/>
          </p:cNvSpPr>
          <p:nvPr>
            <p:ph type="subTitle" idx="1"/>
          </p:nvPr>
        </p:nvSpPr>
        <p:spPr>
          <a:xfrm>
            <a:off x="1759650" y="1936175"/>
            <a:ext cx="35298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40" name="Google Shape;6240;p32"/>
          <p:cNvSpPr txBox="1">
            <a:spLocks noGrp="1"/>
          </p:cNvSpPr>
          <p:nvPr>
            <p:ph type="subTitle" idx="2"/>
          </p:nvPr>
        </p:nvSpPr>
        <p:spPr>
          <a:xfrm rot="-1169">
            <a:off x="1759650" y="4184200"/>
            <a:ext cx="35298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41" name="Google Shape;6241;p32"/>
          <p:cNvSpPr txBox="1"/>
          <p:nvPr/>
        </p:nvSpPr>
        <p:spPr>
          <a:xfrm>
            <a:off x="1759650" y="3298238"/>
            <a:ext cx="35298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242" name="Google Shape;6242;p32"/>
          <p:cNvGrpSpPr/>
          <p:nvPr/>
        </p:nvGrpSpPr>
        <p:grpSpPr>
          <a:xfrm>
            <a:off x="-310050" y="-51625"/>
            <a:ext cx="9838700" cy="5226755"/>
            <a:chOff x="-310050" y="-51625"/>
            <a:chExt cx="9838700" cy="5226755"/>
          </a:xfrm>
        </p:grpSpPr>
        <p:sp>
          <p:nvSpPr>
            <p:cNvPr id="6243" name="Google Shape;6243;p32"/>
            <p:cNvSpPr/>
            <p:nvPr/>
          </p:nvSpPr>
          <p:spPr>
            <a:xfrm>
              <a:off x="4075075" y="-51625"/>
              <a:ext cx="5453575" cy="893750"/>
            </a:xfrm>
            <a:custGeom>
              <a:avLst/>
              <a:gdLst/>
              <a:ahLst/>
              <a:cxnLst/>
              <a:rect l="l" t="t" r="r" b="b"/>
              <a:pathLst>
                <a:path w="218143" h="35750" extrusionOk="0">
                  <a:moveTo>
                    <a:pt x="0" y="0"/>
                  </a:moveTo>
                  <a:cubicBezTo>
                    <a:pt x="5930" y="5189"/>
                    <a:pt x="11325" y="12195"/>
                    <a:pt x="18969" y="14105"/>
                  </a:cubicBezTo>
                  <a:cubicBezTo>
                    <a:pt x="40329" y="19443"/>
                    <a:pt x="62869" y="10437"/>
                    <a:pt x="84874" y="9728"/>
                  </a:cubicBezTo>
                  <a:cubicBezTo>
                    <a:pt x="105046" y="9078"/>
                    <a:pt x="125810" y="20731"/>
                    <a:pt x="145185" y="15078"/>
                  </a:cubicBezTo>
                  <a:cubicBezTo>
                    <a:pt x="159152" y="11003"/>
                    <a:pt x="174153" y="6914"/>
                    <a:pt x="188474" y="9485"/>
                  </a:cubicBezTo>
                  <a:cubicBezTo>
                    <a:pt x="201474" y="11819"/>
                    <a:pt x="218143" y="22542"/>
                    <a:pt x="218143" y="3575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6244" name="Google Shape;6244;p32"/>
            <p:cNvGrpSpPr/>
            <p:nvPr/>
          </p:nvGrpSpPr>
          <p:grpSpPr>
            <a:xfrm>
              <a:off x="8291480" y="2495770"/>
              <a:ext cx="717520" cy="678074"/>
              <a:chOff x="8426480" y="2078207"/>
              <a:chExt cx="717520" cy="678074"/>
            </a:xfrm>
          </p:grpSpPr>
          <p:sp>
            <p:nvSpPr>
              <p:cNvPr id="6245" name="Google Shape;6245;p32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32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32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32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32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32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32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32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32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32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32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32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32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32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32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32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32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32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32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32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32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32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32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32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32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32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32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32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32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32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32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32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32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32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32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32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32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32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32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32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32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32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32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32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32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32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32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32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32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32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32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32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32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32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32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32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32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32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32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32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32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32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32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32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32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32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32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32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32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32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32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6" name="Google Shape;6316;p32"/>
            <p:cNvGrpSpPr/>
            <p:nvPr/>
          </p:nvGrpSpPr>
          <p:grpSpPr>
            <a:xfrm>
              <a:off x="2536184" y="55949"/>
              <a:ext cx="310220" cy="298990"/>
              <a:chOff x="2049809" y="3045624"/>
              <a:chExt cx="310220" cy="298990"/>
            </a:xfrm>
          </p:grpSpPr>
          <p:sp>
            <p:nvSpPr>
              <p:cNvPr id="6317" name="Google Shape;6317;p32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32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32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32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32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32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3" name="Google Shape;6323;p32"/>
            <p:cNvGrpSpPr/>
            <p:nvPr/>
          </p:nvGrpSpPr>
          <p:grpSpPr>
            <a:xfrm>
              <a:off x="1926266" y="231453"/>
              <a:ext cx="253123" cy="201815"/>
              <a:chOff x="1631216" y="1891228"/>
              <a:chExt cx="253123" cy="201815"/>
            </a:xfrm>
          </p:grpSpPr>
          <p:sp>
            <p:nvSpPr>
              <p:cNvPr id="6324" name="Google Shape;6324;p32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32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32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32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32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32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32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32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32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32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4" name="Google Shape;6334;p32"/>
            <p:cNvSpPr/>
            <p:nvPr/>
          </p:nvSpPr>
          <p:spPr>
            <a:xfrm>
              <a:off x="1580750" y="4745305"/>
              <a:ext cx="2930450" cy="429825"/>
            </a:xfrm>
            <a:custGeom>
              <a:avLst/>
              <a:gdLst/>
              <a:ahLst/>
              <a:cxnLst/>
              <a:rect l="l" t="t" r="r" b="b"/>
              <a:pathLst>
                <a:path w="117218" h="17193" extrusionOk="0">
                  <a:moveTo>
                    <a:pt x="0" y="16949"/>
                  </a:moveTo>
                  <a:cubicBezTo>
                    <a:pt x="6588" y="8386"/>
                    <a:pt x="18423" y="1867"/>
                    <a:pt x="29183" y="2844"/>
                  </a:cubicBezTo>
                  <a:cubicBezTo>
                    <a:pt x="33354" y="3223"/>
                    <a:pt x="35074" y="8843"/>
                    <a:pt x="38424" y="11356"/>
                  </a:cubicBezTo>
                  <a:cubicBezTo>
                    <a:pt x="41643" y="13771"/>
                    <a:pt x="46360" y="13899"/>
                    <a:pt x="50340" y="13302"/>
                  </a:cubicBezTo>
                  <a:cubicBezTo>
                    <a:pt x="69731" y="10392"/>
                    <a:pt x="88299" y="-2183"/>
                    <a:pt x="107734" y="412"/>
                  </a:cubicBezTo>
                  <a:cubicBezTo>
                    <a:pt x="114103" y="1262"/>
                    <a:pt x="117218" y="10768"/>
                    <a:pt x="117218" y="1719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335" name="Google Shape;6335;p32"/>
            <p:cNvSpPr/>
            <p:nvPr/>
          </p:nvSpPr>
          <p:spPr>
            <a:xfrm>
              <a:off x="-310050" y="304825"/>
              <a:ext cx="760225" cy="2971125"/>
            </a:xfrm>
            <a:custGeom>
              <a:avLst/>
              <a:gdLst/>
              <a:ahLst/>
              <a:cxnLst/>
              <a:rect l="l" t="t" r="r" b="b"/>
              <a:pathLst>
                <a:path w="30409" h="118845" extrusionOk="0">
                  <a:moveTo>
                    <a:pt x="0" y="0"/>
                  </a:moveTo>
                  <a:cubicBezTo>
                    <a:pt x="10727" y="6310"/>
                    <a:pt x="24688" y="11893"/>
                    <a:pt x="28940" y="23589"/>
                  </a:cubicBezTo>
                  <a:cubicBezTo>
                    <a:pt x="34005" y="37520"/>
                    <a:pt x="24021" y="52850"/>
                    <a:pt x="22617" y="67607"/>
                  </a:cubicBezTo>
                  <a:cubicBezTo>
                    <a:pt x="21657" y="77690"/>
                    <a:pt x="28510" y="87169"/>
                    <a:pt x="29183" y="97276"/>
                  </a:cubicBezTo>
                  <a:cubicBezTo>
                    <a:pt x="29961" y="108956"/>
                    <a:pt x="12078" y="121893"/>
                    <a:pt x="973" y="11819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6336" name="Google Shape;6336;p32"/>
            <p:cNvGrpSpPr/>
            <p:nvPr/>
          </p:nvGrpSpPr>
          <p:grpSpPr>
            <a:xfrm>
              <a:off x="8621252" y="1727181"/>
              <a:ext cx="147945" cy="134470"/>
              <a:chOff x="3477352" y="993181"/>
              <a:chExt cx="147945" cy="134470"/>
            </a:xfrm>
          </p:grpSpPr>
          <p:sp>
            <p:nvSpPr>
              <p:cNvPr id="6337" name="Google Shape;6337;p3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3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9" name="Google Shape;6339;p32"/>
            <p:cNvGrpSpPr/>
            <p:nvPr/>
          </p:nvGrpSpPr>
          <p:grpSpPr>
            <a:xfrm>
              <a:off x="8741278" y="1477006"/>
              <a:ext cx="83763" cy="83541"/>
              <a:chOff x="3317703" y="1099656"/>
              <a:chExt cx="83763" cy="83541"/>
            </a:xfrm>
          </p:grpSpPr>
          <p:sp>
            <p:nvSpPr>
              <p:cNvPr id="6340" name="Google Shape;6340;p3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3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2" name="Google Shape;6342;p32"/>
            <p:cNvGrpSpPr/>
            <p:nvPr/>
          </p:nvGrpSpPr>
          <p:grpSpPr>
            <a:xfrm>
              <a:off x="255877" y="4013056"/>
              <a:ext cx="147945" cy="134470"/>
              <a:chOff x="3477352" y="993181"/>
              <a:chExt cx="147945" cy="134470"/>
            </a:xfrm>
          </p:grpSpPr>
          <p:sp>
            <p:nvSpPr>
              <p:cNvPr id="6343" name="Google Shape;6343;p3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3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5" name="Google Shape;6345;p32"/>
            <p:cNvGrpSpPr/>
            <p:nvPr/>
          </p:nvGrpSpPr>
          <p:grpSpPr>
            <a:xfrm>
              <a:off x="8537478" y="3757331"/>
              <a:ext cx="83763" cy="83541"/>
              <a:chOff x="3317703" y="1099656"/>
              <a:chExt cx="83763" cy="83541"/>
            </a:xfrm>
          </p:grpSpPr>
          <p:sp>
            <p:nvSpPr>
              <p:cNvPr id="6346" name="Google Shape;6346;p3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3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8" name="Google Shape;6348;p32"/>
            <p:cNvGrpSpPr/>
            <p:nvPr/>
          </p:nvGrpSpPr>
          <p:grpSpPr>
            <a:xfrm>
              <a:off x="5653553" y="4603606"/>
              <a:ext cx="83763" cy="83541"/>
              <a:chOff x="3317703" y="1099656"/>
              <a:chExt cx="83763" cy="83541"/>
            </a:xfrm>
          </p:grpSpPr>
          <p:sp>
            <p:nvSpPr>
              <p:cNvPr id="6349" name="Google Shape;6349;p3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3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1" name="Google Shape;6351;p32"/>
            <p:cNvGrpSpPr/>
            <p:nvPr/>
          </p:nvGrpSpPr>
          <p:grpSpPr>
            <a:xfrm>
              <a:off x="8350027" y="3979981"/>
              <a:ext cx="147945" cy="134470"/>
              <a:chOff x="3477352" y="993181"/>
              <a:chExt cx="147945" cy="134470"/>
            </a:xfrm>
          </p:grpSpPr>
          <p:sp>
            <p:nvSpPr>
              <p:cNvPr id="6352" name="Google Shape;6352;p3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3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4" name="Google Shape;6354;p32"/>
            <p:cNvGrpSpPr/>
            <p:nvPr/>
          </p:nvGrpSpPr>
          <p:grpSpPr>
            <a:xfrm>
              <a:off x="212553" y="4304081"/>
              <a:ext cx="83763" cy="83541"/>
              <a:chOff x="3317703" y="1099656"/>
              <a:chExt cx="83763" cy="83541"/>
            </a:xfrm>
          </p:grpSpPr>
          <p:sp>
            <p:nvSpPr>
              <p:cNvPr id="6355" name="Google Shape;6355;p3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3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7" name="Google Shape;6357;p32"/>
            <p:cNvGrpSpPr/>
            <p:nvPr/>
          </p:nvGrpSpPr>
          <p:grpSpPr>
            <a:xfrm>
              <a:off x="1649377" y="96981"/>
              <a:ext cx="147945" cy="134470"/>
              <a:chOff x="3477352" y="993181"/>
              <a:chExt cx="147945" cy="134470"/>
            </a:xfrm>
          </p:grpSpPr>
          <p:sp>
            <p:nvSpPr>
              <p:cNvPr id="6358" name="Google Shape;6358;p3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3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3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5"/>
          <p:cNvGrpSpPr/>
          <p:nvPr/>
        </p:nvGrpSpPr>
        <p:grpSpPr>
          <a:xfrm>
            <a:off x="-304000" y="-7700"/>
            <a:ext cx="9727681" cy="5305200"/>
            <a:chOff x="-304000" y="-7700"/>
            <a:chExt cx="9727681" cy="5305200"/>
          </a:xfrm>
        </p:grpSpPr>
        <p:grpSp>
          <p:nvGrpSpPr>
            <p:cNvPr id="694" name="Google Shape;694;p5"/>
            <p:cNvGrpSpPr/>
            <p:nvPr/>
          </p:nvGrpSpPr>
          <p:grpSpPr>
            <a:xfrm>
              <a:off x="170238" y="835012"/>
              <a:ext cx="383702" cy="612816"/>
              <a:chOff x="6705988" y="1508474"/>
              <a:chExt cx="383702" cy="612816"/>
            </a:xfrm>
          </p:grpSpPr>
          <p:sp>
            <p:nvSpPr>
              <p:cNvPr id="695" name="Google Shape;695;p5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5"/>
            <p:cNvGrpSpPr/>
            <p:nvPr/>
          </p:nvGrpSpPr>
          <p:grpSpPr>
            <a:xfrm rot="-1193729">
              <a:off x="8358388" y="4307656"/>
              <a:ext cx="538566" cy="484159"/>
              <a:chOff x="6552823" y="3238298"/>
              <a:chExt cx="538575" cy="484167"/>
            </a:xfrm>
          </p:grpSpPr>
          <p:sp>
            <p:nvSpPr>
              <p:cNvPr id="735" name="Google Shape;735;p5"/>
              <p:cNvSpPr/>
              <p:nvPr/>
            </p:nvSpPr>
            <p:spPr>
              <a:xfrm>
                <a:off x="6609730" y="3569743"/>
                <a:ext cx="585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48" extrusionOk="0">
                    <a:moveTo>
                      <a:pt x="108" y="0"/>
                    </a:moveTo>
                    <a:lnTo>
                      <a:pt x="98" y="3"/>
                    </a:lnTo>
                    <a:cubicBezTo>
                      <a:pt x="90" y="5"/>
                      <a:pt x="80" y="10"/>
                      <a:pt x="72" y="15"/>
                    </a:cubicBezTo>
                    <a:lnTo>
                      <a:pt x="64" y="15"/>
                    </a:lnTo>
                    <a:cubicBezTo>
                      <a:pt x="30" y="15"/>
                      <a:pt x="11" y="35"/>
                      <a:pt x="8" y="58"/>
                    </a:cubicBezTo>
                    <a:cubicBezTo>
                      <a:pt x="7" y="86"/>
                      <a:pt x="5" y="118"/>
                      <a:pt x="1" y="145"/>
                    </a:cubicBezTo>
                    <a:cubicBezTo>
                      <a:pt x="25" y="148"/>
                      <a:pt x="50" y="148"/>
                      <a:pt x="72" y="148"/>
                    </a:cubicBezTo>
                    <a:cubicBezTo>
                      <a:pt x="114" y="148"/>
                      <a:pt x="154" y="145"/>
                      <a:pt x="184" y="144"/>
                    </a:cubicBezTo>
                    <a:cubicBezTo>
                      <a:pt x="178" y="112"/>
                      <a:pt x="173" y="79"/>
                      <a:pt x="166" y="48"/>
                    </a:cubicBezTo>
                    <a:cubicBezTo>
                      <a:pt x="163" y="22"/>
                      <a:pt x="135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554563" y="3593341"/>
                <a:ext cx="118812" cy="76487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2418" extrusionOk="0">
                    <a:moveTo>
                      <a:pt x="2053" y="0"/>
                    </a:moveTo>
                    <a:cubicBezTo>
                      <a:pt x="2031" y="5"/>
                      <a:pt x="2010" y="6"/>
                      <a:pt x="1988" y="10"/>
                    </a:cubicBezTo>
                    <a:cubicBezTo>
                      <a:pt x="1912" y="16"/>
                      <a:pt x="1837" y="21"/>
                      <a:pt x="1759" y="21"/>
                    </a:cubicBezTo>
                    <a:cubicBezTo>
                      <a:pt x="1735" y="21"/>
                      <a:pt x="1709" y="21"/>
                      <a:pt x="1685" y="19"/>
                    </a:cubicBezTo>
                    <a:cubicBezTo>
                      <a:pt x="1681" y="47"/>
                      <a:pt x="1676" y="95"/>
                      <a:pt x="1676" y="95"/>
                    </a:cubicBezTo>
                    <a:cubicBezTo>
                      <a:pt x="1676" y="95"/>
                      <a:pt x="1676" y="95"/>
                      <a:pt x="1676" y="95"/>
                    </a:cubicBezTo>
                    <a:cubicBezTo>
                      <a:pt x="1665" y="191"/>
                      <a:pt x="1627" y="509"/>
                      <a:pt x="1616" y="593"/>
                    </a:cubicBezTo>
                    <a:cubicBezTo>
                      <a:pt x="1363" y="596"/>
                      <a:pt x="999" y="629"/>
                      <a:pt x="804" y="659"/>
                    </a:cubicBezTo>
                    <a:cubicBezTo>
                      <a:pt x="598" y="692"/>
                      <a:pt x="333" y="752"/>
                      <a:pt x="168" y="881"/>
                    </a:cubicBezTo>
                    <a:cubicBezTo>
                      <a:pt x="131" y="913"/>
                      <a:pt x="101" y="948"/>
                      <a:pt x="81" y="986"/>
                    </a:cubicBezTo>
                    <a:cubicBezTo>
                      <a:pt x="60" y="987"/>
                      <a:pt x="41" y="1007"/>
                      <a:pt x="38" y="1031"/>
                    </a:cubicBezTo>
                    <a:cubicBezTo>
                      <a:pt x="17" y="1543"/>
                      <a:pt x="34" y="1936"/>
                      <a:pt x="1" y="2373"/>
                    </a:cubicBezTo>
                    <a:cubicBezTo>
                      <a:pt x="22" y="2339"/>
                      <a:pt x="47" y="2310"/>
                      <a:pt x="77" y="2290"/>
                    </a:cubicBezTo>
                    <a:cubicBezTo>
                      <a:pt x="153" y="2233"/>
                      <a:pt x="290" y="2201"/>
                      <a:pt x="435" y="2201"/>
                    </a:cubicBezTo>
                    <a:cubicBezTo>
                      <a:pt x="639" y="2201"/>
                      <a:pt x="861" y="2265"/>
                      <a:pt x="963" y="2417"/>
                    </a:cubicBezTo>
                    <a:cubicBezTo>
                      <a:pt x="975" y="2402"/>
                      <a:pt x="986" y="2246"/>
                      <a:pt x="990" y="2218"/>
                    </a:cubicBezTo>
                    <a:cubicBezTo>
                      <a:pt x="1028" y="2029"/>
                      <a:pt x="1098" y="1853"/>
                      <a:pt x="1118" y="1719"/>
                    </a:cubicBezTo>
                    <a:cubicBezTo>
                      <a:pt x="1176" y="1719"/>
                      <a:pt x="1368" y="1714"/>
                      <a:pt x="1358" y="1714"/>
                    </a:cubicBezTo>
                    <a:cubicBezTo>
                      <a:pt x="1453" y="1712"/>
                      <a:pt x="1544" y="1710"/>
                      <a:pt x="1644" y="1710"/>
                    </a:cubicBezTo>
                    <a:cubicBezTo>
                      <a:pt x="1762" y="1710"/>
                      <a:pt x="1892" y="1713"/>
                      <a:pt x="2051" y="1719"/>
                    </a:cubicBezTo>
                    <a:cubicBezTo>
                      <a:pt x="3755" y="1787"/>
                      <a:pt x="2959" y="1723"/>
                      <a:pt x="3280" y="1819"/>
                    </a:cubicBezTo>
                    <a:cubicBezTo>
                      <a:pt x="3294" y="1824"/>
                      <a:pt x="3308" y="1826"/>
                      <a:pt x="3322" y="1826"/>
                    </a:cubicBezTo>
                    <a:cubicBezTo>
                      <a:pt x="3378" y="1826"/>
                      <a:pt x="3428" y="1788"/>
                      <a:pt x="3445" y="1736"/>
                    </a:cubicBezTo>
                    <a:cubicBezTo>
                      <a:pt x="3549" y="1415"/>
                      <a:pt x="3480" y="1143"/>
                      <a:pt x="3317" y="885"/>
                    </a:cubicBezTo>
                    <a:cubicBezTo>
                      <a:pt x="3347" y="841"/>
                      <a:pt x="3334" y="778"/>
                      <a:pt x="3298" y="736"/>
                    </a:cubicBezTo>
                    <a:cubicBezTo>
                      <a:pt x="3261" y="698"/>
                      <a:pt x="3230" y="699"/>
                      <a:pt x="3180" y="691"/>
                    </a:cubicBezTo>
                    <a:cubicBezTo>
                      <a:pt x="3174" y="685"/>
                      <a:pt x="3151" y="678"/>
                      <a:pt x="3134" y="678"/>
                    </a:cubicBezTo>
                    <a:cubicBezTo>
                      <a:pt x="3032" y="678"/>
                      <a:pt x="2869" y="652"/>
                      <a:pt x="2657" y="630"/>
                    </a:cubicBezTo>
                    <a:cubicBezTo>
                      <a:pt x="2016" y="576"/>
                      <a:pt x="2139" y="665"/>
                      <a:pt x="2113" y="384"/>
                    </a:cubicBezTo>
                    <a:cubicBezTo>
                      <a:pt x="2101" y="280"/>
                      <a:pt x="2084" y="178"/>
                      <a:pt x="2066" y="75"/>
                    </a:cubicBezTo>
                    <a:lnTo>
                      <a:pt x="2058" y="32"/>
                    </a:lnTo>
                    <a:cubicBezTo>
                      <a:pt x="2057" y="21"/>
                      <a:pt x="2056" y="12"/>
                      <a:pt x="20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6552823" y="3662964"/>
                <a:ext cx="38592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51" extrusionOk="0">
                    <a:moveTo>
                      <a:pt x="503" y="0"/>
                    </a:moveTo>
                    <a:cubicBezTo>
                      <a:pt x="351" y="0"/>
                      <a:pt x="271" y="20"/>
                      <a:pt x="195" y="50"/>
                    </a:cubicBezTo>
                    <a:cubicBezTo>
                      <a:pt x="158" y="65"/>
                      <a:pt x="117" y="92"/>
                      <a:pt x="99" y="113"/>
                    </a:cubicBezTo>
                    <a:cubicBezTo>
                      <a:pt x="79" y="131"/>
                      <a:pt x="52" y="165"/>
                      <a:pt x="34" y="209"/>
                    </a:cubicBezTo>
                    <a:cubicBezTo>
                      <a:pt x="0" y="302"/>
                      <a:pt x="20" y="378"/>
                      <a:pt x="74" y="454"/>
                    </a:cubicBezTo>
                    <a:cubicBezTo>
                      <a:pt x="125" y="530"/>
                      <a:pt x="304" y="630"/>
                      <a:pt x="375" y="640"/>
                    </a:cubicBezTo>
                    <a:cubicBezTo>
                      <a:pt x="427" y="648"/>
                      <a:pt x="470" y="651"/>
                      <a:pt x="513" y="651"/>
                    </a:cubicBezTo>
                    <a:cubicBezTo>
                      <a:pt x="553" y="651"/>
                      <a:pt x="593" y="648"/>
                      <a:pt x="639" y="645"/>
                    </a:cubicBezTo>
                    <a:cubicBezTo>
                      <a:pt x="1220" y="612"/>
                      <a:pt x="1184" y="36"/>
                      <a:pt x="558" y="2"/>
                    </a:cubicBezTo>
                    <a:cubicBezTo>
                      <a:pt x="531" y="0"/>
                      <a:pt x="517" y="0"/>
                      <a:pt x="5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6579995" y="3569617"/>
                <a:ext cx="67725" cy="24484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774" extrusionOk="0">
                    <a:moveTo>
                      <a:pt x="1870" y="0"/>
                    </a:moveTo>
                    <a:cubicBezTo>
                      <a:pt x="1850" y="0"/>
                      <a:pt x="1833" y="6"/>
                      <a:pt x="1819" y="22"/>
                    </a:cubicBezTo>
                    <a:cubicBezTo>
                      <a:pt x="1791" y="10"/>
                      <a:pt x="1779" y="9"/>
                      <a:pt x="1769" y="6"/>
                    </a:cubicBezTo>
                    <a:cubicBezTo>
                      <a:pt x="1760" y="4"/>
                      <a:pt x="1750" y="4"/>
                      <a:pt x="1741" y="4"/>
                    </a:cubicBezTo>
                    <a:cubicBezTo>
                      <a:pt x="1728" y="4"/>
                      <a:pt x="1717" y="6"/>
                      <a:pt x="1704" y="9"/>
                    </a:cubicBezTo>
                    <a:cubicBezTo>
                      <a:pt x="1685" y="10"/>
                      <a:pt x="1668" y="12"/>
                      <a:pt x="1650" y="17"/>
                    </a:cubicBezTo>
                    <a:cubicBezTo>
                      <a:pt x="1632" y="19"/>
                      <a:pt x="1617" y="25"/>
                      <a:pt x="1598" y="30"/>
                    </a:cubicBezTo>
                    <a:cubicBezTo>
                      <a:pt x="1535" y="52"/>
                      <a:pt x="1502" y="63"/>
                      <a:pt x="1468" y="77"/>
                    </a:cubicBezTo>
                    <a:cubicBezTo>
                      <a:pt x="1362" y="113"/>
                      <a:pt x="1256" y="135"/>
                      <a:pt x="1137" y="146"/>
                    </a:cubicBezTo>
                    <a:cubicBezTo>
                      <a:pt x="1104" y="149"/>
                      <a:pt x="1060" y="152"/>
                      <a:pt x="1012" y="152"/>
                    </a:cubicBezTo>
                    <a:cubicBezTo>
                      <a:pt x="927" y="152"/>
                      <a:pt x="845" y="146"/>
                      <a:pt x="765" y="133"/>
                    </a:cubicBezTo>
                    <a:cubicBezTo>
                      <a:pt x="710" y="125"/>
                      <a:pt x="657" y="109"/>
                      <a:pt x="603" y="95"/>
                    </a:cubicBezTo>
                    <a:cubicBezTo>
                      <a:pt x="537" y="76"/>
                      <a:pt x="478" y="59"/>
                      <a:pt x="415" y="47"/>
                    </a:cubicBezTo>
                    <a:cubicBezTo>
                      <a:pt x="374" y="40"/>
                      <a:pt x="332" y="35"/>
                      <a:pt x="292" y="35"/>
                    </a:cubicBezTo>
                    <a:cubicBezTo>
                      <a:pt x="274" y="35"/>
                      <a:pt x="258" y="37"/>
                      <a:pt x="242" y="39"/>
                    </a:cubicBezTo>
                    <a:cubicBezTo>
                      <a:pt x="232" y="40"/>
                      <a:pt x="225" y="40"/>
                      <a:pt x="218" y="42"/>
                    </a:cubicBezTo>
                    <a:cubicBezTo>
                      <a:pt x="199" y="47"/>
                      <a:pt x="182" y="52"/>
                      <a:pt x="166" y="56"/>
                    </a:cubicBezTo>
                    <a:cubicBezTo>
                      <a:pt x="159" y="59"/>
                      <a:pt x="152" y="60"/>
                      <a:pt x="145" y="63"/>
                    </a:cubicBezTo>
                    <a:lnTo>
                      <a:pt x="139" y="63"/>
                    </a:lnTo>
                    <a:cubicBezTo>
                      <a:pt x="129" y="63"/>
                      <a:pt x="123" y="66"/>
                      <a:pt x="118" y="69"/>
                    </a:cubicBezTo>
                    <a:cubicBezTo>
                      <a:pt x="106" y="76"/>
                      <a:pt x="96" y="82"/>
                      <a:pt x="86" y="90"/>
                    </a:cubicBezTo>
                    <a:cubicBezTo>
                      <a:pt x="67" y="103"/>
                      <a:pt x="57" y="112"/>
                      <a:pt x="50" y="120"/>
                    </a:cubicBezTo>
                    <a:cubicBezTo>
                      <a:pt x="32" y="139"/>
                      <a:pt x="17" y="163"/>
                      <a:pt x="9" y="195"/>
                    </a:cubicBezTo>
                    <a:lnTo>
                      <a:pt x="2" y="226"/>
                    </a:lnTo>
                    <a:cubicBezTo>
                      <a:pt x="2" y="245"/>
                      <a:pt x="0" y="261"/>
                      <a:pt x="2" y="277"/>
                    </a:cubicBezTo>
                    <a:cubicBezTo>
                      <a:pt x="9" y="311"/>
                      <a:pt x="17" y="338"/>
                      <a:pt x="32" y="368"/>
                    </a:cubicBezTo>
                    <a:cubicBezTo>
                      <a:pt x="42" y="390"/>
                      <a:pt x="56" y="411"/>
                      <a:pt x="75" y="438"/>
                    </a:cubicBezTo>
                    <a:cubicBezTo>
                      <a:pt x="99" y="468"/>
                      <a:pt x="123" y="497"/>
                      <a:pt x="150" y="524"/>
                    </a:cubicBezTo>
                    <a:cubicBezTo>
                      <a:pt x="173" y="547"/>
                      <a:pt x="199" y="567"/>
                      <a:pt x="224" y="586"/>
                    </a:cubicBezTo>
                    <a:cubicBezTo>
                      <a:pt x="259" y="613"/>
                      <a:pt x="295" y="632"/>
                      <a:pt x="331" y="649"/>
                    </a:cubicBezTo>
                    <a:cubicBezTo>
                      <a:pt x="397" y="683"/>
                      <a:pt x="474" y="710"/>
                      <a:pt x="571" y="732"/>
                    </a:cubicBezTo>
                    <a:cubicBezTo>
                      <a:pt x="650" y="749"/>
                      <a:pt x="740" y="762"/>
                      <a:pt x="855" y="771"/>
                    </a:cubicBezTo>
                    <a:cubicBezTo>
                      <a:pt x="888" y="773"/>
                      <a:pt x="919" y="773"/>
                      <a:pt x="954" y="773"/>
                    </a:cubicBezTo>
                    <a:cubicBezTo>
                      <a:pt x="1031" y="773"/>
                      <a:pt x="1108" y="769"/>
                      <a:pt x="1184" y="762"/>
                    </a:cubicBezTo>
                    <a:cubicBezTo>
                      <a:pt x="1645" y="719"/>
                      <a:pt x="2141" y="583"/>
                      <a:pt x="2015" y="140"/>
                    </a:cubicBezTo>
                    <a:cubicBezTo>
                      <a:pt x="2012" y="123"/>
                      <a:pt x="2003" y="105"/>
                      <a:pt x="1993" y="88"/>
                    </a:cubicBezTo>
                    <a:cubicBezTo>
                      <a:pt x="1975" y="52"/>
                      <a:pt x="1940" y="30"/>
                      <a:pt x="1910" y="13"/>
                    </a:cubicBezTo>
                    <a:cubicBezTo>
                      <a:pt x="1896" y="3"/>
                      <a:pt x="1882" y="0"/>
                      <a:pt x="1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6556461" y="3635286"/>
                <a:ext cx="28817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55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6"/>
                    </a:cubicBezTo>
                    <a:cubicBezTo>
                      <a:pt x="1" y="103"/>
                      <a:pt x="80" y="95"/>
                      <a:pt x="141" y="101"/>
                    </a:cubicBezTo>
                    <a:cubicBezTo>
                      <a:pt x="302" y="122"/>
                      <a:pt x="428" y="165"/>
                      <a:pt x="552" y="217"/>
                    </a:cubicBezTo>
                    <a:cubicBezTo>
                      <a:pt x="551" y="216"/>
                      <a:pt x="551" y="216"/>
                      <a:pt x="551" y="216"/>
                    </a:cubicBezTo>
                    <a:lnTo>
                      <a:pt x="551" y="216"/>
                    </a:lnTo>
                    <a:cubicBezTo>
                      <a:pt x="551" y="216"/>
                      <a:pt x="551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2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3" y="217"/>
                      <a:pt x="554" y="217"/>
                    </a:cubicBezTo>
                    <a:lnTo>
                      <a:pt x="554" y="217"/>
                    </a:lnTo>
                    <a:cubicBezTo>
                      <a:pt x="574" y="225"/>
                      <a:pt x="678" y="270"/>
                      <a:pt x="819" y="347"/>
                    </a:cubicBezTo>
                    <a:cubicBezTo>
                      <a:pt x="828" y="352"/>
                      <a:pt x="836" y="354"/>
                      <a:pt x="844" y="354"/>
                    </a:cubicBezTo>
                    <a:cubicBezTo>
                      <a:pt x="887" y="354"/>
                      <a:pt x="911" y="291"/>
                      <a:pt x="867" y="267"/>
                    </a:cubicBezTo>
                    <a:cubicBezTo>
                      <a:pt x="589" y="115"/>
                      <a:pt x="345" y="16"/>
                      <a:pt x="50" y="0"/>
                    </a:cubicBezTo>
                    <a:cubicBezTo>
                      <a:pt x="48" y="0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6561174" y="3624246"/>
                <a:ext cx="22048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9" extrusionOk="0">
                    <a:moveTo>
                      <a:pt x="54" y="0"/>
                    </a:moveTo>
                    <a:cubicBezTo>
                      <a:pt x="38" y="1"/>
                      <a:pt x="22" y="10"/>
                      <a:pt x="14" y="24"/>
                    </a:cubicBezTo>
                    <a:cubicBezTo>
                      <a:pt x="1" y="46"/>
                      <a:pt x="8" y="77"/>
                      <a:pt x="31" y="89"/>
                    </a:cubicBezTo>
                    <a:cubicBezTo>
                      <a:pt x="111" y="136"/>
                      <a:pt x="188" y="185"/>
                      <a:pt x="264" y="235"/>
                    </a:cubicBezTo>
                    <a:cubicBezTo>
                      <a:pt x="375" y="309"/>
                      <a:pt x="502" y="410"/>
                      <a:pt x="502" y="410"/>
                    </a:cubicBezTo>
                    <a:cubicBezTo>
                      <a:pt x="503" y="410"/>
                      <a:pt x="511" y="417"/>
                      <a:pt x="511" y="417"/>
                    </a:cubicBezTo>
                    <a:cubicBezTo>
                      <a:pt x="510" y="416"/>
                      <a:pt x="510" y="416"/>
                      <a:pt x="510" y="416"/>
                    </a:cubicBezTo>
                    <a:lnTo>
                      <a:pt x="510" y="416"/>
                    </a:lnTo>
                    <a:cubicBezTo>
                      <a:pt x="512" y="416"/>
                      <a:pt x="604" y="490"/>
                      <a:pt x="609" y="495"/>
                    </a:cubicBezTo>
                    <a:cubicBezTo>
                      <a:pt x="621" y="505"/>
                      <a:pt x="633" y="509"/>
                      <a:pt x="644" y="509"/>
                    </a:cubicBezTo>
                    <a:cubicBezTo>
                      <a:pt x="656" y="509"/>
                      <a:pt x="668" y="504"/>
                      <a:pt x="677" y="495"/>
                    </a:cubicBezTo>
                    <a:cubicBezTo>
                      <a:pt x="697" y="475"/>
                      <a:pt x="695" y="444"/>
                      <a:pt x="677" y="428"/>
                    </a:cubicBezTo>
                    <a:cubicBezTo>
                      <a:pt x="584" y="354"/>
                      <a:pt x="489" y="281"/>
                      <a:pt x="395" y="210"/>
                    </a:cubicBezTo>
                    <a:cubicBezTo>
                      <a:pt x="292" y="137"/>
                      <a:pt x="187" y="67"/>
                      <a:pt x="77" y="6"/>
                    </a:cubicBezTo>
                    <a:cubicBezTo>
                      <a:pt x="70" y="1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6571391" y="3617255"/>
                <a:ext cx="19644" cy="22333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06" extrusionOk="0">
                    <a:moveTo>
                      <a:pt x="46" y="1"/>
                    </a:moveTo>
                    <a:cubicBezTo>
                      <a:pt x="44" y="2"/>
                      <a:pt x="42" y="2"/>
                      <a:pt x="37" y="5"/>
                    </a:cubicBezTo>
                    <a:cubicBezTo>
                      <a:pt x="24" y="8"/>
                      <a:pt x="16" y="16"/>
                      <a:pt x="9" y="26"/>
                    </a:cubicBezTo>
                    <a:cubicBezTo>
                      <a:pt x="2" y="36"/>
                      <a:pt x="0" y="51"/>
                      <a:pt x="3" y="62"/>
                    </a:cubicBezTo>
                    <a:cubicBezTo>
                      <a:pt x="7" y="72"/>
                      <a:pt x="14" y="85"/>
                      <a:pt x="24" y="91"/>
                    </a:cubicBezTo>
                    <a:cubicBezTo>
                      <a:pt x="42" y="98"/>
                      <a:pt x="57" y="105"/>
                      <a:pt x="72" y="114"/>
                    </a:cubicBezTo>
                    <a:cubicBezTo>
                      <a:pt x="93" y="124"/>
                      <a:pt x="113" y="138"/>
                      <a:pt x="130" y="151"/>
                    </a:cubicBezTo>
                    <a:cubicBezTo>
                      <a:pt x="156" y="171"/>
                      <a:pt x="180" y="192"/>
                      <a:pt x="202" y="215"/>
                    </a:cubicBezTo>
                    <a:cubicBezTo>
                      <a:pt x="223" y="238"/>
                      <a:pt x="245" y="264"/>
                      <a:pt x="265" y="288"/>
                    </a:cubicBezTo>
                    <a:cubicBezTo>
                      <a:pt x="289" y="321"/>
                      <a:pt x="516" y="695"/>
                      <a:pt x="547" y="704"/>
                    </a:cubicBezTo>
                    <a:cubicBezTo>
                      <a:pt x="552" y="705"/>
                      <a:pt x="556" y="706"/>
                      <a:pt x="561" y="706"/>
                    </a:cubicBezTo>
                    <a:cubicBezTo>
                      <a:pt x="597" y="706"/>
                      <a:pt x="621" y="663"/>
                      <a:pt x="601" y="635"/>
                    </a:cubicBezTo>
                    <a:cubicBezTo>
                      <a:pt x="521" y="520"/>
                      <a:pt x="457" y="396"/>
                      <a:pt x="375" y="280"/>
                    </a:cubicBezTo>
                    <a:cubicBezTo>
                      <a:pt x="339" y="227"/>
                      <a:pt x="299" y="177"/>
                      <a:pt x="252" y="129"/>
                    </a:cubicBezTo>
                    <a:cubicBezTo>
                      <a:pt x="231" y="108"/>
                      <a:pt x="208" y="88"/>
                      <a:pt x="185" y="72"/>
                    </a:cubicBezTo>
                    <a:cubicBezTo>
                      <a:pt x="172" y="62"/>
                      <a:pt x="158" y="52"/>
                      <a:pt x="142" y="43"/>
                    </a:cubicBezTo>
                    <a:cubicBezTo>
                      <a:pt x="120" y="29"/>
                      <a:pt x="95" y="19"/>
                      <a:pt x="72" y="8"/>
                    </a:cubicBezTo>
                    <a:cubicBezTo>
                      <a:pt x="63" y="5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6654269" y="3318455"/>
                <a:ext cx="437130" cy="404010"/>
              </a:xfrm>
              <a:custGeom>
                <a:avLst/>
                <a:gdLst/>
                <a:ahLst/>
                <a:cxnLst/>
                <a:rect l="l" t="t" r="r" b="b"/>
                <a:pathLst>
                  <a:path w="13819" h="12772" extrusionOk="0">
                    <a:moveTo>
                      <a:pt x="11593" y="0"/>
                    </a:moveTo>
                    <a:cubicBezTo>
                      <a:pt x="11540" y="0"/>
                      <a:pt x="11498" y="36"/>
                      <a:pt x="11486" y="81"/>
                    </a:cubicBezTo>
                    <a:cubicBezTo>
                      <a:pt x="11058" y="82"/>
                      <a:pt x="9844" y="365"/>
                      <a:pt x="8159" y="365"/>
                    </a:cubicBezTo>
                    <a:cubicBezTo>
                      <a:pt x="7842" y="365"/>
                      <a:pt x="7508" y="355"/>
                      <a:pt x="7160" y="331"/>
                    </a:cubicBezTo>
                    <a:cubicBezTo>
                      <a:pt x="6663" y="297"/>
                      <a:pt x="6177" y="285"/>
                      <a:pt x="5712" y="285"/>
                    </a:cubicBezTo>
                    <a:cubicBezTo>
                      <a:pt x="4530" y="285"/>
                      <a:pt x="3483" y="364"/>
                      <a:pt x="2730" y="364"/>
                    </a:cubicBezTo>
                    <a:cubicBezTo>
                      <a:pt x="2180" y="364"/>
                      <a:pt x="1787" y="322"/>
                      <a:pt x="1613" y="177"/>
                    </a:cubicBezTo>
                    <a:cubicBezTo>
                      <a:pt x="1601" y="168"/>
                      <a:pt x="1590" y="162"/>
                      <a:pt x="1573" y="162"/>
                    </a:cubicBezTo>
                    <a:cubicBezTo>
                      <a:pt x="1553" y="162"/>
                      <a:pt x="1548" y="163"/>
                      <a:pt x="1547" y="163"/>
                    </a:cubicBezTo>
                    <a:cubicBezTo>
                      <a:pt x="1545" y="163"/>
                      <a:pt x="1558" y="161"/>
                      <a:pt x="1527" y="151"/>
                    </a:cubicBezTo>
                    <a:cubicBezTo>
                      <a:pt x="1518" y="148"/>
                      <a:pt x="1510" y="147"/>
                      <a:pt x="1503" y="147"/>
                    </a:cubicBezTo>
                    <a:cubicBezTo>
                      <a:pt x="1472" y="147"/>
                      <a:pt x="1450" y="167"/>
                      <a:pt x="1435" y="197"/>
                    </a:cubicBezTo>
                    <a:cubicBezTo>
                      <a:pt x="1197" y="702"/>
                      <a:pt x="988" y="1232"/>
                      <a:pt x="809" y="1773"/>
                    </a:cubicBezTo>
                    <a:cubicBezTo>
                      <a:pt x="640" y="2284"/>
                      <a:pt x="503" y="2821"/>
                      <a:pt x="387" y="3415"/>
                    </a:cubicBezTo>
                    <a:cubicBezTo>
                      <a:pt x="187" y="4439"/>
                      <a:pt x="73" y="5545"/>
                      <a:pt x="41" y="6796"/>
                    </a:cubicBezTo>
                    <a:cubicBezTo>
                      <a:pt x="0" y="8434"/>
                      <a:pt x="75" y="11026"/>
                      <a:pt x="1110" y="12390"/>
                    </a:cubicBezTo>
                    <a:cubicBezTo>
                      <a:pt x="1176" y="12481"/>
                      <a:pt x="1207" y="12509"/>
                      <a:pt x="1263" y="12554"/>
                    </a:cubicBezTo>
                    <a:cubicBezTo>
                      <a:pt x="1305" y="12587"/>
                      <a:pt x="1358" y="12590"/>
                      <a:pt x="1411" y="12590"/>
                    </a:cubicBezTo>
                    <a:cubicBezTo>
                      <a:pt x="1422" y="12590"/>
                      <a:pt x="1434" y="12589"/>
                      <a:pt x="1445" y="12589"/>
                    </a:cubicBezTo>
                    <a:cubicBezTo>
                      <a:pt x="2475" y="12535"/>
                      <a:pt x="3236" y="12515"/>
                      <a:pt x="3861" y="12515"/>
                    </a:cubicBezTo>
                    <a:cubicBezTo>
                      <a:pt x="5064" y="12515"/>
                      <a:pt x="5767" y="12588"/>
                      <a:pt x="6924" y="12627"/>
                    </a:cubicBezTo>
                    <a:cubicBezTo>
                      <a:pt x="9230" y="12704"/>
                      <a:pt x="9193" y="12631"/>
                      <a:pt x="11514" y="12768"/>
                    </a:cubicBezTo>
                    <a:cubicBezTo>
                      <a:pt x="11548" y="12771"/>
                      <a:pt x="11586" y="12772"/>
                      <a:pt x="11625" y="12772"/>
                    </a:cubicBezTo>
                    <a:cubicBezTo>
                      <a:pt x="11824" y="12772"/>
                      <a:pt x="12064" y="12735"/>
                      <a:pt x="12073" y="12562"/>
                    </a:cubicBezTo>
                    <a:cubicBezTo>
                      <a:pt x="12614" y="11959"/>
                      <a:pt x="12932" y="10354"/>
                      <a:pt x="13045" y="9538"/>
                    </a:cubicBezTo>
                    <a:cubicBezTo>
                      <a:pt x="13818" y="3954"/>
                      <a:pt x="12196" y="1448"/>
                      <a:pt x="11806" y="406"/>
                    </a:cubicBezTo>
                    <a:lnTo>
                      <a:pt x="11806" y="406"/>
                    </a:lnTo>
                    <a:lnTo>
                      <a:pt x="11808" y="411"/>
                    </a:lnTo>
                    <a:cubicBezTo>
                      <a:pt x="11699" y="116"/>
                      <a:pt x="11715" y="0"/>
                      <a:pt x="115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>
                <a:off x="6694220" y="3378114"/>
                <a:ext cx="35650" cy="324328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253" extrusionOk="0">
                    <a:moveTo>
                      <a:pt x="845" y="1305"/>
                    </a:moveTo>
                    <a:cubicBezTo>
                      <a:pt x="845" y="1306"/>
                      <a:pt x="845" y="1307"/>
                      <a:pt x="845" y="1308"/>
                    </a:cubicBezTo>
                    <a:lnTo>
                      <a:pt x="845" y="1308"/>
                    </a:lnTo>
                    <a:cubicBezTo>
                      <a:pt x="845" y="1307"/>
                      <a:pt x="845" y="1306"/>
                      <a:pt x="845" y="1305"/>
                    </a:cubicBezTo>
                    <a:close/>
                    <a:moveTo>
                      <a:pt x="1074" y="0"/>
                    </a:moveTo>
                    <a:cubicBezTo>
                      <a:pt x="1056" y="0"/>
                      <a:pt x="1034" y="13"/>
                      <a:pt x="1028" y="35"/>
                    </a:cubicBezTo>
                    <a:cubicBezTo>
                      <a:pt x="877" y="617"/>
                      <a:pt x="748" y="1209"/>
                      <a:pt x="649" y="1804"/>
                    </a:cubicBezTo>
                    <a:cubicBezTo>
                      <a:pt x="0" y="5749"/>
                      <a:pt x="837" y="10122"/>
                      <a:pt x="1024" y="10242"/>
                    </a:cubicBezTo>
                    <a:cubicBezTo>
                      <a:pt x="1035" y="10249"/>
                      <a:pt x="1047" y="10252"/>
                      <a:pt x="1058" y="10252"/>
                    </a:cubicBezTo>
                    <a:cubicBezTo>
                      <a:pt x="1095" y="10252"/>
                      <a:pt x="1126" y="10217"/>
                      <a:pt x="1117" y="10177"/>
                    </a:cubicBezTo>
                    <a:cubicBezTo>
                      <a:pt x="569" y="7633"/>
                      <a:pt x="320" y="4231"/>
                      <a:pt x="845" y="1308"/>
                    </a:cubicBezTo>
                    <a:lnTo>
                      <a:pt x="845" y="1308"/>
                    </a:lnTo>
                    <a:cubicBezTo>
                      <a:pt x="844" y="1308"/>
                      <a:pt x="844" y="1309"/>
                      <a:pt x="844" y="1309"/>
                    </a:cubicBezTo>
                    <a:lnTo>
                      <a:pt x="844" y="1309"/>
                    </a:lnTo>
                    <a:cubicBezTo>
                      <a:pt x="921" y="892"/>
                      <a:pt x="1010" y="474"/>
                      <a:pt x="1120" y="62"/>
                    </a:cubicBezTo>
                    <a:cubicBezTo>
                      <a:pt x="1126" y="36"/>
                      <a:pt x="1116" y="10"/>
                      <a:pt x="1089" y="2"/>
                    </a:cubicBezTo>
                    <a:cubicBezTo>
                      <a:pt x="1084" y="0"/>
                      <a:pt x="1080" y="0"/>
                      <a:pt x="10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>
                <a:off x="6768588" y="3405950"/>
                <a:ext cx="17335" cy="29282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257" extrusionOk="0">
                    <a:moveTo>
                      <a:pt x="217" y="1"/>
                    </a:moveTo>
                    <a:cubicBezTo>
                      <a:pt x="188" y="1"/>
                      <a:pt x="168" y="22"/>
                      <a:pt x="167" y="48"/>
                    </a:cubicBezTo>
                    <a:cubicBezTo>
                      <a:pt x="98" y="667"/>
                      <a:pt x="52" y="1290"/>
                      <a:pt x="26" y="1911"/>
                    </a:cubicBezTo>
                    <a:cubicBezTo>
                      <a:pt x="2" y="2527"/>
                      <a:pt x="0" y="3142"/>
                      <a:pt x="15" y="3758"/>
                    </a:cubicBezTo>
                    <a:cubicBezTo>
                      <a:pt x="28" y="4372"/>
                      <a:pt x="61" y="4985"/>
                      <a:pt x="98" y="5599"/>
                    </a:cubicBezTo>
                    <a:cubicBezTo>
                      <a:pt x="137" y="6209"/>
                      <a:pt x="184" y="6821"/>
                      <a:pt x="240" y="7431"/>
                    </a:cubicBezTo>
                    <a:cubicBezTo>
                      <a:pt x="267" y="7726"/>
                      <a:pt x="295" y="8024"/>
                      <a:pt x="326" y="8319"/>
                    </a:cubicBezTo>
                    <a:cubicBezTo>
                      <a:pt x="356" y="8615"/>
                      <a:pt x="390" y="8911"/>
                      <a:pt x="421" y="9208"/>
                    </a:cubicBezTo>
                    <a:cubicBezTo>
                      <a:pt x="426" y="9235"/>
                      <a:pt x="454" y="9255"/>
                      <a:pt x="482" y="9256"/>
                    </a:cubicBezTo>
                    <a:cubicBezTo>
                      <a:pt x="482" y="9256"/>
                      <a:pt x="483" y="9256"/>
                      <a:pt x="484" y="9256"/>
                    </a:cubicBezTo>
                    <a:cubicBezTo>
                      <a:pt x="520" y="9256"/>
                      <a:pt x="547" y="9223"/>
                      <a:pt x="546" y="9198"/>
                    </a:cubicBezTo>
                    <a:cubicBezTo>
                      <a:pt x="526" y="8887"/>
                      <a:pt x="506" y="8576"/>
                      <a:pt x="483" y="8267"/>
                    </a:cubicBezTo>
                    <a:cubicBezTo>
                      <a:pt x="460" y="7959"/>
                      <a:pt x="433" y="7648"/>
                      <a:pt x="406" y="7341"/>
                    </a:cubicBezTo>
                    <a:cubicBezTo>
                      <a:pt x="354" y="6728"/>
                      <a:pt x="301" y="6112"/>
                      <a:pt x="254" y="5496"/>
                    </a:cubicBezTo>
                    <a:cubicBezTo>
                      <a:pt x="207" y="4884"/>
                      <a:pt x="174" y="4268"/>
                      <a:pt x="155" y="3654"/>
                    </a:cubicBezTo>
                    <a:cubicBezTo>
                      <a:pt x="135" y="3038"/>
                      <a:pt x="131" y="2421"/>
                      <a:pt x="147" y="1805"/>
                    </a:cubicBezTo>
                    <a:cubicBezTo>
                      <a:pt x="162" y="1218"/>
                      <a:pt x="201" y="635"/>
                      <a:pt x="263" y="51"/>
                    </a:cubicBezTo>
                    <a:cubicBezTo>
                      <a:pt x="267" y="27"/>
                      <a:pt x="242" y="2"/>
                      <a:pt x="2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6843874" y="3425215"/>
                <a:ext cx="14076" cy="27716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762" extrusionOk="0">
                    <a:moveTo>
                      <a:pt x="172" y="0"/>
                    </a:moveTo>
                    <a:cubicBezTo>
                      <a:pt x="148" y="0"/>
                      <a:pt x="126" y="22"/>
                      <a:pt x="123" y="45"/>
                    </a:cubicBezTo>
                    <a:cubicBezTo>
                      <a:pt x="0" y="3019"/>
                      <a:pt x="295" y="4579"/>
                      <a:pt x="158" y="8685"/>
                    </a:cubicBezTo>
                    <a:cubicBezTo>
                      <a:pt x="156" y="8735"/>
                      <a:pt x="193" y="8761"/>
                      <a:pt x="231" y="8761"/>
                    </a:cubicBezTo>
                    <a:cubicBezTo>
                      <a:pt x="266" y="8761"/>
                      <a:pt x="301" y="8739"/>
                      <a:pt x="305" y="8692"/>
                    </a:cubicBezTo>
                    <a:cubicBezTo>
                      <a:pt x="444" y="6743"/>
                      <a:pt x="186" y="3632"/>
                      <a:pt x="194" y="1210"/>
                    </a:cubicBezTo>
                    <a:cubicBezTo>
                      <a:pt x="195" y="824"/>
                      <a:pt x="202" y="437"/>
                      <a:pt x="219" y="50"/>
                    </a:cubicBezTo>
                    <a:cubicBezTo>
                      <a:pt x="221" y="25"/>
                      <a:pt x="199" y="2"/>
                      <a:pt x="1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6913877" y="3418224"/>
                <a:ext cx="18378" cy="28048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867" extrusionOk="0">
                    <a:moveTo>
                      <a:pt x="75" y="1"/>
                    </a:moveTo>
                    <a:cubicBezTo>
                      <a:pt x="50" y="5"/>
                      <a:pt x="30" y="25"/>
                      <a:pt x="28" y="50"/>
                    </a:cubicBezTo>
                    <a:cubicBezTo>
                      <a:pt x="15" y="213"/>
                      <a:pt x="7" y="376"/>
                      <a:pt x="5" y="541"/>
                    </a:cubicBezTo>
                    <a:cubicBezTo>
                      <a:pt x="1" y="717"/>
                      <a:pt x="5" y="893"/>
                      <a:pt x="11" y="1070"/>
                    </a:cubicBezTo>
                    <a:cubicBezTo>
                      <a:pt x="21" y="1408"/>
                      <a:pt x="50" y="1746"/>
                      <a:pt x="84" y="2083"/>
                    </a:cubicBezTo>
                    <a:cubicBezTo>
                      <a:pt x="156" y="2784"/>
                      <a:pt x="257" y="3485"/>
                      <a:pt x="319" y="4188"/>
                    </a:cubicBezTo>
                    <a:lnTo>
                      <a:pt x="319" y="4172"/>
                    </a:lnTo>
                    <a:cubicBezTo>
                      <a:pt x="333" y="4347"/>
                      <a:pt x="345" y="4523"/>
                      <a:pt x="355" y="4697"/>
                    </a:cubicBezTo>
                    <a:cubicBezTo>
                      <a:pt x="365" y="4898"/>
                      <a:pt x="372" y="5097"/>
                      <a:pt x="379" y="5297"/>
                    </a:cubicBezTo>
                    <a:cubicBezTo>
                      <a:pt x="392" y="5685"/>
                      <a:pt x="400" y="6076"/>
                      <a:pt x="406" y="6464"/>
                    </a:cubicBezTo>
                    <a:cubicBezTo>
                      <a:pt x="408" y="6527"/>
                      <a:pt x="431" y="8800"/>
                      <a:pt x="472" y="8847"/>
                    </a:cubicBezTo>
                    <a:cubicBezTo>
                      <a:pt x="485" y="8861"/>
                      <a:pt x="501" y="8867"/>
                      <a:pt x="517" y="8867"/>
                    </a:cubicBezTo>
                    <a:cubicBezTo>
                      <a:pt x="549" y="8867"/>
                      <a:pt x="581" y="8841"/>
                      <a:pt x="581" y="8807"/>
                    </a:cubicBezTo>
                    <a:cubicBezTo>
                      <a:pt x="536" y="6970"/>
                      <a:pt x="541" y="6241"/>
                      <a:pt x="495" y="5153"/>
                    </a:cubicBezTo>
                    <a:cubicBezTo>
                      <a:pt x="483" y="4862"/>
                      <a:pt x="469" y="4573"/>
                      <a:pt x="443" y="4282"/>
                    </a:cubicBezTo>
                    <a:cubicBezTo>
                      <a:pt x="419" y="3993"/>
                      <a:pt x="386" y="3705"/>
                      <a:pt x="352" y="3416"/>
                    </a:cubicBezTo>
                    <a:cubicBezTo>
                      <a:pt x="280" y="2833"/>
                      <a:pt x="200" y="2252"/>
                      <a:pt x="148" y="1665"/>
                    </a:cubicBezTo>
                    <a:lnTo>
                      <a:pt x="148" y="1679"/>
                    </a:lnTo>
                    <a:cubicBezTo>
                      <a:pt x="101" y="1138"/>
                      <a:pt x="80" y="594"/>
                      <a:pt x="121" y="51"/>
                    </a:cubicBezTo>
                    <a:cubicBezTo>
                      <a:pt x="123" y="27"/>
                      <a:pt x="101" y="4"/>
                      <a:pt x="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6980020" y="3376880"/>
                <a:ext cx="28880" cy="319109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0088" extrusionOk="0">
                    <a:moveTo>
                      <a:pt x="69" y="1"/>
                    </a:moveTo>
                    <a:cubicBezTo>
                      <a:pt x="58" y="1"/>
                      <a:pt x="48" y="3"/>
                      <a:pt x="39" y="8"/>
                    </a:cubicBezTo>
                    <a:cubicBezTo>
                      <a:pt x="22" y="16"/>
                      <a:pt x="12" y="29"/>
                      <a:pt x="6" y="45"/>
                    </a:cubicBezTo>
                    <a:cubicBezTo>
                      <a:pt x="0" y="62"/>
                      <a:pt x="5" y="79"/>
                      <a:pt x="11" y="96"/>
                    </a:cubicBezTo>
                    <a:cubicBezTo>
                      <a:pt x="13" y="104"/>
                      <a:pt x="15" y="112"/>
                      <a:pt x="19" y="119"/>
                    </a:cubicBezTo>
                    <a:cubicBezTo>
                      <a:pt x="18" y="118"/>
                      <a:pt x="18" y="117"/>
                      <a:pt x="15" y="112"/>
                    </a:cubicBezTo>
                    <a:lnTo>
                      <a:pt x="15" y="112"/>
                    </a:lnTo>
                    <a:cubicBezTo>
                      <a:pt x="636" y="1816"/>
                      <a:pt x="562" y="3718"/>
                      <a:pt x="537" y="5861"/>
                    </a:cubicBezTo>
                    <a:cubicBezTo>
                      <a:pt x="522" y="7441"/>
                      <a:pt x="480" y="8613"/>
                      <a:pt x="241" y="9995"/>
                    </a:cubicBezTo>
                    <a:cubicBezTo>
                      <a:pt x="238" y="10056"/>
                      <a:pt x="285" y="10087"/>
                      <a:pt x="331" y="10087"/>
                    </a:cubicBezTo>
                    <a:cubicBezTo>
                      <a:pt x="368" y="10087"/>
                      <a:pt x="405" y="10067"/>
                      <a:pt x="414" y="10027"/>
                    </a:cubicBezTo>
                    <a:cubicBezTo>
                      <a:pt x="842" y="8028"/>
                      <a:pt x="913" y="2804"/>
                      <a:pt x="354" y="741"/>
                    </a:cubicBezTo>
                    <a:cubicBezTo>
                      <a:pt x="290" y="502"/>
                      <a:pt x="212" y="267"/>
                      <a:pt x="126" y="36"/>
                    </a:cubicBezTo>
                    <a:cubicBezTo>
                      <a:pt x="121" y="19"/>
                      <a:pt x="104" y="9"/>
                      <a:pt x="89" y="3"/>
                    </a:cubicBezTo>
                    <a:cubicBezTo>
                      <a:pt x="82" y="2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6699155" y="3238298"/>
                <a:ext cx="326922" cy="197102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6231" extrusionOk="0">
                    <a:moveTo>
                      <a:pt x="5777" y="0"/>
                    </a:moveTo>
                    <a:cubicBezTo>
                      <a:pt x="5356" y="0"/>
                      <a:pt x="4912" y="29"/>
                      <a:pt x="4418" y="86"/>
                    </a:cubicBezTo>
                    <a:cubicBezTo>
                      <a:pt x="4113" y="122"/>
                      <a:pt x="3796" y="172"/>
                      <a:pt x="3474" y="236"/>
                    </a:cubicBezTo>
                    <a:cubicBezTo>
                      <a:pt x="3123" y="304"/>
                      <a:pt x="2781" y="389"/>
                      <a:pt x="2456" y="491"/>
                    </a:cubicBezTo>
                    <a:cubicBezTo>
                      <a:pt x="2079" y="609"/>
                      <a:pt x="1753" y="739"/>
                      <a:pt x="1454" y="891"/>
                    </a:cubicBezTo>
                    <a:cubicBezTo>
                      <a:pt x="1252" y="995"/>
                      <a:pt x="1061" y="1113"/>
                      <a:pt x="891" y="1240"/>
                    </a:cubicBezTo>
                    <a:cubicBezTo>
                      <a:pt x="722" y="1365"/>
                      <a:pt x="567" y="1511"/>
                      <a:pt x="436" y="1670"/>
                    </a:cubicBezTo>
                    <a:cubicBezTo>
                      <a:pt x="307" y="1823"/>
                      <a:pt x="201" y="2000"/>
                      <a:pt x="124" y="2192"/>
                    </a:cubicBezTo>
                    <a:cubicBezTo>
                      <a:pt x="46" y="2386"/>
                      <a:pt x="3" y="2609"/>
                      <a:pt x="3" y="2837"/>
                    </a:cubicBezTo>
                    <a:cubicBezTo>
                      <a:pt x="0" y="2868"/>
                      <a:pt x="26" y="2901"/>
                      <a:pt x="59" y="2910"/>
                    </a:cubicBezTo>
                    <a:cubicBezTo>
                      <a:pt x="55" y="3140"/>
                      <a:pt x="85" y="3372"/>
                      <a:pt x="142" y="3594"/>
                    </a:cubicBezTo>
                    <a:cubicBezTo>
                      <a:pt x="172" y="3706"/>
                      <a:pt x="212" y="3817"/>
                      <a:pt x="255" y="3925"/>
                    </a:cubicBezTo>
                    <a:cubicBezTo>
                      <a:pt x="301" y="4041"/>
                      <a:pt x="366" y="4152"/>
                      <a:pt x="430" y="4260"/>
                    </a:cubicBezTo>
                    <a:cubicBezTo>
                      <a:pt x="493" y="4363"/>
                      <a:pt x="556" y="4467"/>
                      <a:pt x="625" y="4565"/>
                    </a:cubicBezTo>
                    <a:cubicBezTo>
                      <a:pt x="701" y="4671"/>
                      <a:pt x="781" y="4771"/>
                      <a:pt x="867" y="4868"/>
                    </a:cubicBezTo>
                    <a:cubicBezTo>
                      <a:pt x="945" y="4957"/>
                      <a:pt x="1030" y="5042"/>
                      <a:pt x="1117" y="5122"/>
                    </a:cubicBezTo>
                    <a:cubicBezTo>
                      <a:pt x="1212" y="5208"/>
                      <a:pt x="1312" y="5292"/>
                      <a:pt x="1418" y="5365"/>
                    </a:cubicBezTo>
                    <a:cubicBezTo>
                      <a:pt x="1608" y="5498"/>
                      <a:pt x="1825" y="5593"/>
                      <a:pt x="2041" y="5672"/>
                    </a:cubicBezTo>
                    <a:cubicBezTo>
                      <a:pt x="2150" y="5710"/>
                      <a:pt x="2261" y="5743"/>
                      <a:pt x="2372" y="5772"/>
                    </a:cubicBezTo>
                    <a:cubicBezTo>
                      <a:pt x="2380" y="5775"/>
                      <a:pt x="2390" y="5780"/>
                      <a:pt x="2400" y="5785"/>
                    </a:cubicBezTo>
                    <a:cubicBezTo>
                      <a:pt x="2595" y="5866"/>
                      <a:pt x="2820" y="5938"/>
                      <a:pt x="3082" y="6001"/>
                    </a:cubicBezTo>
                    <a:cubicBezTo>
                      <a:pt x="3301" y="6053"/>
                      <a:pt x="3536" y="6096"/>
                      <a:pt x="3824" y="6136"/>
                    </a:cubicBezTo>
                    <a:cubicBezTo>
                      <a:pt x="4290" y="6197"/>
                      <a:pt x="4786" y="6226"/>
                      <a:pt x="5384" y="6230"/>
                    </a:cubicBezTo>
                    <a:lnTo>
                      <a:pt x="5469" y="6230"/>
                    </a:lnTo>
                    <a:cubicBezTo>
                      <a:pt x="5686" y="6230"/>
                      <a:pt x="5904" y="6224"/>
                      <a:pt x="6122" y="6217"/>
                    </a:cubicBezTo>
                    <a:cubicBezTo>
                      <a:pt x="6242" y="6214"/>
                      <a:pt x="6359" y="6209"/>
                      <a:pt x="6478" y="6197"/>
                    </a:cubicBezTo>
                    <a:cubicBezTo>
                      <a:pt x="6607" y="6186"/>
                      <a:pt x="6742" y="6166"/>
                      <a:pt x="6876" y="6138"/>
                    </a:cubicBezTo>
                    <a:cubicBezTo>
                      <a:pt x="7330" y="6050"/>
                      <a:pt x="7796" y="5861"/>
                      <a:pt x="8262" y="5580"/>
                    </a:cubicBezTo>
                    <a:cubicBezTo>
                      <a:pt x="8459" y="5463"/>
                      <a:pt x="8663" y="5321"/>
                      <a:pt x="8887" y="5150"/>
                    </a:cubicBezTo>
                    <a:cubicBezTo>
                      <a:pt x="9101" y="4987"/>
                      <a:pt x="9286" y="4828"/>
                      <a:pt x="9451" y="4665"/>
                    </a:cubicBezTo>
                    <a:cubicBezTo>
                      <a:pt x="9595" y="4520"/>
                      <a:pt x="9726" y="4367"/>
                      <a:pt x="9843" y="4210"/>
                    </a:cubicBezTo>
                    <a:cubicBezTo>
                      <a:pt x="9959" y="4049"/>
                      <a:pt x="10061" y="3876"/>
                      <a:pt x="10145" y="3691"/>
                    </a:cubicBezTo>
                    <a:cubicBezTo>
                      <a:pt x="10224" y="3517"/>
                      <a:pt x="10280" y="3325"/>
                      <a:pt x="10311" y="3122"/>
                    </a:cubicBezTo>
                    <a:cubicBezTo>
                      <a:pt x="10334" y="2964"/>
                      <a:pt x="10334" y="2795"/>
                      <a:pt x="10311" y="2623"/>
                    </a:cubicBezTo>
                    <a:cubicBezTo>
                      <a:pt x="10324" y="2602"/>
                      <a:pt x="10326" y="2579"/>
                      <a:pt x="10320" y="2556"/>
                    </a:cubicBezTo>
                    <a:cubicBezTo>
                      <a:pt x="10310" y="2522"/>
                      <a:pt x="10303" y="2487"/>
                      <a:pt x="10296" y="2453"/>
                    </a:cubicBezTo>
                    <a:cubicBezTo>
                      <a:pt x="10290" y="2427"/>
                      <a:pt x="10283" y="2401"/>
                      <a:pt x="10276" y="2374"/>
                    </a:cubicBezTo>
                    <a:cubicBezTo>
                      <a:pt x="10260" y="2315"/>
                      <a:pt x="10240" y="2257"/>
                      <a:pt x="10218" y="2198"/>
                    </a:cubicBezTo>
                    <a:cubicBezTo>
                      <a:pt x="10174" y="2076"/>
                      <a:pt x="10119" y="1955"/>
                      <a:pt x="10055" y="1834"/>
                    </a:cubicBezTo>
                    <a:cubicBezTo>
                      <a:pt x="10004" y="1735"/>
                      <a:pt x="9938" y="1637"/>
                      <a:pt x="9857" y="1529"/>
                    </a:cubicBezTo>
                    <a:cubicBezTo>
                      <a:pt x="9776" y="1426"/>
                      <a:pt x="9683" y="1333"/>
                      <a:pt x="9593" y="1247"/>
                    </a:cubicBezTo>
                    <a:cubicBezTo>
                      <a:pt x="9432" y="1095"/>
                      <a:pt x="9252" y="949"/>
                      <a:pt x="9053" y="818"/>
                    </a:cubicBezTo>
                    <a:cubicBezTo>
                      <a:pt x="8879" y="703"/>
                      <a:pt x="8685" y="596"/>
                      <a:pt x="8461" y="494"/>
                    </a:cubicBezTo>
                    <a:cubicBezTo>
                      <a:pt x="8089" y="324"/>
                      <a:pt x="7662" y="198"/>
                      <a:pt x="7161" y="109"/>
                    </a:cubicBezTo>
                    <a:cubicBezTo>
                      <a:pt x="6746" y="36"/>
                      <a:pt x="6304" y="0"/>
                      <a:pt x="5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6646329" y="3407595"/>
                <a:ext cx="443551" cy="154240"/>
              </a:xfrm>
              <a:custGeom>
                <a:avLst/>
                <a:gdLst/>
                <a:ahLst/>
                <a:cxnLst/>
                <a:rect l="l" t="t" r="r" b="b"/>
                <a:pathLst>
                  <a:path w="14022" h="4876" extrusionOk="0">
                    <a:moveTo>
                      <a:pt x="13289" y="0"/>
                    </a:moveTo>
                    <a:cubicBezTo>
                      <a:pt x="13267" y="0"/>
                      <a:pt x="13249" y="6"/>
                      <a:pt x="13230" y="15"/>
                    </a:cubicBezTo>
                    <a:cubicBezTo>
                      <a:pt x="13191" y="39"/>
                      <a:pt x="13174" y="61"/>
                      <a:pt x="13163" y="89"/>
                    </a:cubicBezTo>
                    <a:lnTo>
                      <a:pt x="13140" y="146"/>
                    </a:lnTo>
                    <a:lnTo>
                      <a:pt x="13131" y="169"/>
                    </a:lnTo>
                    <a:cubicBezTo>
                      <a:pt x="13105" y="214"/>
                      <a:pt x="13077" y="255"/>
                      <a:pt x="13045" y="297"/>
                    </a:cubicBezTo>
                    <a:cubicBezTo>
                      <a:pt x="13004" y="351"/>
                      <a:pt x="12966" y="400"/>
                      <a:pt x="12926" y="447"/>
                    </a:cubicBezTo>
                    <a:cubicBezTo>
                      <a:pt x="12739" y="663"/>
                      <a:pt x="12520" y="859"/>
                      <a:pt x="12278" y="1031"/>
                    </a:cubicBezTo>
                    <a:cubicBezTo>
                      <a:pt x="11977" y="1238"/>
                      <a:pt x="11641" y="1409"/>
                      <a:pt x="11251" y="1553"/>
                    </a:cubicBezTo>
                    <a:lnTo>
                      <a:pt x="11254" y="1553"/>
                    </a:lnTo>
                    <a:cubicBezTo>
                      <a:pt x="10691" y="1757"/>
                      <a:pt x="10108" y="1873"/>
                      <a:pt x="9660" y="1953"/>
                    </a:cubicBezTo>
                    <a:cubicBezTo>
                      <a:pt x="9337" y="2011"/>
                      <a:pt x="9007" y="2062"/>
                      <a:pt x="8684" y="2111"/>
                    </a:cubicBezTo>
                    <a:cubicBezTo>
                      <a:pt x="8344" y="2162"/>
                      <a:pt x="8014" y="2203"/>
                      <a:pt x="7697" y="2231"/>
                    </a:cubicBezTo>
                    <a:lnTo>
                      <a:pt x="7720" y="2233"/>
                    </a:lnTo>
                    <a:cubicBezTo>
                      <a:pt x="7412" y="2256"/>
                      <a:pt x="7096" y="2268"/>
                      <a:pt x="6784" y="2268"/>
                    </a:cubicBezTo>
                    <a:cubicBezTo>
                      <a:pt x="6132" y="2268"/>
                      <a:pt x="5473" y="2210"/>
                      <a:pt x="4826" y="2095"/>
                    </a:cubicBezTo>
                    <a:cubicBezTo>
                      <a:pt x="4218" y="1982"/>
                      <a:pt x="3658" y="1829"/>
                      <a:pt x="3144" y="1636"/>
                    </a:cubicBezTo>
                    <a:lnTo>
                      <a:pt x="2920" y="1553"/>
                    </a:lnTo>
                    <a:cubicBezTo>
                      <a:pt x="2571" y="1424"/>
                      <a:pt x="2209" y="1289"/>
                      <a:pt x="1868" y="1129"/>
                    </a:cubicBezTo>
                    <a:cubicBezTo>
                      <a:pt x="1549" y="977"/>
                      <a:pt x="1288" y="814"/>
                      <a:pt x="1068" y="630"/>
                    </a:cubicBezTo>
                    <a:cubicBezTo>
                      <a:pt x="1002" y="573"/>
                      <a:pt x="937" y="514"/>
                      <a:pt x="877" y="451"/>
                    </a:cubicBezTo>
                    <a:cubicBezTo>
                      <a:pt x="811" y="384"/>
                      <a:pt x="747" y="305"/>
                      <a:pt x="680" y="214"/>
                    </a:cubicBezTo>
                    <a:lnTo>
                      <a:pt x="667" y="197"/>
                    </a:lnTo>
                    <a:cubicBezTo>
                      <a:pt x="667" y="184"/>
                      <a:pt x="662" y="169"/>
                      <a:pt x="655" y="156"/>
                    </a:cubicBezTo>
                    <a:cubicBezTo>
                      <a:pt x="645" y="135"/>
                      <a:pt x="625" y="119"/>
                      <a:pt x="604" y="111"/>
                    </a:cubicBezTo>
                    <a:cubicBezTo>
                      <a:pt x="591" y="101"/>
                      <a:pt x="576" y="96"/>
                      <a:pt x="562" y="96"/>
                    </a:cubicBezTo>
                    <a:cubicBezTo>
                      <a:pt x="552" y="96"/>
                      <a:pt x="541" y="98"/>
                      <a:pt x="532" y="103"/>
                    </a:cubicBezTo>
                    <a:cubicBezTo>
                      <a:pt x="525" y="106"/>
                      <a:pt x="519" y="112"/>
                      <a:pt x="515" y="118"/>
                    </a:cubicBezTo>
                    <a:cubicBezTo>
                      <a:pt x="456" y="151"/>
                      <a:pt x="409" y="199"/>
                      <a:pt x="359" y="270"/>
                    </a:cubicBezTo>
                    <a:cubicBezTo>
                      <a:pt x="302" y="350"/>
                      <a:pt x="261" y="447"/>
                      <a:pt x="230" y="530"/>
                    </a:cubicBezTo>
                    <a:cubicBezTo>
                      <a:pt x="188" y="640"/>
                      <a:pt x="158" y="752"/>
                      <a:pt x="137" y="848"/>
                    </a:cubicBezTo>
                    <a:cubicBezTo>
                      <a:pt x="103" y="985"/>
                      <a:pt x="80" y="1122"/>
                      <a:pt x="61" y="1236"/>
                    </a:cubicBezTo>
                    <a:cubicBezTo>
                      <a:pt x="22" y="1488"/>
                      <a:pt x="2" y="1740"/>
                      <a:pt x="1" y="1986"/>
                    </a:cubicBezTo>
                    <a:cubicBezTo>
                      <a:pt x="1" y="2095"/>
                      <a:pt x="4" y="2195"/>
                      <a:pt x="15" y="2294"/>
                    </a:cubicBezTo>
                    <a:cubicBezTo>
                      <a:pt x="18" y="2336"/>
                      <a:pt x="25" y="2380"/>
                      <a:pt x="34" y="2423"/>
                    </a:cubicBezTo>
                    <a:cubicBezTo>
                      <a:pt x="39" y="2452"/>
                      <a:pt x="48" y="2478"/>
                      <a:pt x="55" y="2506"/>
                    </a:cubicBezTo>
                    <a:cubicBezTo>
                      <a:pt x="41" y="2519"/>
                      <a:pt x="34" y="2535"/>
                      <a:pt x="34" y="2553"/>
                    </a:cubicBezTo>
                    <a:cubicBezTo>
                      <a:pt x="34" y="2569"/>
                      <a:pt x="39" y="2582"/>
                      <a:pt x="48" y="2592"/>
                    </a:cubicBezTo>
                    <a:cubicBezTo>
                      <a:pt x="231" y="2770"/>
                      <a:pt x="430" y="2939"/>
                      <a:pt x="635" y="3093"/>
                    </a:cubicBezTo>
                    <a:cubicBezTo>
                      <a:pt x="828" y="3241"/>
                      <a:pt x="1048" y="3384"/>
                      <a:pt x="1284" y="3520"/>
                    </a:cubicBezTo>
                    <a:cubicBezTo>
                      <a:pt x="1693" y="3758"/>
                      <a:pt x="2150" y="3965"/>
                      <a:pt x="2681" y="4153"/>
                    </a:cubicBezTo>
                    <a:cubicBezTo>
                      <a:pt x="2910" y="4233"/>
                      <a:pt x="3154" y="4312"/>
                      <a:pt x="3426" y="4389"/>
                    </a:cubicBezTo>
                    <a:cubicBezTo>
                      <a:pt x="3709" y="4469"/>
                      <a:pt x="3969" y="4537"/>
                      <a:pt x="4218" y="4590"/>
                    </a:cubicBezTo>
                    <a:cubicBezTo>
                      <a:pt x="4745" y="4705"/>
                      <a:pt x="5300" y="4784"/>
                      <a:pt x="5912" y="4832"/>
                    </a:cubicBezTo>
                    <a:cubicBezTo>
                      <a:pt x="6287" y="4860"/>
                      <a:pt x="6676" y="4876"/>
                      <a:pt x="7069" y="4876"/>
                    </a:cubicBezTo>
                    <a:cubicBezTo>
                      <a:pt x="7265" y="4876"/>
                      <a:pt x="7461" y="4873"/>
                      <a:pt x="7657" y="4866"/>
                    </a:cubicBezTo>
                    <a:cubicBezTo>
                      <a:pt x="7923" y="4856"/>
                      <a:pt x="8200" y="4839"/>
                      <a:pt x="8500" y="4813"/>
                    </a:cubicBezTo>
                    <a:cubicBezTo>
                      <a:pt x="8636" y="4801"/>
                      <a:pt x="8773" y="4789"/>
                      <a:pt x="8907" y="4770"/>
                    </a:cubicBezTo>
                    <a:cubicBezTo>
                      <a:pt x="9036" y="4754"/>
                      <a:pt x="9175" y="4733"/>
                      <a:pt x="9344" y="4698"/>
                    </a:cubicBezTo>
                    <a:cubicBezTo>
                      <a:pt x="9835" y="4602"/>
                      <a:pt x="10360" y="4433"/>
                      <a:pt x="10948" y="4189"/>
                    </a:cubicBezTo>
                    <a:cubicBezTo>
                      <a:pt x="11185" y="4088"/>
                      <a:pt x="11440" y="3972"/>
                      <a:pt x="11722" y="3831"/>
                    </a:cubicBezTo>
                    <a:cubicBezTo>
                      <a:pt x="11815" y="3785"/>
                      <a:pt x="11908" y="3738"/>
                      <a:pt x="12001" y="3690"/>
                    </a:cubicBezTo>
                    <a:lnTo>
                      <a:pt x="12072" y="3655"/>
                    </a:lnTo>
                    <a:cubicBezTo>
                      <a:pt x="12137" y="3620"/>
                      <a:pt x="12205" y="3586"/>
                      <a:pt x="12272" y="3553"/>
                    </a:cubicBezTo>
                    <a:lnTo>
                      <a:pt x="12372" y="3503"/>
                    </a:lnTo>
                    <a:cubicBezTo>
                      <a:pt x="12667" y="3357"/>
                      <a:pt x="12974" y="3205"/>
                      <a:pt x="13254" y="3007"/>
                    </a:cubicBezTo>
                    <a:cubicBezTo>
                      <a:pt x="13409" y="2898"/>
                      <a:pt x="13535" y="2793"/>
                      <a:pt x="13639" y="2684"/>
                    </a:cubicBezTo>
                    <a:cubicBezTo>
                      <a:pt x="13757" y="2558"/>
                      <a:pt x="13854" y="2422"/>
                      <a:pt x="13926" y="2278"/>
                    </a:cubicBezTo>
                    <a:lnTo>
                      <a:pt x="13939" y="2253"/>
                    </a:lnTo>
                    <a:cubicBezTo>
                      <a:pt x="13946" y="2233"/>
                      <a:pt x="13946" y="2213"/>
                      <a:pt x="13942" y="2191"/>
                    </a:cubicBezTo>
                    <a:cubicBezTo>
                      <a:pt x="13940" y="2184"/>
                      <a:pt x="13939" y="2177"/>
                      <a:pt x="13933" y="2168"/>
                    </a:cubicBezTo>
                    <a:cubicBezTo>
                      <a:pt x="13977" y="2041"/>
                      <a:pt x="14005" y="1898"/>
                      <a:pt x="14015" y="1719"/>
                    </a:cubicBezTo>
                    <a:cubicBezTo>
                      <a:pt x="14022" y="1495"/>
                      <a:pt x="14010" y="1256"/>
                      <a:pt x="13967" y="1007"/>
                    </a:cubicBezTo>
                    <a:cubicBezTo>
                      <a:pt x="13949" y="894"/>
                      <a:pt x="13922" y="779"/>
                      <a:pt x="13886" y="666"/>
                    </a:cubicBezTo>
                    <a:cubicBezTo>
                      <a:pt x="13849" y="550"/>
                      <a:pt x="13806" y="450"/>
                      <a:pt x="13757" y="363"/>
                    </a:cubicBezTo>
                    <a:cubicBezTo>
                      <a:pt x="13695" y="250"/>
                      <a:pt x="13555" y="55"/>
                      <a:pt x="13333" y="6"/>
                    </a:cubicBezTo>
                    <a:cubicBezTo>
                      <a:pt x="13319" y="3"/>
                      <a:pt x="13303" y="0"/>
                      <a:pt x="13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6646202" y="3610265"/>
                <a:ext cx="430771" cy="66934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2116" extrusionOk="0">
                    <a:moveTo>
                      <a:pt x="755" y="1"/>
                    </a:moveTo>
                    <a:cubicBezTo>
                      <a:pt x="612" y="1"/>
                      <a:pt x="466" y="11"/>
                      <a:pt x="327" y="44"/>
                    </a:cubicBezTo>
                    <a:cubicBezTo>
                      <a:pt x="222" y="70"/>
                      <a:pt x="121" y="118"/>
                      <a:pt x="56" y="200"/>
                    </a:cubicBezTo>
                    <a:cubicBezTo>
                      <a:pt x="46" y="209"/>
                      <a:pt x="39" y="222"/>
                      <a:pt x="35" y="236"/>
                    </a:cubicBezTo>
                    <a:cubicBezTo>
                      <a:pt x="28" y="249"/>
                      <a:pt x="19" y="259"/>
                      <a:pt x="12" y="273"/>
                    </a:cubicBezTo>
                    <a:cubicBezTo>
                      <a:pt x="1" y="302"/>
                      <a:pt x="11" y="330"/>
                      <a:pt x="26" y="355"/>
                    </a:cubicBezTo>
                    <a:cubicBezTo>
                      <a:pt x="18" y="542"/>
                      <a:pt x="19" y="737"/>
                      <a:pt x="42" y="936"/>
                    </a:cubicBezTo>
                    <a:cubicBezTo>
                      <a:pt x="69" y="1178"/>
                      <a:pt x="125" y="1400"/>
                      <a:pt x="212" y="1595"/>
                    </a:cubicBezTo>
                    <a:cubicBezTo>
                      <a:pt x="217" y="1605"/>
                      <a:pt x="227" y="1616"/>
                      <a:pt x="237" y="1623"/>
                    </a:cubicBezTo>
                    <a:cubicBezTo>
                      <a:pt x="241" y="1661"/>
                      <a:pt x="271" y="1691"/>
                      <a:pt x="313" y="1695"/>
                    </a:cubicBezTo>
                    <a:cubicBezTo>
                      <a:pt x="1517" y="1802"/>
                      <a:pt x="2721" y="1824"/>
                      <a:pt x="4060" y="1838"/>
                    </a:cubicBezTo>
                    <a:lnTo>
                      <a:pt x="4290" y="1840"/>
                    </a:lnTo>
                    <a:cubicBezTo>
                      <a:pt x="5440" y="1852"/>
                      <a:pt x="6629" y="1865"/>
                      <a:pt x="7796" y="1955"/>
                    </a:cubicBezTo>
                    <a:cubicBezTo>
                      <a:pt x="8013" y="1973"/>
                      <a:pt x="8232" y="1994"/>
                      <a:pt x="8450" y="2016"/>
                    </a:cubicBezTo>
                    <a:cubicBezTo>
                      <a:pt x="8691" y="2039"/>
                      <a:pt x="8920" y="2054"/>
                      <a:pt x="9150" y="2069"/>
                    </a:cubicBezTo>
                    <a:cubicBezTo>
                      <a:pt x="9560" y="2092"/>
                      <a:pt x="10005" y="2109"/>
                      <a:pt x="10509" y="2113"/>
                    </a:cubicBezTo>
                    <a:cubicBezTo>
                      <a:pt x="10662" y="2116"/>
                      <a:pt x="10817" y="2116"/>
                      <a:pt x="10973" y="2116"/>
                    </a:cubicBezTo>
                    <a:cubicBezTo>
                      <a:pt x="11274" y="2116"/>
                      <a:pt x="11572" y="2112"/>
                      <a:pt x="11872" y="2110"/>
                    </a:cubicBezTo>
                    <a:lnTo>
                      <a:pt x="12094" y="2109"/>
                    </a:lnTo>
                    <a:cubicBezTo>
                      <a:pt x="12242" y="2106"/>
                      <a:pt x="12386" y="2104"/>
                      <a:pt x="12531" y="2104"/>
                    </a:cubicBezTo>
                    <a:lnTo>
                      <a:pt x="12760" y="2104"/>
                    </a:lnTo>
                    <a:cubicBezTo>
                      <a:pt x="12915" y="2104"/>
                      <a:pt x="13066" y="2106"/>
                      <a:pt x="13221" y="2112"/>
                    </a:cubicBezTo>
                    <a:cubicBezTo>
                      <a:pt x="13288" y="2112"/>
                      <a:pt x="13340" y="2063"/>
                      <a:pt x="13344" y="1998"/>
                    </a:cubicBezTo>
                    <a:cubicBezTo>
                      <a:pt x="13344" y="1977"/>
                      <a:pt x="13340" y="1955"/>
                      <a:pt x="13330" y="1937"/>
                    </a:cubicBezTo>
                    <a:cubicBezTo>
                      <a:pt x="13502" y="1729"/>
                      <a:pt x="13560" y="1451"/>
                      <a:pt x="13595" y="1232"/>
                    </a:cubicBezTo>
                    <a:cubicBezTo>
                      <a:pt x="13616" y="1094"/>
                      <a:pt x="13618" y="953"/>
                      <a:pt x="13602" y="814"/>
                    </a:cubicBezTo>
                    <a:cubicBezTo>
                      <a:pt x="13592" y="758"/>
                      <a:pt x="13578" y="703"/>
                      <a:pt x="13552" y="638"/>
                    </a:cubicBezTo>
                    <a:cubicBezTo>
                      <a:pt x="13532" y="585"/>
                      <a:pt x="13503" y="535"/>
                      <a:pt x="13463" y="481"/>
                    </a:cubicBezTo>
                    <a:cubicBezTo>
                      <a:pt x="13450" y="465"/>
                      <a:pt x="13432" y="451"/>
                      <a:pt x="13410" y="443"/>
                    </a:cubicBezTo>
                    <a:cubicBezTo>
                      <a:pt x="13389" y="425"/>
                      <a:pt x="13363" y="415"/>
                      <a:pt x="13334" y="413"/>
                    </a:cubicBezTo>
                    <a:lnTo>
                      <a:pt x="13115" y="393"/>
                    </a:lnTo>
                    <a:lnTo>
                      <a:pt x="12897" y="373"/>
                    </a:lnTo>
                    <a:cubicBezTo>
                      <a:pt x="12737" y="360"/>
                      <a:pt x="12578" y="350"/>
                      <a:pt x="12419" y="342"/>
                    </a:cubicBezTo>
                    <a:cubicBezTo>
                      <a:pt x="12130" y="325"/>
                      <a:pt x="11828" y="313"/>
                      <a:pt x="11497" y="306"/>
                    </a:cubicBezTo>
                    <a:cubicBezTo>
                      <a:pt x="11265" y="300"/>
                      <a:pt x="11033" y="299"/>
                      <a:pt x="10801" y="299"/>
                    </a:cubicBezTo>
                    <a:cubicBezTo>
                      <a:pt x="10460" y="299"/>
                      <a:pt x="10094" y="303"/>
                      <a:pt x="9649" y="313"/>
                    </a:cubicBezTo>
                    <a:cubicBezTo>
                      <a:pt x="9341" y="320"/>
                      <a:pt x="9033" y="329"/>
                      <a:pt x="8725" y="337"/>
                    </a:cubicBezTo>
                    <a:lnTo>
                      <a:pt x="8198" y="353"/>
                    </a:lnTo>
                    <a:lnTo>
                      <a:pt x="7807" y="365"/>
                    </a:lnTo>
                    <a:lnTo>
                      <a:pt x="7621" y="370"/>
                    </a:lnTo>
                    <a:cubicBezTo>
                      <a:pt x="7368" y="356"/>
                      <a:pt x="7117" y="339"/>
                      <a:pt x="6865" y="316"/>
                    </a:cubicBezTo>
                    <a:cubicBezTo>
                      <a:pt x="6716" y="303"/>
                      <a:pt x="6569" y="285"/>
                      <a:pt x="6420" y="274"/>
                    </a:cubicBezTo>
                    <a:cubicBezTo>
                      <a:pt x="6258" y="264"/>
                      <a:pt x="6096" y="263"/>
                      <a:pt x="5933" y="263"/>
                    </a:cubicBezTo>
                    <a:cubicBezTo>
                      <a:pt x="5621" y="263"/>
                      <a:pt x="5309" y="272"/>
                      <a:pt x="4996" y="273"/>
                    </a:cubicBezTo>
                    <a:cubicBezTo>
                      <a:pt x="4846" y="273"/>
                      <a:pt x="4696" y="273"/>
                      <a:pt x="4547" y="270"/>
                    </a:cubicBezTo>
                    <a:cubicBezTo>
                      <a:pt x="4386" y="264"/>
                      <a:pt x="4229" y="252"/>
                      <a:pt x="4070" y="236"/>
                    </a:cubicBezTo>
                    <a:cubicBezTo>
                      <a:pt x="3924" y="222"/>
                      <a:pt x="3779" y="201"/>
                      <a:pt x="3635" y="184"/>
                    </a:cubicBezTo>
                    <a:cubicBezTo>
                      <a:pt x="3479" y="164"/>
                      <a:pt x="3321" y="147"/>
                      <a:pt x="3164" y="133"/>
                    </a:cubicBezTo>
                    <a:cubicBezTo>
                      <a:pt x="3029" y="120"/>
                      <a:pt x="2896" y="113"/>
                      <a:pt x="2761" y="113"/>
                    </a:cubicBezTo>
                    <a:cubicBezTo>
                      <a:pt x="2604" y="113"/>
                      <a:pt x="2446" y="123"/>
                      <a:pt x="2290" y="143"/>
                    </a:cubicBezTo>
                    <a:cubicBezTo>
                      <a:pt x="2194" y="137"/>
                      <a:pt x="2097" y="130"/>
                      <a:pt x="2001" y="118"/>
                    </a:cubicBezTo>
                    <a:cubicBezTo>
                      <a:pt x="1623" y="68"/>
                      <a:pt x="1246" y="12"/>
                      <a:pt x="865" y="4"/>
                    </a:cubicBezTo>
                    <a:cubicBezTo>
                      <a:pt x="828" y="1"/>
                      <a:pt x="792" y="1"/>
                      <a:pt x="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6738284" y="3266894"/>
                <a:ext cx="253092" cy="135261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276" extrusionOk="0">
                    <a:moveTo>
                      <a:pt x="4570" y="1"/>
                    </a:moveTo>
                    <a:cubicBezTo>
                      <a:pt x="4449" y="1"/>
                      <a:pt x="4332" y="2"/>
                      <a:pt x="4212" y="7"/>
                    </a:cubicBezTo>
                    <a:cubicBezTo>
                      <a:pt x="3953" y="14"/>
                      <a:pt x="3676" y="34"/>
                      <a:pt x="3368" y="67"/>
                    </a:cubicBezTo>
                    <a:cubicBezTo>
                      <a:pt x="3116" y="94"/>
                      <a:pt x="2893" y="128"/>
                      <a:pt x="2684" y="167"/>
                    </a:cubicBezTo>
                    <a:cubicBezTo>
                      <a:pt x="2594" y="186"/>
                      <a:pt x="2506" y="206"/>
                      <a:pt x="2419" y="227"/>
                    </a:cubicBezTo>
                    <a:cubicBezTo>
                      <a:pt x="2223" y="274"/>
                      <a:pt x="2028" y="330"/>
                      <a:pt x="1835" y="385"/>
                    </a:cubicBezTo>
                    <a:cubicBezTo>
                      <a:pt x="1564" y="459"/>
                      <a:pt x="1347" y="535"/>
                      <a:pt x="1152" y="618"/>
                    </a:cubicBezTo>
                    <a:cubicBezTo>
                      <a:pt x="926" y="715"/>
                      <a:pt x="722" y="839"/>
                      <a:pt x="545" y="988"/>
                    </a:cubicBezTo>
                    <a:cubicBezTo>
                      <a:pt x="493" y="1030"/>
                      <a:pt x="444" y="1079"/>
                      <a:pt x="396" y="1129"/>
                    </a:cubicBezTo>
                    <a:cubicBezTo>
                      <a:pt x="383" y="1141"/>
                      <a:pt x="376" y="1158"/>
                      <a:pt x="373" y="1174"/>
                    </a:cubicBezTo>
                    <a:lnTo>
                      <a:pt x="350" y="1195"/>
                    </a:lnTo>
                    <a:cubicBezTo>
                      <a:pt x="285" y="1261"/>
                      <a:pt x="225" y="1340"/>
                      <a:pt x="178" y="1431"/>
                    </a:cubicBezTo>
                    <a:cubicBezTo>
                      <a:pt x="94" y="1583"/>
                      <a:pt x="39" y="1769"/>
                      <a:pt x="18" y="1984"/>
                    </a:cubicBezTo>
                    <a:cubicBezTo>
                      <a:pt x="1" y="2172"/>
                      <a:pt x="15" y="2371"/>
                      <a:pt x="61" y="2573"/>
                    </a:cubicBezTo>
                    <a:cubicBezTo>
                      <a:pt x="104" y="2754"/>
                      <a:pt x="181" y="2931"/>
                      <a:pt x="293" y="3098"/>
                    </a:cubicBezTo>
                    <a:cubicBezTo>
                      <a:pt x="390" y="3246"/>
                      <a:pt x="516" y="3382"/>
                      <a:pt x="681" y="3513"/>
                    </a:cubicBezTo>
                    <a:cubicBezTo>
                      <a:pt x="812" y="3618"/>
                      <a:pt x="973" y="3714"/>
                      <a:pt x="1180" y="3808"/>
                    </a:cubicBezTo>
                    <a:cubicBezTo>
                      <a:pt x="1564" y="3986"/>
                      <a:pt x="1989" y="4072"/>
                      <a:pt x="2355" y="4132"/>
                    </a:cubicBezTo>
                    <a:cubicBezTo>
                      <a:pt x="2564" y="4166"/>
                      <a:pt x="2771" y="4191"/>
                      <a:pt x="2946" y="4209"/>
                    </a:cubicBezTo>
                    <a:cubicBezTo>
                      <a:pt x="3118" y="4229"/>
                      <a:pt x="3292" y="4246"/>
                      <a:pt x="3464" y="4259"/>
                    </a:cubicBezTo>
                    <a:cubicBezTo>
                      <a:pt x="3625" y="4269"/>
                      <a:pt x="3789" y="4275"/>
                      <a:pt x="3955" y="4275"/>
                    </a:cubicBezTo>
                    <a:cubicBezTo>
                      <a:pt x="4140" y="4275"/>
                      <a:pt x="4331" y="4268"/>
                      <a:pt x="4520" y="4255"/>
                    </a:cubicBezTo>
                    <a:cubicBezTo>
                      <a:pt x="4939" y="4226"/>
                      <a:pt x="5316" y="4168"/>
                      <a:pt x="5678" y="4076"/>
                    </a:cubicBezTo>
                    <a:cubicBezTo>
                      <a:pt x="6077" y="3976"/>
                      <a:pt x="6438" y="3837"/>
                      <a:pt x="6748" y="3664"/>
                    </a:cubicBezTo>
                    <a:cubicBezTo>
                      <a:pt x="6915" y="3571"/>
                      <a:pt x="7070" y="3463"/>
                      <a:pt x="7209" y="3346"/>
                    </a:cubicBezTo>
                    <a:cubicBezTo>
                      <a:pt x="7340" y="3234"/>
                      <a:pt x="7468" y="3100"/>
                      <a:pt x="7582" y="2949"/>
                    </a:cubicBezTo>
                    <a:cubicBezTo>
                      <a:pt x="7688" y="2812"/>
                      <a:pt x="7779" y="2647"/>
                      <a:pt x="7853" y="2464"/>
                    </a:cubicBezTo>
                    <a:cubicBezTo>
                      <a:pt x="7906" y="2328"/>
                      <a:pt x="7947" y="2179"/>
                      <a:pt x="7976" y="2011"/>
                    </a:cubicBezTo>
                    <a:cubicBezTo>
                      <a:pt x="7998" y="1884"/>
                      <a:pt x="8000" y="1749"/>
                      <a:pt x="7989" y="1603"/>
                    </a:cubicBezTo>
                    <a:cubicBezTo>
                      <a:pt x="7985" y="1547"/>
                      <a:pt x="7976" y="1496"/>
                      <a:pt x="7963" y="1441"/>
                    </a:cubicBezTo>
                    <a:cubicBezTo>
                      <a:pt x="7947" y="1373"/>
                      <a:pt x="7925" y="1305"/>
                      <a:pt x="7899" y="1245"/>
                    </a:cubicBezTo>
                    <a:cubicBezTo>
                      <a:pt x="7863" y="1148"/>
                      <a:pt x="7806" y="1052"/>
                      <a:pt x="7724" y="937"/>
                    </a:cubicBezTo>
                    <a:cubicBezTo>
                      <a:pt x="7647" y="833"/>
                      <a:pt x="7552" y="750"/>
                      <a:pt x="7469" y="680"/>
                    </a:cubicBezTo>
                    <a:cubicBezTo>
                      <a:pt x="7305" y="542"/>
                      <a:pt x="7096" y="429"/>
                      <a:pt x="6815" y="322"/>
                    </a:cubicBezTo>
                    <a:cubicBezTo>
                      <a:pt x="6573" y="232"/>
                      <a:pt x="6307" y="163"/>
                      <a:pt x="5996" y="110"/>
                    </a:cubicBezTo>
                    <a:cubicBezTo>
                      <a:pt x="5556" y="37"/>
                      <a:pt x="5091" y="1"/>
                      <a:pt x="45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6723164" y="3273378"/>
                <a:ext cx="250561" cy="47765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510" extrusionOk="0">
                    <a:moveTo>
                      <a:pt x="7666" y="162"/>
                    </a:moveTo>
                    <a:cubicBezTo>
                      <a:pt x="7663" y="162"/>
                      <a:pt x="7660" y="163"/>
                      <a:pt x="7657" y="163"/>
                    </a:cubicBezTo>
                    <a:cubicBezTo>
                      <a:pt x="7660" y="162"/>
                      <a:pt x="7663" y="162"/>
                      <a:pt x="7666" y="162"/>
                    </a:cubicBezTo>
                    <a:close/>
                    <a:moveTo>
                      <a:pt x="7848" y="1"/>
                    </a:moveTo>
                    <a:cubicBezTo>
                      <a:pt x="7548" y="11"/>
                      <a:pt x="7250" y="44"/>
                      <a:pt x="6952" y="79"/>
                    </a:cubicBezTo>
                    <a:cubicBezTo>
                      <a:pt x="6646" y="117"/>
                      <a:pt x="6342" y="160"/>
                      <a:pt x="6037" y="207"/>
                    </a:cubicBezTo>
                    <a:cubicBezTo>
                      <a:pt x="5429" y="304"/>
                      <a:pt x="4826" y="425"/>
                      <a:pt x="4226" y="556"/>
                    </a:cubicBezTo>
                    <a:cubicBezTo>
                      <a:pt x="3925" y="621"/>
                      <a:pt x="3624" y="691"/>
                      <a:pt x="3324" y="762"/>
                    </a:cubicBezTo>
                    <a:cubicBezTo>
                      <a:pt x="3057" y="825"/>
                      <a:pt x="2788" y="870"/>
                      <a:pt x="2516" y="911"/>
                    </a:cubicBezTo>
                    <a:cubicBezTo>
                      <a:pt x="1963" y="992"/>
                      <a:pt x="1409" y="1047"/>
                      <a:pt x="861" y="1159"/>
                    </a:cubicBezTo>
                    <a:cubicBezTo>
                      <a:pt x="580" y="1216"/>
                      <a:pt x="304" y="1294"/>
                      <a:pt x="36" y="1394"/>
                    </a:cubicBezTo>
                    <a:cubicBezTo>
                      <a:pt x="22" y="1400"/>
                      <a:pt x="10" y="1415"/>
                      <a:pt x="6" y="1430"/>
                    </a:cubicBezTo>
                    <a:cubicBezTo>
                      <a:pt x="0" y="1445"/>
                      <a:pt x="2" y="1464"/>
                      <a:pt x="9" y="1477"/>
                    </a:cubicBezTo>
                    <a:cubicBezTo>
                      <a:pt x="16" y="1491"/>
                      <a:pt x="29" y="1501"/>
                      <a:pt x="43" y="1507"/>
                    </a:cubicBezTo>
                    <a:cubicBezTo>
                      <a:pt x="49" y="1509"/>
                      <a:pt x="55" y="1510"/>
                      <a:pt x="60" y="1510"/>
                    </a:cubicBezTo>
                    <a:cubicBezTo>
                      <a:pt x="71" y="1510"/>
                      <a:pt x="81" y="1507"/>
                      <a:pt x="92" y="1504"/>
                    </a:cubicBezTo>
                    <a:lnTo>
                      <a:pt x="151" y="1483"/>
                    </a:lnTo>
                    <a:lnTo>
                      <a:pt x="135" y="1487"/>
                    </a:lnTo>
                    <a:cubicBezTo>
                      <a:pt x="653" y="1299"/>
                      <a:pt x="1197" y="1212"/>
                      <a:pt x="1741" y="1136"/>
                    </a:cubicBezTo>
                    <a:cubicBezTo>
                      <a:pt x="2019" y="1099"/>
                      <a:pt x="2297" y="1063"/>
                      <a:pt x="2573" y="1022"/>
                    </a:cubicBezTo>
                    <a:cubicBezTo>
                      <a:pt x="2845" y="983"/>
                      <a:pt x="3116" y="934"/>
                      <a:pt x="3385" y="871"/>
                    </a:cubicBezTo>
                    <a:cubicBezTo>
                      <a:pt x="4584" y="591"/>
                      <a:pt x="5795" y="354"/>
                      <a:pt x="7022" y="231"/>
                    </a:cubicBezTo>
                    <a:cubicBezTo>
                      <a:pt x="7240" y="210"/>
                      <a:pt x="7458" y="183"/>
                      <a:pt x="7676" y="161"/>
                    </a:cubicBezTo>
                    <a:lnTo>
                      <a:pt x="7676" y="161"/>
                    </a:lnTo>
                    <a:cubicBezTo>
                      <a:pt x="7731" y="157"/>
                      <a:pt x="7785" y="153"/>
                      <a:pt x="7840" y="148"/>
                    </a:cubicBezTo>
                    <a:cubicBezTo>
                      <a:pt x="7860" y="148"/>
                      <a:pt x="7877" y="145"/>
                      <a:pt x="7891" y="131"/>
                    </a:cubicBezTo>
                    <a:cubicBezTo>
                      <a:pt x="7906" y="118"/>
                      <a:pt x="7914" y="98"/>
                      <a:pt x="7914" y="81"/>
                    </a:cubicBezTo>
                    <a:cubicBezTo>
                      <a:pt x="7920" y="39"/>
                      <a:pt x="7889" y="1"/>
                      <a:pt x="7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6727403" y="3295268"/>
                <a:ext cx="266156" cy="54882"/>
              </a:xfrm>
              <a:custGeom>
                <a:avLst/>
                <a:gdLst/>
                <a:ahLst/>
                <a:cxnLst/>
                <a:rect l="l" t="t" r="r" b="b"/>
                <a:pathLst>
                  <a:path w="8414" h="1735" extrusionOk="0">
                    <a:moveTo>
                      <a:pt x="425" y="1568"/>
                    </a:moveTo>
                    <a:cubicBezTo>
                      <a:pt x="423" y="1568"/>
                      <a:pt x="422" y="1568"/>
                      <a:pt x="421" y="1568"/>
                    </a:cubicBezTo>
                    <a:lnTo>
                      <a:pt x="421" y="1568"/>
                    </a:lnTo>
                    <a:cubicBezTo>
                      <a:pt x="422" y="1568"/>
                      <a:pt x="423" y="1568"/>
                      <a:pt x="425" y="1568"/>
                    </a:cubicBezTo>
                    <a:close/>
                    <a:moveTo>
                      <a:pt x="8340" y="0"/>
                    </a:moveTo>
                    <a:cubicBezTo>
                      <a:pt x="7124" y="231"/>
                      <a:pt x="5899" y="414"/>
                      <a:pt x="4679" y="627"/>
                    </a:cubicBezTo>
                    <a:cubicBezTo>
                      <a:pt x="4402" y="676"/>
                      <a:pt x="4126" y="732"/>
                      <a:pt x="3853" y="798"/>
                    </a:cubicBezTo>
                    <a:cubicBezTo>
                      <a:pt x="3575" y="864"/>
                      <a:pt x="3297" y="937"/>
                      <a:pt x="3022" y="1010"/>
                    </a:cubicBezTo>
                    <a:cubicBezTo>
                      <a:pt x="2465" y="1160"/>
                      <a:pt x="1911" y="1315"/>
                      <a:pt x="1345" y="1429"/>
                    </a:cubicBezTo>
                    <a:cubicBezTo>
                      <a:pt x="1042" y="1489"/>
                      <a:pt x="737" y="1538"/>
                      <a:pt x="429" y="1567"/>
                    </a:cubicBezTo>
                    <a:lnTo>
                      <a:pt x="438" y="1567"/>
                    </a:lnTo>
                    <a:cubicBezTo>
                      <a:pt x="433" y="1567"/>
                      <a:pt x="429" y="1568"/>
                      <a:pt x="425" y="1568"/>
                    </a:cubicBezTo>
                    <a:lnTo>
                      <a:pt x="425" y="1568"/>
                    </a:lnTo>
                    <a:cubicBezTo>
                      <a:pt x="426" y="1568"/>
                      <a:pt x="427" y="1567"/>
                      <a:pt x="429" y="1567"/>
                    </a:cubicBezTo>
                    <a:lnTo>
                      <a:pt x="429" y="1567"/>
                    </a:lnTo>
                    <a:cubicBezTo>
                      <a:pt x="423" y="1568"/>
                      <a:pt x="419" y="1568"/>
                      <a:pt x="416" y="1568"/>
                    </a:cubicBezTo>
                    <a:cubicBezTo>
                      <a:pt x="418" y="1568"/>
                      <a:pt x="419" y="1568"/>
                      <a:pt x="421" y="1568"/>
                    </a:cubicBezTo>
                    <a:lnTo>
                      <a:pt x="421" y="1568"/>
                    </a:lnTo>
                    <a:cubicBezTo>
                      <a:pt x="306" y="1577"/>
                      <a:pt x="191" y="1584"/>
                      <a:pt x="77" y="1588"/>
                    </a:cubicBezTo>
                    <a:cubicBezTo>
                      <a:pt x="38" y="1590"/>
                      <a:pt x="4" y="1615"/>
                      <a:pt x="2" y="1658"/>
                    </a:cubicBezTo>
                    <a:cubicBezTo>
                      <a:pt x="1" y="1696"/>
                      <a:pt x="32" y="1734"/>
                      <a:pt x="70" y="1734"/>
                    </a:cubicBezTo>
                    <a:cubicBezTo>
                      <a:pt x="625" y="1719"/>
                      <a:pt x="1171" y="1624"/>
                      <a:pt x="1712" y="1502"/>
                    </a:cubicBezTo>
                    <a:cubicBezTo>
                      <a:pt x="2275" y="1376"/>
                      <a:pt x="2830" y="1219"/>
                      <a:pt x="3389" y="1076"/>
                    </a:cubicBezTo>
                    <a:cubicBezTo>
                      <a:pt x="3662" y="1007"/>
                      <a:pt x="3937" y="938"/>
                      <a:pt x="4213" y="879"/>
                    </a:cubicBezTo>
                    <a:cubicBezTo>
                      <a:pt x="4500" y="818"/>
                      <a:pt x="4789" y="772"/>
                      <a:pt x="5078" y="722"/>
                    </a:cubicBezTo>
                    <a:cubicBezTo>
                      <a:pt x="5688" y="617"/>
                      <a:pt x="6300" y="516"/>
                      <a:pt x="6910" y="406"/>
                    </a:cubicBezTo>
                    <a:cubicBezTo>
                      <a:pt x="7397" y="315"/>
                      <a:pt x="7881" y="221"/>
                      <a:pt x="8363" y="113"/>
                    </a:cubicBezTo>
                    <a:cubicBezTo>
                      <a:pt x="8393" y="106"/>
                      <a:pt x="8413" y="76"/>
                      <a:pt x="8406" y="45"/>
                    </a:cubicBezTo>
                    <a:cubicBezTo>
                      <a:pt x="8400" y="19"/>
                      <a:pt x="8375" y="0"/>
                      <a:pt x="8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6739233" y="3327185"/>
                <a:ext cx="268117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756" extrusionOk="0">
                    <a:moveTo>
                      <a:pt x="8393" y="1"/>
                    </a:moveTo>
                    <a:cubicBezTo>
                      <a:pt x="8386" y="4"/>
                      <a:pt x="8381" y="4"/>
                      <a:pt x="8376" y="5"/>
                    </a:cubicBezTo>
                    <a:cubicBezTo>
                      <a:pt x="8231" y="39"/>
                      <a:pt x="8085" y="71"/>
                      <a:pt x="7942" y="104"/>
                    </a:cubicBezTo>
                    <a:cubicBezTo>
                      <a:pt x="7787" y="140"/>
                      <a:pt x="7631" y="175"/>
                      <a:pt x="7475" y="213"/>
                    </a:cubicBezTo>
                    <a:cubicBezTo>
                      <a:pt x="7176" y="283"/>
                      <a:pt x="6878" y="352"/>
                      <a:pt x="6579" y="423"/>
                    </a:cubicBezTo>
                    <a:cubicBezTo>
                      <a:pt x="5983" y="562"/>
                      <a:pt x="5384" y="695"/>
                      <a:pt x="4786" y="821"/>
                    </a:cubicBezTo>
                    <a:cubicBezTo>
                      <a:pt x="3587" y="1070"/>
                      <a:pt x="2383" y="1288"/>
                      <a:pt x="1175" y="1486"/>
                    </a:cubicBezTo>
                    <a:cubicBezTo>
                      <a:pt x="797" y="1546"/>
                      <a:pt x="419" y="1607"/>
                      <a:pt x="42" y="1665"/>
                    </a:cubicBezTo>
                    <a:cubicBezTo>
                      <a:pt x="16" y="1667"/>
                      <a:pt x="1" y="1696"/>
                      <a:pt x="6" y="1719"/>
                    </a:cubicBezTo>
                    <a:cubicBezTo>
                      <a:pt x="13" y="1743"/>
                      <a:pt x="32" y="1756"/>
                      <a:pt x="54" y="1756"/>
                    </a:cubicBezTo>
                    <a:cubicBezTo>
                      <a:pt x="57" y="1756"/>
                      <a:pt x="60" y="1755"/>
                      <a:pt x="64" y="1755"/>
                    </a:cubicBezTo>
                    <a:cubicBezTo>
                      <a:pt x="672" y="1666"/>
                      <a:pt x="1282" y="1573"/>
                      <a:pt x="1891" y="1476"/>
                    </a:cubicBezTo>
                    <a:cubicBezTo>
                      <a:pt x="2496" y="1378"/>
                      <a:pt x="3099" y="1278"/>
                      <a:pt x="3702" y="1171"/>
                    </a:cubicBezTo>
                    <a:cubicBezTo>
                      <a:pt x="4303" y="1063"/>
                      <a:pt x="4905" y="950"/>
                      <a:pt x="5505" y="828"/>
                    </a:cubicBezTo>
                    <a:cubicBezTo>
                      <a:pt x="6106" y="708"/>
                      <a:pt x="6706" y="581"/>
                      <a:pt x="7302" y="440"/>
                    </a:cubicBezTo>
                    <a:cubicBezTo>
                      <a:pt x="7481" y="397"/>
                      <a:pt x="7660" y="352"/>
                      <a:pt x="7839" y="306"/>
                    </a:cubicBezTo>
                    <a:cubicBezTo>
                      <a:pt x="7935" y="280"/>
                      <a:pt x="8031" y="256"/>
                      <a:pt x="8125" y="228"/>
                    </a:cubicBezTo>
                    <a:cubicBezTo>
                      <a:pt x="8220" y="204"/>
                      <a:pt x="8314" y="175"/>
                      <a:pt x="8410" y="148"/>
                    </a:cubicBezTo>
                    <a:cubicBezTo>
                      <a:pt x="8449" y="137"/>
                      <a:pt x="8476" y="100"/>
                      <a:pt x="8464" y="58"/>
                    </a:cubicBezTo>
                    <a:cubicBezTo>
                      <a:pt x="8457" y="25"/>
                      <a:pt x="8426" y="1"/>
                      <a:pt x="8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6831632" y="3367106"/>
                <a:ext cx="159966" cy="4479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416" extrusionOk="0">
                    <a:moveTo>
                      <a:pt x="4984" y="0"/>
                    </a:moveTo>
                    <a:cubicBezTo>
                      <a:pt x="4976" y="2"/>
                      <a:pt x="4974" y="2"/>
                      <a:pt x="4968" y="3"/>
                    </a:cubicBezTo>
                    <a:cubicBezTo>
                      <a:pt x="4773" y="46"/>
                      <a:pt x="4580" y="92"/>
                      <a:pt x="4386" y="135"/>
                    </a:cubicBezTo>
                    <a:cubicBezTo>
                      <a:pt x="4176" y="182"/>
                      <a:pt x="3967" y="231"/>
                      <a:pt x="3758" y="277"/>
                    </a:cubicBezTo>
                    <a:cubicBezTo>
                      <a:pt x="3331" y="373"/>
                      <a:pt x="2903" y="468"/>
                      <a:pt x="2482" y="579"/>
                    </a:cubicBezTo>
                    <a:cubicBezTo>
                      <a:pt x="2070" y="685"/>
                      <a:pt x="1660" y="802"/>
                      <a:pt x="1252" y="922"/>
                    </a:cubicBezTo>
                    <a:cubicBezTo>
                      <a:pt x="844" y="1043"/>
                      <a:pt x="439" y="1173"/>
                      <a:pt x="39" y="1320"/>
                    </a:cubicBezTo>
                    <a:cubicBezTo>
                      <a:pt x="28" y="1323"/>
                      <a:pt x="18" y="1329"/>
                      <a:pt x="9" y="1342"/>
                    </a:cubicBezTo>
                    <a:cubicBezTo>
                      <a:pt x="2" y="1352"/>
                      <a:pt x="1" y="1365"/>
                      <a:pt x="4" y="1378"/>
                    </a:cubicBezTo>
                    <a:cubicBezTo>
                      <a:pt x="8" y="1397"/>
                      <a:pt x="29" y="1415"/>
                      <a:pt x="49" y="1415"/>
                    </a:cubicBezTo>
                    <a:cubicBezTo>
                      <a:pt x="52" y="1415"/>
                      <a:pt x="56" y="1415"/>
                      <a:pt x="59" y="1414"/>
                    </a:cubicBezTo>
                    <a:cubicBezTo>
                      <a:pt x="449" y="1272"/>
                      <a:pt x="844" y="1149"/>
                      <a:pt x="1241" y="1036"/>
                    </a:cubicBezTo>
                    <a:cubicBezTo>
                      <a:pt x="1662" y="915"/>
                      <a:pt x="2085" y="815"/>
                      <a:pt x="2512" y="719"/>
                    </a:cubicBezTo>
                    <a:cubicBezTo>
                      <a:pt x="2927" y="623"/>
                      <a:pt x="3340" y="523"/>
                      <a:pt x="3756" y="428"/>
                    </a:cubicBezTo>
                    <a:cubicBezTo>
                      <a:pt x="3966" y="380"/>
                      <a:pt x="4175" y="330"/>
                      <a:pt x="4384" y="279"/>
                    </a:cubicBezTo>
                    <a:cubicBezTo>
                      <a:pt x="4588" y="232"/>
                      <a:pt x="4795" y="184"/>
                      <a:pt x="4998" y="133"/>
                    </a:cubicBezTo>
                    <a:cubicBezTo>
                      <a:pt x="5034" y="125"/>
                      <a:pt x="5057" y="90"/>
                      <a:pt x="5048" y="53"/>
                    </a:cubicBezTo>
                    <a:cubicBezTo>
                      <a:pt x="5041" y="22"/>
                      <a:pt x="5012" y="0"/>
                      <a:pt x="4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" name="Google Shape;756;p5"/>
            <p:cNvGrpSpPr/>
            <p:nvPr/>
          </p:nvGrpSpPr>
          <p:grpSpPr>
            <a:xfrm>
              <a:off x="8092202" y="4841681"/>
              <a:ext cx="147945" cy="134470"/>
              <a:chOff x="3477352" y="993181"/>
              <a:chExt cx="147945" cy="134470"/>
            </a:xfrm>
          </p:grpSpPr>
          <p:sp>
            <p:nvSpPr>
              <p:cNvPr id="757" name="Google Shape;757;p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5"/>
            <p:cNvGrpSpPr/>
            <p:nvPr/>
          </p:nvGrpSpPr>
          <p:grpSpPr>
            <a:xfrm>
              <a:off x="7895778" y="4758131"/>
              <a:ext cx="83763" cy="83541"/>
              <a:chOff x="3317703" y="1099656"/>
              <a:chExt cx="83763" cy="83541"/>
            </a:xfrm>
          </p:grpSpPr>
          <p:sp>
            <p:nvSpPr>
              <p:cNvPr id="760" name="Google Shape;760;p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5"/>
            <p:cNvGrpSpPr/>
            <p:nvPr/>
          </p:nvGrpSpPr>
          <p:grpSpPr>
            <a:xfrm>
              <a:off x="1667691" y="177065"/>
              <a:ext cx="253123" cy="201815"/>
              <a:chOff x="1631216" y="1891228"/>
              <a:chExt cx="253123" cy="201815"/>
            </a:xfrm>
          </p:grpSpPr>
          <p:sp>
            <p:nvSpPr>
              <p:cNvPr id="763" name="Google Shape;763;p5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3" name="Google Shape;773;p5"/>
            <p:cNvGrpSpPr/>
            <p:nvPr/>
          </p:nvGrpSpPr>
          <p:grpSpPr>
            <a:xfrm rot="-876775">
              <a:off x="934571" y="98881"/>
              <a:ext cx="432849" cy="358193"/>
              <a:chOff x="1414755" y="1193288"/>
              <a:chExt cx="432828" cy="358175"/>
            </a:xfrm>
          </p:grpSpPr>
          <p:sp>
            <p:nvSpPr>
              <p:cNvPr id="774" name="Google Shape;774;p5"/>
              <p:cNvSpPr/>
              <p:nvPr/>
            </p:nvSpPr>
            <p:spPr>
              <a:xfrm>
                <a:off x="1746896" y="1295271"/>
                <a:ext cx="69212" cy="99516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146" extrusionOk="0">
                    <a:moveTo>
                      <a:pt x="1409" y="1"/>
                    </a:moveTo>
                    <a:cubicBezTo>
                      <a:pt x="1183" y="1"/>
                      <a:pt x="1028" y="441"/>
                      <a:pt x="1233" y="748"/>
                    </a:cubicBezTo>
                    <a:cubicBezTo>
                      <a:pt x="1261" y="788"/>
                      <a:pt x="1352" y="1564"/>
                      <a:pt x="1016" y="1971"/>
                    </a:cubicBezTo>
                    <a:cubicBezTo>
                      <a:pt x="679" y="2376"/>
                      <a:pt x="1" y="2420"/>
                      <a:pt x="1" y="2420"/>
                    </a:cubicBezTo>
                    <a:cubicBezTo>
                      <a:pt x="1" y="2420"/>
                      <a:pt x="164" y="3119"/>
                      <a:pt x="387" y="3145"/>
                    </a:cubicBezTo>
                    <a:cubicBezTo>
                      <a:pt x="391" y="3145"/>
                      <a:pt x="396" y="3146"/>
                      <a:pt x="400" y="3146"/>
                    </a:cubicBezTo>
                    <a:cubicBezTo>
                      <a:pt x="667" y="3146"/>
                      <a:pt x="2187" y="2414"/>
                      <a:pt x="1891" y="875"/>
                    </a:cubicBezTo>
                    <a:cubicBezTo>
                      <a:pt x="1765" y="224"/>
                      <a:pt x="1569" y="1"/>
                      <a:pt x="14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"/>
              <p:cNvSpPr/>
              <p:nvPr/>
            </p:nvSpPr>
            <p:spPr>
              <a:xfrm>
                <a:off x="1696126" y="1193288"/>
                <a:ext cx="151456" cy="14693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645" extrusionOk="0">
                    <a:moveTo>
                      <a:pt x="1960" y="0"/>
                    </a:moveTo>
                    <a:cubicBezTo>
                      <a:pt x="1032" y="0"/>
                      <a:pt x="190" y="557"/>
                      <a:pt x="152" y="710"/>
                    </a:cubicBezTo>
                    <a:cubicBezTo>
                      <a:pt x="101" y="919"/>
                      <a:pt x="1465" y="1322"/>
                      <a:pt x="1991" y="1622"/>
                    </a:cubicBezTo>
                    <a:cubicBezTo>
                      <a:pt x="2498" y="1914"/>
                      <a:pt x="2624" y="2963"/>
                      <a:pt x="2481" y="2963"/>
                    </a:cubicBezTo>
                    <a:cubicBezTo>
                      <a:pt x="2476" y="2963"/>
                      <a:pt x="2471" y="2962"/>
                      <a:pt x="2466" y="2960"/>
                    </a:cubicBezTo>
                    <a:cubicBezTo>
                      <a:pt x="2300" y="2888"/>
                      <a:pt x="1571" y="2579"/>
                      <a:pt x="1228" y="2224"/>
                    </a:cubicBezTo>
                    <a:cubicBezTo>
                      <a:pt x="925" y="1911"/>
                      <a:pt x="528" y="1183"/>
                      <a:pt x="370" y="1183"/>
                    </a:cubicBezTo>
                    <a:cubicBezTo>
                      <a:pt x="348" y="1183"/>
                      <a:pt x="331" y="1197"/>
                      <a:pt x="320" y="1227"/>
                    </a:cubicBezTo>
                    <a:cubicBezTo>
                      <a:pt x="224" y="1478"/>
                      <a:pt x="0" y="3691"/>
                      <a:pt x="1862" y="4397"/>
                    </a:cubicBezTo>
                    <a:cubicBezTo>
                      <a:pt x="2327" y="4574"/>
                      <a:pt x="2705" y="4645"/>
                      <a:pt x="3012" y="4645"/>
                    </a:cubicBezTo>
                    <a:cubicBezTo>
                      <a:pt x="4301" y="4645"/>
                      <a:pt x="4333" y="3386"/>
                      <a:pt x="4333" y="3386"/>
                    </a:cubicBezTo>
                    <a:cubicBezTo>
                      <a:pt x="4333" y="3386"/>
                      <a:pt x="4787" y="1349"/>
                      <a:pt x="2973" y="268"/>
                    </a:cubicBezTo>
                    <a:cubicBezTo>
                      <a:pt x="2647" y="74"/>
                      <a:pt x="2298" y="0"/>
                      <a:pt x="1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"/>
              <p:cNvSpPr/>
              <p:nvPr/>
            </p:nvSpPr>
            <p:spPr>
              <a:xfrm>
                <a:off x="1474540" y="1331997"/>
                <a:ext cx="71774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812" extrusionOk="0">
                    <a:moveTo>
                      <a:pt x="337" y="1"/>
                    </a:moveTo>
                    <a:cubicBezTo>
                      <a:pt x="165" y="1"/>
                      <a:pt x="1" y="249"/>
                      <a:pt x="42" y="972"/>
                    </a:cubicBezTo>
                    <a:cubicBezTo>
                      <a:pt x="125" y="2418"/>
                      <a:pt x="1546" y="2811"/>
                      <a:pt x="1963" y="2811"/>
                    </a:cubicBezTo>
                    <a:cubicBezTo>
                      <a:pt x="2006" y="2811"/>
                      <a:pt x="2037" y="2807"/>
                      <a:pt x="2057" y="2800"/>
                    </a:cubicBezTo>
                    <a:cubicBezTo>
                      <a:pt x="2269" y="2721"/>
                      <a:pt x="2254" y="2004"/>
                      <a:pt x="2254" y="2004"/>
                    </a:cubicBezTo>
                    <a:lnTo>
                      <a:pt x="2254" y="2004"/>
                    </a:lnTo>
                    <a:cubicBezTo>
                      <a:pt x="2254" y="2004"/>
                      <a:pt x="2122" y="2029"/>
                      <a:pt x="1937" y="2029"/>
                    </a:cubicBezTo>
                    <a:cubicBezTo>
                      <a:pt x="1707" y="2029"/>
                      <a:pt x="1397" y="1991"/>
                      <a:pt x="1160" y="1819"/>
                    </a:cubicBezTo>
                    <a:cubicBezTo>
                      <a:pt x="735" y="1510"/>
                      <a:pt x="631" y="733"/>
                      <a:pt x="648" y="688"/>
                    </a:cubicBezTo>
                    <a:cubicBezTo>
                      <a:pt x="764" y="362"/>
                      <a:pt x="545" y="1"/>
                      <a:pt x="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"/>
              <p:cNvSpPr/>
              <p:nvPr/>
            </p:nvSpPr>
            <p:spPr>
              <a:xfrm>
                <a:off x="1514777" y="1458527"/>
                <a:ext cx="66365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439" extrusionOk="0">
                    <a:moveTo>
                      <a:pt x="1472" y="0"/>
                    </a:moveTo>
                    <a:cubicBezTo>
                      <a:pt x="1472" y="0"/>
                      <a:pt x="0" y="2438"/>
                      <a:pt x="413" y="2438"/>
                    </a:cubicBezTo>
                    <a:cubicBezTo>
                      <a:pt x="433" y="2438"/>
                      <a:pt x="458" y="2432"/>
                      <a:pt x="488" y="2420"/>
                    </a:cubicBezTo>
                    <a:cubicBezTo>
                      <a:pt x="896" y="2250"/>
                      <a:pt x="2098" y="379"/>
                      <a:pt x="2098" y="37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"/>
              <p:cNvSpPr/>
              <p:nvPr/>
            </p:nvSpPr>
            <p:spPr>
              <a:xfrm>
                <a:off x="1479443" y="1443564"/>
                <a:ext cx="82086" cy="6775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142" extrusionOk="0">
                    <a:moveTo>
                      <a:pt x="2072" y="1"/>
                    </a:moveTo>
                    <a:cubicBezTo>
                      <a:pt x="2072" y="1"/>
                      <a:pt x="1" y="2141"/>
                      <a:pt x="525" y="2141"/>
                    </a:cubicBezTo>
                    <a:cubicBezTo>
                      <a:pt x="539" y="2141"/>
                      <a:pt x="554" y="2140"/>
                      <a:pt x="572" y="2137"/>
                    </a:cubicBezTo>
                    <a:cubicBezTo>
                      <a:pt x="1008" y="2062"/>
                      <a:pt x="2595" y="509"/>
                      <a:pt x="2595" y="509"/>
                    </a:cubicBezTo>
                    <a:lnTo>
                      <a:pt x="20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"/>
              <p:cNvSpPr/>
              <p:nvPr/>
            </p:nvSpPr>
            <p:spPr>
              <a:xfrm>
                <a:off x="1563016" y="1468522"/>
                <a:ext cx="48208" cy="8294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22" extrusionOk="0">
                    <a:moveTo>
                      <a:pt x="826" y="0"/>
                    </a:moveTo>
                    <a:cubicBezTo>
                      <a:pt x="826" y="0"/>
                      <a:pt x="1" y="2622"/>
                      <a:pt x="351" y="2622"/>
                    </a:cubicBezTo>
                    <a:cubicBezTo>
                      <a:pt x="375" y="2622"/>
                      <a:pt x="404" y="2610"/>
                      <a:pt x="440" y="2584"/>
                    </a:cubicBezTo>
                    <a:cubicBezTo>
                      <a:pt x="796" y="2320"/>
                      <a:pt x="1524" y="221"/>
                      <a:pt x="1524" y="221"/>
                    </a:cubicBez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"/>
              <p:cNvSpPr/>
              <p:nvPr/>
            </p:nvSpPr>
            <p:spPr>
              <a:xfrm>
                <a:off x="1727474" y="1446222"/>
                <a:ext cx="7585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276" extrusionOk="0">
                    <a:moveTo>
                      <a:pt x="570" y="1"/>
                    </a:moveTo>
                    <a:lnTo>
                      <a:pt x="0" y="459"/>
                    </a:lnTo>
                    <a:cubicBezTo>
                      <a:pt x="0" y="459"/>
                      <a:pt x="1439" y="2152"/>
                      <a:pt x="1867" y="2266"/>
                    </a:cubicBezTo>
                    <a:cubicBezTo>
                      <a:pt x="1891" y="2272"/>
                      <a:pt x="1911" y="2275"/>
                      <a:pt x="1928" y="2275"/>
                    </a:cubicBezTo>
                    <a:cubicBezTo>
                      <a:pt x="2398" y="2275"/>
                      <a:pt x="570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"/>
              <p:cNvSpPr/>
              <p:nvPr/>
            </p:nvSpPr>
            <p:spPr>
              <a:xfrm>
                <a:off x="1745409" y="1429108"/>
                <a:ext cx="91291" cy="6070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19" extrusionOk="0">
                    <a:moveTo>
                      <a:pt x="451" y="1"/>
                    </a:moveTo>
                    <a:lnTo>
                      <a:pt x="0" y="575"/>
                    </a:lnTo>
                    <a:cubicBezTo>
                      <a:pt x="0" y="575"/>
                      <a:pt x="1782" y="1904"/>
                      <a:pt x="2225" y="1918"/>
                    </a:cubicBezTo>
                    <a:cubicBezTo>
                      <a:pt x="2229" y="1918"/>
                      <a:pt x="2233" y="1918"/>
                      <a:pt x="2237" y="1918"/>
                    </a:cubicBezTo>
                    <a:cubicBezTo>
                      <a:pt x="2885" y="1918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"/>
              <p:cNvSpPr/>
              <p:nvPr/>
            </p:nvSpPr>
            <p:spPr>
              <a:xfrm>
                <a:off x="1698372" y="1459729"/>
                <a:ext cx="58583" cy="8022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36" extrusionOk="0">
                    <a:moveTo>
                      <a:pt x="661" y="1"/>
                    </a:moveTo>
                    <a:lnTo>
                      <a:pt x="1" y="313"/>
                    </a:lnTo>
                    <a:cubicBezTo>
                      <a:pt x="1" y="313"/>
                      <a:pt x="1000" y="2297"/>
                      <a:pt x="1390" y="2509"/>
                    </a:cubicBezTo>
                    <a:cubicBezTo>
                      <a:pt x="1423" y="2527"/>
                      <a:pt x="1450" y="2536"/>
                      <a:pt x="1472" y="2536"/>
                    </a:cubicBezTo>
                    <a:cubicBezTo>
                      <a:pt x="1852" y="2536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"/>
              <p:cNvSpPr/>
              <p:nvPr/>
            </p:nvSpPr>
            <p:spPr>
              <a:xfrm>
                <a:off x="1504338" y="1314029"/>
                <a:ext cx="304842" cy="205928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6510" extrusionOk="0">
                    <a:moveTo>
                      <a:pt x="4890" y="1"/>
                    </a:moveTo>
                    <a:cubicBezTo>
                      <a:pt x="3574" y="1"/>
                      <a:pt x="2260" y="408"/>
                      <a:pt x="1533" y="1050"/>
                    </a:cubicBezTo>
                    <a:cubicBezTo>
                      <a:pt x="1" y="2403"/>
                      <a:pt x="276" y="5492"/>
                      <a:pt x="2469" y="6209"/>
                    </a:cubicBezTo>
                    <a:cubicBezTo>
                      <a:pt x="3083" y="6410"/>
                      <a:pt x="3759" y="6510"/>
                      <a:pt x="4434" y="6510"/>
                    </a:cubicBezTo>
                    <a:cubicBezTo>
                      <a:pt x="7038" y="6510"/>
                      <a:pt x="9637" y="5028"/>
                      <a:pt x="8672" y="2184"/>
                    </a:cubicBezTo>
                    <a:cubicBezTo>
                      <a:pt x="8142" y="621"/>
                      <a:pt x="6515" y="1"/>
                      <a:pt x="4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"/>
              <p:cNvSpPr/>
              <p:nvPr/>
            </p:nvSpPr>
            <p:spPr>
              <a:xfrm>
                <a:off x="1414755" y="1222611"/>
                <a:ext cx="165090" cy="154809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894" extrusionOk="0">
                    <a:moveTo>
                      <a:pt x="3066" y="0"/>
                    </a:moveTo>
                    <a:cubicBezTo>
                      <a:pt x="2537" y="0"/>
                      <a:pt x="1943" y="140"/>
                      <a:pt x="1495" y="588"/>
                    </a:cubicBezTo>
                    <a:cubicBezTo>
                      <a:pt x="1" y="2084"/>
                      <a:pt x="944" y="3946"/>
                      <a:pt x="944" y="3946"/>
                    </a:cubicBezTo>
                    <a:cubicBezTo>
                      <a:pt x="944" y="3946"/>
                      <a:pt x="1210" y="4893"/>
                      <a:pt x="2134" y="4893"/>
                    </a:cubicBezTo>
                    <a:cubicBezTo>
                      <a:pt x="2504" y="4893"/>
                      <a:pt x="2980" y="4741"/>
                      <a:pt x="3587" y="4315"/>
                    </a:cubicBezTo>
                    <a:cubicBezTo>
                      <a:pt x="5218" y="3172"/>
                      <a:pt x="4457" y="1082"/>
                      <a:pt x="4300" y="864"/>
                    </a:cubicBezTo>
                    <a:cubicBezTo>
                      <a:pt x="4285" y="843"/>
                      <a:pt x="4269" y="833"/>
                      <a:pt x="4252" y="833"/>
                    </a:cubicBezTo>
                    <a:cubicBezTo>
                      <a:pt x="4099" y="833"/>
                      <a:pt x="3888" y="1667"/>
                      <a:pt x="3666" y="2054"/>
                    </a:cubicBezTo>
                    <a:cubicBezTo>
                      <a:pt x="3421" y="2484"/>
                      <a:pt x="2791" y="2963"/>
                      <a:pt x="2648" y="3072"/>
                    </a:cubicBezTo>
                    <a:cubicBezTo>
                      <a:pt x="2641" y="3077"/>
                      <a:pt x="2635" y="3080"/>
                      <a:pt x="2628" y="3080"/>
                    </a:cubicBezTo>
                    <a:cubicBezTo>
                      <a:pt x="2491" y="3080"/>
                      <a:pt x="2366" y="2059"/>
                      <a:pt x="2781" y="1659"/>
                    </a:cubicBezTo>
                    <a:cubicBezTo>
                      <a:pt x="3215" y="1239"/>
                      <a:pt x="4439" y="512"/>
                      <a:pt x="4338" y="322"/>
                    </a:cubicBezTo>
                    <a:cubicBezTo>
                      <a:pt x="4281" y="215"/>
                      <a:pt x="3723" y="0"/>
                      <a:pt x="3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"/>
              <p:cNvSpPr/>
              <p:nvPr/>
            </p:nvSpPr>
            <p:spPr>
              <a:xfrm>
                <a:off x="1572822" y="1406428"/>
                <a:ext cx="27141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3"/>
                      <a:pt x="193" y="855"/>
                      <a:pt x="429" y="855"/>
                    </a:cubicBezTo>
                    <a:cubicBezTo>
                      <a:pt x="665" y="855"/>
                      <a:pt x="857" y="663"/>
                      <a:pt x="857" y="429"/>
                    </a:cubicBezTo>
                    <a:cubicBezTo>
                      <a:pt x="857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"/>
              <p:cNvSpPr/>
              <p:nvPr/>
            </p:nvSpPr>
            <p:spPr>
              <a:xfrm>
                <a:off x="1706849" y="1397413"/>
                <a:ext cx="2707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5"/>
                      <a:pt x="193" y="855"/>
                      <a:pt x="429" y="855"/>
                    </a:cubicBezTo>
                    <a:cubicBezTo>
                      <a:pt x="665" y="855"/>
                      <a:pt x="856" y="665"/>
                      <a:pt x="856" y="429"/>
                    </a:cubicBezTo>
                    <a:cubicBezTo>
                      <a:pt x="856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"/>
              <p:cNvSpPr/>
              <p:nvPr/>
            </p:nvSpPr>
            <p:spPr>
              <a:xfrm>
                <a:off x="1625237" y="1413640"/>
                <a:ext cx="55009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916" extrusionOk="0">
                    <a:moveTo>
                      <a:pt x="1597" y="1"/>
                    </a:moveTo>
                    <a:cubicBezTo>
                      <a:pt x="1531" y="1"/>
                      <a:pt x="1536" y="465"/>
                      <a:pt x="1082" y="659"/>
                    </a:cubicBezTo>
                    <a:cubicBezTo>
                      <a:pt x="1050" y="672"/>
                      <a:pt x="1016" y="678"/>
                      <a:pt x="981" y="678"/>
                    </a:cubicBezTo>
                    <a:cubicBezTo>
                      <a:pt x="672" y="678"/>
                      <a:pt x="241" y="222"/>
                      <a:pt x="241" y="222"/>
                    </a:cubicBezTo>
                    <a:cubicBezTo>
                      <a:pt x="213" y="206"/>
                      <a:pt x="191" y="199"/>
                      <a:pt x="173" y="199"/>
                    </a:cubicBezTo>
                    <a:cubicBezTo>
                      <a:pt x="0" y="199"/>
                      <a:pt x="349" y="916"/>
                      <a:pt x="941" y="916"/>
                    </a:cubicBezTo>
                    <a:cubicBezTo>
                      <a:pt x="991" y="916"/>
                      <a:pt x="1043" y="911"/>
                      <a:pt x="1097" y="899"/>
                    </a:cubicBezTo>
                    <a:cubicBezTo>
                      <a:pt x="1647" y="783"/>
                      <a:pt x="1739" y="195"/>
                      <a:pt x="1630" y="30"/>
                    </a:cubicBezTo>
                    <a:cubicBezTo>
                      <a:pt x="1617" y="10"/>
                      <a:pt x="1606" y="1"/>
                      <a:pt x="1597" y="1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"/>
              <p:cNvSpPr/>
              <p:nvPr/>
            </p:nvSpPr>
            <p:spPr>
              <a:xfrm>
                <a:off x="1606701" y="1333736"/>
                <a:ext cx="2470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4" extrusionOk="0">
                    <a:moveTo>
                      <a:pt x="395" y="0"/>
                    </a:moveTo>
                    <a:cubicBezTo>
                      <a:pt x="254" y="0"/>
                      <a:pt x="121" y="13"/>
                      <a:pt x="121" y="13"/>
                    </a:cubicBezTo>
                    <a:cubicBezTo>
                      <a:pt x="0" y="113"/>
                      <a:pt x="180" y="153"/>
                      <a:pt x="373" y="153"/>
                    </a:cubicBezTo>
                    <a:cubicBezTo>
                      <a:pt x="569" y="153"/>
                      <a:pt x="780" y="112"/>
                      <a:pt x="708" y="52"/>
                    </a:cubicBezTo>
                    <a:cubicBezTo>
                      <a:pt x="659" y="11"/>
                      <a:pt x="524" y="0"/>
                      <a:pt x="3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1637289" y="1320356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5" y="1"/>
                    </a:moveTo>
                    <a:cubicBezTo>
                      <a:pt x="253" y="1"/>
                      <a:pt x="121" y="14"/>
                      <a:pt x="121" y="14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0" y="113"/>
                      <a:pt x="708" y="52"/>
                    </a:cubicBezTo>
                    <a:cubicBezTo>
                      <a:pt x="659" y="11"/>
                      <a:pt x="523" y="1"/>
                      <a:pt x="39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1638934" y="1345504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6" y="0"/>
                    </a:moveTo>
                    <a:cubicBezTo>
                      <a:pt x="255" y="0"/>
                      <a:pt x="122" y="13"/>
                      <a:pt x="122" y="13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1" y="113"/>
                      <a:pt x="709" y="52"/>
                    </a:cubicBezTo>
                    <a:cubicBezTo>
                      <a:pt x="660" y="11"/>
                      <a:pt x="525" y="0"/>
                      <a:pt x="3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1683979" y="1350407"/>
                <a:ext cx="24705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6" extrusionOk="0">
                    <a:moveTo>
                      <a:pt x="389" y="1"/>
                    </a:moveTo>
                    <a:cubicBezTo>
                      <a:pt x="250" y="1"/>
                      <a:pt x="121" y="13"/>
                      <a:pt x="121" y="13"/>
                    </a:cubicBezTo>
                    <a:cubicBezTo>
                      <a:pt x="0" y="115"/>
                      <a:pt x="181" y="156"/>
                      <a:pt x="375" y="156"/>
                    </a:cubicBezTo>
                    <a:cubicBezTo>
                      <a:pt x="571" y="156"/>
                      <a:pt x="781" y="114"/>
                      <a:pt x="708" y="53"/>
                    </a:cubicBezTo>
                    <a:cubicBezTo>
                      <a:pt x="658" y="12"/>
                      <a:pt x="519" y="1"/>
                      <a:pt x="3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1701915" y="1334590"/>
                <a:ext cx="25306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9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0" y="102"/>
                      <a:pt x="475" y="239"/>
                      <a:pt x="686" y="239"/>
                    </a:cubicBezTo>
                    <a:cubicBezTo>
                      <a:pt x="758" y="239"/>
                      <a:pt x="799" y="223"/>
                      <a:pt x="771" y="184"/>
                    </a:cubicBezTo>
                    <a:cubicBezTo>
                      <a:pt x="694" y="75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1593826" y="1349141"/>
                <a:ext cx="24452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62" extrusionOk="0">
                    <a:moveTo>
                      <a:pt x="484" y="1"/>
                    </a:moveTo>
                    <a:cubicBezTo>
                      <a:pt x="310" y="1"/>
                      <a:pt x="96" y="36"/>
                      <a:pt x="96" y="36"/>
                    </a:cubicBezTo>
                    <a:cubicBezTo>
                      <a:pt x="0" y="128"/>
                      <a:pt x="118" y="162"/>
                      <a:pt x="274" y="162"/>
                    </a:cubicBezTo>
                    <a:cubicBezTo>
                      <a:pt x="487" y="162"/>
                      <a:pt x="772" y="99"/>
                      <a:pt x="683" y="36"/>
                    </a:cubicBezTo>
                    <a:cubicBezTo>
                      <a:pt x="648" y="10"/>
                      <a:pt x="571" y="1"/>
                      <a:pt x="4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1568868" y="1340253"/>
                <a:ext cx="23282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81" extrusionOk="0">
                    <a:moveTo>
                      <a:pt x="563" y="1"/>
                    </a:moveTo>
                    <a:cubicBezTo>
                      <a:pt x="403" y="1"/>
                      <a:pt x="40" y="182"/>
                      <a:pt x="40" y="182"/>
                    </a:cubicBezTo>
                    <a:cubicBezTo>
                      <a:pt x="1" y="253"/>
                      <a:pt x="31" y="281"/>
                      <a:pt x="94" y="281"/>
                    </a:cubicBezTo>
                    <a:cubicBezTo>
                      <a:pt x="276" y="281"/>
                      <a:pt x="736" y="52"/>
                      <a:pt x="603" y="6"/>
                    </a:cubicBezTo>
                    <a:cubicBezTo>
                      <a:pt x="592" y="3"/>
                      <a:pt x="578" y="1"/>
                      <a:pt x="5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1665189" y="1330320"/>
                <a:ext cx="25211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5" extrusionOk="0">
                    <a:moveTo>
                      <a:pt x="177" y="1"/>
                    </a:moveTo>
                    <a:lnTo>
                      <a:pt x="177" y="1"/>
                    </a:lnTo>
                    <a:cubicBezTo>
                      <a:pt x="1" y="110"/>
                      <a:pt x="354" y="185"/>
                      <a:pt x="585" y="185"/>
                    </a:cubicBezTo>
                    <a:cubicBezTo>
                      <a:pt x="708" y="185"/>
                      <a:pt x="796" y="164"/>
                      <a:pt x="752" y="115"/>
                    </a:cubicBezTo>
                    <a:cubicBezTo>
                      <a:pt x="662" y="18"/>
                      <a:pt x="177" y="1"/>
                      <a:pt x="1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1667245" y="1488989"/>
                <a:ext cx="24578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5" extrusionOk="0">
                    <a:moveTo>
                      <a:pt x="449" y="0"/>
                    </a:moveTo>
                    <a:cubicBezTo>
                      <a:pt x="244" y="0"/>
                      <a:pt x="1" y="49"/>
                      <a:pt x="80" y="112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7" y="37"/>
                      <a:pt x="627" y="0"/>
                      <a:pt x="44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1637036" y="1503192"/>
                <a:ext cx="24578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6" extrusionOk="0">
                    <a:moveTo>
                      <a:pt x="447" y="0"/>
                    </a:moveTo>
                    <a:cubicBezTo>
                      <a:pt x="242" y="0"/>
                      <a:pt x="0" y="49"/>
                      <a:pt x="80" y="113"/>
                    </a:cubicBezTo>
                    <a:cubicBezTo>
                      <a:pt x="122" y="146"/>
                      <a:pt x="226" y="155"/>
                      <a:pt x="336" y="155"/>
                    </a:cubicBezTo>
                    <a:cubicBezTo>
                      <a:pt x="496" y="155"/>
                      <a:pt x="667" y="134"/>
                      <a:pt x="667" y="134"/>
                    </a:cubicBezTo>
                    <a:cubicBezTo>
                      <a:pt x="777" y="37"/>
                      <a:pt x="626" y="0"/>
                      <a:pt x="4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1634632" y="1478107"/>
                <a:ext cx="24642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5" extrusionOk="0">
                    <a:moveTo>
                      <a:pt x="450" y="0"/>
                    </a:moveTo>
                    <a:cubicBezTo>
                      <a:pt x="244" y="0"/>
                      <a:pt x="1" y="50"/>
                      <a:pt x="80" y="113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8" y="37"/>
                      <a:pt x="628" y="0"/>
                      <a:pt x="4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1589461" y="1474406"/>
                <a:ext cx="2464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6" extrusionOk="0">
                    <a:moveTo>
                      <a:pt x="448" y="1"/>
                    </a:moveTo>
                    <a:cubicBezTo>
                      <a:pt x="243" y="1"/>
                      <a:pt x="1" y="50"/>
                      <a:pt x="80" y="114"/>
                    </a:cubicBezTo>
                    <a:cubicBezTo>
                      <a:pt x="122" y="146"/>
                      <a:pt x="227" y="156"/>
                      <a:pt x="336" y="156"/>
                    </a:cubicBezTo>
                    <a:cubicBezTo>
                      <a:pt x="497" y="156"/>
                      <a:pt x="668" y="135"/>
                      <a:pt x="668" y="135"/>
                    </a:cubicBezTo>
                    <a:cubicBezTo>
                      <a:pt x="778" y="38"/>
                      <a:pt x="627" y="1"/>
                      <a:pt x="4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"/>
              <p:cNvSpPr/>
              <p:nvPr/>
            </p:nvSpPr>
            <p:spPr>
              <a:xfrm>
                <a:off x="1571399" y="1488388"/>
                <a:ext cx="25338" cy="714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26" extrusionOk="0">
                    <a:moveTo>
                      <a:pt x="130" y="1"/>
                    </a:moveTo>
                    <a:cubicBezTo>
                      <a:pt x="49" y="1"/>
                      <a:pt x="0" y="17"/>
                      <a:pt x="31" y="58"/>
                    </a:cubicBezTo>
                    <a:cubicBezTo>
                      <a:pt x="113" y="164"/>
                      <a:pt x="596" y="226"/>
                      <a:pt x="596" y="226"/>
                    </a:cubicBezTo>
                    <a:cubicBezTo>
                      <a:pt x="800" y="122"/>
                      <a:pt x="347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"/>
              <p:cNvSpPr/>
              <p:nvPr/>
            </p:nvSpPr>
            <p:spPr>
              <a:xfrm>
                <a:off x="1679930" y="1472888"/>
                <a:ext cx="24357" cy="537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0" extrusionOk="0">
                    <a:moveTo>
                      <a:pt x="530" y="0"/>
                    </a:moveTo>
                    <a:cubicBezTo>
                      <a:pt x="315" y="0"/>
                      <a:pt x="1" y="75"/>
                      <a:pt x="94" y="140"/>
                    </a:cubicBezTo>
                    <a:cubicBezTo>
                      <a:pt x="126" y="162"/>
                      <a:pt x="187" y="169"/>
                      <a:pt x="259" y="169"/>
                    </a:cubicBezTo>
                    <a:cubicBezTo>
                      <a:pt x="438" y="169"/>
                      <a:pt x="681" y="122"/>
                      <a:pt x="681" y="122"/>
                    </a:cubicBezTo>
                    <a:cubicBezTo>
                      <a:pt x="769" y="33"/>
                      <a:pt x="671" y="0"/>
                      <a:pt x="5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"/>
              <p:cNvSpPr/>
              <p:nvPr/>
            </p:nvSpPr>
            <p:spPr>
              <a:xfrm>
                <a:off x="1706406" y="1477095"/>
                <a:ext cx="23092" cy="92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293" extrusionOk="0">
                    <a:moveTo>
                      <a:pt x="644" y="0"/>
                    </a:moveTo>
                    <a:cubicBezTo>
                      <a:pt x="467" y="0"/>
                      <a:pt x="1" y="246"/>
                      <a:pt x="136" y="288"/>
                    </a:cubicBezTo>
                    <a:cubicBezTo>
                      <a:pt x="147" y="291"/>
                      <a:pt x="159" y="293"/>
                      <a:pt x="172" y="293"/>
                    </a:cubicBezTo>
                    <a:cubicBezTo>
                      <a:pt x="330" y="293"/>
                      <a:pt x="693" y="96"/>
                      <a:pt x="693" y="96"/>
                    </a:cubicBezTo>
                    <a:cubicBezTo>
                      <a:pt x="729" y="27"/>
                      <a:pt x="702" y="0"/>
                      <a:pt x="64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"/>
              <p:cNvSpPr/>
              <p:nvPr/>
            </p:nvSpPr>
            <p:spPr>
              <a:xfrm>
                <a:off x="1608314" y="1493227"/>
                <a:ext cx="25116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74" extrusionOk="0">
                    <a:moveTo>
                      <a:pt x="250" y="0"/>
                    </a:moveTo>
                    <a:cubicBezTo>
                      <a:pt x="110" y="0"/>
                      <a:pt x="0" y="24"/>
                      <a:pt x="50" y="76"/>
                    </a:cubicBezTo>
                    <a:cubicBezTo>
                      <a:pt x="143" y="170"/>
                      <a:pt x="630" y="173"/>
                      <a:pt x="630" y="173"/>
                    </a:cubicBezTo>
                    <a:cubicBezTo>
                      <a:pt x="793" y="64"/>
                      <a:pt x="480" y="0"/>
                      <a:pt x="2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"/>
              <p:cNvSpPr/>
              <p:nvPr/>
            </p:nvSpPr>
            <p:spPr>
              <a:xfrm>
                <a:off x="1786215" y="1210654"/>
                <a:ext cx="13222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399" y="414"/>
                      <a:pt x="406" y="408"/>
                      <a:pt x="407" y="392"/>
                    </a:cubicBezTo>
                    <a:cubicBezTo>
                      <a:pt x="417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"/>
              <p:cNvSpPr/>
              <p:nvPr/>
            </p:nvSpPr>
            <p:spPr>
              <a:xfrm>
                <a:off x="1805511" y="1228179"/>
                <a:ext cx="13222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6" extrusionOk="0">
                    <a:moveTo>
                      <a:pt x="142" y="1"/>
                    </a:moveTo>
                    <a:cubicBezTo>
                      <a:pt x="0" y="1"/>
                      <a:pt x="308" y="415"/>
                      <a:pt x="390" y="415"/>
                    </a:cubicBezTo>
                    <a:cubicBezTo>
                      <a:pt x="400" y="415"/>
                      <a:pt x="407" y="408"/>
                      <a:pt x="408" y="392"/>
                    </a:cubicBezTo>
                    <a:cubicBezTo>
                      <a:pt x="417" y="290"/>
                      <a:pt x="172" y="5"/>
                      <a:pt x="172" y="5"/>
                    </a:cubicBezTo>
                    <a:cubicBezTo>
                      <a:pt x="161" y="2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"/>
              <p:cNvSpPr/>
              <p:nvPr/>
            </p:nvSpPr>
            <p:spPr>
              <a:xfrm>
                <a:off x="1793396" y="1232892"/>
                <a:ext cx="13191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400" y="414"/>
                      <a:pt x="406" y="407"/>
                      <a:pt x="408" y="392"/>
                    </a:cubicBezTo>
                    <a:cubicBezTo>
                      <a:pt x="416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"/>
              <p:cNvSpPr/>
              <p:nvPr/>
            </p:nvSpPr>
            <p:spPr>
              <a:xfrm>
                <a:off x="1771696" y="1212900"/>
                <a:ext cx="14013" cy="1252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6" extrusionOk="0">
                    <a:moveTo>
                      <a:pt x="153" y="0"/>
                    </a:moveTo>
                    <a:cubicBezTo>
                      <a:pt x="0" y="0"/>
                      <a:pt x="335" y="396"/>
                      <a:pt x="421" y="396"/>
                    </a:cubicBezTo>
                    <a:cubicBezTo>
                      <a:pt x="433" y="396"/>
                      <a:pt x="440" y="388"/>
                      <a:pt x="441" y="371"/>
                    </a:cubicBezTo>
                    <a:cubicBezTo>
                      <a:pt x="442" y="269"/>
                      <a:pt x="179" y="3"/>
                      <a:pt x="179" y="3"/>
                    </a:cubicBezTo>
                    <a:cubicBezTo>
                      <a:pt x="169" y="1"/>
                      <a:pt x="161" y="0"/>
                      <a:pt x="15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"/>
              <p:cNvSpPr/>
              <p:nvPr/>
            </p:nvSpPr>
            <p:spPr>
              <a:xfrm>
                <a:off x="1763060" y="1201702"/>
                <a:ext cx="19327" cy="42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33" extrusionOk="0">
                    <a:moveTo>
                      <a:pt x="125" y="0"/>
                    </a:moveTo>
                    <a:cubicBezTo>
                      <a:pt x="0" y="85"/>
                      <a:pt x="235" y="132"/>
                      <a:pt x="412" y="132"/>
                    </a:cubicBezTo>
                    <a:cubicBezTo>
                      <a:pt x="523" y="132"/>
                      <a:pt x="611" y="114"/>
                      <a:pt x="572" y="73"/>
                    </a:cubicBezTo>
                    <a:cubicBezTo>
                      <a:pt x="500" y="0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"/>
              <p:cNvSpPr/>
              <p:nvPr/>
            </p:nvSpPr>
            <p:spPr>
              <a:xfrm>
                <a:off x="1810034" y="1251144"/>
                <a:ext cx="9363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75" extrusionOk="0">
                    <a:moveTo>
                      <a:pt x="107" y="1"/>
                    </a:moveTo>
                    <a:cubicBezTo>
                      <a:pt x="0" y="1"/>
                      <a:pt x="165" y="474"/>
                      <a:pt x="235" y="474"/>
                    </a:cubicBezTo>
                    <a:cubicBezTo>
                      <a:pt x="243" y="474"/>
                      <a:pt x="249" y="469"/>
                      <a:pt x="254" y="458"/>
                    </a:cubicBezTo>
                    <a:cubicBezTo>
                      <a:pt x="296" y="365"/>
                      <a:pt x="151" y="18"/>
                      <a:pt x="151" y="18"/>
                    </a:cubicBezTo>
                    <a:cubicBezTo>
                      <a:pt x="133" y="6"/>
                      <a:pt x="119" y="1"/>
                      <a:pt x="10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"/>
              <p:cNvSpPr/>
              <p:nvPr/>
            </p:nvSpPr>
            <p:spPr>
              <a:xfrm>
                <a:off x="1448443" y="1284548"/>
                <a:ext cx="8414" cy="1489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71" extrusionOk="0">
                    <a:moveTo>
                      <a:pt x="189" y="1"/>
                    </a:moveTo>
                    <a:cubicBezTo>
                      <a:pt x="184" y="1"/>
                      <a:pt x="179" y="2"/>
                      <a:pt x="173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7"/>
                      <a:pt x="27" y="470"/>
                      <a:pt x="43" y="470"/>
                    </a:cubicBezTo>
                    <a:cubicBezTo>
                      <a:pt x="134" y="470"/>
                      <a:pt x="265" y="1"/>
                      <a:pt x="1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"/>
              <p:cNvSpPr/>
              <p:nvPr/>
            </p:nvSpPr>
            <p:spPr>
              <a:xfrm>
                <a:off x="1451227" y="1258641"/>
                <a:ext cx="83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70" extrusionOk="0">
                    <a:moveTo>
                      <a:pt x="188" y="0"/>
                    </a:moveTo>
                    <a:cubicBezTo>
                      <a:pt x="184" y="0"/>
                      <a:pt x="178" y="2"/>
                      <a:pt x="172" y="6"/>
                    </a:cubicBezTo>
                    <a:cubicBezTo>
                      <a:pt x="86" y="60"/>
                      <a:pt x="0" y="425"/>
                      <a:pt x="0" y="425"/>
                    </a:cubicBezTo>
                    <a:cubicBezTo>
                      <a:pt x="12" y="456"/>
                      <a:pt x="26" y="470"/>
                      <a:pt x="42" y="470"/>
                    </a:cubicBezTo>
                    <a:cubicBezTo>
                      <a:pt x="133" y="470"/>
                      <a:pt x="265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"/>
              <p:cNvSpPr/>
              <p:nvPr/>
            </p:nvSpPr>
            <p:spPr>
              <a:xfrm>
                <a:off x="1462172" y="1265663"/>
                <a:ext cx="8351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70" extrusionOk="0">
                    <a:moveTo>
                      <a:pt x="188" y="0"/>
                    </a:moveTo>
                    <a:cubicBezTo>
                      <a:pt x="183" y="0"/>
                      <a:pt x="177" y="2"/>
                      <a:pt x="171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6"/>
                      <a:pt x="27" y="469"/>
                      <a:pt x="42" y="469"/>
                    </a:cubicBezTo>
                    <a:cubicBezTo>
                      <a:pt x="133" y="469"/>
                      <a:pt x="264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"/>
              <p:cNvSpPr/>
              <p:nvPr/>
            </p:nvSpPr>
            <p:spPr>
              <a:xfrm>
                <a:off x="1458661" y="1294449"/>
                <a:ext cx="7434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79" extrusionOk="0">
                    <a:moveTo>
                      <a:pt x="160" y="0"/>
                    </a:moveTo>
                    <a:cubicBezTo>
                      <a:pt x="155" y="0"/>
                      <a:pt x="150" y="2"/>
                      <a:pt x="143" y="7"/>
                    </a:cubicBezTo>
                    <a:cubicBezTo>
                      <a:pt x="62" y="67"/>
                      <a:pt x="0" y="436"/>
                      <a:pt x="0" y="436"/>
                    </a:cubicBezTo>
                    <a:cubicBezTo>
                      <a:pt x="14" y="465"/>
                      <a:pt x="28" y="478"/>
                      <a:pt x="43" y="478"/>
                    </a:cubicBezTo>
                    <a:cubicBezTo>
                      <a:pt x="135" y="478"/>
                      <a:pt x="235" y="0"/>
                      <a:pt x="1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"/>
              <p:cNvSpPr/>
              <p:nvPr/>
            </p:nvSpPr>
            <p:spPr>
              <a:xfrm>
                <a:off x="1448696" y="1309790"/>
                <a:ext cx="12242" cy="137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34" extrusionOk="0">
                    <a:moveTo>
                      <a:pt x="35" y="0"/>
                    </a:moveTo>
                    <a:cubicBezTo>
                      <a:pt x="25" y="0"/>
                      <a:pt x="18" y="7"/>
                      <a:pt x="16" y="21"/>
                    </a:cubicBezTo>
                    <a:cubicBezTo>
                      <a:pt x="0" y="123"/>
                      <a:pt x="221" y="426"/>
                      <a:pt x="221" y="426"/>
                    </a:cubicBezTo>
                    <a:cubicBezTo>
                      <a:pt x="235" y="431"/>
                      <a:pt x="246" y="434"/>
                      <a:pt x="256" y="434"/>
                    </a:cubicBezTo>
                    <a:cubicBezTo>
                      <a:pt x="386" y="434"/>
                      <a:pt x="113" y="0"/>
                      <a:pt x="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"/>
              <p:cNvSpPr/>
              <p:nvPr/>
            </p:nvSpPr>
            <p:spPr>
              <a:xfrm>
                <a:off x="1467739" y="1244280"/>
                <a:ext cx="12526" cy="127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3" extrusionOk="0">
                    <a:moveTo>
                      <a:pt x="305" y="0"/>
                    </a:moveTo>
                    <a:cubicBezTo>
                      <a:pt x="302" y="0"/>
                      <a:pt x="298" y="1"/>
                      <a:pt x="294" y="2"/>
                    </a:cubicBezTo>
                    <a:cubicBezTo>
                      <a:pt x="197" y="25"/>
                      <a:pt x="1" y="345"/>
                      <a:pt x="1" y="345"/>
                    </a:cubicBezTo>
                    <a:cubicBezTo>
                      <a:pt x="3" y="385"/>
                      <a:pt x="17" y="402"/>
                      <a:pt x="37" y="402"/>
                    </a:cubicBezTo>
                    <a:cubicBezTo>
                      <a:pt x="135" y="402"/>
                      <a:pt x="395" y="0"/>
                      <a:pt x="3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6" name="Google Shape;816;p5"/>
            <p:cNvSpPr/>
            <p:nvPr/>
          </p:nvSpPr>
          <p:spPr>
            <a:xfrm>
              <a:off x="8092200" y="-7700"/>
              <a:ext cx="1331475" cy="4012650"/>
            </a:xfrm>
            <a:custGeom>
              <a:avLst/>
              <a:gdLst/>
              <a:ahLst/>
              <a:cxnLst/>
              <a:rect l="l" t="t" r="r" b="b"/>
              <a:pathLst>
                <a:path w="53259" h="160506" extrusionOk="0">
                  <a:moveTo>
                    <a:pt x="0" y="0"/>
                  </a:moveTo>
                  <a:cubicBezTo>
                    <a:pt x="683" y="6837"/>
                    <a:pt x="1625" y="14946"/>
                    <a:pt x="6809" y="19455"/>
                  </a:cubicBezTo>
                  <a:cubicBezTo>
                    <a:pt x="16674" y="28034"/>
                    <a:pt x="30834" y="34149"/>
                    <a:pt x="35263" y="46450"/>
                  </a:cubicBezTo>
                  <a:cubicBezTo>
                    <a:pt x="38093" y="54309"/>
                    <a:pt x="40049" y="64196"/>
                    <a:pt x="35992" y="71498"/>
                  </a:cubicBezTo>
                  <a:cubicBezTo>
                    <a:pt x="34168" y="74781"/>
                    <a:pt x="31486" y="77573"/>
                    <a:pt x="29912" y="80983"/>
                  </a:cubicBezTo>
                  <a:cubicBezTo>
                    <a:pt x="25791" y="89914"/>
                    <a:pt x="26885" y="100609"/>
                    <a:pt x="27724" y="110409"/>
                  </a:cubicBezTo>
                  <a:cubicBezTo>
                    <a:pt x="29323" y="129084"/>
                    <a:pt x="46291" y="143106"/>
                    <a:pt x="53259" y="160506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817" name="Google Shape;817;p5"/>
            <p:cNvSpPr/>
            <p:nvPr/>
          </p:nvSpPr>
          <p:spPr>
            <a:xfrm>
              <a:off x="-304000" y="2695350"/>
              <a:ext cx="1528225" cy="2602150"/>
            </a:xfrm>
            <a:custGeom>
              <a:avLst/>
              <a:gdLst/>
              <a:ahLst/>
              <a:cxnLst/>
              <a:rect l="l" t="t" r="r" b="b"/>
              <a:pathLst>
                <a:path w="61129" h="104086" extrusionOk="0">
                  <a:moveTo>
                    <a:pt x="0" y="0"/>
                  </a:moveTo>
                  <a:cubicBezTo>
                    <a:pt x="10929" y="3638"/>
                    <a:pt x="26052" y="2511"/>
                    <a:pt x="32345" y="12159"/>
                  </a:cubicBezTo>
                  <a:cubicBezTo>
                    <a:pt x="34544" y="15530"/>
                    <a:pt x="35080" y="19734"/>
                    <a:pt x="36236" y="23589"/>
                  </a:cubicBezTo>
                  <a:cubicBezTo>
                    <a:pt x="37822" y="28878"/>
                    <a:pt x="39174" y="34966"/>
                    <a:pt x="37209" y="40127"/>
                  </a:cubicBezTo>
                  <a:cubicBezTo>
                    <a:pt x="33185" y="50692"/>
                    <a:pt x="24833" y="62333"/>
                    <a:pt x="28697" y="72957"/>
                  </a:cubicBezTo>
                  <a:cubicBezTo>
                    <a:pt x="31900" y="81764"/>
                    <a:pt x="42296" y="86691"/>
                    <a:pt x="51071" y="89981"/>
                  </a:cubicBezTo>
                  <a:cubicBezTo>
                    <a:pt x="54404" y="91231"/>
                    <a:pt x="58546" y="92241"/>
                    <a:pt x="60312" y="95331"/>
                  </a:cubicBezTo>
                  <a:cubicBezTo>
                    <a:pt x="61762" y="97869"/>
                    <a:pt x="60798" y="101163"/>
                    <a:pt x="60798" y="104086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818" name="Google Shape;818;p5"/>
            <p:cNvSpPr/>
            <p:nvPr/>
          </p:nvSpPr>
          <p:spPr>
            <a:xfrm>
              <a:off x="4067375" y="4791699"/>
              <a:ext cx="2918300" cy="404175"/>
            </a:xfrm>
            <a:custGeom>
              <a:avLst/>
              <a:gdLst/>
              <a:ahLst/>
              <a:cxnLst/>
              <a:rect l="l" t="t" r="r" b="b"/>
              <a:pathLst>
                <a:path w="116732" h="16167" extrusionOk="0">
                  <a:moveTo>
                    <a:pt x="0" y="16167"/>
                  </a:moveTo>
                  <a:cubicBezTo>
                    <a:pt x="3459" y="9244"/>
                    <a:pt x="14092" y="4626"/>
                    <a:pt x="21401" y="7169"/>
                  </a:cubicBezTo>
                  <a:cubicBezTo>
                    <a:pt x="28085" y="9494"/>
                    <a:pt x="35467" y="12603"/>
                    <a:pt x="42315" y="10817"/>
                  </a:cubicBezTo>
                  <a:cubicBezTo>
                    <a:pt x="51122" y="8520"/>
                    <a:pt x="59180" y="3655"/>
                    <a:pt x="68094" y="1819"/>
                  </a:cubicBezTo>
                  <a:cubicBezTo>
                    <a:pt x="84563" y="-1573"/>
                    <a:pt x="116732" y="-1620"/>
                    <a:pt x="116732" y="15195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819" name="Google Shape;819;p5"/>
            <p:cNvGrpSpPr/>
            <p:nvPr/>
          </p:nvGrpSpPr>
          <p:grpSpPr>
            <a:xfrm>
              <a:off x="8568085" y="1951584"/>
              <a:ext cx="855596" cy="1926831"/>
              <a:chOff x="3638235" y="1149034"/>
              <a:chExt cx="855596" cy="1926831"/>
            </a:xfrm>
          </p:grpSpPr>
          <p:sp>
            <p:nvSpPr>
              <p:cNvPr id="820" name="Google Shape;820;p5"/>
              <p:cNvSpPr/>
              <p:nvPr/>
            </p:nvSpPr>
            <p:spPr>
              <a:xfrm>
                <a:off x="3638235" y="1900433"/>
                <a:ext cx="681206" cy="793691"/>
              </a:xfrm>
              <a:custGeom>
                <a:avLst/>
                <a:gdLst/>
                <a:ahLst/>
                <a:cxnLst/>
                <a:rect l="l" t="t" r="r" b="b"/>
                <a:pathLst>
                  <a:path w="21535" h="25091" extrusionOk="0">
                    <a:moveTo>
                      <a:pt x="10665" y="1"/>
                    </a:moveTo>
                    <a:cubicBezTo>
                      <a:pt x="10635" y="1"/>
                      <a:pt x="10607" y="22"/>
                      <a:pt x="10602" y="57"/>
                    </a:cubicBezTo>
                    <a:cubicBezTo>
                      <a:pt x="10602" y="57"/>
                      <a:pt x="10587" y="164"/>
                      <a:pt x="10586" y="164"/>
                    </a:cubicBezTo>
                    <a:cubicBezTo>
                      <a:pt x="10586" y="164"/>
                      <a:pt x="10586" y="164"/>
                      <a:pt x="10586" y="164"/>
                    </a:cubicBezTo>
                    <a:cubicBezTo>
                      <a:pt x="10542" y="160"/>
                      <a:pt x="10484" y="148"/>
                      <a:pt x="10437" y="148"/>
                    </a:cubicBezTo>
                    <a:cubicBezTo>
                      <a:pt x="10390" y="148"/>
                      <a:pt x="10353" y="159"/>
                      <a:pt x="10349" y="198"/>
                    </a:cubicBezTo>
                    <a:cubicBezTo>
                      <a:pt x="10337" y="280"/>
                      <a:pt x="10482" y="271"/>
                      <a:pt x="10571" y="279"/>
                    </a:cubicBezTo>
                    <a:cubicBezTo>
                      <a:pt x="10509" y="668"/>
                      <a:pt x="10439" y="1086"/>
                      <a:pt x="10337" y="1489"/>
                    </a:cubicBezTo>
                    <a:cubicBezTo>
                      <a:pt x="9558" y="4494"/>
                      <a:pt x="5599" y="6265"/>
                      <a:pt x="3542" y="9023"/>
                    </a:cubicBezTo>
                    <a:cubicBezTo>
                      <a:pt x="1395" y="11900"/>
                      <a:pt x="0" y="18473"/>
                      <a:pt x="7365" y="23075"/>
                    </a:cubicBezTo>
                    <a:cubicBezTo>
                      <a:pt x="8255" y="23632"/>
                      <a:pt x="11423" y="25060"/>
                      <a:pt x="11476" y="25063"/>
                    </a:cubicBezTo>
                    <a:cubicBezTo>
                      <a:pt x="11478" y="25063"/>
                      <a:pt x="11480" y="25063"/>
                      <a:pt x="11483" y="25063"/>
                    </a:cubicBezTo>
                    <a:cubicBezTo>
                      <a:pt x="11504" y="25063"/>
                      <a:pt x="11526" y="25057"/>
                      <a:pt x="11546" y="25046"/>
                    </a:cubicBezTo>
                    <a:cubicBezTo>
                      <a:pt x="11652" y="25076"/>
                      <a:pt x="11764" y="25090"/>
                      <a:pt x="11877" y="25090"/>
                    </a:cubicBezTo>
                    <a:cubicBezTo>
                      <a:pt x="12495" y="25090"/>
                      <a:pt x="13139" y="24661"/>
                      <a:pt x="13011" y="24082"/>
                    </a:cubicBezTo>
                    <a:cubicBezTo>
                      <a:pt x="13115" y="23945"/>
                      <a:pt x="12933" y="23811"/>
                      <a:pt x="12665" y="23505"/>
                    </a:cubicBezTo>
                    <a:cubicBezTo>
                      <a:pt x="11951" y="22695"/>
                      <a:pt x="10754" y="20953"/>
                      <a:pt x="10440" y="20434"/>
                    </a:cubicBezTo>
                    <a:cubicBezTo>
                      <a:pt x="10082" y="19832"/>
                      <a:pt x="9843" y="19314"/>
                      <a:pt x="9689" y="18806"/>
                    </a:cubicBezTo>
                    <a:cubicBezTo>
                      <a:pt x="9689" y="18806"/>
                      <a:pt x="8210" y="18717"/>
                      <a:pt x="8269" y="18717"/>
                    </a:cubicBezTo>
                    <a:cubicBezTo>
                      <a:pt x="8297" y="18717"/>
                      <a:pt x="8664" y="18737"/>
                      <a:pt x="9684" y="18794"/>
                    </a:cubicBezTo>
                    <a:cubicBezTo>
                      <a:pt x="9684" y="18794"/>
                      <a:pt x="9680" y="18787"/>
                      <a:pt x="9680" y="18786"/>
                    </a:cubicBezTo>
                    <a:cubicBezTo>
                      <a:pt x="8467" y="14317"/>
                      <a:pt x="14209" y="16311"/>
                      <a:pt x="17598" y="12813"/>
                    </a:cubicBezTo>
                    <a:cubicBezTo>
                      <a:pt x="21535" y="8748"/>
                      <a:pt x="17448" y="4047"/>
                      <a:pt x="16543" y="953"/>
                    </a:cubicBezTo>
                    <a:cubicBezTo>
                      <a:pt x="16489" y="765"/>
                      <a:pt x="16440" y="565"/>
                      <a:pt x="16401" y="365"/>
                    </a:cubicBezTo>
                    <a:cubicBezTo>
                      <a:pt x="16395" y="334"/>
                      <a:pt x="16374" y="310"/>
                      <a:pt x="16347" y="303"/>
                    </a:cubicBezTo>
                    <a:cubicBezTo>
                      <a:pt x="16354" y="263"/>
                      <a:pt x="16343" y="220"/>
                      <a:pt x="16315" y="186"/>
                    </a:cubicBezTo>
                    <a:cubicBezTo>
                      <a:pt x="16293" y="158"/>
                      <a:pt x="16254" y="129"/>
                      <a:pt x="16212" y="126"/>
                    </a:cubicBezTo>
                    <a:lnTo>
                      <a:pt x="16212" y="126"/>
                    </a:lnTo>
                    <a:cubicBezTo>
                      <a:pt x="16604" y="147"/>
                      <a:pt x="16750" y="155"/>
                      <a:pt x="16753" y="155"/>
                    </a:cubicBezTo>
                    <a:cubicBezTo>
                      <a:pt x="16762" y="155"/>
                      <a:pt x="15671" y="94"/>
                      <a:pt x="15662" y="94"/>
                    </a:cubicBezTo>
                    <a:cubicBezTo>
                      <a:pt x="15659" y="94"/>
                      <a:pt x="15804" y="102"/>
                      <a:pt x="16208" y="125"/>
                    </a:cubicBezTo>
                    <a:lnTo>
                      <a:pt x="14727" y="164"/>
                    </a:lnTo>
                    <a:cubicBezTo>
                      <a:pt x="14135" y="180"/>
                      <a:pt x="13638" y="186"/>
                      <a:pt x="13225" y="186"/>
                    </a:cubicBezTo>
                    <a:cubicBezTo>
                      <a:pt x="11699" y="186"/>
                      <a:pt x="11295" y="102"/>
                      <a:pt x="11309" y="102"/>
                    </a:cubicBezTo>
                    <a:cubicBezTo>
                      <a:pt x="11308" y="102"/>
                      <a:pt x="11307" y="102"/>
                      <a:pt x="11306" y="102"/>
                    </a:cubicBezTo>
                    <a:cubicBezTo>
                      <a:pt x="11265" y="102"/>
                      <a:pt x="11231" y="131"/>
                      <a:pt x="11226" y="167"/>
                    </a:cubicBezTo>
                    <a:cubicBezTo>
                      <a:pt x="11168" y="172"/>
                      <a:pt x="11069" y="174"/>
                      <a:pt x="10970" y="174"/>
                    </a:cubicBezTo>
                    <a:cubicBezTo>
                      <a:pt x="10870" y="174"/>
                      <a:pt x="10770" y="172"/>
                      <a:pt x="10711" y="170"/>
                    </a:cubicBezTo>
                    <a:lnTo>
                      <a:pt x="10721" y="121"/>
                    </a:lnTo>
                    <a:cubicBezTo>
                      <a:pt x="10725" y="84"/>
                      <a:pt x="10737" y="52"/>
                      <a:pt x="10715" y="27"/>
                    </a:cubicBezTo>
                    <a:cubicBezTo>
                      <a:pt x="10702" y="9"/>
                      <a:pt x="10683" y="1"/>
                      <a:pt x="106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"/>
              <p:cNvSpPr/>
              <p:nvPr/>
            </p:nvSpPr>
            <p:spPr>
              <a:xfrm>
                <a:off x="3926218" y="2627474"/>
                <a:ext cx="298579" cy="448391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14175" extrusionOk="0">
                    <a:moveTo>
                      <a:pt x="5203" y="31"/>
                    </a:moveTo>
                    <a:lnTo>
                      <a:pt x="5203" y="31"/>
                    </a:lnTo>
                    <a:cubicBezTo>
                      <a:pt x="5204" y="31"/>
                      <a:pt x="5205" y="31"/>
                      <a:pt x="5205" y="31"/>
                    </a:cubicBezTo>
                    <a:cubicBezTo>
                      <a:pt x="5205" y="31"/>
                      <a:pt x="5204" y="31"/>
                      <a:pt x="5203" y="31"/>
                    </a:cubicBezTo>
                    <a:close/>
                    <a:moveTo>
                      <a:pt x="5205" y="31"/>
                    </a:moveTo>
                    <a:cubicBezTo>
                      <a:pt x="5206" y="31"/>
                      <a:pt x="5207" y="31"/>
                      <a:pt x="5208" y="31"/>
                    </a:cubicBezTo>
                    <a:lnTo>
                      <a:pt x="5208" y="31"/>
                    </a:lnTo>
                    <a:cubicBezTo>
                      <a:pt x="5207" y="31"/>
                      <a:pt x="5206" y="31"/>
                      <a:pt x="5205" y="31"/>
                    </a:cubicBezTo>
                    <a:close/>
                    <a:moveTo>
                      <a:pt x="6145" y="11701"/>
                    </a:moveTo>
                    <a:cubicBezTo>
                      <a:pt x="6145" y="11702"/>
                      <a:pt x="6146" y="11703"/>
                      <a:pt x="6146" y="11704"/>
                    </a:cubicBezTo>
                    <a:cubicBezTo>
                      <a:pt x="6146" y="11703"/>
                      <a:pt x="6145" y="11701"/>
                      <a:pt x="6145" y="11701"/>
                    </a:cubicBezTo>
                    <a:close/>
                    <a:moveTo>
                      <a:pt x="4660" y="1"/>
                    </a:moveTo>
                    <a:lnTo>
                      <a:pt x="4660" y="1"/>
                    </a:lnTo>
                    <a:cubicBezTo>
                      <a:pt x="4658" y="1"/>
                      <a:pt x="4907" y="15"/>
                      <a:pt x="5168" y="30"/>
                    </a:cubicBezTo>
                    <a:lnTo>
                      <a:pt x="5168" y="30"/>
                    </a:lnTo>
                    <a:cubicBezTo>
                      <a:pt x="5157" y="29"/>
                      <a:pt x="5146" y="29"/>
                      <a:pt x="5134" y="29"/>
                    </a:cubicBezTo>
                    <a:cubicBezTo>
                      <a:pt x="4508" y="29"/>
                      <a:pt x="3958" y="498"/>
                      <a:pt x="3917" y="922"/>
                    </a:cubicBezTo>
                    <a:cubicBezTo>
                      <a:pt x="3879" y="922"/>
                      <a:pt x="3845" y="942"/>
                      <a:pt x="3822" y="976"/>
                    </a:cubicBezTo>
                    <a:cubicBezTo>
                      <a:pt x="3783" y="1029"/>
                      <a:pt x="3811" y="1104"/>
                      <a:pt x="3816" y="1180"/>
                    </a:cubicBezTo>
                    <a:cubicBezTo>
                      <a:pt x="3822" y="1711"/>
                      <a:pt x="3210" y="2062"/>
                      <a:pt x="2718" y="2062"/>
                    </a:cubicBezTo>
                    <a:cubicBezTo>
                      <a:pt x="2700" y="2062"/>
                      <a:pt x="2682" y="2061"/>
                      <a:pt x="2664" y="2060"/>
                    </a:cubicBezTo>
                    <a:cubicBezTo>
                      <a:pt x="2585" y="2057"/>
                      <a:pt x="2499" y="2043"/>
                      <a:pt x="2423" y="2013"/>
                    </a:cubicBezTo>
                    <a:cubicBezTo>
                      <a:pt x="2411" y="2008"/>
                      <a:pt x="2400" y="2006"/>
                      <a:pt x="2389" y="2006"/>
                    </a:cubicBezTo>
                    <a:cubicBezTo>
                      <a:pt x="2373" y="2006"/>
                      <a:pt x="2358" y="2011"/>
                      <a:pt x="2347" y="2017"/>
                    </a:cubicBezTo>
                    <a:cubicBezTo>
                      <a:pt x="2244" y="1994"/>
                      <a:pt x="2147" y="1983"/>
                      <a:pt x="2058" y="1983"/>
                    </a:cubicBezTo>
                    <a:cubicBezTo>
                      <a:pt x="1" y="1983"/>
                      <a:pt x="1444" y="7900"/>
                      <a:pt x="2562" y="10049"/>
                    </a:cubicBezTo>
                    <a:cubicBezTo>
                      <a:pt x="3602" y="12048"/>
                      <a:pt x="5716" y="14135"/>
                      <a:pt x="6399" y="14174"/>
                    </a:cubicBezTo>
                    <a:cubicBezTo>
                      <a:pt x="6406" y="14174"/>
                      <a:pt x="6413" y="14174"/>
                      <a:pt x="6419" y="14174"/>
                    </a:cubicBezTo>
                    <a:cubicBezTo>
                      <a:pt x="6504" y="14174"/>
                      <a:pt x="6571" y="14149"/>
                      <a:pt x="6600" y="14128"/>
                    </a:cubicBezTo>
                    <a:cubicBezTo>
                      <a:pt x="6633" y="14101"/>
                      <a:pt x="6641" y="14059"/>
                      <a:pt x="6639" y="14016"/>
                    </a:cubicBezTo>
                    <a:cubicBezTo>
                      <a:pt x="6633" y="13956"/>
                      <a:pt x="6604" y="13813"/>
                      <a:pt x="6591" y="13754"/>
                    </a:cubicBezTo>
                    <a:cubicBezTo>
                      <a:pt x="6566" y="13627"/>
                      <a:pt x="6143" y="11698"/>
                      <a:pt x="6145" y="11698"/>
                    </a:cubicBezTo>
                    <a:lnTo>
                      <a:pt x="6145" y="11698"/>
                    </a:lnTo>
                    <a:cubicBezTo>
                      <a:pt x="6145" y="11698"/>
                      <a:pt x="6145" y="11699"/>
                      <a:pt x="6145" y="11701"/>
                    </a:cubicBezTo>
                    <a:lnTo>
                      <a:pt x="6145" y="11701"/>
                    </a:lnTo>
                    <a:cubicBezTo>
                      <a:pt x="6095" y="11484"/>
                      <a:pt x="5988" y="10956"/>
                      <a:pt x="5953" y="10795"/>
                    </a:cubicBezTo>
                    <a:cubicBezTo>
                      <a:pt x="5921" y="10647"/>
                      <a:pt x="5874" y="10450"/>
                      <a:pt x="5838" y="10299"/>
                    </a:cubicBezTo>
                    <a:cubicBezTo>
                      <a:pt x="5815" y="10196"/>
                      <a:pt x="5755" y="9936"/>
                      <a:pt x="5726" y="9804"/>
                    </a:cubicBezTo>
                    <a:cubicBezTo>
                      <a:pt x="5709" y="9731"/>
                      <a:pt x="5692" y="9648"/>
                      <a:pt x="5683" y="9575"/>
                    </a:cubicBezTo>
                    <a:cubicBezTo>
                      <a:pt x="5683" y="9571"/>
                      <a:pt x="5677" y="9523"/>
                      <a:pt x="5676" y="9523"/>
                    </a:cubicBezTo>
                    <a:cubicBezTo>
                      <a:pt x="5676" y="9523"/>
                      <a:pt x="5676" y="9523"/>
                      <a:pt x="5676" y="9523"/>
                    </a:cubicBezTo>
                    <a:cubicBezTo>
                      <a:pt x="5663" y="9434"/>
                      <a:pt x="5652" y="9334"/>
                      <a:pt x="5642" y="9244"/>
                    </a:cubicBezTo>
                    <a:cubicBezTo>
                      <a:pt x="5615" y="9002"/>
                      <a:pt x="5563" y="8610"/>
                      <a:pt x="5529" y="8209"/>
                    </a:cubicBezTo>
                    <a:cubicBezTo>
                      <a:pt x="5463" y="7456"/>
                      <a:pt x="5466" y="6718"/>
                      <a:pt x="5579" y="5975"/>
                    </a:cubicBezTo>
                    <a:lnTo>
                      <a:pt x="5613" y="5744"/>
                    </a:lnTo>
                    <a:cubicBezTo>
                      <a:pt x="5643" y="5686"/>
                      <a:pt x="5636" y="5680"/>
                      <a:pt x="5659" y="5618"/>
                    </a:cubicBezTo>
                    <a:lnTo>
                      <a:pt x="5694" y="5626"/>
                    </a:lnTo>
                    <a:cubicBezTo>
                      <a:pt x="5821" y="5661"/>
                      <a:pt x="5988" y="5817"/>
                      <a:pt x="6084" y="5909"/>
                    </a:cubicBezTo>
                    <a:cubicBezTo>
                      <a:pt x="6428" y="6251"/>
                      <a:pt x="6815" y="6807"/>
                      <a:pt x="6994" y="7105"/>
                    </a:cubicBezTo>
                    <a:cubicBezTo>
                      <a:pt x="7403" y="7790"/>
                      <a:pt x="7865" y="8786"/>
                      <a:pt x="7863" y="8786"/>
                    </a:cubicBezTo>
                    <a:cubicBezTo>
                      <a:pt x="7863" y="8786"/>
                      <a:pt x="7862" y="8785"/>
                      <a:pt x="7861" y="8783"/>
                    </a:cubicBezTo>
                    <a:lnTo>
                      <a:pt x="7861" y="8783"/>
                    </a:lnTo>
                    <a:cubicBezTo>
                      <a:pt x="8106" y="9296"/>
                      <a:pt x="8257" y="9618"/>
                      <a:pt x="8383" y="9814"/>
                    </a:cubicBezTo>
                    <a:cubicBezTo>
                      <a:pt x="8463" y="9941"/>
                      <a:pt x="8577" y="10083"/>
                      <a:pt x="8726" y="10107"/>
                    </a:cubicBezTo>
                    <a:cubicBezTo>
                      <a:pt x="8736" y="10109"/>
                      <a:pt x="8746" y="10110"/>
                      <a:pt x="8756" y="10110"/>
                    </a:cubicBezTo>
                    <a:cubicBezTo>
                      <a:pt x="8803" y="10110"/>
                      <a:pt x="8854" y="10092"/>
                      <a:pt x="8894" y="10067"/>
                    </a:cubicBezTo>
                    <a:cubicBezTo>
                      <a:pt x="8937" y="10039"/>
                      <a:pt x="8974" y="9997"/>
                      <a:pt x="9014" y="9938"/>
                    </a:cubicBezTo>
                    <a:cubicBezTo>
                      <a:pt x="9063" y="9864"/>
                      <a:pt x="9094" y="9785"/>
                      <a:pt x="9121" y="9716"/>
                    </a:cubicBezTo>
                    <a:cubicBezTo>
                      <a:pt x="9182" y="9556"/>
                      <a:pt x="9225" y="9370"/>
                      <a:pt x="9259" y="9132"/>
                    </a:cubicBezTo>
                    <a:cubicBezTo>
                      <a:pt x="9289" y="8907"/>
                      <a:pt x="9302" y="8674"/>
                      <a:pt x="9309" y="8495"/>
                    </a:cubicBezTo>
                    <a:cubicBezTo>
                      <a:pt x="9438" y="5021"/>
                      <a:pt x="7239" y="204"/>
                      <a:pt x="5243" y="34"/>
                    </a:cubicBezTo>
                    <a:lnTo>
                      <a:pt x="5243" y="34"/>
                    </a:lnTo>
                    <a:cubicBezTo>
                      <a:pt x="5502" y="49"/>
                      <a:pt x="5749" y="62"/>
                      <a:pt x="5751" y="62"/>
                    </a:cubicBezTo>
                    <a:cubicBezTo>
                      <a:pt x="5752" y="62"/>
                      <a:pt x="5607" y="54"/>
                      <a:pt x="5208" y="31"/>
                    </a:cubicBezTo>
                    <a:lnTo>
                      <a:pt x="5208" y="31"/>
                    </a:lnTo>
                    <a:cubicBezTo>
                      <a:pt x="5220" y="32"/>
                      <a:pt x="5232" y="33"/>
                      <a:pt x="5243" y="34"/>
                    </a:cubicBezTo>
                    <a:lnTo>
                      <a:pt x="5243" y="34"/>
                    </a:lnTo>
                    <a:cubicBezTo>
                      <a:pt x="5218" y="33"/>
                      <a:pt x="5193" y="31"/>
                      <a:pt x="5168" y="30"/>
                    </a:cubicBezTo>
                    <a:lnTo>
                      <a:pt x="5168" y="30"/>
                    </a:lnTo>
                    <a:cubicBezTo>
                      <a:pt x="5180" y="30"/>
                      <a:pt x="5192" y="31"/>
                      <a:pt x="5203" y="31"/>
                    </a:cubicBezTo>
                    <a:lnTo>
                      <a:pt x="5203" y="31"/>
                    </a:lnTo>
                    <a:cubicBezTo>
                      <a:pt x="4808" y="9"/>
                      <a:pt x="4661" y="1"/>
                      <a:pt x="4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5"/>
              <p:cNvSpPr/>
              <p:nvPr/>
            </p:nvSpPr>
            <p:spPr>
              <a:xfrm>
                <a:off x="3689543" y="1149034"/>
                <a:ext cx="617814" cy="814379"/>
              </a:xfrm>
              <a:custGeom>
                <a:avLst/>
                <a:gdLst/>
                <a:ahLst/>
                <a:cxnLst/>
                <a:rect l="l" t="t" r="r" b="b"/>
                <a:pathLst>
                  <a:path w="19531" h="25745" extrusionOk="0">
                    <a:moveTo>
                      <a:pt x="13516" y="13752"/>
                    </a:moveTo>
                    <a:cubicBezTo>
                      <a:pt x="13489" y="13760"/>
                      <a:pt x="13462" y="13772"/>
                      <a:pt x="13435" y="13782"/>
                    </a:cubicBezTo>
                    <a:cubicBezTo>
                      <a:pt x="13432" y="13780"/>
                      <a:pt x="13425" y="13775"/>
                      <a:pt x="13425" y="13775"/>
                    </a:cubicBezTo>
                    <a:cubicBezTo>
                      <a:pt x="13476" y="13765"/>
                      <a:pt x="13456" y="13768"/>
                      <a:pt x="13516" y="13752"/>
                    </a:cubicBezTo>
                    <a:close/>
                    <a:moveTo>
                      <a:pt x="11438" y="0"/>
                    </a:moveTo>
                    <a:cubicBezTo>
                      <a:pt x="8072" y="0"/>
                      <a:pt x="3983" y="2310"/>
                      <a:pt x="4069" y="4866"/>
                    </a:cubicBezTo>
                    <a:cubicBezTo>
                      <a:pt x="4130" y="6504"/>
                      <a:pt x="2849" y="5990"/>
                      <a:pt x="1350" y="8828"/>
                    </a:cubicBezTo>
                    <a:cubicBezTo>
                      <a:pt x="1017" y="9460"/>
                      <a:pt x="826" y="10023"/>
                      <a:pt x="767" y="10552"/>
                    </a:cubicBezTo>
                    <a:cubicBezTo>
                      <a:pt x="591" y="12088"/>
                      <a:pt x="1726" y="11796"/>
                      <a:pt x="1577" y="12648"/>
                    </a:cubicBezTo>
                    <a:cubicBezTo>
                      <a:pt x="1461" y="13199"/>
                      <a:pt x="1" y="15726"/>
                      <a:pt x="1146" y="17004"/>
                    </a:cubicBezTo>
                    <a:cubicBezTo>
                      <a:pt x="1310" y="17183"/>
                      <a:pt x="1513" y="17314"/>
                      <a:pt x="1712" y="17440"/>
                    </a:cubicBezTo>
                    <a:cubicBezTo>
                      <a:pt x="2677" y="18055"/>
                      <a:pt x="2466" y="18328"/>
                      <a:pt x="2643" y="19299"/>
                    </a:cubicBezTo>
                    <a:cubicBezTo>
                      <a:pt x="2889" y="20668"/>
                      <a:pt x="4159" y="20152"/>
                      <a:pt x="4306" y="22004"/>
                    </a:cubicBezTo>
                    <a:lnTo>
                      <a:pt x="4306" y="22001"/>
                    </a:lnTo>
                    <a:lnTo>
                      <a:pt x="4306" y="22001"/>
                    </a:lnTo>
                    <a:cubicBezTo>
                      <a:pt x="4382" y="23129"/>
                      <a:pt x="4016" y="24368"/>
                      <a:pt x="4922" y="25184"/>
                    </a:cubicBezTo>
                    <a:cubicBezTo>
                      <a:pt x="5378" y="25593"/>
                      <a:pt x="5811" y="25745"/>
                      <a:pt x="6223" y="25745"/>
                    </a:cubicBezTo>
                    <a:cubicBezTo>
                      <a:pt x="7185" y="25745"/>
                      <a:pt x="8038" y="24918"/>
                      <a:pt x="8815" y="24585"/>
                    </a:cubicBezTo>
                    <a:cubicBezTo>
                      <a:pt x="9783" y="24169"/>
                      <a:pt x="10141" y="23407"/>
                      <a:pt x="10559" y="22397"/>
                    </a:cubicBezTo>
                    <a:cubicBezTo>
                      <a:pt x="11377" y="20419"/>
                      <a:pt x="11248" y="19717"/>
                      <a:pt x="11477" y="18513"/>
                    </a:cubicBezTo>
                    <a:cubicBezTo>
                      <a:pt x="11585" y="17984"/>
                      <a:pt x="11759" y="17467"/>
                      <a:pt x="11910" y="16953"/>
                    </a:cubicBezTo>
                    <a:cubicBezTo>
                      <a:pt x="12325" y="15532"/>
                      <a:pt x="12140" y="14617"/>
                      <a:pt x="13120" y="14135"/>
                    </a:cubicBezTo>
                    <a:cubicBezTo>
                      <a:pt x="13124" y="14136"/>
                      <a:pt x="13127" y="14136"/>
                      <a:pt x="13131" y="14136"/>
                    </a:cubicBezTo>
                    <a:cubicBezTo>
                      <a:pt x="13165" y="14136"/>
                      <a:pt x="13176" y="14123"/>
                      <a:pt x="13204" y="14097"/>
                    </a:cubicBezTo>
                    <a:cubicBezTo>
                      <a:pt x="13336" y="14042"/>
                      <a:pt x="13475" y="14057"/>
                      <a:pt x="13491" y="13914"/>
                    </a:cubicBezTo>
                    <a:cubicBezTo>
                      <a:pt x="14427" y="13537"/>
                      <a:pt x="15332" y="14209"/>
                      <a:pt x="16155" y="12632"/>
                    </a:cubicBezTo>
                    <a:cubicBezTo>
                      <a:pt x="16449" y="12069"/>
                      <a:pt x="16593" y="11939"/>
                      <a:pt x="17156" y="11634"/>
                    </a:cubicBezTo>
                    <a:cubicBezTo>
                      <a:pt x="19530" y="10342"/>
                      <a:pt x="18274" y="8359"/>
                      <a:pt x="18115" y="6542"/>
                    </a:cubicBezTo>
                    <a:cubicBezTo>
                      <a:pt x="18115" y="6541"/>
                      <a:pt x="18114" y="6529"/>
                      <a:pt x="18113" y="6529"/>
                    </a:cubicBezTo>
                    <a:cubicBezTo>
                      <a:pt x="18110" y="6529"/>
                      <a:pt x="18110" y="6521"/>
                      <a:pt x="18110" y="6521"/>
                    </a:cubicBezTo>
                    <a:lnTo>
                      <a:pt x="18110" y="6518"/>
                    </a:lnTo>
                    <a:lnTo>
                      <a:pt x="18110" y="6512"/>
                    </a:lnTo>
                    <a:cubicBezTo>
                      <a:pt x="18045" y="5288"/>
                      <a:pt x="18392" y="1571"/>
                      <a:pt x="12939" y="176"/>
                    </a:cubicBezTo>
                    <a:cubicBezTo>
                      <a:pt x="12469" y="56"/>
                      <a:pt x="11962" y="0"/>
                      <a:pt x="114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5"/>
              <p:cNvSpPr/>
              <p:nvPr/>
            </p:nvSpPr>
            <p:spPr>
              <a:xfrm>
                <a:off x="3863965" y="1241021"/>
                <a:ext cx="363837" cy="284566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8996" extrusionOk="0">
                    <a:moveTo>
                      <a:pt x="203" y="7971"/>
                    </a:moveTo>
                    <a:lnTo>
                      <a:pt x="203" y="7971"/>
                    </a:lnTo>
                    <a:cubicBezTo>
                      <a:pt x="203" y="7973"/>
                      <a:pt x="203" y="7974"/>
                      <a:pt x="202" y="7975"/>
                    </a:cubicBezTo>
                    <a:lnTo>
                      <a:pt x="202" y="7975"/>
                    </a:lnTo>
                    <a:cubicBezTo>
                      <a:pt x="202" y="7974"/>
                      <a:pt x="203" y="7973"/>
                      <a:pt x="203" y="7971"/>
                    </a:cubicBezTo>
                    <a:close/>
                    <a:moveTo>
                      <a:pt x="7566" y="0"/>
                    </a:moveTo>
                    <a:cubicBezTo>
                      <a:pt x="6906" y="0"/>
                      <a:pt x="6340" y="212"/>
                      <a:pt x="6064" y="603"/>
                    </a:cubicBezTo>
                    <a:cubicBezTo>
                      <a:pt x="5837" y="925"/>
                      <a:pt x="5693" y="1315"/>
                      <a:pt x="4785" y="1391"/>
                    </a:cubicBezTo>
                    <a:cubicBezTo>
                      <a:pt x="4713" y="1395"/>
                      <a:pt x="4637" y="1397"/>
                      <a:pt x="4557" y="1397"/>
                    </a:cubicBezTo>
                    <a:cubicBezTo>
                      <a:pt x="4339" y="1397"/>
                      <a:pt x="4093" y="1384"/>
                      <a:pt x="3833" y="1384"/>
                    </a:cubicBezTo>
                    <a:cubicBezTo>
                      <a:pt x="2978" y="1384"/>
                      <a:pt x="1965" y="1523"/>
                      <a:pt x="1270" y="2708"/>
                    </a:cubicBezTo>
                    <a:cubicBezTo>
                      <a:pt x="522" y="3987"/>
                      <a:pt x="1338" y="4906"/>
                      <a:pt x="1000" y="5961"/>
                    </a:cubicBezTo>
                    <a:cubicBezTo>
                      <a:pt x="922" y="6209"/>
                      <a:pt x="766" y="6461"/>
                      <a:pt x="514" y="6872"/>
                    </a:cubicBezTo>
                    <a:cubicBezTo>
                      <a:pt x="253" y="7294"/>
                      <a:pt x="42" y="7678"/>
                      <a:pt x="10" y="8163"/>
                    </a:cubicBezTo>
                    <a:cubicBezTo>
                      <a:pt x="1" y="8285"/>
                      <a:pt x="10" y="8408"/>
                      <a:pt x="28" y="8530"/>
                    </a:cubicBezTo>
                    <a:cubicBezTo>
                      <a:pt x="50" y="8676"/>
                      <a:pt x="93" y="8818"/>
                      <a:pt x="146" y="8955"/>
                    </a:cubicBezTo>
                    <a:cubicBezTo>
                      <a:pt x="156" y="8981"/>
                      <a:pt x="186" y="8996"/>
                      <a:pt x="212" y="8996"/>
                    </a:cubicBezTo>
                    <a:cubicBezTo>
                      <a:pt x="217" y="8996"/>
                      <a:pt x="222" y="8995"/>
                      <a:pt x="227" y="8994"/>
                    </a:cubicBezTo>
                    <a:cubicBezTo>
                      <a:pt x="263" y="8987"/>
                      <a:pt x="294" y="8945"/>
                      <a:pt x="282" y="8908"/>
                    </a:cubicBezTo>
                    <a:cubicBezTo>
                      <a:pt x="231" y="8746"/>
                      <a:pt x="194" y="8583"/>
                      <a:pt x="180" y="8415"/>
                    </a:cubicBezTo>
                    <a:cubicBezTo>
                      <a:pt x="174" y="8344"/>
                      <a:pt x="174" y="8272"/>
                      <a:pt x="177" y="8201"/>
                    </a:cubicBezTo>
                    <a:cubicBezTo>
                      <a:pt x="180" y="8125"/>
                      <a:pt x="191" y="8050"/>
                      <a:pt x="202" y="7978"/>
                    </a:cubicBezTo>
                    <a:lnTo>
                      <a:pt x="202" y="7978"/>
                    </a:lnTo>
                    <a:cubicBezTo>
                      <a:pt x="297" y="7519"/>
                      <a:pt x="524" y="7170"/>
                      <a:pt x="788" y="6710"/>
                    </a:cubicBezTo>
                    <a:cubicBezTo>
                      <a:pt x="1062" y="6240"/>
                      <a:pt x="1195" y="5965"/>
                      <a:pt x="1222" y="5490"/>
                    </a:cubicBezTo>
                    <a:cubicBezTo>
                      <a:pt x="1230" y="5354"/>
                      <a:pt x="1219" y="5216"/>
                      <a:pt x="1208" y="5080"/>
                    </a:cubicBezTo>
                    <a:cubicBezTo>
                      <a:pt x="1139" y="4319"/>
                      <a:pt x="816" y="3427"/>
                      <a:pt x="1675" y="2430"/>
                    </a:cubicBezTo>
                    <a:cubicBezTo>
                      <a:pt x="2339" y="1682"/>
                      <a:pt x="3005" y="1571"/>
                      <a:pt x="3663" y="1571"/>
                    </a:cubicBezTo>
                    <a:cubicBezTo>
                      <a:pt x="3941" y="1571"/>
                      <a:pt x="4218" y="1591"/>
                      <a:pt x="4493" y="1591"/>
                    </a:cubicBezTo>
                    <a:cubicBezTo>
                      <a:pt x="4809" y="1591"/>
                      <a:pt x="5123" y="1564"/>
                      <a:pt x="5432" y="1451"/>
                    </a:cubicBezTo>
                    <a:cubicBezTo>
                      <a:pt x="5783" y="1320"/>
                      <a:pt x="5958" y="1104"/>
                      <a:pt x="6085" y="919"/>
                    </a:cubicBezTo>
                    <a:cubicBezTo>
                      <a:pt x="6303" y="599"/>
                      <a:pt x="6436" y="262"/>
                      <a:pt x="7266" y="195"/>
                    </a:cubicBezTo>
                    <a:cubicBezTo>
                      <a:pt x="7327" y="191"/>
                      <a:pt x="7389" y="189"/>
                      <a:pt x="7452" y="189"/>
                    </a:cubicBezTo>
                    <a:cubicBezTo>
                      <a:pt x="8282" y="189"/>
                      <a:pt x="9207" y="524"/>
                      <a:pt x="9907" y="1126"/>
                    </a:cubicBezTo>
                    <a:lnTo>
                      <a:pt x="9904" y="1123"/>
                    </a:lnTo>
                    <a:lnTo>
                      <a:pt x="9904" y="1123"/>
                    </a:lnTo>
                    <a:cubicBezTo>
                      <a:pt x="10251" y="1425"/>
                      <a:pt x="10473" y="1753"/>
                      <a:pt x="10468" y="1753"/>
                    </a:cubicBezTo>
                    <a:cubicBezTo>
                      <a:pt x="10467" y="1753"/>
                      <a:pt x="10465" y="1751"/>
                      <a:pt x="10461" y="1746"/>
                    </a:cubicBezTo>
                    <a:lnTo>
                      <a:pt x="10461" y="1746"/>
                    </a:lnTo>
                    <a:cubicBezTo>
                      <a:pt x="11095" y="2668"/>
                      <a:pt x="11117" y="3676"/>
                      <a:pt x="11117" y="3676"/>
                    </a:cubicBezTo>
                    <a:cubicBezTo>
                      <a:pt x="11138" y="3976"/>
                      <a:pt x="11132" y="4279"/>
                      <a:pt x="11105" y="4579"/>
                    </a:cubicBezTo>
                    <a:cubicBezTo>
                      <a:pt x="11102" y="4611"/>
                      <a:pt x="11128" y="4629"/>
                      <a:pt x="11154" y="4629"/>
                    </a:cubicBezTo>
                    <a:cubicBezTo>
                      <a:pt x="11176" y="4629"/>
                      <a:pt x="11198" y="4616"/>
                      <a:pt x="11200" y="4585"/>
                    </a:cubicBezTo>
                    <a:cubicBezTo>
                      <a:pt x="11501" y="1353"/>
                      <a:pt x="9234" y="0"/>
                      <a:pt x="75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5"/>
              <p:cNvSpPr/>
              <p:nvPr/>
            </p:nvSpPr>
            <p:spPr>
              <a:xfrm>
                <a:off x="3870291" y="1492974"/>
                <a:ext cx="6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"/>
              <p:cNvSpPr/>
              <p:nvPr/>
            </p:nvSpPr>
            <p:spPr>
              <a:xfrm>
                <a:off x="4140591" y="1437554"/>
                <a:ext cx="125929" cy="125391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964" extrusionOk="0">
                    <a:moveTo>
                      <a:pt x="3904" y="1"/>
                    </a:moveTo>
                    <a:cubicBezTo>
                      <a:pt x="3869" y="1"/>
                      <a:pt x="3835" y="23"/>
                      <a:pt x="3828" y="72"/>
                    </a:cubicBezTo>
                    <a:cubicBezTo>
                      <a:pt x="3798" y="305"/>
                      <a:pt x="3758" y="590"/>
                      <a:pt x="3620" y="878"/>
                    </a:cubicBezTo>
                    <a:cubicBezTo>
                      <a:pt x="3408" y="1289"/>
                      <a:pt x="2602" y="2106"/>
                      <a:pt x="1578" y="2596"/>
                    </a:cubicBezTo>
                    <a:cubicBezTo>
                      <a:pt x="880" y="2928"/>
                      <a:pt x="596" y="3372"/>
                      <a:pt x="36" y="3880"/>
                    </a:cubicBezTo>
                    <a:cubicBezTo>
                      <a:pt x="0" y="3912"/>
                      <a:pt x="31" y="3964"/>
                      <a:pt x="69" y="3964"/>
                    </a:cubicBezTo>
                    <a:cubicBezTo>
                      <a:pt x="79" y="3964"/>
                      <a:pt x="89" y="3960"/>
                      <a:pt x="99" y="3951"/>
                    </a:cubicBezTo>
                    <a:cubicBezTo>
                      <a:pt x="414" y="3666"/>
                      <a:pt x="640" y="3408"/>
                      <a:pt x="914" y="3167"/>
                    </a:cubicBezTo>
                    <a:cubicBezTo>
                      <a:pt x="1657" y="2510"/>
                      <a:pt x="1703" y="2921"/>
                      <a:pt x="3129" y="1688"/>
                    </a:cubicBezTo>
                    <a:cubicBezTo>
                      <a:pt x="3385" y="1468"/>
                      <a:pt x="3593" y="1282"/>
                      <a:pt x="3745" y="1017"/>
                    </a:cubicBezTo>
                    <a:cubicBezTo>
                      <a:pt x="3909" y="735"/>
                      <a:pt x="3967" y="404"/>
                      <a:pt x="3978" y="79"/>
                    </a:cubicBezTo>
                    <a:cubicBezTo>
                      <a:pt x="3980" y="29"/>
                      <a:pt x="3942" y="1"/>
                      <a:pt x="390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5"/>
              <p:cNvSpPr/>
              <p:nvPr/>
            </p:nvSpPr>
            <p:spPr>
              <a:xfrm>
                <a:off x="4152801" y="1198792"/>
                <a:ext cx="93664" cy="188308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5953" extrusionOk="0">
                    <a:moveTo>
                      <a:pt x="130" y="1"/>
                    </a:moveTo>
                    <a:cubicBezTo>
                      <a:pt x="129" y="1"/>
                      <a:pt x="129" y="1"/>
                      <a:pt x="131" y="1"/>
                    </a:cubicBezTo>
                    <a:cubicBezTo>
                      <a:pt x="130" y="1"/>
                      <a:pt x="129" y="1"/>
                      <a:pt x="127" y="1"/>
                    </a:cubicBezTo>
                    <a:cubicBezTo>
                      <a:pt x="55" y="1"/>
                      <a:pt x="0" y="78"/>
                      <a:pt x="35" y="150"/>
                    </a:cubicBezTo>
                    <a:cubicBezTo>
                      <a:pt x="47" y="170"/>
                      <a:pt x="71" y="194"/>
                      <a:pt x="96" y="198"/>
                    </a:cubicBezTo>
                    <a:cubicBezTo>
                      <a:pt x="842" y="343"/>
                      <a:pt x="1323" y="694"/>
                      <a:pt x="1668" y="1191"/>
                    </a:cubicBezTo>
                    <a:cubicBezTo>
                      <a:pt x="1668" y="1191"/>
                      <a:pt x="1871" y="1423"/>
                      <a:pt x="2255" y="2494"/>
                    </a:cubicBezTo>
                    <a:cubicBezTo>
                      <a:pt x="2253" y="2489"/>
                      <a:pt x="2252" y="2485"/>
                      <a:pt x="2251" y="2479"/>
                    </a:cubicBezTo>
                    <a:lnTo>
                      <a:pt x="2251" y="2479"/>
                    </a:lnTo>
                    <a:cubicBezTo>
                      <a:pt x="2889" y="4273"/>
                      <a:pt x="2888" y="3645"/>
                      <a:pt x="2787" y="5426"/>
                    </a:cubicBezTo>
                    <a:cubicBezTo>
                      <a:pt x="2777" y="5584"/>
                      <a:pt x="2776" y="5742"/>
                      <a:pt x="2780" y="5901"/>
                    </a:cubicBezTo>
                    <a:cubicBezTo>
                      <a:pt x="2781" y="5936"/>
                      <a:pt x="2805" y="5952"/>
                      <a:pt x="2828" y="5952"/>
                    </a:cubicBezTo>
                    <a:cubicBezTo>
                      <a:pt x="2852" y="5952"/>
                      <a:pt x="2876" y="5936"/>
                      <a:pt x="2875" y="5907"/>
                    </a:cubicBezTo>
                    <a:cubicBezTo>
                      <a:pt x="2856" y="5277"/>
                      <a:pt x="2961" y="4840"/>
                      <a:pt x="2941" y="4344"/>
                    </a:cubicBezTo>
                    <a:cubicBezTo>
                      <a:pt x="2916" y="3732"/>
                      <a:pt x="2727" y="3489"/>
                      <a:pt x="2495" y="2840"/>
                    </a:cubicBezTo>
                    <a:cubicBezTo>
                      <a:pt x="2281" y="2236"/>
                      <a:pt x="2115" y="1603"/>
                      <a:pt x="1752" y="1065"/>
                    </a:cubicBezTo>
                    <a:cubicBezTo>
                      <a:pt x="1714" y="1004"/>
                      <a:pt x="1671" y="947"/>
                      <a:pt x="1625" y="890"/>
                    </a:cubicBezTo>
                    <a:cubicBezTo>
                      <a:pt x="1570" y="821"/>
                      <a:pt x="1510" y="758"/>
                      <a:pt x="1450" y="695"/>
                    </a:cubicBezTo>
                    <a:cubicBezTo>
                      <a:pt x="1334" y="573"/>
                      <a:pt x="1207" y="460"/>
                      <a:pt x="1071" y="360"/>
                    </a:cubicBezTo>
                    <a:cubicBezTo>
                      <a:pt x="935" y="258"/>
                      <a:pt x="787" y="174"/>
                      <a:pt x="630" y="112"/>
                    </a:cubicBezTo>
                    <a:cubicBezTo>
                      <a:pt x="386" y="12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"/>
              <p:cNvSpPr/>
              <p:nvPr/>
            </p:nvSpPr>
            <p:spPr>
              <a:xfrm>
                <a:off x="3891612" y="1222516"/>
                <a:ext cx="253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1"/>
                    </a:moveTo>
                    <a:cubicBezTo>
                      <a:pt x="6" y="2"/>
                      <a:pt x="2" y="4"/>
                      <a:pt x="0" y="5"/>
                    </a:cubicBezTo>
                    <a:cubicBezTo>
                      <a:pt x="5" y="4"/>
                      <a:pt x="6" y="2"/>
                      <a:pt x="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"/>
              <p:cNvSpPr/>
              <p:nvPr/>
            </p:nvSpPr>
            <p:spPr>
              <a:xfrm>
                <a:off x="4008209" y="1168456"/>
                <a:ext cx="28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9" y="0"/>
                    </a:moveTo>
                    <a:cubicBezTo>
                      <a:pt x="7" y="0"/>
                      <a:pt x="7" y="0"/>
                      <a:pt x="4" y="2"/>
                    </a:cubicBezTo>
                    <a:lnTo>
                      <a:pt x="4" y="2"/>
                    </a:lnTo>
                    <a:cubicBezTo>
                      <a:pt x="6" y="1"/>
                      <a:pt x="7" y="1"/>
                      <a:pt x="9" y="0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3" y="2"/>
                      <a:pt x="1" y="3"/>
                      <a:pt x="0" y="5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"/>
              <p:cNvSpPr/>
              <p:nvPr/>
            </p:nvSpPr>
            <p:spPr>
              <a:xfrm>
                <a:off x="3765967" y="1159884"/>
                <a:ext cx="355581" cy="246734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7800" extrusionOk="0">
                    <a:moveTo>
                      <a:pt x="8536" y="1"/>
                    </a:moveTo>
                    <a:cubicBezTo>
                      <a:pt x="8097" y="1"/>
                      <a:pt x="7695" y="107"/>
                      <a:pt x="7320" y="291"/>
                    </a:cubicBezTo>
                    <a:cubicBezTo>
                      <a:pt x="6964" y="465"/>
                      <a:pt x="6687" y="795"/>
                      <a:pt x="6358" y="1026"/>
                    </a:cubicBezTo>
                    <a:cubicBezTo>
                      <a:pt x="5898" y="1338"/>
                      <a:pt x="5483" y="1289"/>
                      <a:pt x="4903" y="1415"/>
                    </a:cubicBezTo>
                    <a:cubicBezTo>
                      <a:pt x="4564" y="1490"/>
                      <a:pt x="4224" y="1660"/>
                      <a:pt x="3935" y="1852"/>
                    </a:cubicBezTo>
                    <a:cubicBezTo>
                      <a:pt x="3732" y="1988"/>
                      <a:pt x="3544" y="2141"/>
                      <a:pt x="3372" y="2315"/>
                    </a:cubicBezTo>
                    <a:cubicBezTo>
                      <a:pt x="2326" y="3367"/>
                      <a:pt x="2659" y="4223"/>
                      <a:pt x="2525" y="4956"/>
                    </a:cubicBezTo>
                    <a:cubicBezTo>
                      <a:pt x="2525" y="4956"/>
                      <a:pt x="2489" y="5261"/>
                      <a:pt x="2211" y="5582"/>
                    </a:cubicBezTo>
                    <a:cubicBezTo>
                      <a:pt x="1661" y="6186"/>
                      <a:pt x="673" y="6552"/>
                      <a:pt x="175" y="7379"/>
                    </a:cubicBezTo>
                    <a:cubicBezTo>
                      <a:pt x="108" y="7489"/>
                      <a:pt x="55" y="7610"/>
                      <a:pt x="10" y="7731"/>
                    </a:cubicBezTo>
                    <a:cubicBezTo>
                      <a:pt x="0" y="7759"/>
                      <a:pt x="18" y="7789"/>
                      <a:pt x="42" y="7797"/>
                    </a:cubicBezTo>
                    <a:cubicBezTo>
                      <a:pt x="47" y="7799"/>
                      <a:pt x="53" y="7800"/>
                      <a:pt x="58" y="7800"/>
                    </a:cubicBezTo>
                    <a:cubicBezTo>
                      <a:pt x="80" y="7800"/>
                      <a:pt x="101" y="7786"/>
                      <a:pt x="108" y="7766"/>
                    </a:cubicBezTo>
                    <a:cubicBezTo>
                      <a:pt x="132" y="7706"/>
                      <a:pt x="155" y="7648"/>
                      <a:pt x="184" y="7591"/>
                    </a:cubicBezTo>
                    <a:cubicBezTo>
                      <a:pt x="264" y="7434"/>
                      <a:pt x="363" y="7289"/>
                      <a:pt x="477" y="7154"/>
                    </a:cubicBezTo>
                    <a:cubicBezTo>
                      <a:pt x="855" y="6735"/>
                      <a:pt x="1351" y="6443"/>
                      <a:pt x="1787" y="6118"/>
                    </a:cubicBezTo>
                    <a:cubicBezTo>
                      <a:pt x="2990" y="5217"/>
                      <a:pt x="2556" y="4723"/>
                      <a:pt x="2740" y="3691"/>
                    </a:cubicBezTo>
                    <a:lnTo>
                      <a:pt x="2740" y="3691"/>
                    </a:lnTo>
                    <a:lnTo>
                      <a:pt x="2740" y="3693"/>
                    </a:lnTo>
                    <a:cubicBezTo>
                      <a:pt x="2778" y="3486"/>
                      <a:pt x="2834" y="3336"/>
                      <a:pt x="2910" y="3175"/>
                    </a:cubicBezTo>
                    <a:lnTo>
                      <a:pt x="2910" y="3177"/>
                    </a:lnTo>
                    <a:cubicBezTo>
                      <a:pt x="3146" y="2691"/>
                      <a:pt x="3533" y="2293"/>
                      <a:pt x="3974" y="1985"/>
                    </a:cubicBezTo>
                    <a:lnTo>
                      <a:pt x="3972" y="1985"/>
                    </a:lnTo>
                    <a:cubicBezTo>
                      <a:pt x="3981" y="1981"/>
                      <a:pt x="3978" y="1982"/>
                      <a:pt x="3987" y="1977"/>
                    </a:cubicBezTo>
                    <a:lnTo>
                      <a:pt x="3987" y="1977"/>
                    </a:lnTo>
                    <a:cubicBezTo>
                      <a:pt x="3985" y="1978"/>
                      <a:pt x="3984" y="1978"/>
                      <a:pt x="3981" y="1981"/>
                    </a:cubicBezTo>
                    <a:cubicBezTo>
                      <a:pt x="5380" y="1045"/>
                      <a:pt x="5512" y="1954"/>
                      <a:pt x="6908" y="728"/>
                    </a:cubicBezTo>
                    <a:cubicBezTo>
                      <a:pt x="6994" y="652"/>
                      <a:pt x="7081" y="582"/>
                      <a:pt x="7173" y="516"/>
                    </a:cubicBezTo>
                    <a:cubicBezTo>
                      <a:pt x="7338" y="402"/>
                      <a:pt x="7478" y="342"/>
                      <a:pt x="7655" y="274"/>
                    </a:cubicBezTo>
                    <a:lnTo>
                      <a:pt x="7655" y="274"/>
                    </a:lnTo>
                    <a:cubicBezTo>
                      <a:pt x="7666" y="272"/>
                      <a:pt x="7658" y="274"/>
                      <a:pt x="7667" y="270"/>
                    </a:cubicBezTo>
                    <a:lnTo>
                      <a:pt x="7667" y="270"/>
                    </a:lnTo>
                    <a:cubicBezTo>
                      <a:pt x="7667" y="270"/>
                      <a:pt x="7667" y="271"/>
                      <a:pt x="7667" y="271"/>
                    </a:cubicBezTo>
                    <a:cubicBezTo>
                      <a:pt x="8052" y="137"/>
                      <a:pt x="8344" y="124"/>
                      <a:pt x="8344" y="124"/>
                    </a:cubicBezTo>
                    <a:cubicBezTo>
                      <a:pt x="8412" y="120"/>
                      <a:pt x="8477" y="118"/>
                      <a:pt x="8540" y="118"/>
                    </a:cubicBezTo>
                    <a:cubicBezTo>
                      <a:pt x="8757" y="118"/>
                      <a:pt x="8955" y="141"/>
                      <a:pt x="9167" y="180"/>
                    </a:cubicBezTo>
                    <a:cubicBezTo>
                      <a:pt x="9167" y="180"/>
                      <a:pt x="9422" y="221"/>
                      <a:pt x="10114" y="437"/>
                    </a:cubicBezTo>
                    <a:cubicBezTo>
                      <a:pt x="10456" y="545"/>
                      <a:pt x="10795" y="651"/>
                      <a:pt x="11146" y="728"/>
                    </a:cubicBezTo>
                    <a:cubicBezTo>
                      <a:pt x="11152" y="729"/>
                      <a:pt x="11158" y="730"/>
                      <a:pt x="11164" y="730"/>
                    </a:cubicBezTo>
                    <a:cubicBezTo>
                      <a:pt x="11233" y="730"/>
                      <a:pt x="11240" y="634"/>
                      <a:pt x="11182" y="621"/>
                    </a:cubicBezTo>
                    <a:cubicBezTo>
                      <a:pt x="10280" y="423"/>
                      <a:pt x="9498" y="34"/>
                      <a:pt x="8627" y="2"/>
                    </a:cubicBezTo>
                    <a:cubicBezTo>
                      <a:pt x="8597" y="1"/>
                      <a:pt x="8566" y="1"/>
                      <a:pt x="853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"/>
              <p:cNvSpPr/>
              <p:nvPr/>
            </p:nvSpPr>
            <p:spPr>
              <a:xfrm>
                <a:off x="3819996" y="1202398"/>
                <a:ext cx="268497" cy="242779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7675" extrusionOk="0">
                    <a:moveTo>
                      <a:pt x="7645" y="1"/>
                    </a:moveTo>
                    <a:cubicBezTo>
                      <a:pt x="6849" y="1"/>
                      <a:pt x="6168" y="683"/>
                      <a:pt x="5379" y="972"/>
                    </a:cubicBezTo>
                    <a:lnTo>
                      <a:pt x="5380" y="972"/>
                    </a:lnTo>
                    <a:cubicBezTo>
                      <a:pt x="4681" y="1223"/>
                      <a:pt x="2326" y="1258"/>
                      <a:pt x="1643" y="3327"/>
                    </a:cubicBezTo>
                    <a:cubicBezTo>
                      <a:pt x="1488" y="3800"/>
                      <a:pt x="1454" y="4351"/>
                      <a:pt x="1378" y="4739"/>
                    </a:cubicBezTo>
                    <a:cubicBezTo>
                      <a:pt x="1337" y="4943"/>
                      <a:pt x="1298" y="5060"/>
                      <a:pt x="1225" y="5215"/>
                    </a:cubicBezTo>
                    <a:cubicBezTo>
                      <a:pt x="898" y="5872"/>
                      <a:pt x="172" y="6280"/>
                      <a:pt x="28" y="7079"/>
                    </a:cubicBezTo>
                    <a:cubicBezTo>
                      <a:pt x="1" y="7232"/>
                      <a:pt x="6" y="7425"/>
                      <a:pt x="66" y="7627"/>
                    </a:cubicBezTo>
                    <a:cubicBezTo>
                      <a:pt x="76" y="7661"/>
                      <a:pt x="101" y="7675"/>
                      <a:pt x="125" y="7675"/>
                    </a:cubicBezTo>
                    <a:cubicBezTo>
                      <a:pt x="160" y="7675"/>
                      <a:pt x="194" y="7645"/>
                      <a:pt x="182" y="7603"/>
                    </a:cubicBezTo>
                    <a:cubicBezTo>
                      <a:pt x="115" y="7352"/>
                      <a:pt x="124" y="7143"/>
                      <a:pt x="201" y="6911"/>
                    </a:cubicBezTo>
                    <a:cubicBezTo>
                      <a:pt x="221" y="6850"/>
                      <a:pt x="247" y="6790"/>
                      <a:pt x="274" y="6731"/>
                    </a:cubicBezTo>
                    <a:cubicBezTo>
                      <a:pt x="463" y="6356"/>
                      <a:pt x="848" y="5943"/>
                      <a:pt x="846" y="5943"/>
                    </a:cubicBezTo>
                    <a:lnTo>
                      <a:pt x="846" y="5943"/>
                    </a:lnTo>
                    <a:cubicBezTo>
                      <a:pt x="846" y="5943"/>
                      <a:pt x="846" y="5943"/>
                      <a:pt x="845" y="5943"/>
                    </a:cubicBezTo>
                    <a:cubicBezTo>
                      <a:pt x="1345" y="5372"/>
                      <a:pt x="1440" y="5103"/>
                      <a:pt x="1531" y="4446"/>
                    </a:cubicBezTo>
                    <a:cubicBezTo>
                      <a:pt x="1609" y="3884"/>
                      <a:pt x="1625" y="3810"/>
                      <a:pt x="1627" y="3810"/>
                    </a:cubicBezTo>
                    <a:lnTo>
                      <a:pt x="1627" y="3810"/>
                    </a:lnTo>
                    <a:cubicBezTo>
                      <a:pt x="1628" y="3810"/>
                      <a:pt x="1628" y="3816"/>
                      <a:pt x="1627" y="3819"/>
                    </a:cubicBezTo>
                    <a:cubicBezTo>
                      <a:pt x="1868" y="2552"/>
                      <a:pt x="2661" y="2029"/>
                      <a:pt x="2784" y="1958"/>
                    </a:cubicBezTo>
                    <a:lnTo>
                      <a:pt x="2784" y="1958"/>
                    </a:lnTo>
                    <a:cubicBezTo>
                      <a:pt x="2782" y="1960"/>
                      <a:pt x="2779" y="1961"/>
                      <a:pt x="2777" y="1963"/>
                    </a:cubicBezTo>
                    <a:cubicBezTo>
                      <a:pt x="2794" y="1954"/>
                      <a:pt x="2802" y="1949"/>
                      <a:pt x="2801" y="1949"/>
                    </a:cubicBezTo>
                    <a:lnTo>
                      <a:pt x="2801" y="1949"/>
                    </a:lnTo>
                    <a:cubicBezTo>
                      <a:pt x="2800" y="1949"/>
                      <a:pt x="2794" y="1952"/>
                      <a:pt x="2784" y="1958"/>
                    </a:cubicBezTo>
                    <a:lnTo>
                      <a:pt x="2784" y="1958"/>
                    </a:lnTo>
                    <a:cubicBezTo>
                      <a:pt x="3063" y="1769"/>
                      <a:pt x="3368" y="1627"/>
                      <a:pt x="3683" y="1513"/>
                    </a:cubicBezTo>
                    <a:lnTo>
                      <a:pt x="3682" y="1513"/>
                    </a:lnTo>
                    <a:cubicBezTo>
                      <a:pt x="4926" y="1072"/>
                      <a:pt x="5021" y="1316"/>
                      <a:pt x="5887" y="850"/>
                    </a:cubicBezTo>
                    <a:cubicBezTo>
                      <a:pt x="6294" y="633"/>
                      <a:pt x="6676" y="358"/>
                      <a:pt x="7111" y="199"/>
                    </a:cubicBezTo>
                    <a:cubicBezTo>
                      <a:pt x="7360" y="110"/>
                      <a:pt x="7542" y="100"/>
                      <a:pt x="7542" y="100"/>
                    </a:cubicBezTo>
                    <a:cubicBezTo>
                      <a:pt x="7547" y="100"/>
                      <a:pt x="7554" y="99"/>
                      <a:pt x="7556" y="99"/>
                    </a:cubicBezTo>
                    <a:cubicBezTo>
                      <a:pt x="7556" y="99"/>
                      <a:pt x="7556" y="100"/>
                      <a:pt x="7554" y="100"/>
                    </a:cubicBezTo>
                    <a:cubicBezTo>
                      <a:pt x="7584" y="98"/>
                      <a:pt x="7613" y="98"/>
                      <a:pt x="7643" y="98"/>
                    </a:cubicBezTo>
                    <a:cubicBezTo>
                      <a:pt x="7882" y="98"/>
                      <a:pt x="8111" y="153"/>
                      <a:pt x="8393" y="325"/>
                    </a:cubicBezTo>
                    <a:cubicBezTo>
                      <a:pt x="8402" y="331"/>
                      <a:pt x="8412" y="334"/>
                      <a:pt x="8420" y="334"/>
                    </a:cubicBezTo>
                    <a:cubicBezTo>
                      <a:pt x="8462" y="334"/>
                      <a:pt x="8487" y="272"/>
                      <a:pt x="8444" y="246"/>
                    </a:cubicBezTo>
                    <a:cubicBezTo>
                      <a:pt x="8220" y="107"/>
                      <a:pt x="7985" y="17"/>
                      <a:pt x="7721" y="3"/>
                    </a:cubicBezTo>
                    <a:cubicBezTo>
                      <a:pt x="7696" y="1"/>
                      <a:pt x="7670" y="1"/>
                      <a:pt x="764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"/>
              <p:cNvSpPr/>
              <p:nvPr/>
            </p:nvSpPr>
            <p:spPr>
              <a:xfrm>
                <a:off x="4058663" y="1205561"/>
                <a:ext cx="253" cy="32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0"/>
                      <a:pt x="2" y="0"/>
                      <a:pt x="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"/>
              <p:cNvSpPr/>
              <p:nvPr/>
            </p:nvSpPr>
            <p:spPr>
              <a:xfrm>
                <a:off x="3709693" y="1435846"/>
                <a:ext cx="59754" cy="23389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7394" extrusionOk="0">
                    <a:moveTo>
                      <a:pt x="1421" y="1"/>
                    </a:moveTo>
                    <a:cubicBezTo>
                      <a:pt x="1406" y="1"/>
                      <a:pt x="1390" y="8"/>
                      <a:pt x="1381" y="21"/>
                    </a:cubicBezTo>
                    <a:cubicBezTo>
                      <a:pt x="1340" y="78"/>
                      <a:pt x="1300" y="137"/>
                      <a:pt x="1262" y="196"/>
                    </a:cubicBezTo>
                    <a:cubicBezTo>
                      <a:pt x="670" y="1177"/>
                      <a:pt x="1722" y="1918"/>
                      <a:pt x="1787" y="2902"/>
                    </a:cubicBezTo>
                    <a:lnTo>
                      <a:pt x="1787" y="2901"/>
                    </a:lnTo>
                    <a:lnTo>
                      <a:pt x="1787" y="2901"/>
                    </a:lnTo>
                    <a:cubicBezTo>
                      <a:pt x="1798" y="3078"/>
                      <a:pt x="1784" y="3211"/>
                      <a:pt x="1755" y="3365"/>
                    </a:cubicBezTo>
                    <a:lnTo>
                      <a:pt x="1755" y="3360"/>
                    </a:lnTo>
                    <a:cubicBezTo>
                      <a:pt x="1453" y="4837"/>
                      <a:pt x="1" y="6024"/>
                      <a:pt x="1091" y="7378"/>
                    </a:cubicBezTo>
                    <a:cubicBezTo>
                      <a:pt x="1099" y="7389"/>
                      <a:pt x="1112" y="7394"/>
                      <a:pt x="1125" y="7394"/>
                    </a:cubicBezTo>
                    <a:cubicBezTo>
                      <a:pt x="1137" y="7394"/>
                      <a:pt x="1148" y="7390"/>
                      <a:pt x="1157" y="7382"/>
                    </a:cubicBezTo>
                    <a:cubicBezTo>
                      <a:pt x="1177" y="7364"/>
                      <a:pt x="1177" y="7335"/>
                      <a:pt x="1161" y="7314"/>
                    </a:cubicBezTo>
                    <a:cubicBezTo>
                      <a:pt x="1129" y="7275"/>
                      <a:pt x="1098" y="7235"/>
                      <a:pt x="1068" y="7194"/>
                    </a:cubicBezTo>
                    <a:lnTo>
                      <a:pt x="1068" y="7194"/>
                    </a:lnTo>
                    <a:cubicBezTo>
                      <a:pt x="1068" y="7194"/>
                      <a:pt x="1068" y="7195"/>
                      <a:pt x="1068" y="7195"/>
                    </a:cubicBez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3"/>
                      <a:pt x="1067" y="7193"/>
                      <a:pt x="1068" y="7194"/>
                    </a:cubicBezTo>
                    <a:lnTo>
                      <a:pt x="1068" y="7194"/>
                    </a:lnTo>
                    <a:cubicBezTo>
                      <a:pt x="1067" y="7193"/>
                      <a:pt x="1067" y="7192"/>
                      <a:pt x="1066" y="7192"/>
                    </a:cubicBezTo>
                    <a:lnTo>
                      <a:pt x="1066" y="7192"/>
                    </a:ln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lnTo>
                      <a:pt x="1061" y="7183"/>
                    </a:lnTo>
                    <a:lnTo>
                      <a:pt x="1062" y="7185"/>
                    </a:lnTo>
                    <a:cubicBezTo>
                      <a:pt x="589" y="6472"/>
                      <a:pt x="804" y="5796"/>
                      <a:pt x="1141" y="5104"/>
                    </a:cubicBezTo>
                    <a:lnTo>
                      <a:pt x="1141" y="5104"/>
                    </a:lnTo>
                    <a:cubicBezTo>
                      <a:pt x="1139" y="5108"/>
                      <a:pt x="1138" y="5111"/>
                      <a:pt x="1139" y="5111"/>
                    </a:cubicBezTo>
                    <a:cubicBezTo>
                      <a:pt x="1146" y="5111"/>
                      <a:pt x="1508" y="4397"/>
                      <a:pt x="1679" y="3947"/>
                    </a:cubicBezTo>
                    <a:cubicBezTo>
                      <a:pt x="1797" y="3644"/>
                      <a:pt x="1888" y="3322"/>
                      <a:pt x="1887" y="2994"/>
                    </a:cubicBezTo>
                    <a:cubicBezTo>
                      <a:pt x="1885" y="2868"/>
                      <a:pt x="1870" y="2743"/>
                      <a:pt x="1841" y="2621"/>
                    </a:cubicBezTo>
                    <a:cubicBezTo>
                      <a:pt x="1768" y="2342"/>
                      <a:pt x="1618" y="2034"/>
                      <a:pt x="1507" y="1804"/>
                    </a:cubicBezTo>
                    <a:cubicBezTo>
                      <a:pt x="1429" y="1636"/>
                      <a:pt x="1320" y="1417"/>
                      <a:pt x="1257" y="1245"/>
                    </a:cubicBezTo>
                    <a:cubicBezTo>
                      <a:pt x="1211" y="1117"/>
                      <a:pt x="1185" y="1018"/>
                      <a:pt x="1174" y="887"/>
                    </a:cubicBezTo>
                    <a:cubicBezTo>
                      <a:pt x="1167" y="781"/>
                      <a:pt x="1174" y="717"/>
                      <a:pt x="1185" y="644"/>
                    </a:cubicBezTo>
                    <a:cubicBezTo>
                      <a:pt x="1211" y="519"/>
                      <a:pt x="1240" y="452"/>
                      <a:pt x="1283" y="359"/>
                    </a:cubicBezTo>
                    <a:cubicBezTo>
                      <a:pt x="1333" y="259"/>
                      <a:pt x="1393" y="166"/>
                      <a:pt x="1457" y="74"/>
                    </a:cubicBezTo>
                    <a:cubicBezTo>
                      <a:pt x="1474" y="53"/>
                      <a:pt x="1467" y="23"/>
                      <a:pt x="1446" y="8"/>
                    </a:cubicBezTo>
                    <a:cubicBezTo>
                      <a:pt x="1438" y="3"/>
                      <a:pt x="1429" y="1"/>
                      <a:pt x="1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"/>
              <p:cNvSpPr/>
              <p:nvPr/>
            </p:nvSpPr>
            <p:spPr>
              <a:xfrm>
                <a:off x="3766094" y="1527549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5"/>
              <p:cNvSpPr/>
              <p:nvPr/>
            </p:nvSpPr>
            <p:spPr>
              <a:xfrm>
                <a:off x="3743192" y="1663189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2"/>
                      <a:pt x="2" y="4"/>
                      <a:pt x="3" y="5"/>
                    </a:cubicBezTo>
                    <a:cubicBezTo>
                      <a:pt x="2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5"/>
              <p:cNvSpPr/>
              <p:nvPr/>
            </p:nvSpPr>
            <p:spPr>
              <a:xfrm>
                <a:off x="3794848" y="1472160"/>
                <a:ext cx="34796" cy="15797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4994" extrusionOk="0">
                    <a:moveTo>
                      <a:pt x="220" y="0"/>
                    </a:moveTo>
                    <a:cubicBezTo>
                      <a:pt x="198" y="0"/>
                      <a:pt x="176" y="14"/>
                      <a:pt x="173" y="44"/>
                    </a:cubicBezTo>
                    <a:cubicBezTo>
                      <a:pt x="1" y="1410"/>
                      <a:pt x="1099" y="1856"/>
                      <a:pt x="558" y="3528"/>
                    </a:cubicBezTo>
                    <a:cubicBezTo>
                      <a:pt x="508" y="3684"/>
                      <a:pt x="448" y="3836"/>
                      <a:pt x="396" y="3989"/>
                    </a:cubicBezTo>
                    <a:cubicBezTo>
                      <a:pt x="274" y="4340"/>
                      <a:pt x="204" y="4624"/>
                      <a:pt x="200" y="4944"/>
                    </a:cubicBezTo>
                    <a:cubicBezTo>
                      <a:pt x="198" y="4978"/>
                      <a:pt x="222" y="4994"/>
                      <a:pt x="246" y="4994"/>
                    </a:cubicBezTo>
                    <a:cubicBezTo>
                      <a:pt x="270" y="4994"/>
                      <a:pt x="294" y="4978"/>
                      <a:pt x="294" y="4949"/>
                    </a:cubicBezTo>
                    <a:cubicBezTo>
                      <a:pt x="300" y="4493"/>
                      <a:pt x="448" y="4131"/>
                      <a:pt x="598" y="3701"/>
                    </a:cubicBezTo>
                    <a:cubicBezTo>
                      <a:pt x="651" y="3557"/>
                      <a:pt x="697" y="3412"/>
                      <a:pt x="734" y="3263"/>
                    </a:cubicBezTo>
                    <a:cubicBezTo>
                      <a:pt x="773" y="3119"/>
                      <a:pt x="796" y="2970"/>
                      <a:pt x="808" y="2819"/>
                    </a:cubicBezTo>
                    <a:cubicBezTo>
                      <a:pt x="870" y="1949"/>
                      <a:pt x="332" y="1293"/>
                      <a:pt x="257" y="457"/>
                    </a:cubicBezTo>
                    <a:cubicBezTo>
                      <a:pt x="244" y="294"/>
                      <a:pt x="253" y="173"/>
                      <a:pt x="267" y="50"/>
                    </a:cubicBezTo>
                    <a:cubicBezTo>
                      <a:pt x="271" y="19"/>
                      <a:pt x="246" y="0"/>
                      <a:pt x="22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5"/>
              <p:cNvSpPr/>
              <p:nvPr/>
            </p:nvSpPr>
            <p:spPr>
              <a:xfrm>
                <a:off x="3894522" y="1503287"/>
                <a:ext cx="131560" cy="335336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10601" extrusionOk="0">
                    <a:moveTo>
                      <a:pt x="421" y="1"/>
                    </a:moveTo>
                    <a:cubicBezTo>
                      <a:pt x="397" y="1"/>
                      <a:pt x="381" y="21"/>
                      <a:pt x="375" y="46"/>
                    </a:cubicBezTo>
                    <a:cubicBezTo>
                      <a:pt x="0" y="2411"/>
                      <a:pt x="2413" y="2358"/>
                      <a:pt x="2573" y="4271"/>
                    </a:cubicBezTo>
                    <a:lnTo>
                      <a:pt x="2573" y="4270"/>
                    </a:lnTo>
                    <a:lnTo>
                      <a:pt x="2573" y="4270"/>
                    </a:lnTo>
                    <a:cubicBezTo>
                      <a:pt x="2619" y="5023"/>
                      <a:pt x="2098" y="5588"/>
                      <a:pt x="1761" y="6273"/>
                    </a:cubicBezTo>
                    <a:cubicBezTo>
                      <a:pt x="1674" y="6452"/>
                      <a:pt x="1599" y="6635"/>
                      <a:pt x="1556" y="6830"/>
                    </a:cubicBezTo>
                    <a:cubicBezTo>
                      <a:pt x="1538" y="6921"/>
                      <a:pt x="1525" y="7013"/>
                      <a:pt x="1519" y="7106"/>
                    </a:cubicBezTo>
                    <a:cubicBezTo>
                      <a:pt x="1438" y="8389"/>
                      <a:pt x="2615" y="8862"/>
                      <a:pt x="2398" y="10498"/>
                    </a:cubicBezTo>
                    <a:cubicBezTo>
                      <a:pt x="2385" y="10567"/>
                      <a:pt x="2429" y="10601"/>
                      <a:pt x="2472" y="10601"/>
                    </a:cubicBezTo>
                    <a:cubicBezTo>
                      <a:pt x="2504" y="10601"/>
                      <a:pt x="2535" y="10582"/>
                      <a:pt x="2544" y="10545"/>
                    </a:cubicBezTo>
                    <a:cubicBezTo>
                      <a:pt x="2630" y="10215"/>
                      <a:pt x="2630" y="9961"/>
                      <a:pt x="2602" y="9726"/>
                    </a:cubicBezTo>
                    <a:cubicBezTo>
                      <a:pt x="2540" y="9189"/>
                      <a:pt x="2235" y="8716"/>
                      <a:pt x="2036" y="8378"/>
                    </a:cubicBezTo>
                    <a:cubicBezTo>
                      <a:pt x="1836" y="8035"/>
                      <a:pt x="1667" y="7713"/>
                      <a:pt x="1631" y="7332"/>
                    </a:cubicBezTo>
                    <a:cubicBezTo>
                      <a:pt x="1504" y="5654"/>
                      <a:pt x="4158" y="4788"/>
                      <a:pt x="1502" y="2387"/>
                    </a:cubicBezTo>
                    <a:cubicBezTo>
                      <a:pt x="947" y="1885"/>
                      <a:pt x="504" y="1499"/>
                      <a:pt x="437" y="704"/>
                    </a:cubicBezTo>
                    <a:cubicBezTo>
                      <a:pt x="421" y="485"/>
                      <a:pt x="437" y="267"/>
                      <a:pt x="471" y="51"/>
                    </a:cubicBezTo>
                    <a:cubicBezTo>
                      <a:pt x="474" y="25"/>
                      <a:pt x="450" y="3"/>
                      <a:pt x="425" y="1"/>
                    </a:cubicBezTo>
                    <a:cubicBezTo>
                      <a:pt x="424" y="1"/>
                      <a:pt x="422" y="1"/>
                      <a:pt x="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5"/>
              <p:cNvSpPr/>
              <p:nvPr/>
            </p:nvSpPr>
            <p:spPr>
              <a:xfrm>
                <a:off x="3987490" y="1576358"/>
                <a:ext cx="58836" cy="31594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9988" extrusionOk="0">
                    <a:moveTo>
                      <a:pt x="1166" y="0"/>
                    </a:moveTo>
                    <a:cubicBezTo>
                      <a:pt x="1138" y="0"/>
                      <a:pt x="1111" y="17"/>
                      <a:pt x="1109" y="51"/>
                    </a:cubicBezTo>
                    <a:cubicBezTo>
                      <a:pt x="1093" y="752"/>
                      <a:pt x="1500" y="1289"/>
                      <a:pt x="1560" y="1960"/>
                    </a:cubicBezTo>
                    <a:cubicBezTo>
                      <a:pt x="1560" y="1953"/>
                      <a:pt x="1559" y="1951"/>
                      <a:pt x="1559" y="1951"/>
                    </a:cubicBezTo>
                    <a:lnTo>
                      <a:pt x="1559" y="1951"/>
                    </a:lnTo>
                    <a:cubicBezTo>
                      <a:pt x="1560" y="1951"/>
                      <a:pt x="1560" y="1957"/>
                      <a:pt x="1562" y="1965"/>
                    </a:cubicBezTo>
                    <a:lnTo>
                      <a:pt x="1562" y="1965"/>
                    </a:lnTo>
                    <a:cubicBezTo>
                      <a:pt x="1561" y="1964"/>
                      <a:pt x="1561" y="1963"/>
                      <a:pt x="1560" y="1962"/>
                    </a:cubicBezTo>
                    <a:lnTo>
                      <a:pt x="1560" y="1962"/>
                    </a:lnTo>
                    <a:cubicBezTo>
                      <a:pt x="1567" y="2106"/>
                      <a:pt x="1559" y="2247"/>
                      <a:pt x="1531" y="2389"/>
                    </a:cubicBezTo>
                    <a:cubicBezTo>
                      <a:pt x="1486" y="2597"/>
                      <a:pt x="1410" y="2796"/>
                      <a:pt x="1315" y="2986"/>
                    </a:cubicBezTo>
                    <a:cubicBezTo>
                      <a:pt x="1110" y="3390"/>
                      <a:pt x="848" y="3758"/>
                      <a:pt x="642" y="4160"/>
                    </a:cubicBezTo>
                    <a:cubicBezTo>
                      <a:pt x="543" y="4354"/>
                      <a:pt x="462" y="4554"/>
                      <a:pt x="406" y="4766"/>
                    </a:cubicBezTo>
                    <a:cubicBezTo>
                      <a:pt x="1" y="6300"/>
                      <a:pt x="956" y="7853"/>
                      <a:pt x="463" y="9421"/>
                    </a:cubicBezTo>
                    <a:cubicBezTo>
                      <a:pt x="422" y="9554"/>
                      <a:pt x="377" y="9686"/>
                      <a:pt x="329" y="9816"/>
                    </a:cubicBezTo>
                    <a:cubicBezTo>
                      <a:pt x="304" y="9884"/>
                      <a:pt x="344" y="9958"/>
                      <a:pt x="409" y="9979"/>
                    </a:cubicBezTo>
                    <a:cubicBezTo>
                      <a:pt x="423" y="9985"/>
                      <a:pt x="438" y="9987"/>
                      <a:pt x="452" y="9987"/>
                    </a:cubicBezTo>
                    <a:cubicBezTo>
                      <a:pt x="500" y="9987"/>
                      <a:pt x="545" y="9960"/>
                      <a:pt x="572" y="9899"/>
                    </a:cubicBezTo>
                    <a:cubicBezTo>
                      <a:pt x="674" y="9663"/>
                      <a:pt x="707" y="9597"/>
                      <a:pt x="765" y="9391"/>
                    </a:cubicBezTo>
                    <a:cubicBezTo>
                      <a:pt x="814" y="9222"/>
                      <a:pt x="844" y="9049"/>
                      <a:pt x="866" y="8877"/>
                    </a:cubicBezTo>
                    <a:cubicBezTo>
                      <a:pt x="1006" y="7733"/>
                      <a:pt x="535" y="6540"/>
                      <a:pt x="559" y="5435"/>
                    </a:cubicBezTo>
                    <a:cubicBezTo>
                      <a:pt x="591" y="4170"/>
                      <a:pt x="1424" y="3628"/>
                      <a:pt x="1680" y="2575"/>
                    </a:cubicBezTo>
                    <a:cubicBezTo>
                      <a:pt x="1859" y="1855"/>
                      <a:pt x="1559" y="1352"/>
                      <a:pt x="1358" y="794"/>
                    </a:cubicBezTo>
                    <a:lnTo>
                      <a:pt x="1358" y="794"/>
                    </a:lnTo>
                    <a:cubicBezTo>
                      <a:pt x="1361" y="801"/>
                      <a:pt x="1362" y="804"/>
                      <a:pt x="1362" y="804"/>
                    </a:cubicBezTo>
                    <a:cubicBezTo>
                      <a:pt x="1363" y="804"/>
                      <a:pt x="1210" y="422"/>
                      <a:pt x="1222" y="58"/>
                    </a:cubicBezTo>
                    <a:cubicBezTo>
                      <a:pt x="1223" y="19"/>
                      <a:pt x="1194" y="0"/>
                      <a:pt x="11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5"/>
              <p:cNvSpPr/>
              <p:nvPr/>
            </p:nvSpPr>
            <p:spPr>
              <a:xfrm>
                <a:off x="4036837" y="1638357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1"/>
                    </a:moveTo>
                    <a:lnTo>
                      <a:pt x="0" y="5"/>
                    </a:lnTo>
                    <a:lnTo>
                      <a:pt x="0" y="1"/>
                    </a:ln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5"/>
              <p:cNvSpPr/>
              <p:nvPr/>
            </p:nvSpPr>
            <p:spPr>
              <a:xfrm>
                <a:off x="3863332" y="1571328"/>
                <a:ext cx="78733" cy="35033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1075" extrusionOk="0">
                    <a:moveTo>
                      <a:pt x="112" y="311"/>
                    </a:moveTo>
                    <a:lnTo>
                      <a:pt x="112" y="311"/>
                    </a:lnTo>
                    <a:cubicBezTo>
                      <a:pt x="112" y="312"/>
                      <a:pt x="113" y="313"/>
                      <a:pt x="113" y="314"/>
                    </a:cubicBezTo>
                    <a:cubicBezTo>
                      <a:pt x="113" y="313"/>
                      <a:pt x="113" y="312"/>
                      <a:pt x="112" y="311"/>
                    </a:cubicBezTo>
                    <a:close/>
                    <a:moveTo>
                      <a:pt x="66" y="1"/>
                    </a:moveTo>
                    <a:cubicBezTo>
                      <a:pt x="41" y="1"/>
                      <a:pt x="19" y="22"/>
                      <a:pt x="18" y="45"/>
                    </a:cubicBezTo>
                    <a:cubicBezTo>
                      <a:pt x="1" y="279"/>
                      <a:pt x="32" y="509"/>
                      <a:pt x="94" y="733"/>
                    </a:cubicBezTo>
                    <a:cubicBezTo>
                      <a:pt x="158" y="964"/>
                      <a:pt x="259" y="1182"/>
                      <a:pt x="369" y="1394"/>
                    </a:cubicBezTo>
                    <a:cubicBezTo>
                      <a:pt x="1231" y="3066"/>
                      <a:pt x="1440" y="3006"/>
                      <a:pt x="814" y="5168"/>
                    </a:cubicBezTo>
                    <a:cubicBezTo>
                      <a:pt x="715" y="5511"/>
                      <a:pt x="630" y="5856"/>
                      <a:pt x="609" y="6212"/>
                    </a:cubicBezTo>
                    <a:cubicBezTo>
                      <a:pt x="495" y="8102"/>
                      <a:pt x="2353" y="8542"/>
                      <a:pt x="1039" y="10887"/>
                    </a:cubicBezTo>
                    <a:cubicBezTo>
                      <a:pt x="982" y="10988"/>
                      <a:pt x="1057" y="11074"/>
                      <a:pt x="1139" y="11074"/>
                    </a:cubicBezTo>
                    <a:cubicBezTo>
                      <a:pt x="1174" y="11074"/>
                      <a:pt x="1211" y="11058"/>
                      <a:pt x="1239" y="11021"/>
                    </a:cubicBezTo>
                    <a:cubicBezTo>
                      <a:pt x="2489" y="9329"/>
                      <a:pt x="1261" y="8161"/>
                      <a:pt x="897" y="7177"/>
                    </a:cubicBezTo>
                    <a:lnTo>
                      <a:pt x="897" y="7177"/>
                    </a:lnTo>
                    <a:cubicBezTo>
                      <a:pt x="897" y="7177"/>
                      <a:pt x="898" y="7178"/>
                      <a:pt x="899" y="7179"/>
                    </a:cubicBezTo>
                    <a:cubicBezTo>
                      <a:pt x="897" y="7173"/>
                      <a:pt x="895" y="7167"/>
                      <a:pt x="893" y="7163"/>
                    </a:cubicBezTo>
                    <a:lnTo>
                      <a:pt x="893" y="7163"/>
                    </a:lnTo>
                    <a:cubicBezTo>
                      <a:pt x="738" y="6708"/>
                      <a:pt x="699" y="6305"/>
                      <a:pt x="806" y="5728"/>
                    </a:cubicBezTo>
                    <a:cubicBezTo>
                      <a:pt x="1158" y="3947"/>
                      <a:pt x="1668" y="3558"/>
                      <a:pt x="803" y="1983"/>
                    </a:cubicBezTo>
                    <a:cubicBezTo>
                      <a:pt x="612" y="1633"/>
                      <a:pt x="400" y="1294"/>
                      <a:pt x="256" y="920"/>
                    </a:cubicBezTo>
                    <a:cubicBezTo>
                      <a:pt x="247" y="900"/>
                      <a:pt x="240" y="877"/>
                      <a:pt x="230" y="857"/>
                    </a:cubicBezTo>
                    <a:lnTo>
                      <a:pt x="230" y="857"/>
                    </a:lnTo>
                    <a:lnTo>
                      <a:pt x="236" y="867"/>
                    </a:lnTo>
                    <a:cubicBezTo>
                      <a:pt x="172" y="683"/>
                      <a:pt x="126" y="498"/>
                      <a:pt x="111" y="304"/>
                    </a:cubicBezTo>
                    <a:lnTo>
                      <a:pt x="111" y="304"/>
                    </a:lnTo>
                    <a:cubicBezTo>
                      <a:pt x="112" y="306"/>
                      <a:pt x="112" y="308"/>
                      <a:pt x="112" y="311"/>
                    </a:cubicBezTo>
                    <a:lnTo>
                      <a:pt x="112" y="311"/>
                    </a:lnTo>
                    <a:cubicBezTo>
                      <a:pt x="107" y="223"/>
                      <a:pt x="106" y="137"/>
                      <a:pt x="113" y="51"/>
                    </a:cubicBezTo>
                    <a:cubicBezTo>
                      <a:pt x="114" y="25"/>
                      <a:pt x="94" y="2"/>
                      <a:pt x="68" y="1"/>
                    </a:cubicBezTo>
                    <a:cubicBezTo>
                      <a:pt x="67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5"/>
              <p:cNvSpPr/>
              <p:nvPr/>
            </p:nvSpPr>
            <p:spPr>
              <a:xfrm>
                <a:off x="3891548" y="1797975"/>
                <a:ext cx="127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4"/>
                      <a:pt x="3" y="5"/>
                      <a:pt x="3" y="5"/>
                    </a:cubicBezTo>
                    <a:lnTo>
                      <a:pt x="3" y="5"/>
                    </a:lnTo>
                    <a:cubicBezTo>
                      <a:pt x="2" y="4"/>
                      <a:pt x="2" y="2"/>
                      <a:pt x="1" y="1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6"/>
                    </a:cubicBezTo>
                    <a:lnTo>
                      <a:pt x="3" y="6"/>
                    </a:ln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3" y="6"/>
                    </a:moveTo>
                    <a:lnTo>
                      <a:pt x="3" y="6"/>
                    </a:lnTo>
                    <a:cubicBezTo>
                      <a:pt x="3" y="6"/>
                      <a:pt x="3" y="7"/>
                      <a:pt x="4" y="10"/>
                    </a:cubicBezTo>
                    <a:cubicBezTo>
                      <a:pt x="4" y="8"/>
                      <a:pt x="4" y="7"/>
                      <a:pt x="3" y="6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5"/>
              <p:cNvSpPr/>
              <p:nvPr/>
            </p:nvSpPr>
            <p:spPr>
              <a:xfrm>
                <a:off x="3825626" y="1762294"/>
                <a:ext cx="39414" cy="154493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4884" extrusionOk="0">
                    <a:moveTo>
                      <a:pt x="48" y="1"/>
                    </a:moveTo>
                    <a:cubicBezTo>
                      <a:pt x="23" y="1"/>
                      <a:pt x="0" y="20"/>
                      <a:pt x="0" y="46"/>
                    </a:cubicBezTo>
                    <a:cubicBezTo>
                      <a:pt x="0" y="101"/>
                      <a:pt x="4" y="157"/>
                      <a:pt x="12" y="213"/>
                    </a:cubicBezTo>
                    <a:cubicBezTo>
                      <a:pt x="22" y="270"/>
                      <a:pt x="37" y="326"/>
                      <a:pt x="57" y="380"/>
                    </a:cubicBezTo>
                    <a:cubicBezTo>
                      <a:pt x="95" y="486"/>
                      <a:pt x="148" y="585"/>
                      <a:pt x="209" y="679"/>
                    </a:cubicBezTo>
                    <a:cubicBezTo>
                      <a:pt x="272" y="777"/>
                      <a:pt x="341" y="867"/>
                      <a:pt x="413" y="959"/>
                    </a:cubicBezTo>
                    <a:cubicBezTo>
                      <a:pt x="487" y="1053"/>
                      <a:pt x="560" y="1146"/>
                      <a:pt x="630" y="1245"/>
                    </a:cubicBezTo>
                    <a:cubicBezTo>
                      <a:pt x="670" y="1306"/>
                      <a:pt x="710" y="1368"/>
                      <a:pt x="745" y="1432"/>
                    </a:cubicBezTo>
                    <a:cubicBezTo>
                      <a:pt x="786" y="1511"/>
                      <a:pt x="819" y="1596"/>
                      <a:pt x="849" y="1680"/>
                    </a:cubicBezTo>
                    <a:lnTo>
                      <a:pt x="844" y="1669"/>
                    </a:lnTo>
                    <a:lnTo>
                      <a:pt x="844" y="1669"/>
                    </a:lnTo>
                    <a:cubicBezTo>
                      <a:pt x="907" y="1851"/>
                      <a:pt x="929" y="1977"/>
                      <a:pt x="944" y="2133"/>
                    </a:cubicBezTo>
                    <a:cubicBezTo>
                      <a:pt x="954" y="2249"/>
                      <a:pt x="954" y="2366"/>
                      <a:pt x="947" y="2482"/>
                    </a:cubicBezTo>
                    <a:cubicBezTo>
                      <a:pt x="939" y="2619"/>
                      <a:pt x="921" y="2756"/>
                      <a:pt x="904" y="2892"/>
                    </a:cubicBezTo>
                    <a:cubicBezTo>
                      <a:pt x="871" y="3132"/>
                      <a:pt x="823" y="3370"/>
                      <a:pt x="796" y="3612"/>
                    </a:cubicBezTo>
                    <a:cubicBezTo>
                      <a:pt x="783" y="3722"/>
                      <a:pt x="778" y="3834"/>
                      <a:pt x="782" y="3945"/>
                    </a:cubicBezTo>
                    <a:cubicBezTo>
                      <a:pt x="783" y="4051"/>
                      <a:pt x="798" y="4154"/>
                      <a:pt x="823" y="4259"/>
                    </a:cubicBezTo>
                    <a:cubicBezTo>
                      <a:pt x="848" y="4366"/>
                      <a:pt x="891" y="4468"/>
                      <a:pt x="941" y="4565"/>
                    </a:cubicBezTo>
                    <a:cubicBezTo>
                      <a:pt x="1000" y="4674"/>
                      <a:pt x="1076" y="4774"/>
                      <a:pt x="1157" y="4868"/>
                    </a:cubicBezTo>
                    <a:cubicBezTo>
                      <a:pt x="1167" y="4878"/>
                      <a:pt x="1180" y="4884"/>
                      <a:pt x="1193" y="4884"/>
                    </a:cubicBezTo>
                    <a:cubicBezTo>
                      <a:pt x="1205" y="4884"/>
                      <a:pt x="1216" y="4879"/>
                      <a:pt x="1226" y="4870"/>
                    </a:cubicBezTo>
                    <a:cubicBezTo>
                      <a:pt x="1243" y="4853"/>
                      <a:pt x="1246" y="4823"/>
                      <a:pt x="1229" y="4803"/>
                    </a:cubicBezTo>
                    <a:cubicBezTo>
                      <a:pt x="1179" y="4752"/>
                      <a:pt x="1136" y="4697"/>
                      <a:pt x="1096" y="4638"/>
                    </a:cubicBezTo>
                    <a:cubicBezTo>
                      <a:pt x="1064" y="4593"/>
                      <a:pt x="1035" y="4545"/>
                      <a:pt x="1011" y="4497"/>
                    </a:cubicBezTo>
                    <a:cubicBezTo>
                      <a:pt x="988" y="4452"/>
                      <a:pt x="968" y="4406"/>
                      <a:pt x="949" y="4358"/>
                    </a:cubicBezTo>
                    <a:cubicBezTo>
                      <a:pt x="931" y="4302"/>
                      <a:pt x="917" y="4246"/>
                      <a:pt x="902" y="4189"/>
                    </a:cubicBezTo>
                    <a:cubicBezTo>
                      <a:pt x="889" y="4132"/>
                      <a:pt x="882" y="4074"/>
                      <a:pt x="878" y="4017"/>
                    </a:cubicBezTo>
                    <a:cubicBezTo>
                      <a:pt x="861" y="3738"/>
                      <a:pt x="909" y="3461"/>
                      <a:pt x="954" y="3187"/>
                    </a:cubicBezTo>
                    <a:cubicBezTo>
                      <a:pt x="981" y="3026"/>
                      <a:pt x="1004" y="2864"/>
                      <a:pt x="1021" y="2704"/>
                    </a:cubicBezTo>
                    <a:cubicBezTo>
                      <a:pt x="1076" y="2240"/>
                      <a:pt x="1050" y="1783"/>
                      <a:pt x="802" y="1345"/>
                    </a:cubicBezTo>
                    <a:cubicBezTo>
                      <a:pt x="676" y="1122"/>
                      <a:pt x="473" y="900"/>
                      <a:pt x="317" y="674"/>
                    </a:cubicBezTo>
                    <a:cubicBezTo>
                      <a:pt x="284" y="628"/>
                      <a:pt x="254" y="578"/>
                      <a:pt x="226" y="529"/>
                    </a:cubicBezTo>
                    <a:cubicBezTo>
                      <a:pt x="196" y="476"/>
                      <a:pt x="169" y="419"/>
                      <a:pt x="148" y="359"/>
                    </a:cubicBezTo>
                    <a:lnTo>
                      <a:pt x="148" y="359"/>
                    </a:lnTo>
                    <a:cubicBezTo>
                      <a:pt x="148" y="359"/>
                      <a:pt x="149" y="360"/>
                      <a:pt x="151" y="360"/>
                    </a:cubicBezTo>
                    <a:cubicBezTo>
                      <a:pt x="136" y="321"/>
                      <a:pt x="125" y="281"/>
                      <a:pt x="115" y="243"/>
                    </a:cubicBezTo>
                    <a:cubicBezTo>
                      <a:pt x="103" y="194"/>
                      <a:pt x="95" y="122"/>
                      <a:pt x="95" y="51"/>
                    </a:cubicBezTo>
                    <a:cubicBezTo>
                      <a:pt x="95" y="26"/>
                      <a:pt x="76" y="3"/>
                      <a:pt x="50" y="1"/>
                    </a:cubicBezTo>
                    <a:cubicBezTo>
                      <a:pt x="49" y="1"/>
                      <a:pt x="49" y="1"/>
                      <a:pt x="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5"/>
              <p:cNvSpPr/>
              <p:nvPr/>
            </p:nvSpPr>
            <p:spPr>
              <a:xfrm>
                <a:off x="3941465" y="1836250"/>
                <a:ext cx="22396" cy="70888"/>
              </a:xfrm>
              <a:custGeom>
                <a:avLst/>
                <a:gdLst/>
                <a:ahLst/>
                <a:cxnLst/>
                <a:rect l="l" t="t" r="r" b="b"/>
                <a:pathLst>
                  <a:path w="708" h="2241" extrusionOk="0">
                    <a:moveTo>
                      <a:pt x="150" y="0"/>
                    </a:moveTo>
                    <a:cubicBezTo>
                      <a:pt x="0" y="0"/>
                      <a:pt x="707" y="1084"/>
                      <a:pt x="495" y="1733"/>
                    </a:cubicBezTo>
                    <a:cubicBezTo>
                      <a:pt x="451" y="1878"/>
                      <a:pt x="350" y="2027"/>
                      <a:pt x="244" y="2136"/>
                    </a:cubicBezTo>
                    <a:cubicBezTo>
                      <a:pt x="217" y="2166"/>
                      <a:pt x="220" y="2200"/>
                      <a:pt x="239" y="2222"/>
                    </a:cubicBezTo>
                    <a:cubicBezTo>
                      <a:pt x="250" y="2235"/>
                      <a:pt x="264" y="2240"/>
                      <a:pt x="278" y="2240"/>
                    </a:cubicBezTo>
                    <a:cubicBezTo>
                      <a:pt x="393" y="2240"/>
                      <a:pt x="586" y="1877"/>
                      <a:pt x="627" y="1748"/>
                    </a:cubicBezTo>
                    <a:cubicBezTo>
                      <a:pt x="667" y="1610"/>
                      <a:pt x="681" y="1427"/>
                      <a:pt x="642" y="1211"/>
                    </a:cubicBezTo>
                    <a:cubicBezTo>
                      <a:pt x="594" y="919"/>
                      <a:pt x="223" y="35"/>
                      <a:pt x="201" y="21"/>
                    </a:cubicBezTo>
                    <a:cubicBezTo>
                      <a:pt x="178" y="7"/>
                      <a:pt x="161" y="0"/>
                      <a:pt x="1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5"/>
              <p:cNvSpPr/>
              <p:nvPr/>
            </p:nvSpPr>
            <p:spPr>
              <a:xfrm>
                <a:off x="3997549" y="1605206"/>
                <a:ext cx="13665" cy="43083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62" extrusionOk="0">
                    <a:moveTo>
                      <a:pt x="47" y="1"/>
                    </a:moveTo>
                    <a:cubicBezTo>
                      <a:pt x="21" y="1"/>
                      <a:pt x="3" y="21"/>
                      <a:pt x="2" y="45"/>
                    </a:cubicBezTo>
                    <a:cubicBezTo>
                      <a:pt x="1" y="68"/>
                      <a:pt x="36" y="110"/>
                      <a:pt x="51" y="131"/>
                    </a:cubicBezTo>
                    <a:lnTo>
                      <a:pt x="49" y="130"/>
                    </a:lnTo>
                    <a:lnTo>
                      <a:pt x="49" y="130"/>
                    </a:lnTo>
                    <a:cubicBezTo>
                      <a:pt x="188" y="342"/>
                      <a:pt x="278" y="545"/>
                      <a:pt x="300" y="803"/>
                    </a:cubicBezTo>
                    <a:lnTo>
                      <a:pt x="300" y="807"/>
                    </a:lnTo>
                    <a:lnTo>
                      <a:pt x="300" y="807"/>
                    </a:lnTo>
                    <a:cubicBezTo>
                      <a:pt x="304" y="924"/>
                      <a:pt x="300" y="993"/>
                      <a:pt x="281" y="1086"/>
                    </a:cubicBezTo>
                    <a:lnTo>
                      <a:pt x="281" y="1085"/>
                    </a:lnTo>
                    <a:cubicBezTo>
                      <a:pt x="264" y="1175"/>
                      <a:pt x="247" y="1221"/>
                      <a:pt x="218" y="1298"/>
                    </a:cubicBezTo>
                    <a:cubicBezTo>
                      <a:pt x="205" y="1333"/>
                      <a:pt x="235" y="1361"/>
                      <a:pt x="265" y="1361"/>
                    </a:cubicBezTo>
                    <a:cubicBezTo>
                      <a:pt x="282" y="1361"/>
                      <a:pt x="300" y="1352"/>
                      <a:pt x="308" y="1328"/>
                    </a:cubicBezTo>
                    <a:cubicBezTo>
                      <a:pt x="432" y="1012"/>
                      <a:pt x="429" y="681"/>
                      <a:pt x="265" y="319"/>
                    </a:cubicBezTo>
                    <a:cubicBezTo>
                      <a:pt x="244" y="269"/>
                      <a:pt x="107" y="2"/>
                      <a:pt x="52" y="1"/>
                    </a:cubicBezTo>
                    <a:cubicBezTo>
                      <a:pt x="50" y="1"/>
                      <a:pt x="49" y="1"/>
                      <a:pt x="4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5"/>
              <p:cNvSpPr/>
              <p:nvPr/>
            </p:nvSpPr>
            <p:spPr>
              <a:xfrm>
                <a:off x="4007007" y="1630576"/>
                <a:ext cx="95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1"/>
                    </a:moveTo>
                    <a:lnTo>
                      <a:pt x="1" y="8"/>
                    </a:lnTo>
                    <a:cubicBezTo>
                      <a:pt x="1" y="4"/>
                      <a:pt x="2" y="8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5"/>
              <p:cNvSpPr/>
              <p:nvPr/>
            </p:nvSpPr>
            <p:spPr>
              <a:xfrm>
                <a:off x="3922422" y="1601411"/>
                <a:ext cx="11198" cy="3153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7" extrusionOk="0">
                    <a:moveTo>
                      <a:pt x="52" y="1"/>
                    </a:moveTo>
                    <a:cubicBezTo>
                      <a:pt x="43" y="1"/>
                      <a:pt x="34" y="2"/>
                      <a:pt x="27" y="6"/>
                    </a:cubicBezTo>
                    <a:cubicBezTo>
                      <a:pt x="16" y="11"/>
                      <a:pt x="7" y="22"/>
                      <a:pt x="4" y="32"/>
                    </a:cubicBezTo>
                    <a:cubicBezTo>
                      <a:pt x="0" y="44"/>
                      <a:pt x="0" y="59"/>
                      <a:pt x="6" y="68"/>
                    </a:cubicBezTo>
                    <a:cubicBezTo>
                      <a:pt x="42" y="122"/>
                      <a:pt x="73" y="175"/>
                      <a:pt x="102" y="233"/>
                    </a:cubicBezTo>
                    <a:cubicBezTo>
                      <a:pt x="129" y="288"/>
                      <a:pt x="152" y="344"/>
                      <a:pt x="173" y="400"/>
                    </a:cubicBezTo>
                    <a:cubicBezTo>
                      <a:pt x="195" y="460"/>
                      <a:pt x="212" y="519"/>
                      <a:pt x="226" y="580"/>
                    </a:cubicBezTo>
                    <a:cubicBezTo>
                      <a:pt x="238" y="641"/>
                      <a:pt x="246" y="704"/>
                      <a:pt x="252" y="767"/>
                    </a:cubicBezTo>
                    <a:cubicBezTo>
                      <a:pt x="255" y="795"/>
                      <a:pt x="255" y="822"/>
                      <a:pt x="256" y="851"/>
                    </a:cubicBezTo>
                    <a:cubicBezTo>
                      <a:pt x="256" y="883"/>
                      <a:pt x="254" y="916"/>
                      <a:pt x="252" y="947"/>
                    </a:cubicBezTo>
                    <a:cubicBezTo>
                      <a:pt x="251" y="979"/>
                      <a:pt x="276" y="997"/>
                      <a:pt x="301" y="997"/>
                    </a:cubicBezTo>
                    <a:cubicBezTo>
                      <a:pt x="324" y="997"/>
                      <a:pt x="346" y="983"/>
                      <a:pt x="348" y="953"/>
                    </a:cubicBezTo>
                    <a:cubicBezTo>
                      <a:pt x="354" y="838"/>
                      <a:pt x="349" y="787"/>
                      <a:pt x="344" y="717"/>
                    </a:cubicBezTo>
                    <a:cubicBezTo>
                      <a:pt x="337" y="632"/>
                      <a:pt x="319" y="550"/>
                      <a:pt x="298" y="467"/>
                    </a:cubicBezTo>
                    <a:cubicBezTo>
                      <a:pt x="276" y="393"/>
                      <a:pt x="246" y="318"/>
                      <a:pt x="216" y="247"/>
                    </a:cubicBezTo>
                    <a:cubicBezTo>
                      <a:pt x="183" y="168"/>
                      <a:pt x="138" y="97"/>
                      <a:pt x="92" y="25"/>
                    </a:cubicBezTo>
                    <a:cubicBezTo>
                      <a:pt x="85" y="15"/>
                      <a:pt x="77" y="8"/>
                      <a:pt x="65" y="2"/>
                    </a:cubicBezTo>
                    <a:cubicBezTo>
                      <a:pt x="62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5"/>
              <p:cNvSpPr/>
              <p:nvPr/>
            </p:nvSpPr>
            <p:spPr>
              <a:xfrm>
                <a:off x="4001187" y="1876424"/>
                <a:ext cx="1392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4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27" y="47"/>
                      <a:pt x="17" y="87"/>
                      <a:pt x="0" y="147"/>
                    </a:cubicBezTo>
                    <a:cubicBezTo>
                      <a:pt x="30" y="57"/>
                      <a:pt x="36" y="28"/>
                      <a:pt x="4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5"/>
              <p:cNvSpPr/>
              <p:nvPr/>
            </p:nvSpPr>
            <p:spPr>
              <a:xfrm>
                <a:off x="3978253" y="1932729"/>
                <a:ext cx="175149" cy="22301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705" extrusionOk="0">
                    <a:moveTo>
                      <a:pt x="62" y="1"/>
                    </a:moveTo>
                    <a:cubicBezTo>
                      <a:pt x="32" y="1"/>
                      <a:pt x="0" y="29"/>
                      <a:pt x="18" y="71"/>
                    </a:cubicBezTo>
                    <a:cubicBezTo>
                      <a:pt x="93" y="260"/>
                      <a:pt x="196" y="348"/>
                      <a:pt x="306" y="348"/>
                    </a:cubicBezTo>
                    <a:cubicBezTo>
                      <a:pt x="399" y="348"/>
                      <a:pt x="496" y="287"/>
                      <a:pt x="588" y="173"/>
                    </a:cubicBezTo>
                    <a:cubicBezTo>
                      <a:pt x="656" y="363"/>
                      <a:pt x="796" y="456"/>
                      <a:pt x="943" y="456"/>
                    </a:cubicBezTo>
                    <a:cubicBezTo>
                      <a:pt x="1072" y="456"/>
                      <a:pt x="1206" y="385"/>
                      <a:pt x="1304" y="244"/>
                    </a:cubicBezTo>
                    <a:cubicBezTo>
                      <a:pt x="1388" y="435"/>
                      <a:pt x="1555" y="550"/>
                      <a:pt x="1726" y="550"/>
                    </a:cubicBezTo>
                    <a:cubicBezTo>
                      <a:pt x="1853" y="550"/>
                      <a:pt x="1981" y="486"/>
                      <a:pt x="2080" y="343"/>
                    </a:cubicBezTo>
                    <a:cubicBezTo>
                      <a:pt x="2173" y="535"/>
                      <a:pt x="2347" y="644"/>
                      <a:pt x="2519" y="644"/>
                    </a:cubicBezTo>
                    <a:cubicBezTo>
                      <a:pt x="2664" y="644"/>
                      <a:pt x="2807" y="568"/>
                      <a:pt x="2902" y="402"/>
                    </a:cubicBezTo>
                    <a:cubicBezTo>
                      <a:pt x="3011" y="592"/>
                      <a:pt x="3180" y="690"/>
                      <a:pt x="3347" y="690"/>
                    </a:cubicBezTo>
                    <a:cubicBezTo>
                      <a:pt x="3498" y="690"/>
                      <a:pt x="3648" y="609"/>
                      <a:pt x="3749" y="445"/>
                    </a:cubicBezTo>
                    <a:cubicBezTo>
                      <a:pt x="3866" y="624"/>
                      <a:pt x="4024" y="704"/>
                      <a:pt x="4178" y="704"/>
                    </a:cubicBezTo>
                    <a:cubicBezTo>
                      <a:pt x="4364" y="704"/>
                      <a:pt x="4545" y="588"/>
                      <a:pt x="4648" y="387"/>
                    </a:cubicBezTo>
                    <a:cubicBezTo>
                      <a:pt x="4741" y="516"/>
                      <a:pt x="4844" y="565"/>
                      <a:pt x="4944" y="565"/>
                    </a:cubicBezTo>
                    <a:cubicBezTo>
                      <a:pt x="5257" y="565"/>
                      <a:pt x="5537" y="86"/>
                      <a:pt x="5336" y="75"/>
                    </a:cubicBezTo>
                    <a:cubicBezTo>
                      <a:pt x="5334" y="75"/>
                      <a:pt x="5333" y="75"/>
                      <a:pt x="5332" y="75"/>
                    </a:cubicBezTo>
                    <a:cubicBezTo>
                      <a:pt x="5261" y="75"/>
                      <a:pt x="5254" y="151"/>
                      <a:pt x="5224" y="217"/>
                    </a:cubicBezTo>
                    <a:cubicBezTo>
                      <a:pt x="5167" y="323"/>
                      <a:pt x="5095" y="409"/>
                      <a:pt x="4975" y="423"/>
                    </a:cubicBezTo>
                    <a:cubicBezTo>
                      <a:pt x="4974" y="423"/>
                      <a:pt x="4973" y="423"/>
                      <a:pt x="4972" y="423"/>
                    </a:cubicBezTo>
                    <a:cubicBezTo>
                      <a:pt x="4755" y="423"/>
                      <a:pt x="4718" y="151"/>
                      <a:pt x="4644" y="151"/>
                    </a:cubicBezTo>
                    <a:cubicBezTo>
                      <a:pt x="4615" y="151"/>
                      <a:pt x="4581" y="192"/>
                      <a:pt x="4529" y="306"/>
                    </a:cubicBezTo>
                    <a:lnTo>
                      <a:pt x="4529" y="306"/>
                    </a:lnTo>
                    <a:cubicBezTo>
                      <a:pt x="4529" y="305"/>
                      <a:pt x="4529" y="304"/>
                      <a:pt x="4530" y="303"/>
                    </a:cubicBezTo>
                    <a:lnTo>
                      <a:pt x="4530" y="303"/>
                    </a:lnTo>
                    <a:cubicBezTo>
                      <a:pt x="4525" y="312"/>
                      <a:pt x="4521" y="320"/>
                      <a:pt x="4521" y="320"/>
                    </a:cubicBezTo>
                    <a:cubicBezTo>
                      <a:pt x="4522" y="320"/>
                      <a:pt x="4523" y="318"/>
                      <a:pt x="4527" y="311"/>
                    </a:cubicBezTo>
                    <a:lnTo>
                      <a:pt x="4527" y="311"/>
                    </a:lnTo>
                    <a:cubicBezTo>
                      <a:pt x="4436" y="476"/>
                      <a:pt x="4308" y="558"/>
                      <a:pt x="4182" y="558"/>
                    </a:cubicBezTo>
                    <a:cubicBezTo>
                      <a:pt x="4041" y="558"/>
                      <a:pt x="3900" y="457"/>
                      <a:pt x="3812" y="254"/>
                    </a:cubicBezTo>
                    <a:cubicBezTo>
                      <a:pt x="3802" y="230"/>
                      <a:pt x="3777" y="216"/>
                      <a:pt x="3751" y="216"/>
                    </a:cubicBezTo>
                    <a:cubicBezTo>
                      <a:pt x="3724" y="216"/>
                      <a:pt x="3696" y="231"/>
                      <a:pt x="3683" y="264"/>
                    </a:cubicBezTo>
                    <a:cubicBezTo>
                      <a:pt x="3601" y="462"/>
                      <a:pt x="3473" y="554"/>
                      <a:pt x="3344" y="554"/>
                    </a:cubicBezTo>
                    <a:cubicBezTo>
                      <a:pt x="3195" y="554"/>
                      <a:pt x="3045" y="433"/>
                      <a:pt x="2960" y="214"/>
                    </a:cubicBezTo>
                    <a:cubicBezTo>
                      <a:pt x="2951" y="191"/>
                      <a:pt x="2928" y="178"/>
                      <a:pt x="2903" y="178"/>
                    </a:cubicBezTo>
                    <a:cubicBezTo>
                      <a:pt x="2877" y="178"/>
                      <a:pt x="2850" y="192"/>
                      <a:pt x="2840" y="223"/>
                    </a:cubicBezTo>
                    <a:cubicBezTo>
                      <a:pt x="2772" y="426"/>
                      <a:pt x="2647" y="516"/>
                      <a:pt x="2521" y="516"/>
                    </a:cubicBezTo>
                    <a:cubicBezTo>
                      <a:pt x="2368" y="516"/>
                      <a:pt x="2215" y="385"/>
                      <a:pt x="2158" y="167"/>
                    </a:cubicBezTo>
                    <a:cubicBezTo>
                      <a:pt x="2149" y="133"/>
                      <a:pt x="2121" y="115"/>
                      <a:pt x="2093" y="115"/>
                    </a:cubicBezTo>
                    <a:cubicBezTo>
                      <a:pt x="2069" y="115"/>
                      <a:pt x="2044" y="129"/>
                      <a:pt x="2031" y="160"/>
                    </a:cubicBezTo>
                    <a:cubicBezTo>
                      <a:pt x="1963" y="331"/>
                      <a:pt x="1845" y="419"/>
                      <a:pt x="1723" y="419"/>
                    </a:cubicBezTo>
                    <a:cubicBezTo>
                      <a:pt x="1596" y="419"/>
                      <a:pt x="1465" y="321"/>
                      <a:pt x="1388" y="117"/>
                    </a:cubicBezTo>
                    <a:lnTo>
                      <a:pt x="1388" y="118"/>
                    </a:lnTo>
                    <a:cubicBezTo>
                      <a:pt x="1385" y="107"/>
                      <a:pt x="1379" y="94"/>
                      <a:pt x="1377" y="81"/>
                    </a:cubicBezTo>
                    <a:cubicBezTo>
                      <a:pt x="1367" y="49"/>
                      <a:pt x="1342" y="33"/>
                      <a:pt x="1317" y="33"/>
                    </a:cubicBezTo>
                    <a:cubicBezTo>
                      <a:pt x="1294" y="33"/>
                      <a:pt x="1271" y="47"/>
                      <a:pt x="1259" y="74"/>
                    </a:cubicBezTo>
                    <a:cubicBezTo>
                      <a:pt x="1183" y="252"/>
                      <a:pt x="1058" y="342"/>
                      <a:pt x="942" y="342"/>
                    </a:cubicBezTo>
                    <a:cubicBezTo>
                      <a:pt x="819" y="342"/>
                      <a:pt x="704" y="242"/>
                      <a:pt x="662" y="42"/>
                    </a:cubicBezTo>
                    <a:cubicBezTo>
                      <a:pt x="657" y="18"/>
                      <a:pt x="634" y="2"/>
                      <a:pt x="611" y="2"/>
                    </a:cubicBezTo>
                    <a:cubicBezTo>
                      <a:pt x="595" y="2"/>
                      <a:pt x="580" y="9"/>
                      <a:pt x="570" y="25"/>
                    </a:cubicBezTo>
                    <a:cubicBezTo>
                      <a:pt x="500" y="135"/>
                      <a:pt x="409" y="249"/>
                      <a:pt x="309" y="249"/>
                    </a:cubicBezTo>
                    <a:cubicBezTo>
                      <a:pt x="280" y="249"/>
                      <a:pt x="249" y="239"/>
                      <a:pt x="218" y="216"/>
                    </a:cubicBezTo>
                    <a:cubicBezTo>
                      <a:pt x="177" y="178"/>
                      <a:pt x="145" y="137"/>
                      <a:pt x="102" y="28"/>
                    </a:cubicBezTo>
                    <a:cubicBezTo>
                      <a:pt x="95" y="9"/>
                      <a:pt x="79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5"/>
              <p:cNvSpPr/>
              <p:nvPr/>
            </p:nvSpPr>
            <p:spPr>
              <a:xfrm>
                <a:off x="4121390" y="1942536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3973318" y="1974010"/>
                <a:ext cx="85028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918" extrusionOk="0">
                    <a:moveTo>
                      <a:pt x="68" y="1"/>
                    </a:moveTo>
                    <a:cubicBezTo>
                      <a:pt x="49" y="1"/>
                      <a:pt x="30" y="12"/>
                      <a:pt x="25" y="33"/>
                    </a:cubicBezTo>
                    <a:cubicBezTo>
                      <a:pt x="3" y="129"/>
                      <a:pt x="2" y="165"/>
                      <a:pt x="1" y="226"/>
                    </a:cubicBezTo>
                    <a:cubicBezTo>
                      <a:pt x="1" y="278"/>
                      <a:pt x="9" y="330"/>
                      <a:pt x="25" y="380"/>
                    </a:cubicBezTo>
                    <a:cubicBezTo>
                      <a:pt x="65" y="500"/>
                      <a:pt x="159" y="579"/>
                      <a:pt x="304" y="584"/>
                    </a:cubicBezTo>
                    <a:cubicBezTo>
                      <a:pt x="308" y="585"/>
                      <a:pt x="312" y="585"/>
                      <a:pt x="315" y="585"/>
                    </a:cubicBezTo>
                    <a:cubicBezTo>
                      <a:pt x="433" y="585"/>
                      <a:pt x="561" y="520"/>
                      <a:pt x="658" y="444"/>
                    </a:cubicBezTo>
                    <a:cubicBezTo>
                      <a:pt x="693" y="702"/>
                      <a:pt x="863" y="838"/>
                      <a:pt x="1074" y="838"/>
                    </a:cubicBezTo>
                    <a:cubicBezTo>
                      <a:pt x="1221" y="838"/>
                      <a:pt x="1389" y="772"/>
                      <a:pt x="1546" y="637"/>
                    </a:cubicBezTo>
                    <a:cubicBezTo>
                      <a:pt x="1652" y="843"/>
                      <a:pt x="1802" y="917"/>
                      <a:pt x="1955" y="917"/>
                    </a:cubicBezTo>
                    <a:cubicBezTo>
                      <a:pt x="2313" y="917"/>
                      <a:pt x="2688" y="510"/>
                      <a:pt x="2559" y="427"/>
                    </a:cubicBezTo>
                    <a:cubicBezTo>
                      <a:pt x="2547" y="419"/>
                      <a:pt x="2536" y="415"/>
                      <a:pt x="2526" y="415"/>
                    </a:cubicBezTo>
                    <a:cubicBezTo>
                      <a:pt x="2476" y="415"/>
                      <a:pt x="2441" y="496"/>
                      <a:pt x="2399" y="550"/>
                    </a:cubicBezTo>
                    <a:cubicBezTo>
                      <a:pt x="2272" y="699"/>
                      <a:pt x="2121" y="783"/>
                      <a:pt x="1982" y="783"/>
                    </a:cubicBezTo>
                    <a:cubicBezTo>
                      <a:pt x="1839" y="783"/>
                      <a:pt x="1708" y="695"/>
                      <a:pt x="1627" y="498"/>
                    </a:cubicBezTo>
                    <a:cubicBezTo>
                      <a:pt x="1618" y="475"/>
                      <a:pt x="1592" y="462"/>
                      <a:pt x="1568" y="462"/>
                    </a:cubicBezTo>
                    <a:cubicBezTo>
                      <a:pt x="1552" y="462"/>
                      <a:pt x="1537" y="467"/>
                      <a:pt x="1525" y="478"/>
                    </a:cubicBezTo>
                    <a:cubicBezTo>
                      <a:pt x="1404" y="606"/>
                      <a:pt x="1240" y="714"/>
                      <a:pt x="1067" y="714"/>
                    </a:cubicBezTo>
                    <a:cubicBezTo>
                      <a:pt x="1046" y="714"/>
                      <a:pt x="1025" y="712"/>
                      <a:pt x="1004" y="709"/>
                    </a:cubicBezTo>
                    <a:cubicBezTo>
                      <a:pt x="893" y="685"/>
                      <a:pt x="834" y="620"/>
                      <a:pt x="792" y="513"/>
                    </a:cubicBezTo>
                    <a:cubicBezTo>
                      <a:pt x="764" y="424"/>
                      <a:pt x="761" y="357"/>
                      <a:pt x="760" y="357"/>
                    </a:cubicBezTo>
                    <a:cubicBezTo>
                      <a:pt x="760" y="357"/>
                      <a:pt x="760" y="359"/>
                      <a:pt x="759" y="364"/>
                    </a:cubicBezTo>
                    <a:cubicBezTo>
                      <a:pt x="759" y="334"/>
                      <a:pt x="759" y="305"/>
                      <a:pt x="734" y="288"/>
                    </a:cubicBezTo>
                    <a:cubicBezTo>
                      <a:pt x="726" y="283"/>
                      <a:pt x="716" y="280"/>
                      <a:pt x="705" y="280"/>
                    </a:cubicBezTo>
                    <a:cubicBezTo>
                      <a:pt x="692" y="280"/>
                      <a:pt x="679" y="284"/>
                      <a:pt x="669" y="294"/>
                    </a:cubicBezTo>
                    <a:cubicBezTo>
                      <a:pt x="631" y="334"/>
                      <a:pt x="590" y="370"/>
                      <a:pt x="546" y="401"/>
                    </a:cubicBezTo>
                    <a:cubicBezTo>
                      <a:pt x="460" y="457"/>
                      <a:pt x="404" y="473"/>
                      <a:pt x="344" y="481"/>
                    </a:cubicBezTo>
                    <a:cubicBezTo>
                      <a:pt x="332" y="483"/>
                      <a:pt x="320" y="483"/>
                      <a:pt x="309" y="483"/>
                    </a:cubicBezTo>
                    <a:cubicBezTo>
                      <a:pt x="272" y="483"/>
                      <a:pt x="242" y="475"/>
                      <a:pt x="210" y="460"/>
                    </a:cubicBezTo>
                    <a:cubicBezTo>
                      <a:pt x="180" y="444"/>
                      <a:pt x="165" y="428"/>
                      <a:pt x="144" y="401"/>
                    </a:cubicBezTo>
                    <a:cubicBezTo>
                      <a:pt x="121" y="365"/>
                      <a:pt x="105" y="334"/>
                      <a:pt x="96" y="251"/>
                    </a:cubicBezTo>
                    <a:cubicBezTo>
                      <a:pt x="95" y="178"/>
                      <a:pt x="105" y="98"/>
                      <a:pt x="115" y="63"/>
                    </a:cubicBezTo>
                    <a:cubicBezTo>
                      <a:pt x="122" y="21"/>
                      <a:pt x="95" y="1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4088777" y="1988466"/>
                <a:ext cx="59026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30" extrusionOk="0">
                    <a:moveTo>
                      <a:pt x="56" y="0"/>
                    </a:moveTo>
                    <a:cubicBezTo>
                      <a:pt x="28" y="0"/>
                      <a:pt x="0" y="24"/>
                      <a:pt x="9" y="57"/>
                    </a:cubicBezTo>
                    <a:cubicBezTo>
                      <a:pt x="80" y="314"/>
                      <a:pt x="233" y="430"/>
                      <a:pt x="398" y="430"/>
                    </a:cubicBezTo>
                    <a:cubicBezTo>
                      <a:pt x="538" y="430"/>
                      <a:pt x="687" y="346"/>
                      <a:pt x="804" y="195"/>
                    </a:cubicBezTo>
                    <a:cubicBezTo>
                      <a:pt x="930" y="328"/>
                      <a:pt x="1120" y="425"/>
                      <a:pt x="1318" y="425"/>
                    </a:cubicBezTo>
                    <a:cubicBezTo>
                      <a:pt x="1491" y="425"/>
                      <a:pt x="1669" y="351"/>
                      <a:pt x="1816" y="162"/>
                    </a:cubicBezTo>
                    <a:cubicBezTo>
                      <a:pt x="1866" y="99"/>
                      <a:pt x="1807" y="14"/>
                      <a:pt x="1736" y="14"/>
                    </a:cubicBezTo>
                    <a:cubicBezTo>
                      <a:pt x="1709" y="14"/>
                      <a:pt x="1679" y="27"/>
                      <a:pt x="1654" y="59"/>
                    </a:cubicBezTo>
                    <a:cubicBezTo>
                      <a:pt x="1555" y="185"/>
                      <a:pt x="1438" y="238"/>
                      <a:pt x="1315" y="238"/>
                    </a:cubicBezTo>
                    <a:cubicBezTo>
                      <a:pt x="1168" y="238"/>
                      <a:pt x="1012" y="162"/>
                      <a:pt x="867" y="41"/>
                    </a:cubicBezTo>
                    <a:cubicBezTo>
                      <a:pt x="840" y="16"/>
                      <a:pt x="816" y="3"/>
                      <a:pt x="795" y="3"/>
                    </a:cubicBezTo>
                    <a:cubicBezTo>
                      <a:pt x="767" y="3"/>
                      <a:pt x="743" y="25"/>
                      <a:pt x="726" y="63"/>
                    </a:cubicBezTo>
                    <a:cubicBezTo>
                      <a:pt x="655" y="196"/>
                      <a:pt x="549" y="308"/>
                      <a:pt x="398" y="322"/>
                    </a:cubicBezTo>
                    <a:cubicBezTo>
                      <a:pt x="313" y="322"/>
                      <a:pt x="248" y="296"/>
                      <a:pt x="178" y="208"/>
                    </a:cubicBezTo>
                    <a:cubicBezTo>
                      <a:pt x="146" y="159"/>
                      <a:pt x="119" y="103"/>
                      <a:pt x="102" y="37"/>
                    </a:cubicBezTo>
                    <a:cubicBezTo>
                      <a:pt x="94" y="11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5"/>
              <p:cNvSpPr/>
              <p:nvPr/>
            </p:nvSpPr>
            <p:spPr>
              <a:xfrm>
                <a:off x="3975090" y="2031201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1"/>
                    </a:moveTo>
                    <a:cubicBezTo>
                      <a:pt x="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5"/>
              <p:cNvSpPr/>
              <p:nvPr/>
            </p:nvSpPr>
            <p:spPr>
              <a:xfrm>
                <a:off x="3948012" y="2021554"/>
                <a:ext cx="48524" cy="299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946" extrusionOk="0">
                    <a:moveTo>
                      <a:pt x="290" y="0"/>
                    </a:moveTo>
                    <a:cubicBezTo>
                      <a:pt x="275" y="0"/>
                      <a:pt x="260" y="9"/>
                      <a:pt x="252" y="22"/>
                    </a:cubicBezTo>
                    <a:cubicBezTo>
                      <a:pt x="0" y="410"/>
                      <a:pt x="168" y="623"/>
                      <a:pt x="428" y="623"/>
                    </a:cubicBezTo>
                    <a:cubicBezTo>
                      <a:pt x="552" y="623"/>
                      <a:pt x="697" y="574"/>
                      <a:pt x="828" y="473"/>
                    </a:cubicBezTo>
                    <a:lnTo>
                      <a:pt x="828" y="473"/>
                    </a:lnTo>
                    <a:cubicBezTo>
                      <a:pt x="821" y="529"/>
                      <a:pt x="822" y="579"/>
                      <a:pt x="828" y="635"/>
                    </a:cubicBezTo>
                    <a:cubicBezTo>
                      <a:pt x="843" y="802"/>
                      <a:pt x="949" y="917"/>
                      <a:pt x="1073" y="940"/>
                    </a:cubicBezTo>
                    <a:cubicBezTo>
                      <a:pt x="1090" y="944"/>
                      <a:pt x="1109" y="946"/>
                      <a:pt x="1131" y="946"/>
                    </a:cubicBezTo>
                    <a:cubicBezTo>
                      <a:pt x="1174" y="946"/>
                      <a:pt x="1224" y="937"/>
                      <a:pt x="1279" y="917"/>
                    </a:cubicBezTo>
                    <a:cubicBezTo>
                      <a:pt x="1368" y="881"/>
                      <a:pt x="1534" y="802"/>
                      <a:pt x="1466" y="732"/>
                    </a:cubicBezTo>
                    <a:cubicBezTo>
                      <a:pt x="1455" y="719"/>
                      <a:pt x="1442" y="714"/>
                      <a:pt x="1429" y="714"/>
                    </a:cubicBezTo>
                    <a:cubicBezTo>
                      <a:pt x="1389" y="714"/>
                      <a:pt x="1341" y="757"/>
                      <a:pt x="1296" y="782"/>
                    </a:cubicBezTo>
                    <a:cubicBezTo>
                      <a:pt x="1247" y="810"/>
                      <a:pt x="1196" y="825"/>
                      <a:pt x="1147" y="831"/>
                    </a:cubicBezTo>
                    <a:cubicBezTo>
                      <a:pt x="1142" y="831"/>
                      <a:pt x="1137" y="831"/>
                      <a:pt x="1133" y="831"/>
                    </a:cubicBezTo>
                    <a:cubicBezTo>
                      <a:pt x="1093" y="831"/>
                      <a:pt x="1077" y="826"/>
                      <a:pt x="1048" y="815"/>
                    </a:cubicBezTo>
                    <a:cubicBezTo>
                      <a:pt x="1022" y="798"/>
                      <a:pt x="1008" y="788"/>
                      <a:pt x="981" y="754"/>
                    </a:cubicBezTo>
                    <a:cubicBezTo>
                      <a:pt x="915" y="644"/>
                      <a:pt x="925" y="516"/>
                      <a:pt x="948" y="390"/>
                    </a:cubicBezTo>
                    <a:cubicBezTo>
                      <a:pt x="959" y="346"/>
                      <a:pt x="980" y="303"/>
                      <a:pt x="941" y="280"/>
                    </a:cubicBezTo>
                    <a:cubicBezTo>
                      <a:pt x="933" y="274"/>
                      <a:pt x="924" y="271"/>
                      <a:pt x="914" y="271"/>
                    </a:cubicBezTo>
                    <a:cubicBezTo>
                      <a:pt x="900" y="271"/>
                      <a:pt x="884" y="278"/>
                      <a:pt x="869" y="294"/>
                    </a:cubicBezTo>
                    <a:cubicBezTo>
                      <a:pt x="866" y="297"/>
                      <a:pt x="864" y="301"/>
                      <a:pt x="861" y="304"/>
                    </a:cubicBezTo>
                    <a:cubicBezTo>
                      <a:pt x="861" y="304"/>
                      <a:pt x="861" y="304"/>
                      <a:pt x="862" y="304"/>
                    </a:cubicBezTo>
                    <a:lnTo>
                      <a:pt x="862" y="304"/>
                    </a:lnTo>
                    <a:cubicBezTo>
                      <a:pt x="861" y="304"/>
                      <a:pt x="859" y="306"/>
                      <a:pt x="855" y="310"/>
                    </a:cubicBezTo>
                    <a:cubicBezTo>
                      <a:pt x="855" y="310"/>
                      <a:pt x="802" y="370"/>
                      <a:pt x="729" y="422"/>
                    </a:cubicBezTo>
                    <a:cubicBezTo>
                      <a:pt x="624" y="489"/>
                      <a:pt x="512" y="525"/>
                      <a:pt x="421" y="525"/>
                    </a:cubicBezTo>
                    <a:cubicBezTo>
                      <a:pt x="238" y="525"/>
                      <a:pt x="135" y="384"/>
                      <a:pt x="331" y="74"/>
                    </a:cubicBezTo>
                    <a:cubicBezTo>
                      <a:pt x="351" y="44"/>
                      <a:pt x="331" y="2"/>
                      <a:pt x="294" y="1"/>
                    </a:cubicBezTo>
                    <a:cubicBezTo>
                      <a:pt x="292" y="1"/>
                      <a:pt x="291" y="0"/>
                      <a:pt x="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4032756" y="2038382"/>
                <a:ext cx="71806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606" extrusionOk="0">
                    <a:moveTo>
                      <a:pt x="48" y="1"/>
                    </a:moveTo>
                    <a:cubicBezTo>
                      <a:pt x="24" y="1"/>
                      <a:pt x="1" y="17"/>
                      <a:pt x="2" y="44"/>
                    </a:cubicBezTo>
                    <a:cubicBezTo>
                      <a:pt x="6" y="144"/>
                      <a:pt x="19" y="248"/>
                      <a:pt x="76" y="335"/>
                    </a:cubicBezTo>
                    <a:cubicBezTo>
                      <a:pt x="115" y="398"/>
                      <a:pt x="178" y="438"/>
                      <a:pt x="249" y="452"/>
                    </a:cubicBezTo>
                    <a:cubicBezTo>
                      <a:pt x="269" y="457"/>
                      <a:pt x="290" y="459"/>
                      <a:pt x="310" y="459"/>
                    </a:cubicBezTo>
                    <a:cubicBezTo>
                      <a:pt x="368" y="459"/>
                      <a:pt x="426" y="442"/>
                      <a:pt x="481" y="421"/>
                    </a:cubicBezTo>
                    <a:cubicBezTo>
                      <a:pt x="530" y="402"/>
                      <a:pt x="573" y="376"/>
                      <a:pt x="617" y="349"/>
                    </a:cubicBezTo>
                    <a:cubicBezTo>
                      <a:pt x="650" y="328"/>
                      <a:pt x="679" y="306"/>
                      <a:pt x="707" y="281"/>
                    </a:cubicBezTo>
                    <a:cubicBezTo>
                      <a:pt x="718" y="305"/>
                      <a:pt x="729" y="328"/>
                      <a:pt x="742" y="349"/>
                    </a:cubicBezTo>
                    <a:cubicBezTo>
                      <a:pt x="818" y="495"/>
                      <a:pt x="950" y="593"/>
                      <a:pt x="1105" y="593"/>
                    </a:cubicBezTo>
                    <a:cubicBezTo>
                      <a:pt x="1216" y="593"/>
                      <a:pt x="1338" y="544"/>
                      <a:pt x="1462" y="427"/>
                    </a:cubicBezTo>
                    <a:cubicBezTo>
                      <a:pt x="1482" y="448"/>
                      <a:pt x="1502" y="467"/>
                      <a:pt x="1524" y="485"/>
                    </a:cubicBezTo>
                    <a:cubicBezTo>
                      <a:pt x="1559" y="515"/>
                      <a:pt x="1597" y="543"/>
                      <a:pt x="1640" y="563"/>
                    </a:cubicBezTo>
                    <a:cubicBezTo>
                      <a:pt x="1691" y="587"/>
                      <a:pt x="1747" y="604"/>
                      <a:pt x="1813" y="606"/>
                    </a:cubicBezTo>
                    <a:cubicBezTo>
                      <a:pt x="1817" y="606"/>
                      <a:pt x="1822" y="606"/>
                      <a:pt x="1826" y="606"/>
                    </a:cubicBezTo>
                    <a:cubicBezTo>
                      <a:pt x="1885" y="606"/>
                      <a:pt x="1937" y="588"/>
                      <a:pt x="1983" y="565"/>
                    </a:cubicBezTo>
                    <a:cubicBezTo>
                      <a:pt x="2062" y="530"/>
                      <a:pt x="2126" y="457"/>
                      <a:pt x="2175" y="385"/>
                    </a:cubicBezTo>
                    <a:cubicBezTo>
                      <a:pt x="2205" y="341"/>
                      <a:pt x="2227" y="291"/>
                      <a:pt x="2248" y="242"/>
                    </a:cubicBezTo>
                    <a:cubicBezTo>
                      <a:pt x="2269" y="186"/>
                      <a:pt x="2219" y="141"/>
                      <a:pt x="2169" y="141"/>
                    </a:cubicBezTo>
                    <a:cubicBezTo>
                      <a:pt x="2140" y="141"/>
                      <a:pt x="2112" y="156"/>
                      <a:pt x="2096" y="193"/>
                    </a:cubicBezTo>
                    <a:cubicBezTo>
                      <a:pt x="2075" y="250"/>
                      <a:pt x="2039" y="312"/>
                      <a:pt x="2003" y="358"/>
                    </a:cubicBezTo>
                    <a:cubicBezTo>
                      <a:pt x="1958" y="408"/>
                      <a:pt x="1925" y="429"/>
                      <a:pt x="1882" y="448"/>
                    </a:cubicBezTo>
                    <a:cubicBezTo>
                      <a:pt x="1850" y="457"/>
                      <a:pt x="1832" y="461"/>
                      <a:pt x="1809" y="461"/>
                    </a:cubicBezTo>
                    <a:cubicBezTo>
                      <a:pt x="1797" y="461"/>
                      <a:pt x="1783" y="460"/>
                      <a:pt x="1766" y="458"/>
                    </a:cubicBezTo>
                    <a:cubicBezTo>
                      <a:pt x="1707" y="447"/>
                      <a:pt x="1654" y="422"/>
                      <a:pt x="1578" y="356"/>
                    </a:cubicBezTo>
                    <a:cubicBezTo>
                      <a:pt x="1554" y="335"/>
                      <a:pt x="1532" y="312"/>
                      <a:pt x="1514" y="288"/>
                    </a:cubicBezTo>
                    <a:cubicBezTo>
                      <a:pt x="1502" y="276"/>
                      <a:pt x="1486" y="268"/>
                      <a:pt x="1468" y="268"/>
                    </a:cubicBezTo>
                    <a:cubicBezTo>
                      <a:pt x="1452" y="268"/>
                      <a:pt x="1432" y="272"/>
                      <a:pt x="1422" y="283"/>
                    </a:cubicBezTo>
                    <a:cubicBezTo>
                      <a:pt x="1402" y="306"/>
                      <a:pt x="1380" y="328"/>
                      <a:pt x="1359" y="349"/>
                    </a:cubicBezTo>
                    <a:cubicBezTo>
                      <a:pt x="1338" y="371"/>
                      <a:pt x="1312" y="391"/>
                      <a:pt x="1287" y="408"/>
                    </a:cubicBezTo>
                    <a:cubicBezTo>
                      <a:pt x="1254" y="429"/>
                      <a:pt x="1223" y="447"/>
                      <a:pt x="1187" y="461"/>
                    </a:cubicBezTo>
                    <a:cubicBezTo>
                      <a:pt x="1164" y="468"/>
                      <a:pt x="1143" y="471"/>
                      <a:pt x="1118" y="475"/>
                    </a:cubicBezTo>
                    <a:cubicBezTo>
                      <a:pt x="1097" y="475"/>
                      <a:pt x="1078" y="475"/>
                      <a:pt x="1057" y="472"/>
                    </a:cubicBezTo>
                    <a:cubicBezTo>
                      <a:pt x="1035" y="468"/>
                      <a:pt x="1015" y="462"/>
                      <a:pt x="994" y="454"/>
                    </a:cubicBezTo>
                    <a:cubicBezTo>
                      <a:pt x="965" y="439"/>
                      <a:pt x="939" y="421"/>
                      <a:pt x="917" y="401"/>
                    </a:cubicBezTo>
                    <a:cubicBezTo>
                      <a:pt x="889" y="376"/>
                      <a:pt x="868" y="348"/>
                      <a:pt x="846" y="319"/>
                    </a:cubicBezTo>
                    <a:cubicBezTo>
                      <a:pt x="818" y="270"/>
                      <a:pt x="793" y="225"/>
                      <a:pt x="772" y="170"/>
                    </a:cubicBezTo>
                    <a:cubicBezTo>
                      <a:pt x="764" y="152"/>
                      <a:pt x="745" y="143"/>
                      <a:pt x="726" y="143"/>
                    </a:cubicBezTo>
                    <a:cubicBezTo>
                      <a:pt x="714" y="143"/>
                      <a:pt x="701" y="147"/>
                      <a:pt x="692" y="156"/>
                    </a:cubicBezTo>
                    <a:cubicBezTo>
                      <a:pt x="652" y="193"/>
                      <a:pt x="610" y="229"/>
                      <a:pt x="566" y="262"/>
                    </a:cubicBezTo>
                    <a:cubicBezTo>
                      <a:pt x="520" y="292"/>
                      <a:pt x="473" y="318"/>
                      <a:pt x="421" y="339"/>
                    </a:cubicBezTo>
                    <a:cubicBezTo>
                      <a:pt x="391" y="349"/>
                      <a:pt x="362" y="356"/>
                      <a:pt x="329" y="361"/>
                    </a:cubicBezTo>
                    <a:cubicBezTo>
                      <a:pt x="324" y="361"/>
                      <a:pt x="318" y="361"/>
                      <a:pt x="313" y="361"/>
                    </a:cubicBezTo>
                    <a:cubicBezTo>
                      <a:pt x="297" y="361"/>
                      <a:pt x="283" y="360"/>
                      <a:pt x="269" y="358"/>
                    </a:cubicBezTo>
                    <a:cubicBezTo>
                      <a:pt x="251" y="355"/>
                      <a:pt x="235" y="349"/>
                      <a:pt x="219" y="342"/>
                    </a:cubicBezTo>
                    <a:cubicBezTo>
                      <a:pt x="206" y="335"/>
                      <a:pt x="193" y="326"/>
                      <a:pt x="183" y="318"/>
                    </a:cubicBezTo>
                    <a:cubicBezTo>
                      <a:pt x="173" y="306"/>
                      <a:pt x="163" y="296"/>
                      <a:pt x="155" y="285"/>
                    </a:cubicBezTo>
                    <a:cubicBezTo>
                      <a:pt x="143" y="268"/>
                      <a:pt x="133" y="248"/>
                      <a:pt x="126" y="228"/>
                    </a:cubicBezTo>
                    <a:cubicBezTo>
                      <a:pt x="112" y="185"/>
                      <a:pt x="105" y="142"/>
                      <a:pt x="99" y="96"/>
                    </a:cubicBezTo>
                    <a:cubicBezTo>
                      <a:pt x="98" y="79"/>
                      <a:pt x="98" y="64"/>
                      <a:pt x="98" y="50"/>
                    </a:cubicBezTo>
                    <a:cubicBezTo>
                      <a:pt x="95" y="16"/>
                      <a:pt x="72" y="1"/>
                      <a:pt x="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5"/>
              <p:cNvSpPr/>
              <p:nvPr/>
            </p:nvSpPr>
            <p:spPr>
              <a:xfrm>
                <a:off x="4137839" y="2035820"/>
                <a:ext cx="21289" cy="1110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51" extrusionOk="0">
                    <a:moveTo>
                      <a:pt x="102" y="1"/>
                    </a:moveTo>
                    <a:cubicBezTo>
                      <a:pt x="1" y="1"/>
                      <a:pt x="104" y="172"/>
                      <a:pt x="170" y="256"/>
                    </a:cubicBezTo>
                    <a:cubicBezTo>
                      <a:pt x="218" y="316"/>
                      <a:pt x="279" y="351"/>
                      <a:pt x="350" y="351"/>
                    </a:cubicBezTo>
                    <a:cubicBezTo>
                      <a:pt x="385" y="351"/>
                      <a:pt x="422" y="342"/>
                      <a:pt x="463" y="324"/>
                    </a:cubicBezTo>
                    <a:cubicBezTo>
                      <a:pt x="673" y="214"/>
                      <a:pt x="659" y="83"/>
                      <a:pt x="591" y="83"/>
                    </a:cubicBezTo>
                    <a:cubicBezTo>
                      <a:pt x="569" y="83"/>
                      <a:pt x="541" y="97"/>
                      <a:pt x="513" y="131"/>
                    </a:cubicBezTo>
                    <a:cubicBezTo>
                      <a:pt x="465" y="187"/>
                      <a:pt x="408" y="241"/>
                      <a:pt x="344" y="241"/>
                    </a:cubicBezTo>
                    <a:cubicBezTo>
                      <a:pt x="329" y="241"/>
                      <a:pt x="314" y="238"/>
                      <a:pt x="298" y="231"/>
                    </a:cubicBezTo>
                    <a:cubicBezTo>
                      <a:pt x="262" y="213"/>
                      <a:pt x="239" y="185"/>
                      <a:pt x="213" y="152"/>
                    </a:cubicBezTo>
                    <a:cubicBezTo>
                      <a:pt x="189" y="112"/>
                      <a:pt x="168" y="71"/>
                      <a:pt x="148" y="26"/>
                    </a:cubicBezTo>
                    <a:cubicBezTo>
                      <a:pt x="140" y="9"/>
                      <a:pt x="125" y="1"/>
                      <a:pt x="107" y="1"/>
                    </a:cubicBezTo>
                    <a:cubicBezTo>
                      <a:pt x="106" y="1"/>
                      <a:pt x="104" y="1"/>
                      <a:pt x="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5"/>
              <p:cNvSpPr/>
              <p:nvPr/>
            </p:nvSpPr>
            <p:spPr>
              <a:xfrm>
                <a:off x="3913090" y="2057235"/>
                <a:ext cx="73482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461" extrusionOk="0">
                    <a:moveTo>
                      <a:pt x="346" y="1"/>
                    </a:moveTo>
                    <a:cubicBezTo>
                      <a:pt x="317" y="1"/>
                      <a:pt x="283" y="46"/>
                      <a:pt x="265" y="68"/>
                    </a:cubicBezTo>
                    <a:cubicBezTo>
                      <a:pt x="0" y="385"/>
                      <a:pt x="123" y="639"/>
                      <a:pt x="395" y="639"/>
                    </a:cubicBezTo>
                    <a:cubicBezTo>
                      <a:pt x="459" y="639"/>
                      <a:pt x="531" y="625"/>
                      <a:pt x="607" y="595"/>
                    </a:cubicBezTo>
                    <a:lnTo>
                      <a:pt x="607" y="595"/>
                    </a:lnTo>
                    <a:cubicBezTo>
                      <a:pt x="579" y="917"/>
                      <a:pt x="756" y="1111"/>
                      <a:pt x="984" y="1111"/>
                    </a:cubicBezTo>
                    <a:cubicBezTo>
                      <a:pt x="1083" y="1111"/>
                      <a:pt x="1191" y="1075"/>
                      <a:pt x="1296" y="998"/>
                    </a:cubicBezTo>
                    <a:lnTo>
                      <a:pt x="1296" y="998"/>
                    </a:lnTo>
                    <a:cubicBezTo>
                      <a:pt x="1260" y="1305"/>
                      <a:pt x="1408" y="1460"/>
                      <a:pt x="1610" y="1460"/>
                    </a:cubicBezTo>
                    <a:cubicBezTo>
                      <a:pt x="1760" y="1460"/>
                      <a:pt x="1939" y="1374"/>
                      <a:pt x="2094" y="1201"/>
                    </a:cubicBezTo>
                    <a:cubicBezTo>
                      <a:pt x="2101" y="1215"/>
                      <a:pt x="2108" y="1228"/>
                      <a:pt x="2118" y="1240"/>
                    </a:cubicBezTo>
                    <a:cubicBezTo>
                      <a:pt x="2147" y="1275"/>
                      <a:pt x="2182" y="1305"/>
                      <a:pt x="2211" y="1341"/>
                    </a:cubicBezTo>
                    <a:cubicBezTo>
                      <a:pt x="2215" y="1350"/>
                      <a:pt x="2221" y="1357"/>
                      <a:pt x="2227" y="1366"/>
                    </a:cubicBezTo>
                    <a:cubicBezTo>
                      <a:pt x="2236" y="1383"/>
                      <a:pt x="2253" y="1392"/>
                      <a:pt x="2269" y="1392"/>
                    </a:cubicBezTo>
                    <a:cubicBezTo>
                      <a:pt x="2276" y="1392"/>
                      <a:pt x="2283" y="1390"/>
                      <a:pt x="2290" y="1387"/>
                    </a:cubicBezTo>
                    <a:cubicBezTo>
                      <a:pt x="2313" y="1377"/>
                      <a:pt x="2323" y="1345"/>
                      <a:pt x="2311" y="1325"/>
                    </a:cubicBezTo>
                    <a:cubicBezTo>
                      <a:pt x="2295" y="1297"/>
                      <a:pt x="2278" y="1272"/>
                      <a:pt x="2257" y="1248"/>
                    </a:cubicBezTo>
                    <a:cubicBezTo>
                      <a:pt x="2248" y="1238"/>
                      <a:pt x="2240" y="1228"/>
                      <a:pt x="2228" y="1221"/>
                    </a:cubicBezTo>
                    <a:cubicBezTo>
                      <a:pt x="2214" y="1207"/>
                      <a:pt x="2204" y="1192"/>
                      <a:pt x="2191" y="1178"/>
                    </a:cubicBezTo>
                    <a:cubicBezTo>
                      <a:pt x="2188" y="1175"/>
                      <a:pt x="2187" y="1172"/>
                      <a:pt x="2185" y="1169"/>
                    </a:cubicBezTo>
                    <a:cubicBezTo>
                      <a:pt x="2179" y="1159"/>
                      <a:pt x="2177" y="1149"/>
                      <a:pt x="2171" y="1139"/>
                    </a:cubicBezTo>
                    <a:cubicBezTo>
                      <a:pt x="2167" y="1122"/>
                      <a:pt x="2164" y="1106"/>
                      <a:pt x="2164" y="1091"/>
                    </a:cubicBezTo>
                    <a:cubicBezTo>
                      <a:pt x="2162" y="1075"/>
                      <a:pt x="2148" y="1061"/>
                      <a:pt x="2131" y="1056"/>
                    </a:cubicBezTo>
                    <a:cubicBezTo>
                      <a:pt x="2126" y="1055"/>
                      <a:pt x="2121" y="1054"/>
                      <a:pt x="2116" y="1054"/>
                    </a:cubicBezTo>
                    <a:cubicBezTo>
                      <a:pt x="2101" y="1054"/>
                      <a:pt x="2088" y="1062"/>
                      <a:pt x="2078" y="1075"/>
                    </a:cubicBezTo>
                    <a:cubicBezTo>
                      <a:pt x="2065" y="1091"/>
                      <a:pt x="2051" y="1106"/>
                      <a:pt x="2038" y="1122"/>
                    </a:cubicBezTo>
                    <a:lnTo>
                      <a:pt x="2041" y="1121"/>
                    </a:lnTo>
                    <a:lnTo>
                      <a:pt x="2041" y="1121"/>
                    </a:lnTo>
                    <a:cubicBezTo>
                      <a:pt x="2036" y="1126"/>
                      <a:pt x="2032" y="1130"/>
                      <a:pt x="2032" y="1130"/>
                    </a:cubicBezTo>
                    <a:cubicBezTo>
                      <a:pt x="2032" y="1130"/>
                      <a:pt x="2033" y="1129"/>
                      <a:pt x="2035" y="1126"/>
                    </a:cubicBezTo>
                    <a:lnTo>
                      <a:pt x="2035" y="1126"/>
                    </a:lnTo>
                    <a:cubicBezTo>
                      <a:pt x="1897" y="1279"/>
                      <a:pt x="1735" y="1365"/>
                      <a:pt x="1607" y="1365"/>
                    </a:cubicBezTo>
                    <a:cubicBezTo>
                      <a:pt x="1452" y="1365"/>
                      <a:pt x="1347" y="1237"/>
                      <a:pt x="1399" y="942"/>
                    </a:cubicBezTo>
                    <a:cubicBezTo>
                      <a:pt x="1403" y="926"/>
                      <a:pt x="1415" y="876"/>
                      <a:pt x="1412" y="862"/>
                    </a:cubicBezTo>
                    <a:cubicBezTo>
                      <a:pt x="1406" y="836"/>
                      <a:pt x="1385" y="823"/>
                      <a:pt x="1365" y="823"/>
                    </a:cubicBezTo>
                    <a:cubicBezTo>
                      <a:pt x="1354" y="823"/>
                      <a:pt x="1342" y="827"/>
                      <a:pt x="1335" y="836"/>
                    </a:cubicBezTo>
                    <a:cubicBezTo>
                      <a:pt x="1272" y="896"/>
                      <a:pt x="1249" y="913"/>
                      <a:pt x="1219" y="935"/>
                    </a:cubicBezTo>
                    <a:cubicBezTo>
                      <a:pt x="1142" y="984"/>
                      <a:pt x="1067" y="1016"/>
                      <a:pt x="982" y="1016"/>
                    </a:cubicBezTo>
                    <a:cubicBezTo>
                      <a:pt x="966" y="1016"/>
                      <a:pt x="948" y="1014"/>
                      <a:pt x="931" y="1012"/>
                    </a:cubicBezTo>
                    <a:cubicBezTo>
                      <a:pt x="878" y="999"/>
                      <a:pt x="852" y="988"/>
                      <a:pt x="812" y="956"/>
                    </a:cubicBezTo>
                    <a:cubicBezTo>
                      <a:pt x="773" y="920"/>
                      <a:pt x="749" y="889"/>
                      <a:pt x="723" y="819"/>
                    </a:cubicBezTo>
                    <a:cubicBezTo>
                      <a:pt x="709" y="768"/>
                      <a:pt x="703" y="743"/>
                      <a:pt x="699" y="698"/>
                    </a:cubicBezTo>
                    <a:cubicBezTo>
                      <a:pt x="697" y="677"/>
                      <a:pt x="697" y="654"/>
                      <a:pt x="699" y="631"/>
                    </a:cubicBezTo>
                    <a:cubicBezTo>
                      <a:pt x="702" y="581"/>
                      <a:pt x="726" y="504"/>
                      <a:pt x="692" y="478"/>
                    </a:cubicBezTo>
                    <a:cubicBezTo>
                      <a:pt x="685" y="473"/>
                      <a:pt x="678" y="472"/>
                      <a:pt x="669" y="472"/>
                    </a:cubicBezTo>
                    <a:cubicBezTo>
                      <a:pt x="637" y="472"/>
                      <a:pt x="593" y="499"/>
                      <a:pt x="561" y="511"/>
                    </a:cubicBezTo>
                    <a:cubicBezTo>
                      <a:pt x="494" y="532"/>
                      <a:pt x="484" y="534"/>
                      <a:pt x="425" y="542"/>
                    </a:cubicBezTo>
                    <a:cubicBezTo>
                      <a:pt x="411" y="543"/>
                      <a:pt x="399" y="544"/>
                      <a:pt x="388" y="544"/>
                    </a:cubicBezTo>
                    <a:cubicBezTo>
                      <a:pt x="372" y="544"/>
                      <a:pt x="358" y="543"/>
                      <a:pt x="344" y="539"/>
                    </a:cubicBezTo>
                    <a:cubicBezTo>
                      <a:pt x="298" y="528"/>
                      <a:pt x="282" y="519"/>
                      <a:pt x="258" y="499"/>
                    </a:cubicBezTo>
                    <a:cubicBezTo>
                      <a:pt x="239" y="481"/>
                      <a:pt x="232" y="469"/>
                      <a:pt x="222" y="442"/>
                    </a:cubicBezTo>
                    <a:cubicBezTo>
                      <a:pt x="215" y="412"/>
                      <a:pt x="212" y="390"/>
                      <a:pt x="218" y="346"/>
                    </a:cubicBezTo>
                    <a:cubicBezTo>
                      <a:pt x="226" y="303"/>
                      <a:pt x="234" y="287"/>
                      <a:pt x="254" y="247"/>
                    </a:cubicBezTo>
                    <a:cubicBezTo>
                      <a:pt x="291" y="181"/>
                      <a:pt x="309" y="161"/>
                      <a:pt x="344" y="120"/>
                    </a:cubicBezTo>
                    <a:cubicBezTo>
                      <a:pt x="361" y="98"/>
                      <a:pt x="394" y="75"/>
                      <a:pt x="394" y="51"/>
                    </a:cubicBezTo>
                    <a:cubicBezTo>
                      <a:pt x="395" y="22"/>
                      <a:pt x="374" y="2"/>
                      <a:pt x="348" y="1"/>
                    </a:cubicBezTo>
                    <a:cubicBezTo>
                      <a:pt x="347" y="1"/>
                      <a:pt x="346" y="1"/>
                      <a:pt x="3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3977494" y="2092853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4063946" y="2100761"/>
                <a:ext cx="158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5" y="1"/>
                    </a:moveTo>
                    <a:lnTo>
                      <a:pt x="1" y="4"/>
                    </a:lnTo>
                    <a:cubicBezTo>
                      <a:pt x="5" y="2"/>
                      <a:pt x="5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4025133" y="2097440"/>
                <a:ext cx="60766" cy="11862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375" extrusionOk="0">
                    <a:moveTo>
                      <a:pt x="283" y="149"/>
                    </a:moveTo>
                    <a:lnTo>
                      <a:pt x="283" y="149"/>
                    </a:lnTo>
                    <a:cubicBezTo>
                      <a:pt x="283" y="149"/>
                      <a:pt x="283" y="149"/>
                      <a:pt x="284" y="149"/>
                    </a:cubicBezTo>
                    <a:lnTo>
                      <a:pt x="284" y="149"/>
                    </a:lnTo>
                    <a:cubicBezTo>
                      <a:pt x="284" y="149"/>
                      <a:pt x="283" y="149"/>
                      <a:pt x="283" y="149"/>
                    </a:cubicBezTo>
                    <a:close/>
                    <a:moveTo>
                      <a:pt x="1339" y="0"/>
                    </a:moveTo>
                    <a:cubicBezTo>
                      <a:pt x="1322" y="0"/>
                      <a:pt x="1306" y="6"/>
                      <a:pt x="1298" y="22"/>
                    </a:cubicBezTo>
                    <a:cubicBezTo>
                      <a:pt x="1278" y="50"/>
                      <a:pt x="1256" y="77"/>
                      <a:pt x="1233" y="106"/>
                    </a:cubicBezTo>
                    <a:lnTo>
                      <a:pt x="1233" y="106"/>
                    </a:lnTo>
                    <a:lnTo>
                      <a:pt x="1234" y="105"/>
                    </a:lnTo>
                    <a:lnTo>
                      <a:pt x="1234" y="105"/>
                    </a:lnTo>
                    <a:cubicBezTo>
                      <a:pt x="1228" y="111"/>
                      <a:pt x="1233" y="106"/>
                      <a:pt x="1228" y="113"/>
                    </a:cubicBezTo>
                    <a:cubicBezTo>
                      <a:pt x="1228" y="112"/>
                      <a:pt x="1229" y="112"/>
                      <a:pt x="1229" y="109"/>
                    </a:cubicBezTo>
                    <a:lnTo>
                      <a:pt x="1229" y="109"/>
                    </a:lnTo>
                    <a:cubicBezTo>
                      <a:pt x="1213" y="127"/>
                      <a:pt x="1196" y="143"/>
                      <a:pt x="1178" y="162"/>
                    </a:cubicBezTo>
                    <a:cubicBezTo>
                      <a:pt x="1162" y="178"/>
                      <a:pt x="1143" y="192"/>
                      <a:pt x="1125" y="205"/>
                    </a:cubicBezTo>
                    <a:cubicBezTo>
                      <a:pt x="1106" y="216"/>
                      <a:pt x="1086" y="228"/>
                      <a:pt x="1069" y="238"/>
                    </a:cubicBezTo>
                    <a:cubicBezTo>
                      <a:pt x="1050" y="248"/>
                      <a:pt x="1032" y="256"/>
                      <a:pt x="1011" y="263"/>
                    </a:cubicBezTo>
                    <a:cubicBezTo>
                      <a:pt x="989" y="271"/>
                      <a:pt x="964" y="276"/>
                      <a:pt x="941" y="279"/>
                    </a:cubicBezTo>
                    <a:cubicBezTo>
                      <a:pt x="928" y="281"/>
                      <a:pt x="917" y="281"/>
                      <a:pt x="904" y="281"/>
                    </a:cubicBezTo>
                    <a:cubicBezTo>
                      <a:pt x="888" y="281"/>
                      <a:pt x="870" y="279"/>
                      <a:pt x="854" y="276"/>
                    </a:cubicBezTo>
                    <a:cubicBezTo>
                      <a:pt x="831" y="269"/>
                      <a:pt x="807" y="262"/>
                      <a:pt x="785" y="252"/>
                    </a:cubicBezTo>
                    <a:cubicBezTo>
                      <a:pt x="774" y="245"/>
                      <a:pt x="761" y="238"/>
                      <a:pt x="748" y="229"/>
                    </a:cubicBezTo>
                    <a:cubicBezTo>
                      <a:pt x="738" y="222"/>
                      <a:pt x="727" y="213"/>
                      <a:pt x="717" y="205"/>
                    </a:cubicBezTo>
                    <a:cubicBezTo>
                      <a:pt x="705" y="195"/>
                      <a:pt x="695" y="185"/>
                      <a:pt x="685" y="173"/>
                    </a:cubicBezTo>
                    <a:cubicBezTo>
                      <a:pt x="669" y="156"/>
                      <a:pt x="655" y="136"/>
                      <a:pt x="641" y="116"/>
                    </a:cubicBezTo>
                    <a:cubicBezTo>
                      <a:pt x="626" y="93"/>
                      <a:pt x="612" y="70"/>
                      <a:pt x="599" y="44"/>
                    </a:cubicBezTo>
                    <a:cubicBezTo>
                      <a:pt x="591" y="30"/>
                      <a:pt x="576" y="20"/>
                      <a:pt x="560" y="20"/>
                    </a:cubicBezTo>
                    <a:cubicBezTo>
                      <a:pt x="559" y="20"/>
                      <a:pt x="558" y="20"/>
                      <a:pt x="557" y="20"/>
                    </a:cubicBezTo>
                    <a:cubicBezTo>
                      <a:pt x="540" y="20"/>
                      <a:pt x="530" y="28"/>
                      <a:pt x="519" y="42"/>
                    </a:cubicBezTo>
                    <a:cubicBezTo>
                      <a:pt x="513" y="49"/>
                      <a:pt x="509" y="56"/>
                      <a:pt x="502" y="63"/>
                    </a:cubicBezTo>
                    <a:cubicBezTo>
                      <a:pt x="502" y="62"/>
                      <a:pt x="503" y="62"/>
                      <a:pt x="505" y="59"/>
                    </a:cubicBezTo>
                    <a:lnTo>
                      <a:pt x="505" y="59"/>
                    </a:lnTo>
                    <a:cubicBezTo>
                      <a:pt x="502" y="62"/>
                      <a:pt x="500" y="64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8" y="66"/>
                      <a:pt x="498" y="67"/>
                      <a:pt x="498" y="67"/>
                    </a:cubicBezTo>
                    <a:lnTo>
                      <a:pt x="498" y="67"/>
                    </a:lnTo>
                    <a:cubicBezTo>
                      <a:pt x="498" y="67"/>
                      <a:pt x="498" y="66"/>
                      <a:pt x="499" y="66"/>
                    </a:cubicBezTo>
                    <a:lnTo>
                      <a:pt x="499" y="66"/>
                    </a:lnTo>
                    <a:cubicBezTo>
                      <a:pt x="498" y="67"/>
                      <a:pt x="498" y="68"/>
                      <a:pt x="497" y="69"/>
                    </a:cubicBezTo>
                    <a:cubicBezTo>
                      <a:pt x="497" y="69"/>
                      <a:pt x="497" y="68"/>
                      <a:pt x="498" y="67"/>
                    </a:cubicBezTo>
                    <a:lnTo>
                      <a:pt x="498" y="67"/>
                    </a:lnTo>
                    <a:cubicBezTo>
                      <a:pt x="462" y="107"/>
                      <a:pt x="410" y="159"/>
                      <a:pt x="359" y="166"/>
                    </a:cubicBezTo>
                    <a:cubicBezTo>
                      <a:pt x="347" y="166"/>
                      <a:pt x="339" y="166"/>
                      <a:pt x="327" y="165"/>
                    </a:cubicBezTo>
                    <a:cubicBezTo>
                      <a:pt x="312" y="159"/>
                      <a:pt x="298" y="155"/>
                      <a:pt x="284" y="149"/>
                    </a:cubicBezTo>
                    <a:lnTo>
                      <a:pt x="284" y="149"/>
                    </a:lnTo>
                    <a:cubicBezTo>
                      <a:pt x="284" y="150"/>
                      <a:pt x="284" y="150"/>
                      <a:pt x="284" y="150"/>
                    </a:cubicBezTo>
                    <a:cubicBezTo>
                      <a:pt x="248" y="133"/>
                      <a:pt x="215" y="115"/>
                      <a:pt x="181" y="97"/>
                    </a:cubicBezTo>
                    <a:cubicBezTo>
                      <a:pt x="162" y="87"/>
                      <a:pt x="145" y="80"/>
                      <a:pt x="125" y="76"/>
                    </a:cubicBezTo>
                    <a:cubicBezTo>
                      <a:pt x="101" y="66"/>
                      <a:pt x="75" y="63"/>
                      <a:pt x="51" y="57"/>
                    </a:cubicBezTo>
                    <a:cubicBezTo>
                      <a:pt x="49" y="57"/>
                      <a:pt x="48" y="57"/>
                      <a:pt x="47" y="57"/>
                    </a:cubicBezTo>
                    <a:cubicBezTo>
                      <a:pt x="35" y="57"/>
                      <a:pt x="23" y="62"/>
                      <a:pt x="16" y="70"/>
                    </a:cubicBezTo>
                    <a:cubicBezTo>
                      <a:pt x="8" y="79"/>
                      <a:pt x="2" y="90"/>
                      <a:pt x="2" y="102"/>
                    </a:cubicBezTo>
                    <a:cubicBezTo>
                      <a:pt x="1" y="140"/>
                      <a:pt x="26" y="148"/>
                      <a:pt x="58" y="155"/>
                    </a:cubicBezTo>
                    <a:lnTo>
                      <a:pt x="55" y="155"/>
                    </a:lnTo>
                    <a:cubicBezTo>
                      <a:pt x="123" y="170"/>
                      <a:pt x="159" y="192"/>
                      <a:pt x="160" y="192"/>
                    </a:cubicBezTo>
                    <a:cubicBezTo>
                      <a:pt x="160" y="192"/>
                      <a:pt x="160" y="192"/>
                      <a:pt x="158" y="190"/>
                    </a:cubicBezTo>
                    <a:lnTo>
                      <a:pt x="158" y="190"/>
                    </a:lnTo>
                    <a:cubicBezTo>
                      <a:pt x="236" y="230"/>
                      <a:pt x="295" y="263"/>
                      <a:pt x="356" y="263"/>
                    </a:cubicBezTo>
                    <a:cubicBezTo>
                      <a:pt x="415" y="263"/>
                      <a:pt x="474" y="232"/>
                      <a:pt x="552" y="148"/>
                    </a:cubicBezTo>
                    <a:cubicBezTo>
                      <a:pt x="646" y="302"/>
                      <a:pt x="776" y="375"/>
                      <a:pt x="911" y="375"/>
                    </a:cubicBezTo>
                    <a:cubicBezTo>
                      <a:pt x="1057" y="375"/>
                      <a:pt x="1210" y="291"/>
                      <a:pt x="1332" y="135"/>
                    </a:cubicBezTo>
                    <a:cubicBezTo>
                      <a:pt x="1332" y="136"/>
                      <a:pt x="1334" y="136"/>
                      <a:pt x="1334" y="137"/>
                    </a:cubicBezTo>
                    <a:cubicBezTo>
                      <a:pt x="1344" y="155"/>
                      <a:pt x="1355" y="169"/>
                      <a:pt x="1368" y="183"/>
                    </a:cubicBezTo>
                    <a:cubicBezTo>
                      <a:pt x="1378" y="195"/>
                      <a:pt x="1390" y="206"/>
                      <a:pt x="1401" y="216"/>
                    </a:cubicBezTo>
                    <a:cubicBezTo>
                      <a:pt x="1434" y="245"/>
                      <a:pt x="1470" y="265"/>
                      <a:pt x="1511" y="278"/>
                    </a:cubicBezTo>
                    <a:cubicBezTo>
                      <a:pt x="1527" y="284"/>
                      <a:pt x="1543" y="285"/>
                      <a:pt x="1558" y="288"/>
                    </a:cubicBezTo>
                    <a:cubicBezTo>
                      <a:pt x="1584" y="292"/>
                      <a:pt x="1607" y="294"/>
                      <a:pt x="1633" y="294"/>
                    </a:cubicBezTo>
                    <a:lnTo>
                      <a:pt x="1707" y="294"/>
                    </a:lnTo>
                    <a:cubicBezTo>
                      <a:pt x="1730" y="294"/>
                      <a:pt x="1756" y="295"/>
                      <a:pt x="1779" y="299"/>
                    </a:cubicBezTo>
                    <a:cubicBezTo>
                      <a:pt x="1805" y="305"/>
                      <a:pt x="1828" y="312"/>
                      <a:pt x="1851" y="322"/>
                    </a:cubicBezTo>
                    <a:cubicBezTo>
                      <a:pt x="1855" y="324"/>
                      <a:pt x="1859" y="325"/>
                      <a:pt x="1864" y="325"/>
                    </a:cubicBezTo>
                    <a:cubicBezTo>
                      <a:pt x="1884" y="325"/>
                      <a:pt x="1904" y="311"/>
                      <a:pt x="1912" y="292"/>
                    </a:cubicBezTo>
                    <a:cubicBezTo>
                      <a:pt x="1921" y="265"/>
                      <a:pt x="1906" y="242"/>
                      <a:pt x="1881" y="231"/>
                    </a:cubicBezTo>
                    <a:cubicBezTo>
                      <a:pt x="1855" y="221"/>
                      <a:pt x="1829" y="213"/>
                      <a:pt x="1802" y="206"/>
                    </a:cubicBezTo>
                    <a:cubicBezTo>
                      <a:pt x="1779" y="202"/>
                      <a:pt x="1756" y="199"/>
                      <a:pt x="1733" y="198"/>
                    </a:cubicBezTo>
                    <a:cubicBezTo>
                      <a:pt x="1725" y="197"/>
                      <a:pt x="1716" y="196"/>
                      <a:pt x="1707" y="196"/>
                    </a:cubicBezTo>
                    <a:cubicBezTo>
                      <a:pt x="1690" y="196"/>
                      <a:pt x="1672" y="198"/>
                      <a:pt x="1656" y="198"/>
                    </a:cubicBezTo>
                    <a:cubicBezTo>
                      <a:pt x="1626" y="198"/>
                      <a:pt x="1597" y="195"/>
                      <a:pt x="1566" y="192"/>
                    </a:cubicBezTo>
                    <a:cubicBezTo>
                      <a:pt x="1544" y="188"/>
                      <a:pt x="1527" y="180"/>
                      <a:pt x="1507" y="172"/>
                    </a:cubicBezTo>
                    <a:cubicBezTo>
                      <a:pt x="1493" y="163"/>
                      <a:pt x="1478" y="155"/>
                      <a:pt x="1464" y="143"/>
                    </a:cubicBezTo>
                    <a:lnTo>
                      <a:pt x="1437" y="116"/>
                    </a:lnTo>
                    <a:cubicBezTo>
                      <a:pt x="1428" y="106"/>
                      <a:pt x="1418" y="93"/>
                      <a:pt x="1411" y="80"/>
                    </a:cubicBezTo>
                    <a:cubicBezTo>
                      <a:pt x="1400" y="63"/>
                      <a:pt x="1387" y="44"/>
                      <a:pt x="1378" y="26"/>
                    </a:cubicBezTo>
                    <a:cubicBezTo>
                      <a:pt x="1369" y="9"/>
                      <a:pt x="1355" y="0"/>
                      <a:pt x="1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5"/>
              <p:cNvSpPr/>
              <p:nvPr/>
            </p:nvSpPr>
            <p:spPr>
              <a:xfrm>
                <a:off x="4040854" y="2099275"/>
                <a:ext cx="158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5" y="1"/>
                    </a:moveTo>
                    <a:cubicBezTo>
                      <a:pt x="2" y="4"/>
                      <a:pt x="0" y="5"/>
                      <a:pt x="0" y="6"/>
                    </a:cubicBezTo>
                    <a:cubicBezTo>
                      <a:pt x="2" y="5"/>
                      <a:pt x="2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"/>
              <p:cNvSpPr/>
              <p:nvPr/>
            </p:nvSpPr>
            <p:spPr>
              <a:xfrm>
                <a:off x="4130437" y="2081149"/>
                <a:ext cx="75001" cy="2075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656" extrusionOk="0">
                    <a:moveTo>
                      <a:pt x="2294" y="1"/>
                    </a:moveTo>
                    <a:cubicBezTo>
                      <a:pt x="2272" y="1"/>
                      <a:pt x="2251" y="11"/>
                      <a:pt x="2239" y="30"/>
                    </a:cubicBezTo>
                    <a:cubicBezTo>
                      <a:pt x="2214" y="73"/>
                      <a:pt x="2187" y="114"/>
                      <a:pt x="2157" y="153"/>
                    </a:cubicBezTo>
                    <a:cubicBezTo>
                      <a:pt x="2091" y="224"/>
                      <a:pt x="2044" y="257"/>
                      <a:pt x="1974" y="286"/>
                    </a:cubicBezTo>
                    <a:cubicBezTo>
                      <a:pt x="1932" y="300"/>
                      <a:pt x="1899" y="307"/>
                      <a:pt x="1859" y="307"/>
                    </a:cubicBezTo>
                    <a:cubicBezTo>
                      <a:pt x="1838" y="307"/>
                      <a:pt x="1815" y="305"/>
                      <a:pt x="1788" y="300"/>
                    </a:cubicBezTo>
                    <a:cubicBezTo>
                      <a:pt x="1722" y="284"/>
                      <a:pt x="1669" y="262"/>
                      <a:pt x="1593" y="199"/>
                    </a:cubicBezTo>
                    <a:cubicBezTo>
                      <a:pt x="1552" y="162"/>
                      <a:pt x="1526" y="117"/>
                      <a:pt x="1482" y="117"/>
                    </a:cubicBezTo>
                    <a:cubicBezTo>
                      <a:pt x="1477" y="117"/>
                      <a:pt x="1473" y="118"/>
                      <a:pt x="1468" y="118"/>
                    </a:cubicBezTo>
                    <a:cubicBezTo>
                      <a:pt x="1414" y="130"/>
                      <a:pt x="1400" y="221"/>
                      <a:pt x="1372" y="279"/>
                    </a:cubicBezTo>
                    <a:cubicBezTo>
                      <a:pt x="1321" y="376"/>
                      <a:pt x="1275" y="428"/>
                      <a:pt x="1214" y="473"/>
                    </a:cubicBezTo>
                    <a:cubicBezTo>
                      <a:pt x="1156" y="509"/>
                      <a:pt x="1126" y="521"/>
                      <a:pt x="1072" y="528"/>
                    </a:cubicBezTo>
                    <a:cubicBezTo>
                      <a:pt x="1067" y="528"/>
                      <a:pt x="1063" y="528"/>
                      <a:pt x="1058" y="528"/>
                    </a:cubicBezTo>
                    <a:cubicBezTo>
                      <a:pt x="1009" y="528"/>
                      <a:pt x="979" y="520"/>
                      <a:pt x="931" y="501"/>
                    </a:cubicBezTo>
                    <a:cubicBezTo>
                      <a:pt x="900" y="485"/>
                      <a:pt x="871" y="465"/>
                      <a:pt x="846" y="443"/>
                    </a:cubicBezTo>
                    <a:cubicBezTo>
                      <a:pt x="817" y="413"/>
                      <a:pt x="785" y="379"/>
                      <a:pt x="760" y="343"/>
                    </a:cubicBezTo>
                    <a:cubicBezTo>
                      <a:pt x="750" y="333"/>
                      <a:pt x="734" y="326"/>
                      <a:pt x="720" y="326"/>
                    </a:cubicBezTo>
                    <a:cubicBezTo>
                      <a:pt x="718" y="326"/>
                      <a:pt x="717" y="326"/>
                      <a:pt x="715" y="326"/>
                    </a:cubicBezTo>
                    <a:cubicBezTo>
                      <a:pt x="677" y="326"/>
                      <a:pt x="663" y="364"/>
                      <a:pt x="634" y="395"/>
                    </a:cubicBezTo>
                    <a:cubicBezTo>
                      <a:pt x="583" y="451"/>
                      <a:pt x="532" y="492"/>
                      <a:pt x="467" y="516"/>
                    </a:cubicBezTo>
                    <a:cubicBezTo>
                      <a:pt x="442" y="524"/>
                      <a:pt x="423" y="529"/>
                      <a:pt x="401" y="529"/>
                    </a:cubicBezTo>
                    <a:cubicBezTo>
                      <a:pt x="388" y="529"/>
                      <a:pt x="374" y="527"/>
                      <a:pt x="356" y="524"/>
                    </a:cubicBezTo>
                    <a:cubicBezTo>
                      <a:pt x="311" y="514"/>
                      <a:pt x="289" y="501"/>
                      <a:pt x="246" y="465"/>
                    </a:cubicBezTo>
                    <a:cubicBezTo>
                      <a:pt x="203" y="424"/>
                      <a:pt x="169" y="380"/>
                      <a:pt x="126" y="280"/>
                    </a:cubicBezTo>
                    <a:lnTo>
                      <a:pt x="126" y="280"/>
                    </a:lnTo>
                    <a:cubicBezTo>
                      <a:pt x="127" y="280"/>
                      <a:pt x="127" y="280"/>
                      <a:pt x="127" y="280"/>
                    </a:cubicBezTo>
                    <a:cubicBezTo>
                      <a:pt x="124" y="273"/>
                      <a:pt x="125" y="276"/>
                      <a:pt x="122" y="269"/>
                    </a:cubicBezTo>
                    <a:lnTo>
                      <a:pt x="122" y="270"/>
                    </a:lnTo>
                    <a:cubicBezTo>
                      <a:pt x="117" y="254"/>
                      <a:pt x="111" y="240"/>
                      <a:pt x="108" y="223"/>
                    </a:cubicBezTo>
                    <a:cubicBezTo>
                      <a:pt x="100" y="196"/>
                      <a:pt x="80" y="184"/>
                      <a:pt x="60" y="184"/>
                    </a:cubicBezTo>
                    <a:cubicBezTo>
                      <a:pt x="30" y="184"/>
                      <a:pt x="0" y="210"/>
                      <a:pt x="11" y="244"/>
                    </a:cubicBezTo>
                    <a:cubicBezTo>
                      <a:pt x="48" y="372"/>
                      <a:pt x="87" y="436"/>
                      <a:pt x="141" y="502"/>
                    </a:cubicBezTo>
                    <a:cubicBezTo>
                      <a:pt x="188" y="558"/>
                      <a:pt x="251" y="602"/>
                      <a:pt x="331" y="622"/>
                    </a:cubicBezTo>
                    <a:cubicBezTo>
                      <a:pt x="353" y="628"/>
                      <a:pt x="375" y="631"/>
                      <a:pt x="397" y="631"/>
                    </a:cubicBezTo>
                    <a:cubicBezTo>
                      <a:pt x="447" y="631"/>
                      <a:pt x="496" y="617"/>
                      <a:pt x="546" y="598"/>
                    </a:cubicBezTo>
                    <a:cubicBezTo>
                      <a:pt x="588" y="579"/>
                      <a:pt x="657" y="531"/>
                      <a:pt x="711" y="472"/>
                    </a:cubicBezTo>
                    <a:cubicBezTo>
                      <a:pt x="808" y="595"/>
                      <a:pt x="932" y="655"/>
                      <a:pt x="1057" y="655"/>
                    </a:cubicBezTo>
                    <a:cubicBezTo>
                      <a:pt x="1230" y="655"/>
                      <a:pt x="1405" y="539"/>
                      <a:pt x="1508" y="309"/>
                    </a:cubicBezTo>
                    <a:cubicBezTo>
                      <a:pt x="1521" y="320"/>
                      <a:pt x="1534" y="329"/>
                      <a:pt x="1547" y="339"/>
                    </a:cubicBezTo>
                    <a:cubicBezTo>
                      <a:pt x="1609" y="390"/>
                      <a:pt x="1695" y="429"/>
                      <a:pt x="1798" y="445"/>
                    </a:cubicBezTo>
                    <a:cubicBezTo>
                      <a:pt x="1817" y="448"/>
                      <a:pt x="1838" y="450"/>
                      <a:pt x="1859" y="450"/>
                    </a:cubicBezTo>
                    <a:cubicBezTo>
                      <a:pt x="1914" y="450"/>
                      <a:pt x="1977" y="438"/>
                      <a:pt x="2048" y="409"/>
                    </a:cubicBezTo>
                    <a:cubicBezTo>
                      <a:pt x="2114" y="383"/>
                      <a:pt x="2199" y="323"/>
                      <a:pt x="2260" y="243"/>
                    </a:cubicBezTo>
                    <a:cubicBezTo>
                      <a:pt x="2289" y="207"/>
                      <a:pt x="2370" y="98"/>
                      <a:pt x="2360" y="53"/>
                    </a:cubicBezTo>
                    <a:cubicBezTo>
                      <a:pt x="2353" y="25"/>
                      <a:pt x="2329" y="2"/>
                      <a:pt x="2299" y="1"/>
                    </a:cubicBezTo>
                    <a:cubicBezTo>
                      <a:pt x="2297" y="1"/>
                      <a:pt x="2296" y="1"/>
                      <a:pt x="2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5"/>
              <p:cNvSpPr/>
              <p:nvPr/>
            </p:nvSpPr>
            <p:spPr>
              <a:xfrm>
                <a:off x="4134391" y="2089722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0" y="1"/>
                    </a:moveTo>
                    <a:cubicBezTo>
                      <a:pt x="0" y="2"/>
                      <a:pt x="0" y="5"/>
                      <a:pt x="2" y="6"/>
                    </a:cubicBezTo>
                    <a:cubicBezTo>
                      <a:pt x="2" y="5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5"/>
              <p:cNvSpPr/>
              <p:nvPr/>
            </p:nvSpPr>
            <p:spPr>
              <a:xfrm>
                <a:off x="3948360" y="2129484"/>
                <a:ext cx="5700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914" extrusionOk="0">
                    <a:moveTo>
                      <a:pt x="1323" y="718"/>
                    </a:moveTo>
                    <a:cubicBezTo>
                      <a:pt x="1322" y="718"/>
                      <a:pt x="1321" y="719"/>
                      <a:pt x="1321" y="720"/>
                    </a:cubicBezTo>
                    <a:cubicBezTo>
                      <a:pt x="1322" y="719"/>
                      <a:pt x="1323" y="718"/>
                      <a:pt x="1323" y="718"/>
                    </a:cubicBezTo>
                    <a:close/>
                    <a:moveTo>
                      <a:pt x="173" y="0"/>
                    </a:moveTo>
                    <a:cubicBezTo>
                      <a:pt x="151" y="0"/>
                      <a:pt x="132" y="14"/>
                      <a:pt x="125" y="37"/>
                    </a:cubicBezTo>
                    <a:cubicBezTo>
                      <a:pt x="0" y="415"/>
                      <a:pt x="161" y="606"/>
                      <a:pt x="393" y="606"/>
                    </a:cubicBezTo>
                    <a:cubicBezTo>
                      <a:pt x="505" y="606"/>
                      <a:pt x="634" y="562"/>
                      <a:pt x="755" y="473"/>
                    </a:cubicBezTo>
                    <a:cubicBezTo>
                      <a:pt x="792" y="743"/>
                      <a:pt x="947" y="889"/>
                      <a:pt x="1132" y="889"/>
                    </a:cubicBezTo>
                    <a:cubicBezTo>
                      <a:pt x="1256" y="889"/>
                      <a:pt x="1394" y="824"/>
                      <a:pt x="1520" y="688"/>
                    </a:cubicBezTo>
                    <a:cubicBezTo>
                      <a:pt x="1526" y="697"/>
                      <a:pt x="1533" y="705"/>
                      <a:pt x="1540" y="717"/>
                    </a:cubicBezTo>
                    <a:cubicBezTo>
                      <a:pt x="1548" y="728"/>
                      <a:pt x="1558" y="741"/>
                      <a:pt x="1570" y="753"/>
                    </a:cubicBezTo>
                    <a:cubicBezTo>
                      <a:pt x="1591" y="775"/>
                      <a:pt x="1614" y="795"/>
                      <a:pt x="1637" y="816"/>
                    </a:cubicBezTo>
                    <a:cubicBezTo>
                      <a:pt x="1659" y="834"/>
                      <a:pt x="1677" y="854"/>
                      <a:pt x="1693" y="876"/>
                    </a:cubicBezTo>
                    <a:lnTo>
                      <a:pt x="1699" y="886"/>
                    </a:lnTo>
                    <a:cubicBezTo>
                      <a:pt x="1709" y="903"/>
                      <a:pt x="1726" y="913"/>
                      <a:pt x="1743" y="913"/>
                    </a:cubicBezTo>
                    <a:cubicBezTo>
                      <a:pt x="1751" y="913"/>
                      <a:pt x="1759" y="911"/>
                      <a:pt x="1766" y="907"/>
                    </a:cubicBezTo>
                    <a:cubicBezTo>
                      <a:pt x="1790" y="896"/>
                      <a:pt x="1802" y="864"/>
                      <a:pt x="1788" y="840"/>
                    </a:cubicBezTo>
                    <a:cubicBezTo>
                      <a:pt x="1779" y="823"/>
                      <a:pt x="1769" y="808"/>
                      <a:pt x="1757" y="794"/>
                    </a:cubicBezTo>
                    <a:cubicBezTo>
                      <a:pt x="1745" y="777"/>
                      <a:pt x="1729" y="763"/>
                      <a:pt x="1713" y="748"/>
                    </a:cubicBezTo>
                    <a:cubicBezTo>
                      <a:pt x="1697" y="732"/>
                      <a:pt x="1679" y="715"/>
                      <a:pt x="1663" y="700"/>
                    </a:cubicBezTo>
                    <a:cubicBezTo>
                      <a:pt x="1647" y="684"/>
                      <a:pt x="1633" y="668"/>
                      <a:pt x="1619" y="649"/>
                    </a:cubicBezTo>
                    <a:cubicBezTo>
                      <a:pt x="1614" y="647"/>
                      <a:pt x="1613" y="641"/>
                      <a:pt x="1609" y="637"/>
                    </a:cubicBezTo>
                    <a:cubicBezTo>
                      <a:pt x="1601" y="627"/>
                      <a:pt x="1597" y="616"/>
                      <a:pt x="1593" y="604"/>
                    </a:cubicBezTo>
                    <a:cubicBezTo>
                      <a:pt x="1591" y="596"/>
                      <a:pt x="1590" y="586"/>
                      <a:pt x="1586" y="578"/>
                    </a:cubicBezTo>
                    <a:cubicBezTo>
                      <a:pt x="1580" y="561"/>
                      <a:pt x="1570" y="546"/>
                      <a:pt x="1551" y="541"/>
                    </a:cubicBezTo>
                    <a:cubicBezTo>
                      <a:pt x="1546" y="539"/>
                      <a:pt x="1541" y="538"/>
                      <a:pt x="1536" y="538"/>
                    </a:cubicBezTo>
                    <a:cubicBezTo>
                      <a:pt x="1532" y="538"/>
                      <a:pt x="1527" y="539"/>
                      <a:pt x="1523" y="539"/>
                    </a:cubicBezTo>
                    <a:cubicBezTo>
                      <a:pt x="1508" y="542"/>
                      <a:pt x="1500" y="549"/>
                      <a:pt x="1491" y="562"/>
                    </a:cubicBezTo>
                    <a:cubicBezTo>
                      <a:pt x="1487" y="567"/>
                      <a:pt x="1483" y="571"/>
                      <a:pt x="1480" y="575"/>
                    </a:cubicBezTo>
                    <a:lnTo>
                      <a:pt x="1480" y="575"/>
                    </a:lnTo>
                    <a:cubicBezTo>
                      <a:pt x="1480" y="575"/>
                      <a:pt x="1476" y="579"/>
                      <a:pt x="1471" y="585"/>
                    </a:cubicBezTo>
                    <a:cubicBezTo>
                      <a:pt x="1407" y="659"/>
                      <a:pt x="1369" y="689"/>
                      <a:pt x="1331" y="713"/>
                    </a:cubicBezTo>
                    <a:lnTo>
                      <a:pt x="1331" y="713"/>
                    </a:lnTo>
                    <a:cubicBezTo>
                      <a:pt x="1328" y="714"/>
                      <a:pt x="1326" y="716"/>
                      <a:pt x="1323" y="718"/>
                    </a:cubicBezTo>
                    <a:lnTo>
                      <a:pt x="1323" y="718"/>
                    </a:lnTo>
                    <a:cubicBezTo>
                      <a:pt x="1325" y="717"/>
                      <a:pt x="1326" y="717"/>
                      <a:pt x="1326" y="717"/>
                    </a:cubicBezTo>
                    <a:lnTo>
                      <a:pt x="1326" y="717"/>
                    </a:lnTo>
                    <a:cubicBezTo>
                      <a:pt x="1294" y="735"/>
                      <a:pt x="1258" y="754"/>
                      <a:pt x="1222" y="768"/>
                    </a:cubicBezTo>
                    <a:cubicBezTo>
                      <a:pt x="1200" y="775"/>
                      <a:pt x="1179" y="781"/>
                      <a:pt x="1158" y="783"/>
                    </a:cubicBezTo>
                    <a:cubicBezTo>
                      <a:pt x="1151" y="783"/>
                      <a:pt x="1145" y="783"/>
                      <a:pt x="1139" y="783"/>
                    </a:cubicBezTo>
                    <a:cubicBezTo>
                      <a:pt x="1120" y="783"/>
                      <a:pt x="1101" y="782"/>
                      <a:pt x="1083" y="778"/>
                    </a:cubicBezTo>
                    <a:cubicBezTo>
                      <a:pt x="981" y="753"/>
                      <a:pt x="926" y="678"/>
                      <a:pt x="888" y="581"/>
                    </a:cubicBezTo>
                    <a:cubicBezTo>
                      <a:pt x="881" y="561"/>
                      <a:pt x="875" y="541"/>
                      <a:pt x="870" y="521"/>
                    </a:cubicBezTo>
                    <a:cubicBezTo>
                      <a:pt x="861" y="488"/>
                      <a:pt x="857" y="452"/>
                      <a:pt x="854" y="416"/>
                    </a:cubicBezTo>
                    <a:lnTo>
                      <a:pt x="854" y="416"/>
                    </a:lnTo>
                    <a:cubicBezTo>
                      <a:pt x="854" y="420"/>
                      <a:pt x="855" y="425"/>
                      <a:pt x="854" y="430"/>
                    </a:cubicBezTo>
                    <a:cubicBezTo>
                      <a:pt x="853" y="412"/>
                      <a:pt x="853" y="392"/>
                      <a:pt x="850" y="373"/>
                    </a:cubicBezTo>
                    <a:cubicBezTo>
                      <a:pt x="850" y="353"/>
                      <a:pt x="842" y="337"/>
                      <a:pt x="827" y="326"/>
                    </a:cubicBezTo>
                    <a:cubicBezTo>
                      <a:pt x="818" y="320"/>
                      <a:pt x="809" y="317"/>
                      <a:pt x="800" y="317"/>
                    </a:cubicBezTo>
                    <a:cubicBezTo>
                      <a:pt x="786" y="317"/>
                      <a:pt x="773" y="322"/>
                      <a:pt x="762" y="332"/>
                    </a:cubicBezTo>
                    <a:cubicBezTo>
                      <a:pt x="734" y="356"/>
                      <a:pt x="705" y="377"/>
                      <a:pt x="675" y="399"/>
                    </a:cubicBezTo>
                    <a:cubicBezTo>
                      <a:pt x="568" y="468"/>
                      <a:pt x="470" y="501"/>
                      <a:pt x="391" y="501"/>
                    </a:cubicBezTo>
                    <a:cubicBezTo>
                      <a:pt x="219" y="501"/>
                      <a:pt x="132" y="347"/>
                      <a:pt x="225" y="70"/>
                    </a:cubicBezTo>
                    <a:cubicBezTo>
                      <a:pt x="234" y="38"/>
                      <a:pt x="212" y="2"/>
                      <a:pt x="180" y="1"/>
                    </a:cubicBezTo>
                    <a:cubicBezTo>
                      <a:pt x="177" y="1"/>
                      <a:pt x="175" y="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5"/>
              <p:cNvSpPr/>
              <p:nvPr/>
            </p:nvSpPr>
            <p:spPr>
              <a:xfrm>
                <a:off x="3994923" y="2147831"/>
                <a:ext cx="158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1"/>
                    </a:moveTo>
                    <a:cubicBezTo>
                      <a:pt x="3" y="2"/>
                      <a:pt x="2" y="3"/>
                      <a:pt x="1" y="4"/>
                    </a:cubicBezTo>
                    <a:lnTo>
                      <a:pt x="1" y="4"/>
                    </a:lnTo>
                    <a:cubicBezTo>
                      <a:pt x="3" y="3"/>
                      <a:pt x="4" y="2"/>
                      <a:pt x="5" y="1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5"/>
              <p:cNvSpPr/>
              <p:nvPr/>
            </p:nvSpPr>
            <p:spPr>
              <a:xfrm>
                <a:off x="3990337" y="2152038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cubicBezTo>
                      <a:pt x="2" y="1"/>
                      <a:pt x="1" y="4"/>
                      <a:pt x="1" y="5"/>
                    </a:cubicBezTo>
                    <a:cubicBezTo>
                      <a:pt x="1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5"/>
              <p:cNvSpPr/>
              <p:nvPr/>
            </p:nvSpPr>
            <p:spPr>
              <a:xfrm>
                <a:off x="4090960" y="2152734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3"/>
                    </a:moveTo>
                    <a:cubicBezTo>
                      <a:pt x="0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5"/>
              <p:cNvSpPr/>
              <p:nvPr/>
            </p:nvSpPr>
            <p:spPr>
              <a:xfrm>
                <a:off x="4087101" y="2141599"/>
                <a:ext cx="63803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576" extrusionOk="0">
                    <a:moveTo>
                      <a:pt x="126" y="355"/>
                    </a:moveTo>
                    <a:lnTo>
                      <a:pt x="126" y="355"/>
                    </a:lnTo>
                    <a:cubicBezTo>
                      <a:pt x="127" y="356"/>
                      <a:pt x="127" y="356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6"/>
                      <a:pt x="126" y="355"/>
                    </a:cubicBezTo>
                    <a:close/>
                    <a:moveTo>
                      <a:pt x="1933" y="0"/>
                    </a:moveTo>
                    <a:cubicBezTo>
                      <a:pt x="1926" y="0"/>
                      <a:pt x="1919" y="0"/>
                      <a:pt x="1913" y="2"/>
                    </a:cubicBezTo>
                    <a:cubicBezTo>
                      <a:pt x="1849" y="16"/>
                      <a:pt x="1790" y="40"/>
                      <a:pt x="1733" y="70"/>
                    </a:cubicBezTo>
                    <a:cubicBezTo>
                      <a:pt x="1683" y="97"/>
                      <a:pt x="1634" y="128"/>
                      <a:pt x="1583" y="149"/>
                    </a:cubicBezTo>
                    <a:cubicBezTo>
                      <a:pt x="1567" y="152"/>
                      <a:pt x="1553" y="156"/>
                      <a:pt x="1537" y="159"/>
                    </a:cubicBezTo>
                    <a:cubicBezTo>
                      <a:pt x="1522" y="159"/>
                      <a:pt x="1508" y="159"/>
                      <a:pt x="1491" y="158"/>
                    </a:cubicBezTo>
                    <a:cubicBezTo>
                      <a:pt x="1481" y="156"/>
                      <a:pt x="1472" y="152"/>
                      <a:pt x="1461" y="150"/>
                    </a:cubicBezTo>
                    <a:cubicBezTo>
                      <a:pt x="1447" y="145"/>
                      <a:pt x="1432" y="140"/>
                      <a:pt x="1419" y="133"/>
                    </a:cubicBezTo>
                    <a:cubicBezTo>
                      <a:pt x="1412" y="129"/>
                      <a:pt x="1408" y="126"/>
                      <a:pt x="1401" y="122"/>
                    </a:cubicBezTo>
                    <a:cubicBezTo>
                      <a:pt x="1387" y="116"/>
                      <a:pt x="1375" y="111"/>
                      <a:pt x="1363" y="111"/>
                    </a:cubicBezTo>
                    <a:cubicBezTo>
                      <a:pt x="1358" y="111"/>
                      <a:pt x="1353" y="112"/>
                      <a:pt x="1348" y="113"/>
                    </a:cubicBezTo>
                    <a:cubicBezTo>
                      <a:pt x="1332" y="116"/>
                      <a:pt x="1315" y="128"/>
                      <a:pt x="1305" y="142"/>
                    </a:cubicBezTo>
                    <a:cubicBezTo>
                      <a:pt x="1275" y="201"/>
                      <a:pt x="1240" y="255"/>
                      <a:pt x="1197" y="302"/>
                    </a:cubicBezTo>
                    <a:cubicBezTo>
                      <a:pt x="1176" y="327"/>
                      <a:pt x="1153" y="348"/>
                      <a:pt x="1126" y="367"/>
                    </a:cubicBezTo>
                    <a:cubicBezTo>
                      <a:pt x="1104" y="381"/>
                      <a:pt x="1081" y="394"/>
                      <a:pt x="1059" y="405"/>
                    </a:cubicBezTo>
                    <a:cubicBezTo>
                      <a:pt x="1037" y="412"/>
                      <a:pt x="1014" y="417"/>
                      <a:pt x="990" y="421"/>
                    </a:cubicBezTo>
                    <a:cubicBezTo>
                      <a:pt x="968" y="421"/>
                      <a:pt x="947" y="421"/>
                      <a:pt x="925" y="417"/>
                    </a:cubicBezTo>
                    <a:cubicBezTo>
                      <a:pt x="904" y="412"/>
                      <a:pt x="882" y="405"/>
                      <a:pt x="861" y="395"/>
                    </a:cubicBezTo>
                    <a:cubicBezTo>
                      <a:pt x="831" y="380"/>
                      <a:pt x="804" y="359"/>
                      <a:pt x="778" y="338"/>
                    </a:cubicBezTo>
                    <a:cubicBezTo>
                      <a:pt x="745" y="308"/>
                      <a:pt x="718" y="276"/>
                      <a:pt x="692" y="241"/>
                    </a:cubicBezTo>
                    <a:cubicBezTo>
                      <a:pt x="688" y="235"/>
                      <a:pt x="682" y="228"/>
                      <a:pt x="679" y="222"/>
                    </a:cubicBezTo>
                    <a:cubicBezTo>
                      <a:pt x="668" y="206"/>
                      <a:pt x="656" y="195"/>
                      <a:pt x="636" y="193"/>
                    </a:cubicBezTo>
                    <a:cubicBezTo>
                      <a:pt x="635" y="193"/>
                      <a:pt x="634" y="193"/>
                      <a:pt x="633" y="193"/>
                    </a:cubicBezTo>
                    <a:cubicBezTo>
                      <a:pt x="615" y="193"/>
                      <a:pt x="598" y="203"/>
                      <a:pt x="589" y="216"/>
                    </a:cubicBezTo>
                    <a:cubicBezTo>
                      <a:pt x="565" y="259"/>
                      <a:pt x="536" y="298"/>
                      <a:pt x="506" y="335"/>
                    </a:cubicBezTo>
                    <a:cubicBezTo>
                      <a:pt x="473" y="371"/>
                      <a:pt x="439" y="401"/>
                      <a:pt x="401" y="430"/>
                    </a:cubicBezTo>
                    <a:cubicBezTo>
                      <a:pt x="378" y="444"/>
                      <a:pt x="353" y="457"/>
                      <a:pt x="328" y="467"/>
                    </a:cubicBezTo>
                    <a:cubicBezTo>
                      <a:pt x="305" y="474"/>
                      <a:pt x="284" y="478"/>
                      <a:pt x="265" y="478"/>
                    </a:cubicBezTo>
                    <a:cubicBezTo>
                      <a:pt x="200" y="478"/>
                      <a:pt x="158" y="435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6"/>
                      <a:pt x="126" y="355"/>
                    </a:cubicBezTo>
                    <a:lnTo>
                      <a:pt x="126" y="355"/>
                    </a:ln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14" y="312"/>
                      <a:pt x="106" y="269"/>
                      <a:pt x="101" y="223"/>
                    </a:cubicBezTo>
                    <a:cubicBezTo>
                      <a:pt x="99" y="191"/>
                      <a:pt x="99" y="156"/>
                      <a:pt x="99" y="122"/>
                    </a:cubicBezTo>
                    <a:cubicBezTo>
                      <a:pt x="99" y="97"/>
                      <a:pt x="81" y="73"/>
                      <a:pt x="55" y="72"/>
                    </a:cubicBezTo>
                    <a:cubicBezTo>
                      <a:pt x="54" y="72"/>
                      <a:pt x="53" y="72"/>
                      <a:pt x="52" y="72"/>
                    </a:cubicBezTo>
                    <a:cubicBezTo>
                      <a:pt x="28" y="72"/>
                      <a:pt x="6" y="91"/>
                      <a:pt x="5" y="116"/>
                    </a:cubicBezTo>
                    <a:cubicBezTo>
                      <a:pt x="0" y="228"/>
                      <a:pt x="9" y="341"/>
                      <a:pt x="59" y="441"/>
                    </a:cubicBezTo>
                    <a:cubicBezTo>
                      <a:pt x="92" y="506"/>
                      <a:pt x="151" y="556"/>
                      <a:pt x="222" y="571"/>
                    </a:cubicBezTo>
                    <a:cubicBezTo>
                      <a:pt x="238" y="575"/>
                      <a:pt x="253" y="576"/>
                      <a:pt x="268" y="576"/>
                    </a:cubicBezTo>
                    <a:cubicBezTo>
                      <a:pt x="330" y="576"/>
                      <a:pt x="390" y="553"/>
                      <a:pt x="441" y="523"/>
                    </a:cubicBezTo>
                    <a:cubicBezTo>
                      <a:pt x="517" y="478"/>
                      <a:pt x="580" y="410"/>
                      <a:pt x="635" y="338"/>
                    </a:cubicBezTo>
                    <a:cubicBezTo>
                      <a:pt x="729" y="469"/>
                      <a:pt x="854" y="543"/>
                      <a:pt x="983" y="543"/>
                    </a:cubicBezTo>
                    <a:cubicBezTo>
                      <a:pt x="1122" y="543"/>
                      <a:pt x="1267" y="459"/>
                      <a:pt x="1389" y="271"/>
                    </a:cubicBezTo>
                    <a:cubicBezTo>
                      <a:pt x="1419" y="285"/>
                      <a:pt x="1451" y="298"/>
                      <a:pt x="1482" y="302"/>
                    </a:cubicBezTo>
                    <a:cubicBezTo>
                      <a:pt x="1504" y="307"/>
                      <a:pt x="1524" y="308"/>
                      <a:pt x="1545" y="308"/>
                    </a:cubicBezTo>
                    <a:cubicBezTo>
                      <a:pt x="1570" y="308"/>
                      <a:pt x="1597" y="302"/>
                      <a:pt x="1623" y="298"/>
                    </a:cubicBezTo>
                    <a:cubicBezTo>
                      <a:pt x="1661" y="285"/>
                      <a:pt x="1703" y="262"/>
                      <a:pt x="1744" y="238"/>
                    </a:cubicBezTo>
                    <a:cubicBezTo>
                      <a:pt x="1787" y="215"/>
                      <a:pt x="1832" y="192"/>
                      <a:pt x="1876" y="173"/>
                    </a:cubicBezTo>
                    <a:cubicBezTo>
                      <a:pt x="1901" y="166"/>
                      <a:pt x="1923" y="159"/>
                      <a:pt x="1946" y="156"/>
                    </a:cubicBezTo>
                    <a:cubicBezTo>
                      <a:pt x="1988" y="148"/>
                      <a:pt x="2016" y="105"/>
                      <a:pt x="2006" y="63"/>
                    </a:cubicBezTo>
                    <a:cubicBezTo>
                      <a:pt x="2001" y="27"/>
                      <a:pt x="1968" y="2"/>
                      <a:pt x="19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5"/>
              <p:cNvSpPr/>
              <p:nvPr/>
            </p:nvSpPr>
            <p:spPr>
              <a:xfrm>
                <a:off x="3878010" y="2148621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5"/>
              <p:cNvSpPr/>
              <p:nvPr/>
            </p:nvSpPr>
            <p:spPr>
              <a:xfrm>
                <a:off x="3848592" y="2113857"/>
                <a:ext cx="55768" cy="38623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221" extrusionOk="0">
                    <a:moveTo>
                      <a:pt x="932" y="1100"/>
                    </a:moveTo>
                    <a:lnTo>
                      <a:pt x="932" y="1100"/>
                    </a:lnTo>
                    <a:cubicBezTo>
                      <a:pt x="935" y="1101"/>
                      <a:pt x="938" y="1101"/>
                      <a:pt x="940" y="1102"/>
                    </a:cubicBezTo>
                    <a:lnTo>
                      <a:pt x="940" y="1102"/>
                    </a:lnTo>
                    <a:cubicBezTo>
                      <a:pt x="935" y="1101"/>
                      <a:pt x="932" y="1100"/>
                      <a:pt x="932" y="1100"/>
                    </a:cubicBezTo>
                    <a:close/>
                    <a:moveTo>
                      <a:pt x="940" y="1102"/>
                    </a:moveTo>
                    <a:cubicBezTo>
                      <a:pt x="960" y="1104"/>
                      <a:pt x="1012" y="1112"/>
                      <a:pt x="1081" y="1122"/>
                    </a:cubicBezTo>
                    <a:lnTo>
                      <a:pt x="1081" y="1122"/>
                    </a:lnTo>
                    <a:cubicBezTo>
                      <a:pt x="1050" y="1104"/>
                      <a:pt x="991" y="1108"/>
                      <a:pt x="940" y="1102"/>
                    </a:cubicBezTo>
                    <a:close/>
                    <a:moveTo>
                      <a:pt x="370" y="1"/>
                    </a:moveTo>
                    <a:cubicBezTo>
                      <a:pt x="319" y="1"/>
                      <a:pt x="154" y="156"/>
                      <a:pt x="116" y="203"/>
                    </a:cubicBezTo>
                    <a:cubicBezTo>
                      <a:pt x="34" y="303"/>
                      <a:pt x="0" y="448"/>
                      <a:pt x="70" y="566"/>
                    </a:cubicBezTo>
                    <a:cubicBezTo>
                      <a:pt x="115" y="642"/>
                      <a:pt x="216" y="703"/>
                      <a:pt x="356" y="703"/>
                    </a:cubicBezTo>
                    <a:cubicBezTo>
                      <a:pt x="428" y="703"/>
                      <a:pt x="511" y="686"/>
                      <a:pt x="602" y="648"/>
                    </a:cubicBezTo>
                    <a:lnTo>
                      <a:pt x="602" y="648"/>
                    </a:lnTo>
                    <a:cubicBezTo>
                      <a:pt x="570" y="768"/>
                      <a:pt x="574" y="833"/>
                      <a:pt x="586" y="904"/>
                    </a:cubicBezTo>
                    <a:cubicBezTo>
                      <a:pt x="603" y="1006"/>
                      <a:pt x="665" y="1093"/>
                      <a:pt x="773" y="1151"/>
                    </a:cubicBezTo>
                    <a:cubicBezTo>
                      <a:pt x="823" y="1177"/>
                      <a:pt x="936" y="1212"/>
                      <a:pt x="1015" y="1212"/>
                    </a:cubicBezTo>
                    <a:cubicBezTo>
                      <a:pt x="1064" y="1212"/>
                      <a:pt x="1100" y="1199"/>
                      <a:pt x="1103" y="1163"/>
                    </a:cubicBezTo>
                    <a:cubicBezTo>
                      <a:pt x="1104" y="1144"/>
                      <a:pt x="1096" y="1131"/>
                      <a:pt x="1083" y="1123"/>
                    </a:cubicBezTo>
                    <a:lnTo>
                      <a:pt x="1083" y="1123"/>
                    </a:lnTo>
                    <a:cubicBezTo>
                      <a:pt x="1587" y="1196"/>
                      <a:pt x="1761" y="1221"/>
                      <a:pt x="1761" y="1221"/>
                    </a:cubicBezTo>
                    <a:cubicBezTo>
                      <a:pt x="1763" y="1221"/>
                      <a:pt x="1320" y="1156"/>
                      <a:pt x="1081" y="1122"/>
                    </a:cubicBezTo>
                    <a:lnTo>
                      <a:pt x="1081" y="1122"/>
                    </a:lnTo>
                    <a:cubicBezTo>
                      <a:pt x="1082" y="1122"/>
                      <a:pt x="1082" y="1123"/>
                      <a:pt x="1083" y="1123"/>
                    </a:cubicBezTo>
                    <a:lnTo>
                      <a:pt x="1083" y="1123"/>
                    </a:lnTo>
                    <a:cubicBezTo>
                      <a:pt x="1034" y="1116"/>
                      <a:pt x="983" y="1108"/>
                      <a:pt x="928" y="1100"/>
                    </a:cubicBezTo>
                    <a:lnTo>
                      <a:pt x="932" y="1100"/>
                    </a:lnTo>
                    <a:cubicBezTo>
                      <a:pt x="652" y="1043"/>
                      <a:pt x="624" y="841"/>
                      <a:pt x="729" y="571"/>
                    </a:cubicBezTo>
                    <a:cubicBezTo>
                      <a:pt x="742" y="540"/>
                      <a:pt x="713" y="509"/>
                      <a:pt x="683" y="509"/>
                    </a:cubicBezTo>
                    <a:cubicBezTo>
                      <a:pt x="676" y="509"/>
                      <a:pt x="669" y="510"/>
                      <a:pt x="663" y="513"/>
                    </a:cubicBezTo>
                    <a:cubicBezTo>
                      <a:pt x="573" y="564"/>
                      <a:pt x="528" y="578"/>
                      <a:pt x="464" y="596"/>
                    </a:cubicBezTo>
                    <a:cubicBezTo>
                      <a:pt x="431" y="605"/>
                      <a:pt x="397" y="610"/>
                      <a:pt x="362" y="610"/>
                    </a:cubicBezTo>
                    <a:cubicBezTo>
                      <a:pt x="317" y="610"/>
                      <a:pt x="272" y="602"/>
                      <a:pt x="228" y="582"/>
                    </a:cubicBezTo>
                    <a:cubicBezTo>
                      <a:pt x="165" y="546"/>
                      <a:pt x="136" y="506"/>
                      <a:pt x="129" y="438"/>
                    </a:cubicBezTo>
                    <a:cubicBezTo>
                      <a:pt x="128" y="339"/>
                      <a:pt x="188" y="256"/>
                      <a:pt x="258" y="190"/>
                    </a:cubicBezTo>
                    <a:cubicBezTo>
                      <a:pt x="295" y="153"/>
                      <a:pt x="350" y="117"/>
                      <a:pt x="394" y="90"/>
                    </a:cubicBezTo>
                    <a:cubicBezTo>
                      <a:pt x="438" y="61"/>
                      <a:pt x="421" y="2"/>
                      <a:pt x="372" y="1"/>
                    </a:cubicBezTo>
                    <a:cubicBezTo>
                      <a:pt x="372" y="1"/>
                      <a:pt x="371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5"/>
              <p:cNvSpPr/>
              <p:nvPr/>
            </p:nvSpPr>
            <p:spPr>
              <a:xfrm>
                <a:off x="3931437" y="2184872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5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5"/>
              <p:cNvSpPr/>
              <p:nvPr/>
            </p:nvSpPr>
            <p:spPr>
              <a:xfrm>
                <a:off x="3926376" y="2179337"/>
                <a:ext cx="21320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60" extrusionOk="0">
                    <a:moveTo>
                      <a:pt x="147" y="1"/>
                    </a:moveTo>
                    <a:cubicBezTo>
                      <a:pt x="127" y="1"/>
                      <a:pt x="107" y="13"/>
                      <a:pt x="98" y="33"/>
                    </a:cubicBezTo>
                    <a:cubicBezTo>
                      <a:pt x="1" y="345"/>
                      <a:pt x="80" y="559"/>
                      <a:pt x="344" y="559"/>
                    </a:cubicBezTo>
                    <a:cubicBezTo>
                      <a:pt x="378" y="559"/>
                      <a:pt x="415" y="556"/>
                      <a:pt x="455" y="548"/>
                    </a:cubicBezTo>
                    <a:cubicBezTo>
                      <a:pt x="673" y="510"/>
                      <a:pt x="673" y="416"/>
                      <a:pt x="595" y="416"/>
                    </a:cubicBezTo>
                    <a:cubicBezTo>
                      <a:pt x="582" y="416"/>
                      <a:pt x="566" y="419"/>
                      <a:pt x="548" y="425"/>
                    </a:cubicBezTo>
                    <a:cubicBezTo>
                      <a:pt x="468" y="451"/>
                      <a:pt x="397" y="465"/>
                      <a:pt x="339" y="465"/>
                    </a:cubicBezTo>
                    <a:cubicBezTo>
                      <a:pt x="199" y="465"/>
                      <a:pt x="130" y="382"/>
                      <a:pt x="157" y="179"/>
                    </a:cubicBezTo>
                    <a:lnTo>
                      <a:pt x="157" y="179"/>
                    </a:lnTo>
                    <a:cubicBezTo>
                      <a:pt x="158" y="184"/>
                      <a:pt x="158" y="186"/>
                      <a:pt x="159" y="186"/>
                    </a:cubicBezTo>
                    <a:cubicBezTo>
                      <a:pt x="159" y="186"/>
                      <a:pt x="160" y="180"/>
                      <a:pt x="160" y="173"/>
                    </a:cubicBezTo>
                    <a:lnTo>
                      <a:pt x="160" y="176"/>
                    </a:lnTo>
                    <a:cubicBezTo>
                      <a:pt x="174" y="110"/>
                      <a:pt x="219" y="23"/>
                      <a:pt x="160" y="3"/>
                    </a:cubicBezTo>
                    <a:cubicBezTo>
                      <a:pt x="156" y="1"/>
                      <a:pt x="151" y="1"/>
                      <a:pt x="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5"/>
              <p:cNvSpPr/>
              <p:nvPr/>
            </p:nvSpPr>
            <p:spPr>
              <a:xfrm>
                <a:off x="3993279" y="2195944"/>
                <a:ext cx="55768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27" extrusionOk="0">
                    <a:moveTo>
                      <a:pt x="60" y="0"/>
                    </a:moveTo>
                    <a:cubicBezTo>
                      <a:pt x="1" y="0"/>
                      <a:pt x="7" y="86"/>
                      <a:pt x="5" y="148"/>
                    </a:cubicBezTo>
                    <a:cubicBezTo>
                      <a:pt x="1" y="460"/>
                      <a:pt x="190" y="625"/>
                      <a:pt x="415" y="625"/>
                    </a:cubicBezTo>
                    <a:cubicBezTo>
                      <a:pt x="552" y="625"/>
                      <a:pt x="703" y="563"/>
                      <a:pt x="831" y="436"/>
                    </a:cubicBezTo>
                    <a:cubicBezTo>
                      <a:pt x="899" y="678"/>
                      <a:pt x="1081" y="827"/>
                      <a:pt x="1270" y="827"/>
                    </a:cubicBezTo>
                    <a:cubicBezTo>
                      <a:pt x="1421" y="827"/>
                      <a:pt x="1577" y="731"/>
                      <a:pt x="1682" y="513"/>
                    </a:cubicBezTo>
                    <a:cubicBezTo>
                      <a:pt x="1719" y="436"/>
                      <a:pt x="1762" y="331"/>
                      <a:pt x="1682" y="305"/>
                    </a:cubicBezTo>
                    <a:cubicBezTo>
                      <a:pt x="1673" y="302"/>
                      <a:pt x="1665" y="301"/>
                      <a:pt x="1658" y="301"/>
                    </a:cubicBezTo>
                    <a:cubicBezTo>
                      <a:pt x="1592" y="301"/>
                      <a:pt x="1581" y="407"/>
                      <a:pt x="1546" y="481"/>
                    </a:cubicBezTo>
                    <a:cubicBezTo>
                      <a:pt x="1466" y="628"/>
                      <a:pt x="1363" y="694"/>
                      <a:pt x="1263" y="694"/>
                    </a:cubicBezTo>
                    <a:cubicBezTo>
                      <a:pt x="1114" y="694"/>
                      <a:pt x="971" y="546"/>
                      <a:pt x="922" y="301"/>
                    </a:cubicBezTo>
                    <a:cubicBezTo>
                      <a:pt x="915" y="273"/>
                      <a:pt x="890" y="256"/>
                      <a:pt x="865" y="256"/>
                    </a:cubicBezTo>
                    <a:cubicBezTo>
                      <a:pt x="848" y="256"/>
                      <a:pt x="830" y="264"/>
                      <a:pt x="817" y="281"/>
                    </a:cubicBezTo>
                    <a:cubicBezTo>
                      <a:pt x="697" y="441"/>
                      <a:pt x="541" y="525"/>
                      <a:pt x="405" y="525"/>
                    </a:cubicBezTo>
                    <a:cubicBezTo>
                      <a:pt x="251" y="525"/>
                      <a:pt x="123" y="418"/>
                      <a:pt x="101" y="192"/>
                    </a:cubicBezTo>
                    <a:cubicBezTo>
                      <a:pt x="98" y="115"/>
                      <a:pt x="128" y="5"/>
                      <a:pt x="63" y="0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5"/>
              <p:cNvSpPr/>
              <p:nvPr/>
            </p:nvSpPr>
            <p:spPr>
              <a:xfrm>
                <a:off x="4114273" y="2196956"/>
                <a:ext cx="21320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29" extrusionOk="0">
                    <a:moveTo>
                      <a:pt x="117" y="0"/>
                    </a:moveTo>
                    <a:cubicBezTo>
                      <a:pt x="94" y="0"/>
                      <a:pt x="69" y="14"/>
                      <a:pt x="64" y="37"/>
                    </a:cubicBezTo>
                    <a:cubicBezTo>
                      <a:pt x="1" y="303"/>
                      <a:pt x="28" y="529"/>
                      <a:pt x="285" y="529"/>
                    </a:cubicBezTo>
                    <a:cubicBezTo>
                      <a:pt x="292" y="529"/>
                      <a:pt x="300" y="529"/>
                      <a:pt x="307" y="528"/>
                    </a:cubicBezTo>
                    <a:cubicBezTo>
                      <a:pt x="416" y="524"/>
                      <a:pt x="674" y="461"/>
                      <a:pt x="619" y="355"/>
                    </a:cubicBezTo>
                    <a:cubicBezTo>
                      <a:pt x="605" y="328"/>
                      <a:pt x="585" y="319"/>
                      <a:pt x="563" y="319"/>
                    </a:cubicBezTo>
                    <a:cubicBezTo>
                      <a:pt x="525" y="319"/>
                      <a:pt x="480" y="345"/>
                      <a:pt x="433" y="362"/>
                    </a:cubicBezTo>
                    <a:cubicBezTo>
                      <a:pt x="380" y="379"/>
                      <a:pt x="326" y="394"/>
                      <a:pt x="272" y="394"/>
                    </a:cubicBezTo>
                    <a:cubicBezTo>
                      <a:pt x="262" y="394"/>
                      <a:pt x="252" y="393"/>
                      <a:pt x="243" y="392"/>
                    </a:cubicBezTo>
                    <a:cubicBezTo>
                      <a:pt x="129" y="366"/>
                      <a:pt x="141" y="225"/>
                      <a:pt x="161" y="110"/>
                    </a:cubicBezTo>
                    <a:cubicBezTo>
                      <a:pt x="169" y="60"/>
                      <a:pt x="185" y="18"/>
                      <a:pt x="134" y="3"/>
                    </a:cubicBezTo>
                    <a:cubicBezTo>
                      <a:pt x="128" y="1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5"/>
              <p:cNvSpPr/>
              <p:nvPr/>
            </p:nvSpPr>
            <p:spPr>
              <a:xfrm>
                <a:off x="4156407" y="2192306"/>
                <a:ext cx="50612" cy="1888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597" extrusionOk="0">
                    <a:moveTo>
                      <a:pt x="1498" y="1"/>
                    </a:moveTo>
                    <a:cubicBezTo>
                      <a:pt x="1469" y="1"/>
                      <a:pt x="1438" y="15"/>
                      <a:pt x="1422" y="42"/>
                    </a:cubicBezTo>
                    <a:cubicBezTo>
                      <a:pt x="1402" y="71"/>
                      <a:pt x="1382" y="98"/>
                      <a:pt x="1360" y="124"/>
                    </a:cubicBezTo>
                    <a:cubicBezTo>
                      <a:pt x="1335" y="153"/>
                      <a:pt x="1306" y="180"/>
                      <a:pt x="1275" y="203"/>
                    </a:cubicBezTo>
                    <a:cubicBezTo>
                      <a:pt x="1244" y="224"/>
                      <a:pt x="1216" y="238"/>
                      <a:pt x="1187" y="251"/>
                    </a:cubicBezTo>
                    <a:cubicBezTo>
                      <a:pt x="1159" y="260"/>
                      <a:pt x="1131" y="266"/>
                      <a:pt x="1101" y="270"/>
                    </a:cubicBezTo>
                    <a:cubicBezTo>
                      <a:pt x="1071" y="270"/>
                      <a:pt x="1043" y="270"/>
                      <a:pt x="1013" y="264"/>
                    </a:cubicBezTo>
                    <a:cubicBezTo>
                      <a:pt x="977" y="256"/>
                      <a:pt x="944" y="244"/>
                      <a:pt x="909" y="230"/>
                    </a:cubicBezTo>
                    <a:cubicBezTo>
                      <a:pt x="871" y="210"/>
                      <a:pt x="835" y="187"/>
                      <a:pt x="799" y="160"/>
                    </a:cubicBezTo>
                    <a:cubicBezTo>
                      <a:pt x="785" y="150"/>
                      <a:pt x="768" y="146"/>
                      <a:pt x="751" y="146"/>
                    </a:cubicBezTo>
                    <a:cubicBezTo>
                      <a:pt x="721" y="146"/>
                      <a:pt x="690" y="159"/>
                      <a:pt x="676" y="186"/>
                    </a:cubicBezTo>
                    <a:cubicBezTo>
                      <a:pt x="647" y="234"/>
                      <a:pt x="619" y="279"/>
                      <a:pt x="583" y="322"/>
                    </a:cubicBezTo>
                    <a:cubicBezTo>
                      <a:pt x="557" y="349"/>
                      <a:pt x="530" y="373"/>
                      <a:pt x="500" y="396"/>
                    </a:cubicBezTo>
                    <a:cubicBezTo>
                      <a:pt x="462" y="419"/>
                      <a:pt x="434" y="432"/>
                      <a:pt x="396" y="432"/>
                    </a:cubicBezTo>
                    <a:cubicBezTo>
                      <a:pt x="388" y="432"/>
                      <a:pt x="380" y="432"/>
                      <a:pt x="371" y="430"/>
                    </a:cubicBezTo>
                    <a:cubicBezTo>
                      <a:pt x="265" y="400"/>
                      <a:pt x="212" y="287"/>
                      <a:pt x="172" y="186"/>
                    </a:cubicBezTo>
                    <a:cubicBezTo>
                      <a:pt x="161" y="157"/>
                      <a:pt x="131" y="141"/>
                      <a:pt x="101" y="141"/>
                    </a:cubicBezTo>
                    <a:cubicBezTo>
                      <a:pt x="70" y="141"/>
                      <a:pt x="38" y="158"/>
                      <a:pt x="25" y="196"/>
                    </a:cubicBezTo>
                    <a:cubicBezTo>
                      <a:pt x="0" y="270"/>
                      <a:pt x="129" y="459"/>
                      <a:pt x="193" y="515"/>
                    </a:cubicBezTo>
                    <a:cubicBezTo>
                      <a:pt x="254" y="566"/>
                      <a:pt x="325" y="596"/>
                      <a:pt x="404" y="596"/>
                    </a:cubicBezTo>
                    <a:cubicBezTo>
                      <a:pt x="407" y="597"/>
                      <a:pt x="410" y="597"/>
                      <a:pt x="413" y="597"/>
                    </a:cubicBezTo>
                    <a:cubicBezTo>
                      <a:pt x="490" y="597"/>
                      <a:pt x="565" y="562"/>
                      <a:pt x="626" y="515"/>
                    </a:cubicBezTo>
                    <a:cubicBezTo>
                      <a:pt x="685" y="472"/>
                      <a:pt x="733" y="417"/>
                      <a:pt x="776" y="359"/>
                    </a:cubicBezTo>
                    <a:cubicBezTo>
                      <a:pt x="791" y="367"/>
                      <a:pt x="805" y="377"/>
                      <a:pt x="821" y="386"/>
                    </a:cubicBezTo>
                    <a:cubicBezTo>
                      <a:pt x="858" y="406"/>
                      <a:pt x="898" y="422"/>
                      <a:pt x="938" y="435"/>
                    </a:cubicBezTo>
                    <a:cubicBezTo>
                      <a:pt x="982" y="448"/>
                      <a:pt x="1027" y="453"/>
                      <a:pt x="1073" y="453"/>
                    </a:cubicBezTo>
                    <a:cubicBezTo>
                      <a:pt x="1107" y="453"/>
                      <a:pt x="1141" y="450"/>
                      <a:pt x="1174" y="445"/>
                    </a:cubicBezTo>
                    <a:cubicBezTo>
                      <a:pt x="1214" y="439"/>
                      <a:pt x="1252" y="423"/>
                      <a:pt x="1287" y="409"/>
                    </a:cubicBezTo>
                    <a:cubicBezTo>
                      <a:pt x="1325" y="395"/>
                      <a:pt x="1359" y="370"/>
                      <a:pt x="1393" y="346"/>
                    </a:cubicBezTo>
                    <a:cubicBezTo>
                      <a:pt x="1429" y="322"/>
                      <a:pt x="1461" y="287"/>
                      <a:pt x="1489" y="256"/>
                    </a:cubicBezTo>
                    <a:cubicBezTo>
                      <a:pt x="1519" y="220"/>
                      <a:pt x="1548" y="181"/>
                      <a:pt x="1572" y="141"/>
                    </a:cubicBezTo>
                    <a:cubicBezTo>
                      <a:pt x="1600" y="98"/>
                      <a:pt x="1590" y="42"/>
                      <a:pt x="1547" y="15"/>
                    </a:cubicBezTo>
                    <a:cubicBezTo>
                      <a:pt x="1532" y="7"/>
                      <a:pt x="1518" y="1"/>
                      <a:pt x="1502" y="1"/>
                    </a:cubicBezTo>
                    <a:cubicBezTo>
                      <a:pt x="1501" y="1"/>
                      <a:pt x="1499" y="1"/>
                      <a:pt x="1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3803705" y="2162698"/>
                <a:ext cx="30589" cy="44507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407" extrusionOk="0">
                    <a:moveTo>
                      <a:pt x="374" y="0"/>
                    </a:moveTo>
                    <a:cubicBezTo>
                      <a:pt x="320" y="0"/>
                      <a:pt x="121" y="135"/>
                      <a:pt x="52" y="292"/>
                    </a:cubicBezTo>
                    <a:cubicBezTo>
                      <a:pt x="0" y="414"/>
                      <a:pt x="3" y="509"/>
                      <a:pt x="43" y="609"/>
                    </a:cubicBezTo>
                    <a:cubicBezTo>
                      <a:pt x="93" y="741"/>
                      <a:pt x="231" y="836"/>
                      <a:pt x="416" y="836"/>
                    </a:cubicBezTo>
                    <a:cubicBezTo>
                      <a:pt x="468" y="836"/>
                      <a:pt x="524" y="829"/>
                      <a:pt x="583" y="812"/>
                    </a:cubicBezTo>
                    <a:lnTo>
                      <a:pt x="583" y="812"/>
                    </a:lnTo>
                    <a:cubicBezTo>
                      <a:pt x="487" y="1031"/>
                      <a:pt x="521" y="1265"/>
                      <a:pt x="742" y="1363"/>
                    </a:cubicBezTo>
                    <a:cubicBezTo>
                      <a:pt x="811" y="1394"/>
                      <a:pt x="862" y="1406"/>
                      <a:pt x="896" y="1406"/>
                    </a:cubicBezTo>
                    <a:cubicBezTo>
                      <a:pt x="954" y="1406"/>
                      <a:pt x="967" y="1372"/>
                      <a:pt x="948" y="1336"/>
                    </a:cubicBezTo>
                    <a:cubicBezTo>
                      <a:pt x="934" y="1306"/>
                      <a:pt x="882" y="1303"/>
                      <a:pt x="844" y="1293"/>
                    </a:cubicBezTo>
                    <a:cubicBezTo>
                      <a:pt x="813" y="1285"/>
                      <a:pt x="776" y="1268"/>
                      <a:pt x="750" y="1252"/>
                    </a:cubicBezTo>
                    <a:cubicBezTo>
                      <a:pt x="680" y="1210"/>
                      <a:pt x="647" y="1150"/>
                      <a:pt x="636" y="1071"/>
                    </a:cubicBezTo>
                    <a:cubicBezTo>
                      <a:pt x="629" y="971"/>
                      <a:pt x="659" y="884"/>
                      <a:pt x="703" y="788"/>
                    </a:cubicBezTo>
                    <a:cubicBezTo>
                      <a:pt x="723" y="751"/>
                      <a:pt x="748" y="719"/>
                      <a:pt x="722" y="686"/>
                    </a:cubicBezTo>
                    <a:cubicBezTo>
                      <a:pt x="711" y="675"/>
                      <a:pt x="699" y="671"/>
                      <a:pt x="686" y="671"/>
                    </a:cubicBezTo>
                    <a:cubicBezTo>
                      <a:pt x="658" y="671"/>
                      <a:pt x="626" y="690"/>
                      <a:pt x="596" y="702"/>
                    </a:cubicBezTo>
                    <a:cubicBezTo>
                      <a:pt x="532" y="722"/>
                      <a:pt x="468" y="735"/>
                      <a:pt x="407" y="735"/>
                    </a:cubicBezTo>
                    <a:cubicBezTo>
                      <a:pt x="310" y="735"/>
                      <a:pt x="222" y="702"/>
                      <a:pt x="156" y="615"/>
                    </a:cubicBezTo>
                    <a:cubicBezTo>
                      <a:pt x="100" y="526"/>
                      <a:pt x="95" y="430"/>
                      <a:pt x="143" y="323"/>
                    </a:cubicBezTo>
                    <a:cubicBezTo>
                      <a:pt x="202" y="212"/>
                      <a:pt x="282" y="148"/>
                      <a:pt x="395" y="91"/>
                    </a:cubicBezTo>
                    <a:cubicBezTo>
                      <a:pt x="438" y="68"/>
                      <a:pt x="424" y="3"/>
                      <a:pt x="375" y="0"/>
                    </a:cubicBezTo>
                    <a:cubicBezTo>
                      <a:pt x="375" y="0"/>
                      <a:pt x="374" y="0"/>
                      <a:pt x="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3880287" y="2222388"/>
                <a:ext cx="35523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18" extrusionOk="0">
                    <a:moveTo>
                      <a:pt x="107" y="0"/>
                    </a:moveTo>
                    <a:cubicBezTo>
                      <a:pt x="37" y="0"/>
                      <a:pt x="2" y="225"/>
                      <a:pt x="0" y="296"/>
                    </a:cubicBezTo>
                    <a:cubicBezTo>
                      <a:pt x="0" y="326"/>
                      <a:pt x="6" y="359"/>
                      <a:pt x="15" y="389"/>
                    </a:cubicBezTo>
                    <a:cubicBezTo>
                      <a:pt x="49" y="493"/>
                      <a:pt x="139" y="533"/>
                      <a:pt x="243" y="533"/>
                    </a:cubicBezTo>
                    <a:cubicBezTo>
                      <a:pt x="297" y="533"/>
                      <a:pt x="355" y="523"/>
                      <a:pt x="410" y="505"/>
                    </a:cubicBezTo>
                    <a:cubicBezTo>
                      <a:pt x="410" y="525"/>
                      <a:pt x="410" y="546"/>
                      <a:pt x="413" y="566"/>
                    </a:cubicBezTo>
                    <a:cubicBezTo>
                      <a:pt x="424" y="729"/>
                      <a:pt x="486" y="863"/>
                      <a:pt x="643" y="911"/>
                    </a:cubicBezTo>
                    <a:cubicBezTo>
                      <a:pt x="660" y="916"/>
                      <a:pt x="680" y="918"/>
                      <a:pt x="703" y="918"/>
                    </a:cubicBezTo>
                    <a:cubicBezTo>
                      <a:pt x="857" y="918"/>
                      <a:pt x="1123" y="823"/>
                      <a:pt x="1071" y="729"/>
                    </a:cubicBezTo>
                    <a:cubicBezTo>
                      <a:pt x="1061" y="709"/>
                      <a:pt x="1038" y="694"/>
                      <a:pt x="1015" y="694"/>
                    </a:cubicBezTo>
                    <a:cubicBezTo>
                      <a:pt x="1006" y="694"/>
                      <a:pt x="997" y="697"/>
                      <a:pt x="988" y="702"/>
                    </a:cubicBezTo>
                    <a:cubicBezTo>
                      <a:pt x="938" y="732"/>
                      <a:pt x="888" y="758"/>
                      <a:pt x="834" y="777"/>
                    </a:cubicBezTo>
                    <a:cubicBezTo>
                      <a:pt x="793" y="789"/>
                      <a:pt x="757" y="795"/>
                      <a:pt x="725" y="795"/>
                    </a:cubicBezTo>
                    <a:cubicBezTo>
                      <a:pt x="567" y="795"/>
                      <a:pt x="520" y="646"/>
                      <a:pt x="529" y="429"/>
                    </a:cubicBezTo>
                    <a:cubicBezTo>
                      <a:pt x="530" y="397"/>
                      <a:pt x="507" y="370"/>
                      <a:pt x="474" y="370"/>
                    </a:cubicBezTo>
                    <a:cubicBezTo>
                      <a:pt x="465" y="370"/>
                      <a:pt x="456" y="372"/>
                      <a:pt x="446" y="376"/>
                    </a:cubicBezTo>
                    <a:cubicBezTo>
                      <a:pt x="383" y="401"/>
                      <a:pt x="317" y="423"/>
                      <a:pt x="250" y="430"/>
                    </a:cubicBezTo>
                    <a:cubicBezTo>
                      <a:pt x="167" y="430"/>
                      <a:pt x="145" y="412"/>
                      <a:pt x="124" y="386"/>
                    </a:cubicBezTo>
                    <a:cubicBezTo>
                      <a:pt x="72" y="301"/>
                      <a:pt x="118" y="157"/>
                      <a:pt x="152" y="65"/>
                    </a:cubicBezTo>
                    <a:cubicBezTo>
                      <a:pt x="164" y="36"/>
                      <a:pt x="142" y="2"/>
                      <a:pt x="109" y="1"/>
                    </a:cubicBezTo>
                    <a:cubicBezTo>
                      <a:pt x="109" y="1"/>
                      <a:pt x="10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3955256" y="2253958"/>
                <a:ext cx="4229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91" extrusionOk="0">
                    <a:moveTo>
                      <a:pt x="118" y="0"/>
                    </a:moveTo>
                    <a:cubicBezTo>
                      <a:pt x="99" y="0"/>
                      <a:pt x="80" y="14"/>
                      <a:pt x="73" y="34"/>
                    </a:cubicBezTo>
                    <a:cubicBezTo>
                      <a:pt x="33" y="148"/>
                      <a:pt x="0" y="271"/>
                      <a:pt x="15" y="391"/>
                    </a:cubicBezTo>
                    <a:cubicBezTo>
                      <a:pt x="19" y="417"/>
                      <a:pt x="22" y="443"/>
                      <a:pt x="29" y="467"/>
                    </a:cubicBezTo>
                    <a:cubicBezTo>
                      <a:pt x="35" y="487"/>
                      <a:pt x="43" y="509"/>
                      <a:pt x="52" y="528"/>
                    </a:cubicBezTo>
                    <a:cubicBezTo>
                      <a:pt x="62" y="545"/>
                      <a:pt x="73" y="560"/>
                      <a:pt x="85" y="578"/>
                    </a:cubicBezTo>
                    <a:cubicBezTo>
                      <a:pt x="95" y="593"/>
                      <a:pt x="112" y="603"/>
                      <a:pt x="126" y="616"/>
                    </a:cubicBezTo>
                    <a:cubicBezTo>
                      <a:pt x="136" y="625"/>
                      <a:pt x="149" y="632"/>
                      <a:pt x="162" y="638"/>
                    </a:cubicBezTo>
                    <a:cubicBezTo>
                      <a:pt x="179" y="646"/>
                      <a:pt x="199" y="654"/>
                      <a:pt x="219" y="658"/>
                    </a:cubicBezTo>
                    <a:cubicBezTo>
                      <a:pt x="237" y="662"/>
                      <a:pt x="255" y="663"/>
                      <a:pt x="273" y="663"/>
                    </a:cubicBezTo>
                    <a:cubicBezTo>
                      <a:pt x="296" y="663"/>
                      <a:pt x="320" y="660"/>
                      <a:pt x="344" y="656"/>
                    </a:cubicBezTo>
                    <a:cubicBezTo>
                      <a:pt x="367" y="651"/>
                      <a:pt x="391" y="642"/>
                      <a:pt x="413" y="632"/>
                    </a:cubicBezTo>
                    <a:cubicBezTo>
                      <a:pt x="441" y="622"/>
                      <a:pt x="467" y="608"/>
                      <a:pt x="494" y="592"/>
                    </a:cubicBezTo>
                    <a:cubicBezTo>
                      <a:pt x="530" y="570"/>
                      <a:pt x="564" y="545"/>
                      <a:pt x="596" y="517"/>
                    </a:cubicBezTo>
                    <a:cubicBezTo>
                      <a:pt x="627" y="691"/>
                      <a:pt x="709" y="841"/>
                      <a:pt x="875" y="884"/>
                    </a:cubicBezTo>
                    <a:cubicBezTo>
                      <a:pt x="891" y="887"/>
                      <a:pt x="908" y="888"/>
                      <a:pt x="925" y="890"/>
                    </a:cubicBezTo>
                    <a:cubicBezTo>
                      <a:pt x="931" y="891"/>
                      <a:pt x="936" y="891"/>
                      <a:pt x="941" y="891"/>
                    </a:cubicBezTo>
                    <a:cubicBezTo>
                      <a:pt x="953" y="891"/>
                      <a:pt x="965" y="889"/>
                      <a:pt x="978" y="888"/>
                    </a:cubicBezTo>
                    <a:cubicBezTo>
                      <a:pt x="998" y="885"/>
                      <a:pt x="1018" y="881"/>
                      <a:pt x="1040" y="875"/>
                    </a:cubicBezTo>
                    <a:cubicBezTo>
                      <a:pt x="1083" y="865"/>
                      <a:pt x="1124" y="844"/>
                      <a:pt x="1161" y="821"/>
                    </a:cubicBezTo>
                    <a:cubicBezTo>
                      <a:pt x="1217" y="787"/>
                      <a:pt x="1267" y="744"/>
                      <a:pt x="1315" y="699"/>
                    </a:cubicBezTo>
                    <a:cubicBezTo>
                      <a:pt x="1332" y="681"/>
                      <a:pt x="1336" y="651"/>
                      <a:pt x="1318" y="631"/>
                    </a:cubicBezTo>
                    <a:cubicBezTo>
                      <a:pt x="1309" y="621"/>
                      <a:pt x="1295" y="616"/>
                      <a:pt x="1281" y="616"/>
                    </a:cubicBezTo>
                    <a:cubicBezTo>
                      <a:pt x="1269" y="616"/>
                      <a:pt x="1258" y="619"/>
                      <a:pt x="1249" y="628"/>
                    </a:cubicBezTo>
                    <a:cubicBezTo>
                      <a:pt x="1233" y="643"/>
                      <a:pt x="1217" y="658"/>
                      <a:pt x="1202" y="672"/>
                    </a:cubicBezTo>
                    <a:cubicBezTo>
                      <a:pt x="1181" y="689"/>
                      <a:pt x="1159" y="706"/>
                      <a:pt x="1137" y="724"/>
                    </a:cubicBezTo>
                    <a:cubicBezTo>
                      <a:pt x="1136" y="724"/>
                      <a:pt x="1135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4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5"/>
                      <a:pt x="1134" y="725"/>
                    </a:cubicBezTo>
                    <a:lnTo>
                      <a:pt x="1134" y="725"/>
                    </a:lnTo>
                    <a:cubicBezTo>
                      <a:pt x="1133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2" y="726"/>
                      <a:pt x="1132" y="726"/>
                    </a:cubicBezTo>
                    <a:lnTo>
                      <a:pt x="1132" y="726"/>
                    </a:lnTo>
                    <a:cubicBezTo>
                      <a:pt x="1132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22" y="733"/>
                      <a:pt x="1109" y="743"/>
                      <a:pt x="1097" y="749"/>
                    </a:cubicBezTo>
                    <a:cubicBezTo>
                      <a:pt x="1077" y="759"/>
                      <a:pt x="1055" y="771"/>
                      <a:pt x="1034" y="778"/>
                    </a:cubicBezTo>
                    <a:cubicBezTo>
                      <a:pt x="1011" y="785"/>
                      <a:pt x="987" y="790"/>
                      <a:pt x="961" y="794"/>
                    </a:cubicBezTo>
                    <a:cubicBezTo>
                      <a:pt x="955" y="794"/>
                      <a:pt x="950" y="794"/>
                      <a:pt x="943" y="794"/>
                    </a:cubicBezTo>
                    <a:cubicBezTo>
                      <a:pt x="940" y="794"/>
                      <a:pt x="937" y="794"/>
                      <a:pt x="934" y="794"/>
                    </a:cubicBezTo>
                    <a:cubicBezTo>
                      <a:pt x="924" y="794"/>
                      <a:pt x="912" y="792"/>
                      <a:pt x="904" y="790"/>
                    </a:cubicBezTo>
                    <a:cubicBezTo>
                      <a:pt x="889" y="787"/>
                      <a:pt x="875" y="781"/>
                      <a:pt x="861" y="775"/>
                    </a:cubicBezTo>
                    <a:cubicBezTo>
                      <a:pt x="844" y="765"/>
                      <a:pt x="826" y="757"/>
                      <a:pt x="811" y="742"/>
                    </a:cubicBezTo>
                    <a:cubicBezTo>
                      <a:pt x="793" y="724"/>
                      <a:pt x="776" y="708"/>
                      <a:pt x="762" y="686"/>
                    </a:cubicBezTo>
                    <a:cubicBezTo>
                      <a:pt x="752" y="671"/>
                      <a:pt x="740" y="652"/>
                      <a:pt x="732" y="636"/>
                    </a:cubicBezTo>
                    <a:cubicBezTo>
                      <a:pt x="722" y="616"/>
                      <a:pt x="712" y="593"/>
                      <a:pt x="705" y="572"/>
                    </a:cubicBezTo>
                    <a:cubicBezTo>
                      <a:pt x="689" y="520"/>
                      <a:pt x="676" y="470"/>
                      <a:pt x="669" y="416"/>
                    </a:cubicBezTo>
                    <a:cubicBezTo>
                      <a:pt x="666" y="393"/>
                      <a:pt x="645" y="379"/>
                      <a:pt x="623" y="379"/>
                    </a:cubicBezTo>
                    <a:cubicBezTo>
                      <a:pt x="612" y="379"/>
                      <a:pt x="601" y="383"/>
                      <a:pt x="593" y="391"/>
                    </a:cubicBezTo>
                    <a:cubicBezTo>
                      <a:pt x="553" y="429"/>
                      <a:pt x="511" y="465"/>
                      <a:pt x="467" y="496"/>
                    </a:cubicBezTo>
                    <a:cubicBezTo>
                      <a:pt x="447" y="509"/>
                      <a:pt x="428" y="520"/>
                      <a:pt x="408" y="530"/>
                    </a:cubicBezTo>
                    <a:cubicBezTo>
                      <a:pt x="390" y="542"/>
                      <a:pt x="372" y="546"/>
                      <a:pt x="354" y="553"/>
                    </a:cubicBezTo>
                    <a:cubicBezTo>
                      <a:pt x="332" y="560"/>
                      <a:pt x="311" y="565"/>
                      <a:pt x="288" y="568"/>
                    </a:cubicBezTo>
                    <a:cubicBezTo>
                      <a:pt x="271" y="568"/>
                      <a:pt x="254" y="568"/>
                      <a:pt x="236" y="566"/>
                    </a:cubicBezTo>
                    <a:cubicBezTo>
                      <a:pt x="224" y="563"/>
                      <a:pt x="214" y="559"/>
                      <a:pt x="201" y="553"/>
                    </a:cubicBezTo>
                    <a:cubicBezTo>
                      <a:pt x="189" y="549"/>
                      <a:pt x="181" y="542"/>
                      <a:pt x="171" y="535"/>
                    </a:cubicBezTo>
                    <a:cubicBezTo>
                      <a:pt x="161" y="525"/>
                      <a:pt x="155" y="516"/>
                      <a:pt x="146" y="507"/>
                    </a:cubicBezTo>
                    <a:cubicBezTo>
                      <a:pt x="136" y="492"/>
                      <a:pt x="129" y="475"/>
                      <a:pt x="122" y="457"/>
                    </a:cubicBezTo>
                    <a:cubicBezTo>
                      <a:pt x="113" y="429"/>
                      <a:pt x="108" y="401"/>
                      <a:pt x="106" y="371"/>
                    </a:cubicBezTo>
                    <a:cubicBezTo>
                      <a:pt x="103" y="353"/>
                      <a:pt x="103" y="336"/>
                      <a:pt x="106" y="317"/>
                    </a:cubicBezTo>
                    <a:cubicBezTo>
                      <a:pt x="108" y="287"/>
                      <a:pt x="112" y="258"/>
                      <a:pt x="116" y="228"/>
                    </a:cubicBezTo>
                    <a:cubicBezTo>
                      <a:pt x="128" y="171"/>
                      <a:pt x="143" y="117"/>
                      <a:pt x="163" y="62"/>
                    </a:cubicBezTo>
                    <a:cubicBezTo>
                      <a:pt x="172" y="38"/>
                      <a:pt x="158" y="9"/>
                      <a:pt x="133" y="2"/>
                    </a:cubicBezTo>
                    <a:cubicBezTo>
                      <a:pt x="129" y="1"/>
                      <a:pt x="123" y="1"/>
                      <a:pt x="120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3991064" y="2276923"/>
                <a:ext cx="190" cy="63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4" y="1"/>
                      <a:pt x="1" y="2"/>
                      <a:pt x="1" y="2"/>
                    </a:cubicBezTo>
                    <a:cubicBezTo>
                      <a:pt x="4" y="2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4071189" y="2280909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1"/>
                      <a:pt x="4" y="1"/>
                      <a:pt x="3" y="1"/>
                    </a:cubicBezTo>
                    <a:lnTo>
                      <a:pt x="3" y="1"/>
                    </a:lnTo>
                    <a:cubicBezTo>
                      <a:pt x="4" y="1"/>
                      <a:pt x="4" y="1"/>
                      <a:pt x="5" y="1"/>
                    </a:cubicBezTo>
                    <a:close/>
                    <a:moveTo>
                      <a:pt x="3" y="1"/>
                    </a:moveTo>
                    <a:cubicBezTo>
                      <a:pt x="1" y="2"/>
                      <a:pt x="1" y="1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5"/>
              <p:cNvSpPr/>
              <p:nvPr/>
            </p:nvSpPr>
            <p:spPr>
              <a:xfrm>
                <a:off x="4053032" y="2262688"/>
                <a:ext cx="58868" cy="31316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90" extrusionOk="0">
                    <a:moveTo>
                      <a:pt x="583" y="575"/>
                    </a:moveTo>
                    <a:lnTo>
                      <a:pt x="583" y="575"/>
                    </a:lnTo>
                    <a:cubicBezTo>
                      <a:pt x="583" y="575"/>
                      <a:pt x="583" y="575"/>
                      <a:pt x="582" y="576"/>
                    </a:cubicBezTo>
                    <a:lnTo>
                      <a:pt x="582" y="576"/>
                    </a:lnTo>
                    <a:cubicBezTo>
                      <a:pt x="582" y="575"/>
                      <a:pt x="583" y="575"/>
                      <a:pt x="583" y="575"/>
                    </a:cubicBezTo>
                    <a:close/>
                    <a:moveTo>
                      <a:pt x="1170" y="890"/>
                    </a:moveTo>
                    <a:cubicBezTo>
                      <a:pt x="1172" y="890"/>
                      <a:pt x="1174" y="891"/>
                      <a:pt x="1175" y="891"/>
                    </a:cubicBezTo>
                    <a:lnTo>
                      <a:pt x="1175" y="891"/>
                    </a:lnTo>
                    <a:cubicBezTo>
                      <a:pt x="1174" y="890"/>
                      <a:pt x="1173" y="890"/>
                      <a:pt x="1170" y="890"/>
                    </a:cubicBezTo>
                    <a:close/>
                    <a:moveTo>
                      <a:pt x="93" y="1"/>
                    </a:moveTo>
                    <a:cubicBezTo>
                      <a:pt x="29" y="1"/>
                      <a:pt x="15" y="175"/>
                      <a:pt x="8" y="240"/>
                    </a:cubicBezTo>
                    <a:cubicBezTo>
                      <a:pt x="1" y="306"/>
                      <a:pt x="5" y="376"/>
                      <a:pt x="18" y="441"/>
                    </a:cubicBezTo>
                    <a:cubicBezTo>
                      <a:pt x="29" y="496"/>
                      <a:pt x="51" y="549"/>
                      <a:pt x="81" y="598"/>
                    </a:cubicBezTo>
                    <a:cubicBezTo>
                      <a:pt x="144" y="701"/>
                      <a:pt x="241" y="752"/>
                      <a:pt x="351" y="752"/>
                    </a:cubicBezTo>
                    <a:cubicBezTo>
                      <a:pt x="476" y="752"/>
                      <a:pt x="619" y="686"/>
                      <a:pt x="748" y="552"/>
                    </a:cubicBezTo>
                    <a:cubicBezTo>
                      <a:pt x="788" y="675"/>
                      <a:pt x="847" y="791"/>
                      <a:pt x="944" y="879"/>
                    </a:cubicBezTo>
                    <a:cubicBezTo>
                      <a:pt x="984" y="917"/>
                      <a:pt x="1032" y="943"/>
                      <a:pt x="1083" y="965"/>
                    </a:cubicBezTo>
                    <a:cubicBezTo>
                      <a:pt x="1106" y="975"/>
                      <a:pt x="1133" y="982"/>
                      <a:pt x="1159" y="985"/>
                    </a:cubicBezTo>
                    <a:cubicBezTo>
                      <a:pt x="1180" y="988"/>
                      <a:pt x="1202" y="990"/>
                      <a:pt x="1224" y="990"/>
                    </a:cubicBezTo>
                    <a:cubicBezTo>
                      <a:pt x="1234" y="990"/>
                      <a:pt x="1245" y="989"/>
                      <a:pt x="1256" y="989"/>
                    </a:cubicBezTo>
                    <a:cubicBezTo>
                      <a:pt x="1378" y="980"/>
                      <a:pt x="1490" y="919"/>
                      <a:pt x="1581" y="840"/>
                    </a:cubicBezTo>
                    <a:cubicBezTo>
                      <a:pt x="1700" y="738"/>
                      <a:pt x="1786" y="594"/>
                      <a:pt x="1846" y="448"/>
                    </a:cubicBezTo>
                    <a:cubicBezTo>
                      <a:pt x="1861" y="414"/>
                      <a:pt x="1831" y="385"/>
                      <a:pt x="1800" y="385"/>
                    </a:cubicBezTo>
                    <a:cubicBezTo>
                      <a:pt x="1783" y="385"/>
                      <a:pt x="1765" y="395"/>
                      <a:pt x="1756" y="418"/>
                    </a:cubicBezTo>
                    <a:cubicBezTo>
                      <a:pt x="1726" y="489"/>
                      <a:pt x="1712" y="524"/>
                      <a:pt x="1663" y="598"/>
                    </a:cubicBezTo>
                    <a:cubicBezTo>
                      <a:pt x="1642" y="634"/>
                      <a:pt x="1617" y="667"/>
                      <a:pt x="1590" y="697"/>
                    </a:cubicBezTo>
                    <a:cubicBezTo>
                      <a:pt x="1550" y="740"/>
                      <a:pt x="1510" y="777"/>
                      <a:pt x="1463" y="811"/>
                    </a:cubicBezTo>
                    <a:cubicBezTo>
                      <a:pt x="1464" y="811"/>
                      <a:pt x="1464" y="810"/>
                      <a:pt x="1467" y="810"/>
                    </a:cubicBezTo>
                    <a:cubicBezTo>
                      <a:pt x="1464" y="811"/>
                      <a:pt x="1460" y="816"/>
                      <a:pt x="1455" y="817"/>
                    </a:cubicBezTo>
                    <a:lnTo>
                      <a:pt x="1457" y="814"/>
                    </a:lnTo>
                    <a:lnTo>
                      <a:pt x="1457" y="814"/>
                    </a:lnTo>
                    <a:cubicBezTo>
                      <a:pt x="1380" y="865"/>
                      <a:pt x="1306" y="894"/>
                      <a:pt x="1223" y="894"/>
                    </a:cubicBezTo>
                    <a:cubicBezTo>
                      <a:pt x="1207" y="894"/>
                      <a:pt x="1191" y="893"/>
                      <a:pt x="1175" y="891"/>
                    </a:cubicBezTo>
                    <a:lnTo>
                      <a:pt x="1175" y="891"/>
                    </a:lnTo>
                    <a:cubicBezTo>
                      <a:pt x="1175" y="891"/>
                      <a:pt x="1176" y="891"/>
                      <a:pt x="1176" y="892"/>
                    </a:cubicBezTo>
                    <a:lnTo>
                      <a:pt x="1163" y="890"/>
                    </a:lnTo>
                    <a:lnTo>
                      <a:pt x="1168" y="890"/>
                    </a:lnTo>
                    <a:cubicBezTo>
                      <a:pt x="1139" y="884"/>
                      <a:pt x="1112" y="876"/>
                      <a:pt x="1085" y="863"/>
                    </a:cubicBezTo>
                    <a:cubicBezTo>
                      <a:pt x="1056" y="847"/>
                      <a:pt x="1029" y="829"/>
                      <a:pt x="1006" y="810"/>
                    </a:cubicBezTo>
                    <a:cubicBezTo>
                      <a:pt x="981" y="784"/>
                      <a:pt x="959" y="757"/>
                      <a:pt x="937" y="728"/>
                    </a:cubicBezTo>
                    <a:cubicBezTo>
                      <a:pt x="923" y="707"/>
                      <a:pt x="910" y="685"/>
                      <a:pt x="897" y="662"/>
                    </a:cubicBezTo>
                    <a:cubicBezTo>
                      <a:pt x="877" y="627"/>
                      <a:pt x="863" y="589"/>
                      <a:pt x="848" y="549"/>
                    </a:cubicBezTo>
                    <a:cubicBezTo>
                      <a:pt x="838" y="516"/>
                      <a:pt x="827" y="483"/>
                      <a:pt x="818" y="449"/>
                    </a:cubicBezTo>
                    <a:cubicBezTo>
                      <a:pt x="815" y="433"/>
                      <a:pt x="804" y="419"/>
                      <a:pt x="788" y="413"/>
                    </a:cubicBezTo>
                    <a:cubicBezTo>
                      <a:pt x="784" y="412"/>
                      <a:pt x="778" y="411"/>
                      <a:pt x="773" y="411"/>
                    </a:cubicBezTo>
                    <a:cubicBezTo>
                      <a:pt x="761" y="411"/>
                      <a:pt x="749" y="415"/>
                      <a:pt x="741" y="425"/>
                    </a:cubicBezTo>
                    <a:cubicBezTo>
                      <a:pt x="715" y="455"/>
                      <a:pt x="688" y="485"/>
                      <a:pt x="658" y="512"/>
                    </a:cubicBezTo>
                    <a:cubicBezTo>
                      <a:pt x="634" y="535"/>
                      <a:pt x="608" y="556"/>
                      <a:pt x="581" y="576"/>
                    </a:cubicBezTo>
                    <a:lnTo>
                      <a:pt x="581" y="576"/>
                    </a:lnTo>
                    <a:cubicBezTo>
                      <a:pt x="577" y="578"/>
                      <a:pt x="578" y="578"/>
                      <a:pt x="573" y="582"/>
                    </a:cubicBezTo>
                    <a:lnTo>
                      <a:pt x="575" y="581"/>
                    </a:lnTo>
                    <a:lnTo>
                      <a:pt x="575" y="581"/>
                    </a:lnTo>
                    <a:cubicBezTo>
                      <a:pt x="510" y="621"/>
                      <a:pt x="510" y="619"/>
                      <a:pt x="462" y="640"/>
                    </a:cubicBezTo>
                    <a:cubicBezTo>
                      <a:pt x="422" y="653"/>
                      <a:pt x="388" y="659"/>
                      <a:pt x="356" y="659"/>
                    </a:cubicBezTo>
                    <a:cubicBezTo>
                      <a:pt x="302" y="659"/>
                      <a:pt x="257" y="640"/>
                      <a:pt x="211" y="605"/>
                    </a:cubicBezTo>
                    <a:cubicBezTo>
                      <a:pt x="194" y="589"/>
                      <a:pt x="180" y="571"/>
                      <a:pt x="165" y="552"/>
                    </a:cubicBezTo>
                    <a:cubicBezTo>
                      <a:pt x="150" y="526"/>
                      <a:pt x="137" y="499"/>
                      <a:pt x="125" y="471"/>
                    </a:cubicBezTo>
                    <a:cubicBezTo>
                      <a:pt x="121" y="455"/>
                      <a:pt x="117" y="439"/>
                      <a:pt x="111" y="420"/>
                    </a:cubicBezTo>
                    <a:cubicBezTo>
                      <a:pt x="104" y="396"/>
                      <a:pt x="102" y="369"/>
                      <a:pt x="101" y="342"/>
                    </a:cubicBezTo>
                    <a:cubicBezTo>
                      <a:pt x="98" y="310"/>
                      <a:pt x="98" y="277"/>
                      <a:pt x="102" y="246"/>
                    </a:cubicBezTo>
                    <a:cubicBezTo>
                      <a:pt x="107" y="184"/>
                      <a:pt x="118" y="123"/>
                      <a:pt x="137" y="62"/>
                    </a:cubicBezTo>
                    <a:cubicBezTo>
                      <a:pt x="145" y="31"/>
                      <a:pt x="124" y="2"/>
                      <a:pt x="95" y="1"/>
                    </a:cubicBezTo>
                    <a:cubicBezTo>
                      <a:pt x="94" y="1"/>
                      <a:pt x="94" y="1"/>
                      <a:pt x="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5"/>
              <p:cNvSpPr/>
              <p:nvPr/>
            </p:nvSpPr>
            <p:spPr>
              <a:xfrm>
                <a:off x="4089948" y="2290873"/>
                <a:ext cx="127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5"/>
              <p:cNvSpPr/>
              <p:nvPr/>
            </p:nvSpPr>
            <p:spPr>
              <a:xfrm>
                <a:off x="4099089" y="228837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7" y="1"/>
                    </a:moveTo>
                    <a:cubicBezTo>
                      <a:pt x="5" y="2"/>
                      <a:pt x="5" y="3"/>
                      <a:pt x="4" y="3"/>
                    </a:cubicBezTo>
                    <a:cubicBezTo>
                      <a:pt x="5" y="3"/>
                      <a:pt x="6" y="2"/>
                      <a:pt x="7" y="1"/>
                    </a:cubicBezTo>
                    <a:close/>
                    <a:moveTo>
                      <a:pt x="4" y="3"/>
                    </a:moveTo>
                    <a:cubicBezTo>
                      <a:pt x="3" y="4"/>
                      <a:pt x="2" y="4"/>
                      <a:pt x="1" y="5"/>
                    </a:cubicBezTo>
                    <a:cubicBezTo>
                      <a:pt x="3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>
                <a:off x="4130722" y="2272146"/>
                <a:ext cx="43463" cy="1676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30" extrusionOk="0">
                    <a:moveTo>
                      <a:pt x="831" y="196"/>
                    </a:moveTo>
                    <a:lnTo>
                      <a:pt x="831" y="196"/>
                    </a:lnTo>
                    <a:cubicBezTo>
                      <a:pt x="831" y="196"/>
                      <a:pt x="832" y="196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2" y="196"/>
                      <a:pt x="831" y="196"/>
                    </a:cubicBezTo>
                    <a:close/>
                    <a:moveTo>
                      <a:pt x="1311" y="1"/>
                    </a:moveTo>
                    <a:cubicBezTo>
                      <a:pt x="1298" y="1"/>
                      <a:pt x="1285" y="5"/>
                      <a:pt x="1275" y="16"/>
                    </a:cubicBezTo>
                    <a:cubicBezTo>
                      <a:pt x="1200" y="87"/>
                      <a:pt x="1107" y="177"/>
                      <a:pt x="1017" y="217"/>
                    </a:cubicBezTo>
                    <a:cubicBezTo>
                      <a:pt x="975" y="230"/>
                      <a:pt x="960" y="230"/>
                      <a:pt x="941" y="230"/>
                    </a:cubicBezTo>
                    <a:cubicBezTo>
                      <a:pt x="906" y="228"/>
                      <a:pt x="865" y="214"/>
                      <a:pt x="833" y="197"/>
                    </a:cubicBezTo>
                    <a:lnTo>
                      <a:pt x="833" y="197"/>
                    </a:lnTo>
                    <a:cubicBezTo>
                      <a:pt x="833" y="197"/>
                      <a:pt x="834" y="197"/>
                      <a:pt x="834" y="197"/>
                    </a:cubicBezTo>
                    <a:cubicBezTo>
                      <a:pt x="833" y="197"/>
                      <a:pt x="833" y="197"/>
                      <a:pt x="832" y="197"/>
                    </a:cubicBezTo>
                    <a:lnTo>
                      <a:pt x="832" y="197"/>
                    </a:lnTo>
                    <a:cubicBezTo>
                      <a:pt x="832" y="197"/>
                      <a:pt x="832" y="197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831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763" y="159"/>
                      <a:pt x="729" y="141"/>
                      <a:pt x="707" y="141"/>
                    </a:cubicBezTo>
                    <a:cubicBezTo>
                      <a:pt x="666" y="141"/>
                      <a:pt x="671" y="207"/>
                      <a:pt x="569" y="332"/>
                    </a:cubicBezTo>
                    <a:cubicBezTo>
                      <a:pt x="536" y="369"/>
                      <a:pt x="507" y="395"/>
                      <a:pt x="464" y="412"/>
                    </a:cubicBezTo>
                    <a:cubicBezTo>
                      <a:pt x="443" y="419"/>
                      <a:pt x="423" y="423"/>
                      <a:pt x="404" y="423"/>
                    </a:cubicBezTo>
                    <a:cubicBezTo>
                      <a:pt x="371" y="423"/>
                      <a:pt x="339" y="412"/>
                      <a:pt x="301" y="385"/>
                    </a:cubicBezTo>
                    <a:cubicBezTo>
                      <a:pt x="271" y="366"/>
                      <a:pt x="237" y="331"/>
                      <a:pt x="211" y="303"/>
                    </a:cubicBezTo>
                    <a:cubicBezTo>
                      <a:pt x="175" y="261"/>
                      <a:pt x="153" y="206"/>
                      <a:pt x="113" y="206"/>
                    </a:cubicBezTo>
                    <a:cubicBezTo>
                      <a:pt x="106" y="206"/>
                      <a:pt x="98" y="207"/>
                      <a:pt x="89" y="212"/>
                    </a:cubicBezTo>
                    <a:cubicBezTo>
                      <a:pt x="0" y="259"/>
                      <a:pt x="164" y="416"/>
                      <a:pt x="242" y="474"/>
                    </a:cubicBezTo>
                    <a:cubicBezTo>
                      <a:pt x="291" y="510"/>
                      <a:pt x="351" y="530"/>
                      <a:pt x="411" y="530"/>
                    </a:cubicBezTo>
                    <a:cubicBezTo>
                      <a:pt x="456" y="530"/>
                      <a:pt x="502" y="519"/>
                      <a:pt x="544" y="495"/>
                    </a:cubicBezTo>
                    <a:cubicBezTo>
                      <a:pt x="600" y="464"/>
                      <a:pt x="639" y="424"/>
                      <a:pt x="672" y="382"/>
                    </a:cubicBezTo>
                    <a:cubicBezTo>
                      <a:pt x="696" y="349"/>
                      <a:pt x="719" y="316"/>
                      <a:pt x="741" y="280"/>
                    </a:cubicBezTo>
                    <a:cubicBezTo>
                      <a:pt x="756" y="290"/>
                      <a:pt x="775" y="299"/>
                      <a:pt x="792" y="309"/>
                    </a:cubicBezTo>
                    <a:cubicBezTo>
                      <a:pt x="847" y="335"/>
                      <a:pt x="897" y="347"/>
                      <a:pt x="948" y="347"/>
                    </a:cubicBezTo>
                    <a:cubicBezTo>
                      <a:pt x="975" y="347"/>
                      <a:pt x="1003" y="344"/>
                      <a:pt x="1031" y="338"/>
                    </a:cubicBezTo>
                    <a:cubicBezTo>
                      <a:pt x="1083" y="325"/>
                      <a:pt x="1127" y="295"/>
                      <a:pt x="1170" y="262"/>
                    </a:cubicBezTo>
                    <a:cubicBezTo>
                      <a:pt x="1226" y="225"/>
                      <a:pt x="1303" y="142"/>
                      <a:pt x="1348" y="96"/>
                    </a:cubicBezTo>
                    <a:cubicBezTo>
                      <a:pt x="1373" y="70"/>
                      <a:pt x="1369" y="38"/>
                      <a:pt x="1352" y="18"/>
                    </a:cubicBezTo>
                    <a:cubicBezTo>
                      <a:pt x="1341" y="7"/>
                      <a:pt x="1326" y="1"/>
                      <a:pt x="1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>
                <a:off x="3755560" y="2222610"/>
                <a:ext cx="55800" cy="494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64" extrusionOk="0">
                    <a:moveTo>
                      <a:pt x="221" y="1"/>
                    </a:moveTo>
                    <a:cubicBezTo>
                      <a:pt x="215" y="1"/>
                      <a:pt x="212" y="1"/>
                      <a:pt x="206" y="2"/>
                    </a:cubicBezTo>
                    <a:cubicBezTo>
                      <a:pt x="193" y="4"/>
                      <a:pt x="186" y="14"/>
                      <a:pt x="178" y="22"/>
                    </a:cubicBezTo>
                    <a:cubicBezTo>
                      <a:pt x="156" y="47"/>
                      <a:pt x="136" y="72"/>
                      <a:pt x="119" y="97"/>
                    </a:cubicBezTo>
                    <a:cubicBezTo>
                      <a:pt x="95" y="128"/>
                      <a:pt x="77" y="160"/>
                      <a:pt x="62" y="194"/>
                    </a:cubicBezTo>
                    <a:cubicBezTo>
                      <a:pt x="49" y="218"/>
                      <a:pt x="37" y="246"/>
                      <a:pt x="27" y="273"/>
                    </a:cubicBezTo>
                    <a:cubicBezTo>
                      <a:pt x="19" y="297"/>
                      <a:pt x="13" y="323"/>
                      <a:pt x="9" y="347"/>
                    </a:cubicBezTo>
                    <a:cubicBezTo>
                      <a:pt x="0" y="389"/>
                      <a:pt x="4" y="432"/>
                      <a:pt x="13" y="473"/>
                    </a:cubicBezTo>
                    <a:cubicBezTo>
                      <a:pt x="16" y="493"/>
                      <a:pt x="26" y="512"/>
                      <a:pt x="34" y="531"/>
                    </a:cubicBezTo>
                    <a:cubicBezTo>
                      <a:pt x="42" y="548"/>
                      <a:pt x="56" y="565"/>
                      <a:pt x="69" y="581"/>
                    </a:cubicBezTo>
                    <a:cubicBezTo>
                      <a:pt x="77" y="591"/>
                      <a:pt x="90" y="602"/>
                      <a:pt x="100" y="611"/>
                    </a:cubicBezTo>
                    <a:cubicBezTo>
                      <a:pt x="116" y="624"/>
                      <a:pt x="135" y="634"/>
                      <a:pt x="152" y="641"/>
                    </a:cubicBezTo>
                    <a:cubicBezTo>
                      <a:pt x="198" y="661"/>
                      <a:pt x="242" y="667"/>
                      <a:pt x="291" y="668"/>
                    </a:cubicBezTo>
                    <a:cubicBezTo>
                      <a:pt x="341" y="668"/>
                      <a:pt x="391" y="655"/>
                      <a:pt x="438" y="639"/>
                    </a:cubicBezTo>
                    <a:cubicBezTo>
                      <a:pt x="464" y="632"/>
                      <a:pt x="488" y="622"/>
                      <a:pt x="513" y="611"/>
                    </a:cubicBezTo>
                    <a:lnTo>
                      <a:pt x="513" y="611"/>
                    </a:lnTo>
                    <a:cubicBezTo>
                      <a:pt x="391" y="948"/>
                      <a:pt x="534" y="1134"/>
                      <a:pt x="754" y="1134"/>
                    </a:cubicBezTo>
                    <a:cubicBezTo>
                      <a:pt x="862" y="1134"/>
                      <a:pt x="988" y="1090"/>
                      <a:pt x="1110" y="996"/>
                    </a:cubicBezTo>
                    <a:lnTo>
                      <a:pt x="1110" y="996"/>
                    </a:lnTo>
                    <a:cubicBezTo>
                      <a:pt x="1081" y="1159"/>
                      <a:pt x="1095" y="1342"/>
                      <a:pt x="1210" y="1463"/>
                    </a:cubicBezTo>
                    <a:cubicBezTo>
                      <a:pt x="1253" y="1507"/>
                      <a:pt x="1283" y="1520"/>
                      <a:pt x="1317" y="1536"/>
                    </a:cubicBezTo>
                    <a:cubicBezTo>
                      <a:pt x="1353" y="1553"/>
                      <a:pt x="1403" y="1560"/>
                      <a:pt x="1443" y="1563"/>
                    </a:cubicBezTo>
                    <a:cubicBezTo>
                      <a:pt x="1451" y="1563"/>
                      <a:pt x="1458" y="1564"/>
                      <a:pt x="1465" y="1564"/>
                    </a:cubicBezTo>
                    <a:cubicBezTo>
                      <a:pt x="1553" y="1564"/>
                      <a:pt x="1636" y="1533"/>
                      <a:pt x="1713" y="1500"/>
                    </a:cubicBezTo>
                    <a:cubicBezTo>
                      <a:pt x="1764" y="1475"/>
                      <a:pt x="1741" y="1406"/>
                      <a:pt x="1695" y="1406"/>
                    </a:cubicBezTo>
                    <a:cubicBezTo>
                      <a:pt x="1688" y="1406"/>
                      <a:pt x="1680" y="1408"/>
                      <a:pt x="1672" y="1411"/>
                    </a:cubicBezTo>
                    <a:cubicBezTo>
                      <a:pt x="1640" y="1425"/>
                      <a:pt x="1611" y="1438"/>
                      <a:pt x="1552" y="1451"/>
                    </a:cubicBezTo>
                    <a:cubicBezTo>
                      <a:pt x="1529" y="1457"/>
                      <a:pt x="1489" y="1463"/>
                      <a:pt x="1451" y="1463"/>
                    </a:cubicBezTo>
                    <a:cubicBezTo>
                      <a:pt x="1413" y="1463"/>
                      <a:pt x="1379" y="1454"/>
                      <a:pt x="1345" y="1438"/>
                    </a:cubicBezTo>
                    <a:cubicBezTo>
                      <a:pt x="1306" y="1417"/>
                      <a:pt x="1284" y="1398"/>
                      <a:pt x="1256" y="1360"/>
                    </a:cubicBezTo>
                    <a:cubicBezTo>
                      <a:pt x="1216" y="1297"/>
                      <a:pt x="1206" y="1248"/>
                      <a:pt x="1196" y="1175"/>
                    </a:cubicBezTo>
                    <a:cubicBezTo>
                      <a:pt x="1193" y="1105"/>
                      <a:pt x="1196" y="1059"/>
                      <a:pt x="1206" y="1009"/>
                    </a:cubicBezTo>
                    <a:cubicBezTo>
                      <a:pt x="1216" y="959"/>
                      <a:pt x="1229" y="910"/>
                      <a:pt x="1246" y="861"/>
                    </a:cubicBezTo>
                    <a:cubicBezTo>
                      <a:pt x="1253" y="841"/>
                      <a:pt x="1244" y="818"/>
                      <a:pt x="1229" y="808"/>
                    </a:cubicBezTo>
                    <a:cubicBezTo>
                      <a:pt x="1220" y="803"/>
                      <a:pt x="1210" y="800"/>
                      <a:pt x="1200" y="800"/>
                    </a:cubicBezTo>
                    <a:cubicBezTo>
                      <a:pt x="1189" y="800"/>
                      <a:pt x="1179" y="804"/>
                      <a:pt x="1171" y="811"/>
                    </a:cubicBezTo>
                    <a:cubicBezTo>
                      <a:pt x="1127" y="858"/>
                      <a:pt x="1080" y="899"/>
                      <a:pt x="1028" y="937"/>
                    </a:cubicBezTo>
                    <a:cubicBezTo>
                      <a:pt x="985" y="966"/>
                      <a:pt x="942" y="989"/>
                      <a:pt x="894" y="1009"/>
                    </a:cubicBezTo>
                    <a:cubicBezTo>
                      <a:pt x="856" y="1020"/>
                      <a:pt x="819" y="1032"/>
                      <a:pt x="778" y="1035"/>
                    </a:cubicBezTo>
                    <a:cubicBezTo>
                      <a:pt x="756" y="1035"/>
                      <a:pt x="735" y="1035"/>
                      <a:pt x="713" y="1032"/>
                    </a:cubicBezTo>
                    <a:cubicBezTo>
                      <a:pt x="693" y="1026"/>
                      <a:pt x="676" y="1020"/>
                      <a:pt x="657" y="1013"/>
                    </a:cubicBezTo>
                    <a:cubicBezTo>
                      <a:pt x="647" y="1009"/>
                      <a:pt x="637" y="1002"/>
                      <a:pt x="627" y="994"/>
                    </a:cubicBezTo>
                    <a:cubicBezTo>
                      <a:pt x="619" y="984"/>
                      <a:pt x="611" y="976"/>
                      <a:pt x="601" y="967"/>
                    </a:cubicBezTo>
                    <a:cubicBezTo>
                      <a:pt x="594" y="954"/>
                      <a:pt x="587" y="940"/>
                      <a:pt x="580" y="927"/>
                    </a:cubicBezTo>
                    <a:cubicBezTo>
                      <a:pt x="573" y="904"/>
                      <a:pt x="568" y="883"/>
                      <a:pt x="566" y="858"/>
                    </a:cubicBezTo>
                    <a:cubicBezTo>
                      <a:pt x="564" y="823"/>
                      <a:pt x="568" y="788"/>
                      <a:pt x="573" y="752"/>
                    </a:cubicBezTo>
                    <a:cubicBezTo>
                      <a:pt x="579" y="725"/>
                      <a:pt x="586" y="698"/>
                      <a:pt x="593" y="672"/>
                    </a:cubicBezTo>
                    <a:cubicBezTo>
                      <a:pt x="607" y="627"/>
                      <a:pt x="625" y="585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4" y="543"/>
                      <a:pt x="644" y="542"/>
                      <a:pt x="644" y="541"/>
                    </a:cubicBezTo>
                    <a:lnTo>
                      <a:pt x="644" y="541"/>
                    </a:lnTo>
                    <a:cubicBezTo>
                      <a:pt x="644" y="542"/>
                      <a:pt x="644" y="542"/>
                      <a:pt x="643" y="543"/>
                    </a:cubicBezTo>
                    <a:lnTo>
                      <a:pt x="643" y="543"/>
                    </a:lnTo>
                    <a:cubicBezTo>
                      <a:pt x="644" y="542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4" y="541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8" y="536"/>
                      <a:pt x="649" y="530"/>
                      <a:pt x="652" y="525"/>
                    </a:cubicBezTo>
                    <a:cubicBezTo>
                      <a:pt x="656" y="518"/>
                      <a:pt x="659" y="510"/>
                      <a:pt x="659" y="502"/>
                    </a:cubicBezTo>
                    <a:cubicBezTo>
                      <a:pt x="659" y="489"/>
                      <a:pt x="656" y="476"/>
                      <a:pt x="649" y="468"/>
                    </a:cubicBezTo>
                    <a:cubicBezTo>
                      <a:pt x="640" y="458"/>
                      <a:pt x="626" y="452"/>
                      <a:pt x="612" y="452"/>
                    </a:cubicBezTo>
                    <a:cubicBezTo>
                      <a:pt x="604" y="452"/>
                      <a:pt x="597" y="454"/>
                      <a:pt x="591" y="457"/>
                    </a:cubicBezTo>
                    <a:cubicBezTo>
                      <a:pt x="564" y="473"/>
                      <a:pt x="537" y="490"/>
                      <a:pt x="510" y="505"/>
                    </a:cubicBezTo>
                    <a:cubicBezTo>
                      <a:pt x="480" y="520"/>
                      <a:pt x="448" y="535"/>
                      <a:pt x="415" y="546"/>
                    </a:cubicBezTo>
                    <a:cubicBezTo>
                      <a:pt x="382" y="556"/>
                      <a:pt x="348" y="565"/>
                      <a:pt x="312" y="569"/>
                    </a:cubicBezTo>
                    <a:cubicBezTo>
                      <a:pt x="306" y="571"/>
                      <a:pt x="300" y="571"/>
                      <a:pt x="294" y="571"/>
                    </a:cubicBezTo>
                    <a:cubicBezTo>
                      <a:pt x="288" y="571"/>
                      <a:pt x="282" y="571"/>
                      <a:pt x="276" y="569"/>
                    </a:cubicBezTo>
                    <a:cubicBezTo>
                      <a:pt x="262" y="569"/>
                      <a:pt x="245" y="568"/>
                      <a:pt x="231" y="565"/>
                    </a:cubicBezTo>
                    <a:cubicBezTo>
                      <a:pt x="216" y="561"/>
                      <a:pt x="202" y="556"/>
                      <a:pt x="188" y="552"/>
                    </a:cubicBezTo>
                    <a:cubicBezTo>
                      <a:pt x="176" y="546"/>
                      <a:pt x="165" y="539"/>
                      <a:pt x="155" y="531"/>
                    </a:cubicBezTo>
                    <a:cubicBezTo>
                      <a:pt x="146" y="522"/>
                      <a:pt x="136" y="512"/>
                      <a:pt x="129" y="503"/>
                    </a:cubicBezTo>
                    <a:cubicBezTo>
                      <a:pt x="122" y="490"/>
                      <a:pt x="115" y="479"/>
                      <a:pt x="110" y="466"/>
                    </a:cubicBezTo>
                    <a:cubicBezTo>
                      <a:pt x="105" y="450"/>
                      <a:pt x="100" y="433"/>
                      <a:pt x="99" y="417"/>
                    </a:cubicBezTo>
                    <a:lnTo>
                      <a:pt x="99" y="390"/>
                    </a:lnTo>
                    <a:cubicBezTo>
                      <a:pt x="99" y="373"/>
                      <a:pt x="102" y="354"/>
                      <a:pt x="106" y="337"/>
                    </a:cubicBezTo>
                    <a:cubicBezTo>
                      <a:pt x="109" y="324"/>
                      <a:pt x="113" y="311"/>
                      <a:pt x="116" y="301"/>
                    </a:cubicBezTo>
                    <a:cubicBezTo>
                      <a:pt x="123" y="279"/>
                      <a:pt x="135" y="257"/>
                      <a:pt x="143" y="236"/>
                    </a:cubicBezTo>
                    <a:cubicBezTo>
                      <a:pt x="155" y="214"/>
                      <a:pt x="168" y="194"/>
                      <a:pt x="179" y="173"/>
                    </a:cubicBezTo>
                    <a:cubicBezTo>
                      <a:pt x="203" y="137"/>
                      <a:pt x="229" y="104"/>
                      <a:pt x="256" y="72"/>
                    </a:cubicBezTo>
                    <a:cubicBezTo>
                      <a:pt x="264" y="64"/>
                      <a:pt x="265" y="47"/>
                      <a:pt x="264" y="37"/>
                    </a:cubicBezTo>
                    <a:cubicBezTo>
                      <a:pt x="262" y="24"/>
                      <a:pt x="255" y="14"/>
                      <a:pt x="243" y="8"/>
                    </a:cubicBezTo>
                    <a:cubicBezTo>
                      <a:pt x="236" y="2"/>
                      <a:pt x="229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"/>
              <p:cNvSpPr/>
              <p:nvPr/>
            </p:nvSpPr>
            <p:spPr>
              <a:xfrm>
                <a:off x="3850078" y="2277113"/>
                <a:ext cx="37579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01" extrusionOk="0">
                    <a:moveTo>
                      <a:pt x="961" y="1066"/>
                    </a:moveTo>
                    <a:lnTo>
                      <a:pt x="961" y="1066"/>
                    </a:lnTo>
                    <a:cubicBezTo>
                      <a:pt x="961" y="1066"/>
                      <a:pt x="960" y="1066"/>
                      <a:pt x="960" y="1066"/>
                    </a:cubicBezTo>
                    <a:lnTo>
                      <a:pt x="960" y="1066"/>
                    </a:lnTo>
                    <a:cubicBezTo>
                      <a:pt x="960" y="1066"/>
                      <a:pt x="961" y="1066"/>
                      <a:pt x="961" y="1066"/>
                    </a:cubicBezTo>
                    <a:close/>
                    <a:moveTo>
                      <a:pt x="367" y="0"/>
                    </a:moveTo>
                    <a:cubicBezTo>
                      <a:pt x="318" y="0"/>
                      <a:pt x="202" y="164"/>
                      <a:pt x="175" y="204"/>
                    </a:cubicBezTo>
                    <a:cubicBezTo>
                      <a:pt x="69" y="358"/>
                      <a:pt x="0" y="593"/>
                      <a:pt x="66" y="772"/>
                    </a:cubicBezTo>
                    <a:cubicBezTo>
                      <a:pt x="95" y="853"/>
                      <a:pt x="163" y="909"/>
                      <a:pt x="262" y="909"/>
                    </a:cubicBezTo>
                    <a:cubicBezTo>
                      <a:pt x="317" y="909"/>
                      <a:pt x="382" y="891"/>
                      <a:pt x="456" y="851"/>
                    </a:cubicBezTo>
                    <a:cubicBezTo>
                      <a:pt x="504" y="824"/>
                      <a:pt x="573" y="773"/>
                      <a:pt x="612" y="741"/>
                    </a:cubicBezTo>
                    <a:lnTo>
                      <a:pt x="612" y="741"/>
                    </a:lnTo>
                    <a:cubicBezTo>
                      <a:pt x="603" y="851"/>
                      <a:pt x="612" y="960"/>
                      <a:pt x="655" y="1060"/>
                    </a:cubicBezTo>
                    <a:cubicBezTo>
                      <a:pt x="686" y="1141"/>
                      <a:pt x="754" y="1200"/>
                      <a:pt x="850" y="1200"/>
                    </a:cubicBezTo>
                    <a:cubicBezTo>
                      <a:pt x="867" y="1200"/>
                      <a:pt x="885" y="1198"/>
                      <a:pt x="904" y="1194"/>
                    </a:cubicBezTo>
                    <a:cubicBezTo>
                      <a:pt x="997" y="1174"/>
                      <a:pt x="1090" y="1081"/>
                      <a:pt x="1152" y="1010"/>
                    </a:cubicBezTo>
                    <a:cubicBezTo>
                      <a:pt x="1188" y="972"/>
                      <a:pt x="1154" y="929"/>
                      <a:pt x="1119" y="929"/>
                    </a:cubicBezTo>
                    <a:cubicBezTo>
                      <a:pt x="1109" y="929"/>
                      <a:pt x="1098" y="933"/>
                      <a:pt x="1089" y="942"/>
                    </a:cubicBezTo>
                    <a:cubicBezTo>
                      <a:pt x="1020" y="1020"/>
                      <a:pt x="996" y="1038"/>
                      <a:pt x="957" y="1068"/>
                    </a:cubicBezTo>
                    <a:cubicBezTo>
                      <a:pt x="957" y="1068"/>
                      <a:pt x="957" y="1068"/>
                      <a:pt x="957" y="1068"/>
                    </a:cubicBezTo>
                    <a:lnTo>
                      <a:pt x="957" y="1068"/>
                    </a:lnTo>
                    <a:cubicBezTo>
                      <a:pt x="916" y="1096"/>
                      <a:pt x="890" y="1104"/>
                      <a:pt x="857" y="1109"/>
                    </a:cubicBezTo>
                    <a:cubicBezTo>
                      <a:pt x="855" y="1109"/>
                      <a:pt x="853" y="1109"/>
                      <a:pt x="851" y="1109"/>
                    </a:cubicBezTo>
                    <a:cubicBezTo>
                      <a:pt x="812" y="1109"/>
                      <a:pt x="790" y="1093"/>
                      <a:pt x="764" y="1063"/>
                    </a:cubicBezTo>
                    <a:cubicBezTo>
                      <a:pt x="683" y="944"/>
                      <a:pt x="698" y="758"/>
                      <a:pt x="725" y="619"/>
                    </a:cubicBezTo>
                    <a:cubicBezTo>
                      <a:pt x="729" y="591"/>
                      <a:pt x="703" y="568"/>
                      <a:pt x="676" y="568"/>
                    </a:cubicBezTo>
                    <a:cubicBezTo>
                      <a:pt x="666" y="568"/>
                      <a:pt x="655" y="572"/>
                      <a:pt x="646" y="580"/>
                    </a:cubicBezTo>
                    <a:cubicBezTo>
                      <a:pt x="559" y="666"/>
                      <a:pt x="463" y="751"/>
                      <a:pt x="351" y="798"/>
                    </a:cubicBezTo>
                    <a:cubicBezTo>
                      <a:pt x="314" y="810"/>
                      <a:pt x="287" y="815"/>
                      <a:pt x="264" y="815"/>
                    </a:cubicBezTo>
                    <a:cubicBezTo>
                      <a:pt x="230" y="815"/>
                      <a:pt x="209" y="803"/>
                      <a:pt x="188" y="788"/>
                    </a:cubicBezTo>
                    <a:cubicBezTo>
                      <a:pt x="124" y="722"/>
                      <a:pt x="126" y="619"/>
                      <a:pt x="144" y="527"/>
                    </a:cubicBezTo>
                    <a:cubicBezTo>
                      <a:pt x="179" y="351"/>
                      <a:pt x="274" y="199"/>
                      <a:pt x="398" y="83"/>
                    </a:cubicBezTo>
                    <a:cubicBezTo>
                      <a:pt x="430" y="55"/>
                      <a:pt x="411" y="3"/>
                      <a:pt x="368" y="0"/>
                    </a:cubicBezTo>
                    <a:cubicBezTo>
                      <a:pt x="368" y="0"/>
                      <a:pt x="368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"/>
              <p:cNvSpPr/>
              <p:nvPr/>
            </p:nvSpPr>
            <p:spPr>
              <a:xfrm>
                <a:off x="3926218" y="2321841"/>
                <a:ext cx="15152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83" extrusionOk="0">
                    <a:moveTo>
                      <a:pt x="79" y="1"/>
                    </a:moveTo>
                    <a:cubicBezTo>
                      <a:pt x="9" y="1"/>
                      <a:pt x="0" y="196"/>
                      <a:pt x="6" y="266"/>
                    </a:cubicBezTo>
                    <a:cubicBezTo>
                      <a:pt x="9" y="343"/>
                      <a:pt x="42" y="415"/>
                      <a:pt x="109" y="453"/>
                    </a:cubicBezTo>
                    <a:cubicBezTo>
                      <a:pt x="148" y="476"/>
                      <a:pt x="190" y="483"/>
                      <a:pt x="232" y="483"/>
                    </a:cubicBezTo>
                    <a:cubicBezTo>
                      <a:pt x="253" y="483"/>
                      <a:pt x="273" y="481"/>
                      <a:pt x="294" y="479"/>
                    </a:cubicBezTo>
                    <a:cubicBezTo>
                      <a:pt x="325" y="475"/>
                      <a:pt x="446" y="452"/>
                      <a:pt x="464" y="423"/>
                    </a:cubicBezTo>
                    <a:cubicBezTo>
                      <a:pt x="479" y="406"/>
                      <a:pt x="473" y="373"/>
                      <a:pt x="451" y="359"/>
                    </a:cubicBezTo>
                    <a:cubicBezTo>
                      <a:pt x="443" y="352"/>
                      <a:pt x="432" y="347"/>
                      <a:pt x="423" y="347"/>
                    </a:cubicBezTo>
                    <a:cubicBezTo>
                      <a:pt x="421" y="347"/>
                      <a:pt x="418" y="348"/>
                      <a:pt x="416" y="349"/>
                    </a:cubicBezTo>
                    <a:cubicBezTo>
                      <a:pt x="355" y="368"/>
                      <a:pt x="296" y="385"/>
                      <a:pt x="237" y="385"/>
                    </a:cubicBezTo>
                    <a:cubicBezTo>
                      <a:pt x="222" y="385"/>
                      <a:pt x="207" y="384"/>
                      <a:pt x="192" y="382"/>
                    </a:cubicBezTo>
                    <a:cubicBezTo>
                      <a:pt x="149" y="372"/>
                      <a:pt x="129" y="357"/>
                      <a:pt x="111" y="310"/>
                    </a:cubicBezTo>
                    <a:cubicBezTo>
                      <a:pt x="93" y="247"/>
                      <a:pt x="101" y="174"/>
                      <a:pt x="113" y="110"/>
                    </a:cubicBezTo>
                    <a:cubicBezTo>
                      <a:pt x="118" y="85"/>
                      <a:pt x="131" y="48"/>
                      <a:pt x="121" y="27"/>
                    </a:cubicBezTo>
                    <a:cubicBezTo>
                      <a:pt x="113" y="12"/>
                      <a:pt x="99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>
                <a:off x="3969934" y="2333545"/>
                <a:ext cx="17809" cy="1233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90" extrusionOk="0">
                    <a:moveTo>
                      <a:pt x="130" y="0"/>
                    </a:moveTo>
                    <a:cubicBezTo>
                      <a:pt x="0" y="0"/>
                      <a:pt x="118" y="283"/>
                      <a:pt x="259" y="354"/>
                    </a:cubicBezTo>
                    <a:cubicBezTo>
                      <a:pt x="299" y="373"/>
                      <a:pt x="370" y="389"/>
                      <a:pt x="431" y="389"/>
                    </a:cubicBezTo>
                    <a:cubicBezTo>
                      <a:pt x="477" y="389"/>
                      <a:pt x="517" y="380"/>
                      <a:pt x="533" y="355"/>
                    </a:cubicBezTo>
                    <a:cubicBezTo>
                      <a:pt x="562" y="318"/>
                      <a:pt x="545" y="262"/>
                      <a:pt x="467" y="262"/>
                    </a:cubicBezTo>
                    <a:cubicBezTo>
                      <a:pt x="461" y="262"/>
                      <a:pt x="456" y="262"/>
                      <a:pt x="450" y="262"/>
                    </a:cubicBezTo>
                    <a:cubicBezTo>
                      <a:pt x="439" y="263"/>
                      <a:pt x="429" y="263"/>
                      <a:pt x="419" y="263"/>
                    </a:cubicBezTo>
                    <a:cubicBezTo>
                      <a:pt x="341" y="263"/>
                      <a:pt x="289" y="246"/>
                      <a:pt x="238" y="181"/>
                    </a:cubicBezTo>
                    <a:cubicBezTo>
                      <a:pt x="209" y="132"/>
                      <a:pt x="199" y="98"/>
                      <a:pt x="189" y="48"/>
                    </a:cubicBezTo>
                    <a:cubicBezTo>
                      <a:pt x="185" y="20"/>
                      <a:pt x="159" y="2"/>
                      <a:pt x="135" y="0"/>
                    </a:cubicBezTo>
                    <a:cubicBezTo>
                      <a:pt x="133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"/>
              <p:cNvSpPr/>
              <p:nvPr/>
            </p:nvSpPr>
            <p:spPr>
              <a:xfrm>
                <a:off x="3803800" y="2338163"/>
                <a:ext cx="35239" cy="27678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875" extrusionOk="0">
                    <a:moveTo>
                      <a:pt x="91" y="0"/>
                    </a:moveTo>
                    <a:cubicBezTo>
                      <a:pt x="10" y="0"/>
                      <a:pt x="0" y="285"/>
                      <a:pt x="7" y="367"/>
                    </a:cubicBezTo>
                    <a:cubicBezTo>
                      <a:pt x="24" y="539"/>
                      <a:pt x="84" y="635"/>
                      <a:pt x="140" y="679"/>
                    </a:cubicBezTo>
                    <a:cubicBezTo>
                      <a:pt x="177" y="710"/>
                      <a:pt x="221" y="730"/>
                      <a:pt x="272" y="730"/>
                    </a:cubicBezTo>
                    <a:cubicBezTo>
                      <a:pt x="343" y="730"/>
                      <a:pt x="428" y="691"/>
                      <a:pt x="521" y="586"/>
                    </a:cubicBezTo>
                    <a:cubicBezTo>
                      <a:pt x="556" y="692"/>
                      <a:pt x="606" y="799"/>
                      <a:pt x="706" y="851"/>
                    </a:cubicBezTo>
                    <a:cubicBezTo>
                      <a:pt x="737" y="868"/>
                      <a:pt x="774" y="874"/>
                      <a:pt x="812" y="874"/>
                    </a:cubicBezTo>
                    <a:cubicBezTo>
                      <a:pt x="942" y="874"/>
                      <a:pt x="1088" y="795"/>
                      <a:pt x="1101" y="749"/>
                    </a:cubicBezTo>
                    <a:cubicBezTo>
                      <a:pt x="1114" y="715"/>
                      <a:pt x="1084" y="686"/>
                      <a:pt x="1056" y="686"/>
                    </a:cubicBezTo>
                    <a:cubicBezTo>
                      <a:pt x="1049" y="686"/>
                      <a:pt x="1041" y="688"/>
                      <a:pt x="1035" y="692"/>
                    </a:cubicBezTo>
                    <a:cubicBezTo>
                      <a:pt x="949" y="746"/>
                      <a:pt x="878" y="778"/>
                      <a:pt x="817" y="778"/>
                    </a:cubicBezTo>
                    <a:cubicBezTo>
                      <a:pt x="716" y="778"/>
                      <a:pt x="645" y="689"/>
                      <a:pt x="591" y="472"/>
                    </a:cubicBezTo>
                    <a:cubicBezTo>
                      <a:pt x="585" y="447"/>
                      <a:pt x="564" y="434"/>
                      <a:pt x="543" y="434"/>
                    </a:cubicBezTo>
                    <a:cubicBezTo>
                      <a:pt x="528" y="434"/>
                      <a:pt x="513" y="441"/>
                      <a:pt x="501" y="456"/>
                    </a:cubicBezTo>
                    <a:cubicBezTo>
                      <a:pt x="470" y="499"/>
                      <a:pt x="461" y="509"/>
                      <a:pt x="425" y="546"/>
                    </a:cubicBezTo>
                    <a:cubicBezTo>
                      <a:pt x="404" y="567"/>
                      <a:pt x="368" y="599"/>
                      <a:pt x="335" y="615"/>
                    </a:cubicBezTo>
                    <a:cubicBezTo>
                      <a:pt x="313" y="625"/>
                      <a:pt x="292" y="632"/>
                      <a:pt x="270" y="632"/>
                    </a:cubicBezTo>
                    <a:cubicBezTo>
                      <a:pt x="258" y="632"/>
                      <a:pt x="245" y="630"/>
                      <a:pt x="232" y="625"/>
                    </a:cubicBezTo>
                    <a:cubicBezTo>
                      <a:pt x="77" y="546"/>
                      <a:pt x="83" y="237"/>
                      <a:pt x="136" y="63"/>
                    </a:cubicBezTo>
                    <a:cubicBezTo>
                      <a:pt x="146" y="33"/>
                      <a:pt x="126" y="2"/>
                      <a:pt x="93" y="0"/>
                    </a:cubicBezTo>
                    <a:cubicBezTo>
                      <a:pt x="92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"/>
              <p:cNvSpPr/>
              <p:nvPr/>
            </p:nvSpPr>
            <p:spPr>
              <a:xfrm>
                <a:off x="3887658" y="2366190"/>
                <a:ext cx="21510" cy="1379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436" extrusionOk="0">
                    <a:moveTo>
                      <a:pt x="59" y="1"/>
                    </a:moveTo>
                    <a:cubicBezTo>
                      <a:pt x="30" y="1"/>
                      <a:pt x="0" y="22"/>
                      <a:pt x="2" y="57"/>
                    </a:cubicBezTo>
                    <a:cubicBezTo>
                      <a:pt x="12" y="214"/>
                      <a:pt x="38" y="374"/>
                      <a:pt x="188" y="426"/>
                    </a:cubicBezTo>
                    <a:cubicBezTo>
                      <a:pt x="205" y="431"/>
                      <a:pt x="226" y="435"/>
                      <a:pt x="252" y="435"/>
                    </a:cubicBezTo>
                    <a:cubicBezTo>
                      <a:pt x="288" y="435"/>
                      <a:pt x="333" y="428"/>
                      <a:pt x="383" y="409"/>
                    </a:cubicBezTo>
                    <a:cubicBezTo>
                      <a:pt x="475" y="373"/>
                      <a:pt x="555" y="316"/>
                      <a:pt x="629" y="254"/>
                    </a:cubicBezTo>
                    <a:cubicBezTo>
                      <a:pt x="679" y="219"/>
                      <a:pt x="644" y="151"/>
                      <a:pt x="592" y="151"/>
                    </a:cubicBezTo>
                    <a:cubicBezTo>
                      <a:pt x="578" y="151"/>
                      <a:pt x="564" y="156"/>
                      <a:pt x="549" y="167"/>
                    </a:cubicBezTo>
                    <a:cubicBezTo>
                      <a:pt x="523" y="188"/>
                      <a:pt x="496" y="208"/>
                      <a:pt x="468" y="227"/>
                    </a:cubicBezTo>
                    <a:cubicBezTo>
                      <a:pt x="469" y="227"/>
                      <a:pt x="469" y="226"/>
                      <a:pt x="470" y="226"/>
                    </a:cubicBezTo>
                    <a:lnTo>
                      <a:pt x="470" y="226"/>
                    </a:lnTo>
                    <a:cubicBezTo>
                      <a:pt x="462" y="231"/>
                      <a:pt x="468" y="230"/>
                      <a:pt x="459" y="234"/>
                    </a:cubicBezTo>
                    <a:cubicBezTo>
                      <a:pt x="461" y="232"/>
                      <a:pt x="462" y="232"/>
                      <a:pt x="462" y="232"/>
                    </a:cubicBezTo>
                    <a:lnTo>
                      <a:pt x="462" y="232"/>
                    </a:lnTo>
                    <a:cubicBezTo>
                      <a:pt x="460" y="232"/>
                      <a:pt x="403" y="271"/>
                      <a:pt x="334" y="299"/>
                    </a:cubicBezTo>
                    <a:cubicBezTo>
                      <a:pt x="306" y="309"/>
                      <a:pt x="280" y="317"/>
                      <a:pt x="255" y="317"/>
                    </a:cubicBezTo>
                    <a:cubicBezTo>
                      <a:pt x="231" y="317"/>
                      <a:pt x="209" y="310"/>
                      <a:pt x="187" y="293"/>
                    </a:cubicBezTo>
                    <a:cubicBezTo>
                      <a:pt x="137" y="238"/>
                      <a:pt x="120" y="137"/>
                      <a:pt x="118" y="62"/>
                    </a:cubicBezTo>
                    <a:cubicBezTo>
                      <a:pt x="115" y="19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"/>
              <p:cNvSpPr/>
              <p:nvPr/>
            </p:nvSpPr>
            <p:spPr>
              <a:xfrm>
                <a:off x="3902304" y="2373402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0"/>
                      <a:pt x="3" y="2"/>
                      <a:pt x="0" y="2"/>
                    </a:cubicBezTo>
                    <a:cubicBezTo>
                      <a:pt x="5" y="2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"/>
              <p:cNvSpPr/>
              <p:nvPr/>
            </p:nvSpPr>
            <p:spPr>
              <a:xfrm>
                <a:off x="3736612" y="2387573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1" y="1"/>
                    </a:moveTo>
                    <a:lnTo>
                      <a:pt x="1" y="6"/>
                    </a:lnTo>
                    <a:cubicBezTo>
                      <a:pt x="2" y="5"/>
                      <a:pt x="2" y="5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"/>
              <p:cNvSpPr/>
              <p:nvPr/>
            </p:nvSpPr>
            <p:spPr>
              <a:xfrm>
                <a:off x="3736391" y="2391749"/>
                <a:ext cx="32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9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5"/>
              <p:cNvSpPr/>
              <p:nvPr/>
            </p:nvSpPr>
            <p:spPr>
              <a:xfrm>
                <a:off x="3737150" y="2395861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2" y="6"/>
                    </a:moveTo>
                    <a:cubicBezTo>
                      <a:pt x="1" y="1"/>
                      <a:pt x="1" y="1"/>
                      <a:pt x="2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3730824" y="2378337"/>
                <a:ext cx="53427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121" extrusionOk="0">
                    <a:moveTo>
                      <a:pt x="709" y="592"/>
                    </a:moveTo>
                    <a:lnTo>
                      <a:pt x="709" y="592"/>
                    </a:lnTo>
                    <a:cubicBezTo>
                      <a:pt x="709" y="592"/>
                      <a:pt x="709" y="592"/>
                      <a:pt x="709" y="592"/>
                    </a:cubicBezTo>
                    <a:cubicBezTo>
                      <a:pt x="709" y="592"/>
                      <a:pt x="709" y="592"/>
                      <a:pt x="709" y="592"/>
                    </a:cubicBezTo>
                    <a:close/>
                    <a:moveTo>
                      <a:pt x="228" y="0"/>
                    </a:moveTo>
                    <a:cubicBezTo>
                      <a:pt x="219" y="0"/>
                      <a:pt x="212" y="3"/>
                      <a:pt x="202" y="6"/>
                    </a:cubicBezTo>
                    <a:cubicBezTo>
                      <a:pt x="191" y="12"/>
                      <a:pt x="185" y="22"/>
                      <a:pt x="179" y="33"/>
                    </a:cubicBezTo>
                    <a:cubicBezTo>
                      <a:pt x="151" y="92"/>
                      <a:pt x="128" y="154"/>
                      <a:pt x="112" y="215"/>
                    </a:cubicBezTo>
                    <a:cubicBezTo>
                      <a:pt x="93" y="277"/>
                      <a:pt x="86" y="341"/>
                      <a:pt x="85" y="406"/>
                    </a:cubicBezTo>
                    <a:cubicBezTo>
                      <a:pt x="83" y="466"/>
                      <a:pt x="95" y="527"/>
                      <a:pt x="115" y="586"/>
                    </a:cubicBezTo>
                    <a:cubicBezTo>
                      <a:pt x="116" y="591"/>
                      <a:pt x="118" y="595"/>
                      <a:pt x="120" y="600"/>
                    </a:cubicBezTo>
                    <a:lnTo>
                      <a:pt x="120" y="600"/>
                    </a:lnTo>
                    <a:cubicBezTo>
                      <a:pt x="32" y="984"/>
                      <a:pt x="1" y="1120"/>
                      <a:pt x="1" y="1120"/>
                    </a:cubicBezTo>
                    <a:cubicBezTo>
                      <a:pt x="1" y="1120"/>
                      <a:pt x="66" y="836"/>
                      <a:pt x="120" y="601"/>
                    </a:cubicBezTo>
                    <a:lnTo>
                      <a:pt x="120" y="601"/>
                    </a:lnTo>
                    <a:cubicBezTo>
                      <a:pt x="139" y="651"/>
                      <a:pt x="166" y="695"/>
                      <a:pt x="195" y="739"/>
                    </a:cubicBezTo>
                    <a:cubicBezTo>
                      <a:pt x="203" y="751"/>
                      <a:pt x="217" y="756"/>
                      <a:pt x="231" y="756"/>
                    </a:cubicBezTo>
                    <a:cubicBezTo>
                      <a:pt x="244" y="756"/>
                      <a:pt x="256" y="752"/>
                      <a:pt x="264" y="742"/>
                    </a:cubicBezTo>
                    <a:cubicBezTo>
                      <a:pt x="301" y="699"/>
                      <a:pt x="348" y="668"/>
                      <a:pt x="394" y="633"/>
                    </a:cubicBezTo>
                    <a:cubicBezTo>
                      <a:pt x="434" y="605"/>
                      <a:pt x="474" y="576"/>
                      <a:pt x="513" y="543"/>
                    </a:cubicBezTo>
                    <a:cubicBezTo>
                      <a:pt x="567" y="622"/>
                      <a:pt x="646" y="683"/>
                      <a:pt x="720" y="747"/>
                    </a:cubicBezTo>
                    <a:cubicBezTo>
                      <a:pt x="719" y="745"/>
                      <a:pt x="718" y="744"/>
                      <a:pt x="717" y="743"/>
                    </a:cubicBezTo>
                    <a:lnTo>
                      <a:pt x="717" y="743"/>
                    </a:lnTo>
                    <a:cubicBezTo>
                      <a:pt x="751" y="772"/>
                      <a:pt x="783" y="802"/>
                      <a:pt x="811" y="837"/>
                    </a:cubicBezTo>
                    <a:cubicBezTo>
                      <a:pt x="814" y="841"/>
                      <a:pt x="815" y="844"/>
                      <a:pt x="816" y="847"/>
                    </a:cubicBezTo>
                    <a:cubicBezTo>
                      <a:pt x="825" y="858"/>
                      <a:pt x="835" y="870"/>
                      <a:pt x="849" y="873"/>
                    </a:cubicBezTo>
                    <a:cubicBezTo>
                      <a:pt x="855" y="874"/>
                      <a:pt x="861" y="875"/>
                      <a:pt x="867" y="875"/>
                    </a:cubicBezTo>
                    <a:cubicBezTo>
                      <a:pt x="880" y="875"/>
                      <a:pt x="894" y="871"/>
                      <a:pt x="904" y="861"/>
                    </a:cubicBezTo>
                    <a:cubicBezTo>
                      <a:pt x="935" y="828"/>
                      <a:pt x="964" y="797"/>
                      <a:pt x="990" y="761"/>
                    </a:cubicBezTo>
                    <a:lnTo>
                      <a:pt x="1028" y="706"/>
                    </a:lnTo>
                    <a:cubicBezTo>
                      <a:pt x="1043" y="725"/>
                      <a:pt x="1058" y="742"/>
                      <a:pt x="1074" y="761"/>
                    </a:cubicBezTo>
                    <a:cubicBezTo>
                      <a:pt x="1100" y="789"/>
                      <a:pt x="1130" y="812"/>
                      <a:pt x="1160" y="837"/>
                    </a:cubicBezTo>
                    <a:cubicBezTo>
                      <a:pt x="1187" y="858"/>
                      <a:pt x="1217" y="873"/>
                      <a:pt x="1247" y="887"/>
                    </a:cubicBezTo>
                    <a:cubicBezTo>
                      <a:pt x="1275" y="900"/>
                      <a:pt x="1308" y="905"/>
                      <a:pt x="1336" y="907"/>
                    </a:cubicBezTo>
                    <a:cubicBezTo>
                      <a:pt x="1341" y="907"/>
                      <a:pt x="1346" y="908"/>
                      <a:pt x="1351" y="908"/>
                    </a:cubicBezTo>
                    <a:cubicBezTo>
                      <a:pt x="1396" y="908"/>
                      <a:pt x="1453" y="890"/>
                      <a:pt x="1504" y="854"/>
                    </a:cubicBezTo>
                    <a:cubicBezTo>
                      <a:pt x="1555" y="814"/>
                      <a:pt x="1688" y="662"/>
                      <a:pt x="1674" y="605"/>
                    </a:cubicBezTo>
                    <a:cubicBezTo>
                      <a:pt x="1667" y="572"/>
                      <a:pt x="1639" y="555"/>
                      <a:pt x="1612" y="555"/>
                    </a:cubicBezTo>
                    <a:cubicBezTo>
                      <a:pt x="1592" y="555"/>
                      <a:pt x="1572" y="565"/>
                      <a:pt x="1561" y="583"/>
                    </a:cubicBezTo>
                    <a:cubicBezTo>
                      <a:pt x="1504" y="691"/>
                      <a:pt x="1466" y="728"/>
                      <a:pt x="1425" y="761"/>
                    </a:cubicBezTo>
                    <a:cubicBezTo>
                      <a:pt x="1415" y="768"/>
                      <a:pt x="1402" y="772"/>
                      <a:pt x="1391" y="779"/>
                    </a:cubicBezTo>
                    <a:cubicBezTo>
                      <a:pt x="1381" y="784"/>
                      <a:pt x="1368" y="787"/>
                      <a:pt x="1355" y="787"/>
                    </a:cubicBezTo>
                    <a:cubicBezTo>
                      <a:pt x="1343" y="787"/>
                      <a:pt x="1330" y="787"/>
                      <a:pt x="1319" y="785"/>
                    </a:cubicBezTo>
                    <a:cubicBezTo>
                      <a:pt x="1303" y="779"/>
                      <a:pt x="1289" y="777"/>
                      <a:pt x="1275" y="769"/>
                    </a:cubicBezTo>
                    <a:cubicBezTo>
                      <a:pt x="1247" y="755"/>
                      <a:pt x="1224" y="736"/>
                      <a:pt x="1202" y="719"/>
                    </a:cubicBezTo>
                    <a:cubicBezTo>
                      <a:pt x="1153" y="675"/>
                      <a:pt x="1110" y="622"/>
                      <a:pt x="1071" y="569"/>
                    </a:cubicBezTo>
                    <a:cubicBezTo>
                      <a:pt x="1061" y="557"/>
                      <a:pt x="1044" y="550"/>
                      <a:pt x="1030" y="549"/>
                    </a:cubicBezTo>
                    <a:cubicBezTo>
                      <a:pt x="1028" y="549"/>
                      <a:pt x="1027" y="549"/>
                      <a:pt x="1026" y="549"/>
                    </a:cubicBezTo>
                    <a:cubicBezTo>
                      <a:pt x="1006" y="549"/>
                      <a:pt x="988" y="559"/>
                      <a:pt x="978" y="576"/>
                    </a:cubicBezTo>
                    <a:cubicBezTo>
                      <a:pt x="938" y="635"/>
                      <a:pt x="909" y="683"/>
                      <a:pt x="872" y="734"/>
                    </a:cubicBezTo>
                    <a:cubicBezTo>
                      <a:pt x="832" y="692"/>
                      <a:pt x="751" y="626"/>
                      <a:pt x="707" y="591"/>
                    </a:cubicBezTo>
                    <a:lnTo>
                      <a:pt x="707" y="591"/>
                    </a:lnTo>
                    <a:cubicBezTo>
                      <a:pt x="708" y="591"/>
                      <a:pt x="708" y="591"/>
                      <a:pt x="709" y="592"/>
                    </a:cubicBezTo>
                    <a:lnTo>
                      <a:pt x="709" y="592"/>
                    </a:lnTo>
                    <a:cubicBezTo>
                      <a:pt x="572" y="471"/>
                      <a:pt x="560" y="403"/>
                      <a:pt x="529" y="403"/>
                    </a:cubicBezTo>
                    <a:cubicBezTo>
                      <a:pt x="503" y="403"/>
                      <a:pt x="464" y="451"/>
                      <a:pt x="327" y="555"/>
                    </a:cubicBezTo>
                    <a:cubicBezTo>
                      <a:pt x="298" y="576"/>
                      <a:pt x="269" y="598"/>
                      <a:pt x="242" y="620"/>
                    </a:cubicBezTo>
                    <a:lnTo>
                      <a:pt x="236" y="626"/>
                    </a:lnTo>
                    <a:cubicBezTo>
                      <a:pt x="228" y="612"/>
                      <a:pt x="215" y="585"/>
                      <a:pt x="206" y="562"/>
                    </a:cubicBezTo>
                    <a:lnTo>
                      <a:pt x="206" y="562"/>
                    </a:lnTo>
                    <a:cubicBezTo>
                      <a:pt x="207" y="562"/>
                      <a:pt x="207" y="562"/>
                      <a:pt x="207" y="562"/>
                    </a:cubicBezTo>
                    <a:cubicBezTo>
                      <a:pt x="207" y="562"/>
                      <a:pt x="205" y="555"/>
                      <a:pt x="202" y="550"/>
                    </a:cubicBezTo>
                    <a:lnTo>
                      <a:pt x="202" y="550"/>
                    </a:lnTo>
                    <a:cubicBezTo>
                      <a:pt x="205" y="553"/>
                      <a:pt x="205" y="555"/>
                      <a:pt x="206" y="557"/>
                    </a:cubicBezTo>
                    <a:cubicBezTo>
                      <a:pt x="201" y="542"/>
                      <a:pt x="195" y="526"/>
                      <a:pt x="192" y="510"/>
                    </a:cubicBezTo>
                    <a:cubicBezTo>
                      <a:pt x="185" y="484"/>
                      <a:pt x="184" y="457"/>
                      <a:pt x="179" y="431"/>
                    </a:cubicBezTo>
                    <a:lnTo>
                      <a:pt x="179" y="439"/>
                    </a:lnTo>
                    <a:cubicBezTo>
                      <a:pt x="179" y="432"/>
                      <a:pt x="178" y="425"/>
                      <a:pt x="179" y="425"/>
                    </a:cubicBezTo>
                    <a:lnTo>
                      <a:pt x="179" y="425"/>
                    </a:lnTo>
                    <a:cubicBezTo>
                      <a:pt x="179" y="425"/>
                      <a:pt x="179" y="426"/>
                      <a:pt x="179" y="429"/>
                    </a:cubicBezTo>
                    <a:cubicBezTo>
                      <a:pt x="178" y="380"/>
                      <a:pt x="180" y="353"/>
                      <a:pt x="187" y="311"/>
                    </a:cubicBezTo>
                    <a:lnTo>
                      <a:pt x="187" y="311"/>
                    </a:lnTo>
                    <a:cubicBezTo>
                      <a:pt x="189" y="299"/>
                      <a:pt x="191" y="293"/>
                      <a:pt x="191" y="293"/>
                    </a:cubicBezTo>
                    <a:lnTo>
                      <a:pt x="191" y="298"/>
                    </a:lnTo>
                    <a:cubicBezTo>
                      <a:pt x="198" y="261"/>
                      <a:pt x="208" y="224"/>
                      <a:pt x="221" y="185"/>
                    </a:cubicBezTo>
                    <a:cubicBezTo>
                      <a:pt x="235" y="142"/>
                      <a:pt x="251" y="104"/>
                      <a:pt x="271" y="63"/>
                    </a:cubicBezTo>
                    <a:cubicBezTo>
                      <a:pt x="281" y="41"/>
                      <a:pt x="264" y="12"/>
                      <a:pt x="241" y="3"/>
                    </a:cubicBezTo>
                    <a:cubicBezTo>
                      <a:pt x="236" y="0"/>
                      <a:pt x="234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3844321" y="2419269"/>
                <a:ext cx="158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7"/>
                      <a:pt x="4" y="8"/>
                      <a:pt x="5" y="9"/>
                    </a:cubicBezTo>
                    <a:lnTo>
                      <a:pt x="5" y="9"/>
                    </a:lnTo>
                    <a:cubicBezTo>
                      <a:pt x="4" y="6"/>
                      <a:pt x="3" y="4"/>
                      <a:pt x="1" y="1"/>
                    </a:cubicBezTo>
                    <a:close/>
                    <a:moveTo>
                      <a:pt x="5" y="9"/>
                    </a:moveTo>
                    <a:cubicBezTo>
                      <a:pt x="5" y="9"/>
                      <a:pt x="5" y="10"/>
                      <a:pt x="5" y="11"/>
                    </a:cubicBezTo>
                    <a:cubicBezTo>
                      <a:pt x="5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3828821" y="2403358"/>
                <a:ext cx="36725" cy="28311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89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5" y="1"/>
                    </a:cubicBezTo>
                    <a:cubicBezTo>
                      <a:pt x="135" y="3"/>
                      <a:pt x="121" y="10"/>
                      <a:pt x="115" y="21"/>
                    </a:cubicBezTo>
                    <a:cubicBezTo>
                      <a:pt x="45" y="160"/>
                      <a:pt x="28" y="229"/>
                      <a:pt x="11" y="322"/>
                    </a:cubicBezTo>
                    <a:cubicBezTo>
                      <a:pt x="1" y="386"/>
                      <a:pt x="1" y="481"/>
                      <a:pt x="44" y="538"/>
                    </a:cubicBezTo>
                    <a:cubicBezTo>
                      <a:pt x="73" y="579"/>
                      <a:pt x="117" y="598"/>
                      <a:pt x="162" y="598"/>
                    </a:cubicBezTo>
                    <a:cubicBezTo>
                      <a:pt x="171" y="598"/>
                      <a:pt x="180" y="597"/>
                      <a:pt x="188" y="596"/>
                    </a:cubicBezTo>
                    <a:cubicBezTo>
                      <a:pt x="250" y="587"/>
                      <a:pt x="309" y="554"/>
                      <a:pt x="359" y="518"/>
                    </a:cubicBezTo>
                    <a:cubicBezTo>
                      <a:pt x="372" y="510"/>
                      <a:pt x="383" y="501"/>
                      <a:pt x="396" y="490"/>
                    </a:cubicBezTo>
                    <a:cubicBezTo>
                      <a:pt x="481" y="792"/>
                      <a:pt x="650" y="895"/>
                      <a:pt x="791" y="895"/>
                    </a:cubicBezTo>
                    <a:cubicBezTo>
                      <a:pt x="792" y="895"/>
                      <a:pt x="793" y="895"/>
                      <a:pt x="794" y="895"/>
                    </a:cubicBezTo>
                    <a:cubicBezTo>
                      <a:pt x="837" y="895"/>
                      <a:pt x="876" y="882"/>
                      <a:pt x="913" y="865"/>
                    </a:cubicBezTo>
                    <a:cubicBezTo>
                      <a:pt x="953" y="848"/>
                      <a:pt x="989" y="819"/>
                      <a:pt x="1020" y="793"/>
                    </a:cubicBezTo>
                    <a:cubicBezTo>
                      <a:pt x="1042" y="775"/>
                      <a:pt x="1060" y="753"/>
                      <a:pt x="1080" y="732"/>
                    </a:cubicBezTo>
                    <a:cubicBezTo>
                      <a:pt x="1103" y="704"/>
                      <a:pt x="1125" y="674"/>
                      <a:pt x="1146" y="646"/>
                    </a:cubicBezTo>
                    <a:cubicBezTo>
                      <a:pt x="1161" y="624"/>
                      <a:pt x="1153" y="594"/>
                      <a:pt x="1133" y="580"/>
                    </a:cubicBezTo>
                    <a:cubicBezTo>
                      <a:pt x="1125" y="574"/>
                      <a:pt x="1116" y="572"/>
                      <a:pt x="1107" y="572"/>
                    </a:cubicBezTo>
                    <a:cubicBezTo>
                      <a:pt x="1092" y="572"/>
                      <a:pt x="1077" y="579"/>
                      <a:pt x="1068" y="593"/>
                    </a:cubicBezTo>
                    <a:cubicBezTo>
                      <a:pt x="1049" y="618"/>
                      <a:pt x="1030" y="644"/>
                      <a:pt x="1010" y="669"/>
                    </a:cubicBezTo>
                    <a:cubicBezTo>
                      <a:pt x="999" y="680"/>
                      <a:pt x="990" y="693"/>
                      <a:pt x="980" y="703"/>
                    </a:cubicBezTo>
                    <a:cubicBezTo>
                      <a:pt x="962" y="722"/>
                      <a:pt x="942" y="737"/>
                      <a:pt x="923" y="752"/>
                    </a:cubicBezTo>
                    <a:cubicBezTo>
                      <a:pt x="911" y="759"/>
                      <a:pt x="903" y="765"/>
                      <a:pt x="891" y="772"/>
                    </a:cubicBezTo>
                    <a:cubicBezTo>
                      <a:pt x="855" y="791"/>
                      <a:pt x="820" y="800"/>
                      <a:pt x="787" y="800"/>
                    </a:cubicBezTo>
                    <a:cubicBezTo>
                      <a:pt x="658" y="800"/>
                      <a:pt x="557" y="664"/>
                      <a:pt x="498" y="511"/>
                    </a:cubicBezTo>
                    <a:lnTo>
                      <a:pt x="498" y="514"/>
                    </a:lnTo>
                    <a:cubicBezTo>
                      <a:pt x="496" y="507"/>
                      <a:pt x="496" y="509"/>
                      <a:pt x="494" y="502"/>
                    </a:cubicBezTo>
                    <a:lnTo>
                      <a:pt x="494" y="502"/>
                    </a:lnTo>
                    <a:cubicBezTo>
                      <a:pt x="494" y="502"/>
                      <a:pt x="494" y="502"/>
                      <a:pt x="495" y="502"/>
                    </a:cubicBezTo>
                    <a:cubicBezTo>
                      <a:pt x="482" y="468"/>
                      <a:pt x="473" y="432"/>
                      <a:pt x="465" y="397"/>
                    </a:cubicBezTo>
                    <a:cubicBezTo>
                      <a:pt x="458" y="375"/>
                      <a:pt x="438" y="360"/>
                      <a:pt x="418" y="360"/>
                    </a:cubicBezTo>
                    <a:cubicBezTo>
                      <a:pt x="407" y="360"/>
                      <a:pt x="397" y="364"/>
                      <a:pt x="387" y="372"/>
                    </a:cubicBezTo>
                    <a:cubicBezTo>
                      <a:pt x="329" y="422"/>
                      <a:pt x="276" y="467"/>
                      <a:pt x="204" y="495"/>
                    </a:cubicBezTo>
                    <a:cubicBezTo>
                      <a:pt x="181" y="501"/>
                      <a:pt x="170" y="503"/>
                      <a:pt x="159" y="503"/>
                    </a:cubicBezTo>
                    <a:cubicBezTo>
                      <a:pt x="154" y="503"/>
                      <a:pt x="149" y="503"/>
                      <a:pt x="143" y="502"/>
                    </a:cubicBezTo>
                    <a:cubicBezTo>
                      <a:pt x="138" y="501"/>
                      <a:pt x="135" y="501"/>
                      <a:pt x="128" y="495"/>
                    </a:cubicBezTo>
                    <a:cubicBezTo>
                      <a:pt x="121" y="488"/>
                      <a:pt x="117" y="482"/>
                      <a:pt x="108" y="465"/>
                    </a:cubicBezTo>
                    <a:cubicBezTo>
                      <a:pt x="94" y="421"/>
                      <a:pt x="100" y="366"/>
                      <a:pt x="107" y="318"/>
                    </a:cubicBezTo>
                    <a:cubicBezTo>
                      <a:pt x="124" y="236"/>
                      <a:pt x="154" y="153"/>
                      <a:pt x="194" y="74"/>
                    </a:cubicBezTo>
                    <a:cubicBezTo>
                      <a:pt x="208" y="44"/>
                      <a:pt x="200" y="21"/>
                      <a:pt x="181" y="8"/>
                    </a:cubicBezTo>
                    <a:cubicBezTo>
                      <a:pt x="173" y="3"/>
                      <a:pt x="163" y="1"/>
                      <a:pt x="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5"/>
              <p:cNvSpPr/>
              <p:nvPr/>
            </p:nvSpPr>
            <p:spPr>
              <a:xfrm>
                <a:off x="3748411" y="2440937"/>
                <a:ext cx="4472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877" extrusionOk="0">
                    <a:moveTo>
                      <a:pt x="628" y="518"/>
                    </a:moveTo>
                    <a:cubicBezTo>
                      <a:pt x="627" y="518"/>
                      <a:pt x="627" y="518"/>
                      <a:pt x="627" y="519"/>
                    </a:cubicBezTo>
                    <a:cubicBezTo>
                      <a:pt x="627" y="518"/>
                      <a:pt x="627" y="518"/>
                      <a:pt x="628" y="518"/>
                    </a:cubicBezTo>
                    <a:close/>
                    <a:moveTo>
                      <a:pt x="135" y="0"/>
                    </a:moveTo>
                    <a:cubicBezTo>
                      <a:pt x="116" y="0"/>
                      <a:pt x="95" y="12"/>
                      <a:pt x="90" y="32"/>
                    </a:cubicBezTo>
                    <a:cubicBezTo>
                      <a:pt x="1" y="431"/>
                      <a:pt x="184" y="839"/>
                      <a:pt x="408" y="839"/>
                    </a:cubicBezTo>
                    <a:cubicBezTo>
                      <a:pt x="500" y="839"/>
                      <a:pt x="599" y="770"/>
                      <a:pt x="689" y="605"/>
                    </a:cubicBezTo>
                    <a:cubicBezTo>
                      <a:pt x="699" y="623"/>
                      <a:pt x="711" y="640"/>
                      <a:pt x="724" y="658"/>
                    </a:cubicBezTo>
                    <a:cubicBezTo>
                      <a:pt x="776" y="726"/>
                      <a:pt x="842" y="791"/>
                      <a:pt x="919" y="837"/>
                    </a:cubicBezTo>
                    <a:cubicBezTo>
                      <a:pt x="970" y="865"/>
                      <a:pt x="1020" y="876"/>
                      <a:pt x="1072" y="876"/>
                    </a:cubicBezTo>
                    <a:cubicBezTo>
                      <a:pt x="1086" y="876"/>
                      <a:pt x="1100" y="875"/>
                      <a:pt x="1114" y="874"/>
                    </a:cubicBezTo>
                    <a:cubicBezTo>
                      <a:pt x="1167" y="868"/>
                      <a:pt x="1236" y="834"/>
                      <a:pt x="1303" y="759"/>
                    </a:cubicBezTo>
                    <a:cubicBezTo>
                      <a:pt x="1329" y="729"/>
                      <a:pt x="1413" y="610"/>
                      <a:pt x="1406" y="572"/>
                    </a:cubicBezTo>
                    <a:cubicBezTo>
                      <a:pt x="1401" y="551"/>
                      <a:pt x="1382" y="537"/>
                      <a:pt x="1361" y="537"/>
                    </a:cubicBezTo>
                    <a:cubicBezTo>
                      <a:pt x="1357" y="537"/>
                      <a:pt x="1354" y="538"/>
                      <a:pt x="1350" y="539"/>
                    </a:cubicBezTo>
                    <a:cubicBezTo>
                      <a:pt x="1320" y="546"/>
                      <a:pt x="1297" y="607"/>
                      <a:pt x="1278" y="638"/>
                    </a:cubicBezTo>
                    <a:cubicBezTo>
                      <a:pt x="1267" y="658"/>
                      <a:pt x="1253" y="676"/>
                      <a:pt x="1238" y="695"/>
                    </a:cubicBezTo>
                    <a:lnTo>
                      <a:pt x="1241" y="691"/>
                    </a:lnTo>
                    <a:lnTo>
                      <a:pt x="1241" y="691"/>
                    </a:lnTo>
                    <a:cubicBezTo>
                      <a:pt x="1236" y="696"/>
                      <a:pt x="1238" y="695"/>
                      <a:pt x="1234" y="701"/>
                    </a:cubicBezTo>
                    <a:cubicBezTo>
                      <a:pt x="1234" y="698"/>
                      <a:pt x="1236" y="698"/>
                      <a:pt x="1236" y="696"/>
                    </a:cubicBezTo>
                    <a:lnTo>
                      <a:pt x="1236" y="696"/>
                    </a:lnTo>
                    <a:cubicBezTo>
                      <a:pt x="1183" y="752"/>
                      <a:pt x="1132" y="784"/>
                      <a:pt x="1073" y="784"/>
                    </a:cubicBezTo>
                    <a:cubicBezTo>
                      <a:pt x="1033" y="784"/>
                      <a:pt x="989" y="770"/>
                      <a:pt x="938" y="738"/>
                    </a:cubicBezTo>
                    <a:cubicBezTo>
                      <a:pt x="880" y="701"/>
                      <a:pt x="820" y="630"/>
                      <a:pt x="780" y="575"/>
                    </a:cubicBezTo>
                    <a:cubicBezTo>
                      <a:pt x="756" y="540"/>
                      <a:pt x="720" y="466"/>
                      <a:pt x="687" y="464"/>
                    </a:cubicBezTo>
                    <a:cubicBezTo>
                      <a:pt x="685" y="464"/>
                      <a:pt x="683" y="464"/>
                      <a:pt x="681" y="464"/>
                    </a:cubicBezTo>
                    <a:cubicBezTo>
                      <a:pt x="664" y="464"/>
                      <a:pt x="650" y="474"/>
                      <a:pt x="638" y="496"/>
                    </a:cubicBezTo>
                    <a:cubicBezTo>
                      <a:pt x="634" y="503"/>
                      <a:pt x="632" y="511"/>
                      <a:pt x="628" y="518"/>
                    </a:cubicBezTo>
                    <a:lnTo>
                      <a:pt x="628" y="518"/>
                    </a:lnTo>
                    <a:cubicBezTo>
                      <a:pt x="628" y="517"/>
                      <a:pt x="629" y="517"/>
                      <a:pt x="629" y="517"/>
                    </a:cubicBezTo>
                    <a:lnTo>
                      <a:pt x="629" y="517"/>
                    </a:lnTo>
                    <a:cubicBezTo>
                      <a:pt x="627" y="522"/>
                      <a:pt x="625" y="523"/>
                      <a:pt x="624" y="526"/>
                    </a:cubicBezTo>
                    <a:lnTo>
                      <a:pt x="624" y="524"/>
                    </a:lnTo>
                    <a:cubicBezTo>
                      <a:pt x="556" y="653"/>
                      <a:pt x="487" y="743"/>
                      <a:pt x="410" y="743"/>
                    </a:cubicBezTo>
                    <a:cubicBezTo>
                      <a:pt x="368" y="743"/>
                      <a:pt x="324" y="717"/>
                      <a:pt x="277" y="658"/>
                    </a:cubicBezTo>
                    <a:lnTo>
                      <a:pt x="277" y="658"/>
                    </a:lnTo>
                    <a:lnTo>
                      <a:pt x="272" y="650"/>
                    </a:lnTo>
                    <a:lnTo>
                      <a:pt x="272" y="650"/>
                    </a:lnTo>
                    <a:lnTo>
                      <a:pt x="273" y="652"/>
                    </a:lnTo>
                    <a:cubicBezTo>
                      <a:pt x="186" y="516"/>
                      <a:pt x="139" y="323"/>
                      <a:pt x="172" y="103"/>
                    </a:cubicBezTo>
                    <a:lnTo>
                      <a:pt x="172" y="103"/>
                    </a:lnTo>
                    <a:cubicBezTo>
                      <a:pt x="172" y="103"/>
                      <a:pt x="172" y="103"/>
                      <a:pt x="172" y="104"/>
                    </a:cubicBezTo>
                    <a:lnTo>
                      <a:pt x="172" y="104"/>
                    </a:lnTo>
                    <a:cubicBezTo>
                      <a:pt x="172" y="101"/>
                      <a:pt x="173" y="98"/>
                      <a:pt x="173" y="95"/>
                    </a:cubicBezTo>
                    <a:lnTo>
                      <a:pt x="173" y="99"/>
                    </a:lnTo>
                    <a:cubicBezTo>
                      <a:pt x="182" y="50"/>
                      <a:pt x="195" y="3"/>
                      <a:pt x="139" y="0"/>
                    </a:cubicBezTo>
                    <a:cubicBezTo>
                      <a:pt x="138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5"/>
              <p:cNvSpPr/>
              <p:nvPr/>
            </p:nvSpPr>
            <p:spPr>
              <a:xfrm>
                <a:off x="3757079" y="2461593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1" y="0"/>
                    </a:moveTo>
                    <a:cubicBezTo>
                      <a:pt x="1" y="2"/>
                      <a:pt x="1" y="2"/>
                      <a:pt x="2" y="5"/>
                    </a:cubicBezTo>
                    <a:cubicBezTo>
                      <a:pt x="2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5"/>
              <p:cNvSpPr/>
              <p:nvPr/>
            </p:nvSpPr>
            <p:spPr>
              <a:xfrm>
                <a:off x="3753884" y="2444101"/>
                <a:ext cx="32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5"/>
              <p:cNvSpPr/>
              <p:nvPr/>
            </p:nvSpPr>
            <p:spPr>
              <a:xfrm>
                <a:off x="3787477" y="2462954"/>
                <a:ext cx="127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1" y="0"/>
                      <a:pt x="1" y="2"/>
                      <a:pt x="1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5"/>
              <p:cNvSpPr/>
              <p:nvPr/>
            </p:nvSpPr>
            <p:spPr>
              <a:xfrm>
                <a:off x="3768150" y="2457323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1"/>
                    </a:moveTo>
                    <a:cubicBezTo>
                      <a:pt x="2" y="4"/>
                      <a:pt x="2" y="5"/>
                      <a:pt x="0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7"/>
                      <a:pt x="2" y="6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5"/>
              <p:cNvSpPr/>
              <p:nvPr/>
            </p:nvSpPr>
            <p:spPr>
              <a:xfrm>
                <a:off x="3831130" y="2465168"/>
                <a:ext cx="16164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95" extrusionOk="0">
                    <a:moveTo>
                      <a:pt x="70" y="1"/>
                    </a:moveTo>
                    <a:cubicBezTo>
                      <a:pt x="66" y="1"/>
                      <a:pt x="63" y="1"/>
                      <a:pt x="60" y="2"/>
                    </a:cubicBezTo>
                    <a:cubicBezTo>
                      <a:pt x="1" y="15"/>
                      <a:pt x="29" y="103"/>
                      <a:pt x="44" y="165"/>
                    </a:cubicBezTo>
                    <a:cubicBezTo>
                      <a:pt x="81" y="307"/>
                      <a:pt x="158" y="395"/>
                      <a:pt x="277" y="395"/>
                    </a:cubicBezTo>
                    <a:cubicBezTo>
                      <a:pt x="335" y="395"/>
                      <a:pt x="402" y="374"/>
                      <a:pt x="479" y="330"/>
                    </a:cubicBezTo>
                    <a:cubicBezTo>
                      <a:pt x="501" y="315"/>
                      <a:pt x="511" y="288"/>
                      <a:pt x="501" y="265"/>
                    </a:cubicBezTo>
                    <a:cubicBezTo>
                      <a:pt x="492" y="249"/>
                      <a:pt x="479" y="243"/>
                      <a:pt x="464" y="243"/>
                    </a:cubicBezTo>
                    <a:cubicBezTo>
                      <a:pt x="417" y="243"/>
                      <a:pt x="346" y="298"/>
                      <a:pt x="284" y="303"/>
                    </a:cubicBezTo>
                    <a:cubicBezTo>
                      <a:pt x="164" y="301"/>
                      <a:pt x="134" y="158"/>
                      <a:pt x="117" y="38"/>
                    </a:cubicBezTo>
                    <a:cubicBezTo>
                      <a:pt x="114" y="16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>
                <a:off x="3882470" y="2471368"/>
                <a:ext cx="19074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73" extrusionOk="0">
                    <a:moveTo>
                      <a:pt x="72" y="0"/>
                    </a:moveTo>
                    <a:cubicBezTo>
                      <a:pt x="56" y="0"/>
                      <a:pt x="39" y="7"/>
                      <a:pt x="29" y="16"/>
                    </a:cubicBezTo>
                    <a:cubicBezTo>
                      <a:pt x="0" y="42"/>
                      <a:pt x="0" y="81"/>
                      <a:pt x="23" y="109"/>
                    </a:cubicBezTo>
                    <a:cubicBezTo>
                      <a:pt x="43" y="135"/>
                      <a:pt x="65" y="158"/>
                      <a:pt x="88" y="180"/>
                    </a:cubicBezTo>
                    <a:cubicBezTo>
                      <a:pt x="105" y="195"/>
                      <a:pt x="125" y="210"/>
                      <a:pt x="146" y="224"/>
                    </a:cubicBezTo>
                    <a:cubicBezTo>
                      <a:pt x="165" y="237"/>
                      <a:pt x="188" y="245"/>
                      <a:pt x="208" y="255"/>
                    </a:cubicBezTo>
                    <a:cubicBezTo>
                      <a:pt x="215" y="257"/>
                      <a:pt x="224" y="260"/>
                      <a:pt x="231" y="263"/>
                    </a:cubicBezTo>
                    <a:cubicBezTo>
                      <a:pt x="245" y="265"/>
                      <a:pt x="259" y="267"/>
                      <a:pt x="272" y="271"/>
                    </a:cubicBezTo>
                    <a:cubicBezTo>
                      <a:pt x="283" y="272"/>
                      <a:pt x="294" y="272"/>
                      <a:pt x="305" y="272"/>
                    </a:cubicBezTo>
                    <a:cubicBezTo>
                      <a:pt x="316" y="272"/>
                      <a:pt x="327" y="272"/>
                      <a:pt x="338" y="271"/>
                    </a:cubicBezTo>
                    <a:cubicBezTo>
                      <a:pt x="365" y="267"/>
                      <a:pt x="388" y="263"/>
                      <a:pt x="413" y="253"/>
                    </a:cubicBezTo>
                    <a:cubicBezTo>
                      <a:pt x="474" y="231"/>
                      <a:pt x="524" y="194"/>
                      <a:pt x="573" y="152"/>
                    </a:cubicBezTo>
                    <a:cubicBezTo>
                      <a:pt x="602" y="128"/>
                      <a:pt x="603" y="84"/>
                      <a:pt x="577" y="55"/>
                    </a:cubicBezTo>
                    <a:cubicBezTo>
                      <a:pt x="564" y="40"/>
                      <a:pt x="546" y="32"/>
                      <a:pt x="527" y="32"/>
                    </a:cubicBezTo>
                    <a:cubicBezTo>
                      <a:pt x="510" y="32"/>
                      <a:pt x="493" y="38"/>
                      <a:pt x="480" y="49"/>
                    </a:cubicBezTo>
                    <a:cubicBezTo>
                      <a:pt x="463" y="64"/>
                      <a:pt x="447" y="78"/>
                      <a:pt x="430" y="91"/>
                    </a:cubicBezTo>
                    <a:cubicBezTo>
                      <a:pt x="417" y="98"/>
                      <a:pt x="404" y="107"/>
                      <a:pt x="391" y="112"/>
                    </a:cubicBezTo>
                    <a:cubicBezTo>
                      <a:pt x="381" y="118"/>
                      <a:pt x="368" y="122"/>
                      <a:pt x="358" y="128"/>
                    </a:cubicBezTo>
                    <a:cubicBezTo>
                      <a:pt x="345" y="131"/>
                      <a:pt x="332" y="135"/>
                      <a:pt x="319" y="137"/>
                    </a:cubicBezTo>
                    <a:cubicBezTo>
                      <a:pt x="302" y="137"/>
                      <a:pt x="284" y="137"/>
                      <a:pt x="266" y="134"/>
                    </a:cubicBezTo>
                    <a:cubicBezTo>
                      <a:pt x="255" y="131"/>
                      <a:pt x="245" y="127"/>
                      <a:pt x="236" y="122"/>
                    </a:cubicBezTo>
                    <a:cubicBezTo>
                      <a:pt x="216" y="112"/>
                      <a:pt x="198" y="99"/>
                      <a:pt x="179" y="85"/>
                    </a:cubicBezTo>
                    <a:cubicBezTo>
                      <a:pt x="158" y="65"/>
                      <a:pt x="139" y="44"/>
                      <a:pt x="122" y="22"/>
                    </a:cubicBezTo>
                    <a:cubicBezTo>
                      <a:pt x="110" y="8"/>
                      <a:pt x="95" y="1"/>
                      <a:pt x="76" y="1"/>
                    </a:cubicBezTo>
                    <a:cubicBezTo>
                      <a:pt x="75" y="0"/>
                      <a:pt x="73" y="0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>
                <a:off x="3808165" y="2537132"/>
                <a:ext cx="95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2"/>
                      <a:pt x="2" y="2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>
                <a:off x="3802282" y="2517804"/>
                <a:ext cx="57824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856" extrusionOk="0">
                    <a:moveTo>
                      <a:pt x="1762" y="1"/>
                    </a:moveTo>
                    <a:cubicBezTo>
                      <a:pt x="1730" y="1"/>
                      <a:pt x="1699" y="21"/>
                      <a:pt x="1699" y="60"/>
                    </a:cubicBezTo>
                    <a:cubicBezTo>
                      <a:pt x="1698" y="165"/>
                      <a:pt x="1687" y="271"/>
                      <a:pt x="1645" y="368"/>
                    </a:cubicBezTo>
                    <a:cubicBezTo>
                      <a:pt x="1614" y="426"/>
                      <a:pt x="1571" y="471"/>
                      <a:pt x="1500" y="471"/>
                    </a:cubicBezTo>
                    <a:cubicBezTo>
                      <a:pt x="1443" y="471"/>
                      <a:pt x="1369" y="443"/>
                      <a:pt x="1269" y="370"/>
                    </a:cubicBezTo>
                    <a:cubicBezTo>
                      <a:pt x="1255" y="359"/>
                      <a:pt x="1243" y="355"/>
                      <a:pt x="1232" y="355"/>
                    </a:cubicBezTo>
                    <a:cubicBezTo>
                      <a:pt x="1169" y="355"/>
                      <a:pt x="1157" y="509"/>
                      <a:pt x="1115" y="604"/>
                    </a:cubicBezTo>
                    <a:cubicBezTo>
                      <a:pt x="1071" y="691"/>
                      <a:pt x="1021" y="739"/>
                      <a:pt x="951" y="739"/>
                    </a:cubicBezTo>
                    <a:cubicBezTo>
                      <a:pt x="925" y="739"/>
                      <a:pt x="896" y="733"/>
                      <a:pt x="864" y="719"/>
                    </a:cubicBezTo>
                    <a:cubicBezTo>
                      <a:pt x="711" y="635"/>
                      <a:pt x="662" y="487"/>
                      <a:pt x="610" y="487"/>
                    </a:cubicBezTo>
                    <a:cubicBezTo>
                      <a:pt x="588" y="487"/>
                      <a:pt x="565" y="513"/>
                      <a:pt x="533" y="583"/>
                    </a:cubicBezTo>
                    <a:cubicBezTo>
                      <a:pt x="535" y="579"/>
                      <a:pt x="536" y="576"/>
                      <a:pt x="539" y="570"/>
                    </a:cubicBezTo>
                    <a:lnTo>
                      <a:pt x="539" y="570"/>
                    </a:lnTo>
                    <a:cubicBezTo>
                      <a:pt x="475" y="694"/>
                      <a:pt x="419" y="752"/>
                      <a:pt x="362" y="752"/>
                    </a:cubicBezTo>
                    <a:cubicBezTo>
                      <a:pt x="309" y="752"/>
                      <a:pt x="255" y="704"/>
                      <a:pt x="190" y="616"/>
                    </a:cubicBezTo>
                    <a:lnTo>
                      <a:pt x="190" y="616"/>
                    </a:lnTo>
                    <a:cubicBezTo>
                      <a:pt x="189" y="613"/>
                      <a:pt x="189" y="613"/>
                      <a:pt x="184" y="607"/>
                    </a:cubicBezTo>
                    <a:lnTo>
                      <a:pt x="184" y="607"/>
                    </a:lnTo>
                    <a:lnTo>
                      <a:pt x="188" y="612"/>
                    </a:lnTo>
                    <a:cubicBezTo>
                      <a:pt x="160" y="569"/>
                      <a:pt x="138" y="506"/>
                      <a:pt x="98" y="506"/>
                    </a:cubicBezTo>
                    <a:cubicBezTo>
                      <a:pt x="92" y="506"/>
                      <a:pt x="84" y="508"/>
                      <a:pt x="77" y="511"/>
                    </a:cubicBezTo>
                    <a:cubicBezTo>
                      <a:pt x="1" y="550"/>
                      <a:pt x="148" y="728"/>
                      <a:pt x="208" y="781"/>
                    </a:cubicBezTo>
                    <a:cubicBezTo>
                      <a:pt x="261" y="827"/>
                      <a:pt x="313" y="848"/>
                      <a:pt x="363" y="848"/>
                    </a:cubicBezTo>
                    <a:cubicBezTo>
                      <a:pt x="461" y="848"/>
                      <a:pt x="550" y="765"/>
                      <a:pt x="618" y="640"/>
                    </a:cubicBezTo>
                    <a:cubicBezTo>
                      <a:pt x="728" y="786"/>
                      <a:pt x="849" y="855"/>
                      <a:pt x="958" y="855"/>
                    </a:cubicBezTo>
                    <a:cubicBezTo>
                      <a:pt x="1098" y="855"/>
                      <a:pt x="1219" y="741"/>
                      <a:pt x="1275" y="527"/>
                    </a:cubicBezTo>
                    <a:cubicBezTo>
                      <a:pt x="1351" y="574"/>
                      <a:pt x="1428" y="603"/>
                      <a:pt x="1503" y="603"/>
                    </a:cubicBezTo>
                    <a:cubicBezTo>
                      <a:pt x="1568" y="603"/>
                      <a:pt x="1631" y="581"/>
                      <a:pt x="1690" y="529"/>
                    </a:cubicBezTo>
                    <a:cubicBezTo>
                      <a:pt x="1802" y="428"/>
                      <a:pt x="1826" y="221"/>
                      <a:pt x="1828" y="69"/>
                    </a:cubicBezTo>
                    <a:cubicBezTo>
                      <a:pt x="1828" y="23"/>
                      <a:pt x="1795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5"/>
              <p:cNvSpPr/>
              <p:nvPr/>
            </p:nvSpPr>
            <p:spPr>
              <a:xfrm>
                <a:off x="3893004" y="2541465"/>
                <a:ext cx="158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5"/>
              <p:cNvSpPr/>
              <p:nvPr/>
            </p:nvSpPr>
            <p:spPr>
              <a:xfrm>
                <a:off x="3889239" y="2533652"/>
                <a:ext cx="383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4" extrusionOk="0">
                    <a:moveTo>
                      <a:pt x="122" y="248"/>
                    </a:moveTo>
                    <a:cubicBezTo>
                      <a:pt x="122" y="249"/>
                      <a:pt x="122" y="249"/>
                      <a:pt x="123" y="250"/>
                    </a:cubicBezTo>
                    <a:cubicBezTo>
                      <a:pt x="123" y="249"/>
                      <a:pt x="122" y="249"/>
                      <a:pt x="122" y="248"/>
                    </a:cubicBezTo>
                    <a:close/>
                    <a:moveTo>
                      <a:pt x="1129" y="0"/>
                    </a:moveTo>
                    <a:cubicBezTo>
                      <a:pt x="1112" y="0"/>
                      <a:pt x="1095" y="7"/>
                      <a:pt x="1082" y="19"/>
                    </a:cubicBezTo>
                    <a:cubicBezTo>
                      <a:pt x="1048" y="49"/>
                      <a:pt x="1015" y="82"/>
                      <a:pt x="983" y="115"/>
                    </a:cubicBezTo>
                    <a:cubicBezTo>
                      <a:pt x="956" y="144"/>
                      <a:pt x="927" y="171"/>
                      <a:pt x="897" y="195"/>
                    </a:cubicBezTo>
                    <a:cubicBezTo>
                      <a:pt x="886" y="202"/>
                      <a:pt x="876" y="208"/>
                      <a:pt x="863" y="214"/>
                    </a:cubicBezTo>
                    <a:cubicBezTo>
                      <a:pt x="853" y="217"/>
                      <a:pt x="843" y="219"/>
                      <a:pt x="833" y="221"/>
                    </a:cubicBezTo>
                    <a:cubicBezTo>
                      <a:pt x="813" y="221"/>
                      <a:pt x="796" y="221"/>
                      <a:pt x="777" y="217"/>
                    </a:cubicBezTo>
                    <a:cubicBezTo>
                      <a:pt x="724" y="205"/>
                      <a:pt x="674" y="185"/>
                      <a:pt x="624" y="162"/>
                    </a:cubicBezTo>
                    <a:cubicBezTo>
                      <a:pt x="618" y="159"/>
                      <a:pt x="611" y="158"/>
                      <a:pt x="605" y="158"/>
                    </a:cubicBezTo>
                    <a:cubicBezTo>
                      <a:pt x="594" y="158"/>
                      <a:pt x="584" y="161"/>
                      <a:pt x="577" y="165"/>
                    </a:cubicBezTo>
                    <a:cubicBezTo>
                      <a:pt x="562" y="172"/>
                      <a:pt x="554" y="185"/>
                      <a:pt x="546" y="199"/>
                    </a:cubicBezTo>
                    <a:cubicBezTo>
                      <a:pt x="486" y="354"/>
                      <a:pt x="426" y="436"/>
                      <a:pt x="352" y="436"/>
                    </a:cubicBezTo>
                    <a:cubicBezTo>
                      <a:pt x="289" y="436"/>
                      <a:pt x="216" y="376"/>
                      <a:pt x="124" y="251"/>
                    </a:cubicBezTo>
                    <a:lnTo>
                      <a:pt x="124" y="251"/>
                    </a:lnTo>
                    <a:cubicBezTo>
                      <a:pt x="124" y="252"/>
                      <a:pt x="124" y="252"/>
                      <a:pt x="124" y="252"/>
                    </a:cubicBezTo>
                    <a:cubicBezTo>
                      <a:pt x="124" y="252"/>
                      <a:pt x="122" y="250"/>
                      <a:pt x="121" y="248"/>
                    </a:cubicBezTo>
                    <a:lnTo>
                      <a:pt x="121" y="248"/>
                    </a:lnTo>
                    <a:cubicBezTo>
                      <a:pt x="121" y="248"/>
                      <a:pt x="122" y="248"/>
                      <a:pt x="122" y="248"/>
                    </a:cubicBezTo>
                    <a:lnTo>
                      <a:pt x="122" y="248"/>
                    </a:lnTo>
                    <a:cubicBezTo>
                      <a:pt x="121" y="247"/>
                      <a:pt x="121" y="246"/>
                      <a:pt x="120" y="246"/>
                    </a:cubicBezTo>
                    <a:lnTo>
                      <a:pt x="120" y="246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08" y="228"/>
                      <a:pt x="97" y="212"/>
                      <a:pt x="81" y="207"/>
                    </a:cubicBezTo>
                    <a:cubicBezTo>
                      <a:pt x="75" y="205"/>
                      <a:pt x="69" y="204"/>
                      <a:pt x="64" y="204"/>
                    </a:cubicBezTo>
                    <a:cubicBezTo>
                      <a:pt x="25" y="204"/>
                      <a:pt x="1" y="248"/>
                      <a:pt x="20" y="277"/>
                    </a:cubicBezTo>
                    <a:cubicBezTo>
                      <a:pt x="146" y="461"/>
                      <a:pt x="263" y="544"/>
                      <a:pt x="365" y="544"/>
                    </a:cubicBezTo>
                    <a:cubicBezTo>
                      <a:pt x="471" y="544"/>
                      <a:pt x="562" y="456"/>
                      <a:pt x="634" y="303"/>
                    </a:cubicBezTo>
                    <a:cubicBezTo>
                      <a:pt x="714" y="340"/>
                      <a:pt x="776" y="356"/>
                      <a:pt x="829" y="356"/>
                    </a:cubicBezTo>
                    <a:cubicBezTo>
                      <a:pt x="964" y="356"/>
                      <a:pt x="1035" y="251"/>
                      <a:pt x="1178" y="126"/>
                    </a:cubicBezTo>
                    <a:cubicBezTo>
                      <a:pt x="1207" y="101"/>
                      <a:pt x="1211" y="55"/>
                      <a:pt x="1184" y="26"/>
                    </a:cubicBezTo>
                    <a:cubicBezTo>
                      <a:pt x="1169" y="10"/>
                      <a:pt x="1151" y="0"/>
                      <a:pt x="1134" y="0"/>
                    </a:cubicBezTo>
                    <a:cubicBezTo>
                      <a:pt x="1132" y="0"/>
                      <a:pt x="1130" y="0"/>
                      <a:pt x="1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5"/>
              <p:cNvSpPr/>
              <p:nvPr/>
            </p:nvSpPr>
            <p:spPr>
              <a:xfrm>
                <a:off x="3872759" y="2584707"/>
                <a:ext cx="95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3" h="9" extrusionOk="0">
                    <a:moveTo>
                      <a:pt x="2" y="0"/>
                    </a:moveTo>
                    <a:cubicBezTo>
                      <a:pt x="1" y="2"/>
                      <a:pt x="2" y="7"/>
                      <a:pt x="2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>
                <a:off x="3868931" y="2581734"/>
                <a:ext cx="3372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39" extrusionOk="0">
                    <a:moveTo>
                      <a:pt x="71" y="1"/>
                    </a:moveTo>
                    <a:cubicBezTo>
                      <a:pt x="1" y="1"/>
                      <a:pt x="27" y="138"/>
                      <a:pt x="42" y="216"/>
                    </a:cubicBezTo>
                    <a:cubicBezTo>
                      <a:pt x="56" y="292"/>
                      <a:pt x="87" y="383"/>
                      <a:pt x="149" y="456"/>
                    </a:cubicBezTo>
                    <a:cubicBezTo>
                      <a:pt x="180" y="496"/>
                      <a:pt x="209" y="509"/>
                      <a:pt x="239" y="525"/>
                    </a:cubicBezTo>
                    <a:cubicBezTo>
                      <a:pt x="256" y="532"/>
                      <a:pt x="285" y="539"/>
                      <a:pt x="314" y="539"/>
                    </a:cubicBezTo>
                    <a:cubicBezTo>
                      <a:pt x="319" y="539"/>
                      <a:pt x="324" y="538"/>
                      <a:pt x="329" y="538"/>
                    </a:cubicBezTo>
                    <a:cubicBezTo>
                      <a:pt x="454" y="519"/>
                      <a:pt x="531" y="392"/>
                      <a:pt x="579" y="275"/>
                    </a:cubicBezTo>
                    <a:cubicBezTo>
                      <a:pt x="634" y="315"/>
                      <a:pt x="704" y="358"/>
                      <a:pt x="770" y="358"/>
                    </a:cubicBezTo>
                    <a:cubicBezTo>
                      <a:pt x="789" y="358"/>
                      <a:pt x="808" y="354"/>
                      <a:pt x="826" y="346"/>
                    </a:cubicBezTo>
                    <a:cubicBezTo>
                      <a:pt x="905" y="305"/>
                      <a:pt x="958" y="197"/>
                      <a:pt x="1018" y="126"/>
                    </a:cubicBezTo>
                    <a:lnTo>
                      <a:pt x="1018" y="126"/>
                    </a:lnTo>
                    <a:cubicBezTo>
                      <a:pt x="1011" y="133"/>
                      <a:pt x="1009" y="136"/>
                      <a:pt x="1009" y="136"/>
                    </a:cubicBezTo>
                    <a:cubicBezTo>
                      <a:pt x="1008" y="136"/>
                      <a:pt x="1024" y="118"/>
                      <a:pt x="1040" y="103"/>
                    </a:cubicBezTo>
                    <a:cubicBezTo>
                      <a:pt x="1060" y="83"/>
                      <a:pt x="1065" y="51"/>
                      <a:pt x="1044" y="27"/>
                    </a:cubicBezTo>
                    <a:cubicBezTo>
                      <a:pt x="1033" y="14"/>
                      <a:pt x="1021" y="8"/>
                      <a:pt x="1008" y="8"/>
                    </a:cubicBezTo>
                    <a:cubicBezTo>
                      <a:pt x="945" y="8"/>
                      <a:pt x="871" y="160"/>
                      <a:pt x="816" y="232"/>
                    </a:cubicBezTo>
                    <a:cubicBezTo>
                      <a:pt x="799" y="250"/>
                      <a:pt x="789" y="260"/>
                      <a:pt x="765" y="260"/>
                    </a:cubicBezTo>
                    <a:cubicBezTo>
                      <a:pt x="764" y="260"/>
                      <a:pt x="762" y="260"/>
                      <a:pt x="760" y="260"/>
                    </a:cubicBezTo>
                    <a:cubicBezTo>
                      <a:pt x="682" y="241"/>
                      <a:pt x="597" y="153"/>
                      <a:pt x="547" y="153"/>
                    </a:cubicBezTo>
                    <a:cubicBezTo>
                      <a:pt x="531" y="153"/>
                      <a:pt x="519" y="161"/>
                      <a:pt x="511" y="183"/>
                    </a:cubicBezTo>
                    <a:cubicBezTo>
                      <a:pt x="487" y="260"/>
                      <a:pt x="457" y="328"/>
                      <a:pt x="404" y="391"/>
                    </a:cubicBezTo>
                    <a:cubicBezTo>
                      <a:pt x="378" y="418"/>
                      <a:pt x="365" y="426"/>
                      <a:pt x="342" y="438"/>
                    </a:cubicBezTo>
                    <a:cubicBezTo>
                      <a:pt x="329" y="442"/>
                      <a:pt x="320" y="444"/>
                      <a:pt x="311" y="444"/>
                    </a:cubicBezTo>
                    <a:cubicBezTo>
                      <a:pt x="306" y="444"/>
                      <a:pt x="300" y="443"/>
                      <a:pt x="294" y="442"/>
                    </a:cubicBezTo>
                    <a:cubicBezTo>
                      <a:pt x="278" y="439"/>
                      <a:pt x="264" y="432"/>
                      <a:pt x="239" y="413"/>
                    </a:cubicBezTo>
                    <a:cubicBezTo>
                      <a:pt x="213" y="388"/>
                      <a:pt x="185" y="353"/>
                      <a:pt x="156" y="276"/>
                    </a:cubicBezTo>
                    <a:cubicBezTo>
                      <a:pt x="137" y="219"/>
                      <a:pt x="127" y="161"/>
                      <a:pt x="122" y="103"/>
                    </a:cubicBezTo>
                    <a:lnTo>
                      <a:pt x="122" y="106"/>
                    </a:lnTo>
                    <a:cubicBezTo>
                      <a:pt x="122" y="103"/>
                      <a:pt x="121" y="93"/>
                      <a:pt x="121" y="93"/>
                    </a:cubicBezTo>
                    <a:lnTo>
                      <a:pt x="121" y="93"/>
                    </a:lnTo>
                    <a:cubicBezTo>
                      <a:pt x="121" y="93"/>
                      <a:pt x="122" y="94"/>
                      <a:pt x="122" y="94"/>
                    </a:cubicBezTo>
                    <a:cubicBezTo>
                      <a:pt x="120" y="47"/>
                      <a:pt x="125" y="4"/>
                      <a:pt x="74" y="1"/>
                    </a:cubicBezTo>
                    <a:cubicBezTo>
                      <a:pt x="73" y="1"/>
                      <a:pt x="72" y="1"/>
                      <a:pt x="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>
                <a:off x="3925395" y="2596411"/>
                <a:ext cx="19517" cy="1508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7" extrusionOk="0">
                    <a:moveTo>
                      <a:pt x="561" y="1"/>
                    </a:moveTo>
                    <a:cubicBezTo>
                      <a:pt x="537" y="1"/>
                      <a:pt x="513" y="16"/>
                      <a:pt x="512" y="48"/>
                    </a:cubicBezTo>
                    <a:cubicBezTo>
                      <a:pt x="506" y="131"/>
                      <a:pt x="493" y="214"/>
                      <a:pt x="459" y="290"/>
                    </a:cubicBezTo>
                    <a:cubicBezTo>
                      <a:pt x="423" y="357"/>
                      <a:pt x="391" y="373"/>
                      <a:pt x="340" y="382"/>
                    </a:cubicBezTo>
                    <a:cubicBezTo>
                      <a:pt x="301" y="382"/>
                      <a:pt x="271" y="378"/>
                      <a:pt x="197" y="346"/>
                    </a:cubicBezTo>
                    <a:cubicBezTo>
                      <a:pt x="158" y="326"/>
                      <a:pt x="118" y="293"/>
                      <a:pt x="86" y="293"/>
                    </a:cubicBezTo>
                    <a:cubicBezTo>
                      <a:pt x="73" y="293"/>
                      <a:pt x="61" y="298"/>
                      <a:pt x="51" y="313"/>
                    </a:cubicBezTo>
                    <a:cubicBezTo>
                      <a:pt x="0" y="394"/>
                      <a:pt x="239" y="477"/>
                      <a:pt x="356" y="477"/>
                    </a:cubicBezTo>
                    <a:cubicBezTo>
                      <a:pt x="361" y="477"/>
                      <a:pt x="366" y="477"/>
                      <a:pt x="371" y="476"/>
                    </a:cubicBezTo>
                    <a:cubicBezTo>
                      <a:pt x="549" y="458"/>
                      <a:pt x="601" y="233"/>
                      <a:pt x="613" y="55"/>
                    </a:cubicBezTo>
                    <a:cubicBezTo>
                      <a:pt x="616" y="20"/>
                      <a:pt x="589" y="1"/>
                      <a:pt x="5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"/>
              <p:cNvSpPr/>
              <p:nvPr/>
            </p:nvSpPr>
            <p:spPr>
              <a:xfrm>
                <a:off x="3950511" y="2621527"/>
                <a:ext cx="18568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61" extrusionOk="0">
                    <a:moveTo>
                      <a:pt x="95" y="0"/>
                    </a:moveTo>
                    <a:cubicBezTo>
                      <a:pt x="32" y="0"/>
                      <a:pt x="1" y="76"/>
                      <a:pt x="41" y="120"/>
                    </a:cubicBezTo>
                    <a:cubicBezTo>
                      <a:pt x="116" y="199"/>
                      <a:pt x="205" y="260"/>
                      <a:pt x="302" y="260"/>
                    </a:cubicBezTo>
                    <a:cubicBezTo>
                      <a:pt x="330" y="260"/>
                      <a:pt x="359" y="255"/>
                      <a:pt x="388" y="244"/>
                    </a:cubicBezTo>
                    <a:cubicBezTo>
                      <a:pt x="472" y="208"/>
                      <a:pt x="587" y="131"/>
                      <a:pt x="527" y="63"/>
                    </a:cubicBezTo>
                    <a:cubicBezTo>
                      <a:pt x="512" y="46"/>
                      <a:pt x="498" y="39"/>
                      <a:pt x="484" y="39"/>
                    </a:cubicBezTo>
                    <a:cubicBezTo>
                      <a:pt x="439" y="39"/>
                      <a:pt x="397" y="110"/>
                      <a:pt x="319" y="119"/>
                    </a:cubicBezTo>
                    <a:cubicBezTo>
                      <a:pt x="321" y="119"/>
                      <a:pt x="322" y="119"/>
                      <a:pt x="323" y="119"/>
                    </a:cubicBezTo>
                    <a:cubicBezTo>
                      <a:pt x="328" y="119"/>
                      <a:pt x="325" y="121"/>
                      <a:pt x="316" y="121"/>
                    </a:cubicBezTo>
                    <a:cubicBezTo>
                      <a:pt x="297" y="121"/>
                      <a:pt x="249" y="113"/>
                      <a:pt x="186" y="63"/>
                    </a:cubicBezTo>
                    <a:cubicBezTo>
                      <a:pt x="154" y="35"/>
                      <a:pt x="140" y="3"/>
                      <a:pt x="99" y="0"/>
                    </a:cubicBezTo>
                    <a:cubicBezTo>
                      <a:pt x="97" y="0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5"/>
              <p:cNvSpPr/>
              <p:nvPr/>
            </p:nvSpPr>
            <p:spPr>
              <a:xfrm>
                <a:off x="3969301" y="2652243"/>
                <a:ext cx="13254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5" extrusionOk="0">
                    <a:moveTo>
                      <a:pt x="341" y="0"/>
                    </a:moveTo>
                    <a:cubicBezTo>
                      <a:pt x="327" y="0"/>
                      <a:pt x="307" y="7"/>
                      <a:pt x="292" y="14"/>
                    </a:cubicBezTo>
                    <a:cubicBezTo>
                      <a:pt x="213" y="42"/>
                      <a:pt x="172" y="46"/>
                      <a:pt x="116" y="52"/>
                    </a:cubicBezTo>
                    <a:cubicBezTo>
                      <a:pt x="62" y="56"/>
                      <a:pt x="6" y="43"/>
                      <a:pt x="2" y="102"/>
                    </a:cubicBezTo>
                    <a:cubicBezTo>
                      <a:pt x="0" y="139"/>
                      <a:pt x="52" y="154"/>
                      <a:pt x="118" y="154"/>
                    </a:cubicBezTo>
                    <a:cubicBezTo>
                      <a:pt x="243" y="154"/>
                      <a:pt x="418" y="99"/>
                      <a:pt x="381" y="29"/>
                    </a:cubicBezTo>
                    <a:cubicBezTo>
                      <a:pt x="374" y="13"/>
                      <a:pt x="358" y="0"/>
                      <a:pt x="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5"/>
              <p:cNvSpPr/>
              <p:nvPr/>
            </p:nvSpPr>
            <p:spPr>
              <a:xfrm>
                <a:off x="4049015" y="2328610"/>
                <a:ext cx="41186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82" extrusionOk="0">
                    <a:moveTo>
                      <a:pt x="130" y="0"/>
                    </a:moveTo>
                    <a:cubicBezTo>
                      <a:pt x="51" y="0"/>
                      <a:pt x="16" y="190"/>
                      <a:pt x="12" y="271"/>
                    </a:cubicBezTo>
                    <a:cubicBezTo>
                      <a:pt x="0" y="476"/>
                      <a:pt x="135" y="600"/>
                      <a:pt x="338" y="652"/>
                    </a:cubicBezTo>
                    <a:cubicBezTo>
                      <a:pt x="424" y="673"/>
                      <a:pt x="511" y="681"/>
                      <a:pt x="598" y="681"/>
                    </a:cubicBezTo>
                    <a:cubicBezTo>
                      <a:pt x="657" y="681"/>
                      <a:pt x="716" y="678"/>
                      <a:pt x="773" y="672"/>
                    </a:cubicBezTo>
                    <a:cubicBezTo>
                      <a:pt x="928" y="658"/>
                      <a:pt x="1302" y="597"/>
                      <a:pt x="1229" y="451"/>
                    </a:cubicBezTo>
                    <a:cubicBezTo>
                      <a:pt x="1214" y="423"/>
                      <a:pt x="1187" y="403"/>
                      <a:pt x="1154" y="403"/>
                    </a:cubicBezTo>
                    <a:cubicBezTo>
                      <a:pt x="1140" y="403"/>
                      <a:pt x="1126" y="406"/>
                      <a:pt x="1111" y="413"/>
                    </a:cubicBezTo>
                    <a:cubicBezTo>
                      <a:pt x="972" y="474"/>
                      <a:pt x="785" y="510"/>
                      <a:pt x="630" y="524"/>
                    </a:cubicBezTo>
                    <a:cubicBezTo>
                      <a:pt x="603" y="526"/>
                      <a:pt x="573" y="527"/>
                      <a:pt x="543" y="527"/>
                    </a:cubicBezTo>
                    <a:cubicBezTo>
                      <a:pt x="404" y="527"/>
                      <a:pt x="250" y="503"/>
                      <a:pt x="173" y="401"/>
                    </a:cubicBezTo>
                    <a:cubicBezTo>
                      <a:pt x="116" y="301"/>
                      <a:pt x="148" y="189"/>
                      <a:pt x="191" y="85"/>
                    </a:cubicBezTo>
                    <a:cubicBezTo>
                      <a:pt x="205" y="49"/>
                      <a:pt x="176" y="2"/>
                      <a:pt x="133" y="0"/>
                    </a:cubicBezTo>
                    <a:cubicBezTo>
                      <a:pt x="132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5"/>
              <p:cNvSpPr/>
              <p:nvPr/>
            </p:nvSpPr>
            <p:spPr>
              <a:xfrm>
                <a:off x="3973730" y="2709909"/>
                <a:ext cx="76424" cy="265840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8404" extrusionOk="0">
                    <a:moveTo>
                      <a:pt x="934" y="1"/>
                    </a:moveTo>
                    <a:cubicBezTo>
                      <a:pt x="929" y="1"/>
                      <a:pt x="924" y="1"/>
                      <a:pt x="918" y="3"/>
                    </a:cubicBezTo>
                    <a:cubicBezTo>
                      <a:pt x="726" y="56"/>
                      <a:pt x="582" y="154"/>
                      <a:pt x="469" y="289"/>
                    </a:cubicBezTo>
                    <a:cubicBezTo>
                      <a:pt x="271" y="528"/>
                      <a:pt x="199" y="846"/>
                      <a:pt x="168" y="1151"/>
                    </a:cubicBezTo>
                    <a:cubicBezTo>
                      <a:pt x="0" y="2875"/>
                      <a:pt x="1279" y="6206"/>
                      <a:pt x="1992" y="7791"/>
                    </a:cubicBezTo>
                    <a:cubicBezTo>
                      <a:pt x="2090" y="8005"/>
                      <a:pt x="2253" y="8338"/>
                      <a:pt x="2267" y="8368"/>
                    </a:cubicBezTo>
                    <a:cubicBezTo>
                      <a:pt x="2274" y="8385"/>
                      <a:pt x="2293" y="8396"/>
                      <a:pt x="2309" y="8401"/>
                    </a:cubicBezTo>
                    <a:cubicBezTo>
                      <a:pt x="2315" y="8402"/>
                      <a:pt x="2321" y="8403"/>
                      <a:pt x="2327" y="8403"/>
                    </a:cubicBezTo>
                    <a:cubicBezTo>
                      <a:pt x="2374" y="8403"/>
                      <a:pt x="2415" y="8358"/>
                      <a:pt x="2389" y="8296"/>
                    </a:cubicBezTo>
                    <a:cubicBezTo>
                      <a:pt x="1597" y="6522"/>
                      <a:pt x="609" y="4132"/>
                      <a:pt x="344" y="2199"/>
                    </a:cubicBezTo>
                    <a:lnTo>
                      <a:pt x="344" y="2199"/>
                    </a:lnTo>
                    <a:cubicBezTo>
                      <a:pt x="344" y="2203"/>
                      <a:pt x="345" y="2211"/>
                      <a:pt x="345" y="2216"/>
                    </a:cubicBezTo>
                    <a:cubicBezTo>
                      <a:pt x="252" y="1512"/>
                      <a:pt x="195" y="467"/>
                      <a:pt x="845" y="169"/>
                    </a:cubicBezTo>
                    <a:lnTo>
                      <a:pt x="845" y="169"/>
                    </a:lnTo>
                    <a:cubicBezTo>
                      <a:pt x="845" y="169"/>
                      <a:pt x="844" y="169"/>
                      <a:pt x="844" y="169"/>
                    </a:cubicBezTo>
                    <a:lnTo>
                      <a:pt x="844" y="169"/>
                    </a:lnTo>
                    <a:cubicBezTo>
                      <a:pt x="845" y="168"/>
                      <a:pt x="848" y="167"/>
                      <a:pt x="850" y="166"/>
                    </a:cubicBezTo>
                    <a:lnTo>
                      <a:pt x="850" y="166"/>
                    </a:lnTo>
                    <a:cubicBezTo>
                      <a:pt x="850" y="166"/>
                      <a:pt x="850" y="166"/>
                      <a:pt x="850" y="166"/>
                    </a:cubicBezTo>
                    <a:cubicBezTo>
                      <a:pt x="850" y="166"/>
                      <a:pt x="851" y="165"/>
                      <a:pt x="852" y="165"/>
                    </a:cubicBezTo>
                    <a:lnTo>
                      <a:pt x="852" y="165"/>
                    </a:lnTo>
                    <a:cubicBezTo>
                      <a:pt x="851" y="165"/>
                      <a:pt x="851" y="166"/>
                      <a:pt x="850" y="166"/>
                    </a:cubicBezTo>
                    <a:lnTo>
                      <a:pt x="850" y="166"/>
                    </a:lnTo>
                    <a:cubicBezTo>
                      <a:pt x="852" y="166"/>
                      <a:pt x="854" y="166"/>
                      <a:pt x="855" y="164"/>
                    </a:cubicBezTo>
                    <a:lnTo>
                      <a:pt x="855" y="164"/>
                    </a:lnTo>
                    <a:cubicBezTo>
                      <a:pt x="854" y="164"/>
                      <a:pt x="853" y="165"/>
                      <a:pt x="852" y="165"/>
                    </a:cubicBezTo>
                    <a:lnTo>
                      <a:pt x="852" y="165"/>
                    </a:lnTo>
                    <a:cubicBezTo>
                      <a:pt x="853" y="164"/>
                      <a:pt x="854" y="164"/>
                      <a:pt x="855" y="163"/>
                    </a:cubicBezTo>
                    <a:lnTo>
                      <a:pt x="855" y="163"/>
                    </a:lnTo>
                    <a:cubicBezTo>
                      <a:pt x="855" y="163"/>
                      <a:pt x="855" y="164"/>
                      <a:pt x="855" y="164"/>
                    </a:cubicBezTo>
                    <a:lnTo>
                      <a:pt x="855" y="164"/>
                    </a:lnTo>
                    <a:cubicBezTo>
                      <a:pt x="932" y="134"/>
                      <a:pt x="1021" y="125"/>
                      <a:pt x="1000" y="48"/>
                    </a:cubicBezTo>
                    <a:cubicBezTo>
                      <a:pt x="993" y="20"/>
                      <a:pt x="965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5"/>
              <p:cNvSpPr/>
              <p:nvPr/>
            </p:nvSpPr>
            <p:spPr>
              <a:xfrm>
                <a:off x="4000459" y="2715191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3" y="0"/>
                      <a:pt x="2" y="2"/>
                      <a:pt x="0" y="2"/>
                    </a:cubicBezTo>
                    <a:cubicBezTo>
                      <a:pt x="2" y="2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"/>
              <p:cNvSpPr/>
              <p:nvPr/>
            </p:nvSpPr>
            <p:spPr>
              <a:xfrm>
                <a:off x="4006343" y="2726358"/>
                <a:ext cx="95657" cy="308006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9737" extrusionOk="0">
                    <a:moveTo>
                      <a:pt x="175" y="0"/>
                    </a:moveTo>
                    <a:cubicBezTo>
                      <a:pt x="67" y="0"/>
                      <a:pt x="16" y="755"/>
                      <a:pt x="12" y="867"/>
                    </a:cubicBezTo>
                    <a:cubicBezTo>
                      <a:pt x="0" y="1145"/>
                      <a:pt x="18" y="1423"/>
                      <a:pt x="50" y="1699"/>
                    </a:cubicBezTo>
                    <a:cubicBezTo>
                      <a:pt x="139" y="2432"/>
                      <a:pt x="868" y="5833"/>
                      <a:pt x="2867" y="9696"/>
                    </a:cubicBezTo>
                    <a:cubicBezTo>
                      <a:pt x="2880" y="9723"/>
                      <a:pt x="2910" y="9737"/>
                      <a:pt x="2938" y="9737"/>
                    </a:cubicBezTo>
                    <a:cubicBezTo>
                      <a:pt x="2953" y="9737"/>
                      <a:pt x="2967" y="9733"/>
                      <a:pt x="2979" y="9726"/>
                    </a:cubicBezTo>
                    <a:cubicBezTo>
                      <a:pt x="2996" y="9715"/>
                      <a:pt x="3009" y="9696"/>
                      <a:pt x="3016" y="9678"/>
                    </a:cubicBezTo>
                    <a:cubicBezTo>
                      <a:pt x="3023" y="9656"/>
                      <a:pt x="3017" y="9635"/>
                      <a:pt x="3007" y="9615"/>
                    </a:cubicBezTo>
                    <a:cubicBezTo>
                      <a:pt x="1120" y="5771"/>
                      <a:pt x="268" y="2457"/>
                      <a:pt x="158" y="1651"/>
                    </a:cubicBezTo>
                    <a:lnTo>
                      <a:pt x="158" y="1651"/>
                    </a:lnTo>
                    <a:cubicBezTo>
                      <a:pt x="158" y="1652"/>
                      <a:pt x="158" y="1654"/>
                      <a:pt x="158" y="1656"/>
                    </a:cubicBezTo>
                    <a:lnTo>
                      <a:pt x="158" y="1656"/>
                    </a:lnTo>
                    <a:cubicBezTo>
                      <a:pt x="95" y="1171"/>
                      <a:pt x="98" y="807"/>
                      <a:pt x="146" y="428"/>
                    </a:cubicBezTo>
                    <a:cubicBezTo>
                      <a:pt x="165" y="305"/>
                      <a:pt x="186" y="180"/>
                      <a:pt x="212" y="58"/>
                    </a:cubicBezTo>
                    <a:cubicBezTo>
                      <a:pt x="218" y="34"/>
                      <a:pt x="205" y="8"/>
                      <a:pt x="181" y="1"/>
                    </a:cubicBezTo>
                    <a:cubicBezTo>
                      <a:pt x="179" y="0"/>
                      <a:pt x="177" y="0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5"/>
              <p:cNvSpPr/>
              <p:nvPr/>
            </p:nvSpPr>
            <p:spPr>
              <a:xfrm>
                <a:off x="4032851" y="2733380"/>
                <a:ext cx="1531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018" extrusionOk="0">
                    <a:moveTo>
                      <a:pt x="124" y="677"/>
                    </a:moveTo>
                    <a:cubicBezTo>
                      <a:pt x="125" y="678"/>
                      <a:pt x="125" y="678"/>
                      <a:pt x="125" y="678"/>
                    </a:cubicBezTo>
                    <a:cubicBezTo>
                      <a:pt x="125" y="678"/>
                      <a:pt x="125" y="678"/>
                      <a:pt x="124" y="677"/>
                    </a:cubicBezTo>
                    <a:close/>
                    <a:moveTo>
                      <a:pt x="59" y="1"/>
                    </a:moveTo>
                    <a:cubicBezTo>
                      <a:pt x="37" y="1"/>
                      <a:pt x="17" y="17"/>
                      <a:pt x="14" y="48"/>
                    </a:cubicBezTo>
                    <a:cubicBezTo>
                      <a:pt x="0" y="250"/>
                      <a:pt x="0" y="376"/>
                      <a:pt x="16" y="555"/>
                    </a:cubicBezTo>
                    <a:cubicBezTo>
                      <a:pt x="57" y="1042"/>
                      <a:pt x="226" y="1522"/>
                      <a:pt x="381" y="1983"/>
                    </a:cubicBezTo>
                    <a:cubicBezTo>
                      <a:pt x="389" y="2007"/>
                      <a:pt x="407" y="2017"/>
                      <a:pt x="425" y="2017"/>
                    </a:cubicBezTo>
                    <a:cubicBezTo>
                      <a:pt x="454" y="2017"/>
                      <a:pt x="483" y="1992"/>
                      <a:pt x="473" y="1958"/>
                    </a:cubicBezTo>
                    <a:cubicBezTo>
                      <a:pt x="401" y="1744"/>
                      <a:pt x="329" y="1529"/>
                      <a:pt x="265" y="1311"/>
                    </a:cubicBezTo>
                    <a:cubicBezTo>
                      <a:pt x="203" y="1102"/>
                      <a:pt x="153" y="889"/>
                      <a:pt x="123" y="673"/>
                    </a:cubicBezTo>
                    <a:lnTo>
                      <a:pt x="123" y="673"/>
                    </a:lnTo>
                    <a:cubicBezTo>
                      <a:pt x="124" y="675"/>
                      <a:pt x="124" y="676"/>
                      <a:pt x="124" y="677"/>
                    </a:cubicBezTo>
                    <a:lnTo>
                      <a:pt x="124" y="677"/>
                    </a:lnTo>
                    <a:cubicBezTo>
                      <a:pt x="93" y="434"/>
                      <a:pt x="93" y="247"/>
                      <a:pt x="109" y="48"/>
                    </a:cubicBezTo>
                    <a:cubicBezTo>
                      <a:pt x="110" y="22"/>
                      <a:pt x="86" y="1"/>
                      <a:pt x="62" y="1"/>
                    </a:cubicBezTo>
                    <a:cubicBezTo>
                      <a:pt x="61" y="1"/>
                      <a:pt x="60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5"/>
              <p:cNvSpPr/>
              <p:nvPr/>
            </p:nvSpPr>
            <p:spPr>
              <a:xfrm>
                <a:off x="4080711" y="2715571"/>
                <a:ext cx="114731" cy="15724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4971" extrusionOk="0">
                    <a:moveTo>
                      <a:pt x="112" y="1"/>
                    </a:moveTo>
                    <a:cubicBezTo>
                      <a:pt x="97" y="1"/>
                      <a:pt x="81" y="1"/>
                      <a:pt x="65" y="1"/>
                    </a:cubicBezTo>
                    <a:cubicBezTo>
                      <a:pt x="1" y="1"/>
                      <a:pt x="6" y="96"/>
                      <a:pt x="64" y="96"/>
                    </a:cubicBezTo>
                    <a:cubicBezTo>
                      <a:pt x="64" y="96"/>
                      <a:pt x="65" y="96"/>
                      <a:pt x="65" y="96"/>
                    </a:cubicBezTo>
                    <a:cubicBezTo>
                      <a:pt x="77" y="95"/>
                      <a:pt x="88" y="95"/>
                      <a:pt x="100" y="95"/>
                    </a:cubicBezTo>
                    <a:cubicBezTo>
                      <a:pt x="158" y="95"/>
                      <a:pt x="214" y="98"/>
                      <a:pt x="273" y="104"/>
                    </a:cubicBezTo>
                    <a:cubicBezTo>
                      <a:pt x="1902" y="331"/>
                      <a:pt x="3006" y="3337"/>
                      <a:pt x="3385" y="4887"/>
                    </a:cubicBezTo>
                    <a:cubicBezTo>
                      <a:pt x="3400" y="4945"/>
                      <a:pt x="3446" y="4971"/>
                      <a:pt x="3492" y="4971"/>
                    </a:cubicBezTo>
                    <a:cubicBezTo>
                      <a:pt x="3559" y="4971"/>
                      <a:pt x="3627" y="4918"/>
                      <a:pt x="3606" y="4827"/>
                    </a:cubicBezTo>
                    <a:cubicBezTo>
                      <a:pt x="3139" y="2961"/>
                      <a:pt x="1994" y="1"/>
                      <a:pt x="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5"/>
              <p:cNvSpPr/>
              <p:nvPr/>
            </p:nvSpPr>
            <p:spPr>
              <a:xfrm>
                <a:off x="4077231" y="2681313"/>
                <a:ext cx="66618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083" extrusionOk="0">
                    <a:moveTo>
                      <a:pt x="1457" y="519"/>
                    </a:moveTo>
                    <a:cubicBezTo>
                      <a:pt x="1457" y="520"/>
                      <a:pt x="1458" y="520"/>
                      <a:pt x="1458" y="520"/>
                    </a:cubicBezTo>
                    <a:cubicBezTo>
                      <a:pt x="1458" y="520"/>
                      <a:pt x="1457" y="519"/>
                      <a:pt x="1457" y="519"/>
                    </a:cubicBezTo>
                    <a:close/>
                    <a:moveTo>
                      <a:pt x="499" y="0"/>
                    </a:moveTo>
                    <a:cubicBezTo>
                      <a:pt x="386" y="0"/>
                      <a:pt x="40" y="53"/>
                      <a:pt x="6" y="112"/>
                    </a:cubicBezTo>
                    <a:cubicBezTo>
                      <a:pt x="0" y="122"/>
                      <a:pt x="0" y="135"/>
                      <a:pt x="3" y="149"/>
                    </a:cubicBezTo>
                    <a:cubicBezTo>
                      <a:pt x="9" y="166"/>
                      <a:pt x="28" y="183"/>
                      <a:pt x="48" y="183"/>
                    </a:cubicBezTo>
                    <a:cubicBezTo>
                      <a:pt x="52" y="183"/>
                      <a:pt x="57" y="182"/>
                      <a:pt x="62" y="179"/>
                    </a:cubicBezTo>
                    <a:cubicBezTo>
                      <a:pt x="123" y="155"/>
                      <a:pt x="185" y="136"/>
                      <a:pt x="251" y="126"/>
                    </a:cubicBezTo>
                    <a:cubicBezTo>
                      <a:pt x="300" y="120"/>
                      <a:pt x="349" y="118"/>
                      <a:pt x="398" y="118"/>
                    </a:cubicBezTo>
                    <a:cubicBezTo>
                      <a:pt x="598" y="118"/>
                      <a:pt x="792" y="165"/>
                      <a:pt x="981" y="242"/>
                    </a:cubicBezTo>
                    <a:cubicBezTo>
                      <a:pt x="1147" y="314"/>
                      <a:pt x="1305" y="406"/>
                      <a:pt x="1451" y="514"/>
                    </a:cubicBezTo>
                    <a:cubicBezTo>
                      <a:pt x="1450" y="514"/>
                      <a:pt x="1450" y="513"/>
                      <a:pt x="1449" y="513"/>
                    </a:cubicBezTo>
                    <a:lnTo>
                      <a:pt x="1449" y="513"/>
                    </a:lnTo>
                    <a:cubicBezTo>
                      <a:pt x="1451" y="514"/>
                      <a:pt x="1454" y="517"/>
                      <a:pt x="1457" y="519"/>
                    </a:cubicBezTo>
                    <a:lnTo>
                      <a:pt x="1457" y="519"/>
                    </a:lnTo>
                    <a:cubicBezTo>
                      <a:pt x="1457" y="519"/>
                      <a:pt x="1456" y="518"/>
                      <a:pt x="1456" y="517"/>
                    </a:cubicBezTo>
                    <a:lnTo>
                      <a:pt x="1456" y="517"/>
                    </a:lnTo>
                    <a:cubicBezTo>
                      <a:pt x="1531" y="577"/>
                      <a:pt x="1603" y="640"/>
                      <a:pt x="1671" y="708"/>
                    </a:cubicBezTo>
                    <a:cubicBezTo>
                      <a:pt x="1746" y="781"/>
                      <a:pt x="1814" y="859"/>
                      <a:pt x="1879" y="942"/>
                    </a:cubicBezTo>
                    <a:cubicBezTo>
                      <a:pt x="1903" y="977"/>
                      <a:pt x="1929" y="1010"/>
                      <a:pt x="1952" y="1046"/>
                    </a:cubicBezTo>
                    <a:cubicBezTo>
                      <a:pt x="1968" y="1069"/>
                      <a:pt x="1993" y="1083"/>
                      <a:pt x="2019" y="1083"/>
                    </a:cubicBezTo>
                    <a:cubicBezTo>
                      <a:pt x="2031" y="1083"/>
                      <a:pt x="2043" y="1080"/>
                      <a:pt x="2055" y="1073"/>
                    </a:cubicBezTo>
                    <a:cubicBezTo>
                      <a:pt x="2088" y="1053"/>
                      <a:pt x="2105" y="1005"/>
                      <a:pt x="2081" y="971"/>
                    </a:cubicBezTo>
                    <a:cubicBezTo>
                      <a:pt x="2031" y="895"/>
                      <a:pt x="1979" y="826"/>
                      <a:pt x="1919" y="758"/>
                    </a:cubicBezTo>
                    <a:cubicBezTo>
                      <a:pt x="1849" y="678"/>
                      <a:pt x="1770" y="606"/>
                      <a:pt x="1688" y="536"/>
                    </a:cubicBezTo>
                    <a:cubicBezTo>
                      <a:pt x="1528" y="400"/>
                      <a:pt x="1352" y="282"/>
                      <a:pt x="1164" y="186"/>
                    </a:cubicBezTo>
                    <a:cubicBezTo>
                      <a:pt x="961" y="85"/>
                      <a:pt x="738" y="13"/>
                      <a:pt x="511" y="0"/>
                    </a:cubicBezTo>
                    <a:cubicBezTo>
                      <a:pt x="508" y="0"/>
                      <a:pt x="504" y="0"/>
                      <a:pt x="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5"/>
              <p:cNvSpPr/>
              <p:nvPr/>
            </p:nvSpPr>
            <p:spPr>
              <a:xfrm>
                <a:off x="4123098" y="269760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4" y="3"/>
                      <a:pt x="5" y="4"/>
                    </a:cubicBezTo>
                    <a:lnTo>
                      <a:pt x="5" y="4"/>
                    </a:lnTo>
                    <a:lnTo>
                      <a:pt x="1" y="1"/>
                    </a:lnTo>
                    <a:close/>
                    <a:moveTo>
                      <a:pt x="5" y="4"/>
                    </a:moveTo>
                    <a:lnTo>
                      <a:pt x="6" y="5"/>
                    </a:ln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5"/>
              <p:cNvSpPr/>
              <p:nvPr/>
            </p:nvSpPr>
            <p:spPr>
              <a:xfrm>
                <a:off x="4072834" y="2653381"/>
                <a:ext cx="46310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511" extrusionOk="0">
                    <a:moveTo>
                      <a:pt x="962" y="284"/>
                    </a:moveTo>
                    <a:lnTo>
                      <a:pt x="962" y="284"/>
                    </a:lnTo>
                    <a:cubicBezTo>
                      <a:pt x="963" y="284"/>
                      <a:pt x="964" y="285"/>
                      <a:pt x="964" y="285"/>
                    </a:cubicBezTo>
                    <a:cubicBezTo>
                      <a:pt x="963" y="285"/>
                      <a:pt x="963" y="284"/>
                      <a:pt x="962" y="284"/>
                    </a:cubicBezTo>
                    <a:close/>
                    <a:moveTo>
                      <a:pt x="132" y="1"/>
                    </a:moveTo>
                    <a:cubicBezTo>
                      <a:pt x="104" y="1"/>
                      <a:pt x="76" y="1"/>
                      <a:pt x="48" y="3"/>
                    </a:cubicBezTo>
                    <a:cubicBezTo>
                      <a:pt x="20" y="4"/>
                      <a:pt x="0" y="24"/>
                      <a:pt x="0" y="51"/>
                    </a:cubicBezTo>
                    <a:cubicBezTo>
                      <a:pt x="0" y="78"/>
                      <a:pt x="21" y="100"/>
                      <a:pt x="45" y="100"/>
                    </a:cubicBezTo>
                    <a:cubicBezTo>
                      <a:pt x="46" y="100"/>
                      <a:pt x="47" y="100"/>
                      <a:pt x="48" y="100"/>
                    </a:cubicBezTo>
                    <a:cubicBezTo>
                      <a:pt x="77" y="98"/>
                      <a:pt x="106" y="97"/>
                      <a:pt x="136" y="97"/>
                    </a:cubicBezTo>
                    <a:cubicBezTo>
                      <a:pt x="161" y="97"/>
                      <a:pt x="186" y="98"/>
                      <a:pt x="211" y="100"/>
                    </a:cubicBezTo>
                    <a:cubicBezTo>
                      <a:pt x="464" y="107"/>
                      <a:pt x="728" y="187"/>
                      <a:pt x="962" y="284"/>
                    </a:cubicBezTo>
                    <a:lnTo>
                      <a:pt x="962" y="284"/>
                    </a:lnTo>
                    <a:cubicBezTo>
                      <a:pt x="962" y="284"/>
                      <a:pt x="961" y="283"/>
                      <a:pt x="960" y="283"/>
                    </a:cubicBezTo>
                    <a:lnTo>
                      <a:pt x="960" y="283"/>
                    </a:lnTo>
                    <a:cubicBezTo>
                      <a:pt x="1108" y="347"/>
                      <a:pt x="1250" y="423"/>
                      <a:pt x="1386" y="504"/>
                    </a:cubicBezTo>
                    <a:cubicBezTo>
                      <a:pt x="1394" y="509"/>
                      <a:pt x="1402" y="511"/>
                      <a:pt x="1410" y="511"/>
                    </a:cubicBezTo>
                    <a:cubicBezTo>
                      <a:pt x="1426" y="511"/>
                      <a:pt x="1442" y="502"/>
                      <a:pt x="1451" y="487"/>
                    </a:cubicBezTo>
                    <a:cubicBezTo>
                      <a:pt x="1464" y="465"/>
                      <a:pt x="1457" y="437"/>
                      <a:pt x="1432" y="422"/>
                    </a:cubicBezTo>
                    <a:cubicBezTo>
                      <a:pt x="1331" y="359"/>
                      <a:pt x="1227" y="303"/>
                      <a:pt x="1120" y="250"/>
                    </a:cubicBezTo>
                    <a:cubicBezTo>
                      <a:pt x="1007" y="196"/>
                      <a:pt x="888" y="150"/>
                      <a:pt x="771" y="109"/>
                    </a:cubicBezTo>
                    <a:cubicBezTo>
                      <a:pt x="580" y="45"/>
                      <a:pt x="357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5"/>
              <p:cNvSpPr/>
              <p:nvPr/>
            </p:nvSpPr>
            <p:spPr>
              <a:xfrm>
                <a:off x="3734968" y="2296472"/>
                <a:ext cx="352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90" extrusionOk="0">
                    <a:moveTo>
                      <a:pt x="100" y="667"/>
                    </a:moveTo>
                    <a:lnTo>
                      <a:pt x="100" y="667"/>
                    </a:lnTo>
                    <a:cubicBezTo>
                      <a:pt x="100" y="669"/>
                      <a:pt x="101" y="672"/>
                      <a:pt x="101" y="674"/>
                    </a:cubicBezTo>
                    <a:lnTo>
                      <a:pt x="101" y="674"/>
                    </a:lnTo>
                    <a:cubicBezTo>
                      <a:pt x="101" y="672"/>
                      <a:pt x="100" y="669"/>
                      <a:pt x="100" y="667"/>
                    </a:cubicBezTo>
                    <a:close/>
                    <a:moveTo>
                      <a:pt x="277" y="1"/>
                    </a:moveTo>
                    <a:cubicBezTo>
                      <a:pt x="266" y="1"/>
                      <a:pt x="256" y="4"/>
                      <a:pt x="249" y="11"/>
                    </a:cubicBezTo>
                    <a:cubicBezTo>
                      <a:pt x="227" y="35"/>
                      <a:pt x="206" y="58"/>
                      <a:pt x="186" y="86"/>
                    </a:cubicBezTo>
                    <a:cubicBezTo>
                      <a:pt x="161" y="117"/>
                      <a:pt x="138" y="153"/>
                      <a:pt x="118" y="189"/>
                    </a:cubicBezTo>
                    <a:cubicBezTo>
                      <a:pt x="78" y="257"/>
                      <a:pt x="53" y="330"/>
                      <a:pt x="32" y="406"/>
                    </a:cubicBezTo>
                    <a:cubicBezTo>
                      <a:pt x="17" y="471"/>
                      <a:pt x="7" y="537"/>
                      <a:pt x="4" y="602"/>
                    </a:cubicBezTo>
                    <a:cubicBezTo>
                      <a:pt x="1" y="665"/>
                      <a:pt x="10" y="730"/>
                      <a:pt x="28" y="789"/>
                    </a:cubicBezTo>
                    <a:cubicBezTo>
                      <a:pt x="42" y="833"/>
                      <a:pt x="64" y="876"/>
                      <a:pt x="98" y="910"/>
                    </a:cubicBezTo>
                    <a:cubicBezTo>
                      <a:pt x="114" y="929"/>
                      <a:pt x="136" y="940"/>
                      <a:pt x="157" y="952"/>
                    </a:cubicBezTo>
                    <a:cubicBezTo>
                      <a:pt x="179" y="962"/>
                      <a:pt x="201" y="968"/>
                      <a:pt x="226" y="972"/>
                    </a:cubicBezTo>
                    <a:cubicBezTo>
                      <a:pt x="233" y="973"/>
                      <a:pt x="240" y="973"/>
                      <a:pt x="247" y="973"/>
                    </a:cubicBezTo>
                    <a:cubicBezTo>
                      <a:pt x="267" y="973"/>
                      <a:pt x="288" y="970"/>
                      <a:pt x="306" y="966"/>
                    </a:cubicBezTo>
                    <a:cubicBezTo>
                      <a:pt x="336" y="960"/>
                      <a:pt x="366" y="946"/>
                      <a:pt x="395" y="932"/>
                    </a:cubicBezTo>
                    <a:cubicBezTo>
                      <a:pt x="431" y="916"/>
                      <a:pt x="463" y="893"/>
                      <a:pt x="494" y="869"/>
                    </a:cubicBezTo>
                    <a:cubicBezTo>
                      <a:pt x="514" y="854"/>
                      <a:pt x="532" y="840"/>
                      <a:pt x="549" y="824"/>
                    </a:cubicBezTo>
                    <a:cubicBezTo>
                      <a:pt x="551" y="839"/>
                      <a:pt x="555" y="852"/>
                      <a:pt x="558" y="866"/>
                    </a:cubicBezTo>
                    <a:cubicBezTo>
                      <a:pt x="565" y="897"/>
                      <a:pt x="578" y="930"/>
                      <a:pt x="588" y="962"/>
                    </a:cubicBezTo>
                    <a:cubicBezTo>
                      <a:pt x="599" y="993"/>
                      <a:pt x="618" y="1022"/>
                      <a:pt x="635" y="1046"/>
                    </a:cubicBezTo>
                    <a:cubicBezTo>
                      <a:pt x="654" y="1074"/>
                      <a:pt x="673" y="1096"/>
                      <a:pt x="698" y="1117"/>
                    </a:cubicBezTo>
                    <a:cubicBezTo>
                      <a:pt x="741" y="1151"/>
                      <a:pt x="791" y="1172"/>
                      <a:pt x="844" y="1182"/>
                    </a:cubicBezTo>
                    <a:cubicBezTo>
                      <a:pt x="877" y="1188"/>
                      <a:pt x="910" y="1190"/>
                      <a:pt x="943" y="1190"/>
                    </a:cubicBezTo>
                    <a:cubicBezTo>
                      <a:pt x="986" y="1190"/>
                      <a:pt x="1029" y="1182"/>
                      <a:pt x="1072" y="1175"/>
                    </a:cubicBezTo>
                    <a:cubicBezTo>
                      <a:pt x="1096" y="1170"/>
                      <a:pt x="1114" y="1142"/>
                      <a:pt x="1108" y="1118"/>
                    </a:cubicBezTo>
                    <a:cubicBezTo>
                      <a:pt x="1103" y="1097"/>
                      <a:pt x="1084" y="1081"/>
                      <a:pt x="1062" y="1081"/>
                    </a:cubicBezTo>
                    <a:cubicBezTo>
                      <a:pt x="1059" y="1081"/>
                      <a:pt x="1055" y="1081"/>
                      <a:pt x="1052" y="1082"/>
                    </a:cubicBezTo>
                    <a:cubicBezTo>
                      <a:pt x="1022" y="1088"/>
                      <a:pt x="993" y="1091"/>
                      <a:pt x="963" y="1095"/>
                    </a:cubicBezTo>
                    <a:cubicBezTo>
                      <a:pt x="955" y="1095"/>
                      <a:pt x="947" y="1096"/>
                      <a:pt x="939" y="1096"/>
                    </a:cubicBezTo>
                    <a:cubicBezTo>
                      <a:pt x="913" y="1096"/>
                      <a:pt x="886" y="1094"/>
                      <a:pt x="860" y="1089"/>
                    </a:cubicBezTo>
                    <a:cubicBezTo>
                      <a:pt x="859" y="1089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8" y="1088"/>
                      <a:pt x="859" y="1089"/>
                      <a:pt x="862" y="1089"/>
                    </a:cubicBezTo>
                    <a:cubicBezTo>
                      <a:pt x="859" y="1088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6" y="1088"/>
                      <a:pt x="856" y="1088"/>
                      <a:pt x="856" y="1088"/>
                    </a:cubicBezTo>
                    <a:lnTo>
                      <a:pt x="856" y="1088"/>
                    </a:lnTo>
                    <a:cubicBezTo>
                      <a:pt x="854" y="1088"/>
                      <a:pt x="853" y="1088"/>
                      <a:pt x="852" y="1088"/>
                    </a:cubicBezTo>
                    <a:cubicBezTo>
                      <a:pt x="853" y="1088"/>
                      <a:pt x="855" y="1088"/>
                      <a:pt x="856" y="1088"/>
                    </a:cubicBezTo>
                    <a:lnTo>
                      <a:pt x="856" y="1088"/>
                    </a:lnTo>
                    <a:cubicBezTo>
                      <a:pt x="838" y="1083"/>
                      <a:pt x="820" y="1077"/>
                      <a:pt x="803" y="1071"/>
                    </a:cubicBezTo>
                    <a:cubicBezTo>
                      <a:pt x="786" y="1062"/>
                      <a:pt x="771" y="1052"/>
                      <a:pt x="756" y="1041"/>
                    </a:cubicBezTo>
                    <a:cubicBezTo>
                      <a:pt x="741" y="1026"/>
                      <a:pt x="727" y="1012"/>
                      <a:pt x="714" y="996"/>
                    </a:cubicBezTo>
                    <a:cubicBezTo>
                      <a:pt x="696" y="969"/>
                      <a:pt x="681" y="940"/>
                      <a:pt x="669" y="910"/>
                    </a:cubicBezTo>
                    <a:lnTo>
                      <a:pt x="669" y="910"/>
                    </a:lnTo>
                    <a:cubicBezTo>
                      <a:pt x="669" y="911"/>
                      <a:pt x="670" y="911"/>
                      <a:pt x="670" y="912"/>
                    </a:cubicBezTo>
                    <a:cubicBezTo>
                      <a:pt x="669" y="910"/>
                      <a:pt x="669" y="909"/>
                      <a:pt x="668" y="907"/>
                    </a:cubicBezTo>
                    <a:lnTo>
                      <a:pt x="668" y="907"/>
                    </a:lnTo>
                    <a:cubicBezTo>
                      <a:pt x="668" y="908"/>
                      <a:pt x="669" y="909"/>
                      <a:pt x="669" y="910"/>
                    </a:cubicBezTo>
                    <a:lnTo>
                      <a:pt x="669" y="910"/>
                    </a:lnTo>
                    <a:cubicBezTo>
                      <a:pt x="668" y="906"/>
                      <a:pt x="668" y="903"/>
                      <a:pt x="666" y="901"/>
                    </a:cubicBezTo>
                    <a:lnTo>
                      <a:pt x="666" y="901"/>
                    </a:lnTo>
                    <a:cubicBezTo>
                      <a:pt x="667" y="903"/>
                      <a:pt x="667" y="905"/>
                      <a:pt x="668" y="907"/>
                    </a:cubicBezTo>
                    <a:lnTo>
                      <a:pt x="668" y="907"/>
                    </a:lnTo>
                    <a:cubicBezTo>
                      <a:pt x="667" y="905"/>
                      <a:pt x="666" y="903"/>
                      <a:pt x="665" y="900"/>
                    </a:cubicBezTo>
                    <a:lnTo>
                      <a:pt x="665" y="900"/>
                    </a:lnTo>
                    <a:cubicBezTo>
                      <a:pt x="666" y="901"/>
                      <a:pt x="666" y="901"/>
                      <a:pt x="666" y="901"/>
                    </a:cubicBezTo>
                    <a:lnTo>
                      <a:pt x="666" y="901"/>
                    </a:lnTo>
                    <a:cubicBezTo>
                      <a:pt x="647" y="842"/>
                      <a:pt x="636" y="779"/>
                      <a:pt x="630" y="718"/>
                    </a:cubicBezTo>
                    <a:cubicBezTo>
                      <a:pt x="628" y="703"/>
                      <a:pt x="614" y="688"/>
                      <a:pt x="598" y="683"/>
                    </a:cubicBezTo>
                    <a:cubicBezTo>
                      <a:pt x="593" y="681"/>
                      <a:pt x="588" y="680"/>
                      <a:pt x="583" y="680"/>
                    </a:cubicBezTo>
                    <a:cubicBezTo>
                      <a:pt x="571" y="680"/>
                      <a:pt x="560" y="684"/>
                      <a:pt x="551" y="691"/>
                    </a:cubicBezTo>
                    <a:cubicBezTo>
                      <a:pt x="505" y="739"/>
                      <a:pt x="456" y="783"/>
                      <a:pt x="400" y="820"/>
                    </a:cubicBezTo>
                    <a:cubicBezTo>
                      <a:pt x="398" y="822"/>
                      <a:pt x="396" y="823"/>
                      <a:pt x="394" y="824"/>
                    </a:cubicBezTo>
                    <a:lnTo>
                      <a:pt x="394" y="824"/>
                    </a:lnTo>
                    <a:cubicBezTo>
                      <a:pt x="394" y="824"/>
                      <a:pt x="394" y="824"/>
                      <a:pt x="393" y="824"/>
                    </a:cubicBezTo>
                    <a:cubicBezTo>
                      <a:pt x="394" y="824"/>
                      <a:pt x="394" y="824"/>
                      <a:pt x="394" y="824"/>
                    </a:cubicBezTo>
                    <a:lnTo>
                      <a:pt x="394" y="824"/>
                    </a:lnTo>
                    <a:cubicBezTo>
                      <a:pt x="366" y="842"/>
                      <a:pt x="335" y="857"/>
                      <a:pt x="306" y="869"/>
                    </a:cubicBezTo>
                    <a:cubicBezTo>
                      <a:pt x="290" y="873"/>
                      <a:pt x="276" y="876"/>
                      <a:pt x="259" y="877"/>
                    </a:cubicBezTo>
                    <a:cubicBezTo>
                      <a:pt x="249" y="877"/>
                      <a:pt x="236" y="877"/>
                      <a:pt x="226" y="876"/>
                    </a:cubicBezTo>
                    <a:cubicBezTo>
                      <a:pt x="214" y="875"/>
                      <a:pt x="206" y="870"/>
                      <a:pt x="197" y="867"/>
                    </a:cubicBezTo>
                    <a:cubicBezTo>
                      <a:pt x="187" y="862"/>
                      <a:pt x="180" y="859"/>
                      <a:pt x="173" y="852"/>
                    </a:cubicBezTo>
                    <a:cubicBezTo>
                      <a:pt x="164" y="842"/>
                      <a:pt x="156" y="833"/>
                      <a:pt x="148" y="823"/>
                    </a:cubicBezTo>
                    <a:cubicBezTo>
                      <a:pt x="137" y="804"/>
                      <a:pt x="128" y="784"/>
                      <a:pt x="120" y="766"/>
                    </a:cubicBezTo>
                    <a:cubicBezTo>
                      <a:pt x="109" y="735"/>
                      <a:pt x="105" y="705"/>
                      <a:pt x="101" y="675"/>
                    </a:cubicBezTo>
                    <a:lnTo>
                      <a:pt x="101" y="675"/>
                    </a:lnTo>
                    <a:cubicBezTo>
                      <a:pt x="103" y="671"/>
                      <a:pt x="102" y="668"/>
                      <a:pt x="100" y="665"/>
                    </a:cubicBezTo>
                    <a:lnTo>
                      <a:pt x="100" y="665"/>
                    </a:lnTo>
                    <a:cubicBezTo>
                      <a:pt x="100" y="665"/>
                      <a:pt x="100" y="665"/>
                      <a:pt x="100" y="665"/>
                    </a:cubicBezTo>
                    <a:cubicBezTo>
                      <a:pt x="97" y="605"/>
                      <a:pt x="101" y="548"/>
                      <a:pt x="111" y="489"/>
                    </a:cubicBezTo>
                    <a:cubicBezTo>
                      <a:pt x="126" y="416"/>
                      <a:pt x="148" y="345"/>
                      <a:pt x="179" y="276"/>
                    </a:cubicBezTo>
                    <a:cubicBezTo>
                      <a:pt x="209" y="216"/>
                      <a:pt x="247" y="157"/>
                      <a:pt x="292" y="104"/>
                    </a:cubicBezTo>
                    <a:lnTo>
                      <a:pt x="292" y="104"/>
                    </a:lnTo>
                    <a:cubicBezTo>
                      <a:pt x="292" y="107"/>
                      <a:pt x="290" y="107"/>
                      <a:pt x="290" y="108"/>
                    </a:cubicBezTo>
                    <a:cubicBezTo>
                      <a:pt x="297" y="100"/>
                      <a:pt x="305" y="93"/>
                      <a:pt x="313" y="83"/>
                    </a:cubicBezTo>
                    <a:cubicBezTo>
                      <a:pt x="322" y="73"/>
                      <a:pt x="327" y="64"/>
                      <a:pt x="327" y="51"/>
                    </a:cubicBezTo>
                    <a:cubicBezTo>
                      <a:pt x="327" y="38"/>
                      <a:pt x="323" y="25"/>
                      <a:pt x="316" y="17"/>
                    </a:cubicBezTo>
                    <a:cubicBezTo>
                      <a:pt x="307" y="8"/>
                      <a:pt x="295" y="3"/>
                      <a:pt x="283" y="1"/>
                    </a:cubicBezTo>
                    <a:cubicBezTo>
                      <a:pt x="281" y="1"/>
                      <a:pt x="279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5"/>
              <p:cNvSpPr/>
              <p:nvPr/>
            </p:nvSpPr>
            <p:spPr>
              <a:xfrm>
                <a:off x="3903569" y="1276576"/>
                <a:ext cx="590262" cy="882294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27892" extrusionOk="0">
                    <a:moveTo>
                      <a:pt x="6581" y="1"/>
                    </a:moveTo>
                    <a:cubicBezTo>
                      <a:pt x="6503" y="1"/>
                      <a:pt x="6424" y="5"/>
                      <a:pt x="6344" y="13"/>
                    </a:cubicBezTo>
                    <a:cubicBezTo>
                      <a:pt x="5394" y="110"/>
                      <a:pt x="5258" y="739"/>
                      <a:pt x="4514" y="1004"/>
                    </a:cubicBezTo>
                    <a:cubicBezTo>
                      <a:pt x="4519" y="1004"/>
                      <a:pt x="4524" y="1001"/>
                      <a:pt x="4528" y="1001"/>
                    </a:cubicBezTo>
                    <a:cubicBezTo>
                      <a:pt x="4208" y="1103"/>
                      <a:pt x="3861" y="1123"/>
                      <a:pt x="3508" y="1123"/>
                    </a:cubicBezTo>
                    <a:cubicBezTo>
                      <a:pt x="3277" y="1123"/>
                      <a:pt x="3043" y="1115"/>
                      <a:pt x="2813" y="1115"/>
                    </a:cubicBezTo>
                    <a:cubicBezTo>
                      <a:pt x="2039" y="1115"/>
                      <a:pt x="1307" y="1213"/>
                      <a:pt x="844" y="2068"/>
                    </a:cubicBezTo>
                    <a:cubicBezTo>
                      <a:pt x="841" y="2064"/>
                      <a:pt x="837" y="2061"/>
                      <a:pt x="829" y="2058"/>
                    </a:cubicBezTo>
                    <a:cubicBezTo>
                      <a:pt x="808" y="2145"/>
                      <a:pt x="782" y="2231"/>
                      <a:pt x="754" y="2316"/>
                    </a:cubicBezTo>
                    <a:cubicBezTo>
                      <a:pt x="811" y="4400"/>
                      <a:pt x="0" y="7493"/>
                      <a:pt x="2356" y="8975"/>
                    </a:cubicBezTo>
                    <a:cubicBezTo>
                      <a:pt x="2558" y="9103"/>
                      <a:pt x="2781" y="9209"/>
                      <a:pt x="3016" y="9289"/>
                    </a:cubicBezTo>
                    <a:cubicBezTo>
                      <a:pt x="3163" y="9340"/>
                      <a:pt x="3556" y="9431"/>
                      <a:pt x="3744" y="9431"/>
                    </a:cubicBezTo>
                    <a:cubicBezTo>
                      <a:pt x="3768" y="9431"/>
                      <a:pt x="3789" y="9429"/>
                      <a:pt x="3805" y="9426"/>
                    </a:cubicBezTo>
                    <a:cubicBezTo>
                      <a:pt x="3811" y="9495"/>
                      <a:pt x="3991" y="10563"/>
                      <a:pt x="4003" y="10630"/>
                    </a:cubicBezTo>
                    <a:cubicBezTo>
                      <a:pt x="4005" y="10630"/>
                      <a:pt x="4008" y="10629"/>
                      <a:pt x="4011" y="10629"/>
                    </a:cubicBezTo>
                    <a:cubicBezTo>
                      <a:pt x="4330" y="11736"/>
                      <a:pt x="4485" y="11968"/>
                      <a:pt x="3838" y="12946"/>
                    </a:cubicBezTo>
                    <a:cubicBezTo>
                      <a:pt x="3593" y="13319"/>
                      <a:pt x="3443" y="13520"/>
                      <a:pt x="3297" y="13852"/>
                    </a:cubicBezTo>
                    <a:cubicBezTo>
                      <a:pt x="3158" y="14177"/>
                      <a:pt x="3139" y="14495"/>
                      <a:pt x="3168" y="14807"/>
                    </a:cubicBezTo>
                    <a:cubicBezTo>
                      <a:pt x="3206" y="15254"/>
                      <a:pt x="3357" y="15562"/>
                      <a:pt x="3466" y="16067"/>
                    </a:cubicBezTo>
                    <a:cubicBezTo>
                      <a:pt x="3586" y="16640"/>
                      <a:pt x="3610" y="17213"/>
                      <a:pt x="3501" y="17816"/>
                    </a:cubicBezTo>
                    <a:cubicBezTo>
                      <a:pt x="3478" y="17929"/>
                      <a:pt x="3451" y="18040"/>
                      <a:pt x="3418" y="18151"/>
                    </a:cubicBezTo>
                    <a:cubicBezTo>
                      <a:pt x="3404" y="18281"/>
                      <a:pt x="3383" y="18411"/>
                      <a:pt x="3358" y="18540"/>
                    </a:cubicBezTo>
                    <a:cubicBezTo>
                      <a:pt x="3347" y="18625"/>
                      <a:pt x="3335" y="18706"/>
                      <a:pt x="3321" y="18791"/>
                    </a:cubicBezTo>
                    <a:cubicBezTo>
                      <a:pt x="3258" y="19149"/>
                      <a:pt x="3163" y="19505"/>
                      <a:pt x="2992" y="19826"/>
                    </a:cubicBezTo>
                    <a:cubicBezTo>
                      <a:pt x="3113" y="19852"/>
                      <a:pt x="3239" y="19876"/>
                      <a:pt x="3374" y="19893"/>
                    </a:cubicBezTo>
                    <a:cubicBezTo>
                      <a:pt x="3504" y="19912"/>
                      <a:pt x="3645" y="19926"/>
                      <a:pt x="3811" y="19935"/>
                    </a:cubicBezTo>
                    <a:cubicBezTo>
                      <a:pt x="3874" y="19938"/>
                      <a:pt x="3934" y="19940"/>
                      <a:pt x="3997" y="19943"/>
                    </a:cubicBezTo>
                    <a:cubicBezTo>
                      <a:pt x="4093" y="19947"/>
                      <a:pt x="4190" y="19948"/>
                      <a:pt x="4288" y="19948"/>
                    </a:cubicBezTo>
                    <a:cubicBezTo>
                      <a:pt x="4605" y="19948"/>
                      <a:pt x="4936" y="19934"/>
                      <a:pt x="5307" y="19934"/>
                    </a:cubicBezTo>
                    <a:cubicBezTo>
                      <a:pt x="5471" y="19934"/>
                      <a:pt x="5642" y="19937"/>
                      <a:pt x="5822" y="19945"/>
                    </a:cubicBezTo>
                    <a:lnTo>
                      <a:pt x="5873" y="19949"/>
                    </a:lnTo>
                    <a:cubicBezTo>
                      <a:pt x="6050" y="19959"/>
                      <a:pt x="6231" y="19979"/>
                      <a:pt x="6404" y="19998"/>
                    </a:cubicBezTo>
                    <a:lnTo>
                      <a:pt x="6461" y="20002"/>
                    </a:lnTo>
                    <a:lnTo>
                      <a:pt x="6487" y="20006"/>
                    </a:lnTo>
                    <a:cubicBezTo>
                      <a:pt x="6730" y="20034"/>
                      <a:pt x="6982" y="20059"/>
                      <a:pt x="7231" y="20074"/>
                    </a:cubicBezTo>
                    <a:cubicBezTo>
                      <a:pt x="7347" y="20080"/>
                      <a:pt x="7455" y="20084"/>
                      <a:pt x="7558" y="20084"/>
                    </a:cubicBezTo>
                    <a:cubicBezTo>
                      <a:pt x="7628" y="20084"/>
                      <a:pt x="7695" y="20082"/>
                      <a:pt x="7761" y="20079"/>
                    </a:cubicBezTo>
                    <a:cubicBezTo>
                      <a:pt x="7793" y="20078"/>
                      <a:pt x="7818" y="20072"/>
                      <a:pt x="7843" y="20051"/>
                    </a:cubicBezTo>
                    <a:cubicBezTo>
                      <a:pt x="7853" y="20052"/>
                      <a:pt x="7861" y="20055"/>
                      <a:pt x="7871" y="20055"/>
                    </a:cubicBezTo>
                    <a:cubicBezTo>
                      <a:pt x="7873" y="20055"/>
                      <a:pt x="7875" y="20055"/>
                      <a:pt x="7876" y="20055"/>
                    </a:cubicBezTo>
                    <a:cubicBezTo>
                      <a:pt x="7911" y="20055"/>
                      <a:pt x="7951" y="20040"/>
                      <a:pt x="7970" y="20005"/>
                    </a:cubicBezTo>
                    <a:cubicBezTo>
                      <a:pt x="7986" y="19976"/>
                      <a:pt x="8000" y="19945"/>
                      <a:pt x="8018" y="19916"/>
                    </a:cubicBezTo>
                    <a:cubicBezTo>
                      <a:pt x="8046" y="19859"/>
                      <a:pt x="8063" y="19813"/>
                      <a:pt x="8082" y="19750"/>
                    </a:cubicBezTo>
                    <a:cubicBezTo>
                      <a:pt x="8111" y="19657"/>
                      <a:pt x="8132" y="19564"/>
                      <a:pt x="8149" y="19477"/>
                    </a:cubicBezTo>
                    <a:cubicBezTo>
                      <a:pt x="8191" y="19279"/>
                      <a:pt x="8219" y="19078"/>
                      <a:pt x="8244" y="18889"/>
                    </a:cubicBezTo>
                    <a:lnTo>
                      <a:pt x="8280" y="18613"/>
                    </a:lnTo>
                    <a:cubicBezTo>
                      <a:pt x="8315" y="18337"/>
                      <a:pt x="8354" y="18050"/>
                      <a:pt x="8406" y="17771"/>
                    </a:cubicBezTo>
                    <a:cubicBezTo>
                      <a:pt x="8406" y="17771"/>
                      <a:pt x="8407" y="17758"/>
                      <a:pt x="8406" y="17758"/>
                    </a:cubicBezTo>
                    <a:cubicBezTo>
                      <a:pt x="8404" y="17758"/>
                      <a:pt x="8406" y="17750"/>
                      <a:pt x="8406" y="17750"/>
                    </a:cubicBezTo>
                    <a:cubicBezTo>
                      <a:pt x="8471" y="17429"/>
                      <a:pt x="8559" y="17052"/>
                      <a:pt x="8726" y="16704"/>
                    </a:cubicBezTo>
                    <a:cubicBezTo>
                      <a:pt x="8748" y="16663"/>
                      <a:pt x="8771" y="16620"/>
                      <a:pt x="8792" y="16578"/>
                    </a:cubicBezTo>
                    <a:cubicBezTo>
                      <a:pt x="9000" y="17019"/>
                      <a:pt x="9193" y="17470"/>
                      <a:pt x="9356" y="17854"/>
                    </a:cubicBezTo>
                    <a:cubicBezTo>
                      <a:pt x="9557" y="18332"/>
                      <a:pt x="9753" y="18812"/>
                      <a:pt x="9951" y="19292"/>
                    </a:cubicBezTo>
                    <a:cubicBezTo>
                      <a:pt x="10369" y="20313"/>
                      <a:pt x="10752" y="21232"/>
                      <a:pt x="11201" y="22150"/>
                    </a:cubicBezTo>
                    <a:cubicBezTo>
                      <a:pt x="11619" y="23006"/>
                      <a:pt x="12044" y="23738"/>
                      <a:pt x="12501" y="24394"/>
                    </a:cubicBezTo>
                    <a:cubicBezTo>
                      <a:pt x="13015" y="25125"/>
                      <a:pt x="13628" y="25827"/>
                      <a:pt x="14382" y="26474"/>
                    </a:cubicBezTo>
                    <a:cubicBezTo>
                      <a:pt x="14397" y="26484"/>
                      <a:pt x="14414" y="26488"/>
                      <a:pt x="14432" y="26491"/>
                    </a:cubicBezTo>
                    <a:cubicBezTo>
                      <a:pt x="14434" y="26491"/>
                      <a:pt x="14436" y="26492"/>
                      <a:pt x="14439" y="26492"/>
                    </a:cubicBezTo>
                    <a:cubicBezTo>
                      <a:pt x="14453" y="26492"/>
                      <a:pt x="14467" y="26487"/>
                      <a:pt x="14482" y="26481"/>
                    </a:cubicBezTo>
                    <a:cubicBezTo>
                      <a:pt x="14985" y="27011"/>
                      <a:pt x="15443" y="27834"/>
                      <a:pt x="16202" y="27892"/>
                    </a:cubicBezTo>
                    <a:cubicBezTo>
                      <a:pt x="16206" y="27892"/>
                      <a:pt x="16209" y="27892"/>
                      <a:pt x="16212" y="27892"/>
                    </a:cubicBezTo>
                    <a:cubicBezTo>
                      <a:pt x="16453" y="27892"/>
                      <a:pt x="16080" y="27373"/>
                      <a:pt x="15910" y="27171"/>
                    </a:cubicBezTo>
                    <a:lnTo>
                      <a:pt x="15910" y="27171"/>
                    </a:lnTo>
                    <a:cubicBezTo>
                      <a:pt x="16009" y="27209"/>
                      <a:pt x="16577" y="27303"/>
                      <a:pt x="16646" y="27307"/>
                    </a:cubicBezTo>
                    <a:lnTo>
                      <a:pt x="16646" y="27305"/>
                    </a:lnTo>
                    <a:cubicBezTo>
                      <a:pt x="16849" y="27359"/>
                      <a:pt x="17025" y="27382"/>
                      <a:pt x="17296" y="27608"/>
                    </a:cubicBezTo>
                    <a:cubicBezTo>
                      <a:pt x="17375" y="27675"/>
                      <a:pt x="17451" y="27751"/>
                      <a:pt x="17527" y="27824"/>
                    </a:cubicBezTo>
                    <a:cubicBezTo>
                      <a:pt x="17547" y="27846"/>
                      <a:pt x="17571" y="27855"/>
                      <a:pt x="17594" y="27855"/>
                    </a:cubicBezTo>
                    <a:cubicBezTo>
                      <a:pt x="17638" y="27855"/>
                      <a:pt x="17679" y="27820"/>
                      <a:pt x="17683" y="27769"/>
                    </a:cubicBezTo>
                    <a:cubicBezTo>
                      <a:pt x="17698" y="27760"/>
                      <a:pt x="17718" y="27718"/>
                      <a:pt x="17708" y="27691"/>
                    </a:cubicBezTo>
                    <a:cubicBezTo>
                      <a:pt x="17568" y="27269"/>
                      <a:pt x="17376" y="27051"/>
                      <a:pt x="17213" y="26949"/>
                    </a:cubicBezTo>
                    <a:lnTo>
                      <a:pt x="17214" y="26949"/>
                    </a:lnTo>
                    <a:cubicBezTo>
                      <a:pt x="17633" y="27108"/>
                      <a:pt x="17770" y="27411"/>
                      <a:pt x="17909" y="27610"/>
                    </a:cubicBezTo>
                    <a:cubicBezTo>
                      <a:pt x="17922" y="27624"/>
                      <a:pt x="17941" y="27631"/>
                      <a:pt x="17959" y="27631"/>
                    </a:cubicBezTo>
                    <a:cubicBezTo>
                      <a:pt x="17996" y="27631"/>
                      <a:pt x="18034" y="27604"/>
                      <a:pt x="18031" y="27559"/>
                    </a:cubicBezTo>
                    <a:cubicBezTo>
                      <a:pt x="18074" y="27501"/>
                      <a:pt x="18013" y="27078"/>
                      <a:pt x="17784" y="26822"/>
                    </a:cubicBezTo>
                    <a:lnTo>
                      <a:pt x="17784" y="26822"/>
                    </a:lnTo>
                    <a:cubicBezTo>
                      <a:pt x="17913" y="26951"/>
                      <a:pt x="17895" y="26911"/>
                      <a:pt x="18124" y="27216"/>
                    </a:cubicBezTo>
                    <a:cubicBezTo>
                      <a:pt x="18151" y="27252"/>
                      <a:pt x="18194" y="27326"/>
                      <a:pt x="18235" y="27329"/>
                    </a:cubicBezTo>
                    <a:cubicBezTo>
                      <a:pt x="18237" y="27329"/>
                      <a:pt x="18238" y="27329"/>
                      <a:pt x="18240" y="27329"/>
                    </a:cubicBezTo>
                    <a:cubicBezTo>
                      <a:pt x="18286" y="27329"/>
                      <a:pt x="18315" y="27285"/>
                      <a:pt x="18294" y="27237"/>
                    </a:cubicBezTo>
                    <a:cubicBezTo>
                      <a:pt x="18281" y="27207"/>
                      <a:pt x="18267" y="27179"/>
                      <a:pt x="18251" y="27150"/>
                    </a:cubicBezTo>
                    <a:cubicBezTo>
                      <a:pt x="18343" y="27117"/>
                      <a:pt x="18278" y="26738"/>
                      <a:pt x="17823" y="26400"/>
                    </a:cubicBezTo>
                    <a:lnTo>
                      <a:pt x="17823" y="26400"/>
                    </a:lnTo>
                    <a:cubicBezTo>
                      <a:pt x="18078" y="26496"/>
                      <a:pt x="18223" y="26537"/>
                      <a:pt x="18430" y="26792"/>
                    </a:cubicBezTo>
                    <a:cubicBezTo>
                      <a:pt x="18442" y="26807"/>
                      <a:pt x="18461" y="26814"/>
                      <a:pt x="18480" y="26814"/>
                    </a:cubicBezTo>
                    <a:cubicBezTo>
                      <a:pt x="18496" y="26814"/>
                      <a:pt x="18511" y="26809"/>
                      <a:pt x="18522" y="26799"/>
                    </a:cubicBezTo>
                    <a:cubicBezTo>
                      <a:pt x="18528" y="26801"/>
                      <a:pt x="18534" y="26801"/>
                      <a:pt x="18540" y="26801"/>
                    </a:cubicBezTo>
                    <a:cubicBezTo>
                      <a:pt x="18575" y="26801"/>
                      <a:pt x="18613" y="26779"/>
                      <a:pt x="18628" y="26738"/>
                    </a:cubicBezTo>
                    <a:cubicBezTo>
                      <a:pt x="18659" y="26617"/>
                      <a:pt x="18387" y="26221"/>
                      <a:pt x="18278" y="26128"/>
                    </a:cubicBezTo>
                    <a:cubicBezTo>
                      <a:pt x="18027" y="25913"/>
                      <a:pt x="17681" y="25872"/>
                      <a:pt x="17368" y="25872"/>
                    </a:cubicBezTo>
                    <a:cubicBezTo>
                      <a:pt x="17271" y="25872"/>
                      <a:pt x="17177" y="25876"/>
                      <a:pt x="17090" y="25880"/>
                    </a:cubicBezTo>
                    <a:cubicBezTo>
                      <a:pt x="17012" y="25883"/>
                      <a:pt x="16940" y="25884"/>
                      <a:pt x="16874" y="25884"/>
                    </a:cubicBezTo>
                    <a:cubicBezTo>
                      <a:pt x="16099" y="25884"/>
                      <a:pt x="16086" y="25689"/>
                      <a:pt x="15565" y="25270"/>
                    </a:cubicBezTo>
                    <a:cubicBezTo>
                      <a:pt x="13431" y="21374"/>
                      <a:pt x="13076" y="18212"/>
                      <a:pt x="12804" y="17157"/>
                    </a:cubicBezTo>
                    <a:cubicBezTo>
                      <a:pt x="12246" y="15009"/>
                      <a:pt x="10742" y="13266"/>
                      <a:pt x="9452" y="12457"/>
                    </a:cubicBezTo>
                    <a:cubicBezTo>
                      <a:pt x="9325" y="12379"/>
                      <a:pt x="9193" y="12307"/>
                      <a:pt x="9070" y="12241"/>
                    </a:cubicBezTo>
                    <a:cubicBezTo>
                      <a:pt x="7933" y="11643"/>
                      <a:pt x="6644" y="11133"/>
                      <a:pt x="6349" y="10408"/>
                    </a:cubicBezTo>
                    <a:lnTo>
                      <a:pt x="6351" y="10408"/>
                    </a:lnTo>
                    <a:cubicBezTo>
                      <a:pt x="6460" y="9607"/>
                      <a:pt x="6401" y="9203"/>
                      <a:pt x="7996" y="7812"/>
                    </a:cubicBezTo>
                    <a:lnTo>
                      <a:pt x="8182" y="7649"/>
                    </a:lnTo>
                    <a:cubicBezTo>
                      <a:pt x="8408" y="7452"/>
                      <a:pt x="8642" y="7250"/>
                      <a:pt x="8859" y="7036"/>
                    </a:cubicBezTo>
                    <a:cubicBezTo>
                      <a:pt x="8874" y="7035"/>
                      <a:pt x="8891" y="7032"/>
                      <a:pt x="8907" y="7025"/>
                    </a:cubicBezTo>
                    <a:cubicBezTo>
                      <a:pt x="9157" y="6915"/>
                      <a:pt x="9916" y="6452"/>
                      <a:pt x="10220" y="6205"/>
                    </a:cubicBezTo>
                    <a:cubicBezTo>
                      <a:pt x="10671" y="5841"/>
                      <a:pt x="10977" y="5378"/>
                      <a:pt x="10903" y="4808"/>
                    </a:cubicBezTo>
                    <a:cubicBezTo>
                      <a:pt x="10847" y="4386"/>
                      <a:pt x="10596" y="4087"/>
                      <a:pt x="10162" y="4064"/>
                    </a:cubicBezTo>
                    <a:cubicBezTo>
                      <a:pt x="10144" y="4063"/>
                      <a:pt x="10126" y="4062"/>
                      <a:pt x="10108" y="4062"/>
                    </a:cubicBezTo>
                    <a:cubicBezTo>
                      <a:pt x="9866" y="4062"/>
                      <a:pt x="9593" y="4147"/>
                      <a:pt x="9378" y="4240"/>
                    </a:cubicBezTo>
                    <a:cubicBezTo>
                      <a:pt x="9871" y="2663"/>
                      <a:pt x="8599" y="1"/>
                      <a:pt x="6581" y="1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5"/>
              <p:cNvSpPr/>
              <p:nvPr/>
            </p:nvSpPr>
            <p:spPr>
              <a:xfrm>
                <a:off x="3709124" y="1641995"/>
                <a:ext cx="159428" cy="343054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10845" extrusionOk="0">
                    <a:moveTo>
                      <a:pt x="2304" y="0"/>
                    </a:moveTo>
                    <a:cubicBezTo>
                      <a:pt x="2274" y="0"/>
                      <a:pt x="2248" y="15"/>
                      <a:pt x="2233" y="38"/>
                    </a:cubicBezTo>
                    <a:lnTo>
                      <a:pt x="2213" y="66"/>
                    </a:lnTo>
                    <a:cubicBezTo>
                      <a:pt x="2184" y="108"/>
                      <a:pt x="2158" y="148"/>
                      <a:pt x="2132" y="191"/>
                    </a:cubicBezTo>
                    <a:cubicBezTo>
                      <a:pt x="2104" y="238"/>
                      <a:pt x="2077" y="288"/>
                      <a:pt x="2052" y="341"/>
                    </a:cubicBezTo>
                    <a:cubicBezTo>
                      <a:pt x="2001" y="449"/>
                      <a:pt x="1953" y="563"/>
                      <a:pt x="1912" y="681"/>
                    </a:cubicBezTo>
                    <a:cubicBezTo>
                      <a:pt x="1837" y="910"/>
                      <a:pt x="1790" y="1143"/>
                      <a:pt x="1746" y="1382"/>
                    </a:cubicBezTo>
                    <a:cubicBezTo>
                      <a:pt x="1744" y="1398"/>
                      <a:pt x="1752" y="1410"/>
                      <a:pt x="1759" y="1418"/>
                    </a:cubicBezTo>
                    <a:cubicBezTo>
                      <a:pt x="1051" y="2820"/>
                      <a:pt x="0" y="4898"/>
                      <a:pt x="79" y="7239"/>
                    </a:cubicBezTo>
                    <a:cubicBezTo>
                      <a:pt x="168" y="9799"/>
                      <a:pt x="1746" y="10844"/>
                      <a:pt x="3181" y="10844"/>
                    </a:cubicBezTo>
                    <a:cubicBezTo>
                      <a:pt x="3884" y="10844"/>
                      <a:pt x="4552" y="10593"/>
                      <a:pt x="4993" y="10147"/>
                    </a:cubicBezTo>
                    <a:cubicBezTo>
                      <a:pt x="5031" y="10108"/>
                      <a:pt x="5039" y="10058"/>
                      <a:pt x="5018" y="10015"/>
                    </a:cubicBezTo>
                    <a:cubicBezTo>
                      <a:pt x="5015" y="10006"/>
                      <a:pt x="5011" y="10002"/>
                      <a:pt x="5008" y="9999"/>
                    </a:cubicBezTo>
                    <a:cubicBezTo>
                      <a:pt x="4489" y="9799"/>
                      <a:pt x="4002" y="8877"/>
                      <a:pt x="3874" y="8533"/>
                    </a:cubicBezTo>
                    <a:cubicBezTo>
                      <a:pt x="3819" y="8371"/>
                      <a:pt x="3779" y="8207"/>
                      <a:pt x="3758" y="8039"/>
                    </a:cubicBezTo>
                    <a:cubicBezTo>
                      <a:pt x="3749" y="7999"/>
                      <a:pt x="3740" y="7962"/>
                      <a:pt x="3735" y="7923"/>
                    </a:cubicBezTo>
                    <a:cubicBezTo>
                      <a:pt x="3720" y="7834"/>
                      <a:pt x="3708" y="7744"/>
                      <a:pt x="3709" y="7655"/>
                    </a:cubicBezTo>
                    <a:cubicBezTo>
                      <a:pt x="3709" y="7634"/>
                      <a:pt x="3712" y="7612"/>
                      <a:pt x="3713" y="7594"/>
                    </a:cubicBezTo>
                    <a:cubicBezTo>
                      <a:pt x="3709" y="7555"/>
                      <a:pt x="3708" y="7519"/>
                      <a:pt x="3706" y="7482"/>
                    </a:cubicBezTo>
                    <a:cubicBezTo>
                      <a:pt x="3695" y="7448"/>
                      <a:pt x="3692" y="7415"/>
                      <a:pt x="3690" y="7375"/>
                    </a:cubicBezTo>
                    <a:cubicBezTo>
                      <a:pt x="3687" y="7347"/>
                      <a:pt x="3687" y="7323"/>
                      <a:pt x="3687" y="7296"/>
                    </a:cubicBezTo>
                    <a:cubicBezTo>
                      <a:pt x="3643" y="7303"/>
                      <a:pt x="3599" y="7309"/>
                      <a:pt x="3551" y="7315"/>
                    </a:cubicBezTo>
                    <a:cubicBezTo>
                      <a:pt x="3520" y="7317"/>
                      <a:pt x="3488" y="7318"/>
                      <a:pt x="3457" y="7318"/>
                    </a:cubicBezTo>
                    <a:cubicBezTo>
                      <a:pt x="3431" y="7318"/>
                      <a:pt x="3405" y="7317"/>
                      <a:pt x="3380" y="7316"/>
                    </a:cubicBezTo>
                    <a:cubicBezTo>
                      <a:pt x="1963" y="7237"/>
                      <a:pt x="2191" y="4345"/>
                      <a:pt x="2924" y="3119"/>
                    </a:cubicBezTo>
                    <a:cubicBezTo>
                      <a:pt x="2957" y="3063"/>
                      <a:pt x="3211" y="2672"/>
                      <a:pt x="3189" y="2611"/>
                    </a:cubicBezTo>
                    <a:cubicBezTo>
                      <a:pt x="3370" y="2455"/>
                      <a:pt x="3563" y="2367"/>
                      <a:pt x="3778" y="2261"/>
                    </a:cubicBezTo>
                    <a:cubicBezTo>
                      <a:pt x="4278" y="2021"/>
                      <a:pt x="4440" y="1865"/>
                      <a:pt x="3902" y="1865"/>
                    </a:cubicBezTo>
                    <a:cubicBezTo>
                      <a:pt x="3879" y="1865"/>
                      <a:pt x="3854" y="1866"/>
                      <a:pt x="3828" y="1866"/>
                    </a:cubicBezTo>
                    <a:cubicBezTo>
                      <a:pt x="3749" y="1868"/>
                      <a:pt x="3670" y="1876"/>
                      <a:pt x="3592" y="1888"/>
                    </a:cubicBezTo>
                    <a:cubicBezTo>
                      <a:pt x="3722" y="1832"/>
                      <a:pt x="4537" y="1461"/>
                      <a:pt x="4501" y="1324"/>
                    </a:cubicBezTo>
                    <a:cubicBezTo>
                      <a:pt x="4492" y="1272"/>
                      <a:pt x="4392" y="1255"/>
                      <a:pt x="4339" y="1245"/>
                    </a:cubicBezTo>
                    <a:cubicBezTo>
                      <a:pt x="4292" y="1233"/>
                      <a:pt x="4216" y="1225"/>
                      <a:pt x="4170" y="1221"/>
                    </a:cubicBezTo>
                    <a:cubicBezTo>
                      <a:pt x="4152" y="1220"/>
                      <a:pt x="4134" y="1219"/>
                      <a:pt x="4116" y="1219"/>
                    </a:cubicBezTo>
                    <a:cubicBezTo>
                      <a:pt x="4076" y="1219"/>
                      <a:pt x="4034" y="1221"/>
                      <a:pt x="3988" y="1226"/>
                    </a:cubicBezTo>
                    <a:cubicBezTo>
                      <a:pt x="3869" y="1239"/>
                      <a:pt x="3742" y="1262"/>
                      <a:pt x="3580" y="1304"/>
                    </a:cubicBezTo>
                    <a:cubicBezTo>
                      <a:pt x="3762" y="1159"/>
                      <a:pt x="4372" y="601"/>
                      <a:pt x="4157" y="515"/>
                    </a:cubicBezTo>
                    <a:cubicBezTo>
                      <a:pt x="4144" y="514"/>
                      <a:pt x="4131" y="513"/>
                      <a:pt x="4117" y="513"/>
                    </a:cubicBezTo>
                    <a:cubicBezTo>
                      <a:pt x="3873" y="513"/>
                      <a:pt x="3489" y="635"/>
                      <a:pt x="3148" y="931"/>
                    </a:cubicBezTo>
                    <a:cubicBezTo>
                      <a:pt x="3261" y="787"/>
                      <a:pt x="3324" y="715"/>
                      <a:pt x="3441" y="585"/>
                    </a:cubicBezTo>
                    <a:lnTo>
                      <a:pt x="3580" y="429"/>
                    </a:lnTo>
                    <a:cubicBezTo>
                      <a:pt x="3624" y="377"/>
                      <a:pt x="3670" y="324"/>
                      <a:pt x="3712" y="271"/>
                    </a:cubicBezTo>
                    <a:cubicBezTo>
                      <a:pt x="3756" y="214"/>
                      <a:pt x="3798" y="152"/>
                      <a:pt x="3838" y="91"/>
                    </a:cubicBezTo>
                    <a:cubicBezTo>
                      <a:pt x="3849" y="72"/>
                      <a:pt x="3851" y="51"/>
                      <a:pt x="3841" y="33"/>
                    </a:cubicBezTo>
                    <a:cubicBezTo>
                      <a:pt x="3831" y="15"/>
                      <a:pt x="3813" y="2"/>
                      <a:pt x="3793" y="2"/>
                    </a:cubicBezTo>
                    <a:cubicBezTo>
                      <a:pt x="3777" y="1"/>
                      <a:pt x="3761" y="1"/>
                      <a:pt x="3745" y="1"/>
                    </a:cubicBezTo>
                    <a:cubicBezTo>
                      <a:pt x="3694" y="1"/>
                      <a:pt x="3641" y="4"/>
                      <a:pt x="3587" y="12"/>
                    </a:cubicBezTo>
                    <a:cubicBezTo>
                      <a:pt x="3516" y="21"/>
                      <a:pt x="3441" y="38"/>
                      <a:pt x="3351" y="71"/>
                    </a:cubicBezTo>
                    <a:cubicBezTo>
                      <a:pt x="3219" y="117"/>
                      <a:pt x="3083" y="192"/>
                      <a:pt x="2939" y="296"/>
                    </a:cubicBezTo>
                    <a:cubicBezTo>
                      <a:pt x="2824" y="380"/>
                      <a:pt x="2707" y="487"/>
                      <a:pt x="2585" y="621"/>
                    </a:cubicBezTo>
                    <a:cubicBezTo>
                      <a:pt x="2516" y="696"/>
                      <a:pt x="2447" y="781"/>
                      <a:pt x="2382" y="871"/>
                    </a:cubicBezTo>
                    <a:lnTo>
                      <a:pt x="2387" y="842"/>
                    </a:lnTo>
                    <a:lnTo>
                      <a:pt x="2387" y="814"/>
                    </a:lnTo>
                    <a:cubicBezTo>
                      <a:pt x="2392" y="729"/>
                      <a:pt x="2396" y="643"/>
                      <a:pt x="2397" y="559"/>
                    </a:cubicBezTo>
                    <a:cubicBezTo>
                      <a:pt x="2399" y="473"/>
                      <a:pt x="2399" y="389"/>
                      <a:pt x="2397" y="306"/>
                    </a:cubicBezTo>
                    <a:cubicBezTo>
                      <a:pt x="2397" y="227"/>
                      <a:pt x="2394" y="145"/>
                      <a:pt x="2384" y="66"/>
                    </a:cubicBezTo>
                    <a:cubicBezTo>
                      <a:pt x="2382" y="38"/>
                      <a:pt x="2354" y="13"/>
                      <a:pt x="2330" y="5"/>
                    </a:cubicBezTo>
                    <a:cubicBezTo>
                      <a:pt x="2323" y="2"/>
                      <a:pt x="2316" y="1"/>
                      <a:pt x="2309" y="1"/>
                    </a:cubicBezTo>
                    <a:cubicBezTo>
                      <a:pt x="2307" y="0"/>
                      <a:pt x="2306" y="0"/>
                      <a:pt x="2304" y="0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5"/>
              <p:cNvSpPr/>
              <p:nvPr/>
            </p:nvSpPr>
            <p:spPr>
              <a:xfrm>
                <a:off x="3946557" y="1426546"/>
                <a:ext cx="60766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23" extrusionOk="0">
                    <a:moveTo>
                      <a:pt x="1730" y="1"/>
                    </a:moveTo>
                    <a:cubicBezTo>
                      <a:pt x="1711" y="1"/>
                      <a:pt x="1692" y="6"/>
                      <a:pt x="1673" y="14"/>
                    </a:cubicBezTo>
                    <a:cubicBezTo>
                      <a:pt x="1623" y="30"/>
                      <a:pt x="1578" y="55"/>
                      <a:pt x="1532" y="80"/>
                    </a:cubicBezTo>
                    <a:cubicBezTo>
                      <a:pt x="1478" y="109"/>
                      <a:pt x="1425" y="135"/>
                      <a:pt x="1371" y="162"/>
                    </a:cubicBezTo>
                    <a:cubicBezTo>
                      <a:pt x="1282" y="205"/>
                      <a:pt x="1186" y="244"/>
                      <a:pt x="1090" y="271"/>
                    </a:cubicBezTo>
                    <a:cubicBezTo>
                      <a:pt x="984" y="298"/>
                      <a:pt x="878" y="315"/>
                      <a:pt x="769" y="318"/>
                    </a:cubicBezTo>
                    <a:cubicBezTo>
                      <a:pt x="649" y="317"/>
                      <a:pt x="533" y="298"/>
                      <a:pt x="417" y="271"/>
                    </a:cubicBezTo>
                    <a:cubicBezTo>
                      <a:pt x="334" y="248"/>
                      <a:pt x="258" y="218"/>
                      <a:pt x="182" y="178"/>
                    </a:cubicBezTo>
                    <a:cubicBezTo>
                      <a:pt x="148" y="159"/>
                      <a:pt x="118" y="138"/>
                      <a:pt x="86" y="112"/>
                    </a:cubicBezTo>
                    <a:cubicBezTo>
                      <a:pt x="78" y="106"/>
                      <a:pt x="67" y="102"/>
                      <a:pt x="57" y="102"/>
                    </a:cubicBezTo>
                    <a:cubicBezTo>
                      <a:pt x="41" y="102"/>
                      <a:pt x="25" y="109"/>
                      <a:pt x="16" y="123"/>
                    </a:cubicBezTo>
                    <a:cubicBezTo>
                      <a:pt x="0" y="145"/>
                      <a:pt x="3" y="176"/>
                      <a:pt x="25" y="193"/>
                    </a:cubicBezTo>
                    <a:cubicBezTo>
                      <a:pt x="158" y="295"/>
                      <a:pt x="290" y="395"/>
                      <a:pt x="438" y="476"/>
                    </a:cubicBezTo>
                    <a:cubicBezTo>
                      <a:pt x="504" y="511"/>
                      <a:pt x="576" y="539"/>
                      <a:pt x="647" y="560"/>
                    </a:cubicBezTo>
                    <a:cubicBezTo>
                      <a:pt x="731" y="584"/>
                      <a:pt x="816" y="603"/>
                      <a:pt x="902" y="613"/>
                    </a:cubicBezTo>
                    <a:cubicBezTo>
                      <a:pt x="951" y="619"/>
                      <a:pt x="1000" y="622"/>
                      <a:pt x="1048" y="622"/>
                    </a:cubicBezTo>
                    <a:cubicBezTo>
                      <a:pt x="1173" y="622"/>
                      <a:pt x="1297" y="603"/>
                      <a:pt x="1415" y="566"/>
                    </a:cubicBezTo>
                    <a:cubicBezTo>
                      <a:pt x="1492" y="541"/>
                      <a:pt x="1564" y="511"/>
                      <a:pt x="1634" y="473"/>
                    </a:cubicBezTo>
                    <a:cubicBezTo>
                      <a:pt x="1726" y="420"/>
                      <a:pt x="1814" y="360"/>
                      <a:pt x="1873" y="274"/>
                    </a:cubicBezTo>
                    <a:cubicBezTo>
                      <a:pt x="1916" y="211"/>
                      <a:pt x="1920" y="129"/>
                      <a:pt x="1872" y="66"/>
                    </a:cubicBezTo>
                    <a:cubicBezTo>
                      <a:pt x="1855" y="43"/>
                      <a:pt x="1830" y="26"/>
                      <a:pt x="1804" y="14"/>
                    </a:cubicBezTo>
                    <a:cubicBezTo>
                      <a:pt x="1790" y="10"/>
                      <a:pt x="1773" y="7"/>
                      <a:pt x="1759" y="3"/>
                    </a:cubicBezTo>
                    <a:lnTo>
                      <a:pt x="1750" y="3"/>
                    </a:lnTo>
                    <a:cubicBezTo>
                      <a:pt x="1744" y="1"/>
                      <a:pt x="1737" y="1"/>
                      <a:pt x="1730" y="1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5"/>
              <p:cNvSpPr/>
              <p:nvPr/>
            </p:nvSpPr>
            <p:spPr>
              <a:xfrm>
                <a:off x="4080078" y="1425945"/>
                <a:ext cx="66934" cy="19138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605" extrusionOk="0">
                    <a:moveTo>
                      <a:pt x="192" y="0"/>
                    </a:moveTo>
                    <a:cubicBezTo>
                      <a:pt x="136" y="0"/>
                      <a:pt x="78" y="25"/>
                      <a:pt x="42" y="74"/>
                    </a:cubicBezTo>
                    <a:cubicBezTo>
                      <a:pt x="13" y="112"/>
                      <a:pt x="0" y="162"/>
                      <a:pt x="8" y="208"/>
                    </a:cubicBezTo>
                    <a:cubicBezTo>
                      <a:pt x="15" y="257"/>
                      <a:pt x="41" y="294"/>
                      <a:pt x="78" y="324"/>
                    </a:cubicBezTo>
                    <a:cubicBezTo>
                      <a:pt x="222" y="446"/>
                      <a:pt x="401" y="520"/>
                      <a:pt x="586" y="565"/>
                    </a:cubicBezTo>
                    <a:cubicBezTo>
                      <a:pt x="707" y="594"/>
                      <a:pt x="830" y="605"/>
                      <a:pt x="953" y="605"/>
                    </a:cubicBezTo>
                    <a:cubicBezTo>
                      <a:pt x="1008" y="605"/>
                      <a:pt x="1064" y="603"/>
                      <a:pt x="1120" y="599"/>
                    </a:cubicBezTo>
                    <a:cubicBezTo>
                      <a:pt x="1468" y="572"/>
                      <a:pt x="1800" y="421"/>
                      <a:pt x="2091" y="234"/>
                    </a:cubicBezTo>
                    <a:cubicBezTo>
                      <a:pt x="2112" y="220"/>
                      <a:pt x="2115" y="184"/>
                      <a:pt x="2101" y="164"/>
                    </a:cubicBezTo>
                    <a:cubicBezTo>
                      <a:pt x="2091" y="151"/>
                      <a:pt x="2077" y="145"/>
                      <a:pt x="2063" y="145"/>
                    </a:cubicBezTo>
                    <a:cubicBezTo>
                      <a:pt x="2052" y="145"/>
                      <a:pt x="2041" y="149"/>
                      <a:pt x="2031" y="155"/>
                    </a:cubicBezTo>
                    <a:cubicBezTo>
                      <a:pt x="2015" y="165"/>
                      <a:pt x="1998" y="174"/>
                      <a:pt x="1982" y="184"/>
                    </a:cubicBezTo>
                    <a:lnTo>
                      <a:pt x="1994" y="178"/>
                    </a:lnTo>
                    <a:lnTo>
                      <a:pt x="1994" y="178"/>
                    </a:lnTo>
                    <a:cubicBezTo>
                      <a:pt x="1896" y="235"/>
                      <a:pt x="1793" y="278"/>
                      <a:pt x="1683" y="310"/>
                    </a:cubicBezTo>
                    <a:lnTo>
                      <a:pt x="1700" y="306"/>
                    </a:lnTo>
                    <a:lnTo>
                      <a:pt x="1700" y="306"/>
                    </a:lnTo>
                    <a:cubicBezTo>
                      <a:pt x="1560" y="344"/>
                      <a:pt x="1417" y="366"/>
                      <a:pt x="1272" y="371"/>
                    </a:cubicBezTo>
                    <a:cubicBezTo>
                      <a:pt x="1200" y="371"/>
                      <a:pt x="1129" y="370"/>
                      <a:pt x="1057" y="361"/>
                    </a:cubicBezTo>
                    <a:cubicBezTo>
                      <a:pt x="987" y="354"/>
                      <a:pt x="917" y="341"/>
                      <a:pt x="851" y="324"/>
                    </a:cubicBezTo>
                    <a:cubicBezTo>
                      <a:pt x="734" y="293"/>
                      <a:pt x="620" y="245"/>
                      <a:pt x="513" y="188"/>
                    </a:cubicBezTo>
                    <a:cubicBezTo>
                      <a:pt x="436" y="142"/>
                      <a:pt x="364" y="89"/>
                      <a:pt x="293" y="36"/>
                    </a:cubicBezTo>
                    <a:cubicBezTo>
                      <a:pt x="264" y="15"/>
                      <a:pt x="230" y="2"/>
                      <a:pt x="197" y="1"/>
                    </a:cubicBezTo>
                    <a:cubicBezTo>
                      <a:pt x="195" y="0"/>
                      <a:pt x="193" y="0"/>
                      <a:pt x="192" y="0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5"/>
              <p:cNvSpPr/>
              <p:nvPr/>
            </p:nvSpPr>
            <p:spPr>
              <a:xfrm>
                <a:off x="3939440" y="1381944"/>
                <a:ext cx="64246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483" extrusionOk="0">
                    <a:moveTo>
                      <a:pt x="1308" y="1"/>
                    </a:moveTo>
                    <a:cubicBezTo>
                      <a:pt x="1206" y="1"/>
                      <a:pt x="1103" y="7"/>
                      <a:pt x="1001" y="17"/>
                    </a:cubicBezTo>
                    <a:cubicBezTo>
                      <a:pt x="855" y="31"/>
                      <a:pt x="712" y="58"/>
                      <a:pt x="570" y="90"/>
                    </a:cubicBezTo>
                    <a:cubicBezTo>
                      <a:pt x="426" y="125"/>
                      <a:pt x="284" y="173"/>
                      <a:pt x="142" y="215"/>
                    </a:cubicBezTo>
                    <a:lnTo>
                      <a:pt x="142" y="215"/>
                    </a:lnTo>
                    <a:cubicBezTo>
                      <a:pt x="142" y="215"/>
                      <a:pt x="142" y="215"/>
                      <a:pt x="142" y="215"/>
                    </a:cubicBezTo>
                    <a:lnTo>
                      <a:pt x="142" y="215"/>
                    </a:lnTo>
                    <a:cubicBezTo>
                      <a:pt x="126" y="217"/>
                      <a:pt x="112" y="223"/>
                      <a:pt x="95" y="229"/>
                    </a:cubicBezTo>
                    <a:cubicBezTo>
                      <a:pt x="66" y="236"/>
                      <a:pt x="43" y="246"/>
                      <a:pt x="26" y="269"/>
                    </a:cubicBezTo>
                    <a:cubicBezTo>
                      <a:pt x="8" y="293"/>
                      <a:pt x="0" y="323"/>
                      <a:pt x="5" y="352"/>
                    </a:cubicBezTo>
                    <a:cubicBezTo>
                      <a:pt x="12" y="399"/>
                      <a:pt x="58" y="446"/>
                      <a:pt x="107" y="446"/>
                    </a:cubicBezTo>
                    <a:cubicBezTo>
                      <a:pt x="114" y="446"/>
                      <a:pt x="121" y="446"/>
                      <a:pt x="128" y="444"/>
                    </a:cubicBezTo>
                    <a:cubicBezTo>
                      <a:pt x="267" y="405"/>
                      <a:pt x="407" y="389"/>
                      <a:pt x="550" y="383"/>
                    </a:cubicBezTo>
                    <a:lnTo>
                      <a:pt x="563" y="383"/>
                    </a:lnTo>
                    <a:cubicBezTo>
                      <a:pt x="572" y="383"/>
                      <a:pt x="580" y="383"/>
                      <a:pt x="589" y="383"/>
                    </a:cubicBezTo>
                    <a:cubicBezTo>
                      <a:pt x="785" y="383"/>
                      <a:pt x="980" y="399"/>
                      <a:pt x="1175" y="424"/>
                    </a:cubicBezTo>
                    <a:cubicBezTo>
                      <a:pt x="1364" y="447"/>
                      <a:pt x="1552" y="482"/>
                      <a:pt x="1741" y="482"/>
                    </a:cubicBezTo>
                    <a:cubicBezTo>
                      <a:pt x="1778" y="482"/>
                      <a:pt x="1816" y="481"/>
                      <a:pt x="1853" y="478"/>
                    </a:cubicBezTo>
                    <a:cubicBezTo>
                      <a:pt x="1939" y="474"/>
                      <a:pt x="2011" y="389"/>
                      <a:pt x="2019" y="308"/>
                    </a:cubicBezTo>
                    <a:cubicBezTo>
                      <a:pt x="2031" y="219"/>
                      <a:pt x="1978" y="136"/>
                      <a:pt x="1898" y="100"/>
                    </a:cubicBezTo>
                    <a:cubicBezTo>
                      <a:pt x="1762" y="43"/>
                      <a:pt x="1611" y="17"/>
                      <a:pt x="1465" y="7"/>
                    </a:cubicBezTo>
                    <a:cubicBezTo>
                      <a:pt x="1454" y="7"/>
                      <a:pt x="1445" y="4"/>
                      <a:pt x="1434" y="4"/>
                    </a:cubicBezTo>
                    <a:cubicBezTo>
                      <a:pt x="1392" y="2"/>
                      <a:pt x="1351" y="1"/>
                      <a:pt x="1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5"/>
              <p:cNvSpPr/>
              <p:nvPr/>
            </p:nvSpPr>
            <p:spPr>
              <a:xfrm>
                <a:off x="4083621" y="1374764"/>
                <a:ext cx="71078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48" extrusionOk="0">
                    <a:moveTo>
                      <a:pt x="1704" y="220"/>
                    </a:moveTo>
                    <a:lnTo>
                      <a:pt x="1704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close/>
                    <a:moveTo>
                      <a:pt x="661" y="1"/>
                    </a:moveTo>
                    <a:cubicBezTo>
                      <a:pt x="576" y="1"/>
                      <a:pt x="491" y="9"/>
                      <a:pt x="408" y="26"/>
                    </a:cubicBezTo>
                    <a:cubicBezTo>
                      <a:pt x="292" y="51"/>
                      <a:pt x="165" y="95"/>
                      <a:pt x="79" y="179"/>
                    </a:cubicBezTo>
                    <a:cubicBezTo>
                      <a:pt x="52" y="201"/>
                      <a:pt x="30" y="228"/>
                      <a:pt x="17" y="260"/>
                    </a:cubicBezTo>
                    <a:cubicBezTo>
                      <a:pt x="3" y="294"/>
                      <a:pt x="0" y="328"/>
                      <a:pt x="6" y="364"/>
                    </a:cubicBezTo>
                    <a:cubicBezTo>
                      <a:pt x="10" y="399"/>
                      <a:pt x="23" y="430"/>
                      <a:pt x="45" y="457"/>
                    </a:cubicBezTo>
                    <a:cubicBezTo>
                      <a:pt x="66" y="484"/>
                      <a:pt x="93" y="503"/>
                      <a:pt x="125" y="517"/>
                    </a:cubicBezTo>
                    <a:cubicBezTo>
                      <a:pt x="165" y="529"/>
                      <a:pt x="203" y="539"/>
                      <a:pt x="245" y="545"/>
                    </a:cubicBezTo>
                    <a:cubicBezTo>
                      <a:pt x="266" y="547"/>
                      <a:pt x="288" y="548"/>
                      <a:pt x="309" y="548"/>
                    </a:cubicBezTo>
                    <a:cubicBezTo>
                      <a:pt x="345" y="548"/>
                      <a:pt x="381" y="546"/>
                      <a:pt x="417" y="545"/>
                    </a:cubicBezTo>
                    <a:cubicBezTo>
                      <a:pt x="508" y="543"/>
                      <a:pt x="602" y="532"/>
                      <a:pt x="695" y="523"/>
                    </a:cubicBezTo>
                    <a:cubicBezTo>
                      <a:pt x="865" y="506"/>
                      <a:pt x="1034" y="486"/>
                      <a:pt x="1206" y="480"/>
                    </a:cubicBezTo>
                    <a:cubicBezTo>
                      <a:pt x="1349" y="480"/>
                      <a:pt x="1492" y="487"/>
                      <a:pt x="1638" y="492"/>
                    </a:cubicBezTo>
                    <a:cubicBezTo>
                      <a:pt x="1800" y="496"/>
                      <a:pt x="1965" y="494"/>
                      <a:pt x="2126" y="503"/>
                    </a:cubicBezTo>
                    <a:cubicBezTo>
                      <a:pt x="2130" y="503"/>
                      <a:pt x="2133" y="503"/>
                      <a:pt x="2136" y="503"/>
                    </a:cubicBezTo>
                    <a:cubicBezTo>
                      <a:pt x="2188" y="503"/>
                      <a:pt x="2233" y="470"/>
                      <a:pt x="2240" y="416"/>
                    </a:cubicBezTo>
                    <a:cubicBezTo>
                      <a:pt x="2247" y="364"/>
                      <a:pt x="2205" y="308"/>
                      <a:pt x="2151" y="305"/>
                    </a:cubicBezTo>
                    <a:cubicBezTo>
                      <a:pt x="2000" y="294"/>
                      <a:pt x="1854" y="256"/>
                      <a:pt x="1706" y="220"/>
                    </a:cubicBezTo>
                    <a:lnTo>
                      <a:pt x="1706" y="220"/>
                    </a:lnTo>
                    <a:cubicBezTo>
                      <a:pt x="1706" y="220"/>
                      <a:pt x="1706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lnTo>
                      <a:pt x="1704" y="220"/>
                    </a:lnTo>
                    <a:cubicBezTo>
                      <a:pt x="1704" y="220"/>
                      <a:pt x="1704" y="220"/>
                      <a:pt x="1704" y="220"/>
                    </a:cubicBezTo>
                    <a:lnTo>
                      <a:pt x="1704" y="220"/>
                    </a:lnTo>
                    <a:cubicBezTo>
                      <a:pt x="1627" y="200"/>
                      <a:pt x="1550" y="179"/>
                      <a:pt x="1471" y="159"/>
                    </a:cubicBezTo>
                    <a:lnTo>
                      <a:pt x="1471" y="159"/>
                    </a:lnTo>
                    <a:lnTo>
                      <a:pt x="1475" y="161"/>
                    </a:lnTo>
                    <a:lnTo>
                      <a:pt x="1475" y="161"/>
                    </a:lnTo>
                    <a:cubicBezTo>
                      <a:pt x="1397" y="140"/>
                      <a:pt x="1317" y="120"/>
                      <a:pt x="1239" y="99"/>
                    </a:cubicBezTo>
                    <a:cubicBezTo>
                      <a:pt x="1074" y="56"/>
                      <a:pt x="911" y="15"/>
                      <a:pt x="740" y="3"/>
                    </a:cubicBezTo>
                    <a:cubicBezTo>
                      <a:pt x="732" y="2"/>
                      <a:pt x="725" y="2"/>
                      <a:pt x="718" y="2"/>
                    </a:cubicBezTo>
                    <a:cubicBezTo>
                      <a:pt x="699" y="1"/>
                      <a:pt x="680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5"/>
              <p:cNvSpPr/>
              <p:nvPr/>
            </p:nvSpPr>
            <p:spPr>
              <a:xfrm>
                <a:off x="4024089" y="1411964"/>
                <a:ext cx="22586" cy="6453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040" extrusionOk="0">
                    <a:moveTo>
                      <a:pt x="435" y="0"/>
                    </a:moveTo>
                    <a:cubicBezTo>
                      <a:pt x="413" y="4"/>
                      <a:pt x="393" y="17"/>
                      <a:pt x="380" y="36"/>
                    </a:cubicBezTo>
                    <a:cubicBezTo>
                      <a:pt x="367" y="54"/>
                      <a:pt x="364" y="75"/>
                      <a:pt x="367" y="92"/>
                    </a:cubicBezTo>
                    <a:cubicBezTo>
                      <a:pt x="324" y="513"/>
                      <a:pt x="260" y="884"/>
                      <a:pt x="171" y="1234"/>
                    </a:cubicBezTo>
                    <a:cubicBezTo>
                      <a:pt x="157" y="1293"/>
                      <a:pt x="137" y="1359"/>
                      <a:pt x="117" y="1428"/>
                    </a:cubicBezTo>
                    <a:cubicBezTo>
                      <a:pt x="102" y="1472"/>
                      <a:pt x="85" y="1516"/>
                      <a:pt x="67" y="1559"/>
                    </a:cubicBezTo>
                    <a:cubicBezTo>
                      <a:pt x="48" y="1608"/>
                      <a:pt x="29" y="1647"/>
                      <a:pt x="16" y="1687"/>
                    </a:cubicBezTo>
                    <a:cubicBezTo>
                      <a:pt x="6" y="1718"/>
                      <a:pt x="1" y="1753"/>
                      <a:pt x="2" y="1794"/>
                    </a:cubicBezTo>
                    <a:cubicBezTo>
                      <a:pt x="2" y="1829"/>
                      <a:pt x="22" y="1862"/>
                      <a:pt x="34" y="1879"/>
                    </a:cubicBezTo>
                    <a:cubicBezTo>
                      <a:pt x="44" y="1894"/>
                      <a:pt x="55" y="1909"/>
                      <a:pt x="67" y="1922"/>
                    </a:cubicBezTo>
                    <a:cubicBezTo>
                      <a:pt x="81" y="1936"/>
                      <a:pt x="97" y="1947"/>
                      <a:pt x="115" y="1959"/>
                    </a:cubicBezTo>
                    <a:cubicBezTo>
                      <a:pt x="165" y="1993"/>
                      <a:pt x="228" y="2019"/>
                      <a:pt x="300" y="2033"/>
                    </a:cubicBezTo>
                    <a:cubicBezTo>
                      <a:pt x="311" y="2038"/>
                      <a:pt x="324" y="2038"/>
                      <a:pt x="337" y="2039"/>
                    </a:cubicBezTo>
                    <a:cubicBezTo>
                      <a:pt x="341" y="2039"/>
                      <a:pt x="346" y="2039"/>
                      <a:pt x="350" y="2039"/>
                    </a:cubicBezTo>
                    <a:cubicBezTo>
                      <a:pt x="381" y="2039"/>
                      <a:pt x="413" y="2035"/>
                      <a:pt x="445" y="2026"/>
                    </a:cubicBezTo>
                    <a:cubicBezTo>
                      <a:pt x="489" y="2012"/>
                      <a:pt x="530" y="1986"/>
                      <a:pt x="566" y="1946"/>
                    </a:cubicBezTo>
                    <a:cubicBezTo>
                      <a:pt x="644" y="1866"/>
                      <a:pt x="672" y="1751"/>
                      <a:pt x="688" y="1658"/>
                    </a:cubicBezTo>
                    <a:cubicBezTo>
                      <a:pt x="714" y="1522"/>
                      <a:pt x="711" y="1382"/>
                      <a:pt x="707" y="1252"/>
                    </a:cubicBezTo>
                    <a:cubicBezTo>
                      <a:pt x="701" y="1121"/>
                      <a:pt x="687" y="984"/>
                      <a:pt x="661" y="802"/>
                    </a:cubicBezTo>
                    <a:cubicBezTo>
                      <a:pt x="636" y="627"/>
                      <a:pt x="601" y="451"/>
                      <a:pt x="568" y="279"/>
                    </a:cubicBezTo>
                    <a:lnTo>
                      <a:pt x="535" y="110"/>
                    </a:lnTo>
                    <a:lnTo>
                      <a:pt x="525" y="63"/>
                    </a:lnTo>
                    <a:cubicBezTo>
                      <a:pt x="516" y="30"/>
                      <a:pt x="487" y="3"/>
                      <a:pt x="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5"/>
              <p:cNvSpPr/>
              <p:nvPr/>
            </p:nvSpPr>
            <p:spPr>
              <a:xfrm>
                <a:off x="3952757" y="1465802"/>
                <a:ext cx="37137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827" extrusionOk="0">
                    <a:moveTo>
                      <a:pt x="678" y="1"/>
                    </a:moveTo>
                    <a:cubicBezTo>
                      <a:pt x="665" y="1"/>
                      <a:pt x="652" y="1"/>
                      <a:pt x="639" y="2"/>
                    </a:cubicBezTo>
                    <a:cubicBezTo>
                      <a:pt x="588" y="2"/>
                      <a:pt x="535" y="6"/>
                      <a:pt x="482" y="12"/>
                    </a:cubicBezTo>
                    <a:cubicBezTo>
                      <a:pt x="459" y="13"/>
                      <a:pt x="437" y="23"/>
                      <a:pt x="421" y="42"/>
                    </a:cubicBezTo>
                    <a:cubicBezTo>
                      <a:pt x="364" y="44"/>
                      <a:pt x="305" y="56"/>
                      <a:pt x="250" y="78"/>
                    </a:cubicBezTo>
                    <a:cubicBezTo>
                      <a:pt x="148" y="119"/>
                      <a:pt x="63" y="204"/>
                      <a:pt x="23" y="308"/>
                    </a:cubicBezTo>
                    <a:cubicBezTo>
                      <a:pt x="8" y="353"/>
                      <a:pt x="0" y="401"/>
                      <a:pt x="3" y="460"/>
                    </a:cubicBezTo>
                    <a:cubicBezTo>
                      <a:pt x="8" y="510"/>
                      <a:pt x="28" y="562"/>
                      <a:pt x="66" y="622"/>
                    </a:cubicBezTo>
                    <a:cubicBezTo>
                      <a:pt x="81" y="643"/>
                      <a:pt x="99" y="661"/>
                      <a:pt x="118" y="679"/>
                    </a:cubicBezTo>
                    <a:cubicBezTo>
                      <a:pt x="146" y="708"/>
                      <a:pt x="174" y="724"/>
                      <a:pt x="201" y="739"/>
                    </a:cubicBezTo>
                    <a:cubicBezTo>
                      <a:pt x="270" y="780"/>
                      <a:pt x="346" y="805"/>
                      <a:pt x="431" y="820"/>
                    </a:cubicBezTo>
                    <a:cubicBezTo>
                      <a:pt x="447" y="824"/>
                      <a:pt x="464" y="824"/>
                      <a:pt x="482" y="825"/>
                    </a:cubicBezTo>
                    <a:cubicBezTo>
                      <a:pt x="493" y="826"/>
                      <a:pt x="505" y="826"/>
                      <a:pt x="517" y="826"/>
                    </a:cubicBezTo>
                    <a:cubicBezTo>
                      <a:pt x="554" y="826"/>
                      <a:pt x="595" y="823"/>
                      <a:pt x="640" y="815"/>
                    </a:cubicBezTo>
                    <a:cubicBezTo>
                      <a:pt x="703" y="807"/>
                      <a:pt x="774" y="785"/>
                      <a:pt x="851" y="754"/>
                    </a:cubicBezTo>
                    <a:cubicBezTo>
                      <a:pt x="911" y="729"/>
                      <a:pt x="973" y="692"/>
                      <a:pt x="1027" y="646"/>
                    </a:cubicBezTo>
                    <a:cubicBezTo>
                      <a:pt x="1083" y="602"/>
                      <a:pt x="1124" y="545"/>
                      <a:pt x="1152" y="482"/>
                    </a:cubicBezTo>
                    <a:cubicBezTo>
                      <a:pt x="1162" y="459"/>
                      <a:pt x="1167" y="430"/>
                      <a:pt x="1170" y="394"/>
                    </a:cubicBezTo>
                    <a:cubicBezTo>
                      <a:pt x="1173" y="360"/>
                      <a:pt x="1169" y="328"/>
                      <a:pt x="1156" y="291"/>
                    </a:cubicBezTo>
                    <a:cubicBezTo>
                      <a:pt x="1137" y="227"/>
                      <a:pt x="1094" y="168"/>
                      <a:pt x="1020" y="112"/>
                    </a:cubicBezTo>
                    <a:cubicBezTo>
                      <a:pt x="987" y="85"/>
                      <a:pt x="947" y="64"/>
                      <a:pt x="908" y="44"/>
                    </a:cubicBezTo>
                    <a:cubicBezTo>
                      <a:pt x="867" y="22"/>
                      <a:pt x="818" y="13"/>
                      <a:pt x="781" y="8"/>
                    </a:cubicBezTo>
                    <a:cubicBezTo>
                      <a:pt x="758" y="6"/>
                      <a:pt x="738" y="5"/>
                      <a:pt x="718" y="2"/>
                    </a:cubicBezTo>
                    <a:cubicBezTo>
                      <a:pt x="705" y="1"/>
                      <a:pt x="692" y="1"/>
                      <a:pt x="67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>
                <a:off x="4103043" y="1463524"/>
                <a:ext cx="3650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738" extrusionOk="0">
                    <a:moveTo>
                      <a:pt x="669" y="0"/>
                    </a:moveTo>
                    <a:cubicBezTo>
                      <a:pt x="639" y="0"/>
                      <a:pt x="610" y="2"/>
                      <a:pt x="582" y="7"/>
                    </a:cubicBezTo>
                    <a:cubicBezTo>
                      <a:pt x="546" y="10"/>
                      <a:pt x="509" y="20"/>
                      <a:pt x="467" y="35"/>
                    </a:cubicBezTo>
                    <a:cubicBezTo>
                      <a:pt x="401" y="53"/>
                      <a:pt x="347" y="67"/>
                      <a:pt x="291" y="87"/>
                    </a:cubicBezTo>
                    <a:cubicBezTo>
                      <a:pt x="227" y="110"/>
                      <a:pt x="165" y="146"/>
                      <a:pt x="111" y="191"/>
                    </a:cubicBezTo>
                    <a:cubicBezTo>
                      <a:pt x="76" y="220"/>
                      <a:pt x="33" y="264"/>
                      <a:pt x="16" y="329"/>
                    </a:cubicBezTo>
                    <a:cubicBezTo>
                      <a:pt x="0" y="380"/>
                      <a:pt x="8" y="436"/>
                      <a:pt x="33" y="489"/>
                    </a:cubicBezTo>
                    <a:cubicBezTo>
                      <a:pt x="72" y="564"/>
                      <a:pt x="145" y="614"/>
                      <a:pt x="204" y="651"/>
                    </a:cubicBezTo>
                    <a:cubicBezTo>
                      <a:pt x="228" y="667"/>
                      <a:pt x="252" y="680"/>
                      <a:pt x="280" y="690"/>
                    </a:cubicBezTo>
                    <a:cubicBezTo>
                      <a:pt x="303" y="700"/>
                      <a:pt x="327" y="707"/>
                      <a:pt x="351" y="711"/>
                    </a:cubicBezTo>
                    <a:cubicBezTo>
                      <a:pt x="410" y="725"/>
                      <a:pt x="454" y="731"/>
                      <a:pt x="500" y="736"/>
                    </a:cubicBezTo>
                    <a:lnTo>
                      <a:pt x="547" y="737"/>
                    </a:lnTo>
                    <a:cubicBezTo>
                      <a:pt x="552" y="737"/>
                      <a:pt x="556" y="737"/>
                      <a:pt x="561" y="737"/>
                    </a:cubicBezTo>
                    <a:cubicBezTo>
                      <a:pt x="700" y="737"/>
                      <a:pt x="826" y="716"/>
                      <a:pt x="934" y="673"/>
                    </a:cubicBezTo>
                    <a:cubicBezTo>
                      <a:pt x="990" y="650"/>
                      <a:pt x="1041" y="614"/>
                      <a:pt x="1079" y="572"/>
                    </a:cubicBezTo>
                    <a:cubicBezTo>
                      <a:pt x="1096" y="554"/>
                      <a:pt x="1110" y="532"/>
                      <a:pt x="1122" y="511"/>
                    </a:cubicBezTo>
                    <a:cubicBezTo>
                      <a:pt x="1134" y="486"/>
                      <a:pt x="1143" y="458"/>
                      <a:pt x="1149" y="428"/>
                    </a:cubicBezTo>
                    <a:cubicBezTo>
                      <a:pt x="1153" y="402"/>
                      <a:pt x="1150" y="373"/>
                      <a:pt x="1147" y="346"/>
                    </a:cubicBezTo>
                    <a:cubicBezTo>
                      <a:pt x="1142" y="309"/>
                      <a:pt x="1127" y="272"/>
                      <a:pt x="1114" y="244"/>
                    </a:cubicBezTo>
                    <a:cubicBezTo>
                      <a:pt x="1100" y="214"/>
                      <a:pt x="1081" y="184"/>
                      <a:pt x="1061" y="157"/>
                    </a:cubicBezTo>
                    <a:cubicBezTo>
                      <a:pt x="1050" y="144"/>
                      <a:pt x="1037" y="134"/>
                      <a:pt x="1027" y="123"/>
                    </a:cubicBezTo>
                    <a:cubicBezTo>
                      <a:pt x="1004" y="101"/>
                      <a:pt x="990" y="93"/>
                      <a:pt x="974" y="84"/>
                    </a:cubicBezTo>
                    <a:cubicBezTo>
                      <a:pt x="898" y="38"/>
                      <a:pt x="818" y="15"/>
                      <a:pt x="721" y="8"/>
                    </a:cubicBezTo>
                    <a:cubicBezTo>
                      <a:pt x="712" y="1"/>
                      <a:pt x="705" y="1"/>
                      <a:pt x="696" y="1"/>
                    </a:cubicBezTo>
                    <a:cubicBezTo>
                      <a:pt x="687" y="1"/>
                      <a:pt x="678" y="0"/>
                      <a:pt x="66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>
                <a:off x="4201547" y="1420979"/>
                <a:ext cx="34764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635" extrusionOk="0">
                    <a:moveTo>
                      <a:pt x="400" y="0"/>
                    </a:moveTo>
                    <a:cubicBezTo>
                      <a:pt x="384" y="0"/>
                      <a:pt x="368" y="1"/>
                      <a:pt x="353" y="1"/>
                    </a:cubicBezTo>
                    <a:cubicBezTo>
                      <a:pt x="240" y="7"/>
                      <a:pt x="127" y="44"/>
                      <a:pt x="29" y="102"/>
                    </a:cubicBezTo>
                    <a:cubicBezTo>
                      <a:pt x="18" y="109"/>
                      <a:pt x="9" y="116"/>
                      <a:pt x="4" y="129"/>
                    </a:cubicBezTo>
                    <a:cubicBezTo>
                      <a:pt x="1" y="139"/>
                      <a:pt x="1" y="155"/>
                      <a:pt x="4" y="166"/>
                    </a:cubicBezTo>
                    <a:cubicBezTo>
                      <a:pt x="10" y="183"/>
                      <a:pt x="30" y="196"/>
                      <a:pt x="50" y="196"/>
                    </a:cubicBezTo>
                    <a:cubicBezTo>
                      <a:pt x="56" y="196"/>
                      <a:pt x="61" y="195"/>
                      <a:pt x="67" y="192"/>
                    </a:cubicBezTo>
                    <a:cubicBezTo>
                      <a:pt x="104" y="170"/>
                      <a:pt x="141" y="152"/>
                      <a:pt x="183" y="139"/>
                    </a:cubicBezTo>
                    <a:cubicBezTo>
                      <a:pt x="237" y="125"/>
                      <a:pt x="290" y="116"/>
                      <a:pt x="346" y="115"/>
                    </a:cubicBezTo>
                    <a:cubicBezTo>
                      <a:pt x="370" y="115"/>
                      <a:pt x="396" y="116"/>
                      <a:pt x="420" y="117"/>
                    </a:cubicBezTo>
                    <a:cubicBezTo>
                      <a:pt x="453" y="122"/>
                      <a:pt x="485" y="129"/>
                      <a:pt x="519" y="137"/>
                    </a:cubicBezTo>
                    <a:cubicBezTo>
                      <a:pt x="571" y="153"/>
                      <a:pt x="621" y="173"/>
                      <a:pt x="669" y="199"/>
                    </a:cubicBezTo>
                    <a:cubicBezTo>
                      <a:pt x="718" y="229"/>
                      <a:pt x="764" y="263"/>
                      <a:pt x="805" y="302"/>
                    </a:cubicBezTo>
                    <a:cubicBezTo>
                      <a:pt x="840" y="338"/>
                      <a:pt x="868" y="375"/>
                      <a:pt x="896" y="417"/>
                    </a:cubicBezTo>
                    <a:cubicBezTo>
                      <a:pt x="910" y="441"/>
                      <a:pt x="920" y="464"/>
                      <a:pt x="933" y="488"/>
                    </a:cubicBezTo>
                    <a:cubicBezTo>
                      <a:pt x="949" y="523"/>
                      <a:pt x="960" y="558"/>
                      <a:pt x="972" y="594"/>
                    </a:cubicBezTo>
                    <a:cubicBezTo>
                      <a:pt x="981" y="620"/>
                      <a:pt x="1009" y="635"/>
                      <a:pt x="1035" y="635"/>
                    </a:cubicBezTo>
                    <a:cubicBezTo>
                      <a:pt x="1037" y="635"/>
                      <a:pt x="1039" y="635"/>
                      <a:pt x="1042" y="634"/>
                    </a:cubicBezTo>
                    <a:cubicBezTo>
                      <a:pt x="1060" y="630"/>
                      <a:pt x="1075" y="623"/>
                      <a:pt x="1085" y="609"/>
                    </a:cubicBezTo>
                    <a:cubicBezTo>
                      <a:pt x="1098" y="593"/>
                      <a:pt x="1099" y="578"/>
                      <a:pt x="1098" y="558"/>
                    </a:cubicBezTo>
                    <a:cubicBezTo>
                      <a:pt x="1095" y="440"/>
                      <a:pt x="1043" y="331"/>
                      <a:pt x="969" y="242"/>
                    </a:cubicBezTo>
                    <a:cubicBezTo>
                      <a:pt x="930" y="199"/>
                      <a:pt x="889" y="160"/>
                      <a:pt x="840" y="129"/>
                    </a:cubicBezTo>
                    <a:cubicBezTo>
                      <a:pt x="793" y="96"/>
                      <a:pt x="741" y="72"/>
                      <a:pt x="688" y="52"/>
                    </a:cubicBezTo>
                    <a:cubicBezTo>
                      <a:pt x="634" y="32"/>
                      <a:pt x="578" y="17"/>
                      <a:pt x="523" y="10"/>
                    </a:cubicBezTo>
                    <a:cubicBezTo>
                      <a:pt x="505" y="9"/>
                      <a:pt x="489" y="7"/>
                      <a:pt x="470" y="6"/>
                    </a:cubicBezTo>
                    <a:cubicBezTo>
                      <a:pt x="447" y="2"/>
                      <a:pt x="423" y="0"/>
                      <a:pt x="4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>
                <a:off x="4205438" y="1425471"/>
                <a:ext cx="22649" cy="41723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319" extrusionOk="0">
                    <a:moveTo>
                      <a:pt x="498" y="512"/>
                    </a:moveTo>
                    <a:lnTo>
                      <a:pt x="498" y="512"/>
                    </a:lnTo>
                    <a:cubicBezTo>
                      <a:pt x="498" y="512"/>
                      <a:pt x="498" y="513"/>
                      <a:pt x="498" y="514"/>
                    </a:cubicBezTo>
                    <a:cubicBezTo>
                      <a:pt x="498" y="513"/>
                      <a:pt x="498" y="513"/>
                      <a:pt x="498" y="512"/>
                    </a:cubicBezTo>
                    <a:close/>
                    <a:moveTo>
                      <a:pt x="603" y="0"/>
                    </a:moveTo>
                    <a:cubicBezTo>
                      <a:pt x="600" y="0"/>
                      <a:pt x="598" y="0"/>
                      <a:pt x="595" y="1"/>
                    </a:cubicBezTo>
                    <a:cubicBezTo>
                      <a:pt x="546" y="8"/>
                      <a:pt x="512" y="56"/>
                      <a:pt x="519" y="103"/>
                    </a:cubicBezTo>
                    <a:cubicBezTo>
                      <a:pt x="526" y="152"/>
                      <a:pt x="531" y="199"/>
                      <a:pt x="532" y="246"/>
                    </a:cubicBezTo>
                    <a:cubicBezTo>
                      <a:pt x="531" y="336"/>
                      <a:pt x="519" y="424"/>
                      <a:pt x="498" y="512"/>
                    </a:cubicBezTo>
                    <a:lnTo>
                      <a:pt x="498" y="512"/>
                    </a:lnTo>
                    <a:cubicBezTo>
                      <a:pt x="499" y="511"/>
                      <a:pt x="500" y="510"/>
                      <a:pt x="500" y="509"/>
                    </a:cubicBezTo>
                    <a:lnTo>
                      <a:pt x="500" y="509"/>
                    </a:lnTo>
                    <a:cubicBezTo>
                      <a:pt x="475" y="597"/>
                      <a:pt x="439" y="682"/>
                      <a:pt x="396" y="764"/>
                    </a:cubicBezTo>
                    <a:cubicBezTo>
                      <a:pt x="330" y="879"/>
                      <a:pt x="250" y="982"/>
                      <a:pt x="157" y="1079"/>
                    </a:cubicBezTo>
                    <a:lnTo>
                      <a:pt x="168" y="1067"/>
                    </a:lnTo>
                    <a:lnTo>
                      <a:pt x="168" y="1067"/>
                    </a:lnTo>
                    <a:cubicBezTo>
                      <a:pt x="128" y="1109"/>
                      <a:pt x="83" y="1148"/>
                      <a:pt x="38" y="1187"/>
                    </a:cubicBezTo>
                    <a:cubicBezTo>
                      <a:pt x="8" y="1211"/>
                      <a:pt x="1" y="1258"/>
                      <a:pt x="25" y="1290"/>
                    </a:cubicBezTo>
                    <a:cubicBezTo>
                      <a:pt x="40" y="1307"/>
                      <a:pt x="65" y="1319"/>
                      <a:pt x="88" y="1319"/>
                    </a:cubicBezTo>
                    <a:cubicBezTo>
                      <a:pt x="104" y="1319"/>
                      <a:pt x="119" y="1314"/>
                      <a:pt x="130" y="1303"/>
                    </a:cubicBezTo>
                    <a:cubicBezTo>
                      <a:pt x="211" y="1224"/>
                      <a:pt x="293" y="1144"/>
                      <a:pt x="367" y="1059"/>
                    </a:cubicBezTo>
                    <a:cubicBezTo>
                      <a:pt x="448" y="968"/>
                      <a:pt x="516" y="867"/>
                      <a:pt x="575" y="762"/>
                    </a:cubicBezTo>
                    <a:cubicBezTo>
                      <a:pt x="629" y="666"/>
                      <a:pt x="662" y="560"/>
                      <a:pt x="688" y="452"/>
                    </a:cubicBezTo>
                    <a:cubicBezTo>
                      <a:pt x="715" y="331"/>
                      <a:pt x="711" y="202"/>
                      <a:pt x="694" y="79"/>
                    </a:cubicBezTo>
                    <a:cubicBezTo>
                      <a:pt x="688" y="36"/>
                      <a:pt x="651" y="5"/>
                      <a:pt x="609" y="1"/>
                    </a:cubicBezTo>
                    <a:cubicBezTo>
                      <a:pt x="607" y="0"/>
                      <a:pt x="605" y="0"/>
                      <a:pt x="60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>
                <a:off x="4019787" y="1499522"/>
                <a:ext cx="44823" cy="25749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814" extrusionOk="0">
                    <a:moveTo>
                      <a:pt x="543" y="1"/>
                    </a:moveTo>
                    <a:cubicBezTo>
                      <a:pt x="525" y="1"/>
                      <a:pt x="506" y="1"/>
                      <a:pt x="487" y="1"/>
                    </a:cubicBezTo>
                    <a:cubicBezTo>
                      <a:pt x="399" y="4"/>
                      <a:pt x="314" y="17"/>
                      <a:pt x="237" y="44"/>
                    </a:cubicBezTo>
                    <a:cubicBezTo>
                      <a:pt x="208" y="53"/>
                      <a:pt x="181" y="67"/>
                      <a:pt x="152" y="84"/>
                    </a:cubicBezTo>
                    <a:cubicBezTo>
                      <a:pt x="137" y="94"/>
                      <a:pt x="122" y="104"/>
                      <a:pt x="107" y="117"/>
                    </a:cubicBezTo>
                    <a:cubicBezTo>
                      <a:pt x="98" y="124"/>
                      <a:pt x="88" y="136"/>
                      <a:pt x="79" y="144"/>
                    </a:cubicBezTo>
                    <a:cubicBezTo>
                      <a:pt x="48" y="180"/>
                      <a:pt x="28" y="219"/>
                      <a:pt x="14" y="266"/>
                    </a:cubicBezTo>
                    <a:cubicBezTo>
                      <a:pt x="1" y="308"/>
                      <a:pt x="1" y="349"/>
                      <a:pt x="2" y="388"/>
                    </a:cubicBezTo>
                    <a:cubicBezTo>
                      <a:pt x="6" y="435"/>
                      <a:pt x="24" y="480"/>
                      <a:pt x="44" y="517"/>
                    </a:cubicBezTo>
                    <a:cubicBezTo>
                      <a:pt x="65" y="564"/>
                      <a:pt x="99" y="601"/>
                      <a:pt x="124" y="630"/>
                    </a:cubicBezTo>
                    <a:cubicBezTo>
                      <a:pt x="152" y="660"/>
                      <a:pt x="187" y="687"/>
                      <a:pt x="224" y="707"/>
                    </a:cubicBezTo>
                    <a:cubicBezTo>
                      <a:pt x="244" y="719"/>
                      <a:pt x="266" y="729"/>
                      <a:pt x="288" y="739"/>
                    </a:cubicBezTo>
                    <a:cubicBezTo>
                      <a:pt x="296" y="744"/>
                      <a:pt x="306" y="747"/>
                      <a:pt x="313" y="752"/>
                    </a:cubicBezTo>
                    <a:cubicBezTo>
                      <a:pt x="341" y="766"/>
                      <a:pt x="367" y="776"/>
                      <a:pt x="399" y="787"/>
                    </a:cubicBezTo>
                    <a:cubicBezTo>
                      <a:pt x="442" y="802"/>
                      <a:pt x="489" y="809"/>
                      <a:pt x="550" y="812"/>
                    </a:cubicBezTo>
                    <a:cubicBezTo>
                      <a:pt x="566" y="813"/>
                      <a:pt x="581" y="813"/>
                      <a:pt x="595" y="813"/>
                    </a:cubicBezTo>
                    <a:cubicBezTo>
                      <a:pt x="650" y="813"/>
                      <a:pt x="696" y="807"/>
                      <a:pt x="737" y="802"/>
                    </a:cubicBezTo>
                    <a:lnTo>
                      <a:pt x="790" y="795"/>
                    </a:lnTo>
                    <a:cubicBezTo>
                      <a:pt x="823" y="790"/>
                      <a:pt x="853" y="786"/>
                      <a:pt x="886" y="780"/>
                    </a:cubicBezTo>
                    <a:cubicBezTo>
                      <a:pt x="951" y="767"/>
                      <a:pt x="1022" y="746"/>
                      <a:pt x="1090" y="714"/>
                    </a:cubicBezTo>
                    <a:cubicBezTo>
                      <a:pt x="1152" y="687"/>
                      <a:pt x="1211" y="650"/>
                      <a:pt x="1266" y="601"/>
                    </a:cubicBezTo>
                    <a:cubicBezTo>
                      <a:pt x="1367" y="517"/>
                      <a:pt x="1417" y="428"/>
                      <a:pt x="1417" y="336"/>
                    </a:cubicBezTo>
                    <a:cubicBezTo>
                      <a:pt x="1417" y="309"/>
                      <a:pt x="1412" y="285"/>
                      <a:pt x="1404" y="259"/>
                    </a:cubicBezTo>
                    <a:cubicBezTo>
                      <a:pt x="1397" y="236"/>
                      <a:pt x="1387" y="216"/>
                      <a:pt x="1368" y="192"/>
                    </a:cubicBezTo>
                    <a:cubicBezTo>
                      <a:pt x="1352" y="167"/>
                      <a:pt x="1331" y="147"/>
                      <a:pt x="1308" y="130"/>
                    </a:cubicBezTo>
                    <a:cubicBezTo>
                      <a:pt x="1279" y="109"/>
                      <a:pt x="1246" y="93"/>
                      <a:pt x="1219" y="80"/>
                    </a:cubicBezTo>
                    <a:cubicBezTo>
                      <a:pt x="1189" y="66"/>
                      <a:pt x="1158" y="57"/>
                      <a:pt x="1125" y="47"/>
                    </a:cubicBezTo>
                    <a:cubicBezTo>
                      <a:pt x="1076" y="36"/>
                      <a:pt x="1030" y="26"/>
                      <a:pt x="983" y="21"/>
                    </a:cubicBezTo>
                    <a:cubicBezTo>
                      <a:pt x="966" y="18"/>
                      <a:pt x="947" y="17"/>
                      <a:pt x="928" y="16"/>
                    </a:cubicBezTo>
                    <a:lnTo>
                      <a:pt x="887" y="14"/>
                    </a:lnTo>
                    <a:lnTo>
                      <a:pt x="845" y="11"/>
                    </a:lnTo>
                    <a:cubicBezTo>
                      <a:pt x="840" y="12"/>
                      <a:pt x="835" y="12"/>
                      <a:pt x="830" y="12"/>
                    </a:cubicBezTo>
                    <a:cubicBezTo>
                      <a:pt x="797" y="12"/>
                      <a:pt x="761" y="8"/>
                      <a:pt x="728" y="7"/>
                    </a:cubicBezTo>
                    <a:cubicBezTo>
                      <a:pt x="666" y="3"/>
                      <a:pt x="604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>
                <a:off x="4019344" y="1498415"/>
                <a:ext cx="53965" cy="1594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504" extrusionOk="0">
                    <a:moveTo>
                      <a:pt x="92" y="300"/>
                    </a:moveTo>
                    <a:cubicBezTo>
                      <a:pt x="93" y="300"/>
                      <a:pt x="95" y="301"/>
                      <a:pt x="95" y="301"/>
                    </a:cubicBezTo>
                    <a:cubicBezTo>
                      <a:pt x="95" y="300"/>
                      <a:pt x="93" y="300"/>
                      <a:pt x="92" y="300"/>
                    </a:cubicBezTo>
                    <a:close/>
                    <a:moveTo>
                      <a:pt x="262" y="370"/>
                    </a:moveTo>
                    <a:cubicBezTo>
                      <a:pt x="264" y="370"/>
                      <a:pt x="265" y="371"/>
                      <a:pt x="269" y="371"/>
                    </a:cubicBezTo>
                    <a:cubicBezTo>
                      <a:pt x="265" y="370"/>
                      <a:pt x="264" y="370"/>
                      <a:pt x="262" y="370"/>
                    </a:cubicBezTo>
                    <a:close/>
                    <a:moveTo>
                      <a:pt x="267" y="371"/>
                    </a:moveTo>
                    <a:cubicBezTo>
                      <a:pt x="267" y="371"/>
                      <a:pt x="267" y="371"/>
                      <a:pt x="267" y="371"/>
                    </a:cubicBezTo>
                    <a:lnTo>
                      <a:pt x="267" y="371"/>
                    </a:lnTo>
                    <a:cubicBezTo>
                      <a:pt x="268" y="372"/>
                      <a:pt x="269" y="372"/>
                      <a:pt x="270" y="372"/>
                    </a:cubicBezTo>
                    <a:lnTo>
                      <a:pt x="270" y="372"/>
                    </a:lnTo>
                    <a:cubicBezTo>
                      <a:pt x="269" y="372"/>
                      <a:pt x="268" y="371"/>
                      <a:pt x="267" y="371"/>
                    </a:cubicBezTo>
                    <a:close/>
                    <a:moveTo>
                      <a:pt x="1598" y="1"/>
                    </a:moveTo>
                    <a:cubicBezTo>
                      <a:pt x="1584" y="2"/>
                      <a:pt x="1573" y="9"/>
                      <a:pt x="1560" y="16"/>
                    </a:cubicBezTo>
                    <a:cubicBezTo>
                      <a:pt x="1548" y="26"/>
                      <a:pt x="1540" y="36"/>
                      <a:pt x="1534" y="51"/>
                    </a:cubicBezTo>
                    <a:lnTo>
                      <a:pt x="1530" y="62"/>
                    </a:lnTo>
                    <a:cubicBezTo>
                      <a:pt x="1518" y="76"/>
                      <a:pt x="1508" y="88"/>
                      <a:pt x="1495" y="102"/>
                    </a:cubicBezTo>
                    <a:cubicBezTo>
                      <a:pt x="1447" y="149"/>
                      <a:pt x="1391" y="187"/>
                      <a:pt x="1333" y="222"/>
                    </a:cubicBezTo>
                    <a:cubicBezTo>
                      <a:pt x="1236" y="278"/>
                      <a:pt x="1131" y="317"/>
                      <a:pt x="1023" y="350"/>
                    </a:cubicBezTo>
                    <a:cubicBezTo>
                      <a:pt x="1023" y="350"/>
                      <a:pt x="1023" y="350"/>
                      <a:pt x="1023" y="350"/>
                    </a:cubicBezTo>
                    <a:lnTo>
                      <a:pt x="1023" y="350"/>
                    </a:lnTo>
                    <a:cubicBezTo>
                      <a:pt x="884" y="386"/>
                      <a:pt x="743" y="406"/>
                      <a:pt x="602" y="409"/>
                    </a:cubicBezTo>
                    <a:lnTo>
                      <a:pt x="595" y="409"/>
                    </a:lnTo>
                    <a:cubicBezTo>
                      <a:pt x="486" y="409"/>
                      <a:pt x="378" y="399"/>
                      <a:pt x="272" y="373"/>
                    </a:cubicBezTo>
                    <a:lnTo>
                      <a:pt x="272" y="373"/>
                    </a:lnTo>
                    <a:cubicBezTo>
                      <a:pt x="272" y="373"/>
                      <a:pt x="272" y="373"/>
                      <a:pt x="272" y="373"/>
                    </a:cubicBezTo>
                    <a:cubicBezTo>
                      <a:pt x="272" y="372"/>
                      <a:pt x="271" y="372"/>
                      <a:pt x="270" y="372"/>
                    </a:cubicBezTo>
                    <a:lnTo>
                      <a:pt x="270" y="372"/>
                    </a:lnTo>
                    <a:cubicBezTo>
                      <a:pt x="270" y="372"/>
                      <a:pt x="271" y="372"/>
                      <a:pt x="271" y="372"/>
                    </a:cubicBezTo>
                    <a:lnTo>
                      <a:pt x="271" y="372"/>
                    </a:lnTo>
                    <a:cubicBezTo>
                      <a:pt x="270" y="372"/>
                      <a:pt x="268" y="372"/>
                      <a:pt x="267" y="371"/>
                    </a:cubicBezTo>
                    <a:lnTo>
                      <a:pt x="267" y="371"/>
                    </a:lnTo>
                    <a:cubicBezTo>
                      <a:pt x="264" y="371"/>
                      <a:pt x="262" y="371"/>
                      <a:pt x="259" y="370"/>
                    </a:cubicBezTo>
                    <a:cubicBezTo>
                      <a:pt x="205" y="353"/>
                      <a:pt x="151" y="331"/>
                      <a:pt x="99" y="306"/>
                    </a:cubicBezTo>
                    <a:cubicBezTo>
                      <a:pt x="93" y="301"/>
                      <a:pt x="86" y="298"/>
                      <a:pt x="80" y="294"/>
                    </a:cubicBezTo>
                    <a:cubicBezTo>
                      <a:pt x="71" y="288"/>
                      <a:pt x="60" y="285"/>
                      <a:pt x="50" y="285"/>
                    </a:cubicBezTo>
                    <a:cubicBezTo>
                      <a:pt x="36" y="285"/>
                      <a:pt x="23" y="291"/>
                      <a:pt x="15" y="303"/>
                    </a:cubicBezTo>
                    <a:cubicBezTo>
                      <a:pt x="0" y="323"/>
                      <a:pt x="2" y="357"/>
                      <a:pt x="23" y="370"/>
                    </a:cubicBezTo>
                    <a:cubicBezTo>
                      <a:pt x="48" y="384"/>
                      <a:pt x="72" y="399"/>
                      <a:pt x="98" y="410"/>
                    </a:cubicBezTo>
                    <a:cubicBezTo>
                      <a:pt x="128" y="424"/>
                      <a:pt x="158" y="436"/>
                      <a:pt x="188" y="446"/>
                    </a:cubicBezTo>
                    <a:cubicBezTo>
                      <a:pt x="249" y="467"/>
                      <a:pt x="314" y="480"/>
                      <a:pt x="377" y="489"/>
                    </a:cubicBezTo>
                    <a:cubicBezTo>
                      <a:pt x="440" y="499"/>
                      <a:pt x="504" y="503"/>
                      <a:pt x="568" y="503"/>
                    </a:cubicBezTo>
                    <a:cubicBezTo>
                      <a:pt x="656" y="503"/>
                      <a:pt x="744" y="495"/>
                      <a:pt x="831" y="484"/>
                    </a:cubicBezTo>
                    <a:cubicBezTo>
                      <a:pt x="975" y="464"/>
                      <a:pt x="1121" y="424"/>
                      <a:pt x="1260" y="377"/>
                    </a:cubicBezTo>
                    <a:cubicBezTo>
                      <a:pt x="1325" y="353"/>
                      <a:pt x="1386" y="324"/>
                      <a:pt x="1447" y="294"/>
                    </a:cubicBezTo>
                    <a:cubicBezTo>
                      <a:pt x="1479" y="278"/>
                      <a:pt x="1510" y="258"/>
                      <a:pt x="1538" y="238"/>
                    </a:cubicBezTo>
                    <a:cubicBezTo>
                      <a:pt x="1581" y="212"/>
                      <a:pt x="1620" y="179"/>
                      <a:pt x="1661" y="149"/>
                    </a:cubicBezTo>
                    <a:cubicBezTo>
                      <a:pt x="1706" y="119"/>
                      <a:pt x="1701" y="49"/>
                      <a:pt x="1661" y="19"/>
                    </a:cubicBezTo>
                    <a:cubicBezTo>
                      <a:pt x="1648" y="8"/>
                      <a:pt x="1633" y="2"/>
                      <a:pt x="1617" y="2"/>
                    </a:cubicBezTo>
                    <a:cubicBezTo>
                      <a:pt x="1610" y="1"/>
                      <a:pt x="1604" y="1"/>
                      <a:pt x="1598" y="1"/>
                    </a:cubicBezTo>
                    <a:close/>
                  </a:path>
                </a:pathLst>
              </a:custGeom>
              <a:solidFill>
                <a:srgbClr val="A35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>
                <a:off x="4064230" y="1731230"/>
                <a:ext cx="128554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4395" extrusionOk="0">
                    <a:moveTo>
                      <a:pt x="2137" y="0"/>
                    </a:moveTo>
                    <a:cubicBezTo>
                      <a:pt x="2130" y="0"/>
                      <a:pt x="2119" y="0"/>
                      <a:pt x="2115" y="2"/>
                    </a:cubicBezTo>
                    <a:cubicBezTo>
                      <a:pt x="2079" y="7"/>
                      <a:pt x="2046" y="33"/>
                      <a:pt x="2034" y="65"/>
                    </a:cubicBezTo>
                    <a:cubicBezTo>
                      <a:pt x="2018" y="112"/>
                      <a:pt x="1998" y="158"/>
                      <a:pt x="1981" y="202"/>
                    </a:cubicBezTo>
                    <a:cubicBezTo>
                      <a:pt x="1965" y="242"/>
                      <a:pt x="1951" y="281"/>
                      <a:pt x="1933" y="321"/>
                    </a:cubicBezTo>
                    <a:cubicBezTo>
                      <a:pt x="1900" y="411"/>
                      <a:pt x="1869" y="503"/>
                      <a:pt x="1840" y="596"/>
                    </a:cubicBezTo>
                    <a:cubicBezTo>
                      <a:pt x="1796" y="739"/>
                      <a:pt x="1760" y="890"/>
                      <a:pt x="1733" y="1047"/>
                    </a:cubicBezTo>
                    <a:cubicBezTo>
                      <a:pt x="1633" y="975"/>
                      <a:pt x="1540" y="887"/>
                      <a:pt x="1451" y="798"/>
                    </a:cubicBezTo>
                    <a:lnTo>
                      <a:pt x="1396" y="746"/>
                    </a:lnTo>
                    <a:cubicBezTo>
                      <a:pt x="1279" y="633"/>
                      <a:pt x="1139" y="510"/>
                      <a:pt x="965" y="457"/>
                    </a:cubicBezTo>
                    <a:cubicBezTo>
                      <a:pt x="955" y="453"/>
                      <a:pt x="944" y="451"/>
                      <a:pt x="935" y="451"/>
                    </a:cubicBezTo>
                    <a:cubicBezTo>
                      <a:pt x="921" y="451"/>
                      <a:pt x="908" y="453"/>
                      <a:pt x="895" y="459"/>
                    </a:cubicBezTo>
                    <a:cubicBezTo>
                      <a:pt x="867" y="471"/>
                      <a:pt x="849" y="494"/>
                      <a:pt x="842" y="530"/>
                    </a:cubicBezTo>
                    <a:cubicBezTo>
                      <a:pt x="826" y="612"/>
                      <a:pt x="819" y="702"/>
                      <a:pt x="819" y="809"/>
                    </a:cubicBezTo>
                    <a:cubicBezTo>
                      <a:pt x="819" y="912"/>
                      <a:pt x="828" y="1018"/>
                      <a:pt x="845" y="1124"/>
                    </a:cubicBezTo>
                    <a:cubicBezTo>
                      <a:pt x="862" y="1223"/>
                      <a:pt x="888" y="1325"/>
                      <a:pt x="927" y="1426"/>
                    </a:cubicBezTo>
                    <a:cubicBezTo>
                      <a:pt x="945" y="1481"/>
                      <a:pt x="970" y="1532"/>
                      <a:pt x="998" y="1581"/>
                    </a:cubicBezTo>
                    <a:lnTo>
                      <a:pt x="917" y="1590"/>
                    </a:lnTo>
                    <a:lnTo>
                      <a:pt x="828" y="1604"/>
                    </a:lnTo>
                    <a:cubicBezTo>
                      <a:pt x="693" y="1626"/>
                      <a:pt x="572" y="1650"/>
                      <a:pt x="454" y="1683"/>
                    </a:cubicBezTo>
                    <a:cubicBezTo>
                      <a:pt x="351" y="1710"/>
                      <a:pt x="234" y="1746"/>
                      <a:pt x="128" y="1816"/>
                    </a:cubicBezTo>
                    <a:cubicBezTo>
                      <a:pt x="91" y="1840"/>
                      <a:pt x="56" y="1879"/>
                      <a:pt x="32" y="1926"/>
                    </a:cubicBezTo>
                    <a:cubicBezTo>
                      <a:pt x="7" y="1971"/>
                      <a:pt x="0" y="2026"/>
                      <a:pt x="12" y="2068"/>
                    </a:cubicBezTo>
                    <a:cubicBezTo>
                      <a:pt x="25" y="2114"/>
                      <a:pt x="46" y="2151"/>
                      <a:pt x="76" y="2183"/>
                    </a:cubicBezTo>
                    <a:cubicBezTo>
                      <a:pt x="112" y="2218"/>
                      <a:pt x="151" y="2248"/>
                      <a:pt x="201" y="2278"/>
                    </a:cubicBezTo>
                    <a:cubicBezTo>
                      <a:pt x="315" y="2347"/>
                      <a:pt x="440" y="2400"/>
                      <a:pt x="544" y="2443"/>
                    </a:cubicBezTo>
                    <a:cubicBezTo>
                      <a:pt x="745" y="2523"/>
                      <a:pt x="945" y="2588"/>
                      <a:pt x="1137" y="2636"/>
                    </a:cubicBezTo>
                    <a:cubicBezTo>
                      <a:pt x="1081" y="2714"/>
                      <a:pt x="1023" y="2791"/>
                      <a:pt x="965" y="2870"/>
                    </a:cubicBezTo>
                    <a:cubicBezTo>
                      <a:pt x="914" y="2940"/>
                      <a:pt x="864" y="3007"/>
                      <a:pt x="814" y="3077"/>
                    </a:cubicBezTo>
                    <a:cubicBezTo>
                      <a:pt x="752" y="3163"/>
                      <a:pt x="695" y="3256"/>
                      <a:pt x="630" y="3371"/>
                    </a:cubicBezTo>
                    <a:cubicBezTo>
                      <a:pt x="606" y="3417"/>
                      <a:pt x="583" y="3464"/>
                      <a:pt x="562" y="3513"/>
                    </a:cubicBezTo>
                    <a:cubicBezTo>
                      <a:pt x="544" y="3546"/>
                      <a:pt x="533" y="3581"/>
                      <a:pt x="519" y="3616"/>
                    </a:cubicBezTo>
                    <a:cubicBezTo>
                      <a:pt x="509" y="3637"/>
                      <a:pt x="501" y="3659"/>
                      <a:pt x="493" y="3680"/>
                    </a:cubicBezTo>
                    <a:cubicBezTo>
                      <a:pt x="479" y="3713"/>
                      <a:pt x="480" y="3752"/>
                      <a:pt x="493" y="3785"/>
                    </a:cubicBezTo>
                    <a:cubicBezTo>
                      <a:pt x="509" y="3822"/>
                      <a:pt x="550" y="3861"/>
                      <a:pt x="597" y="3865"/>
                    </a:cubicBezTo>
                    <a:lnTo>
                      <a:pt x="669" y="3865"/>
                    </a:lnTo>
                    <a:cubicBezTo>
                      <a:pt x="690" y="3864"/>
                      <a:pt x="709" y="3859"/>
                      <a:pt x="729" y="3856"/>
                    </a:cubicBezTo>
                    <a:cubicBezTo>
                      <a:pt x="784" y="3846"/>
                      <a:pt x="835" y="3831"/>
                      <a:pt x="885" y="3816"/>
                    </a:cubicBezTo>
                    <a:cubicBezTo>
                      <a:pt x="981" y="3786"/>
                      <a:pt x="1071" y="3750"/>
                      <a:pt x="1149" y="3720"/>
                    </a:cubicBezTo>
                    <a:cubicBezTo>
                      <a:pt x="1235" y="3685"/>
                      <a:pt x="1320" y="3642"/>
                      <a:pt x="1402" y="3600"/>
                    </a:cubicBezTo>
                    <a:lnTo>
                      <a:pt x="1472" y="3564"/>
                    </a:lnTo>
                    <a:cubicBezTo>
                      <a:pt x="1540" y="3530"/>
                      <a:pt x="1608" y="3496"/>
                      <a:pt x="1680" y="3465"/>
                    </a:cubicBezTo>
                    <a:lnTo>
                      <a:pt x="1701" y="3563"/>
                    </a:lnTo>
                    <a:cubicBezTo>
                      <a:pt x="1724" y="3657"/>
                      <a:pt x="1747" y="3750"/>
                      <a:pt x="1774" y="3843"/>
                    </a:cubicBezTo>
                    <a:cubicBezTo>
                      <a:pt x="1796" y="3921"/>
                      <a:pt x="1822" y="3997"/>
                      <a:pt x="1846" y="4074"/>
                    </a:cubicBezTo>
                    <a:cubicBezTo>
                      <a:pt x="1860" y="4116"/>
                      <a:pt x="1875" y="4154"/>
                      <a:pt x="1890" y="4196"/>
                    </a:cubicBezTo>
                    <a:cubicBezTo>
                      <a:pt x="1909" y="4243"/>
                      <a:pt x="1926" y="4287"/>
                      <a:pt x="1940" y="4333"/>
                    </a:cubicBezTo>
                    <a:cubicBezTo>
                      <a:pt x="1951" y="4359"/>
                      <a:pt x="1973" y="4379"/>
                      <a:pt x="1995" y="4388"/>
                    </a:cubicBezTo>
                    <a:cubicBezTo>
                      <a:pt x="2005" y="4390"/>
                      <a:pt x="2016" y="4395"/>
                      <a:pt x="2026" y="4395"/>
                    </a:cubicBezTo>
                    <a:cubicBezTo>
                      <a:pt x="2029" y="4395"/>
                      <a:pt x="2031" y="4395"/>
                      <a:pt x="2033" y="4395"/>
                    </a:cubicBezTo>
                    <a:cubicBezTo>
                      <a:pt x="2056" y="4395"/>
                      <a:pt x="2077" y="4388"/>
                      <a:pt x="2095" y="4373"/>
                    </a:cubicBezTo>
                    <a:cubicBezTo>
                      <a:pt x="2170" y="4316"/>
                      <a:pt x="2223" y="4239"/>
                      <a:pt x="2263" y="4171"/>
                    </a:cubicBezTo>
                    <a:cubicBezTo>
                      <a:pt x="2304" y="4101"/>
                      <a:pt x="2344" y="4024"/>
                      <a:pt x="2387" y="3928"/>
                    </a:cubicBezTo>
                    <a:cubicBezTo>
                      <a:pt x="2409" y="3881"/>
                      <a:pt x="2426" y="3832"/>
                      <a:pt x="2446" y="3785"/>
                    </a:cubicBezTo>
                    <a:lnTo>
                      <a:pt x="2490" y="3675"/>
                    </a:lnTo>
                    <a:cubicBezTo>
                      <a:pt x="2516" y="3614"/>
                      <a:pt x="2545" y="3553"/>
                      <a:pt x="2575" y="3494"/>
                    </a:cubicBezTo>
                    <a:lnTo>
                      <a:pt x="2639" y="3538"/>
                    </a:lnTo>
                    <a:cubicBezTo>
                      <a:pt x="2725" y="3594"/>
                      <a:pt x="2814" y="3649"/>
                      <a:pt x="2904" y="3699"/>
                    </a:cubicBezTo>
                    <a:cubicBezTo>
                      <a:pt x="2979" y="3742"/>
                      <a:pt x="3069" y="3789"/>
                      <a:pt x="3162" y="3823"/>
                    </a:cubicBezTo>
                    <a:cubicBezTo>
                      <a:pt x="3213" y="3843"/>
                      <a:pt x="3258" y="3854"/>
                      <a:pt x="3298" y="3856"/>
                    </a:cubicBezTo>
                    <a:cubicBezTo>
                      <a:pt x="3302" y="3857"/>
                      <a:pt x="3306" y="3857"/>
                      <a:pt x="3310" y="3857"/>
                    </a:cubicBezTo>
                    <a:cubicBezTo>
                      <a:pt x="3346" y="3857"/>
                      <a:pt x="3378" y="3851"/>
                      <a:pt x="3405" y="3836"/>
                    </a:cubicBezTo>
                    <a:cubicBezTo>
                      <a:pt x="3480" y="3796"/>
                      <a:pt x="3526" y="3716"/>
                      <a:pt x="3528" y="3614"/>
                    </a:cubicBezTo>
                    <a:cubicBezTo>
                      <a:pt x="3533" y="3507"/>
                      <a:pt x="3506" y="3407"/>
                      <a:pt x="3475" y="3307"/>
                    </a:cubicBezTo>
                    <a:cubicBezTo>
                      <a:pt x="3443" y="3201"/>
                      <a:pt x="3398" y="3102"/>
                      <a:pt x="3357" y="3019"/>
                    </a:cubicBezTo>
                    <a:cubicBezTo>
                      <a:pt x="3325" y="2950"/>
                      <a:pt x="3285" y="2873"/>
                      <a:pt x="3239" y="2805"/>
                    </a:cubicBezTo>
                    <a:cubicBezTo>
                      <a:pt x="3233" y="2792"/>
                      <a:pt x="3226" y="2782"/>
                      <a:pt x="3219" y="2772"/>
                    </a:cubicBezTo>
                    <a:lnTo>
                      <a:pt x="3244" y="2757"/>
                    </a:lnTo>
                    <a:lnTo>
                      <a:pt x="3242" y="2755"/>
                    </a:lnTo>
                    <a:cubicBezTo>
                      <a:pt x="3244" y="2755"/>
                      <a:pt x="3244" y="2754"/>
                      <a:pt x="3246" y="2754"/>
                    </a:cubicBezTo>
                    <a:cubicBezTo>
                      <a:pt x="3304" y="2727"/>
                      <a:pt x="3355" y="2701"/>
                      <a:pt x="3408" y="2677"/>
                    </a:cubicBezTo>
                    <a:cubicBezTo>
                      <a:pt x="3450" y="2658"/>
                      <a:pt x="3491" y="2644"/>
                      <a:pt x="3533" y="2628"/>
                    </a:cubicBezTo>
                    <a:cubicBezTo>
                      <a:pt x="3561" y="2618"/>
                      <a:pt x="3587" y="2606"/>
                      <a:pt x="3616" y="2596"/>
                    </a:cubicBezTo>
                    <a:cubicBezTo>
                      <a:pt x="3683" y="2571"/>
                      <a:pt x="3749" y="2542"/>
                      <a:pt x="3812" y="2510"/>
                    </a:cubicBezTo>
                    <a:cubicBezTo>
                      <a:pt x="3869" y="2479"/>
                      <a:pt x="3925" y="2440"/>
                      <a:pt x="3991" y="2386"/>
                    </a:cubicBezTo>
                    <a:cubicBezTo>
                      <a:pt x="4027" y="2357"/>
                      <a:pt x="4045" y="2320"/>
                      <a:pt x="4051" y="2277"/>
                    </a:cubicBezTo>
                    <a:cubicBezTo>
                      <a:pt x="4064" y="2225"/>
                      <a:pt x="4044" y="2157"/>
                      <a:pt x="3994" y="2127"/>
                    </a:cubicBezTo>
                    <a:cubicBezTo>
                      <a:pt x="3955" y="2102"/>
                      <a:pt x="3914" y="2081"/>
                      <a:pt x="3871" y="2062"/>
                    </a:cubicBezTo>
                    <a:cubicBezTo>
                      <a:pt x="3819" y="2041"/>
                      <a:pt x="3763" y="2025"/>
                      <a:pt x="3709" y="2011"/>
                    </a:cubicBezTo>
                    <a:cubicBezTo>
                      <a:pt x="3634" y="1991"/>
                      <a:pt x="3559" y="1971"/>
                      <a:pt x="3483" y="1956"/>
                    </a:cubicBezTo>
                    <a:cubicBezTo>
                      <a:pt x="3501" y="1909"/>
                      <a:pt x="3527" y="1855"/>
                      <a:pt x="3557" y="1797"/>
                    </a:cubicBezTo>
                    <a:cubicBezTo>
                      <a:pt x="3630" y="1674"/>
                      <a:pt x="3712" y="1565"/>
                      <a:pt x="3793" y="1474"/>
                    </a:cubicBezTo>
                    <a:cubicBezTo>
                      <a:pt x="3819" y="1445"/>
                      <a:pt x="3828" y="1404"/>
                      <a:pt x="3816" y="1362"/>
                    </a:cubicBezTo>
                    <a:cubicBezTo>
                      <a:pt x="3806" y="1319"/>
                      <a:pt x="3776" y="1286"/>
                      <a:pt x="3740" y="1272"/>
                    </a:cubicBezTo>
                    <a:cubicBezTo>
                      <a:pt x="3686" y="1253"/>
                      <a:pt x="3630" y="1243"/>
                      <a:pt x="3570" y="1239"/>
                    </a:cubicBezTo>
                    <a:cubicBezTo>
                      <a:pt x="3547" y="1237"/>
                      <a:pt x="3526" y="1237"/>
                      <a:pt x="3501" y="1237"/>
                    </a:cubicBezTo>
                    <a:cubicBezTo>
                      <a:pt x="3464" y="1239"/>
                      <a:pt x="3428" y="1240"/>
                      <a:pt x="3392" y="1247"/>
                    </a:cubicBezTo>
                    <a:cubicBezTo>
                      <a:pt x="3408" y="1162"/>
                      <a:pt x="3422" y="1073"/>
                      <a:pt x="3434" y="983"/>
                    </a:cubicBezTo>
                    <a:cubicBezTo>
                      <a:pt x="3443" y="908"/>
                      <a:pt x="3447" y="829"/>
                      <a:pt x="3447" y="743"/>
                    </a:cubicBezTo>
                    <a:cubicBezTo>
                      <a:pt x="3447" y="662"/>
                      <a:pt x="3444" y="572"/>
                      <a:pt x="3420" y="483"/>
                    </a:cubicBezTo>
                    <a:cubicBezTo>
                      <a:pt x="3408" y="444"/>
                      <a:pt x="3390" y="420"/>
                      <a:pt x="3358" y="407"/>
                    </a:cubicBezTo>
                    <a:cubicBezTo>
                      <a:pt x="3349" y="403"/>
                      <a:pt x="3339" y="400"/>
                      <a:pt x="3327" y="400"/>
                    </a:cubicBezTo>
                    <a:cubicBezTo>
                      <a:pt x="3323" y="399"/>
                      <a:pt x="3320" y="399"/>
                      <a:pt x="3317" y="399"/>
                    </a:cubicBezTo>
                    <a:cubicBezTo>
                      <a:pt x="3297" y="399"/>
                      <a:pt x="3276" y="407"/>
                      <a:pt x="3258" y="421"/>
                    </a:cubicBezTo>
                    <a:cubicBezTo>
                      <a:pt x="3229" y="440"/>
                      <a:pt x="3201" y="460"/>
                      <a:pt x="3170" y="480"/>
                    </a:cubicBezTo>
                    <a:cubicBezTo>
                      <a:pt x="3135" y="503"/>
                      <a:pt x="3100" y="526"/>
                      <a:pt x="3067" y="552"/>
                    </a:cubicBezTo>
                    <a:cubicBezTo>
                      <a:pt x="2996" y="603"/>
                      <a:pt x="2920" y="665"/>
                      <a:pt x="2840" y="739"/>
                    </a:cubicBezTo>
                    <a:cubicBezTo>
                      <a:pt x="2745" y="827"/>
                      <a:pt x="2668" y="910"/>
                      <a:pt x="2603" y="995"/>
                    </a:cubicBezTo>
                    <a:cubicBezTo>
                      <a:pt x="2602" y="951"/>
                      <a:pt x="2595" y="904"/>
                      <a:pt x="2585" y="859"/>
                    </a:cubicBezTo>
                    <a:cubicBezTo>
                      <a:pt x="2568" y="762"/>
                      <a:pt x="2538" y="659"/>
                      <a:pt x="2496" y="543"/>
                    </a:cubicBezTo>
                    <a:cubicBezTo>
                      <a:pt x="2462" y="447"/>
                      <a:pt x="2419" y="355"/>
                      <a:pt x="2361" y="255"/>
                    </a:cubicBezTo>
                    <a:cubicBezTo>
                      <a:pt x="2340" y="215"/>
                      <a:pt x="2316" y="176"/>
                      <a:pt x="2290" y="136"/>
                    </a:cubicBezTo>
                    <a:cubicBezTo>
                      <a:pt x="2276" y="115"/>
                      <a:pt x="2261" y="95"/>
                      <a:pt x="2245" y="73"/>
                    </a:cubicBezTo>
                    <a:cubicBezTo>
                      <a:pt x="2233" y="58"/>
                      <a:pt x="2218" y="45"/>
                      <a:pt x="2203" y="30"/>
                    </a:cubicBezTo>
                    <a:cubicBezTo>
                      <a:pt x="2180" y="9"/>
                      <a:pt x="2160" y="0"/>
                      <a:pt x="2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>
                <a:off x="3999858" y="1730313"/>
                <a:ext cx="56369" cy="127669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4036" extrusionOk="0">
                    <a:moveTo>
                      <a:pt x="136" y="0"/>
                    </a:moveTo>
                    <a:cubicBezTo>
                      <a:pt x="120" y="0"/>
                      <a:pt x="103" y="4"/>
                      <a:pt x="87" y="11"/>
                    </a:cubicBezTo>
                    <a:cubicBezTo>
                      <a:pt x="34" y="36"/>
                      <a:pt x="1" y="94"/>
                      <a:pt x="9" y="152"/>
                    </a:cubicBezTo>
                    <a:cubicBezTo>
                      <a:pt x="19" y="211"/>
                      <a:pt x="24" y="271"/>
                      <a:pt x="31" y="330"/>
                    </a:cubicBezTo>
                    <a:cubicBezTo>
                      <a:pt x="38" y="402"/>
                      <a:pt x="49" y="475"/>
                      <a:pt x="59" y="546"/>
                    </a:cubicBezTo>
                    <a:cubicBezTo>
                      <a:pt x="69" y="605"/>
                      <a:pt x="78" y="667"/>
                      <a:pt x="88" y="725"/>
                    </a:cubicBezTo>
                    <a:cubicBezTo>
                      <a:pt x="94" y="761"/>
                      <a:pt x="99" y="797"/>
                      <a:pt x="107" y="833"/>
                    </a:cubicBezTo>
                    <a:cubicBezTo>
                      <a:pt x="112" y="866"/>
                      <a:pt x="121" y="894"/>
                      <a:pt x="131" y="926"/>
                    </a:cubicBezTo>
                    <a:cubicBezTo>
                      <a:pt x="137" y="941"/>
                      <a:pt x="150" y="956"/>
                      <a:pt x="164" y="966"/>
                    </a:cubicBezTo>
                    <a:cubicBezTo>
                      <a:pt x="165" y="983"/>
                      <a:pt x="174" y="999"/>
                      <a:pt x="188" y="1009"/>
                    </a:cubicBezTo>
                    <a:cubicBezTo>
                      <a:pt x="200" y="1016"/>
                      <a:pt x="210" y="1020"/>
                      <a:pt x="223" y="1020"/>
                    </a:cubicBezTo>
                    <a:cubicBezTo>
                      <a:pt x="248" y="1235"/>
                      <a:pt x="303" y="1454"/>
                      <a:pt x="351" y="1646"/>
                    </a:cubicBezTo>
                    <a:cubicBezTo>
                      <a:pt x="374" y="1739"/>
                      <a:pt x="402" y="1849"/>
                      <a:pt x="422" y="1962"/>
                    </a:cubicBezTo>
                    <a:cubicBezTo>
                      <a:pt x="443" y="2080"/>
                      <a:pt x="447" y="2199"/>
                      <a:pt x="452" y="2309"/>
                    </a:cubicBezTo>
                    <a:cubicBezTo>
                      <a:pt x="453" y="2535"/>
                      <a:pt x="444" y="2773"/>
                      <a:pt x="424" y="3038"/>
                    </a:cubicBezTo>
                    <a:lnTo>
                      <a:pt x="409" y="3237"/>
                    </a:lnTo>
                    <a:cubicBezTo>
                      <a:pt x="394" y="3404"/>
                      <a:pt x="379" y="3579"/>
                      <a:pt x="379" y="3751"/>
                    </a:cubicBezTo>
                    <a:cubicBezTo>
                      <a:pt x="323" y="3772"/>
                      <a:pt x="303" y="3822"/>
                      <a:pt x="321" y="3867"/>
                    </a:cubicBezTo>
                    <a:cubicBezTo>
                      <a:pt x="364" y="3968"/>
                      <a:pt x="416" y="4024"/>
                      <a:pt x="482" y="4034"/>
                    </a:cubicBezTo>
                    <a:lnTo>
                      <a:pt x="487" y="4034"/>
                    </a:lnTo>
                    <a:cubicBezTo>
                      <a:pt x="494" y="4035"/>
                      <a:pt x="499" y="4035"/>
                      <a:pt x="505" y="4035"/>
                    </a:cubicBezTo>
                    <a:cubicBezTo>
                      <a:pt x="531" y="4035"/>
                      <a:pt x="550" y="4029"/>
                      <a:pt x="568" y="4020"/>
                    </a:cubicBezTo>
                    <a:cubicBezTo>
                      <a:pt x="603" y="4004"/>
                      <a:pt x="631" y="3974"/>
                      <a:pt x="652" y="3947"/>
                    </a:cubicBezTo>
                    <a:cubicBezTo>
                      <a:pt x="672" y="3923"/>
                      <a:pt x="689" y="3890"/>
                      <a:pt x="707" y="3861"/>
                    </a:cubicBezTo>
                    <a:cubicBezTo>
                      <a:pt x="735" y="3808"/>
                      <a:pt x="752" y="3765"/>
                      <a:pt x="772" y="3722"/>
                    </a:cubicBezTo>
                    <a:lnTo>
                      <a:pt x="800" y="3659"/>
                    </a:lnTo>
                    <a:lnTo>
                      <a:pt x="822" y="3603"/>
                    </a:lnTo>
                    <a:cubicBezTo>
                      <a:pt x="850" y="3639"/>
                      <a:pt x="887" y="3673"/>
                      <a:pt x="937" y="3715"/>
                    </a:cubicBezTo>
                    <a:cubicBezTo>
                      <a:pt x="967" y="3739"/>
                      <a:pt x="1001" y="3759"/>
                      <a:pt x="1036" y="3779"/>
                    </a:cubicBezTo>
                    <a:cubicBezTo>
                      <a:pt x="1066" y="3797"/>
                      <a:pt x="1100" y="3815"/>
                      <a:pt x="1139" y="3827"/>
                    </a:cubicBezTo>
                    <a:cubicBezTo>
                      <a:pt x="1152" y="3832"/>
                      <a:pt x="1166" y="3837"/>
                      <a:pt x="1179" y="3837"/>
                    </a:cubicBezTo>
                    <a:cubicBezTo>
                      <a:pt x="1188" y="3837"/>
                      <a:pt x="1195" y="3837"/>
                      <a:pt x="1203" y="3834"/>
                    </a:cubicBezTo>
                    <a:cubicBezTo>
                      <a:pt x="1241" y="3830"/>
                      <a:pt x="1262" y="3808"/>
                      <a:pt x="1282" y="3788"/>
                    </a:cubicBezTo>
                    <a:cubicBezTo>
                      <a:pt x="1299" y="3768"/>
                      <a:pt x="1311" y="3745"/>
                      <a:pt x="1314" y="3719"/>
                    </a:cubicBezTo>
                    <a:cubicBezTo>
                      <a:pt x="1316" y="3696"/>
                      <a:pt x="1314" y="3675"/>
                      <a:pt x="1309" y="3653"/>
                    </a:cubicBezTo>
                    <a:lnTo>
                      <a:pt x="1305" y="3619"/>
                    </a:lnTo>
                    <a:lnTo>
                      <a:pt x="1302" y="3586"/>
                    </a:lnTo>
                    <a:cubicBezTo>
                      <a:pt x="1292" y="3516"/>
                      <a:pt x="1276" y="3443"/>
                      <a:pt x="1253" y="3346"/>
                    </a:cubicBezTo>
                    <a:cubicBezTo>
                      <a:pt x="1231" y="3251"/>
                      <a:pt x="1199" y="3158"/>
                      <a:pt x="1170" y="3065"/>
                    </a:cubicBezTo>
                    <a:lnTo>
                      <a:pt x="1117" y="2893"/>
                    </a:lnTo>
                    <a:lnTo>
                      <a:pt x="1117" y="2893"/>
                    </a:lnTo>
                    <a:cubicBezTo>
                      <a:pt x="1169" y="2906"/>
                      <a:pt x="1225" y="2910"/>
                      <a:pt x="1278" y="2915"/>
                    </a:cubicBezTo>
                    <a:cubicBezTo>
                      <a:pt x="1311" y="2916"/>
                      <a:pt x="1342" y="2917"/>
                      <a:pt x="1375" y="2917"/>
                    </a:cubicBezTo>
                    <a:cubicBezTo>
                      <a:pt x="1421" y="2917"/>
                      <a:pt x="1468" y="2916"/>
                      <a:pt x="1514" y="2913"/>
                    </a:cubicBezTo>
                    <a:cubicBezTo>
                      <a:pt x="1564" y="2907"/>
                      <a:pt x="1614" y="2895"/>
                      <a:pt x="1679" y="2872"/>
                    </a:cubicBezTo>
                    <a:cubicBezTo>
                      <a:pt x="1712" y="2860"/>
                      <a:pt x="1742" y="2829"/>
                      <a:pt x="1756" y="2793"/>
                    </a:cubicBezTo>
                    <a:cubicBezTo>
                      <a:pt x="1782" y="2731"/>
                      <a:pt x="1758" y="2680"/>
                      <a:pt x="1736" y="2645"/>
                    </a:cubicBezTo>
                    <a:cubicBezTo>
                      <a:pt x="1692" y="2575"/>
                      <a:pt x="1640" y="2506"/>
                      <a:pt x="1583" y="2439"/>
                    </a:cubicBezTo>
                    <a:cubicBezTo>
                      <a:pt x="1530" y="2376"/>
                      <a:pt x="1473" y="2317"/>
                      <a:pt x="1412" y="2260"/>
                    </a:cubicBezTo>
                    <a:lnTo>
                      <a:pt x="1369" y="2217"/>
                    </a:lnTo>
                    <a:cubicBezTo>
                      <a:pt x="1296" y="2143"/>
                      <a:pt x="1222" y="2071"/>
                      <a:pt x="1152" y="1995"/>
                    </a:cubicBezTo>
                    <a:cubicBezTo>
                      <a:pt x="1236" y="1974"/>
                      <a:pt x="1301" y="1947"/>
                      <a:pt x="1359" y="1917"/>
                    </a:cubicBezTo>
                    <a:cubicBezTo>
                      <a:pt x="1388" y="1899"/>
                      <a:pt x="1417" y="1882"/>
                      <a:pt x="1444" y="1864"/>
                    </a:cubicBezTo>
                    <a:cubicBezTo>
                      <a:pt x="1470" y="1845"/>
                      <a:pt x="1495" y="1818"/>
                      <a:pt x="1517" y="1793"/>
                    </a:cubicBezTo>
                    <a:cubicBezTo>
                      <a:pt x="1548" y="1758"/>
                      <a:pt x="1570" y="1705"/>
                      <a:pt x="1570" y="1660"/>
                    </a:cubicBezTo>
                    <a:cubicBezTo>
                      <a:pt x="1570" y="1630"/>
                      <a:pt x="1569" y="1606"/>
                      <a:pt x="1558" y="1579"/>
                    </a:cubicBezTo>
                    <a:cubicBezTo>
                      <a:pt x="1548" y="1559"/>
                      <a:pt x="1537" y="1539"/>
                      <a:pt x="1523" y="1523"/>
                    </a:cubicBezTo>
                    <a:cubicBezTo>
                      <a:pt x="1498" y="1494"/>
                      <a:pt x="1467" y="1468"/>
                      <a:pt x="1420" y="1443"/>
                    </a:cubicBezTo>
                    <a:cubicBezTo>
                      <a:pt x="1374" y="1415"/>
                      <a:pt x="1324" y="1392"/>
                      <a:pt x="1275" y="1371"/>
                    </a:cubicBezTo>
                    <a:cubicBezTo>
                      <a:pt x="1216" y="1347"/>
                      <a:pt x="1158" y="1325"/>
                      <a:pt x="1097" y="1304"/>
                    </a:cubicBezTo>
                    <a:lnTo>
                      <a:pt x="1004" y="1268"/>
                    </a:lnTo>
                    <a:cubicBezTo>
                      <a:pt x="1036" y="1213"/>
                      <a:pt x="1066" y="1155"/>
                      <a:pt x="1093" y="1098"/>
                    </a:cubicBezTo>
                    <a:cubicBezTo>
                      <a:pt x="1129" y="1024"/>
                      <a:pt x="1162" y="946"/>
                      <a:pt x="1193" y="856"/>
                    </a:cubicBezTo>
                    <a:cubicBezTo>
                      <a:pt x="1251" y="691"/>
                      <a:pt x="1272" y="545"/>
                      <a:pt x="1259" y="409"/>
                    </a:cubicBezTo>
                    <a:cubicBezTo>
                      <a:pt x="1258" y="390"/>
                      <a:pt x="1245" y="372"/>
                      <a:pt x="1229" y="357"/>
                    </a:cubicBezTo>
                    <a:cubicBezTo>
                      <a:pt x="1219" y="352"/>
                      <a:pt x="1202" y="343"/>
                      <a:pt x="1183" y="340"/>
                    </a:cubicBezTo>
                    <a:lnTo>
                      <a:pt x="1168" y="343"/>
                    </a:lnTo>
                    <a:cubicBezTo>
                      <a:pt x="1080" y="367"/>
                      <a:pt x="993" y="393"/>
                      <a:pt x="907" y="425"/>
                    </a:cubicBezTo>
                    <a:cubicBezTo>
                      <a:pt x="817" y="459"/>
                      <a:pt x="724" y="500"/>
                      <a:pt x="632" y="551"/>
                    </a:cubicBezTo>
                    <a:cubicBezTo>
                      <a:pt x="573" y="582"/>
                      <a:pt x="518" y="618"/>
                      <a:pt x="466" y="654"/>
                    </a:cubicBezTo>
                    <a:cubicBezTo>
                      <a:pt x="459" y="602"/>
                      <a:pt x="452" y="548"/>
                      <a:pt x="439" y="496"/>
                    </a:cubicBezTo>
                    <a:cubicBezTo>
                      <a:pt x="422" y="422"/>
                      <a:pt x="399" y="350"/>
                      <a:pt x="371" y="278"/>
                    </a:cubicBezTo>
                    <a:cubicBezTo>
                      <a:pt x="357" y="238"/>
                      <a:pt x="337" y="200"/>
                      <a:pt x="316" y="161"/>
                    </a:cubicBezTo>
                    <a:cubicBezTo>
                      <a:pt x="294" y="122"/>
                      <a:pt x="271" y="85"/>
                      <a:pt x="244" y="51"/>
                    </a:cubicBezTo>
                    <a:cubicBezTo>
                      <a:pt x="220" y="21"/>
                      <a:pt x="184" y="2"/>
                      <a:pt x="145" y="1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5"/>
            <p:cNvGrpSpPr/>
            <p:nvPr/>
          </p:nvGrpSpPr>
          <p:grpSpPr>
            <a:xfrm>
              <a:off x="401283" y="3008960"/>
              <a:ext cx="255401" cy="462657"/>
              <a:chOff x="4718359" y="1577085"/>
              <a:chExt cx="255401" cy="462657"/>
            </a:xfrm>
          </p:grpSpPr>
          <p:sp>
            <p:nvSpPr>
              <p:cNvPr id="938" name="Google Shape;938;p5"/>
              <p:cNvSpPr/>
              <p:nvPr/>
            </p:nvSpPr>
            <p:spPr>
              <a:xfrm>
                <a:off x="4734270" y="1577085"/>
                <a:ext cx="57634" cy="6740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131" extrusionOk="0">
                    <a:moveTo>
                      <a:pt x="1093" y="1"/>
                    </a:moveTo>
                    <a:cubicBezTo>
                      <a:pt x="824" y="1"/>
                      <a:pt x="507" y="77"/>
                      <a:pt x="292" y="284"/>
                    </a:cubicBezTo>
                    <a:cubicBezTo>
                      <a:pt x="206" y="293"/>
                      <a:pt x="136" y="422"/>
                      <a:pt x="100" y="499"/>
                    </a:cubicBezTo>
                    <a:cubicBezTo>
                      <a:pt x="0" y="721"/>
                      <a:pt x="16" y="976"/>
                      <a:pt x="44" y="1206"/>
                    </a:cubicBezTo>
                    <a:cubicBezTo>
                      <a:pt x="73" y="1421"/>
                      <a:pt x="123" y="1637"/>
                      <a:pt x="209" y="1921"/>
                    </a:cubicBezTo>
                    <a:cubicBezTo>
                      <a:pt x="193" y="1951"/>
                      <a:pt x="203" y="2008"/>
                      <a:pt x="246" y="2043"/>
                    </a:cubicBezTo>
                    <a:lnTo>
                      <a:pt x="256" y="2068"/>
                    </a:lnTo>
                    <a:lnTo>
                      <a:pt x="261" y="2087"/>
                    </a:lnTo>
                    <a:cubicBezTo>
                      <a:pt x="266" y="2103"/>
                      <a:pt x="279" y="2116"/>
                      <a:pt x="295" y="2124"/>
                    </a:cubicBezTo>
                    <a:cubicBezTo>
                      <a:pt x="305" y="2129"/>
                      <a:pt x="315" y="2131"/>
                      <a:pt x="326" y="2131"/>
                    </a:cubicBezTo>
                    <a:cubicBezTo>
                      <a:pt x="335" y="2131"/>
                      <a:pt x="344" y="2129"/>
                      <a:pt x="352" y="2126"/>
                    </a:cubicBezTo>
                    <a:cubicBezTo>
                      <a:pt x="355" y="2124"/>
                      <a:pt x="359" y="2121"/>
                      <a:pt x="364" y="2118"/>
                    </a:cubicBezTo>
                    <a:cubicBezTo>
                      <a:pt x="382" y="2104"/>
                      <a:pt x="390" y="2093"/>
                      <a:pt x="394" y="2078"/>
                    </a:cubicBezTo>
                    <a:cubicBezTo>
                      <a:pt x="490" y="2093"/>
                      <a:pt x="596" y="2103"/>
                      <a:pt x="703" y="2103"/>
                    </a:cubicBezTo>
                    <a:cubicBezTo>
                      <a:pt x="931" y="2103"/>
                      <a:pt x="1164" y="2058"/>
                      <a:pt x="1320" y="1918"/>
                    </a:cubicBezTo>
                    <a:cubicBezTo>
                      <a:pt x="1329" y="1934"/>
                      <a:pt x="1348" y="1944"/>
                      <a:pt x="1367" y="1944"/>
                    </a:cubicBezTo>
                    <a:cubicBezTo>
                      <a:pt x="1379" y="1944"/>
                      <a:pt x="1391" y="1940"/>
                      <a:pt x="1402" y="1932"/>
                    </a:cubicBezTo>
                    <a:cubicBezTo>
                      <a:pt x="1419" y="1921"/>
                      <a:pt x="1428" y="1899"/>
                      <a:pt x="1426" y="1878"/>
                    </a:cubicBezTo>
                    <a:lnTo>
                      <a:pt x="1415" y="1796"/>
                    </a:lnTo>
                    <a:cubicBezTo>
                      <a:pt x="1456" y="1720"/>
                      <a:pt x="1471" y="1610"/>
                      <a:pt x="1403" y="1550"/>
                    </a:cubicBezTo>
                    <a:cubicBezTo>
                      <a:pt x="1429" y="611"/>
                      <a:pt x="1821" y="320"/>
                      <a:pt x="1602" y="190"/>
                    </a:cubicBezTo>
                    <a:cubicBezTo>
                      <a:pt x="1601" y="84"/>
                      <a:pt x="1373" y="1"/>
                      <a:pt x="1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5"/>
              <p:cNvSpPr/>
              <p:nvPr/>
            </p:nvSpPr>
            <p:spPr>
              <a:xfrm>
                <a:off x="4718359" y="1625989"/>
                <a:ext cx="255401" cy="413753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080" extrusionOk="0">
                    <a:moveTo>
                      <a:pt x="4795" y="5250"/>
                    </a:moveTo>
                    <a:cubicBezTo>
                      <a:pt x="4879" y="5250"/>
                      <a:pt x="4957" y="5253"/>
                      <a:pt x="5034" y="5259"/>
                    </a:cubicBezTo>
                    <a:cubicBezTo>
                      <a:pt x="5117" y="5266"/>
                      <a:pt x="5215" y="5275"/>
                      <a:pt x="5308" y="5298"/>
                    </a:cubicBezTo>
                    <a:cubicBezTo>
                      <a:pt x="5432" y="5331"/>
                      <a:pt x="5586" y="5382"/>
                      <a:pt x="5685" y="5505"/>
                    </a:cubicBezTo>
                    <a:cubicBezTo>
                      <a:pt x="5691" y="5515"/>
                      <a:pt x="5698" y="5524"/>
                      <a:pt x="5704" y="5534"/>
                    </a:cubicBezTo>
                    <a:cubicBezTo>
                      <a:pt x="5707" y="5537"/>
                      <a:pt x="5707" y="5538"/>
                      <a:pt x="5708" y="5540"/>
                    </a:cubicBezTo>
                    <a:cubicBezTo>
                      <a:pt x="5878" y="5802"/>
                      <a:pt x="5979" y="6097"/>
                      <a:pt x="6083" y="6426"/>
                    </a:cubicBezTo>
                    <a:cubicBezTo>
                      <a:pt x="6179" y="6727"/>
                      <a:pt x="6259" y="6956"/>
                      <a:pt x="6344" y="7169"/>
                    </a:cubicBezTo>
                    <a:cubicBezTo>
                      <a:pt x="6411" y="7341"/>
                      <a:pt x="6483" y="7513"/>
                      <a:pt x="6553" y="7685"/>
                    </a:cubicBezTo>
                    <a:lnTo>
                      <a:pt x="6637" y="7886"/>
                    </a:lnTo>
                    <a:cubicBezTo>
                      <a:pt x="6821" y="8332"/>
                      <a:pt x="7028" y="8837"/>
                      <a:pt x="7153" y="9360"/>
                    </a:cubicBezTo>
                    <a:cubicBezTo>
                      <a:pt x="7177" y="9463"/>
                      <a:pt x="7210" y="9603"/>
                      <a:pt x="7229" y="9744"/>
                    </a:cubicBezTo>
                    <a:cubicBezTo>
                      <a:pt x="7247" y="9864"/>
                      <a:pt x="7263" y="9980"/>
                      <a:pt x="7260" y="10099"/>
                    </a:cubicBezTo>
                    <a:cubicBezTo>
                      <a:pt x="7254" y="10315"/>
                      <a:pt x="7177" y="10512"/>
                      <a:pt x="7045" y="10637"/>
                    </a:cubicBezTo>
                    <a:cubicBezTo>
                      <a:pt x="7011" y="10670"/>
                      <a:pt x="6977" y="10700"/>
                      <a:pt x="6926" y="10737"/>
                    </a:cubicBezTo>
                    <a:cubicBezTo>
                      <a:pt x="6926" y="10737"/>
                      <a:pt x="6925" y="10739"/>
                      <a:pt x="6924" y="10739"/>
                    </a:cubicBezTo>
                    <a:cubicBezTo>
                      <a:pt x="6885" y="10764"/>
                      <a:pt x="6848" y="10787"/>
                      <a:pt x="6811" y="10809"/>
                    </a:cubicBezTo>
                    <a:cubicBezTo>
                      <a:pt x="6725" y="10853"/>
                      <a:pt x="6637" y="10895"/>
                      <a:pt x="6540" y="10931"/>
                    </a:cubicBezTo>
                    <a:cubicBezTo>
                      <a:pt x="6481" y="10953"/>
                      <a:pt x="6422" y="10975"/>
                      <a:pt x="6362" y="10999"/>
                    </a:cubicBezTo>
                    <a:cubicBezTo>
                      <a:pt x="6226" y="11049"/>
                      <a:pt x="6086" y="11101"/>
                      <a:pt x="5954" y="11168"/>
                    </a:cubicBezTo>
                    <a:cubicBezTo>
                      <a:pt x="5797" y="11254"/>
                      <a:pt x="5629" y="11343"/>
                      <a:pt x="5456" y="11417"/>
                    </a:cubicBezTo>
                    <a:cubicBezTo>
                      <a:pt x="5287" y="11490"/>
                      <a:pt x="5108" y="11561"/>
                      <a:pt x="4908" y="11632"/>
                    </a:cubicBezTo>
                    <a:cubicBezTo>
                      <a:pt x="4585" y="11747"/>
                      <a:pt x="4255" y="11851"/>
                      <a:pt x="3934" y="11949"/>
                    </a:cubicBezTo>
                    <a:lnTo>
                      <a:pt x="3789" y="11994"/>
                    </a:lnTo>
                    <a:cubicBezTo>
                      <a:pt x="3710" y="12017"/>
                      <a:pt x="3632" y="12042"/>
                      <a:pt x="3553" y="12069"/>
                    </a:cubicBezTo>
                    <a:lnTo>
                      <a:pt x="3527" y="12078"/>
                    </a:lnTo>
                    <a:cubicBezTo>
                      <a:pt x="3483" y="12092"/>
                      <a:pt x="3438" y="12106"/>
                      <a:pt x="3391" y="12119"/>
                    </a:cubicBezTo>
                    <a:cubicBezTo>
                      <a:pt x="3308" y="12141"/>
                      <a:pt x="3212" y="12166"/>
                      <a:pt x="3119" y="12171"/>
                    </a:cubicBezTo>
                    <a:cubicBezTo>
                      <a:pt x="3102" y="12172"/>
                      <a:pt x="3086" y="12172"/>
                      <a:pt x="3070" y="12172"/>
                    </a:cubicBezTo>
                    <a:cubicBezTo>
                      <a:pt x="2997" y="12172"/>
                      <a:pt x="2933" y="12162"/>
                      <a:pt x="2873" y="12141"/>
                    </a:cubicBezTo>
                    <a:cubicBezTo>
                      <a:pt x="2810" y="12119"/>
                      <a:pt x="2751" y="12083"/>
                      <a:pt x="2707" y="12039"/>
                    </a:cubicBezTo>
                    <a:cubicBezTo>
                      <a:pt x="2578" y="11913"/>
                      <a:pt x="2501" y="11744"/>
                      <a:pt x="2439" y="11595"/>
                    </a:cubicBezTo>
                    <a:cubicBezTo>
                      <a:pt x="2314" y="11293"/>
                      <a:pt x="2206" y="11015"/>
                      <a:pt x="2105" y="10746"/>
                    </a:cubicBezTo>
                    <a:cubicBezTo>
                      <a:pt x="1723" y="9732"/>
                      <a:pt x="1399" y="8675"/>
                      <a:pt x="1089" y="7653"/>
                    </a:cubicBezTo>
                    <a:lnTo>
                      <a:pt x="964" y="7249"/>
                    </a:lnTo>
                    <a:cubicBezTo>
                      <a:pt x="960" y="7231"/>
                      <a:pt x="963" y="7213"/>
                      <a:pt x="977" y="7195"/>
                    </a:cubicBezTo>
                    <a:cubicBezTo>
                      <a:pt x="978" y="7173"/>
                      <a:pt x="981" y="7155"/>
                      <a:pt x="986" y="7135"/>
                    </a:cubicBezTo>
                    <a:cubicBezTo>
                      <a:pt x="1006" y="7056"/>
                      <a:pt x="1043" y="6980"/>
                      <a:pt x="1113" y="6886"/>
                    </a:cubicBezTo>
                    <a:cubicBezTo>
                      <a:pt x="1119" y="6881"/>
                      <a:pt x="1128" y="6878"/>
                      <a:pt x="1136" y="6878"/>
                    </a:cubicBezTo>
                    <a:cubicBezTo>
                      <a:pt x="1138" y="6878"/>
                      <a:pt x="1140" y="6878"/>
                      <a:pt x="1142" y="6878"/>
                    </a:cubicBezTo>
                    <a:cubicBezTo>
                      <a:pt x="1179" y="6820"/>
                      <a:pt x="1226" y="6765"/>
                      <a:pt x="1282" y="6718"/>
                    </a:cubicBezTo>
                    <a:lnTo>
                      <a:pt x="1319" y="6685"/>
                    </a:lnTo>
                    <a:cubicBezTo>
                      <a:pt x="1404" y="6603"/>
                      <a:pt x="1491" y="6526"/>
                      <a:pt x="1587" y="6455"/>
                    </a:cubicBezTo>
                    <a:cubicBezTo>
                      <a:pt x="1630" y="6424"/>
                      <a:pt x="1673" y="6393"/>
                      <a:pt x="1716" y="6364"/>
                    </a:cubicBezTo>
                    <a:cubicBezTo>
                      <a:pt x="1766" y="6333"/>
                      <a:pt x="1819" y="6300"/>
                      <a:pt x="1872" y="6270"/>
                    </a:cubicBezTo>
                    <a:cubicBezTo>
                      <a:pt x="1952" y="6214"/>
                      <a:pt x="2029" y="6164"/>
                      <a:pt x="2108" y="6117"/>
                    </a:cubicBezTo>
                    <a:cubicBezTo>
                      <a:pt x="2501" y="5878"/>
                      <a:pt x="2904" y="5684"/>
                      <a:pt x="3310" y="5540"/>
                    </a:cubicBezTo>
                    <a:cubicBezTo>
                      <a:pt x="3542" y="5455"/>
                      <a:pt x="3775" y="5389"/>
                      <a:pt x="4003" y="5341"/>
                    </a:cubicBezTo>
                    <a:cubicBezTo>
                      <a:pt x="4255" y="5288"/>
                      <a:pt x="4477" y="5258"/>
                      <a:pt x="4680" y="5252"/>
                    </a:cubicBezTo>
                    <a:cubicBezTo>
                      <a:pt x="4719" y="5250"/>
                      <a:pt x="4758" y="5250"/>
                      <a:pt x="4795" y="5250"/>
                    </a:cubicBezTo>
                    <a:close/>
                    <a:moveTo>
                      <a:pt x="2507" y="1"/>
                    </a:moveTo>
                    <a:cubicBezTo>
                      <a:pt x="2505" y="1"/>
                      <a:pt x="2503" y="1"/>
                      <a:pt x="2501" y="1"/>
                    </a:cubicBezTo>
                    <a:cubicBezTo>
                      <a:pt x="2410" y="11"/>
                      <a:pt x="2322" y="28"/>
                      <a:pt x="2236" y="47"/>
                    </a:cubicBezTo>
                    <a:lnTo>
                      <a:pt x="2214" y="51"/>
                    </a:lnTo>
                    <a:lnTo>
                      <a:pt x="2190" y="57"/>
                    </a:lnTo>
                    <a:cubicBezTo>
                      <a:pt x="2088" y="78"/>
                      <a:pt x="1985" y="101"/>
                      <a:pt x="1882" y="127"/>
                    </a:cubicBezTo>
                    <a:cubicBezTo>
                      <a:pt x="1674" y="173"/>
                      <a:pt x="1467" y="226"/>
                      <a:pt x="1262" y="279"/>
                    </a:cubicBezTo>
                    <a:cubicBezTo>
                      <a:pt x="804" y="398"/>
                      <a:pt x="407" y="521"/>
                      <a:pt x="53" y="658"/>
                    </a:cubicBezTo>
                    <a:cubicBezTo>
                      <a:pt x="46" y="660"/>
                      <a:pt x="39" y="664"/>
                      <a:pt x="33" y="667"/>
                    </a:cubicBezTo>
                    <a:cubicBezTo>
                      <a:pt x="12" y="683"/>
                      <a:pt x="0" y="718"/>
                      <a:pt x="12" y="751"/>
                    </a:cubicBezTo>
                    <a:cubicBezTo>
                      <a:pt x="5" y="850"/>
                      <a:pt x="8" y="933"/>
                      <a:pt x="18" y="1012"/>
                    </a:cubicBezTo>
                    <a:cubicBezTo>
                      <a:pt x="23" y="1058"/>
                      <a:pt x="36" y="1105"/>
                      <a:pt x="51" y="1149"/>
                    </a:cubicBezTo>
                    <a:cubicBezTo>
                      <a:pt x="79" y="1356"/>
                      <a:pt x="275" y="1460"/>
                      <a:pt x="627" y="1460"/>
                    </a:cubicBezTo>
                    <a:cubicBezTo>
                      <a:pt x="680" y="1460"/>
                      <a:pt x="737" y="1458"/>
                      <a:pt x="797" y="1453"/>
                    </a:cubicBezTo>
                    <a:cubicBezTo>
                      <a:pt x="834" y="1817"/>
                      <a:pt x="875" y="2123"/>
                      <a:pt x="925" y="2414"/>
                    </a:cubicBezTo>
                    <a:cubicBezTo>
                      <a:pt x="991" y="2800"/>
                      <a:pt x="1079" y="3174"/>
                      <a:pt x="1163" y="3516"/>
                    </a:cubicBezTo>
                    <a:cubicBezTo>
                      <a:pt x="1210" y="3702"/>
                      <a:pt x="1262" y="3886"/>
                      <a:pt x="1314" y="4070"/>
                    </a:cubicBezTo>
                    <a:cubicBezTo>
                      <a:pt x="1368" y="4258"/>
                      <a:pt x="1427" y="4440"/>
                      <a:pt x="1485" y="4613"/>
                    </a:cubicBezTo>
                    <a:cubicBezTo>
                      <a:pt x="1550" y="4799"/>
                      <a:pt x="1616" y="4975"/>
                      <a:pt x="1683" y="5134"/>
                    </a:cubicBezTo>
                    <a:cubicBezTo>
                      <a:pt x="1734" y="5262"/>
                      <a:pt x="1785" y="5373"/>
                      <a:pt x="1836" y="5475"/>
                    </a:cubicBezTo>
                    <a:cubicBezTo>
                      <a:pt x="1623" y="5508"/>
                      <a:pt x="1442" y="5550"/>
                      <a:pt x="1282" y="5605"/>
                    </a:cubicBezTo>
                    <a:cubicBezTo>
                      <a:pt x="1113" y="5661"/>
                      <a:pt x="964" y="5734"/>
                      <a:pt x="842" y="5825"/>
                    </a:cubicBezTo>
                    <a:cubicBezTo>
                      <a:pt x="807" y="5850"/>
                      <a:pt x="771" y="5879"/>
                      <a:pt x="739" y="5912"/>
                    </a:cubicBezTo>
                    <a:cubicBezTo>
                      <a:pt x="668" y="5981"/>
                      <a:pt x="606" y="6055"/>
                      <a:pt x="559" y="6135"/>
                    </a:cubicBezTo>
                    <a:cubicBezTo>
                      <a:pt x="505" y="6227"/>
                      <a:pt x="463" y="6329"/>
                      <a:pt x="437" y="6447"/>
                    </a:cubicBezTo>
                    <a:cubicBezTo>
                      <a:pt x="409" y="6565"/>
                      <a:pt x="406" y="6687"/>
                      <a:pt x="409" y="6790"/>
                    </a:cubicBezTo>
                    <a:cubicBezTo>
                      <a:pt x="410" y="6887"/>
                      <a:pt x="420" y="6999"/>
                      <a:pt x="444" y="7136"/>
                    </a:cubicBezTo>
                    <a:cubicBezTo>
                      <a:pt x="486" y="7395"/>
                      <a:pt x="566" y="7646"/>
                      <a:pt x="626" y="7835"/>
                    </a:cubicBezTo>
                    <a:cubicBezTo>
                      <a:pt x="682" y="8001"/>
                      <a:pt x="741" y="8166"/>
                      <a:pt x="799" y="8329"/>
                    </a:cubicBezTo>
                    <a:lnTo>
                      <a:pt x="871" y="8525"/>
                    </a:lnTo>
                    <a:cubicBezTo>
                      <a:pt x="910" y="8630"/>
                      <a:pt x="946" y="8731"/>
                      <a:pt x="978" y="8834"/>
                    </a:cubicBezTo>
                    <a:cubicBezTo>
                      <a:pt x="1007" y="8923"/>
                      <a:pt x="1034" y="9010"/>
                      <a:pt x="1062" y="9098"/>
                    </a:cubicBezTo>
                    <a:lnTo>
                      <a:pt x="1106" y="9244"/>
                    </a:lnTo>
                    <a:cubicBezTo>
                      <a:pt x="1198" y="9533"/>
                      <a:pt x="1292" y="9821"/>
                      <a:pt x="1391" y="10109"/>
                    </a:cubicBezTo>
                    <a:cubicBezTo>
                      <a:pt x="1573" y="10637"/>
                      <a:pt x="1753" y="11115"/>
                      <a:pt x="1945" y="11569"/>
                    </a:cubicBezTo>
                    <a:cubicBezTo>
                      <a:pt x="2028" y="11767"/>
                      <a:pt x="2123" y="11964"/>
                      <a:pt x="2204" y="12142"/>
                    </a:cubicBezTo>
                    <a:lnTo>
                      <a:pt x="2253" y="12244"/>
                    </a:lnTo>
                    <a:cubicBezTo>
                      <a:pt x="2312" y="12371"/>
                      <a:pt x="2365" y="12484"/>
                      <a:pt x="2412" y="12594"/>
                    </a:cubicBezTo>
                    <a:cubicBezTo>
                      <a:pt x="2440" y="12662"/>
                      <a:pt x="2468" y="12728"/>
                      <a:pt x="2495" y="12793"/>
                    </a:cubicBezTo>
                    <a:lnTo>
                      <a:pt x="2515" y="12841"/>
                    </a:lnTo>
                    <a:lnTo>
                      <a:pt x="2559" y="12951"/>
                    </a:lnTo>
                    <a:cubicBezTo>
                      <a:pt x="2583" y="13010"/>
                      <a:pt x="2638" y="13046"/>
                      <a:pt x="2696" y="13046"/>
                    </a:cubicBezTo>
                    <a:cubicBezTo>
                      <a:pt x="2712" y="13046"/>
                      <a:pt x="2729" y="13043"/>
                      <a:pt x="2745" y="13037"/>
                    </a:cubicBezTo>
                    <a:cubicBezTo>
                      <a:pt x="2852" y="13067"/>
                      <a:pt x="2961" y="13080"/>
                      <a:pt x="3069" y="13080"/>
                    </a:cubicBezTo>
                    <a:cubicBezTo>
                      <a:pt x="3260" y="13080"/>
                      <a:pt x="3447" y="13042"/>
                      <a:pt x="3615" y="13000"/>
                    </a:cubicBezTo>
                    <a:cubicBezTo>
                      <a:pt x="3957" y="12915"/>
                      <a:pt x="4286" y="12779"/>
                      <a:pt x="4607" y="12647"/>
                    </a:cubicBezTo>
                    <a:lnTo>
                      <a:pt x="4714" y="12602"/>
                    </a:lnTo>
                    <a:lnTo>
                      <a:pt x="4746" y="12590"/>
                    </a:lnTo>
                    <a:cubicBezTo>
                      <a:pt x="4900" y="12527"/>
                      <a:pt x="5046" y="12466"/>
                      <a:pt x="5195" y="12413"/>
                    </a:cubicBezTo>
                    <a:cubicBezTo>
                      <a:pt x="5357" y="12355"/>
                      <a:pt x="5530" y="12312"/>
                      <a:pt x="5669" y="12278"/>
                    </a:cubicBezTo>
                    <a:lnTo>
                      <a:pt x="5810" y="12242"/>
                    </a:lnTo>
                    <a:cubicBezTo>
                      <a:pt x="6325" y="12110"/>
                      <a:pt x="6871" y="11956"/>
                      <a:pt x="7388" y="11732"/>
                    </a:cubicBezTo>
                    <a:cubicBezTo>
                      <a:pt x="7486" y="11691"/>
                      <a:pt x="7594" y="11639"/>
                      <a:pt x="7738" y="11563"/>
                    </a:cubicBezTo>
                    <a:lnTo>
                      <a:pt x="7758" y="11552"/>
                    </a:lnTo>
                    <a:cubicBezTo>
                      <a:pt x="7773" y="11546"/>
                      <a:pt x="7793" y="11538"/>
                      <a:pt x="7814" y="11528"/>
                    </a:cubicBezTo>
                    <a:lnTo>
                      <a:pt x="7836" y="11519"/>
                    </a:lnTo>
                    <a:cubicBezTo>
                      <a:pt x="7884" y="11498"/>
                      <a:pt x="7936" y="11475"/>
                      <a:pt x="7979" y="11442"/>
                    </a:cubicBezTo>
                    <a:cubicBezTo>
                      <a:pt x="8033" y="11403"/>
                      <a:pt x="8056" y="11337"/>
                      <a:pt x="8040" y="11276"/>
                    </a:cubicBezTo>
                    <a:cubicBezTo>
                      <a:pt x="8063" y="11247"/>
                      <a:pt x="8073" y="11211"/>
                      <a:pt x="8072" y="11168"/>
                    </a:cubicBezTo>
                    <a:cubicBezTo>
                      <a:pt x="8068" y="11027"/>
                      <a:pt x="8045" y="10886"/>
                      <a:pt x="8025" y="10779"/>
                    </a:cubicBezTo>
                    <a:cubicBezTo>
                      <a:pt x="8002" y="10653"/>
                      <a:pt x="7973" y="10518"/>
                      <a:pt x="7927" y="10344"/>
                    </a:cubicBezTo>
                    <a:cubicBezTo>
                      <a:pt x="7893" y="10213"/>
                      <a:pt x="7857" y="10084"/>
                      <a:pt x="7821" y="9955"/>
                    </a:cubicBezTo>
                    <a:lnTo>
                      <a:pt x="7803" y="9892"/>
                    </a:lnTo>
                    <a:cubicBezTo>
                      <a:pt x="7770" y="9774"/>
                      <a:pt x="7737" y="9655"/>
                      <a:pt x="7707" y="9535"/>
                    </a:cubicBezTo>
                    <a:cubicBezTo>
                      <a:pt x="7672" y="9407"/>
                      <a:pt x="7644" y="9278"/>
                      <a:pt x="7614" y="9148"/>
                    </a:cubicBezTo>
                    <a:lnTo>
                      <a:pt x="7595" y="9071"/>
                    </a:lnTo>
                    <a:lnTo>
                      <a:pt x="7558" y="8907"/>
                    </a:lnTo>
                    <a:lnTo>
                      <a:pt x="7536" y="8814"/>
                    </a:lnTo>
                    <a:cubicBezTo>
                      <a:pt x="7376" y="8137"/>
                      <a:pt x="7226" y="7589"/>
                      <a:pt x="7063" y="7095"/>
                    </a:cubicBezTo>
                    <a:cubicBezTo>
                      <a:pt x="6951" y="6757"/>
                      <a:pt x="6841" y="6462"/>
                      <a:pt x="6725" y="6193"/>
                    </a:cubicBezTo>
                    <a:cubicBezTo>
                      <a:pt x="6590" y="5882"/>
                      <a:pt x="6450" y="5611"/>
                      <a:pt x="6296" y="5369"/>
                    </a:cubicBezTo>
                    <a:cubicBezTo>
                      <a:pt x="6138" y="5119"/>
                      <a:pt x="5963" y="4908"/>
                      <a:pt x="5777" y="4743"/>
                    </a:cubicBezTo>
                    <a:cubicBezTo>
                      <a:pt x="5688" y="4665"/>
                      <a:pt x="5591" y="4595"/>
                      <a:pt x="5479" y="4529"/>
                    </a:cubicBezTo>
                    <a:cubicBezTo>
                      <a:pt x="5381" y="4474"/>
                      <a:pt x="5278" y="4431"/>
                      <a:pt x="5158" y="4397"/>
                    </a:cubicBezTo>
                    <a:cubicBezTo>
                      <a:pt x="5064" y="4370"/>
                      <a:pt x="4965" y="4357"/>
                      <a:pt x="4863" y="4357"/>
                    </a:cubicBezTo>
                    <a:cubicBezTo>
                      <a:pt x="4744" y="4357"/>
                      <a:pt x="4620" y="4375"/>
                      <a:pt x="4492" y="4410"/>
                    </a:cubicBezTo>
                    <a:cubicBezTo>
                      <a:pt x="4381" y="4440"/>
                      <a:pt x="4266" y="4487"/>
                      <a:pt x="4133" y="4557"/>
                    </a:cubicBezTo>
                    <a:cubicBezTo>
                      <a:pt x="4036" y="4609"/>
                      <a:pt x="3935" y="4673"/>
                      <a:pt x="3828" y="4752"/>
                    </a:cubicBezTo>
                    <a:cubicBezTo>
                      <a:pt x="3811" y="4765"/>
                      <a:pt x="3794" y="4776"/>
                      <a:pt x="3776" y="4791"/>
                    </a:cubicBezTo>
                    <a:lnTo>
                      <a:pt x="3756" y="4695"/>
                    </a:lnTo>
                    <a:lnTo>
                      <a:pt x="3749" y="4668"/>
                    </a:lnTo>
                    <a:cubicBezTo>
                      <a:pt x="3726" y="4580"/>
                      <a:pt x="3698" y="4494"/>
                      <a:pt x="3668" y="4408"/>
                    </a:cubicBezTo>
                    <a:cubicBezTo>
                      <a:pt x="3603" y="4228"/>
                      <a:pt x="3527" y="4052"/>
                      <a:pt x="3477" y="3936"/>
                    </a:cubicBezTo>
                    <a:cubicBezTo>
                      <a:pt x="3381" y="3710"/>
                      <a:pt x="3277" y="3486"/>
                      <a:pt x="3175" y="3264"/>
                    </a:cubicBezTo>
                    <a:lnTo>
                      <a:pt x="3042" y="2975"/>
                    </a:lnTo>
                    <a:cubicBezTo>
                      <a:pt x="2906" y="2677"/>
                      <a:pt x="2765" y="2361"/>
                      <a:pt x="2639" y="2037"/>
                    </a:cubicBezTo>
                    <a:cubicBezTo>
                      <a:pt x="2516" y="1716"/>
                      <a:pt x="2416" y="1396"/>
                      <a:pt x="2343" y="1086"/>
                    </a:cubicBezTo>
                    <a:lnTo>
                      <a:pt x="2407" y="1068"/>
                    </a:lnTo>
                    <a:cubicBezTo>
                      <a:pt x="2473" y="1046"/>
                      <a:pt x="2523" y="1029"/>
                      <a:pt x="2574" y="1011"/>
                    </a:cubicBezTo>
                    <a:lnTo>
                      <a:pt x="2684" y="972"/>
                    </a:lnTo>
                    <a:cubicBezTo>
                      <a:pt x="2698" y="968"/>
                      <a:pt x="2711" y="960"/>
                      <a:pt x="2722" y="953"/>
                    </a:cubicBezTo>
                    <a:cubicBezTo>
                      <a:pt x="2760" y="928"/>
                      <a:pt x="2781" y="882"/>
                      <a:pt x="2783" y="836"/>
                    </a:cubicBezTo>
                    <a:cubicBezTo>
                      <a:pt x="2897" y="550"/>
                      <a:pt x="2731" y="266"/>
                      <a:pt x="2622" y="121"/>
                    </a:cubicBezTo>
                    <a:cubicBezTo>
                      <a:pt x="2619" y="80"/>
                      <a:pt x="2608" y="51"/>
                      <a:pt x="2582" y="28"/>
                    </a:cubicBezTo>
                    <a:cubicBezTo>
                      <a:pt x="2560" y="10"/>
                      <a:pt x="2533" y="1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5"/>
              <p:cNvSpPr/>
              <p:nvPr/>
            </p:nvSpPr>
            <p:spPr>
              <a:xfrm>
                <a:off x="4748789" y="1801518"/>
                <a:ext cx="199285" cy="20947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622" extrusionOk="0">
                    <a:moveTo>
                      <a:pt x="4753" y="1"/>
                    </a:moveTo>
                    <a:lnTo>
                      <a:pt x="4753" y="1"/>
                    </a:lnTo>
                    <a:cubicBezTo>
                      <a:pt x="4800" y="87"/>
                      <a:pt x="4819" y="191"/>
                      <a:pt x="4799" y="293"/>
                    </a:cubicBezTo>
                    <a:cubicBezTo>
                      <a:pt x="4777" y="404"/>
                      <a:pt x="4726" y="515"/>
                      <a:pt x="4639" y="642"/>
                    </a:cubicBezTo>
                    <a:cubicBezTo>
                      <a:pt x="4564" y="748"/>
                      <a:pt x="4475" y="853"/>
                      <a:pt x="4361" y="963"/>
                    </a:cubicBezTo>
                    <a:cubicBezTo>
                      <a:pt x="4248" y="1070"/>
                      <a:pt x="4133" y="1170"/>
                      <a:pt x="4017" y="1261"/>
                    </a:cubicBezTo>
                    <a:cubicBezTo>
                      <a:pt x="3990" y="1281"/>
                      <a:pt x="3961" y="1302"/>
                      <a:pt x="3934" y="1322"/>
                    </a:cubicBezTo>
                    <a:cubicBezTo>
                      <a:pt x="3865" y="1374"/>
                      <a:pt x="3794" y="1422"/>
                      <a:pt x="3719" y="1468"/>
                    </a:cubicBezTo>
                    <a:cubicBezTo>
                      <a:pt x="3547" y="1573"/>
                      <a:pt x="3361" y="1666"/>
                      <a:pt x="3151" y="1753"/>
                    </a:cubicBezTo>
                    <a:cubicBezTo>
                      <a:pt x="2688" y="1947"/>
                      <a:pt x="2187" y="2081"/>
                      <a:pt x="1662" y="2151"/>
                    </a:cubicBezTo>
                    <a:cubicBezTo>
                      <a:pt x="1435" y="2181"/>
                      <a:pt x="1229" y="2196"/>
                      <a:pt x="1033" y="2196"/>
                    </a:cubicBezTo>
                    <a:cubicBezTo>
                      <a:pt x="993" y="2196"/>
                      <a:pt x="954" y="2195"/>
                      <a:pt x="916" y="2194"/>
                    </a:cubicBezTo>
                    <a:cubicBezTo>
                      <a:pt x="823" y="2190"/>
                      <a:pt x="725" y="2187"/>
                      <a:pt x="632" y="2167"/>
                    </a:cubicBezTo>
                    <a:cubicBezTo>
                      <a:pt x="539" y="2147"/>
                      <a:pt x="459" y="2124"/>
                      <a:pt x="389" y="2095"/>
                    </a:cubicBezTo>
                    <a:cubicBezTo>
                      <a:pt x="204" y="2020"/>
                      <a:pt x="92" y="1924"/>
                      <a:pt x="45" y="1803"/>
                    </a:cubicBezTo>
                    <a:cubicBezTo>
                      <a:pt x="24" y="1752"/>
                      <a:pt x="16" y="1696"/>
                      <a:pt x="21" y="1644"/>
                    </a:cubicBezTo>
                    <a:lnTo>
                      <a:pt x="21" y="1644"/>
                    </a:lnTo>
                    <a:cubicBezTo>
                      <a:pt x="5" y="1663"/>
                      <a:pt x="1" y="1680"/>
                      <a:pt x="6" y="1699"/>
                    </a:cubicBezTo>
                    <a:lnTo>
                      <a:pt x="130" y="2103"/>
                    </a:lnTo>
                    <a:cubicBezTo>
                      <a:pt x="440" y="3125"/>
                      <a:pt x="762" y="4179"/>
                      <a:pt x="1145" y="5195"/>
                    </a:cubicBezTo>
                    <a:cubicBezTo>
                      <a:pt x="1245" y="5465"/>
                      <a:pt x="1355" y="5741"/>
                      <a:pt x="1478" y="6045"/>
                    </a:cubicBezTo>
                    <a:cubicBezTo>
                      <a:pt x="1540" y="6192"/>
                      <a:pt x="1617" y="6361"/>
                      <a:pt x="1746" y="6488"/>
                    </a:cubicBezTo>
                    <a:cubicBezTo>
                      <a:pt x="1791" y="6531"/>
                      <a:pt x="1849" y="6567"/>
                      <a:pt x="1912" y="6590"/>
                    </a:cubicBezTo>
                    <a:cubicBezTo>
                      <a:pt x="1973" y="6610"/>
                      <a:pt x="2038" y="6622"/>
                      <a:pt x="2112" y="6622"/>
                    </a:cubicBezTo>
                    <a:cubicBezTo>
                      <a:pt x="2127" y="6622"/>
                      <a:pt x="2143" y="6621"/>
                      <a:pt x="2159" y="6620"/>
                    </a:cubicBezTo>
                    <a:cubicBezTo>
                      <a:pt x="2252" y="6614"/>
                      <a:pt x="2349" y="6592"/>
                      <a:pt x="2433" y="6569"/>
                    </a:cubicBezTo>
                    <a:cubicBezTo>
                      <a:pt x="2479" y="6556"/>
                      <a:pt x="2525" y="6541"/>
                      <a:pt x="2570" y="6527"/>
                    </a:cubicBezTo>
                    <a:lnTo>
                      <a:pt x="2594" y="6518"/>
                    </a:lnTo>
                    <a:lnTo>
                      <a:pt x="2830" y="6443"/>
                    </a:lnTo>
                    <a:lnTo>
                      <a:pt x="2973" y="6398"/>
                    </a:lnTo>
                    <a:cubicBezTo>
                      <a:pt x="3294" y="6298"/>
                      <a:pt x="3625" y="6195"/>
                      <a:pt x="3947" y="6080"/>
                    </a:cubicBezTo>
                    <a:cubicBezTo>
                      <a:pt x="4147" y="6010"/>
                      <a:pt x="4326" y="5939"/>
                      <a:pt x="4495" y="5866"/>
                    </a:cubicBezTo>
                    <a:cubicBezTo>
                      <a:pt x="4667" y="5791"/>
                      <a:pt x="4835" y="5702"/>
                      <a:pt x="4992" y="5618"/>
                    </a:cubicBezTo>
                    <a:cubicBezTo>
                      <a:pt x="5123" y="5548"/>
                      <a:pt x="5264" y="5498"/>
                      <a:pt x="5400" y="5447"/>
                    </a:cubicBezTo>
                    <a:cubicBezTo>
                      <a:pt x="5459" y="5426"/>
                      <a:pt x="5521" y="5404"/>
                      <a:pt x="5578" y="5380"/>
                    </a:cubicBezTo>
                    <a:cubicBezTo>
                      <a:pt x="5674" y="5341"/>
                      <a:pt x="5763" y="5303"/>
                      <a:pt x="5846" y="5258"/>
                    </a:cubicBezTo>
                    <a:cubicBezTo>
                      <a:pt x="5886" y="5237"/>
                      <a:pt x="5923" y="5213"/>
                      <a:pt x="5960" y="5188"/>
                    </a:cubicBezTo>
                    <a:cubicBezTo>
                      <a:pt x="5963" y="5188"/>
                      <a:pt x="5963" y="5187"/>
                      <a:pt x="5964" y="5187"/>
                    </a:cubicBezTo>
                    <a:cubicBezTo>
                      <a:pt x="6015" y="5148"/>
                      <a:pt x="6049" y="5118"/>
                      <a:pt x="6082" y="5087"/>
                    </a:cubicBezTo>
                    <a:cubicBezTo>
                      <a:pt x="6215" y="4961"/>
                      <a:pt x="6292" y="4764"/>
                      <a:pt x="6297" y="4547"/>
                    </a:cubicBezTo>
                    <a:cubicBezTo>
                      <a:pt x="6300" y="4431"/>
                      <a:pt x="6285" y="4313"/>
                      <a:pt x="6267" y="4193"/>
                    </a:cubicBezTo>
                    <a:cubicBezTo>
                      <a:pt x="6245" y="4051"/>
                      <a:pt x="6215" y="3912"/>
                      <a:pt x="6189" y="3808"/>
                    </a:cubicBezTo>
                    <a:cubicBezTo>
                      <a:pt x="6066" y="3285"/>
                      <a:pt x="5859" y="2781"/>
                      <a:pt x="5674" y="2335"/>
                    </a:cubicBezTo>
                    <a:lnTo>
                      <a:pt x="5591" y="2133"/>
                    </a:lnTo>
                    <a:cubicBezTo>
                      <a:pt x="5519" y="1961"/>
                      <a:pt x="5449" y="1789"/>
                      <a:pt x="5380" y="1617"/>
                    </a:cubicBezTo>
                    <a:cubicBezTo>
                      <a:pt x="5297" y="1404"/>
                      <a:pt x="5216" y="1175"/>
                      <a:pt x="5121" y="874"/>
                    </a:cubicBezTo>
                    <a:cubicBezTo>
                      <a:pt x="5018" y="550"/>
                      <a:pt x="4918" y="261"/>
                      <a:pt x="4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4749074" y="1791996"/>
                <a:ext cx="152247" cy="789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497" extrusionOk="0">
                    <a:moveTo>
                      <a:pt x="3838" y="0"/>
                    </a:moveTo>
                    <a:cubicBezTo>
                      <a:pt x="3796" y="0"/>
                      <a:pt x="3753" y="1"/>
                      <a:pt x="3709" y="2"/>
                    </a:cubicBezTo>
                    <a:cubicBezTo>
                      <a:pt x="3506" y="7"/>
                      <a:pt x="3282" y="38"/>
                      <a:pt x="3029" y="91"/>
                    </a:cubicBezTo>
                    <a:cubicBezTo>
                      <a:pt x="2802" y="140"/>
                      <a:pt x="2569" y="207"/>
                      <a:pt x="2337" y="290"/>
                    </a:cubicBezTo>
                    <a:cubicBezTo>
                      <a:pt x="1932" y="435"/>
                      <a:pt x="1528" y="628"/>
                      <a:pt x="1137" y="866"/>
                    </a:cubicBezTo>
                    <a:cubicBezTo>
                      <a:pt x="1007" y="949"/>
                      <a:pt x="877" y="1036"/>
                      <a:pt x="741" y="1138"/>
                    </a:cubicBezTo>
                    <a:cubicBezTo>
                      <a:pt x="700" y="1166"/>
                      <a:pt x="662" y="1198"/>
                      <a:pt x="622" y="1227"/>
                    </a:cubicBezTo>
                    <a:cubicBezTo>
                      <a:pt x="587" y="1252"/>
                      <a:pt x="553" y="1278"/>
                      <a:pt x="522" y="1302"/>
                    </a:cubicBezTo>
                    <a:cubicBezTo>
                      <a:pt x="451" y="1355"/>
                      <a:pt x="380" y="1408"/>
                      <a:pt x="314" y="1467"/>
                    </a:cubicBezTo>
                    <a:cubicBezTo>
                      <a:pt x="258" y="1517"/>
                      <a:pt x="214" y="1570"/>
                      <a:pt x="174" y="1629"/>
                    </a:cubicBezTo>
                    <a:cubicBezTo>
                      <a:pt x="172" y="1629"/>
                      <a:pt x="171" y="1629"/>
                      <a:pt x="169" y="1629"/>
                    </a:cubicBezTo>
                    <a:cubicBezTo>
                      <a:pt x="162" y="1629"/>
                      <a:pt x="153" y="1631"/>
                      <a:pt x="145" y="1636"/>
                    </a:cubicBezTo>
                    <a:cubicBezTo>
                      <a:pt x="76" y="1731"/>
                      <a:pt x="38" y="1806"/>
                      <a:pt x="19" y="1885"/>
                    </a:cubicBezTo>
                    <a:cubicBezTo>
                      <a:pt x="0" y="1954"/>
                      <a:pt x="6" y="2033"/>
                      <a:pt x="35" y="2104"/>
                    </a:cubicBezTo>
                    <a:cubicBezTo>
                      <a:pt x="80" y="2223"/>
                      <a:pt x="194" y="2319"/>
                      <a:pt x="378" y="2395"/>
                    </a:cubicBezTo>
                    <a:cubicBezTo>
                      <a:pt x="450" y="2424"/>
                      <a:pt x="529" y="2447"/>
                      <a:pt x="622" y="2467"/>
                    </a:cubicBezTo>
                    <a:cubicBezTo>
                      <a:pt x="715" y="2487"/>
                      <a:pt x="811" y="2490"/>
                      <a:pt x="904" y="2494"/>
                    </a:cubicBezTo>
                    <a:cubicBezTo>
                      <a:pt x="948" y="2495"/>
                      <a:pt x="992" y="2496"/>
                      <a:pt x="1036" y="2496"/>
                    </a:cubicBezTo>
                    <a:cubicBezTo>
                      <a:pt x="1228" y="2496"/>
                      <a:pt x="1428" y="2481"/>
                      <a:pt x="1651" y="2452"/>
                    </a:cubicBezTo>
                    <a:cubicBezTo>
                      <a:pt x="2177" y="2382"/>
                      <a:pt x="2678" y="2248"/>
                      <a:pt x="3142" y="2054"/>
                    </a:cubicBezTo>
                    <a:cubicBezTo>
                      <a:pt x="3352" y="1967"/>
                      <a:pt x="3538" y="1874"/>
                      <a:pt x="3710" y="1771"/>
                    </a:cubicBezTo>
                    <a:cubicBezTo>
                      <a:pt x="3785" y="1725"/>
                      <a:pt x="3856" y="1675"/>
                      <a:pt x="3925" y="1623"/>
                    </a:cubicBezTo>
                    <a:cubicBezTo>
                      <a:pt x="3952" y="1603"/>
                      <a:pt x="3981" y="1582"/>
                      <a:pt x="4008" y="1560"/>
                    </a:cubicBezTo>
                    <a:cubicBezTo>
                      <a:pt x="4124" y="1471"/>
                      <a:pt x="4239" y="1371"/>
                      <a:pt x="4352" y="1262"/>
                    </a:cubicBezTo>
                    <a:cubicBezTo>
                      <a:pt x="4466" y="1152"/>
                      <a:pt x="4555" y="1048"/>
                      <a:pt x="4630" y="943"/>
                    </a:cubicBezTo>
                    <a:cubicBezTo>
                      <a:pt x="4718" y="816"/>
                      <a:pt x="4768" y="705"/>
                      <a:pt x="4790" y="592"/>
                    </a:cubicBezTo>
                    <a:cubicBezTo>
                      <a:pt x="4813" y="471"/>
                      <a:pt x="4786" y="347"/>
                      <a:pt x="4714" y="256"/>
                    </a:cubicBezTo>
                    <a:cubicBezTo>
                      <a:pt x="4615" y="131"/>
                      <a:pt x="4461" y="78"/>
                      <a:pt x="4337" y="48"/>
                    </a:cubicBezTo>
                    <a:cubicBezTo>
                      <a:pt x="4244" y="25"/>
                      <a:pt x="4147" y="17"/>
                      <a:pt x="4063" y="10"/>
                    </a:cubicBezTo>
                    <a:cubicBezTo>
                      <a:pt x="3990" y="3"/>
                      <a:pt x="3916" y="0"/>
                      <a:pt x="3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5"/>
              <p:cNvSpPr/>
              <p:nvPr/>
            </p:nvSpPr>
            <p:spPr>
              <a:xfrm>
                <a:off x="4745341" y="1658444"/>
                <a:ext cx="41344" cy="13444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25" extrusionOk="0">
                    <a:moveTo>
                      <a:pt x="1204" y="0"/>
                    </a:moveTo>
                    <a:cubicBezTo>
                      <a:pt x="1202" y="0"/>
                      <a:pt x="1200" y="0"/>
                      <a:pt x="1198" y="0"/>
                    </a:cubicBezTo>
                    <a:cubicBezTo>
                      <a:pt x="1042" y="5"/>
                      <a:pt x="892" y="40"/>
                      <a:pt x="744" y="81"/>
                    </a:cubicBezTo>
                    <a:cubicBezTo>
                      <a:pt x="594" y="118"/>
                      <a:pt x="445" y="164"/>
                      <a:pt x="296" y="204"/>
                    </a:cubicBezTo>
                    <a:cubicBezTo>
                      <a:pt x="226" y="219"/>
                      <a:pt x="157" y="234"/>
                      <a:pt x="85" y="247"/>
                    </a:cubicBezTo>
                    <a:cubicBezTo>
                      <a:pt x="68" y="248"/>
                      <a:pt x="54" y="255"/>
                      <a:pt x="42" y="265"/>
                    </a:cubicBezTo>
                    <a:cubicBezTo>
                      <a:pt x="17" y="282"/>
                      <a:pt x="1" y="312"/>
                      <a:pt x="4" y="345"/>
                    </a:cubicBezTo>
                    <a:cubicBezTo>
                      <a:pt x="9" y="388"/>
                      <a:pt x="47" y="425"/>
                      <a:pt x="91" y="425"/>
                    </a:cubicBezTo>
                    <a:cubicBezTo>
                      <a:pt x="95" y="425"/>
                      <a:pt x="99" y="425"/>
                      <a:pt x="103" y="424"/>
                    </a:cubicBezTo>
                    <a:cubicBezTo>
                      <a:pt x="290" y="396"/>
                      <a:pt x="476" y="354"/>
                      <a:pt x="661" y="310"/>
                    </a:cubicBezTo>
                    <a:cubicBezTo>
                      <a:pt x="747" y="288"/>
                      <a:pt x="834" y="267"/>
                      <a:pt x="923" y="247"/>
                    </a:cubicBezTo>
                    <a:cubicBezTo>
                      <a:pt x="1020" y="225"/>
                      <a:pt x="1119" y="208"/>
                      <a:pt x="1218" y="188"/>
                    </a:cubicBezTo>
                    <a:cubicBezTo>
                      <a:pt x="1268" y="179"/>
                      <a:pt x="1307" y="138"/>
                      <a:pt x="1302" y="82"/>
                    </a:cubicBezTo>
                    <a:cubicBezTo>
                      <a:pt x="1296" y="30"/>
                      <a:pt x="1252" y="0"/>
                      <a:pt x="120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4787666" y="1849599"/>
                <a:ext cx="135039" cy="101066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195" extrusionOk="0">
                    <a:moveTo>
                      <a:pt x="3494" y="1"/>
                    </a:moveTo>
                    <a:cubicBezTo>
                      <a:pt x="3487" y="1"/>
                      <a:pt x="3481" y="2"/>
                      <a:pt x="3475" y="4"/>
                    </a:cubicBezTo>
                    <a:lnTo>
                      <a:pt x="3460" y="17"/>
                    </a:lnTo>
                    <a:lnTo>
                      <a:pt x="3460" y="16"/>
                    </a:lnTo>
                    <a:cubicBezTo>
                      <a:pt x="3460" y="16"/>
                      <a:pt x="2092" y="567"/>
                      <a:pt x="55" y="1306"/>
                    </a:cubicBezTo>
                    <a:cubicBezTo>
                      <a:pt x="0" y="1336"/>
                      <a:pt x="23" y="1397"/>
                      <a:pt x="69" y="1400"/>
                    </a:cubicBezTo>
                    <a:cubicBezTo>
                      <a:pt x="83" y="1450"/>
                      <a:pt x="647" y="3111"/>
                      <a:pt x="688" y="3133"/>
                    </a:cubicBezTo>
                    <a:cubicBezTo>
                      <a:pt x="677" y="3161"/>
                      <a:pt x="709" y="3194"/>
                      <a:pt x="738" y="3194"/>
                    </a:cubicBezTo>
                    <a:cubicBezTo>
                      <a:pt x="744" y="3194"/>
                      <a:pt x="750" y="3193"/>
                      <a:pt x="755" y="3190"/>
                    </a:cubicBezTo>
                    <a:cubicBezTo>
                      <a:pt x="962" y="3081"/>
                      <a:pt x="1153" y="3053"/>
                      <a:pt x="1418" y="3011"/>
                    </a:cubicBezTo>
                    <a:cubicBezTo>
                      <a:pt x="2530" y="2839"/>
                      <a:pt x="4050" y="2063"/>
                      <a:pt x="4204" y="1950"/>
                    </a:cubicBezTo>
                    <a:cubicBezTo>
                      <a:pt x="4260" y="1909"/>
                      <a:pt x="4269" y="1824"/>
                      <a:pt x="4213" y="1780"/>
                    </a:cubicBezTo>
                    <a:cubicBezTo>
                      <a:pt x="4217" y="1770"/>
                      <a:pt x="4088" y="1277"/>
                      <a:pt x="4083" y="1257"/>
                    </a:cubicBezTo>
                    <a:cubicBezTo>
                      <a:pt x="3959" y="847"/>
                      <a:pt x="3742" y="418"/>
                      <a:pt x="3546" y="34"/>
                    </a:cubicBezTo>
                    <a:cubicBezTo>
                      <a:pt x="3532" y="11"/>
                      <a:pt x="3512" y="1"/>
                      <a:pt x="3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5"/>
            <p:cNvGrpSpPr/>
            <p:nvPr/>
          </p:nvGrpSpPr>
          <p:grpSpPr>
            <a:xfrm>
              <a:off x="7493102" y="244406"/>
              <a:ext cx="147945" cy="134470"/>
              <a:chOff x="3477352" y="993181"/>
              <a:chExt cx="147945" cy="134470"/>
            </a:xfrm>
          </p:grpSpPr>
          <p:sp>
            <p:nvSpPr>
              <p:cNvPr id="945" name="Google Shape;945;p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" name="Google Shape;947;p5"/>
            <p:cNvGrpSpPr/>
            <p:nvPr/>
          </p:nvGrpSpPr>
          <p:grpSpPr>
            <a:xfrm>
              <a:off x="290378" y="334006"/>
              <a:ext cx="83763" cy="83541"/>
              <a:chOff x="3317703" y="1099656"/>
              <a:chExt cx="83763" cy="83541"/>
            </a:xfrm>
          </p:grpSpPr>
          <p:sp>
            <p:nvSpPr>
              <p:cNvPr id="948" name="Google Shape;948;p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5"/>
            <p:cNvGrpSpPr/>
            <p:nvPr/>
          </p:nvGrpSpPr>
          <p:grpSpPr>
            <a:xfrm>
              <a:off x="170252" y="472768"/>
              <a:ext cx="147945" cy="134470"/>
              <a:chOff x="3477352" y="993181"/>
              <a:chExt cx="147945" cy="134470"/>
            </a:xfrm>
          </p:grpSpPr>
          <p:sp>
            <p:nvSpPr>
              <p:cNvPr id="951" name="Google Shape;951;p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5"/>
            <p:cNvGrpSpPr/>
            <p:nvPr/>
          </p:nvGrpSpPr>
          <p:grpSpPr>
            <a:xfrm>
              <a:off x="320216" y="3581006"/>
              <a:ext cx="83763" cy="83541"/>
              <a:chOff x="3317703" y="1099656"/>
              <a:chExt cx="83763" cy="83541"/>
            </a:xfrm>
          </p:grpSpPr>
          <p:sp>
            <p:nvSpPr>
              <p:cNvPr id="954" name="Google Shape;954;p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5"/>
            <p:cNvGrpSpPr/>
            <p:nvPr/>
          </p:nvGrpSpPr>
          <p:grpSpPr>
            <a:xfrm>
              <a:off x="455002" y="2504518"/>
              <a:ext cx="147945" cy="134470"/>
              <a:chOff x="3477352" y="993181"/>
              <a:chExt cx="147945" cy="134470"/>
            </a:xfrm>
          </p:grpSpPr>
          <p:sp>
            <p:nvSpPr>
              <p:cNvPr id="957" name="Google Shape;957;p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5"/>
            <p:cNvGrpSpPr/>
            <p:nvPr/>
          </p:nvGrpSpPr>
          <p:grpSpPr>
            <a:xfrm>
              <a:off x="7264703" y="207131"/>
              <a:ext cx="83763" cy="83541"/>
              <a:chOff x="3317703" y="1099656"/>
              <a:chExt cx="83763" cy="83541"/>
            </a:xfrm>
          </p:grpSpPr>
          <p:sp>
            <p:nvSpPr>
              <p:cNvPr id="960" name="Google Shape;960;p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2" name="Google Shape;96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5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17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">
    <p:spTree>
      <p:nvGrpSpPr>
        <p:cNvPr id="1" name="Shape 6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2" name="Google Shape;6362;p34"/>
          <p:cNvGrpSpPr/>
          <p:nvPr/>
        </p:nvGrpSpPr>
        <p:grpSpPr>
          <a:xfrm>
            <a:off x="-212800" y="-156728"/>
            <a:ext cx="9766875" cy="5391550"/>
            <a:chOff x="-212800" y="-184000"/>
            <a:chExt cx="9766875" cy="5391550"/>
          </a:xfrm>
        </p:grpSpPr>
        <p:grpSp>
          <p:nvGrpSpPr>
            <p:cNvPr id="6363" name="Google Shape;6363;p34"/>
            <p:cNvGrpSpPr/>
            <p:nvPr/>
          </p:nvGrpSpPr>
          <p:grpSpPr>
            <a:xfrm>
              <a:off x="6268760" y="165347"/>
              <a:ext cx="235599" cy="224844"/>
              <a:chOff x="1690685" y="2722372"/>
              <a:chExt cx="235599" cy="224844"/>
            </a:xfrm>
          </p:grpSpPr>
          <p:sp>
            <p:nvSpPr>
              <p:cNvPr id="6364" name="Google Shape;6364;p34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34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34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34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34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34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34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34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34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34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34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34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34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34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34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34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34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34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34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34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34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34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34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34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34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34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34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34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2" name="Google Shape;6392;p34"/>
            <p:cNvGrpSpPr/>
            <p:nvPr/>
          </p:nvGrpSpPr>
          <p:grpSpPr>
            <a:xfrm>
              <a:off x="8588092" y="3075615"/>
              <a:ext cx="400341" cy="492138"/>
              <a:chOff x="8582017" y="3605615"/>
              <a:chExt cx="400341" cy="492138"/>
            </a:xfrm>
          </p:grpSpPr>
          <p:sp>
            <p:nvSpPr>
              <p:cNvPr id="6393" name="Google Shape;6393;p34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34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34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34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34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34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34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34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34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34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4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4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4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4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4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34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34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4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4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4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4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4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5" name="Google Shape;6415;p34"/>
            <p:cNvGrpSpPr/>
            <p:nvPr/>
          </p:nvGrpSpPr>
          <p:grpSpPr>
            <a:xfrm>
              <a:off x="225700" y="1634876"/>
              <a:ext cx="282162" cy="368614"/>
              <a:chOff x="7792375" y="3990551"/>
              <a:chExt cx="282162" cy="368614"/>
            </a:xfrm>
          </p:grpSpPr>
          <p:sp>
            <p:nvSpPr>
              <p:cNvPr id="6416" name="Google Shape;6416;p34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34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34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34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34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34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34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34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34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34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34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34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34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34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34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34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34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34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34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34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34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34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34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34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34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41" name="Google Shape;6441;p34"/>
            <p:cNvGrpSpPr/>
            <p:nvPr/>
          </p:nvGrpSpPr>
          <p:grpSpPr>
            <a:xfrm>
              <a:off x="6832941" y="117261"/>
              <a:ext cx="505424" cy="321038"/>
              <a:chOff x="8553516" y="3053786"/>
              <a:chExt cx="505424" cy="321038"/>
            </a:xfrm>
          </p:grpSpPr>
          <p:sp>
            <p:nvSpPr>
              <p:cNvPr id="6442" name="Google Shape;6442;p34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34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34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34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34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34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34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34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34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34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34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34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34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34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34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34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34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34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34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34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34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34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34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34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34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34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34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34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0" name="Google Shape;6470;p34"/>
            <p:cNvGrpSpPr/>
            <p:nvPr/>
          </p:nvGrpSpPr>
          <p:grpSpPr>
            <a:xfrm flipH="1">
              <a:off x="215056" y="50387"/>
              <a:ext cx="737195" cy="610318"/>
              <a:chOff x="3762931" y="3194487"/>
              <a:chExt cx="737195" cy="610318"/>
            </a:xfrm>
          </p:grpSpPr>
          <p:sp>
            <p:nvSpPr>
              <p:cNvPr id="6471" name="Google Shape;6471;p34"/>
              <p:cNvSpPr/>
              <p:nvPr/>
            </p:nvSpPr>
            <p:spPr>
              <a:xfrm>
                <a:off x="3762931" y="3436033"/>
                <a:ext cx="737195" cy="368772"/>
              </a:xfrm>
              <a:custGeom>
                <a:avLst/>
                <a:gdLst/>
                <a:ahLst/>
                <a:cxnLst/>
                <a:rect l="l" t="t" r="r" b="b"/>
                <a:pathLst>
                  <a:path w="23305" h="11658" extrusionOk="0">
                    <a:moveTo>
                      <a:pt x="247" y="1"/>
                    </a:moveTo>
                    <a:cubicBezTo>
                      <a:pt x="247" y="1"/>
                      <a:pt x="0" y="3473"/>
                      <a:pt x="5578" y="5996"/>
                    </a:cubicBezTo>
                    <a:cubicBezTo>
                      <a:pt x="7133" y="6700"/>
                      <a:pt x="8571" y="6959"/>
                      <a:pt x="9893" y="6959"/>
                    </a:cubicBezTo>
                    <a:cubicBezTo>
                      <a:pt x="13581" y="6959"/>
                      <a:pt x="16370" y="4942"/>
                      <a:pt x="18310" y="4942"/>
                    </a:cubicBezTo>
                    <a:cubicBezTo>
                      <a:pt x="18671" y="4942"/>
                      <a:pt x="19002" y="5012"/>
                      <a:pt x="19305" y="5178"/>
                    </a:cubicBezTo>
                    <a:cubicBezTo>
                      <a:pt x="21471" y="6365"/>
                      <a:pt x="20219" y="8079"/>
                      <a:pt x="18602" y="8371"/>
                    </a:cubicBezTo>
                    <a:cubicBezTo>
                      <a:pt x="18459" y="8397"/>
                      <a:pt x="18315" y="8409"/>
                      <a:pt x="18170" y="8409"/>
                    </a:cubicBezTo>
                    <a:cubicBezTo>
                      <a:pt x="16953" y="8409"/>
                      <a:pt x="15687" y="7593"/>
                      <a:pt x="14552" y="7593"/>
                    </a:cubicBezTo>
                    <a:cubicBezTo>
                      <a:pt x="14296" y="7593"/>
                      <a:pt x="14047" y="7634"/>
                      <a:pt x="13807" y="7736"/>
                    </a:cubicBezTo>
                    <a:cubicBezTo>
                      <a:pt x="13807" y="7736"/>
                      <a:pt x="15201" y="9358"/>
                      <a:pt x="17351" y="9358"/>
                    </a:cubicBezTo>
                    <a:cubicBezTo>
                      <a:pt x="17486" y="9358"/>
                      <a:pt x="17625" y="9351"/>
                      <a:pt x="17766" y="9338"/>
                    </a:cubicBezTo>
                    <a:lnTo>
                      <a:pt x="17766" y="9338"/>
                    </a:lnTo>
                    <a:cubicBezTo>
                      <a:pt x="17765" y="9338"/>
                      <a:pt x="14199" y="9812"/>
                      <a:pt x="13857" y="11657"/>
                    </a:cubicBezTo>
                    <a:cubicBezTo>
                      <a:pt x="13857" y="11657"/>
                      <a:pt x="16584" y="10834"/>
                      <a:pt x="18220" y="10463"/>
                    </a:cubicBezTo>
                    <a:cubicBezTo>
                      <a:pt x="19962" y="10070"/>
                      <a:pt x="23304" y="8237"/>
                      <a:pt x="21961" y="3258"/>
                    </a:cubicBezTo>
                    <a:cubicBezTo>
                      <a:pt x="21081" y="1"/>
                      <a:pt x="14107" y="1"/>
                      <a:pt x="141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34"/>
              <p:cNvSpPr/>
              <p:nvPr/>
            </p:nvSpPr>
            <p:spPr>
              <a:xfrm>
                <a:off x="3770712" y="3436033"/>
                <a:ext cx="561856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7762" h="71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6" y="5655"/>
                      <a:pt x="5443" y="7121"/>
                      <a:pt x="9314" y="7121"/>
                    </a:cubicBezTo>
                    <a:cubicBezTo>
                      <a:pt x="10955" y="7121"/>
                      <a:pt x="12362" y="6858"/>
                      <a:pt x="13067" y="6539"/>
                    </a:cubicBezTo>
                    <a:cubicBezTo>
                      <a:pt x="14690" y="5801"/>
                      <a:pt x="17762" y="4929"/>
                      <a:pt x="17762" y="4929"/>
                    </a:cubicBezTo>
                    <a:cubicBezTo>
                      <a:pt x="16128" y="41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34"/>
              <p:cNvSpPr/>
              <p:nvPr/>
            </p:nvSpPr>
            <p:spPr>
              <a:xfrm>
                <a:off x="3888164" y="3194487"/>
                <a:ext cx="211210" cy="241577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7637" extrusionOk="0">
                    <a:moveTo>
                      <a:pt x="5021" y="0"/>
                    </a:moveTo>
                    <a:cubicBezTo>
                      <a:pt x="4825" y="0"/>
                      <a:pt x="4598" y="39"/>
                      <a:pt x="4346" y="134"/>
                    </a:cubicBezTo>
                    <a:cubicBezTo>
                      <a:pt x="3121" y="593"/>
                      <a:pt x="3237" y="2648"/>
                      <a:pt x="3237" y="2648"/>
                    </a:cubicBezTo>
                    <a:cubicBezTo>
                      <a:pt x="3237" y="2648"/>
                      <a:pt x="2536" y="879"/>
                      <a:pt x="1605" y="879"/>
                    </a:cubicBezTo>
                    <a:cubicBezTo>
                      <a:pt x="1460" y="879"/>
                      <a:pt x="1310" y="921"/>
                      <a:pt x="1156" y="1020"/>
                    </a:cubicBezTo>
                    <a:cubicBezTo>
                      <a:pt x="1" y="1760"/>
                      <a:pt x="2953" y="2234"/>
                      <a:pt x="2945" y="3378"/>
                    </a:cubicBezTo>
                    <a:cubicBezTo>
                      <a:pt x="2945" y="3378"/>
                      <a:pt x="2155" y="2700"/>
                      <a:pt x="1545" y="2700"/>
                    </a:cubicBezTo>
                    <a:cubicBezTo>
                      <a:pt x="1278" y="2700"/>
                      <a:pt x="1046" y="2831"/>
                      <a:pt x="930" y="3205"/>
                    </a:cubicBezTo>
                    <a:cubicBezTo>
                      <a:pt x="645" y="4124"/>
                      <a:pt x="3529" y="2649"/>
                      <a:pt x="3381" y="7637"/>
                    </a:cubicBezTo>
                    <a:lnTo>
                      <a:pt x="3818" y="7637"/>
                    </a:lnTo>
                    <a:cubicBezTo>
                      <a:pt x="3818" y="7637"/>
                      <a:pt x="3589" y="5227"/>
                      <a:pt x="4066" y="4518"/>
                    </a:cubicBezTo>
                    <a:cubicBezTo>
                      <a:pt x="4384" y="4045"/>
                      <a:pt x="4746" y="3975"/>
                      <a:pt x="5105" y="3975"/>
                    </a:cubicBezTo>
                    <a:cubicBezTo>
                      <a:pt x="5257" y="3975"/>
                      <a:pt x="5409" y="3988"/>
                      <a:pt x="5556" y="3988"/>
                    </a:cubicBezTo>
                    <a:cubicBezTo>
                      <a:pt x="5813" y="3988"/>
                      <a:pt x="6058" y="3949"/>
                      <a:pt x="6272" y="3740"/>
                    </a:cubicBezTo>
                    <a:cubicBezTo>
                      <a:pt x="6676" y="3345"/>
                      <a:pt x="6144" y="2970"/>
                      <a:pt x="5394" y="2970"/>
                    </a:cubicBezTo>
                    <a:cubicBezTo>
                      <a:pt x="4977" y="2970"/>
                      <a:pt x="4494" y="3086"/>
                      <a:pt x="4066" y="3378"/>
                    </a:cubicBezTo>
                    <a:cubicBezTo>
                      <a:pt x="4066" y="3378"/>
                      <a:pt x="3938" y="2654"/>
                      <a:pt x="5266" y="2556"/>
                    </a:cubicBezTo>
                    <a:cubicBezTo>
                      <a:pt x="6594" y="2462"/>
                      <a:pt x="6504" y="2370"/>
                      <a:pt x="6274" y="1948"/>
                    </a:cubicBezTo>
                    <a:cubicBezTo>
                      <a:pt x="6146" y="1716"/>
                      <a:pt x="5902" y="1602"/>
                      <a:pt x="5605" y="1602"/>
                    </a:cubicBezTo>
                    <a:cubicBezTo>
                      <a:pt x="5080" y="1602"/>
                      <a:pt x="4393" y="1958"/>
                      <a:pt x="3908" y="2648"/>
                    </a:cubicBezTo>
                    <a:cubicBezTo>
                      <a:pt x="3908" y="2648"/>
                      <a:pt x="4067" y="1306"/>
                      <a:pt x="5513" y="779"/>
                    </a:cubicBezTo>
                    <a:cubicBezTo>
                      <a:pt x="6059" y="580"/>
                      <a:pt x="5775" y="0"/>
                      <a:pt x="50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34"/>
              <p:cNvSpPr/>
              <p:nvPr/>
            </p:nvSpPr>
            <p:spPr>
              <a:xfrm>
                <a:off x="3897274" y="3462130"/>
                <a:ext cx="26287" cy="2628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831" extrusionOk="0">
                    <a:moveTo>
                      <a:pt x="416" y="0"/>
                    </a:moveTo>
                    <a:cubicBezTo>
                      <a:pt x="187" y="0"/>
                      <a:pt x="0" y="186"/>
                      <a:pt x="0" y="416"/>
                    </a:cubicBezTo>
                    <a:cubicBezTo>
                      <a:pt x="0" y="645"/>
                      <a:pt x="187" y="831"/>
                      <a:pt x="416" y="831"/>
                    </a:cubicBezTo>
                    <a:cubicBezTo>
                      <a:pt x="645" y="831"/>
                      <a:pt x="831" y="645"/>
                      <a:pt x="831" y="416"/>
                    </a:cubicBezTo>
                    <a:cubicBezTo>
                      <a:pt x="831" y="186"/>
                      <a:pt x="645" y="0"/>
                      <a:pt x="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34"/>
              <p:cNvSpPr/>
              <p:nvPr/>
            </p:nvSpPr>
            <p:spPr>
              <a:xfrm>
                <a:off x="3783144" y="3462130"/>
                <a:ext cx="411918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3022" h="57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66" y="4332"/>
                      <a:pt x="4662" y="5350"/>
                      <a:pt x="7109" y="5605"/>
                    </a:cubicBezTo>
                    <a:cubicBezTo>
                      <a:pt x="7921" y="5689"/>
                      <a:pt x="8657" y="5722"/>
                      <a:pt x="9313" y="5722"/>
                    </a:cubicBezTo>
                    <a:cubicBezTo>
                      <a:pt x="11704" y="5722"/>
                      <a:pt x="13021" y="5281"/>
                      <a:pt x="13022" y="5281"/>
                    </a:cubicBezTo>
                    <a:lnTo>
                      <a:pt x="13022" y="5281"/>
                    </a:lnTo>
                    <a:cubicBezTo>
                      <a:pt x="13021" y="5281"/>
                      <a:pt x="11653" y="5523"/>
                      <a:pt x="9817" y="5523"/>
                    </a:cubicBezTo>
                    <a:cubicBezTo>
                      <a:pt x="8255" y="5523"/>
                      <a:pt x="6355" y="5348"/>
                      <a:pt x="4668" y="4701"/>
                    </a:cubicBezTo>
                    <a:cubicBezTo>
                      <a:pt x="1505" y="348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34"/>
              <p:cNvSpPr/>
              <p:nvPr/>
            </p:nvSpPr>
            <p:spPr>
              <a:xfrm>
                <a:off x="3810000" y="3480192"/>
                <a:ext cx="406541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431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255" y="2421"/>
                      <a:pt x="5317" y="3817"/>
                    </a:cubicBezTo>
                    <a:cubicBezTo>
                      <a:pt x="6410" y="4192"/>
                      <a:pt x="7712" y="4311"/>
                      <a:pt x="8922" y="4311"/>
                    </a:cubicBezTo>
                    <a:cubicBezTo>
                      <a:pt x="11023" y="4311"/>
                      <a:pt x="12851" y="3953"/>
                      <a:pt x="12851" y="3953"/>
                    </a:cubicBezTo>
                    <a:lnTo>
                      <a:pt x="12851" y="3953"/>
                    </a:lnTo>
                    <a:cubicBezTo>
                      <a:pt x="12851" y="3953"/>
                      <a:pt x="11511" y="4008"/>
                      <a:pt x="10073" y="4008"/>
                    </a:cubicBezTo>
                    <a:cubicBezTo>
                      <a:pt x="8992" y="4008"/>
                      <a:pt x="7857" y="3977"/>
                      <a:pt x="7195" y="3867"/>
                    </a:cubicBezTo>
                    <a:cubicBezTo>
                      <a:pt x="2579" y="309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34"/>
              <p:cNvSpPr/>
              <p:nvPr/>
            </p:nvSpPr>
            <p:spPr>
              <a:xfrm>
                <a:off x="4007323" y="3483640"/>
                <a:ext cx="298263" cy="189162"/>
              </a:xfrm>
              <a:custGeom>
                <a:avLst/>
                <a:gdLst/>
                <a:ahLst/>
                <a:cxnLst/>
                <a:rect l="l" t="t" r="r" b="b"/>
                <a:pathLst>
                  <a:path w="9429" h="598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012" y="1694"/>
                      <a:pt x="9428" y="5980"/>
                      <a:pt x="9428" y="5980"/>
                    </a:cubicBezTo>
                    <a:cubicBezTo>
                      <a:pt x="8435" y="2449"/>
                      <a:pt x="3155" y="835"/>
                      <a:pt x="3155" y="835"/>
                    </a:cubicBezTo>
                    <a:cubicBezTo>
                      <a:pt x="2633" y="715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34"/>
              <p:cNvSpPr/>
              <p:nvPr/>
            </p:nvSpPr>
            <p:spPr>
              <a:xfrm>
                <a:off x="3853558" y="3483608"/>
                <a:ext cx="288362" cy="106412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3364" extrusionOk="0">
                    <a:moveTo>
                      <a:pt x="1" y="0"/>
                    </a:moveTo>
                    <a:cubicBezTo>
                      <a:pt x="1" y="0"/>
                      <a:pt x="1768" y="1906"/>
                      <a:pt x="3940" y="2701"/>
                    </a:cubicBezTo>
                    <a:cubicBezTo>
                      <a:pt x="5542" y="3286"/>
                      <a:pt x="7594" y="3363"/>
                      <a:pt x="8563" y="3363"/>
                    </a:cubicBezTo>
                    <a:cubicBezTo>
                      <a:pt x="8908" y="3363"/>
                      <a:pt x="9116" y="3353"/>
                      <a:pt x="9116" y="3353"/>
                    </a:cubicBezTo>
                    <a:cubicBezTo>
                      <a:pt x="9116" y="3353"/>
                      <a:pt x="5655" y="3139"/>
                      <a:pt x="3888" y="2330"/>
                    </a:cubicBezTo>
                    <a:cubicBezTo>
                      <a:pt x="2319" y="16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34"/>
              <p:cNvSpPr/>
              <p:nvPr/>
            </p:nvSpPr>
            <p:spPr>
              <a:xfrm>
                <a:off x="4226758" y="3592266"/>
                <a:ext cx="12368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4" extrusionOk="0">
                    <a:moveTo>
                      <a:pt x="119" y="1"/>
                    </a:moveTo>
                    <a:cubicBezTo>
                      <a:pt x="0" y="1"/>
                      <a:pt x="316" y="253"/>
                      <a:pt x="378" y="253"/>
                    </a:cubicBezTo>
                    <a:cubicBezTo>
                      <a:pt x="387" y="253"/>
                      <a:pt x="390" y="248"/>
                      <a:pt x="386" y="236"/>
                    </a:cubicBezTo>
                    <a:cubicBezTo>
                      <a:pt x="366" y="168"/>
                      <a:pt x="132" y="2"/>
                      <a:pt x="132" y="2"/>
                    </a:cubicBezTo>
                    <a:cubicBezTo>
                      <a:pt x="127" y="1"/>
                      <a:pt x="123" y="1"/>
                      <a:pt x="1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34"/>
              <p:cNvSpPr/>
              <p:nvPr/>
            </p:nvSpPr>
            <p:spPr>
              <a:xfrm>
                <a:off x="4237576" y="3591791"/>
                <a:ext cx="12400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3" extrusionOk="0">
                    <a:moveTo>
                      <a:pt x="122" y="0"/>
                    </a:moveTo>
                    <a:cubicBezTo>
                      <a:pt x="1" y="0"/>
                      <a:pt x="315" y="252"/>
                      <a:pt x="379" y="252"/>
                    </a:cubicBezTo>
                    <a:cubicBezTo>
                      <a:pt x="388" y="252"/>
                      <a:pt x="392" y="247"/>
                      <a:pt x="388" y="234"/>
                    </a:cubicBezTo>
                    <a:cubicBezTo>
                      <a:pt x="368" y="167"/>
                      <a:pt x="133" y="1"/>
                      <a:pt x="133" y="1"/>
                    </a:cubicBezTo>
                    <a:cubicBezTo>
                      <a:pt x="129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34"/>
              <p:cNvSpPr/>
              <p:nvPr/>
            </p:nvSpPr>
            <p:spPr>
              <a:xfrm>
                <a:off x="4228308" y="3604001"/>
                <a:ext cx="12273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53" extrusionOk="0">
                    <a:moveTo>
                      <a:pt x="118" y="1"/>
                    </a:moveTo>
                    <a:cubicBezTo>
                      <a:pt x="0" y="1"/>
                      <a:pt x="313" y="253"/>
                      <a:pt x="374" y="253"/>
                    </a:cubicBezTo>
                    <a:cubicBezTo>
                      <a:pt x="384" y="253"/>
                      <a:pt x="387" y="247"/>
                      <a:pt x="383" y="235"/>
                    </a:cubicBezTo>
                    <a:cubicBezTo>
                      <a:pt x="365" y="167"/>
                      <a:pt x="130" y="1"/>
                      <a:pt x="130" y="1"/>
                    </a:cubicBezTo>
                    <a:cubicBezTo>
                      <a:pt x="125" y="1"/>
                      <a:pt x="121" y="1"/>
                      <a:pt x="1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34"/>
              <p:cNvSpPr/>
              <p:nvPr/>
            </p:nvSpPr>
            <p:spPr>
              <a:xfrm>
                <a:off x="4254595" y="3619217"/>
                <a:ext cx="1236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5" extrusionOk="0">
                    <a:moveTo>
                      <a:pt x="120" y="1"/>
                    </a:moveTo>
                    <a:cubicBezTo>
                      <a:pt x="1" y="1"/>
                      <a:pt x="314" y="254"/>
                      <a:pt x="377" y="254"/>
                    </a:cubicBezTo>
                    <a:cubicBezTo>
                      <a:pt x="387" y="254"/>
                      <a:pt x="391" y="249"/>
                      <a:pt x="387" y="236"/>
                    </a:cubicBezTo>
                    <a:cubicBezTo>
                      <a:pt x="367" y="168"/>
                      <a:pt x="132" y="2"/>
                      <a:pt x="132" y="2"/>
                    </a:cubicBezTo>
                    <a:cubicBezTo>
                      <a:pt x="128" y="1"/>
                      <a:pt x="124" y="1"/>
                      <a:pt x="1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34"/>
              <p:cNvSpPr/>
              <p:nvPr/>
            </p:nvSpPr>
            <p:spPr>
              <a:xfrm>
                <a:off x="4253519" y="3608651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2" y="0"/>
                    </a:moveTo>
                    <a:cubicBezTo>
                      <a:pt x="0" y="0"/>
                      <a:pt x="328" y="242"/>
                      <a:pt x="393" y="242"/>
                    </a:cubicBezTo>
                    <a:cubicBezTo>
                      <a:pt x="403" y="242"/>
                      <a:pt x="407" y="237"/>
                      <a:pt x="402" y="224"/>
                    </a:cubicBezTo>
                    <a:cubicBezTo>
                      <a:pt x="380" y="155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34"/>
              <p:cNvSpPr/>
              <p:nvPr/>
            </p:nvSpPr>
            <p:spPr>
              <a:xfrm>
                <a:off x="4241531" y="3604729"/>
                <a:ext cx="11103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78" extrusionOk="0">
                    <a:moveTo>
                      <a:pt x="101" y="0"/>
                    </a:moveTo>
                    <a:cubicBezTo>
                      <a:pt x="1" y="0"/>
                      <a:pt x="283" y="278"/>
                      <a:pt x="340" y="278"/>
                    </a:cubicBezTo>
                    <a:cubicBezTo>
                      <a:pt x="347" y="278"/>
                      <a:pt x="351" y="273"/>
                      <a:pt x="349" y="262"/>
                    </a:cubicBezTo>
                    <a:cubicBezTo>
                      <a:pt x="338" y="193"/>
                      <a:pt x="121" y="3"/>
                      <a:pt x="121" y="3"/>
                    </a:cubicBezTo>
                    <a:cubicBezTo>
                      <a:pt x="113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34"/>
              <p:cNvSpPr/>
              <p:nvPr/>
            </p:nvSpPr>
            <p:spPr>
              <a:xfrm>
                <a:off x="4179626" y="356076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0"/>
                    </a:moveTo>
                    <a:cubicBezTo>
                      <a:pt x="0" y="0"/>
                      <a:pt x="313" y="252"/>
                      <a:pt x="377" y="252"/>
                    </a:cubicBezTo>
                    <a:cubicBezTo>
                      <a:pt x="387" y="252"/>
                      <a:pt x="391" y="247"/>
                      <a:pt x="387" y="234"/>
                    </a:cubicBezTo>
                    <a:cubicBezTo>
                      <a:pt x="367" y="167"/>
                      <a:pt x="132" y="1"/>
                      <a:pt x="132" y="1"/>
                    </a:cubicBezTo>
                    <a:cubicBezTo>
                      <a:pt x="128" y="1"/>
                      <a:pt x="125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34"/>
              <p:cNvSpPr/>
              <p:nvPr/>
            </p:nvSpPr>
            <p:spPr>
              <a:xfrm>
                <a:off x="4197846" y="3560760"/>
                <a:ext cx="12337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53" extrusionOk="0">
                    <a:moveTo>
                      <a:pt x="121" y="0"/>
                    </a:moveTo>
                    <a:cubicBezTo>
                      <a:pt x="1" y="0"/>
                      <a:pt x="313" y="252"/>
                      <a:pt x="376" y="252"/>
                    </a:cubicBezTo>
                    <a:cubicBezTo>
                      <a:pt x="385" y="252"/>
                      <a:pt x="389" y="247"/>
                      <a:pt x="386" y="234"/>
                    </a:cubicBezTo>
                    <a:cubicBezTo>
                      <a:pt x="365" y="167"/>
                      <a:pt x="132" y="1"/>
                      <a:pt x="132" y="1"/>
                    </a:cubicBezTo>
                    <a:cubicBezTo>
                      <a:pt x="128" y="1"/>
                      <a:pt x="124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34"/>
              <p:cNvSpPr/>
              <p:nvPr/>
            </p:nvSpPr>
            <p:spPr>
              <a:xfrm>
                <a:off x="4181112" y="357569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1"/>
                    </a:moveTo>
                    <a:cubicBezTo>
                      <a:pt x="0" y="1"/>
                      <a:pt x="315" y="253"/>
                      <a:pt x="377" y="253"/>
                    </a:cubicBezTo>
                    <a:cubicBezTo>
                      <a:pt x="386" y="253"/>
                      <a:pt x="390" y="247"/>
                      <a:pt x="386" y="235"/>
                    </a:cubicBezTo>
                    <a:cubicBezTo>
                      <a:pt x="368" y="168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34"/>
              <p:cNvSpPr/>
              <p:nvPr/>
            </p:nvSpPr>
            <p:spPr>
              <a:xfrm>
                <a:off x="4207431" y="3590241"/>
                <a:ext cx="12400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4" extrusionOk="0">
                    <a:moveTo>
                      <a:pt x="122" y="1"/>
                    </a:moveTo>
                    <a:cubicBezTo>
                      <a:pt x="0" y="1"/>
                      <a:pt x="315" y="254"/>
                      <a:pt x="378" y="254"/>
                    </a:cubicBezTo>
                    <a:cubicBezTo>
                      <a:pt x="387" y="254"/>
                      <a:pt x="391" y="248"/>
                      <a:pt x="388" y="236"/>
                    </a:cubicBezTo>
                    <a:cubicBezTo>
                      <a:pt x="367" y="167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34"/>
              <p:cNvSpPr/>
              <p:nvPr/>
            </p:nvSpPr>
            <p:spPr>
              <a:xfrm>
                <a:off x="4214738" y="3575722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3" y="0"/>
                    </a:moveTo>
                    <a:cubicBezTo>
                      <a:pt x="1" y="0"/>
                      <a:pt x="328" y="242"/>
                      <a:pt x="394" y="242"/>
                    </a:cubicBezTo>
                    <a:cubicBezTo>
                      <a:pt x="404" y="242"/>
                      <a:pt x="407" y="237"/>
                      <a:pt x="403" y="224"/>
                    </a:cubicBezTo>
                    <a:cubicBezTo>
                      <a:pt x="380" y="154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34"/>
              <p:cNvSpPr/>
              <p:nvPr/>
            </p:nvSpPr>
            <p:spPr>
              <a:xfrm>
                <a:off x="4198257" y="3575089"/>
                <a:ext cx="11135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1" extrusionOk="0">
                    <a:moveTo>
                      <a:pt x="102" y="1"/>
                    </a:moveTo>
                    <a:cubicBezTo>
                      <a:pt x="0" y="1"/>
                      <a:pt x="284" y="280"/>
                      <a:pt x="340" y="280"/>
                    </a:cubicBezTo>
                    <a:cubicBezTo>
                      <a:pt x="348" y="280"/>
                      <a:pt x="352" y="275"/>
                      <a:pt x="350" y="264"/>
                    </a:cubicBezTo>
                    <a:cubicBezTo>
                      <a:pt x="338" y="194"/>
                      <a:pt x="122" y="3"/>
                      <a:pt x="122" y="3"/>
                    </a:cubicBezTo>
                    <a:cubicBezTo>
                      <a:pt x="114" y="2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34"/>
              <p:cNvSpPr/>
              <p:nvPr/>
            </p:nvSpPr>
            <p:spPr>
              <a:xfrm>
                <a:off x="4123731" y="345210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0" y="59"/>
                      <a:pt x="78" y="76"/>
                      <a:pt x="177" y="76"/>
                    </a:cubicBezTo>
                    <a:cubicBezTo>
                      <a:pt x="301" y="76"/>
                      <a:pt x="457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34"/>
              <p:cNvSpPr/>
              <p:nvPr/>
            </p:nvSpPr>
            <p:spPr>
              <a:xfrm>
                <a:off x="4131513" y="3444510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5" y="1"/>
                    </a:moveTo>
                    <a:cubicBezTo>
                      <a:pt x="175" y="1"/>
                      <a:pt x="63" y="13"/>
                      <a:pt x="63" y="13"/>
                    </a:cubicBezTo>
                    <a:cubicBezTo>
                      <a:pt x="0" y="58"/>
                      <a:pt x="81" y="75"/>
                      <a:pt x="182" y="75"/>
                    </a:cubicBezTo>
                    <a:cubicBezTo>
                      <a:pt x="305" y="75"/>
                      <a:pt x="458" y="50"/>
                      <a:pt x="411" y="19"/>
                    </a:cubicBezTo>
                    <a:cubicBezTo>
                      <a:pt x="387" y="5"/>
                      <a:pt x="333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34"/>
              <p:cNvSpPr/>
              <p:nvPr/>
            </p:nvSpPr>
            <p:spPr>
              <a:xfrm>
                <a:off x="4132620" y="345985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1"/>
                    </a:moveTo>
                    <a:cubicBezTo>
                      <a:pt x="175" y="1"/>
                      <a:pt x="62" y="14"/>
                      <a:pt x="62" y="14"/>
                    </a:cubicBezTo>
                    <a:cubicBezTo>
                      <a:pt x="1" y="59"/>
                      <a:pt x="80" y="76"/>
                      <a:pt x="180" y="76"/>
                    </a:cubicBezTo>
                    <a:cubicBezTo>
                      <a:pt x="303" y="76"/>
                      <a:pt x="458" y="50"/>
                      <a:pt x="409" y="19"/>
                    </a:cubicBezTo>
                    <a:cubicBezTo>
                      <a:pt x="386" y="5"/>
                      <a:pt x="332" y="1"/>
                      <a:pt x="2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34"/>
              <p:cNvSpPr/>
              <p:nvPr/>
            </p:nvSpPr>
            <p:spPr>
              <a:xfrm>
                <a:off x="4162449" y="3453684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3" y="14"/>
                      <a:pt x="63" y="14"/>
                    </a:cubicBezTo>
                    <a:cubicBezTo>
                      <a:pt x="0" y="59"/>
                      <a:pt x="79" y="76"/>
                      <a:pt x="178" y="76"/>
                    </a:cubicBezTo>
                    <a:cubicBezTo>
                      <a:pt x="301" y="76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34"/>
              <p:cNvSpPr/>
              <p:nvPr/>
            </p:nvSpPr>
            <p:spPr>
              <a:xfrm>
                <a:off x="4155079" y="3446029"/>
                <a:ext cx="14393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82" extrusionOk="0">
                    <a:moveTo>
                      <a:pt x="305" y="1"/>
                    </a:moveTo>
                    <a:cubicBezTo>
                      <a:pt x="199" y="1"/>
                      <a:pt x="52" y="24"/>
                      <a:pt x="52" y="24"/>
                    </a:cubicBezTo>
                    <a:cubicBezTo>
                      <a:pt x="1" y="66"/>
                      <a:pt x="57" y="81"/>
                      <a:pt x="138" y="81"/>
                    </a:cubicBezTo>
                    <a:cubicBezTo>
                      <a:pt x="265" y="81"/>
                      <a:pt x="454" y="44"/>
                      <a:pt x="399" y="14"/>
                    </a:cubicBezTo>
                    <a:cubicBezTo>
                      <a:pt x="381" y="4"/>
                      <a:pt x="346" y="1"/>
                      <a:pt x="30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34"/>
              <p:cNvSpPr/>
              <p:nvPr/>
            </p:nvSpPr>
            <p:spPr>
              <a:xfrm>
                <a:off x="4141856" y="3452197"/>
                <a:ext cx="14772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1" extrusionOk="0">
                    <a:moveTo>
                      <a:pt x="97" y="1"/>
                    </a:moveTo>
                    <a:cubicBezTo>
                      <a:pt x="95" y="1"/>
                      <a:pt x="94" y="1"/>
                      <a:pt x="94" y="1"/>
                    </a:cubicBezTo>
                    <a:cubicBezTo>
                      <a:pt x="1" y="53"/>
                      <a:pt x="174" y="81"/>
                      <a:pt x="308" y="81"/>
                    </a:cubicBezTo>
                    <a:cubicBezTo>
                      <a:pt x="396" y="81"/>
                      <a:pt x="467" y="69"/>
                      <a:pt x="436" y="44"/>
                    </a:cubicBezTo>
                    <a:cubicBezTo>
                      <a:pt x="385" y="2"/>
                      <a:pt x="128" y="1"/>
                      <a:pt x="9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34"/>
              <p:cNvSpPr/>
              <p:nvPr/>
            </p:nvSpPr>
            <p:spPr>
              <a:xfrm>
                <a:off x="4056227" y="3452608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0"/>
                    </a:moveTo>
                    <a:cubicBezTo>
                      <a:pt x="175" y="0"/>
                      <a:pt x="63" y="14"/>
                      <a:pt x="63" y="14"/>
                    </a:cubicBezTo>
                    <a:cubicBezTo>
                      <a:pt x="0" y="59"/>
                      <a:pt x="80" y="76"/>
                      <a:pt x="179" y="76"/>
                    </a:cubicBezTo>
                    <a:cubicBezTo>
                      <a:pt x="303" y="76"/>
                      <a:pt x="458" y="49"/>
                      <a:pt x="409" y="19"/>
                    </a:cubicBezTo>
                    <a:cubicBezTo>
                      <a:pt x="386" y="5"/>
                      <a:pt x="333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34"/>
              <p:cNvSpPr/>
              <p:nvPr/>
            </p:nvSpPr>
            <p:spPr>
              <a:xfrm>
                <a:off x="4071569" y="3443625"/>
                <a:ext cx="14488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5" extrusionOk="0">
                    <a:moveTo>
                      <a:pt x="274" y="0"/>
                    </a:moveTo>
                    <a:cubicBezTo>
                      <a:pt x="174" y="0"/>
                      <a:pt x="62" y="13"/>
                      <a:pt x="62" y="13"/>
                    </a:cubicBezTo>
                    <a:cubicBezTo>
                      <a:pt x="0" y="58"/>
                      <a:pt x="82" y="75"/>
                      <a:pt x="182" y="75"/>
                    </a:cubicBezTo>
                    <a:cubicBezTo>
                      <a:pt x="306" y="75"/>
                      <a:pt x="458" y="49"/>
                      <a:pt x="410" y="18"/>
                    </a:cubicBezTo>
                    <a:cubicBezTo>
                      <a:pt x="386" y="4"/>
                      <a:pt x="332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34"/>
              <p:cNvSpPr/>
              <p:nvPr/>
            </p:nvSpPr>
            <p:spPr>
              <a:xfrm>
                <a:off x="4073435" y="3461845"/>
                <a:ext cx="14519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6" extrusionOk="0">
                    <a:moveTo>
                      <a:pt x="279" y="0"/>
                    </a:moveTo>
                    <a:cubicBezTo>
                      <a:pt x="179" y="0"/>
                      <a:pt x="63" y="14"/>
                      <a:pt x="63" y="14"/>
                    </a:cubicBezTo>
                    <a:cubicBezTo>
                      <a:pt x="1" y="59"/>
                      <a:pt x="79" y="76"/>
                      <a:pt x="178" y="76"/>
                    </a:cubicBezTo>
                    <a:cubicBezTo>
                      <a:pt x="302" y="76"/>
                      <a:pt x="458" y="49"/>
                      <a:pt x="409" y="18"/>
                    </a:cubicBezTo>
                    <a:cubicBezTo>
                      <a:pt x="387" y="4"/>
                      <a:pt x="335" y="0"/>
                      <a:pt x="2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34"/>
              <p:cNvSpPr/>
              <p:nvPr/>
            </p:nvSpPr>
            <p:spPr>
              <a:xfrm>
                <a:off x="4105669" y="3459125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1" y="58"/>
                      <a:pt x="80" y="75"/>
                      <a:pt x="180" y="75"/>
                    </a:cubicBezTo>
                    <a:cubicBezTo>
                      <a:pt x="303" y="75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34"/>
              <p:cNvSpPr/>
              <p:nvPr/>
            </p:nvSpPr>
            <p:spPr>
              <a:xfrm>
                <a:off x="4102158" y="3444795"/>
                <a:ext cx="14361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2" extrusionOk="0">
                    <a:moveTo>
                      <a:pt x="308" y="1"/>
                    </a:moveTo>
                    <a:cubicBezTo>
                      <a:pt x="201" y="1"/>
                      <a:pt x="51" y="24"/>
                      <a:pt x="51" y="24"/>
                    </a:cubicBezTo>
                    <a:cubicBezTo>
                      <a:pt x="1" y="66"/>
                      <a:pt x="55" y="81"/>
                      <a:pt x="136" y="81"/>
                    </a:cubicBezTo>
                    <a:cubicBezTo>
                      <a:pt x="263" y="81"/>
                      <a:pt x="454" y="43"/>
                      <a:pt x="398" y="13"/>
                    </a:cubicBezTo>
                    <a:cubicBezTo>
                      <a:pt x="380" y="4"/>
                      <a:pt x="347" y="1"/>
                      <a:pt x="3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34"/>
              <p:cNvSpPr/>
              <p:nvPr/>
            </p:nvSpPr>
            <p:spPr>
              <a:xfrm>
                <a:off x="4086278" y="3452672"/>
                <a:ext cx="14741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" extrusionOk="0">
                    <a:moveTo>
                      <a:pt x="97" y="0"/>
                    </a:moveTo>
                    <a:cubicBezTo>
                      <a:pt x="95" y="0"/>
                      <a:pt x="94" y="0"/>
                      <a:pt x="94" y="0"/>
                    </a:cubicBezTo>
                    <a:cubicBezTo>
                      <a:pt x="0" y="52"/>
                      <a:pt x="173" y="80"/>
                      <a:pt x="307" y="80"/>
                    </a:cubicBezTo>
                    <a:cubicBezTo>
                      <a:pt x="395" y="80"/>
                      <a:pt x="466" y="68"/>
                      <a:pt x="434" y="43"/>
                    </a:cubicBezTo>
                    <a:cubicBezTo>
                      <a:pt x="385" y="1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34"/>
              <p:cNvSpPr/>
              <p:nvPr/>
            </p:nvSpPr>
            <p:spPr>
              <a:xfrm>
                <a:off x="4173837" y="3461023"/>
                <a:ext cx="14424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80" extrusionOk="0">
                    <a:moveTo>
                      <a:pt x="297" y="0"/>
                    </a:moveTo>
                    <a:cubicBezTo>
                      <a:pt x="192" y="0"/>
                      <a:pt x="56" y="20"/>
                      <a:pt x="56" y="20"/>
                    </a:cubicBezTo>
                    <a:cubicBezTo>
                      <a:pt x="0" y="63"/>
                      <a:pt x="64" y="79"/>
                      <a:pt x="152" y="79"/>
                    </a:cubicBezTo>
                    <a:cubicBezTo>
                      <a:pt x="279" y="79"/>
                      <a:pt x="456" y="46"/>
                      <a:pt x="404" y="15"/>
                    </a:cubicBezTo>
                    <a:cubicBezTo>
                      <a:pt x="385" y="4"/>
                      <a:pt x="344" y="0"/>
                      <a:pt x="2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34"/>
              <p:cNvSpPr/>
              <p:nvPr/>
            </p:nvSpPr>
            <p:spPr>
              <a:xfrm>
                <a:off x="4181682" y="3443308"/>
                <a:ext cx="14424" cy="2467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8" extrusionOk="0">
                    <a:moveTo>
                      <a:pt x="296" y="1"/>
                    </a:moveTo>
                    <a:cubicBezTo>
                      <a:pt x="192" y="1"/>
                      <a:pt x="56" y="20"/>
                      <a:pt x="56" y="20"/>
                    </a:cubicBezTo>
                    <a:cubicBezTo>
                      <a:pt x="0" y="62"/>
                      <a:pt x="64" y="78"/>
                      <a:pt x="152" y="78"/>
                    </a:cubicBezTo>
                    <a:cubicBezTo>
                      <a:pt x="279" y="78"/>
                      <a:pt x="456" y="46"/>
                      <a:pt x="403" y="15"/>
                    </a:cubicBezTo>
                    <a:cubicBezTo>
                      <a:pt x="383" y="4"/>
                      <a:pt x="343" y="1"/>
                      <a:pt x="2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34"/>
              <p:cNvSpPr/>
              <p:nvPr/>
            </p:nvSpPr>
            <p:spPr>
              <a:xfrm>
                <a:off x="4194873" y="3461592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1" y="63"/>
                      <a:pt x="65" y="78"/>
                      <a:pt x="154" y="78"/>
                    </a:cubicBezTo>
                    <a:cubicBezTo>
                      <a:pt x="280" y="78"/>
                      <a:pt x="456" y="46"/>
                      <a:pt x="404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34"/>
              <p:cNvSpPr/>
              <p:nvPr/>
            </p:nvSpPr>
            <p:spPr>
              <a:xfrm>
                <a:off x="4224512" y="3454569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0" y="63"/>
                      <a:pt x="65" y="78"/>
                      <a:pt x="153" y="78"/>
                    </a:cubicBezTo>
                    <a:cubicBezTo>
                      <a:pt x="280" y="78"/>
                      <a:pt x="455" y="46"/>
                      <a:pt x="403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34"/>
              <p:cNvSpPr/>
              <p:nvPr/>
            </p:nvSpPr>
            <p:spPr>
              <a:xfrm>
                <a:off x="4207051" y="3446029"/>
                <a:ext cx="14330" cy="275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7" extrusionOk="0">
                    <a:moveTo>
                      <a:pt x="316" y="0"/>
                    </a:moveTo>
                    <a:cubicBezTo>
                      <a:pt x="210" y="0"/>
                      <a:pt x="46" y="31"/>
                      <a:pt x="46" y="31"/>
                    </a:cubicBezTo>
                    <a:cubicBezTo>
                      <a:pt x="0" y="72"/>
                      <a:pt x="46" y="86"/>
                      <a:pt x="118" y="86"/>
                    </a:cubicBezTo>
                    <a:cubicBezTo>
                      <a:pt x="244" y="86"/>
                      <a:pt x="453" y="41"/>
                      <a:pt x="392" y="11"/>
                    </a:cubicBezTo>
                    <a:cubicBezTo>
                      <a:pt x="377" y="3"/>
                      <a:pt x="350" y="0"/>
                      <a:pt x="31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34"/>
              <p:cNvSpPr/>
              <p:nvPr/>
            </p:nvSpPr>
            <p:spPr>
              <a:xfrm>
                <a:off x="4191266" y="3452134"/>
                <a:ext cx="14709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5" extrusionOk="0">
                    <a:moveTo>
                      <a:pt x="156" y="0"/>
                    </a:moveTo>
                    <a:cubicBezTo>
                      <a:pt x="114" y="0"/>
                      <a:pt x="85" y="1"/>
                      <a:pt x="85" y="1"/>
                    </a:cubicBezTo>
                    <a:cubicBezTo>
                      <a:pt x="1" y="52"/>
                      <a:pt x="144" y="75"/>
                      <a:pt x="272" y="75"/>
                    </a:cubicBezTo>
                    <a:cubicBezTo>
                      <a:pt x="373" y="75"/>
                      <a:pt x="464" y="61"/>
                      <a:pt x="429" y="34"/>
                    </a:cubicBezTo>
                    <a:cubicBezTo>
                      <a:pt x="391" y="5"/>
                      <a:pt x="245" y="0"/>
                      <a:pt x="15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9" name="Google Shape;6509;p34"/>
            <p:cNvSpPr/>
            <p:nvPr/>
          </p:nvSpPr>
          <p:spPr>
            <a:xfrm>
              <a:off x="1690675" y="-184000"/>
              <a:ext cx="2414500" cy="653875"/>
            </a:xfrm>
            <a:custGeom>
              <a:avLst/>
              <a:gdLst/>
              <a:ahLst/>
              <a:cxnLst/>
              <a:rect l="l" t="t" r="r" b="b"/>
              <a:pathLst>
                <a:path w="96580" h="26155" extrusionOk="0">
                  <a:moveTo>
                    <a:pt x="0" y="0"/>
                  </a:moveTo>
                  <a:cubicBezTo>
                    <a:pt x="4877" y="4877"/>
                    <a:pt x="4430" y="14237"/>
                    <a:pt x="10214" y="17996"/>
                  </a:cubicBezTo>
                  <a:cubicBezTo>
                    <a:pt x="15165" y="21213"/>
                    <a:pt x="21996" y="22104"/>
                    <a:pt x="27724" y="20671"/>
                  </a:cubicBezTo>
                  <a:cubicBezTo>
                    <a:pt x="33156" y="19312"/>
                    <a:pt x="37695" y="14082"/>
                    <a:pt x="43288" y="14348"/>
                  </a:cubicBezTo>
                  <a:cubicBezTo>
                    <a:pt x="47580" y="14552"/>
                    <a:pt x="50633" y="18810"/>
                    <a:pt x="54232" y="21157"/>
                  </a:cubicBezTo>
                  <a:cubicBezTo>
                    <a:pt x="58850" y="24168"/>
                    <a:pt x="64538" y="25666"/>
                    <a:pt x="70039" y="26021"/>
                  </a:cubicBezTo>
                  <a:cubicBezTo>
                    <a:pt x="78346" y="26557"/>
                    <a:pt x="88148" y="23197"/>
                    <a:pt x="93142" y="16537"/>
                  </a:cubicBezTo>
                  <a:cubicBezTo>
                    <a:pt x="96500" y="12059"/>
                    <a:pt x="97158" y="5489"/>
                    <a:pt x="96061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510" name="Google Shape;6510;p34"/>
            <p:cNvSpPr/>
            <p:nvPr/>
          </p:nvSpPr>
          <p:spPr>
            <a:xfrm>
              <a:off x="7723434" y="-75800"/>
              <a:ext cx="1609050" cy="2079300"/>
            </a:xfrm>
            <a:custGeom>
              <a:avLst/>
              <a:gdLst/>
              <a:ahLst/>
              <a:cxnLst/>
              <a:rect l="l" t="t" r="r" b="b"/>
              <a:pathLst>
                <a:path w="64362" h="83172" extrusionOk="0">
                  <a:moveTo>
                    <a:pt x="403" y="0"/>
                  </a:moveTo>
                  <a:cubicBezTo>
                    <a:pt x="403" y="3904"/>
                    <a:pt x="-934" y="8524"/>
                    <a:pt x="1375" y="11673"/>
                  </a:cubicBezTo>
                  <a:cubicBezTo>
                    <a:pt x="3242" y="14219"/>
                    <a:pt x="6537" y="15729"/>
                    <a:pt x="9644" y="16294"/>
                  </a:cubicBezTo>
                  <a:cubicBezTo>
                    <a:pt x="22752" y="18678"/>
                    <a:pt x="41944" y="12895"/>
                    <a:pt x="48798" y="24319"/>
                  </a:cubicBezTo>
                  <a:cubicBezTo>
                    <a:pt x="54281" y="33458"/>
                    <a:pt x="38251" y="44793"/>
                    <a:pt x="40529" y="55205"/>
                  </a:cubicBezTo>
                  <a:cubicBezTo>
                    <a:pt x="43147" y="67170"/>
                    <a:pt x="52741" y="79304"/>
                    <a:pt x="64362" y="8317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511" name="Google Shape;6511;p34"/>
            <p:cNvSpPr/>
            <p:nvPr/>
          </p:nvSpPr>
          <p:spPr>
            <a:xfrm>
              <a:off x="-212800" y="2003500"/>
              <a:ext cx="1592900" cy="3204050"/>
            </a:xfrm>
            <a:custGeom>
              <a:avLst/>
              <a:gdLst/>
              <a:ahLst/>
              <a:cxnLst/>
              <a:rect l="l" t="t" r="r" b="b"/>
              <a:pathLst>
                <a:path w="63716" h="128162" extrusionOk="0">
                  <a:moveTo>
                    <a:pt x="0" y="0"/>
                  </a:moveTo>
                  <a:cubicBezTo>
                    <a:pt x="10318" y="0"/>
                    <a:pt x="21491" y="11578"/>
                    <a:pt x="21887" y="21888"/>
                  </a:cubicBezTo>
                  <a:cubicBezTo>
                    <a:pt x="22075" y="26772"/>
                    <a:pt x="22495" y="32049"/>
                    <a:pt x="20428" y="36479"/>
                  </a:cubicBezTo>
                  <a:cubicBezTo>
                    <a:pt x="17729" y="42264"/>
                    <a:pt x="12465" y="48699"/>
                    <a:pt x="14591" y="54718"/>
                  </a:cubicBezTo>
                  <a:cubicBezTo>
                    <a:pt x="16710" y="60718"/>
                    <a:pt x="24716" y="64189"/>
                    <a:pt x="25292" y="70526"/>
                  </a:cubicBezTo>
                  <a:cubicBezTo>
                    <a:pt x="26082" y="79220"/>
                    <a:pt x="16766" y="88496"/>
                    <a:pt x="20671" y="96304"/>
                  </a:cubicBezTo>
                  <a:cubicBezTo>
                    <a:pt x="22320" y="99602"/>
                    <a:pt x="23976" y="103117"/>
                    <a:pt x="26751" y="105545"/>
                  </a:cubicBezTo>
                  <a:cubicBezTo>
                    <a:pt x="33833" y="111743"/>
                    <a:pt x="44934" y="110510"/>
                    <a:pt x="53745" y="113814"/>
                  </a:cubicBezTo>
                  <a:cubicBezTo>
                    <a:pt x="59198" y="115859"/>
                    <a:pt x="63716" y="122338"/>
                    <a:pt x="63716" y="12816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512" name="Google Shape;6512;p34"/>
            <p:cNvSpPr/>
            <p:nvPr/>
          </p:nvSpPr>
          <p:spPr>
            <a:xfrm>
              <a:off x="7818600" y="4385807"/>
              <a:ext cx="1538200" cy="809575"/>
            </a:xfrm>
            <a:custGeom>
              <a:avLst/>
              <a:gdLst/>
              <a:ahLst/>
              <a:cxnLst/>
              <a:rect l="l" t="t" r="r" b="b"/>
              <a:pathLst>
                <a:path w="61528" h="32383" extrusionOk="0">
                  <a:moveTo>
                    <a:pt x="61528" y="5146"/>
                  </a:moveTo>
                  <a:cubicBezTo>
                    <a:pt x="56052" y="-330"/>
                    <a:pt x="44687" y="-1841"/>
                    <a:pt x="38425" y="2714"/>
                  </a:cubicBezTo>
                  <a:cubicBezTo>
                    <a:pt x="32961" y="6689"/>
                    <a:pt x="34253" y="17201"/>
                    <a:pt x="28210" y="20224"/>
                  </a:cubicBezTo>
                  <a:cubicBezTo>
                    <a:pt x="21464" y="23599"/>
                    <a:pt x="13015" y="18146"/>
                    <a:pt x="5594" y="19494"/>
                  </a:cubicBezTo>
                  <a:cubicBezTo>
                    <a:pt x="986" y="20331"/>
                    <a:pt x="1481" y="27940"/>
                    <a:pt x="0" y="3238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6513" name="Google Shape;6513;p34"/>
            <p:cNvGrpSpPr/>
            <p:nvPr/>
          </p:nvGrpSpPr>
          <p:grpSpPr>
            <a:xfrm>
              <a:off x="-60426" y="3333331"/>
              <a:ext cx="854393" cy="1810000"/>
              <a:chOff x="2516072" y="2505974"/>
              <a:chExt cx="542782" cy="1149937"/>
            </a:xfrm>
          </p:grpSpPr>
          <p:sp>
            <p:nvSpPr>
              <p:cNvPr id="6514" name="Google Shape;6514;p34"/>
              <p:cNvSpPr/>
              <p:nvPr/>
            </p:nvSpPr>
            <p:spPr>
              <a:xfrm>
                <a:off x="2693594" y="2505974"/>
                <a:ext cx="187359" cy="252807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7992" extrusionOk="0">
                    <a:moveTo>
                      <a:pt x="2840" y="1"/>
                    </a:moveTo>
                    <a:lnTo>
                      <a:pt x="0" y="4837"/>
                    </a:lnTo>
                    <a:lnTo>
                      <a:pt x="0" y="7992"/>
                    </a:lnTo>
                    <a:lnTo>
                      <a:pt x="5922" y="7992"/>
                    </a:lnTo>
                    <a:lnTo>
                      <a:pt x="5922" y="4346"/>
                    </a:lnTo>
                    <a:lnTo>
                      <a:pt x="28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34"/>
              <p:cNvSpPr/>
              <p:nvPr/>
            </p:nvSpPr>
            <p:spPr>
              <a:xfrm>
                <a:off x="2516072" y="3445491"/>
                <a:ext cx="542782" cy="210419"/>
              </a:xfrm>
              <a:custGeom>
                <a:avLst/>
                <a:gdLst/>
                <a:ahLst/>
                <a:cxnLst/>
                <a:rect l="l" t="t" r="r" b="b"/>
                <a:pathLst>
                  <a:path w="17159" h="6652" extrusionOk="0">
                    <a:moveTo>
                      <a:pt x="9211" y="0"/>
                    </a:moveTo>
                    <a:cubicBezTo>
                      <a:pt x="9097" y="0"/>
                      <a:pt x="8981" y="3"/>
                      <a:pt x="8864" y="9"/>
                    </a:cubicBezTo>
                    <a:cubicBezTo>
                      <a:pt x="3298" y="306"/>
                      <a:pt x="1" y="6652"/>
                      <a:pt x="1" y="6652"/>
                    </a:cubicBezTo>
                    <a:lnTo>
                      <a:pt x="17159" y="6652"/>
                    </a:lnTo>
                    <a:cubicBezTo>
                      <a:pt x="17159" y="6652"/>
                      <a:pt x="14543" y="0"/>
                      <a:pt x="92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34"/>
              <p:cNvSpPr/>
              <p:nvPr/>
            </p:nvSpPr>
            <p:spPr>
              <a:xfrm>
                <a:off x="2650732" y="2737682"/>
                <a:ext cx="273463" cy="824533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26066" extrusionOk="0">
                    <a:moveTo>
                      <a:pt x="7448" y="1"/>
                    </a:moveTo>
                    <a:lnTo>
                      <a:pt x="1198" y="95"/>
                    </a:lnTo>
                    <a:lnTo>
                      <a:pt x="1" y="25843"/>
                    </a:lnTo>
                    <a:lnTo>
                      <a:pt x="8645" y="26065"/>
                    </a:lnTo>
                    <a:lnTo>
                      <a:pt x="7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34"/>
              <p:cNvSpPr/>
              <p:nvPr/>
            </p:nvSpPr>
            <p:spPr>
              <a:xfrm>
                <a:off x="2668731" y="2731956"/>
                <a:ext cx="237086" cy="128301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056" extrusionOk="0">
                    <a:moveTo>
                      <a:pt x="0" y="0"/>
                    </a:moveTo>
                    <a:lnTo>
                      <a:pt x="0" y="4055"/>
                    </a:lnTo>
                    <a:lnTo>
                      <a:pt x="7495" y="4055"/>
                    </a:lnTo>
                    <a:lnTo>
                      <a:pt x="7495" y="0"/>
                    </a:lnTo>
                    <a:close/>
                  </a:path>
                </a:pathLst>
              </a:custGeom>
              <a:solidFill>
                <a:srgbClr val="F0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34"/>
              <p:cNvSpPr/>
              <p:nvPr/>
            </p:nvSpPr>
            <p:spPr>
              <a:xfrm>
                <a:off x="2675690" y="2908403"/>
                <a:ext cx="223547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3463" extrusionOk="0">
                    <a:moveTo>
                      <a:pt x="162" y="1"/>
                    </a:moveTo>
                    <a:lnTo>
                      <a:pt x="1" y="3463"/>
                    </a:lnTo>
                    <a:lnTo>
                      <a:pt x="7067" y="3463"/>
                    </a:lnTo>
                    <a:lnTo>
                      <a:pt x="69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34"/>
              <p:cNvSpPr/>
              <p:nvPr/>
            </p:nvSpPr>
            <p:spPr>
              <a:xfrm>
                <a:off x="2668731" y="3095193"/>
                <a:ext cx="239078" cy="109512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462" extrusionOk="0">
                    <a:moveTo>
                      <a:pt x="106" y="1"/>
                    </a:moveTo>
                    <a:lnTo>
                      <a:pt x="0" y="3462"/>
                    </a:lnTo>
                    <a:lnTo>
                      <a:pt x="7558" y="3462"/>
                    </a:lnTo>
                    <a:lnTo>
                      <a:pt x="73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34"/>
              <p:cNvSpPr/>
              <p:nvPr/>
            </p:nvSpPr>
            <p:spPr>
              <a:xfrm>
                <a:off x="2650732" y="3452672"/>
                <a:ext cx="273463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3463" extrusionOk="0">
                    <a:moveTo>
                      <a:pt x="8486" y="0"/>
                    </a:moveTo>
                    <a:lnTo>
                      <a:pt x="150" y="34"/>
                    </a:lnTo>
                    <a:lnTo>
                      <a:pt x="1" y="3462"/>
                    </a:lnTo>
                    <a:lnTo>
                      <a:pt x="8645" y="3462"/>
                    </a:lnTo>
                    <a:lnTo>
                      <a:pt x="84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34"/>
              <p:cNvSpPr/>
              <p:nvPr/>
            </p:nvSpPr>
            <p:spPr>
              <a:xfrm>
                <a:off x="2659114" y="3265091"/>
                <a:ext cx="256476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463" extrusionOk="0">
                    <a:moveTo>
                      <a:pt x="161" y="1"/>
                    </a:moveTo>
                    <a:lnTo>
                      <a:pt x="1" y="3463"/>
                    </a:lnTo>
                    <a:lnTo>
                      <a:pt x="8108" y="3463"/>
                    </a:lnTo>
                    <a:lnTo>
                      <a:pt x="7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34"/>
              <p:cNvSpPr/>
              <p:nvPr/>
            </p:nvSpPr>
            <p:spPr>
              <a:xfrm>
                <a:off x="2720007" y="3386718"/>
                <a:ext cx="119729" cy="175497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5548" extrusionOk="0">
                    <a:moveTo>
                      <a:pt x="2139" y="0"/>
                    </a:moveTo>
                    <a:cubicBezTo>
                      <a:pt x="2137" y="0"/>
                      <a:pt x="2134" y="0"/>
                      <a:pt x="2132" y="0"/>
                    </a:cubicBezTo>
                    <a:cubicBezTo>
                      <a:pt x="306" y="22"/>
                      <a:pt x="0" y="5547"/>
                      <a:pt x="0" y="5547"/>
                    </a:cubicBezTo>
                    <a:lnTo>
                      <a:pt x="3784" y="5547"/>
                    </a:lnTo>
                    <a:cubicBezTo>
                      <a:pt x="3784" y="5547"/>
                      <a:pt x="3627" y="0"/>
                      <a:pt x="2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34"/>
              <p:cNvSpPr/>
              <p:nvPr/>
            </p:nvSpPr>
            <p:spPr>
              <a:xfrm>
                <a:off x="2704444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34"/>
              <p:cNvSpPr/>
              <p:nvPr/>
            </p:nvSpPr>
            <p:spPr>
              <a:xfrm>
                <a:off x="272918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34"/>
              <p:cNvSpPr/>
              <p:nvPr/>
            </p:nvSpPr>
            <p:spPr>
              <a:xfrm>
                <a:off x="2752905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34"/>
              <p:cNvSpPr/>
              <p:nvPr/>
            </p:nvSpPr>
            <p:spPr>
              <a:xfrm>
                <a:off x="277761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0" y="1"/>
                    </a:moveTo>
                    <a:lnTo>
                      <a:pt x="0" y="2189"/>
                    </a:lnTo>
                    <a:lnTo>
                      <a:pt x="481" y="2189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34"/>
              <p:cNvSpPr/>
              <p:nvPr/>
            </p:nvSpPr>
            <p:spPr>
              <a:xfrm>
                <a:off x="2803295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0" y="1"/>
                    </a:moveTo>
                    <a:lnTo>
                      <a:pt x="0" y="2189"/>
                    </a:lnTo>
                    <a:lnTo>
                      <a:pt x="483" y="2189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34"/>
              <p:cNvSpPr/>
              <p:nvPr/>
            </p:nvSpPr>
            <p:spPr>
              <a:xfrm>
                <a:off x="282702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34"/>
              <p:cNvSpPr/>
              <p:nvPr/>
            </p:nvSpPr>
            <p:spPr>
              <a:xfrm>
                <a:off x="2851693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34"/>
              <p:cNvSpPr/>
              <p:nvPr/>
            </p:nvSpPr>
            <p:spPr>
              <a:xfrm>
                <a:off x="2700743" y="2980873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4"/>
                      <a:pt x="36" y="601"/>
                      <a:pt x="36" y="601"/>
                    </a:cubicBezTo>
                    <a:cubicBezTo>
                      <a:pt x="58" y="629"/>
                      <a:pt x="78" y="641"/>
                      <a:pt x="95" y="641"/>
                    </a:cubicBezTo>
                    <a:cubicBezTo>
                      <a:pt x="216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34"/>
              <p:cNvSpPr/>
              <p:nvPr/>
            </p:nvSpPr>
            <p:spPr>
              <a:xfrm>
                <a:off x="2685622" y="2966796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8" y="628"/>
                      <a:pt x="78" y="640"/>
                      <a:pt x="94" y="640"/>
                    </a:cubicBezTo>
                    <a:cubicBezTo>
                      <a:pt x="216" y="640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34"/>
              <p:cNvSpPr/>
              <p:nvPr/>
            </p:nvSpPr>
            <p:spPr>
              <a:xfrm>
                <a:off x="2718077" y="2966796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4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34"/>
              <p:cNvSpPr/>
              <p:nvPr/>
            </p:nvSpPr>
            <p:spPr>
              <a:xfrm>
                <a:off x="2708429" y="2915615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34"/>
              <p:cNvSpPr/>
              <p:nvPr/>
            </p:nvSpPr>
            <p:spPr>
              <a:xfrm>
                <a:off x="2691285" y="2927572"/>
                <a:ext cx="7845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1" extrusionOk="0">
                    <a:moveTo>
                      <a:pt x="106" y="1"/>
                    </a:moveTo>
                    <a:cubicBezTo>
                      <a:pt x="98" y="1"/>
                      <a:pt x="90" y="5"/>
                      <a:pt x="82" y="16"/>
                    </a:cubicBezTo>
                    <a:cubicBezTo>
                      <a:pt x="0" y="119"/>
                      <a:pt x="65" y="603"/>
                      <a:pt x="65" y="603"/>
                    </a:cubicBezTo>
                    <a:cubicBezTo>
                      <a:pt x="88" y="629"/>
                      <a:pt x="107" y="640"/>
                      <a:pt x="124" y="640"/>
                    </a:cubicBezTo>
                    <a:cubicBezTo>
                      <a:pt x="247" y="640"/>
                      <a:pt x="197" y="1"/>
                      <a:pt x="10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34"/>
              <p:cNvSpPr/>
              <p:nvPr/>
            </p:nvSpPr>
            <p:spPr>
              <a:xfrm>
                <a:off x="2703463" y="2948987"/>
                <a:ext cx="7655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5" extrusionOk="0">
                    <a:moveTo>
                      <a:pt x="150" y="1"/>
                    </a:moveTo>
                    <a:cubicBezTo>
                      <a:pt x="143" y="1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20"/>
                      <a:pt x="40" y="634"/>
                      <a:pt x="58" y="634"/>
                    </a:cubicBezTo>
                    <a:cubicBezTo>
                      <a:pt x="178" y="634"/>
                      <a:pt x="24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34"/>
              <p:cNvSpPr/>
              <p:nvPr/>
            </p:nvSpPr>
            <p:spPr>
              <a:xfrm>
                <a:off x="2748444" y="2603750"/>
                <a:ext cx="14614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56" extrusionOk="0">
                    <a:moveTo>
                      <a:pt x="353" y="1"/>
                    </a:moveTo>
                    <a:cubicBezTo>
                      <a:pt x="348" y="1"/>
                      <a:pt x="343" y="2"/>
                      <a:pt x="337" y="4"/>
                    </a:cubicBezTo>
                    <a:cubicBezTo>
                      <a:pt x="212" y="47"/>
                      <a:pt x="0" y="486"/>
                      <a:pt x="0" y="486"/>
                    </a:cubicBezTo>
                    <a:cubicBezTo>
                      <a:pt x="8" y="535"/>
                      <a:pt x="25" y="555"/>
                      <a:pt x="49" y="555"/>
                    </a:cubicBezTo>
                    <a:cubicBezTo>
                      <a:pt x="172" y="555"/>
                      <a:pt x="462" y="1"/>
                      <a:pt x="35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34"/>
              <p:cNvSpPr/>
              <p:nvPr/>
            </p:nvSpPr>
            <p:spPr>
              <a:xfrm>
                <a:off x="2742308" y="2584011"/>
                <a:ext cx="14677" cy="17524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4" extrusionOk="0">
                    <a:moveTo>
                      <a:pt x="354" y="0"/>
                    </a:moveTo>
                    <a:cubicBezTo>
                      <a:pt x="349" y="0"/>
                      <a:pt x="344" y="1"/>
                      <a:pt x="337" y="3"/>
                    </a:cubicBezTo>
                    <a:cubicBezTo>
                      <a:pt x="213" y="46"/>
                      <a:pt x="1" y="485"/>
                      <a:pt x="1" y="485"/>
                    </a:cubicBezTo>
                    <a:cubicBezTo>
                      <a:pt x="8" y="533"/>
                      <a:pt x="26" y="554"/>
                      <a:pt x="50" y="554"/>
                    </a:cubicBezTo>
                    <a:cubicBezTo>
                      <a:pt x="174" y="554"/>
                      <a:pt x="463" y="0"/>
                      <a:pt x="3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34"/>
              <p:cNvSpPr/>
              <p:nvPr/>
            </p:nvSpPr>
            <p:spPr>
              <a:xfrm>
                <a:off x="2770524" y="2600207"/>
                <a:ext cx="14677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5" extrusionOk="0">
                    <a:moveTo>
                      <a:pt x="354" y="1"/>
                    </a:moveTo>
                    <a:cubicBezTo>
                      <a:pt x="349" y="1"/>
                      <a:pt x="344" y="2"/>
                      <a:pt x="337" y="4"/>
                    </a:cubicBezTo>
                    <a:cubicBezTo>
                      <a:pt x="211" y="47"/>
                      <a:pt x="1" y="485"/>
                      <a:pt x="1" y="485"/>
                    </a:cubicBezTo>
                    <a:cubicBezTo>
                      <a:pt x="8" y="534"/>
                      <a:pt x="26" y="554"/>
                      <a:pt x="49" y="554"/>
                    </a:cubicBezTo>
                    <a:cubicBezTo>
                      <a:pt x="172" y="554"/>
                      <a:pt x="463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34"/>
              <p:cNvSpPr/>
              <p:nvPr/>
            </p:nvSpPr>
            <p:spPr>
              <a:xfrm>
                <a:off x="2787700" y="2550987"/>
                <a:ext cx="14614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55" extrusionOk="0">
                    <a:moveTo>
                      <a:pt x="353" y="1"/>
                    </a:moveTo>
                    <a:cubicBezTo>
                      <a:pt x="348" y="1"/>
                      <a:pt x="343" y="2"/>
                      <a:pt x="337" y="4"/>
                    </a:cubicBezTo>
                    <a:cubicBezTo>
                      <a:pt x="211" y="47"/>
                      <a:pt x="1" y="485"/>
                      <a:pt x="1" y="485"/>
                    </a:cubicBezTo>
                    <a:cubicBezTo>
                      <a:pt x="8" y="534"/>
                      <a:pt x="25" y="554"/>
                      <a:pt x="49" y="554"/>
                    </a:cubicBezTo>
                    <a:cubicBezTo>
                      <a:pt x="171" y="554"/>
                      <a:pt x="461" y="1"/>
                      <a:pt x="35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34"/>
              <p:cNvSpPr/>
              <p:nvPr/>
            </p:nvSpPr>
            <p:spPr>
              <a:xfrm>
                <a:off x="2767551" y="2552727"/>
                <a:ext cx="1366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72" extrusionOk="0">
                    <a:moveTo>
                      <a:pt x="325" y="0"/>
                    </a:moveTo>
                    <a:cubicBezTo>
                      <a:pt x="320" y="0"/>
                      <a:pt x="314" y="2"/>
                      <a:pt x="307" y="4"/>
                    </a:cubicBezTo>
                    <a:cubicBezTo>
                      <a:pt x="184" y="55"/>
                      <a:pt x="0" y="506"/>
                      <a:pt x="0" y="506"/>
                    </a:cubicBezTo>
                    <a:cubicBezTo>
                      <a:pt x="10" y="552"/>
                      <a:pt x="28" y="572"/>
                      <a:pt x="51" y="572"/>
                    </a:cubicBezTo>
                    <a:cubicBezTo>
                      <a:pt x="172" y="572"/>
                      <a:pt x="431" y="0"/>
                      <a:pt x="3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34"/>
              <p:cNvSpPr/>
              <p:nvPr/>
            </p:nvSpPr>
            <p:spPr>
              <a:xfrm>
                <a:off x="2765906" y="2578096"/>
                <a:ext cx="16765" cy="16133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10" extrusionOk="0">
                    <a:moveTo>
                      <a:pt x="410" y="0"/>
                    </a:moveTo>
                    <a:cubicBezTo>
                      <a:pt x="406" y="0"/>
                      <a:pt x="402" y="1"/>
                      <a:pt x="398" y="1"/>
                    </a:cubicBezTo>
                    <a:cubicBezTo>
                      <a:pt x="269" y="27"/>
                      <a:pt x="1" y="435"/>
                      <a:pt x="1" y="435"/>
                    </a:cubicBezTo>
                    <a:cubicBezTo>
                      <a:pt x="2" y="488"/>
                      <a:pt x="19" y="510"/>
                      <a:pt x="45" y="510"/>
                    </a:cubicBezTo>
                    <a:cubicBezTo>
                      <a:pt x="174" y="510"/>
                      <a:pt x="530" y="0"/>
                      <a:pt x="41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34"/>
              <p:cNvSpPr/>
              <p:nvPr/>
            </p:nvSpPr>
            <p:spPr>
              <a:xfrm>
                <a:off x="2700743" y="3172471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8" y="628"/>
                      <a:pt x="78" y="641"/>
                      <a:pt x="95" y="641"/>
                    </a:cubicBezTo>
                    <a:cubicBezTo>
                      <a:pt x="216" y="641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34"/>
              <p:cNvSpPr/>
              <p:nvPr/>
            </p:nvSpPr>
            <p:spPr>
              <a:xfrm>
                <a:off x="2685622" y="3158331"/>
                <a:ext cx="6864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0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2"/>
                      <a:pt x="36" y="599"/>
                      <a:pt x="36" y="599"/>
                    </a:cubicBezTo>
                    <a:cubicBezTo>
                      <a:pt x="58" y="627"/>
                      <a:pt x="78" y="640"/>
                      <a:pt x="95" y="640"/>
                    </a:cubicBezTo>
                    <a:cubicBezTo>
                      <a:pt x="216" y="640"/>
                      <a:pt x="201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34"/>
              <p:cNvSpPr/>
              <p:nvPr/>
            </p:nvSpPr>
            <p:spPr>
              <a:xfrm>
                <a:off x="2718077" y="3158331"/>
                <a:ext cx="6896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2"/>
                      <a:pt x="37" y="599"/>
                      <a:pt x="37" y="599"/>
                    </a:cubicBezTo>
                    <a:cubicBezTo>
                      <a:pt x="59" y="627"/>
                      <a:pt x="79" y="640"/>
                      <a:pt x="96" y="640"/>
                    </a:cubicBezTo>
                    <a:cubicBezTo>
                      <a:pt x="218" y="640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34"/>
              <p:cNvSpPr/>
              <p:nvPr/>
            </p:nvSpPr>
            <p:spPr>
              <a:xfrm>
                <a:off x="2708429" y="3107150"/>
                <a:ext cx="6896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2"/>
                      <a:pt x="37" y="599"/>
                      <a:pt x="37" y="599"/>
                    </a:cubicBezTo>
                    <a:cubicBezTo>
                      <a:pt x="59" y="627"/>
                      <a:pt x="79" y="640"/>
                      <a:pt x="96" y="640"/>
                    </a:cubicBezTo>
                    <a:cubicBezTo>
                      <a:pt x="218" y="640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34"/>
              <p:cNvSpPr/>
              <p:nvPr/>
            </p:nvSpPr>
            <p:spPr>
              <a:xfrm>
                <a:off x="2691285" y="3119170"/>
                <a:ext cx="7845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0" extrusionOk="0">
                    <a:moveTo>
                      <a:pt x="107" y="0"/>
                    </a:moveTo>
                    <a:cubicBezTo>
                      <a:pt x="99" y="0"/>
                      <a:pt x="90" y="5"/>
                      <a:pt x="82" y="16"/>
                    </a:cubicBezTo>
                    <a:cubicBezTo>
                      <a:pt x="0" y="119"/>
                      <a:pt x="65" y="603"/>
                      <a:pt x="65" y="603"/>
                    </a:cubicBezTo>
                    <a:cubicBezTo>
                      <a:pt x="87" y="629"/>
                      <a:pt x="107" y="640"/>
                      <a:pt x="123" y="640"/>
                    </a:cubicBezTo>
                    <a:cubicBezTo>
                      <a:pt x="247" y="640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34"/>
              <p:cNvSpPr/>
              <p:nvPr/>
            </p:nvSpPr>
            <p:spPr>
              <a:xfrm>
                <a:off x="2703463" y="3140554"/>
                <a:ext cx="7655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4" extrusionOk="0">
                    <a:moveTo>
                      <a:pt x="150" y="0"/>
                    </a:moveTo>
                    <a:cubicBezTo>
                      <a:pt x="143" y="0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19"/>
                      <a:pt x="40" y="634"/>
                      <a:pt x="58" y="634"/>
                    </a:cubicBezTo>
                    <a:cubicBezTo>
                      <a:pt x="178" y="634"/>
                      <a:pt x="24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34"/>
              <p:cNvSpPr/>
              <p:nvPr/>
            </p:nvSpPr>
            <p:spPr>
              <a:xfrm>
                <a:off x="2700743" y="3342369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9" y="629"/>
                      <a:pt x="78" y="641"/>
                      <a:pt x="95" y="641"/>
                    </a:cubicBezTo>
                    <a:cubicBezTo>
                      <a:pt x="216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34"/>
              <p:cNvSpPr/>
              <p:nvPr/>
            </p:nvSpPr>
            <p:spPr>
              <a:xfrm>
                <a:off x="2685622" y="3328293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4"/>
                    </a:cubicBezTo>
                    <a:cubicBezTo>
                      <a:pt x="0" y="113"/>
                      <a:pt x="36" y="600"/>
                      <a:pt x="36" y="600"/>
                    </a:cubicBezTo>
                    <a:cubicBezTo>
                      <a:pt x="58" y="628"/>
                      <a:pt x="78" y="640"/>
                      <a:pt x="94" y="640"/>
                    </a:cubicBezTo>
                    <a:cubicBezTo>
                      <a:pt x="216" y="640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34"/>
              <p:cNvSpPr/>
              <p:nvPr/>
            </p:nvSpPr>
            <p:spPr>
              <a:xfrm>
                <a:off x="2718077" y="3328293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34"/>
              <p:cNvSpPr/>
              <p:nvPr/>
            </p:nvSpPr>
            <p:spPr>
              <a:xfrm>
                <a:off x="2708429" y="3277111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34"/>
              <p:cNvSpPr/>
              <p:nvPr/>
            </p:nvSpPr>
            <p:spPr>
              <a:xfrm>
                <a:off x="2691285" y="3289068"/>
                <a:ext cx="7845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1" extrusionOk="0">
                    <a:moveTo>
                      <a:pt x="106" y="0"/>
                    </a:moveTo>
                    <a:cubicBezTo>
                      <a:pt x="98" y="0"/>
                      <a:pt x="90" y="5"/>
                      <a:pt x="82" y="16"/>
                    </a:cubicBezTo>
                    <a:cubicBezTo>
                      <a:pt x="0" y="120"/>
                      <a:pt x="65" y="603"/>
                      <a:pt x="65" y="603"/>
                    </a:cubicBezTo>
                    <a:cubicBezTo>
                      <a:pt x="88" y="629"/>
                      <a:pt x="107" y="640"/>
                      <a:pt x="124" y="640"/>
                    </a:cubicBezTo>
                    <a:cubicBezTo>
                      <a:pt x="247" y="640"/>
                      <a:pt x="197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34"/>
              <p:cNvSpPr/>
              <p:nvPr/>
            </p:nvSpPr>
            <p:spPr>
              <a:xfrm>
                <a:off x="2703463" y="3310483"/>
                <a:ext cx="7655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4" extrusionOk="0">
                    <a:moveTo>
                      <a:pt x="150" y="1"/>
                    </a:moveTo>
                    <a:cubicBezTo>
                      <a:pt x="143" y="1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19"/>
                      <a:pt x="40" y="634"/>
                      <a:pt x="58" y="634"/>
                    </a:cubicBezTo>
                    <a:cubicBezTo>
                      <a:pt x="178" y="634"/>
                      <a:pt x="24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34"/>
              <p:cNvSpPr/>
              <p:nvPr/>
            </p:nvSpPr>
            <p:spPr>
              <a:xfrm>
                <a:off x="2682048" y="3529981"/>
                <a:ext cx="6928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40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7" y="15"/>
                    </a:cubicBezTo>
                    <a:cubicBezTo>
                      <a:pt x="0" y="112"/>
                      <a:pt x="36" y="599"/>
                      <a:pt x="36" y="599"/>
                    </a:cubicBezTo>
                    <a:cubicBezTo>
                      <a:pt x="59" y="627"/>
                      <a:pt x="78" y="639"/>
                      <a:pt x="95" y="639"/>
                    </a:cubicBezTo>
                    <a:cubicBezTo>
                      <a:pt x="218" y="639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34"/>
              <p:cNvSpPr/>
              <p:nvPr/>
            </p:nvSpPr>
            <p:spPr>
              <a:xfrm>
                <a:off x="2666896" y="3515810"/>
                <a:ext cx="6959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9" y="641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34"/>
              <p:cNvSpPr/>
              <p:nvPr/>
            </p:nvSpPr>
            <p:spPr>
              <a:xfrm>
                <a:off x="2699414" y="3515810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3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7" y="641"/>
                      <a:pt x="203" y="0"/>
                      <a:pt x="1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34"/>
              <p:cNvSpPr/>
              <p:nvPr/>
            </p:nvSpPr>
            <p:spPr>
              <a:xfrm>
                <a:off x="2689766" y="3464629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6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34"/>
              <p:cNvSpPr/>
              <p:nvPr/>
            </p:nvSpPr>
            <p:spPr>
              <a:xfrm>
                <a:off x="2672558" y="3476617"/>
                <a:ext cx="790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641" extrusionOk="0">
                    <a:moveTo>
                      <a:pt x="108" y="0"/>
                    </a:moveTo>
                    <a:cubicBezTo>
                      <a:pt x="100" y="0"/>
                      <a:pt x="92" y="5"/>
                      <a:pt x="84" y="16"/>
                    </a:cubicBezTo>
                    <a:cubicBezTo>
                      <a:pt x="1" y="121"/>
                      <a:pt x="65" y="603"/>
                      <a:pt x="65" y="603"/>
                    </a:cubicBezTo>
                    <a:cubicBezTo>
                      <a:pt x="88" y="629"/>
                      <a:pt x="108" y="640"/>
                      <a:pt x="125" y="640"/>
                    </a:cubicBezTo>
                    <a:cubicBezTo>
                      <a:pt x="250" y="640"/>
                      <a:pt x="198" y="0"/>
                      <a:pt x="10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34"/>
              <p:cNvSpPr/>
              <p:nvPr/>
            </p:nvSpPr>
            <p:spPr>
              <a:xfrm>
                <a:off x="2684737" y="3498001"/>
                <a:ext cx="7750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34" extrusionOk="0">
                    <a:moveTo>
                      <a:pt x="152" y="1"/>
                    </a:moveTo>
                    <a:cubicBezTo>
                      <a:pt x="145" y="1"/>
                      <a:pt x="137" y="4"/>
                      <a:pt x="128" y="12"/>
                    </a:cubicBezTo>
                    <a:cubicBezTo>
                      <a:pt x="28" y="99"/>
                      <a:pt x="1" y="586"/>
                      <a:pt x="1" y="586"/>
                    </a:cubicBezTo>
                    <a:cubicBezTo>
                      <a:pt x="21" y="619"/>
                      <a:pt x="41" y="634"/>
                      <a:pt x="59" y="634"/>
                    </a:cubicBezTo>
                    <a:cubicBezTo>
                      <a:pt x="179" y="634"/>
                      <a:pt x="245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34"/>
              <p:cNvSpPr/>
              <p:nvPr/>
            </p:nvSpPr>
            <p:spPr>
              <a:xfrm>
                <a:off x="2705076" y="2818566"/>
                <a:ext cx="6959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6" y="640"/>
                    </a:cubicBezTo>
                    <a:cubicBezTo>
                      <a:pt x="219" y="640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34"/>
              <p:cNvSpPr/>
              <p:nvPr/>
            </p:nvSpPr>
            <p:spPr>
              <a:xfrm>
                <a:off x="2689956" y="2804458"/>
                <a:ext cx="692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41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4"/>
                      <a:pt x="36" y="601"/>
                      <a:pt x="36" y="601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9" y="641"/>
                      <a:pt x="203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34"/>
              <p:cNvSpPr/>
              <p:nvPr/>
            </p:nvSpPr>
            <p:spPr>
              <a:xfrm>
                <a:off x="2722474" y="2804458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4"/>
                      <a:pt x="37" y="601"/>
                      <a:pt x="37" y="601"/>
                    </a:cubicBezTo>
                    <a:cubicBezTo>
                      <a:pt x="59" y="628"/>
                      <a:pt x="78" y="641"/>
                      <a:pt x="95" y="641"/>
                    </a:cubicBezTo>
                    <a:cubicBezTo>
                      <a:pt x="217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34"/>
              <p:cNvSpPr/>
              <p:nvPr/>
            </p:nvSpPr>
            <p:spPr>
              <a:xfrm>
                <a:off x="2712826" y="2753277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4"/>
                      <a:pt x="37" y="600"/>
                      <a:pt x="37" y="600"/>
                    </a:cubicBezTo>
                    <a:cubicBezTo>
                      <a:pt x="59" y="628"/>
                      <a:pt x="78" y="641"/>
                      <a:pt x="95" y="641"/>
                    </a:cubicBezTo>
                    <a:cubicBezTo>
                      <a:pt x="217" y="641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34"/>
              <p:cNvSpPr/>
              <p:nvPr/>
            </p:nvSpPr>
            <p:spPr>
              <a:xfrm>
                <a:off x="2695618" y="2765234"/>
                <a:ext cx="790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641" extrusionOk="0">
                    <a:moveTo>
                      <a:pt x="108" y="1"/>
                    </a:moveTo>
                    <a:cubicBezTo>
                      <a:pt x="100" y="1"/>
                      <a:pt x="92" y="6"/>
                      <a:pt x="84" y="16"/>
                    </a:cubicBezTo>
                    <a:cubicBezTo>
                      <a:pt x="1" y="119"/>
                      <a:pt x="65" y="603"/>
                      <a:pt x="65" y="603"/>
                    </a:cubicBezTo>
                    <a:cubicBezTo>
                      <a:pt x="88" y="629"/>
                      <a:pt x="108" y="641"/>
                      <a:pt x="125" y="641"/>
                    </a:cubicBezTo>
                    <a:cubicBezTo>
                      <a:pt x="250" y="641"/>
                      <a:pt x="198" y="1"/>
                      <a:pt x="1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34"/>
              <p:cNvSpPr/>
              <p:nvPr/>
            </p:nvSpPr>
            <p:spPr>
              <a:xfrm>
                <a:off x="2707797" y="2786681"/>
                <a:ext cx="7750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34" extrusionOk="0">
                    <a:moveTo>
                      <a:pt x="152" y="0"/>
                    </a:moveTo>
                    <a:cubicBezTo>
                      <a:pt x="145" y="0"/>
                      <a:pt x="137" y="4"/>
                      <a:pt x="128" y="11"/>
                    </a:cubicBezTo>
                    <a:cubicBezTo>
                      <a:pt x="28" y="99"/>
                      <a:pt x="1" y="585"/>
                      <a:pt x="1" y="585"/>
                    </a:cubicBezTo>
                    <a:cubicBezTo>
                      <a:pt x="21" y="619"/>
                      <a:pt x="41" y="633"/>
                      <a:pt x="59" y="633"/>
                    </a:cubicBezTo>
                    <a:cubicBezTo>
                      <a:pt x="179" y="633"/>
                      <a:pt x="244" y="0"/>
                      <a:pt x="15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6" name="Google Shape;6566;p34"/>
            <p:cNvGrpSpPr/>
            <p:nvPr/>
          </p:nvGrpSpPr>
          <p:grpSpPr>
            <a:xfrm>
              <a:off x="8398299" y="3945575"/>
              <a:ext cx="1155776" cy="1197935"/>
              <a:chOff x="1855649" y="4139983"/>
              <a:chExt cx="417549" cy="432764"/>
            </a:xfrm>
          </p:grpSpPr>
          <p:sp>
            <p:nvSpPr>
              <p:cNvPr id="6567" name="Google Shape;6567;p34"/>
              <p:cNvSpPr/>
              <p:nvPr/>
            </p:nvSpPr>
            <p:spPr>
              <a:xfrm>
                <a:off x="2093114" y="4267272"/>
                <a:ext cx="61778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452" extrusionOk="0">
                    <a:moveTo>
                      <a:pt x="1685" y="0"/>
                    </a:moveTo>
                    <a:cubicBezTo>
                      <a:pt x="452" y="1809"/>
                      <a:pt x="1" y="7241"/>
                      <a:pt x="1" y="7241"/>
                    </a:cubicBezTo>
                    <a:lnTo>
                      <a:pt x="1499" y="7452"/>
                    </a:lnTo>
                    <a:cubicBezTo>
                      <a:pt x="1169" y="5232"/>
                      <a:pt x="1952" y="298"/>
                      <a:pt x="1952" y="298"/>
                    </a:cubicBez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34"/>
              <p:cNvSpPr/>
              <p:nvPr/>
            </p:nvSpPr>
            <p:spPr>
              <a:xfrm>
                <a:off x="1956430" y="4213497"/>
                <a:ext cx="146458" cy="289501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9152" extrusionOk="0">
                    <a:moveTo>
                      <a:pt x="156" y="1"/>
                    </a:moveTo>
                    <a:lnTo>
                      <a:pt x="0" y="422"/>
                    </a:lnTo>
                    <a:cubicBezTo>
                      <a:pt x="0" y="422"/>
                      <a:pt x="3348" y="6932"/>
                      <a:pt x="3020" y="9152"/>
                    </a:cubicBezTo>
                    <a:lnTo>
                      <a:pt x="4630" y="8880"/>
                    </a:lnTo>
                    <a:cubicBezTo>
                      <a:pt x="4630" y="8880"/>
                      <a:pt x="4081" y="4102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34"/>
              <p:cNvSpPr/>
              <p:nvPr/>
            </p:nvSpPr>
            <p:spPr>
              <a:xfrm>
                <a:off x="1981008" y="4463393"/>
                <a:ext cx="223673" cy="88571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2800" extrusionOk="0">
                    <a:moveTo>
                      <a:pt x="3750" y="1"/>
                    </a:moveTo>
                    <a:cubicBezTo>
                      <a:pt x="3680" y="1"/>
                      <a:pt x="3608" y="3"/>
                      <a:pt x="3535" y="7"/>
                    </a:cubicBezTo>
                    <a:cubicBezTo>
                      <a:pt x="1988" y="105"/>
                      <a:pt x="1" y="2800"/>
                      <a:pt x="1" y="2800"/>
                    </a:cubicBezTo>
                    <a:lnTo>
                      <a:pt x="7070" y="2800"/>
                    </a:lnTo>
                    <a:cubicBezTo>
                      <a:pt x="7070" y="2800"/>
                      <a:pt x="6257" y="1"/>
                      <a:pt x="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34"/>
              <p:cNvSpPr/>
              <p:nvPr/>
            </p:nvSpPr>
            <p:spPr>
              <a:xfrm>
                <a:off x="1918597" y="4209163"/>
                <a:ext cx="67251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246" extrusionOk="0">
                    <a:moveTo>
                      <a:pt x="1196" y="0"/>
                    </a:moveTo>
                    <a:cubicBezTo>
                      <a:pt x="1196" y="0"/>
                      <a:pt x="1" y="1943"/>
                      <a:pt x="332" y="2737"/>
                    </a:cubicBezTo>
                    <a:cubicBezTo>
                      <a:pt x="665" y="3531"/>
                      <a:pt x="1968" y="5245"/>
                      <a:pt x="1968" y="5245"/>
                    </a:cubicBezTo>
                    <a:cubicBezTo>
                      <a:pt x="1968" y="5245"/>
                      <a:pt x="2078" y="4415"/>
                      <a:pt x="2103" y="3504"/>
                    </a:cubicBezTo>
                    <a:cubicBezTo>
                      <a:pt x="2126" y="2593"/>
                      <a:pt x="2000" y="2167"/>
                      <a:pt x="2000" y="2167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34"/>
              <p:cNvSpPr/>
              <p:nvPr/>
            </p:nvSpPr>
            <p:spPr>
              <a:xfrm>
                <a:off x="1952349" y="4200148"/>
                <a:ext cx="172207" cy="53301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685" extrusionOk="0">
                    <a:moveTo>
                      <a:pt x="2059" y="0"/>
                    </a:moveTo>
                    <a:cubicBezTo>
                      <a:pt x="968" y="0"/>
                      <a:pt x="1" y="503"/>
                      <a:pt x="1" y="503"/>
                    </a:cubicBezTo>
                    <a:cubicBezTo>
                      <a:pt x="1" y="503"/>
                      <a:pt x="2163" y="1684"/>
                      <a:pt x="3182" y="1684"/>
                    </a:cubicBezTo>
                    <a:cubicBezTo>
                      <a:pt x="3222" y="1684"/>
                      <a:pt x="3260" y="1682"/>
                      <a:pt x="3297" y="1678"/>
                    </a:cubicBezTo>
                    <a:cubicBezTo>
                      <a:pt x="4259" y="1578"/>
                      <a:pt x="5443" y="1176"/>
                      <a:pt x="5443" y="1176"/>
                    </a:cubicBezTo>
                    <a:lnTo>
                      <a:pt x="3897" y="378"/>
                    </a:lnTo>
                    <a:cubicBezTo>
                      <a:pt x="3897" y="378"/>
                      <a:pt x="3460" y="85"/>
                      <a:pt x="2282" y="7"/>
                    </a:cubicBezTo>
                    <a:cubicBezTo>
                      <a:pt x="2207" y="3"/>
                      <a:pt x="2133" y="0"/>
                      <a:pt x="2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34"/>
              <p:cNvSpPr/>
              <p:nvPr/>
            </p:nvSpPr>
            <p:spPr>
              <a:xfrm>
                <a:off x="1952349" y="4139983"/>
                <a:ext cx="119666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2405" extrusionOk="0">
                    <a:moveTo>
                      <a:pt x="3550" y="0"/>
                    </a:moveTo>
                    <a:cubicBezTo>
                      <a:pt x="3127" y="0"/>
                      <a:pt x="2206" y="42"/>
                      <a:pt x="1462" y="370"/>
                    </a:cubicBezTo>
                    <a:cubicBezTo>
                      <a:pt x="464" y="810"/>
                      <a:pt x="1" y="2405"/>
                      <a:pt x="1" y="2405"/>
                    </a:cubicBezTo>
                    <a:cubicBezTo>
                      <a:pt x="1" y="2405"/>
                      <a:pt x="2539" y="1801"/>
                      <a:pt x="3782" y="5"/>
                    </a:cubicBezTo>
                    <a:cubicBezTo>
                      <a:pt x="3782" y="5"/>
                      <a:pt x="3696" y="0"/>
                      <a:pt x="3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34"/>
              <p:cNvSpPr/>
              <p:nvPr/>
            </p:nvSpPr>
            <p:spPr>
              <a:xfrm>
                <a:off x="1855649" y="4209163"/>
                <a:ext cx="100813" cy="12263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3877" extrusionOk="0">
                    <a:moveTo>
                      <a:pt x="3161" y="0"/>
                    </a:moveTo>
                    <a:cubicBezTo>
                      <a:pt x="1333" y="0"/>
                      <a:pt x="600" y="1557"/>
                      <a:pt x="600" y="1557"/>
                    </a:cubicBezTo>
                    <a:cubicBezTo>
                      <a:pt x="0" y="2550"/>
                      <a:pt x="775" y="3875"/>
                      <a:pt x="778" y="3876"/>
                    </a:cubicBezTo>
                    <a:cubicBezTo>
                      <a:pt x="1703" y="2059"/>
                      <a:pt x="3186" y="0"/>
                      <a:pt x="3186" y="0"/>
                    </a:cubicBezTo>
                    <a:cubicBezTo>
                      <a:pt x="3178" y="0"/>
                      <a:pt x="3170" y="0"/>
                      <a:pt x="3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34"/>
              <p:cNvSpPr/>
              <p:nvPr/>
            </p:nvSpPr>
            <p:spPr>
              <a:xfrm>
                <a:off x="2068440" y="4267272"/>
                <a:ext cx="77974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149" extrusionOk="0">
                    <a:moveTo>
                      <a:pt x="2465" y="0"/>
                    </a:moveTo>
                    <a:cubicBezTo>
                      <a:pt x="2465" y="0"/>
                      <a:pt x="782" y="357"/>
                      <a:pt x="520" y="951"/>
                    </a:cubicBezTo>
                    <a:cubicBezTo>
                      <a:pt x="260" y="1545"/>
                      <a:pt x="0" y="3149"/>
                      <a:pt x="0" y="3149"/>
                    </a:cubicBezTo>
                    <a:cubicBezTo>
                      <a:pt x="0" y="3149"/>
                      <a:pt x="512" y="2778"/>
                      <a:pt x="1021" y="2317"/>
                    </a:cubicBezTo>
                    <a:cubicBezTo>
                      <a:pt x="1533" y="1855"/>
                      <a:pt x="1699" y="1567"/>
                      <a:pt x="1699" y="1567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34"/>
              <p:cNvSpPr/>
              <p:nvPr/>
            </p:nvSpPr>
            <p:spPr>
              <a:xfrm>
                <a:off x="2140499" y="4268632"/>
                <a:ext cx="77879" cy="10514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3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16" y="1940"/>
                      <a:pt x="1070" y="2413"/>
                    </a:cubicBezTo>
                    <a:cubicBezTo>
                      <a:pt x="1626" y="2885"/>
                      <a:pt x="2462" y="3324"/>
                      <a:pt x="2462" y="3324"/>
                    </a:cubicBezTo>
                    <a:lnTo>
                      <a:pt x="2093" y="2065"/>
                    </a:lnTo>
                    <a:cubicBezTo>
                      <a:pt x="2093" y="2065"/>
                      <a:pt x="2027" y="1674"/>
                      <a:pt x="1455" y="988"/>
                    </a:cubicBezTo>
                    <a:cubicBezTo>
                      <a:pt x="887" y="3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34"/>
              <p:cNvSpPr/>
              <p:nvPr/>
            </p:nvSpPr>
            <p:spPr>
              <a:xfrm>
                <a:off x="2140499" y="4257529"/>
                <a:ext cx="10362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212" extrusionOk="0">
                    <a:moveTo>
                      <a:pt x="1345" y="1"/>
                    </a:moveTo>
                    <a:cubicBezTo>
                      <a:pt x="684" y="1"/>
                      <a:pt x="1" y="354"/>
                      <a:pt x="1" y="354"/>
                    </a:cubicBezTo>
                    <a:cubicBezTo>
                      <a:pt x="1" y="354"/>
                      <a:pt x="1320" y="1212"/>
                      <a:pt x="2763" y="1212"/>
                    </a:cubicBezTo>
                    <a:cubicBezTo>
                      <a:pt x="2933" y="1212"/>
                      <a:pt x="3104" y="1200"/>
                      <a:pt x="3275" y="1173"/>
                    </a:cubicBezTo>
                    <a:cubicBezTo>
                      <a:pt x="3275" y="1173"/>
                      <a:pt x="2631" y="413"/>
                      <a:pt x="1872" y="96"/>
                    </a:cubicBezTo>
                    <a:cubicBezTo>
                      <a:pt x="1708" y="28"/>
                      <a:pt x="1527" y="1"/>
                      <a:pt x="13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34"/>
              <p:cNvSpPr/>
              <p:nvPr/>
            </p:nvSpPr>
            <p:spPr>
              <a:xfrm>
                <a:off x="2039781" y="4245572"/>
                <a:ext cx="106633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386" extrusionOk="0">
                    <a:moveTo>
                      <a:pt x="1788" y="0"/>
                    </a:moveTo>
                    <a:cubicBezTo>
                      <a:pt x="1426" y="0"/>
                      <a:pt x="1176" y="83"/>
                      <a:pt x="1176" y="83"/>
                    </a:cubicBezTo>
                    <a:cubicBezTo>
                      <a:pt x="322" y="274"/>
                      <a:pt x="1" y="1385"/>
                      <a:pt x="0" y="1385"/>
                    </a:cubicBezTo>
                    <a:cubicBezTo>
                      <a:pt x="1475" y="947"/>
                      <a:pt x="3371" y="686"/>
                      <a:pt x="3371" y="686"/>
                    </a:cubicBezTo>
                    <a:cubicBezTo>
                      <a:pt x="2846" y="126"/>
                      <a:pt x="2233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34"/>
              <p:cNvSpPr/>
              <p:nvPr/>
            </p:nvSpPr>
            <p:spPr>
              <a:xfrm>
                <a:off x="1913093" y="4516378"/>
                <a:ext cx="360104" cy="56369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782" extrusionOk="0">
                    <a:moveTo>
                      <a:pt x="9913" y="1"/>
                    </a:moveTo>
                    <a:cubicBezTo>
                      <a:pt x="9913" y="1"/>
                      <a:pt x="8643" y="1002"/>
                      <a:pt x="7616" y="1002"/>
                    </a:cubicBezTo>
                    <a:cubicBezTo>
                      <a:pt x="7392" y="1002"/>
                      <a:pt x="7180" y="954"/>
                      <a:pt x="6995" y="838"/>
                    </a:cubicBezTo>
                    <a:cubicBezTo>
                      <a:pt x="5960" y="191"/>
                      <a:pt x="5975" y="1"/>
                      <a:pt x="5975" y="1"/>
                    </a:cubicBezTo>
                    <a:lnTo>
                      <a:pt x="5975" y="1"/>
                    </a:lnTo>
                    <a:cubicBezTo>
                      <a:pt x="5975" y="1"/>
                      <a:pt x="5410" y="856"/>
                      <a:pt x="4242" y="856"/>
                    </a:cubicBezTo>
                    <a:cubicBezTo>
                      <a:pt x="4147" y="856"/>
                      <a:pt x="4049" y="850"/>
                      <a:pt x="3946" y="838"/>
                    </a:cubicBezTo>
                    <a:cubicBezTo>
                      <a:pt x="2577" y="678"/>
                      <a:pt x="2191" y="207"/>
                      <a:pt x="2191" y="207"/>
                    </a:cubicBezTo>
                    <a:cubicBezTo>
                      <a:pt x="2191" y="207"/>
                      <a:pt x="853" y="1672"/>
                      <a:pt x="0" y="1782"/>
                    </a:cubicBezTo>
                    <a:lnTo>
                      <a:pt x="11384" y="1782"/>
                    </a:lnTo>
                    <a:lnTo>
                      <a:pt x="99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79" name="Google Shape;6579;p34"/>
          <p:cNvGrpSpPr/>
          <p:nvPr/>
        </p:nvGrpSpPr>
        <p:grpSpPr>
          <a:xfrm>
            <a:off x="8669502" y="2571756"/>
            <a:ext cx="147945" cy="134470"/>
            <a:chOff x="3477352" y="993181"/>
            <a:chExt cx="147945" cy="134470"/>
          </a:xfrm>
        </p:grpSpPr>
        <p:sp>
          <p:nvSpPr>
            <p:cNvPr id="6580" name="Google Shape;6580;p34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4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2" name="Google Shape;6582;p34"/>
          <p:cNvGrpSpPr/>
          <p:nvPr/>
        </p:nvGrpSpPr>
        <p:grpSpPr>
          <a:xfrm>
            <a:off x="8817453" y="2358181"/>
            <a:ext cx="83763" cy="83541"/>
            <a:chOff x="3317703" y="1099656"/>
            <a:chExt cx="83763" cy="83541"/>
          </a:xfrm>
        </p:grpSpPr>
        <p:sp>
          <p:nvSpPr>
            <p:cNvPr id="6583" name="Google Shape;6583;p34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4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5" name="Google Shape;6585;p34"/>
          <p:cNvGrpSpPr/>
          <p:nvPr/>
        </p:nvGrpSpPr>
        <p:grpSpPr>
          <a:xfrm>
            <a:off x="194677" y="1291481"/>
            <a:ext cx="147945" cy="134470"/>
            <a:chOff x="3477352" y="993181"/>
            <a:chExt cx="147945" cy="134470"/>
          </a:xfrm>
        </p:grpSpPr>
        <p:sp>
          <p:nvSpPr>
            <p:cNvPr id="6586" name="Google Shape;6586;p34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34"/>
          <p:cNvGrpSpPr/>
          <p:nvPr/>
        </p:nvGrpSpPr>
        <p:grpSpPr>
          <a:xfrm>
            <a:off x="375503" y="1099656"/>
            <a:ext cx="83763" cy="83541"/>
            <a:chOff x="3317703" y="1099656"/>
            <a:chExt cx="83763" cy="83541"/>
          </a:xfrm>
        </p:grpSpPr>
        <p:sp>
          <p:nvSpPr>
            <p:cNvPr id="6589" name="Google Shape;6589;p34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1">
    <p:spTree>
      <p:nvGrpSpPr>
        <p:cNvPr id="1" name="Shape 6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2" name="Google Shape;6592;p35"/>
          <p:cNvGrpSpPr/>
          <p:nvPr/>
        </p:nvGrpSpPr>
        <p:grpSpPr>
          <a:xfrm>
            <a:off x="-302625" y="-59091"/>
            <a:ext cx="9591648" cy="5277272"/>
            <a:chOff x="-302625" y="-70000"/>
            <a:chExt cx="9591648" cy="5277272"/>
          </a:xfrm>
        </p:grpSpPr>
        <p:grpSp>
          <p:nvGrpSpPr>
            <p:cNvPr id="6593" name="Google Shape;6593;p35"/>
            <p:cNvGrpSpPr/>
            <p:nvPr/>
          </p:nvGrpSpPr>
          <p:grpSpPr>
            <a:xfrm>
              <a:off x="7302792" y="3401365"/>
              <a:ext cx="400341" cy="492138"/>
              <a:chOff x="8582017" y="3605615"/>
              <a:chExt cx="400341" cy="492138"/>
            </a:xfrm>
          </p:grpSpPr>
          <p:sp>
            <p:nvSpPr>
              <p:cNvPr id="6594" name="Google Shape;6594;p35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35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35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35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35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35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35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35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35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35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35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35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35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35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35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35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35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35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35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35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35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35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16" name="Google Shape;6616;p35"/>
            <p:cNvGrpSpPr/>
            <p:nvPr/>
          </p:nvGrpSpPr>
          <p:grpSpPr>
            <a:xfrm>
              <a:off x="2418641" y="371925"/>
              <a:ext cx="477493" cy="336159"/>
              <a:chOff x="6463366" y="1152387"/>
              <a:chExt cx="477493" cy="336159"/>
            </a:xfrm>
          </p:grpSpPr>
          <p:sp>
            <p:nvSpPr>
              <p:cNvPr id="6617" name="Google Shape;6617;p35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35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35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35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35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35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35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35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35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35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35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35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35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35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35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35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35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35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35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6" name="Google Shape;6636;p35"/>
            <p:cNvGrpSpPr/>
            <p:nvPr/>
          </p:nvGrpSpPr>
          <p:grpSpPr>
            <a:xfrm>
              <a:off x="7850734" y="978908"/>
              <a:ext cx="612152" cy="619776"/>
              <a:chOff x="7232384" y="1764508"/>
              <a:chExt cx="612152" cy="619776"/>
            </a:xfrm>
          </p:grpSpPr>
          <p:sp>
            <p:nvSpPr>
              <p:cNvPr id="6637" name="Google Shape;6637;p35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35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35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35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41" name="Google Shape;6641;p35"/>
            <p:cNvGrpSpPr/>
            <p:nvPr/>
          </p:nvGrpSpPr>
          <p:grpSpPr>
            <a:xfrm>
              <a:off x="803438" y="3536024"/>
              <a:ext cx="383702" cy="612816"/>
              <a:chOff x="6705988" y="1508474"/>
              <a:chExt cx="383702" cy="612816"/>
            </a:xfrm>
          </p:grpSpPr>
          <p:sp>
            <p:nvSpPr>
              <p:cNvPr id="6642" name="Google Shape;6642;p35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35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35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35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35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35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35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35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35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35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35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35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35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35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6" name="Google Shape;6656;p35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7" name="Google Shape;6657;p35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8" name="Google Shape;6658;p35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9" name="Google Shape;6659;p35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0" name="Google Shape;6660;p35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1" name="Google Shape;6661;p35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2" name="Google Shape;6662;p35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3" name="Google Shape;6663;p35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4" name="Google Shape;6664;p35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5" name="Google Shape;6665;p35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6" name="Google Shape;6666;p35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7" name="Google Shape;6667;p35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8" name="Google Shape;6668;p35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9" name="Google Shape;6669;p35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0" name="Google Shape;6670;p35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1" name="Google Shape;6671;p35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2" name="Google Shape;6672;p35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3" name="Google Shape;6673;p35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4" name="Google Shape;6674;p35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5" name="Google Shape;6675;p35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6" name="Google Shape;6676;p35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7" name="Google Shape;6677;p35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35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9" name="Google Shape;6679;p35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0" name="Google Shape;6680;p35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81" name="Google Shape;6681;p35"/>
            <p:cNvGrpSpPr/>
            <p:nvPr/>
          </p:nvGrpSpPr>
          <p:grpSpPr>
            <a:xfrm>
              <a:off x="2179854" y="3536026"/>
              <a:ext cx="457912" cy="846581"/>
              <a:chOff x="6600904" y="2246176"/>
              <a:chExt cx="457912" cy="846581"/>
            </a:xfrm>
          </p:grpSpPr>
          <p:sp>
            <p:nvSpPr>
              <p:cNvPr id="6682" name="Google Shape;6682;p35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35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35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35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35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35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35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35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35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35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2" name="Google Shape;6692;p35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3" name="Google Shape;6693;p35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4" name="Google Shape;6694;p35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5" name="Google Shape;6695;p35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6" name="Google Shape;6696;p35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7" name="Google Shape;6697;p35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8" name="Google Shape;6698;p35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9" name="Google Shape;6699;p35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00" name="Google Shape;6700;p35"/>
            <p:cNvGrpSpPr/>
            <p:nvPr/>
          </p:nvGrpSpPr>
          <p:grpSpPr>
            <a:xfrm rot="848428">
              <a:off x="3320014" y="228891"/>
              <a:ext cx="538575" cy="484167"/>
              <a:chOff x="6552823" y="3238298"/>
              <a:chExt cx="538575" cy="484167"/>
            </a:xfrm>
          </p:grpSpPr>
          <p:sp>
            <p:nvSpPr>
              <p:cNvPr id="6701" name="Google Shape;6701;p35"/>
              <p:cNvSpPr/>
              <p:nvPr/>
            </p:nvSpPr>
            <p:spPr>
              <a:xfrm>
                <a:off x="6609730" y="3569743"/>
                <a:ext cx="585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48" extrusionOk="0">
                    <a:moveTo>
                      <a:pt x="108" y="0"/>
                    </a:moveTo>
                    <a:lnTo>
                      <a:pt x="98" y="3"/>
                    </a:lnTo>
                    <a:cubicBezTo>
                      <a:pt x="90" y="5"/>
                      <a:pt x="80" y="10"/>
                      <a:pt x="72" y="15"/>
                    </a:cubicBezTo>
                    <a:lnTo>
                      <a:pt x="64" y="15"/>
                    </a:lnTo>
                    <a:cubicBezTo>
                      <a:pt x="30" y="15"/>
                      <a:pt x="11" y="35"/>
                      <a:pt x="8" y="58"/>
                    </a:cubicBezTo>
                    <a:cubicBezTo>
                      <a:pt x="7" y="86"/>
                      <a:pt x="5" y="118"/>
                      <a:pt x="1" y="145"/>
                    </a:cubicBezTo>
                    <a:cubicBezTo>
                      <a:pt x="25" y="148"/>
                      <a:pt x="50" y="148"/>
                      <a:pt x="72" y="148"/>
                    </a:cubicBezTo>
                    <a:cubicBezTo>
                      <a:pt x="114" y="148"/>
                      <a:pt x="154" y="145"/>
                      <a:pt x="184" y="144"/>
                    </a:cubicBezTo>
                    <a:cubicBezTo>
                      <a:pt x="178" y="112"/>
                      <a:pt x="173" y="79"/>
                      <a:pt x="166" y="48"/>
                    </a:cubicBezTo>
                    <a:cubicBezTo>
                      <a:pt x="163" y="22"/>
                      <a:pt x="135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35"/>
              <p:cNvSpPr/>
              <p:nvPr/>
            </p:nvSpPr>
            <p:spPr>
              <a:xfrm>
                <a:off x="6554563" y="3593341"/>
                <a:ext cx="118812" cy="76487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2418" extrusionOk="0">
                    <a:moveTo>
                      <a:pt x="2053" y="0"/>
                    </a:moveTo>
                    <a:cubicBezTo>
                      <a:pt x="2031" y="5"/>
                      <a:pt x="2010" y="6"/>
                      <a:pt x="1988" y="10"/>
                    </a:cubicBezTo>
                    <a:cubicBezTo>
                      <a:pt x="1912" y="16"/>
                      <a:pt x="1837" y="21"/>
                      <a:pt x="1759" y="21"/>
                    </a:cubicBezTo>
                    <a:cubicBezTo>
                      <a:pt x="1735" y="21"/>
                      <a:pt x="1709" y="21"/>
                      <a:pt x="1685" y="19"/>
                    </a:cubicBezTo>
                    <a:cubicBezTo>
                      <a:pt x="1681" y="47"/>
                      <a:pt x="1676" y="95"/>
                      <a:pt x="1676" y="95"/>
                    </a:cubicBezTo>
                    <a:cubicBezTo>
                      <a:pt x="1676" y="95"/>
                      <a:pt x="1676" y="95"/>
                      <a:pt x="1676" y="95"/>
                    </a:cubicBezTo>
                    <a:cubicBezTo>
                      <a:pt x="1665" y="191"/>
                      <a:pt x="1627" y="509"/>
                      <a:pt x="1616" y="593"/>
                    </a:cubicBezTo>
                    <a:cubicBezTo>
                      <a:pt x="1363" y="596"/>
                      <a:pt x="999" y="629"/>
                      <a:pt x="804" y="659"/>
                    </a:cubicBezTo>
                    <a:cubicBezTo>
                      <a:pt x="598" y="692"/>
                      <a:pt x="333" y="752"/>
                      <a:pt x="168" y="881"/>
                    </a:cubicBezTo>
                    <a:cubicBezTo>
                      <a:pt x="131" y="913"/>
                      <a:pt x="101" y="948"/>
                      <a:pt x="81" y="986"/>
                    </a:cubicBezTo>
                    <a:cubicBezTo>
                      <a:pt x="60" y="987"/>
                      <a:pt x="41" y="1007"/>
                      <a:pt x="38" y="1031"/>
                    </a:cubicBezTo>
                    <a:cubicBezTo>
                      <a:pt x="17" y="1543"/>
                      <a:pt x="34" y="1936"/>
                      <a:pt x="1" y="2373"/>
                    </a:cubicBezTo>
                    <a:cubicBezTo>
                      <a:pt x="22" y="2339"/>
                      <a:pt x="47" y="2310"/>
                      <a:pt x="77" y="2290"/>
                    </a:cubicBezTo>
                    <a:cubicBezTo>
                      <a:pt x="153" y="2233"/>
                      <a:pt x="290" y="2201"/>
                      <a:pt x="435" y="2201"/>
                    </a:cubicBezTo>
                    <a:cubicBezTo>
                      <a:pt x="639" y="2201"/>
                      <a:pt x="861" y="2265"/>
                      <a:pt x="963" y="2417"/>
                    </a:cubicBezTo>
                    <a:cubicBezTo>
                      <a:pt x="975" y="2402"/>
                      <a:pt x="986" y="2246"/>
                      <a:pt x="990" y="2218"/>
                    </a:cubicBezTo>
                    <a:cubicBezTo>
                      <a:pt x="1028" y="2029"/>
                      <a:pt x="1098" y="1853"/>
                      <a:pt x="1118" y="1719"/>
                    </a:cubicBezTo>
                    <a:cubicBezTo>
                      <a:pt x="1176" y="1719"/>
                      <a:pt x="1368" y="1714"/>
                      <a:pt x="1358" y="1714"/>
                    </a:cubicBezTo>
                    <a:cubicBezTo>
                      <a:pt x="1453" y="1712"/>
                      <a:pt x="1544" y="1710"/>
                      <a:pt x="1644" y="1710"/>
                    </a:cubicBezTo>
                    <a:cubicBezTo>
                      <a:pt x="1762" y="1710"/>
                      <a:pt x="1892" y="1713"/>
                      <a:pt x="2051" y="1719"/>
                    </a:cubicBezTo>
                    <a:cubicBezTo>
                      <a:pt x="3755" y="1787"/>
                      <a:pt x="2959" y="1723"/>
                      <a:pt x="3280" y="1819"/>
                    </a:cubicBezTo>
                    <a:cubicBezTo>
                      <a:pt x="3294" y="1824"/>
                      <a:pt x="3308" y="1826"/>
                      <a:pt x="3322" y="1826"/>
                    </a:cubicBezTo>
                    <a:cubicBezTo>
                      <a:pt x="3378" y="1826"/>
                      <a:pt x="3428" y="1788"/>
                      <a:pt x="3445" y="1736"/>
                    </a:cubicBezTo>
                    <a:cubicBezTo>
                      <a:pt x="3549" y="1415"/>
                      <a:pt x="3480" y="1143"/>
                      <a:pt x="3317" y="885"/>
                    </a:cubicBezTo>
                    <a:cubicBezTo>
                      <a:pt x="3347" y="841"/>
                      <a:pt x="3334" y="778"/>
                      <a:pt x="3298" y="736"/>
                    </a:cubicBezTo>
                    <a:cubicBezTo>
                      <a:pt x="3261" y="698"/>
                      <a:pt x="3230" y="699"/>
                      <a:pt x="3180" y="691"/>
                    </a:cubicBezTo>
                    <a:cubicBezTo>
                      <a:pt x="3174" y="685"/>
                      <a:pt x="3151" y="678"/>
                      <a:pt x="3134" y="678"/>
                    </a:cubicBezTo>
                    <a:cubicBezTo>
                      <a:pt x="3032" y="678"/>
                      <a:pt x="2869" y="652"/>
                      <a:pt x="2657" y="630"/>
                    </a:cubicBezTo>
                    <a:cubicBezTo>
                      <a:pt x="2016" y="576"/>
                      <a:pt x="2139" y="665"/>
                      <a:pt x="2113" y="384"/>
                    </a:cubicBezTo>
                    <a:cubicBezTo>
                      <a:pt x="2101" y="280"/>
                      <a:pt x="2084" y="178"/>
                      <a:pt x="2066" y="75"/>
                    </a:cubicBezTo>
                    <a:lnTo>
                      <a:pt x="2058" y="32"/>
                    </a:lnTo>
                    <a:cubicBezTo>
                      <a:pt x="2057" y="21"/>
                      <a:pt x="2056" y="12"/>
                      <a:pt x="20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35"/>
              <p:cNvSpPr/>
              <p:nvPr/>
            </p:nvSpPr>
            <p:spPr>
              <a:xfrm>
                <a:off x="6552823" y="3662964"/>
                <a:ext cx="38592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51" extrusionOk="0">
                    <a:moveTo>
                      <a:pt x="503" y="0"/>
                    </a:moveTo>
                    <a:cubicBezTo>
                      <a:pt x="351" y="0"/>
                      <a:pt x="271" y="20"/>
                      <a:pt x="195" y="50"/>
                    </a:cubicBezTo>
                    <a:cubicBezTo>
                      <a:pt x="158" y="65"/>
                      <a:pt x="117" y="92"/>
                      <a:pt x="99" y="113"/>
                    </a:cubicBezTo>
                    <a:cubicBezTo>
                      <a:pt x="79" y="131"/>
                      <a:pt x="52" y="165"/>
                      <a:pt x="34" y="209"/>
                    </a:cubicBezTo>
                    <a:cubicBezTo>
                      <a:pt x="0" y="302"/>
                      <a:pt x="20" y="378"/>
                      <a:pt x="74" y="454"/>
                    </a:cubicBezTo>
                    <a:cubicBezTo>
                      <a:pt x="125" y="530"/>
                      <a:pt x="304" y="630"/>
                      <a:pt x="375" y="640"/>
                    </a:cubicBezTo>
                    <a:cubicBezTo>
                      <a:pt x="427" y="648"/>
                      <a:pt x="470" y="651"/>
                      <a:pt x="513" y="651"/>
                    </a:cubicBezTo>
                    <a:cubicBezTo>
                      <a:pt x="553" y="651"/>
                      <a:pt x="593" y="648"/>
                      <a:pt x="639" y="645"/>
                    </a:cubicBezTo>
                    <a:cubicBezTo>
                      <a:pt x="1220" y="612"/>
                      <a:pt x="1184" y="36"/>
                      <a:pt x="558" y="2"/>
                    </a:cubicBezTo>
                    <a:cubicBezTo>
                      <a:pt x="531" y="0"/>
                      <a:pt x="517" y="0"/>
                      <a:pt x="5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35"/>
              <p:cNvSpPr/>
              <p:nvPr/>
            </p:nvSpPr>
            <p:spPr>
              <a:xfrm>
                <a:off x="6579995" y="3569617"/>
                <a:ext cx="67725" cy="24484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774" extrusionOk="0">
                    <a:moveTo>
                      <a:pt x="1870" y="0"/>
                    </a:moveTo>
                    <a:cubicBezTo>
                      <a:pt x="1850" y="0"/>
                      <a:pt x="1833" y="6"/>
                      <a:pt x="1819" y="22"/>
                    </a:cubicBezTo>
                    <a:cubicBezTo>
                      <a:pt x="1791" y="10"/>
                      <a:pt x="1779" y="9"/>
                      <a:pt x="1769" y="6"/>
                    </a:cubicBezTo>
                    <a:cubicBezTo>
                      <a:pt x="1760" y="4"/>
                      <a:pt x="1750" y="4"/>
                      <a:pt x="1741" y="4"/>
                    </a:cubicBezTo>
                    <a:cubicBezTo>
                      <a:pt x="1728" y="4"/>
                      <a:pt x="1717" y="6"/>
                      <a:pt x="1704" y="9"/>
                    </a:cubicBezTo>
                    <a:cubicBezTo>
                      <a:pt x="1685" y="10"/>
                      <a:pt x="1668" y="12"/>
                      <a:pt x="1650" y="17"/>
                    </a:cubicBezTo>
                    <a:cubicBezTo>
                      <a:pt x="1632" y="19"/>
                      <a:pt x="1617" y="25"/>
                      <a:pt x="1598" y="30"/>
                    </a:cubicBezTo>
                    <a:cubicBezTo>
                      <a:pt x="1535" y="52"/>
                      <a:pt x="1502" y="63"/>
                      <a:pt x="1468" y="77"/>
                    </a:cubicBezTo>
                    <a:cubicBezTo>
                      <a:pt x="1362" y="113"/>
                      <a:pt x="1256" y="135"/>
                      <a:pt x="1137" y="146"/>
                    </a:cubicBezTo>
                    <a:cubicBezTo>
                      <a:pt x="1104" y="149"/>
                      <a:pt x="1060" y="152"/>
                      <a:pt x="1012" y="152"/>
                    </a:cubicBezTo>
                    <a:cubicBezTo>
                      <a:pt x="927" y="152"/>
                      <a:pt x="845" y="146"/>
                      <a:pt x="765" y="133"/>
                    </a:cubicBezTo>
                    <a:cubicBezTo>
                      <a:pt x="710" y="125"/>
                      <a:pt x="657" y="109"/>
                      <a:pt x="603" y="95"/>
                    </a:cubicBezTo>
                    <a:cubicBezTo>
                      <a:pt x="537" y="76"/>
                      <a:pt x="478" y="59"/>
                      <a:pt x="415" y="47"/>
                    </a:cubicBezTo>
                    <a:cubicBezTo>
                      <a:pt x="374" y="40"/>
                      <a:pt x="332" y="35"/>
                      <a:pt x="292" y="35"/>
                    </a:cubicBezTo>
                    <a:cubicBezTo>
                      <a:pt x="274" y="35"/>
                      <a:pt x="258" y="37"/>
                      <a:pt x="242" y="39"/>
                    </a:cubicBezTo>
                    <a:cubicBezTo>
                      <a:pt x="232" y="40"/>
                      <a:pt x="225" y="40"/>
                      <a:pt x="218" y="42"/>
                    </a:cubicBezTo>
                    <a:cubicBezTo>
                      <a:pt x="199" y="47"/>
                      <a:pt x="182" y="52"/>
                      <a:pt x="166" y="56"/>
                    </a:cubicBezTo>
                    <a:cubicBezTo>
                      <a:pt x="159" y="59"/>
                      <a:pt x="152" y="60"/>
                      <a:pt x="145" y="63"/>
                    </a:cubicBezTo>
                    <a:lnTo>
                      <a:pt x="139" y="63"/>
                    </a:lnTo>
                    <a:cubicBezTo>
                      <a:pt x="129" y="63"/>
                      <a:pt x="123" y="66"/>
                      <a:pt x="118" y="69"/>
                    </a:cubicBezTo>
                    <a:cubicBezTo>
                      <a:pt x="106" y="76"/>
                      <a:pt x="96" y="82"/>
                      <a:pt x="86" y="90"/>
                    </a:cubicBezTo>
                    <a:cubicBezTo>
                      <a:pt x="67" y="103"/>
                      <a:pt x="57" y="112"/>
                      <a:pt x="50" y="120"/>
                    </a:cubicBezTo>
                    <a:cubicBezTo>
                      <a:pt x="32" y="139"/>
                      <a:pt x="17" y="163"/>
                      <a:pt x="9" y="195"/>
                    </a:cubicBezTo>
                    <a:lnTo>
                      <a:pt x="2" y="226"/>
                    </a:lnTo>
                    <a:cubicBezTo>
                      <a:pt x="2" y="245"/>
                      <a:pt x="0" y="261"/>
                      <a:pt x="2" y="277"/>
                    </a:cubicBezTo>
                    <a:cubicBezTo>
                      <a:pt x="9" y="311"/>
                      <a:pt x="17" y="338"/>
                      <a:pt x="32" y="368"/>
                    </a:cubicBezTo>
                    <a:cubicBezTo>
                      <a:pt x="42" y="390"/>
                      <a:pt x="56" y="411"/>
                      <a:pt x="75" y="438"/>
                    </a:cubicBezTo>
                    <a:cubicBezTo>
                      <a:pt x="99" y="468"/>
                      <a:pt x="123" y="497"/>
                      <a:pt x="150" y="524"/>
                    </a:cubicBezTo>
                    <a:cubicBezTo>
                      <a:pt x="173" y="547"/>
                      <a:pt x="199" y="567"/>
                      <a:pt x="224" y="586"/>
                    </a:cubicBezTo>
                    <a:cubicBezTo>
                      <a:pt x="259" y="613"/>
                      <a:pt x="295" y="632"/>
                      <a:pt x="331" y="649"/>
                    </a:cubicBezTo>
                    <a:cubicBezTo>
                      <a:pt x="397" y="683"/>
                      <a:pt x="474" y="710"/>
                      <a:pt x="571" y="732"/>
                    </a:cubicBezTo>
                    <a:cubicBezTo>
                      <a:pt x="650" y="749"/>
                      <a:pt x="740" y="762"/>
                      <a:pt x="855" y="771"/>
                    </a:cubicBezTo>
                    <a:cubicBezTo>
                      <a:pt x="888" y="773"/>
                      <a:pt x="919" y="773"/>
                      <a:pt x="954" y="773"/>
                    </a:cubicBezTo>
                    <a:cubicBezTo>
                      <a:pt x="1031" y="773"/>
                      <a:pt x="1108" y="769"/>
                      <a:pt x="1184" y="762"/>
                    </a:cubicBezTo>
                    <a:cubicBezTo>
                      <a:pt x="1645" y="719"/>
                      <a:pt x="2141" y="583"/>
                      <a:pt x="2015" y="140"/>
                    </a:cubicBezTo>
                    <a:cubicBezTo>
                      <a:pt x="2012" y="123"/>
                      <a:pt x="2003" y="105"/>
                      <a:pt x="1993" y="88"/>
                    </a:cubicBezTo>
                    <a:cubicBezTo>
                      <a:pt x="1975" y="52"/>
                      <a:pt x="1940" y="30"/>
                      <a:pt x="1910" y="13"/>
                    </a:cubicBezTo>
                    <a:cubicBezTo>
                      <a:pt x="1896" y="3"/>
                      <a:pt x="1882" y="0"/>
                      <a:pt x="1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35"/>
              <p:cNvSpPr/>
              <p:nvPr/>
            </p:nvSpPr>
            <p:spPr>
              <a:xfrm>
                <a:off x="6556461" y="3635286"/>
                <a:ext cx="28817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55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6"/>
                    </a:cubicBezTo>
                    <a:cubicBezTo>
                      <a:pt x="1" y="103"/>
                      <a:pt x="80" y="95"/>
                      <a:pt x="141" y="101"/>
                    </a:cubicBezTo>
                    <a:cubicBezTo>
                      <a:pt x="302" y="122"/>
                      <a:pt x="428" y="165"/>
                      <a:pt x="552" y="217"/>
                    </a:cubicBezTo>
                    <a:cubicBezTo>
                      <a:pt x="551" y="216"/>
                      <a:pt x="551" y="216"/>
                      <a:pt x="551" y="216"/>
                    </a:cubicBezTo>
                    <a:lnTo>
                      <a:pt x="551" y="216"/>
                    </a:lnTo>
                    <a:cubicBezTo>
                      <a:pt x="551" y="216"/>
                      <a:pt x="551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2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3" y="217"/>
                      <a:pt x="554" y="217"/>
                    </a:cubicBezTo>
                    <a:lnTo>
                      <a:pt x="554" y="217"/>
                    </a:lnTo>
                    <a:cubicBezTo>
                      <a:pt x="574" y="225"/>
                      <a:pt x="678" y="270"/>
                      <a:pt x="819" y="347"/>
                    </a:cubicBezTo>
                    <a:cubicBezTo>
                      <a:pt x="828" y="352"/>
                      <a:pt x="836" y="354"/>
                      <a:pt x="844" y="354"/>
                    </a:cubicBezTo>
                    <a:cubicBezTo>
                      <a:pt x="887" y="354"/>
                      <a:pt x="911" y="291"/>
                      <a:pt x="867" y="267"/>
                    </a:cubicBezTo>
                    <a:cubicBezTo>
                      <a:pt x="589" y="115"/>
                      <a:pt x="345" y="16"/>
                      <a:pt x="50" y="0"/>
                    </a:cubicBezTo>
                    <a:cubicBezTo>
                      <a:pt x="48" y="0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35"/>
              <p:cNvSpPr/>
              <p:nvPr/>
            </p:nvSpPr>
            <p:spPr>
              <a:xfrm>
                <a:off x="6561174" y="3624246"/>
                <a:ext cx="22048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9" extrusionOk="0">
                    <a:moveTo>
                      <a:pt x="54" y="0"/>
                    </a:moveTo>
                    <a:cubicBezTo>
                      <a:pt x="38" y="1"/>
                      <a:pt x="22" y="10"/>
                      <a:pt x="14" y="24"/>
                    </a:cubicBezTo>
                    <a:cubicBezTo>
                      <a:pt x="1" y="46"/>
                      <a:pt x="8" y="77"/>
                      <a:pt x="31" y="89"/>
                    </a:cubicBezTo>
                    <a:cubicBezTo>
                      <a:pt x="111" y="136"/>
                      <a:pt x="188" y="185"/>
                      <a:pt x="264" y="235"/>
                    </a:cubicBezTo>
                    <a:cubicBezTo>
                      <a:pt x="375" y="309"/>
                      <a:pt x="502" y="410"/>
                      <a:pt x="502" y="410"/>
                    </a:cubicBezTo>
                    <a:cubicBezTo>
                      <a:pt x="503" y="410"/>
                      <a:pt x="511" y="417"/>
                      <a:pt x="511" y="417"/>
                    </a:cubicBezTo>
                    <a:cubicBezTo>
                      <a:pt x="510" y="416"/>
                      <a:pt x="510" y="416"/>
                      <a:pt x="510" y="416"/>
                    </a:cubicBezTo>
                    <a:lnTo>
                      <a:pt x="510" y="416"/>
                    </a:lnTo>
                    <a:cubicBezTo>
                      <a:pt x="512" y="416"/>
                      <a:pt x="604" y="490"/>
                      <a:pt x="609" y="495"/>
                    </a:cubicBezTo>
                    <a:cubicBezTo>
                      <a:pt x="621" y="505"/>
                      <a:pt x="633" y="509"/>
                      <a:pt x="644" y="509"/>
                    </a:cubicBezTo>
                    <a:cubicBezTo>
                      <a:pt x="656" y="509"/>
                      <a:pt x="668" y="504"/>
                      <a:pt x="677" y="495"/>
                    </a:cubicBezTo>
                    <a:cubicBezTo>
                      <a:pt x="697" y="475"/>
                      <a:pt x="695" y="444"/>
                      <a:pt x="677" y="428"/>
                    </a:cubicBezTo>
                    <a:cubicBezTo>
                      <a:pt x="584" y="354"/>
                      <a:pt x="489" y="281"/>
                      <a:pt x="395" y="210"/>
                    </a:cubicBezTo>
                    <a:cubicBezTo>
                      <a:pt x="292" y="137"/>
                      <a:pt x="187" y="67"/>
                      <a:pt x="77" y="6"/>
                    </a:cubicBezTo>
                    <a:cubicBezTo>
                      <a:pt x="70" y="1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35"/>
              <p:cNvSpPr/>
              <p:nvPr/>
            </p:nvSpPr>
            <p:spPr>
              <a:xfrm>
                <a:off x="6571391" y="3617255"/>
                <a:ext cx="19644" cy="22333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06" extrusionOk="0">
                    <a:moveTo>
                      <a:pt x="46" y="1"/>
                    </a:moveTo>
                    <a:cubicBezTo>
                      <a:pt x="44" y="2"/>
                      <a:pt x="42" y="2"/>
                      <a:pt x="37" y="5"/>
                    </a:cubicBezTo>
                    <a:cubicBezTo>
                      <a:pt x="24" y="8"/>
                      <a:pt x="16" y="16"/>
                      <a:pt x="9" y="26"/>
                    </a:cubicBezTo>
                    <a:cubicBezTo>
                      <a:pt x="2" y="36"/>
                      <a:pt x="0" y="51"/>
                      <a:pt x="3" y="62"/>
                    </a:cubicBezTo>
                    <a:cubicBezTo>
                      <a:pt x="7" y="72"/>
                      <a:pt x="14" y="85"/>
                      <a:pt x="24" y="91"/>
                    </a:cubicBezTo>
                    <a:cubicBezTo>
                      <a:pt x="42" y="98"/>
                      <a:pt x="57" y="105"/>
                      <a:pt x="72" y="114"/>
                    </a:cubicBezTo>
                    <a:cubicBezTo>
                      <a:pt x="93" y="124"/>
                      <a:pt x="113" y="138"/>
                      <a:pt x="130" y="151"/>
                    </a:cubicBezTo>
                    <a:cubicBezTo>
                      <a:pt x="156" y="171"/>
                      <a:pt x="180" y="192"/>
                      <a:pt x="202" y="215"/>
                    </a:cubicBezTo>
                    <a:cubicBezTo>
                      <a:pt x="223" y="238"/>
                      <a:pt x="245" y="264"/>
                      <a:pt x="265" y="288"/>
                    </a:cubicBezTo>
                    <a:cubicBezTo>
                      <a:pt x="289" y="321"/>
                      <a:pt x="516" y="695"/>
                      <a:pt x="547" y="704"/>
                    </a:cubicBezTo>
                    <a:cubicBezTo>
                      <a:pt x="552" y="705"/>
                      <a:pt x="556" y="706"/>
                      <a:pt x="561" y="706"/>
                    </a:cubicBezTo>
                    <a:cubicBezTo>
                      <a:pt x="597" y="706"/>
                      <a:pt x="621" y="663"/>
                      <a:pt x="601" y="635"/>
                    </a:cubicBezTo>
                    <a:cubicBezTo>
                      <a:pt x="521" y="520"/>
                      <a:pt x="457" y="396"/>
                      <a:pt x="375" y="280"/>
                    </a:cubicBezTo>
                    <a:cubicBezTo>
                      <a:pt x="339" y="227"/>
                      <a:pt x="299" y="177"/>
                      <a:pt x="252" y="129"/>
                    </a:cubicBezTo>
                    <a:cubicBezTo>
                      <a:pt x="231" y="108"/>
                      <a:pt x="208" y="88"/>
                      <a:pt x="185" y="72"/>
                    </a:cubicBezTo>
                    <a:cubicBezTo>
                      <a:pt x="172" y="62"/>
                      <a:pt x="158" y="52"/>
                      <a:pt x="142" y="43"/>
                    </a:cubicBezTo>
                    <a:cubicBezTo>
                      <a:pt x="120" y="29"/>
                      <a:pt x="95" y="19"/>
                      <a:pt x="72" y="8"/>
                    </a:cubicBezTo>
                    <a:cubicBezTo>
                      <a:pt x="63" y="5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35"/>
              <p:cNvSpPr/>
              <p:nvPr/>
            </p:nvSpPr>
            <p:spPr>
              <a:xfrm>
                <a:off x="6654269" y="3318455"/>
                <a:ext cx="437130" cy="404010"/>
              </a:xfrm>
              <a:custGeom>
                <a:avLst/>
                <a:gdLst/>
                <a:ahLst/>
                <a:cxnLst/>
                <a:rect l="l" t="t" r="r" b="b"/>
                <a:pathLst>
                  <a:path w="13819" h="12772" extrusionOk="0">
                    <a:moveTo>
                      <a:pt x="11593" y="0"/>
                    </a:moveTo>
                    <a:cubicBezTo>
                      <a:pt x="11540" y="0"/>
                      <a:pt x="11498" y="36"/>
                      <a:pt x="11486" y="81"/>
                    </a:cubicBezTo>
                    <a:cubicBezTo>
                      <a:pt x="11058" y="82"/>
                      <a:pt x="9844" y="365"/>
                      <a:pt x="8159" y="365"/>
                    </a:cubicBezTo>
                    <a:cubicBezTo>
                      <a:pt x="7842" y="365"/>
                      <a:pt x="7508" y="355"/>
                      <a:pt x="7160" y="331"/>
                    </a:cubicBezTo>
                    <a:cubicBezTo>
                      <a:pt x="6663" y="297"/>
                      <a:pt x="6177" y="285"/>
                      <a:pt x="5712" y="285"/>
                    </a:cubicBezTo>
                    <a:cubicBezTo>
                      <a:pt x="4530" y="285"/>
                      <a:pt x="3483" y="364"/>
                      <a:pt x="2730" y="364"/>
                    </a:cubicBezTo>
                    <a:cubicBezTo>
                      <a:pt x="2180" y="364"/>
                      <a:pt x="1787" y="322"/>
                      <a:pt x="1613" y="177"/>
                    </a:cubicBezTo>
                    <a:cubicBezTo>
                      <a:pt x="1601" y="168"/>
                      <a:pt x="1590" y="162"/>
                      <a:pt x="1573" y="162"/>
                    </a:cubicBezTo>
                    <a:cubicBezTo>
                      <a:pt x="1553" y="162"/>
                      <a:pt x="1548" y="163"/>
                      <a:pt x="1547" y="163"/>
                    </a:cubicBezTo>
                    <a:cubicBezTo>
                      <a:pt x="1545" y="163"/>
                      <a:pt x="1558" y="161"/>
                      <a:pt x="1527" y="151"/>
                    </a:cubicBezTo>
                    <a:cubicBezTo>
                      <a:pt x="1518" y="148"/>
                      <a:pt x="1510" y="147"/>
                      <a:pt x="1503" y="147"/>
                    </a:cubicBezTo>
                    <a:cubicBezTo>
                      <a:pt x="1472" y="147"/>
                      <a:pt x="1450" y="167"/>
                      <a:pt x="1435" y="197"/>
                    </a:cubicBezTo>
                    <a:cubicBezTo>
                      <a:pt x="1197" y="702"/>
                      <a:pt x="988" y="1232"/>
                      <a:pt x="809" y="1773"/>
                    </a:cubicBezTo>
                    <a:cubicBezTo>
                      <a:pt x="640" y="2284"/>
                      <a:pt x="503" y="2821"/>
                      <a:pt x="387" y="3415"/>
                    </a:cubicBezTo>
                    <a:cubicBezTo>
                      <a:pt x="187" y="4439"/>
                      <a:pt x="73" y="5545"/>
                      <a:pt x="41" y="6796"/>
                    </a:cubicBezTo>
                    <a:cubicBezTo>
                      <a:pt x="0" y="8434"/>
                      <a:pt x="75" y="11026"/>
                      <a:pt x="1110" y="12390"/>
                    </a:cubicBezTo>
                    <a:cubicBezTo>
                      <a:pt x="1176" y="12481"/>
                      <a:pt x="1207" y="12509"/>
                      <a:pt x="1263" y="12554"/>
                    </a:cubicBezTo>
                    <a:cubicBezTo>
                      <a:pt x="1305" y="12587"/>
                      <a:pt x="1358" y="12590"/>
                      <a:pt x="1411" y="12590"/>
                    </a:cubicBezTo>
                    <a:cubicBezTo>
                      <a:pt x="1422" y="12590"/>
                      <a:pt x="1434" y="12589"/>
                      <a:pt x="1445" y="12589"/>
                    </a:cubicBezTo>
                    <a:cubicBezTo>
                      <a:pt x="2475" y="12535"/>
                      <a:pt x="3236" y="12515"/>
                      <a:pt x="3861" y="12515"/>
                    </a:cubicBezTo>
                    <a:cubicBezTo>
                      <a:pt x="5064" y="12515"/>
                      <a:pt x="5767" y="12588"/>
                      <a:pt x="6924" y="12627"/>
                    </a:cubicBezTo>
                    <a:cubicBezTo>
                      <a:pt x="9230" y="12704"/>
                      <a:pt x="9193" y="12631"/>
                      <a:pt x="11514" y="12768"/>
                    </a:cubicBezTo>
                    <a:cubicBezTo>
                      <a:pt x="11548" y="12771"/>
                      <a:pt x="11586" y="12772"/>
                      <a:pt x="11625" y="12772"/>
                    </a:cubicBezTo>
                    <a:cubicBezTo>
                      <a:pt x="11824" y="12772"/>
                      <a:pt x="12064" y="12735"/>
                      <a:pt x="12073" y="12562"/>
                    </a:cubicBezTo>
                    <a:cubicBezTo>
                      <a:pt x="12614" y="11959"/>
                      <a:pt x="12932" y="10354"/>
                      <a:pt x="13045" y="9538"/>
                    </a:cubicBezTo>
                    <a:cubicBezTo>
                      <a:pt x="13818" y="3954"/>
                      <a:pt x="12196" y="1448"/>
                      <a:pt x="11806" y="406"/>
                    </a:cubicBezTo>
                    <a:lnTo>
                      <a:pt x="11806" y="406"/>
                    </a:lnTo>
                    <a:lnTo>
                      <a:pt x="11808" y="411"/>
                    </a:lnTo>
                    <a:cubicBezTo>
                      <a:pt x="11699" y="116"/>
                      <a:pt x="11715" y="0"/>
                      <a:pt x="115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35"/>
              <p:cNvSpPr/>
              <p:nvPr/>
            </p:nvSpPr>
            <p:spPr>
              <a:xfrm>
                <a:off x="6694220" y="3378114"/>
                <a:ext cx="35650" cy="324328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253" extrusionOk="0">
                    <a:moveTo>
                      <a:pt x="845" y="1305"/>
                    </a:moveTo>
                    <a:cubicBezTo>
                      <a:pt x="845" y="1306"/>
                      <a:pt x="845" y="1307"/>
                      <a:pt x="845" y="1308"/>
                    </a:cubicBezTo>
                    <a:lnTo>
                      <a:pt x="845" y="1308"/>
                    </a:lnTo>
                    <a:cubicBezTo>
                      <a:pt x="845" y="1307"/>
                      <a:pt x="845" y="1306"/>
                      <a:pt x="845" y="1305"/>
                    </a:cubicBezTo>
                    <a:close/>
                    <a:moveTo>
                      <a:pt x="1074" y="0"/>
                    </a:moveTo>
                    <a:cubicBezTo>
                      <a:pt x="1056" y="0"/>
                      <a:pt x="1034" y="13"/>
                      <a:pt x="1028" y="35"/>
                    </a:cubicBezTo>
                    <a:cubicBezTo>
                      <a:pt x="877" y="617"/>
                      <a:pt x="748" y="1209"/>
                      <a:pt x="649" y="1804"/>
                    </a:cubicBezTo>
                    <a:cubicBezTo>
                      <a:pt x="0" y="5749"/>
                      <a:pt x="837" y="10122"/>
                      <a:pt x="1024" y="10242"/>
                    </a:cubicBezTo>
                    <a:cubicBezTo>
                      <a:pt x="1035" y="10249"/>
                      <a:pt x="1047" y="10252"/>
                      <a:pt x="1058" y="10252"/>
                    </a:cubicBezTo>
                    <a:cubicBezTo>
                      <a:pt x="1095" y="10252"/>
                      <a:pt x="1126" y="10217"/>
                      <a:pt x="1117" y="10177"/>
                    </a:cubicBezTo>
                    <a:cubicBezTo>
                      <a:pt x="569" y="7633"/>
                      <a:pt x="320" y="4231"/>
                      <a:pt x="845" y="1308"/>
                    </a:cubicBezTo>
                    <a:lnTo>
                      <a:pt x="845" y="1308"/>
                    </a:lnTo>
                    <a:cubicBezTo>
                      <a:pt x="844" y="1308"/>
                      <a:pt x="844" y="1309"/>
                      <a:pt x="844" y="1309"/>
                    </a:cubicBezTo>
                    <a:lnTo>
                      <a:pt x="844" y="1309"/>
                    </a:lnTo>
                    <a:cubicBezTo>
                      <a:pt x="921" y="892"/>
                      <a:pt x="1010" y="474"/>
                      <a:pt x="1120" y="62"/>
                    </a:cubicBezTo>
                    <a:cubicBezTo>
                      <a:pt x="1126" y="36"/>
                      <a:pt x="1116" y="10"/>
                      <a:pt x="1089" y="2"/>
                    </a:cubicBezTo>
                    <a:cubicBezTo>
                      <a:pt x="1084" y="0"/>
                      <a:pt x="1080" y="0"/>
                      <a:pt x="10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35"/>
              <p:cNvSpPr/>
              <p:nvPr/>
            </p:nvSpPr>
            <p:spPr>
              <a:xfrm>
                <a:off x="6768588" y="3405950"/>
                <a:ext cx="17335" cy="29282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257" extrusionOk="0">
                    <a:moveTo>
                      <a:pt x="217" y="1"/>
                    </a:moveTo>
                    <a:cubicBezTo>
                      <a:pt x="188" y="1"/>
                      <a:pt x="168" y="22"/>
                      <a:pt x="167" y="48"/>
                    </a:cubicBezTo>
                    <a:cubicBezTo>
                      <a:pt x="98" y="667"/>
                      <a:pt x="52" y="1290"/>
                      <a:pt x="26" y="1911"/>
                    </a:cubicBezTo>
                    <a:cubicBezTo>
                      <a:pt x="2" y="2527"/>
                      <a:pt x="0" y="3142"/>
                      <a:pt x="15" y="3758"/>
                    </a:cubicBezTo>
                    <a:cubicBezTo>
                      <a:pt x="28" y="4372"/>
                      <a:pt x="61" y="4985"/>
                      <a:pt x="98" y="5599"/>
                    </a:cubicBezTo>
                    <a:cubicBezTo>
                      <a:pt x="137" y="6209"/>
                      <a:pt x="184" y="6821"/>
                      <a:pt x="240" y="7431"/>
                    </a:cubicBezTo>
                    <a:cubicBezTo>
                      <a:pt x="267" y="7726"/>
                      <a:pt x="295" y="8024"/>
                      <a:pt x="326" y="8319"/>
                    </a:cubicBezTo>
                    <a:cubicBezTo>
                      <a:pt x="356" y="8615"/>
                      <a:pt x="390" y="8911"/>
                      <a:pt x="421" y="9208"/>
                    </a:cubicBezTo>
                    <a:cubicBezTo>
                      <a:pt x="426" y="9235"/>
                      <a:pt x="454" y="9255"/>
                      <a:pt x="482" y="9256"/>
                    </a:cubicBezTo>
                    <a:cubicBezTo>
                      <a:pt x="482" y="9256"/>
                      <a:pt x="483" y="9256"/>
                      <a:pt x="484" y="9256"/>
                    </a:cubicBezTo>
                    <a:cubicBezTo>
                      <a:pt x="520" y="9256"/>
                      <a:pt x="547" y="9223"/>
                      <a:pt x="546" y="9198"/>
                    </a:cubicBezTo>
                    <a:cubicBezTo>
                      <a:pt x="526" y="8887"/>
                      <a:pt x="506" y="8576"/>
                      <a:pt x="483" y="8267"/>
                    </a:cubicBezTo>
                    <a:cubicBezTo>
                      <a:pt x="460" y="7959"/>
                      <a:pt x="433" y="7648"/>
                      <a:pt x="406" y="7341"/>
                    </a:cubicBezTo>
                    <a:cubicBezTo>
                      <a:pt x="354" y="6728"/>
                      <a:pt x="301" y="6112"/>
                      <a:pt x="254" y="5496"/>
                    </a:cubicBezTo>
                    <a:cubicBezTo>
                      <a:pt x="207" y="4884"/>
                      <a:pt x="174" y="4268"/>
                      <a:pt x="155" y="3654"/>
                    </a:cubicBezTo>
                    <a:cubicBezTo>
                      <a:pt x="135" y="3038"/>
                      <a:pt x="131" y="2421"/>
                      <a:pt x="147" y="1805"/>
                    </a:cubicBezTo>
                    <a:cubicBezTo>
                      <a:pt x="162" y="1218"/>
                      <a:pt x="201" y="635"/>
                      <a:pt x="263" y="51"/>
                    </a:cubicBezTo>
                    <a:cubicBezTo>
                      <a:pt x="267" y="27"/>
                      <a:pt x="242" y="2"/>
                      <a:pt x="2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35"/>
              <p:cNvSpPr/>
              <p:nvPr/>
            </p:nvSpPr>
            <p:spPr>
              <a:xfrm>
                <a:off x="6843874" y="3425215"/>
                <a:ext cx="14076" cy="27716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762" extrusionOk="0">
                    <a:moveTo>
                      <a:pt x="172" y="0"/>
                    </a:moveTo>
                    <a:cubicBezTo>
                      <a:pt x="148" y="0"/>
                      <a:pt x="126" y="22"/>
                      <a:pt x="123" y="45"/>
                    </a:cubicBezTo>
                    <a:cubicBezTo>
                      <a:pt x="0" y="3019"/>
                      <a:pt x="295" y="4579"/>
                      <a:pt x="158" y="8685"/>
                    </a:cubicBezTo>
                    <a:cubicBezTo>
                      <a:pt x="156" y="8735"/>
                      <a:pt x="193" y="8761"/>
                      <a:pt x="231" y="8761"/>
                    </a:cubicBezTo>
                    <a:cubicBezTo>
                      <a:pt x="266" y="8761"/>
                      <a:pt x="301" y="8739"/>
                      <a:pt x="305" y="8692"/>
                    </a:cubicBezTo>
                    <a:cubicBezTo>
                      <a:pt x="444" y="6743"/>
                      <a:pt x="186" y="3632"/>
                      <a:pt x="194" y="1210"/>
                    </a:cubicBezTo>
                    <a:cubicBezTo>
                      <a:pt x="195" y="824"/>
                      <a:pt x="202" y="437"/>
                      <a:pt x="219" y="50"/>
                    </a:cubicBezTo>
                    <a:cubicBezTo>
                      <a:pt x="221" y="25"/>
                      <a:pt x="199" y="2"/>
                      <a:pt x="1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35"/>
              <p:cNvSpPr/>
              <p:nvPr/>
            </p:nvSpPr>
            <p:spPr>
              <a:xfrm>
                <a:off x="6913877" y="3418224"/>
                <a:ext cx="18378" cy="28048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867" extrusionOk="0">
                    <a:moveTo>
                      <a:pt x="75" y="1"/>
                    </a:moveTo>
                    <a:cubicBezTo>
                      <a:pt x="50" y="5"/>
                      <a:pt x="30" y="25"/>
                      <a:pt x="28" y="50"/>
                    </a:cubicBezTo>
                    <a:cubicBezTo>
                      <a:pt x="15" y="213"/>
                      <a:pt x="7" y="376"/>
                      <a:pt x="5" y="541"/>
                    </a:cubicBezTo>
                    <a:cubicBezTo>
                      <a:pt x="1" y="717"/>
                      <a:pt x="5" y="893"/>
                      <a:pt x="11" y="1070"/>
                    </a:cubicBezTo>
                    <a:cubicBezTo>
                      <a:pt x="21" y="1408"/>
                      <a:pt x="50" y="1746"/>
                      <a:pt x="84" y="2083"/>
                    </a:cubicBezTo>
                    <a:cubicBezTo>
                      <a:pt x="156" y="2784"/>
                      <a:pt x="257" y="3485"/>
                      <a:pt x="319" y="4188"/>
                    </a:cubicBezTo>
                    <a:lnTo>
                      <a:pt x="319" y="4172"/>
                    </a:lnTo>
                    <a:cubicBezTo>
                      <a:pt x="333" y="4347"/>
                      <a:pt x="345" y="4523"/>
                      <a:pt x="355" y="4697"/>
                    </a:cubicBezTo>
                    <a:cubicBezTo>
                      <a:pt x="365" y="4898"/>
                      <a:pt x="372" y="5097"/>
                      <a:pt x="379" y="5297"/>
                    </a:cubicBezTo>
                    <a:cubicBezTo>
                      <a:pt x="392" y="5685"/>
                      <a:pt x="400" y="6076"/>
                      <a:pt x="406" y="6464"/>
                    </a:cubicBezTo>
                    <a:cubicBezTo>
                      <a:pt x="408" y="6527"/>
                      <a:pt x="431" y="8800"/>
                      <a:pt x="472" y="8847"/>
                    </a:cubicBezTo>
                    <a:cubicBezTo>
                      <a:pt x="485" y="8861"/>
                      <a:pt x="501" y="8867"/>
                      <a:pt x="517" y="8867"/>
                    </a:cubicBezTo>
                    <a:cubicBezTo>
                      <a:pt x="549" y="8867"/>
                      <a:pt x="581" y="8841"/>
                      <a:pt x="581" y="8807"/>
                    </a:cubicBezTo>
                    <a:cubicBezTo>
                      <a:pt x="536" y="6970"/>
                      <a:pt x="541" y="6241"/>
                      <a:pt x="495" y="5153"/>
                    </a:cubicBezTo>
                    <a:cubicBezTo>
                      <a:pt x="483" y="4862"/>
                      <a:pt x="469" y="4573"/>
                      <a:pt x="443" y="4282"/>
                    </a:cubicBezTo>
                    <a:cubicBezTo>
                      <a:pt x="419" y="3993"/>
                      <a:pt x="386" y="3705"/>
                      <a:pt x="352" y="3416"/>
                    </a:cubicBezTo>
                    <a:cubicBezTo>
                      <a:pt x="280" y="2833"/>
                      <a:pt x="200" y="2252"/>
                      <a:pt x="148" y="1665"/>
                    </a:cubicBezTo>
                    <a:lnTo>
                      <a:pt x="148" y="1679"/>
                    </a:lnTo>
                    <a:cubicBezTo>
                      <a:pt x="101" y="1138"/>
                      <a:pt x="80" y="594"/>
                      <a:pt x="121" y="51"/>
                    </a:cubicBezTo>
                    <a:cubicBezTo>
                      <a:pt x="123" y="27"/>
                      <a:pt x="101" y="4"/>
                      <a:pt x="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35"/>
              <p:cNvSpPr/>
              <p:nvPr/>
            </p:nvSpPr>
            <p:spPr>
              <a:xfrm>
                <a:off x="6980020" y="3376880"/>
                <a:ext cx="28880" cy="319109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0088" extrusionOk="0">
                    <a:moveTo>
                      <a:pt x="69" y="1"/>
                    </a:moveTo>
                    <a:cubicBezTo>
                      <a:pt x="58" y="1"/>
                      <a:pt x="48" y="3"/>
                      <a:pt x="39" y="8"/>
                    </a:cubicBezTo>
                    <a:cubicBezTo>
                      <a:pt x="22" y="16"/>
                      <a:pt x="12" y="29"/>
                      <a:pt x="6" y="45"/>
                    </a:cubicBezTo>
                    <a:cubicBezTo>
                      <a:pt x="0" y="62"/>
                      <a:pt x="5" y="79"/>
                      <a:pt x="11" y="96"/>
                    </a:cubicBezTo>
                    <a:cubicBezTo>
                      <a:pt x="13" y="104"/>
                      <a:pt x="15" y="112"/>
                      <a:pt x="19" y="119"/>
                    </a:cubicBezTo>
                    <a:cubicBezTo>
                      <a:pt x="18" y="118"/>
                      <a:pt x="18" y="117"/>
                      <a:pt x="15" y="112"/>
                    </a:cubicBezTo>
                    <a:lnTo>
                      <a:pt x="15" y="112"/>
                    </a:lnTo>
                    <a:cubicBezTo>
                      <a:pt x="636" y="1816"/>
                      <a:pt x="562" y="3718"/>
                      <a:pt x="537" y="5861"/>
                    </a:cubicBezTo>
                    <a:cubicBezTo>
                      <a:pt x="522" y="7441"/>
                      <a:pt x="480" y="8613"/>
                      <a:pt x="241" y="9995"/>
                    </a:cubicBezTo>
                    <a:cubicBezTo>
                      <a:pt x="238" y="10056"/>
                      <a:pt x="285" y="10087"/>
                      <a:pt x="331" y="10087"/>
                    </a:cubicBezTo>
                    <a:cubicBezTo>
                      <a:pt x="368" y="10087"/>
                      <a:pt x="405" y="10067"/>
                      <a:pt x="414" y="10027"/>
                    </a:cubicBezTo>
                    <a:cubicBezTo>
                      <a:pt x="842" y="8028"/>
                      <a:pt x="913" y="2804"/>
                      <a:pt x="354" y="741"/>
                    </a:cubicBezTo>
                    <a:cubicBezTo>
                      <a:pt x="290" y="502"/>
                      <a:pt x="212" y="267"/>
                      <a:pt x="126" y="36"/>
                    </a:cubicBezTo>
                    <a:cubicBezTo>
                      <a:pt x="121" y="19"/>
                      <a:pt x="104" y="9"/>
                      <a:pt x="89" y="3"/>
                    </a:cubicBezTo>
                    <a:cubicBezTo>
                      <a:pt x="82" y="2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35"/>
              <p:cNvSpPr/>
              <p:nvPr/>
            </p:nvSpPr>
            <p:spPr>
              <a:xfrm>
                <a:off x="6699155" y="3238298"/>
                <a:ext cx="326922" cy="197102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6231" extrusionOk="0">
                    <a:moveTo>
                      <a:pt x="5777" y="0"/>
                    </a:moveTo>
                    <a:cubicBezTo>
                      <a:pt x="5356" y="0"/>
                      <a:pt x="4912" y="29"/>
                      <a:pt x="4418" y="86"/>
                    </a:cubicBezTo>
                    <a:cubicBezTo>
                      <a:pt x="4113" y="122"/>
                      <a:pt x="3796" y="172"/>
                      <a:pt x="3474" y="236"/>
                    </a:cubicBezTo>
                    <a:cubicBezTo>
                      <a:pt x="3123" y="304"/>
                      <a:pt x="2781" y="389"/>
                      <a:pt x="2456" y="491"/>
                    </a:cubicBezTo>
                    <a:cubicBezTo>
                      <a:pt x="2079" y="609"/>
                      <a:pt x="1753" y="739"/>
                      <a:pt x="1454" y="891"/>
                    </a:cubicBezTo>
                    <a:cubicBezTo>
                      <a:pt x="1252" y="995"/>
                      <a:pt x="1061" y="1113"/>
                      <a:pt x="891" y="1240"/>
                    </a:cubicBezTo>
                    <a:cubicBezTo>
                      <a:pt x="722" y="1365"/>
                      <a:pt x="567" y="1511"/>
                      <a:pt x="436" y="1670"/>
                    </a:cubicBezTo>
                    <a:cubicBezTo>
                      <a:pt x="307" y="1823"/>
                      <a:pt x="201" y="2000"/>
                      <a:pt x="124" y="2192"/>
                    </a:cubicBezTo>
                    <a:cubicBezTo>
                      <a:pt x="46" y="2386"/>
                      <a:pt x="3" y="2609"/>
                      <a:pt x="3" y="2837"/>
                    </a:cubicBezTo>
                    <a:cubicBezTo>
                      <a:pt x="0" y="2868"/>
                      <a:pt x="26" y="2901"/>
                      <a:pt x="59" y="2910"/>
                    </a:cubicBezTo>
                    <a:cubicBezTo>
                      <a:pt x="55" y="3140"/>
                      <a:pt x="85" y="3372"/>
                      <a:pt x="142" y="3594"/>
                    </a:cubicBezTo>
                    <a:cubicBezTo>
                      <a:pt x="172" y="3706"/>
                      <a:pt x="212" y="3817"/>
                      <a:pt x="255" y="3925"/>
                    </a:cubicBezTo>
                    <a:cubicBezTo>
                      <a:pt x="301" y="4041"/>
                      <a:pt x="366" y="4152"/>
                      <a:pt x="430" y="4260"/>
                    </a:cubicBezTo>
                    <a:cubicBezTo>
                      <a:pt x="493" y="4363"/>
                      <a:pt x="556" y="4467"/>
                      <a:pt x="625" y="4565"/>
                    </a:cubicBezTo>
                    <a:cubicBezTo>
                      <a:pt x="701" y="4671"/>
                      <a:pt x="781" y="4771"/>
                      <a:pt x="867" y="4868"/>
                    </a:cubicBezTo>
                    <a:cubicBezTo>
                      <a:pt x="945" y="4957"/>
                      <a:pt x="1030" y="5042"/>
                      <a:pt x="1117" y="5122"/>
                    </a:cubicBezTo>
                    <a:cubicBezTo>
                      <a:pt x="1212" y="5208"/>
                      <a:pt x="1312" y="5292"/>
                      <a:pt x="1418" y="5365"/>
                    </a:cubicBezTo>
                    <a:cubicBezTo>
                      <a:pt x="1608" y="5498"/>
                      <a:pt x="1825" y="5593"/>
                      <a:pt x="2041" y="5672"/>
                    </a:cubicBezTo>
                    <a:cubicBezTo>
                      <a:pt x="2150" y="5710"/>
                      <a:pt x="2261" y="5743"/>
                      <a:pt x="2372" y="5772"/>
                    </a:cubicBezTo>
                    <a:cubicBezTo>
                      <a:pt x="2380" y="5775"/>
                      <a:pt x="2390" y="5780"/>
                      <a:pt x="2400" y="5785"/>
                    </a:cubicBezTo>
                    <a:cubicBezTo>
                      <a:pt x="2595" y="5866"/>
                      <a:pt x="2820" y="5938"/>
                      <a:pt x="3082" y="6001"/>
                    </a:cubicBezTo>
                    <a:cubicBezTo>
                      <a:pt x="3301" y="6053"/>
                      <a:pt x="3536" y="6096"/>
                      <a:pt x="3824" y="6136"/>
                    </a:cubicBezTo>
                    <a:cubicBezTo>
                      <a:pt x="4290" y="6197"/>
                      <a:pt x="4786" y="6226"/>
                      <a:pt x="5384" y="6230"/>
                    </a:cubicBezTo>
                    <a:lnTo>
                      <a:pt x="5469" y="6230"/>
                    </a:lnTo>
                    <a:cubicBezTo>
                      <a:pt x="5686" y="6230"/>
                      <a:pt x="5904" y="6224"/>
                      <a:pt x="6122" y="6217"/>
                    </a:cubicBezTo>
                    <a:cubicBezTo>
                      <a:pt x="6242" y="6214"/>
                      <a:pt x="6359" y="6209"/>
                      <a:pt x="6478" y="6197"/>
                    </a:cubicBezTo>
                    <a:cubicBezTo>
                      <a:pt x="6607" y="6186"/>
                      <a:pt x="6742" y="6166"/>
                      <a:pt x="6876" y="6138"/>
                    </a:cubicBezTo>
                    <a:cubicBezTo>
                      <a:pt x="7330" y="6050"/>
                      <a:pt x="7796" y="5861"/>
                      <a:pt x="8262" y="5580"/>
                    </a:cubicBezTo>
                    <a:cubicBezTo>
                      <a:pt x="8459" y="5463"/>
                      <a:pt x="8663" y="5321"/>
                      <a:pt x="8887" y="5150"/>
                    </a:cubicBezTo>
                    <a:cubicBezTo>
                      <a:pt x="9101" y="4987"/>
                      <a:pt x="9286" y="4828"/>
                      <a:pt x="9451" y="4665"/>
                    </a:cubicBezTo>
                    <a:cubicBezTo>
                      <a:pt x="9595" y="4520"/>
                      <a:pt x="9726" y="4367"/>
                      <a:pt x="9843" y="4210"/>
                    </a:cubicBezTo>
                    <a:cubicBezTo>
                      <a:pt x="9959" y="4049"/>
                      <a:pt x="10061" y="3876"/>
                      <a:pt x="10145" y="3691"/>
                    </a:cubicBezTo>
                    <a:cubicBezTo>
                      <a:pt x="10224" y="3517"/>
                      <a:pt x="10280" y="3325"/>
                      <a:pt x="10311" y="3122"/>
                    </a:cubicBezTo>
                    <a:cubicBezTo>
                      <a:pt x="10334" y="2964"/>
                      <a:pt x="10334" y="2795"/>
                      <a:pt x="10311" y="2623"/>
                    </a:cubicBezTo>
                    <a:cubicBezTo>
                      <a:pt x="10324" y="2602"/>
                      <a:pt x="10326" y="2579"/>
                      <a:pt x="10320" y="2556"/>
                    </a:cubicBezTo>
                    <a:cubicBezTo>
                      <a:pt x="10310" y="2522"/>
                      <a:pt x="10303" y="2487"/>
                      <a:pt x="10296" y="2453"/>
                    </a:cubicBezTo>
                    <a:cubicBezTo>
                      <a:pt x="10290" y="2427"/>
                      <a:pt x="10283" y="2401"/>
                      <a:pt x="10276" y="2374"/>
                    </a:cubicBezTo>
                    <a:cubicBezTo>
                      <a:pt x="10260" y="2315"/>
                      <a:pt x="10240" y="2257"/>
                      <a:pt x="10218" y="2198"/>
                    </a:cubicBezTo>
                    <a:cubicBezTo>
                      <a:pt x="10174" y="2076"/>
                      <a:pt x="10119" y="1955"/>
                      <a:pt x="10055" y="1834"/>
                    </a:cubicBezTo>
                    <a:cubicBezTo>
                      <a:pt x="10004" y="1735"/>
                      <a:pt x="9938" y="1637"/>
                      <a:pt x="9857" y="1529"/>
                    </a:cubicBezTo>
                    <a:cubicBezTo>
                      <a:pt x="9776" y="1426"/>
                      <a:pt x="9683" y="1333"/>
                      <a:pt x="9593" y="1247"/>
                    </a:cubicBezTo>
                    <a:cubicBezTo>
                      <a:pt x="9432" y="1095"/>
                      <a:pt x="9252" y="949"/>
                      <a:pt x="9053" y="818"/>
                    </a:cubicBezTo>
                    <a:cubicBezTo>
                      <a:pt x="8879" y="703"/>
                      <a:pt x="8685" y="596"/>
                      <a:pt x="8461" y="494"/>
                    </a:cubicBezTo>
                    <a:cubicBezTo>
                      <a:pt x="8089" y="324"/>
                      <a:pt x="7662" y="198"/>
                      <a:pt x="7161" y="109"/>
                    </a:cubicBezTo>
                    <a:cubicBezTo>
                      <a:pt x="6746" y="36"/>
                      <a:pt x="6304" y="0"/>
                      <a:pt x="5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35"/>
              <p:cNvSpPr/>
              <p:nvPr/>
            </p:nvSpPr>
            <p:spPr>
              <a:xfrm>
                <a:off x="6646329" y="3407595"/>
                <a:ext cx="443551" cy="154240"/>
              </a:xfrm>
              <a:custGeom>
                <a:avLst/>
                <a:gdLst/>
                <a:ahLst/>
                <a:cxnLst/>
                <a:rect l="l" t="t" r="r" b="b"/>
                <a:pathLst>
                  <a:path w="14022" h="4876" extrusionOk="0">
                    <a:moveTo>
                      <a:pt x="13289" y="0"/>
                    </a:moveTo>
                    <a:cubicBezTo>
                      <a:pt x="13267" y="0"/>
                      <a:pt x="13249" y="6"/>
                      <a:pt x="13230" y="15"/>
                    </a:cubicBezTo>
                    <a:cubicBezTo>
                      <a:pt x="13191" y="39"/>
                      <a:pt x="13174" y="61"/>
                      <a:pt x="13163" y="89"/>
                    </a:cubicBezTo>
                    <a:lnTo>
                      <a:pt x="13140" y="146"/>
                    </a:lnTo>
                    <a:lnTo>
                      <a:pt x="13131" y="169"/>
                    </a:lnTo>
                    <a:cubicBezTo>
                      <a:pt x="13105" y="214"/>
                      <a:pt x="13077" y="255"/>
                      <a:pt x="13045" y="297"/>
                    </a:cubicBezTo>
                    <a:cubicBezTo>
                      <a:pt x="13004" y="351"/>
                      <a:pt x="12966" y="400"/>
                      <a:pt x="12926" y="447"/>
                    </a:cubicBezTo>
                    <a:cubicBezTo>
                      <a:pt x="12739" y="663"/>
                      <a:pt x="12520" y="859"/>
                      <a:pt x="12278" y="1031"/>
                    </a:cubicBezTo>
                    <a:cubicBezTo>
                      <a:pt x="11977" y="1238"/>
                      <a:pt x="11641" y="1409"/>
                      <a:pt x="11251" y="1553"/>
                    </a:cubicBezTo>
                    <a:lnTo>
                      <a:pt x="11254" y="1553"/>
                    </a:lnTo>
                    <a:cubicBezTo>
                      <a:pt x="10691" y="1757"/>
                      <a:pt x="10108" y="1873"/>
                      <a:pt x="9660" y="1953"/>
                    </a:cubicBezTo>
                    <a:cubicBezTo>
                      <a:pt x="9337" y="2011"/>
                      <a:pt x="9007" y="2062"/>
                      <a:pt x="8684" y="2111"/>
                    </a:cubicBezTo>
                    <a:cubicBezTo>
                      <a:pt x="8344" y="2162"/>
                      <a:pt x="8014" y="2203"/>
                      <a:pt x="7697" y="2231"/>
                    </a:cubicBezTo>
                    <a:lnTo>
                      <a:pt x="7720" y="2233"/>
                    </a:lnTo>
                    <a:cubicBezTo>
                      <a:pt x="7412" y="2256"/>
                      <a:pt x="7096" y="2268"/>
                      <a:pt x="6784" y="2268"/>
                    </a:cubicBezTo>
                    <a:cubicBezTo>
                      <a:pt x="6132" y="2268"/>
                      <a:pt x="5473" y="2210"/>
                      <a:pt x="4826" y="2095"/>
                    </a:cubicBezTo>
                    <a:cubicBezTo>
                      <a:pt x="4218" y="1982"/>
                      <a:pt x="3658" y="1829"/>
                      <a:pt x="3144" y="1636"/>
                    </a:cubicBezTo>
                    <a:lnTo>
                      <a:pt x="2920" y="1553"/>
                    </a:lnTo>
                    <a:cubicBezTo>
                      <a:pt x="2571" y="1424"/>
                      <a:pt x="2209" y="1289"/>
                      <a:pt x="1868" y="1129"/>
                    </a:cubicBezTo>
                    <a:cubicBezTo>
                      <a:pt x="1549" y="977"/>
                      <a:pt x="1288" y="814"/>
                      <a:pt x="1068" y="630"/>
                    </a:cubicBezTo>
                    <a:cubicBezTo>
                      <a:pt x="1002" y="573"/>
                      <a:pt x="937" y="514"/>
                      <a:pt x="877" y="451"/>
                    </a:cubicBezTo>
                    <a:cubicBezTo>
                      <a:pt x="811" y="384"/>
                      <a:pt x="747" y="305"/>
                      <a:pt x="680" y="214"/>
                    </a:cubicBezTo>
                    <a:lnTo>
                      <a:pt x="667" y="197"/>
                    </a:lnTo>
                    <a:cubicBezTo>
                      <a:pt x="667" y="184"/>
                      <a:pt x="662" y="169"/>
                      <a:pt x="655" y="156"/>
                    </a:cubicBezTo>
                    <a:cubicBezTo>
                      <a:pt x="645" y="135"/>
                      <a:pt x="625" y="119"/>
                      <a:pt x="604" y="111"/>
                    </a:cubicBezTo>
                    <a:cubicBezTo>
                      <a:pt x="591" y="101"/>
                      <a:pt x="576" y="96"/>
                      <a:pt x="562" y="96"/>
                    </a:cubicBezTo>
                    <a:cubicBezTo>
                      <a:pt x="552" y="96"/>
                      <a:pt x="541" y="98"/>
                      <a:pt x="532" y="103"/>
                    </a:cubicBezTo>
                    <a:cubicBezTo>
                      <a:pt x="525" y="106"/>
                      <a:pt x="519" y="112"/>
                      <a:pt x="515" y="118"/>
                    </a:cubicBezTo>
                    <a:cubicBezTo>
                      <a:pt x="456" y="151"/>
                      <a:pt x="409" y="199"/>
                      <a:pt x="359" y="270"/>
                    </a:cubicBezTo>
                    <a:cubicBezTo>
                      <a:pt x="302" y="350"/>
                      <a:pt x="261" y="447"/>
                      <a:pt x="230" y="530"/>
                    </a:cubicBezTo>
                    <a:cubicBezTo>
                      <a:pt x="188" y="640"/>
                      <a:pt x="158" y="752"/>
                      <a:pt x="137" y="848"/>
                    </a:cubicBezTo>
                    <a:cubicBezTo>
                      <a:pt x="103" y="985"/>
                      <a:pt x="80" y="1122"/>
                      <a:pt x="61" y="1236"/>
                    </a:cubicBezTo>
                    <a:cubicBezTo>
                      <a:pt x="22" y="1488"/>
                      <a:pt x="2" y="1740"/>
                      <a:pt x="1" y="1986"/>
                    </a:cubicBezTo>
                    <a:cubicBezTo>
                      <a:pt x="1" y="2095"/>
                      <a:pt x="4" y="2195"/>
                      <a:pt x="15" y="2294"/>
                    </a:cubicBezTo>
                    <a:cubicBezTo>
                      <a:pt x="18" y="2336"/>
                      <a:pt x="25" y="2380"/>
                      <a:pt x="34" y="2423"/>
                    </a:cubicBezTo>
                    <a:cubicBezTo>
                      <a:pt x="39" y="2452"/>
                      <a:pt x="48" y="2478"/>
                      <a:pt x="55" y="2506"/>
                    </a:cubicBezTo>
                    <a:cubicBezTo>
                      <a:pt x="41" y="2519"/>
                      <a:pt x="34" y="2535"/>
                      <a:pt x="34" y="2553"/>
                    </a:cubicBezTo>
                    <a:cubicBezTo>
                      <a:pt x="34" y="2569"/>
                      <a:pt x="39" y="2582"/>
                      <a:pt x="48" y="2592"/>
                    </a:cubicBezTo>
                    <a:cubicBezTo>
                      <a:pt x="231" y="2770"/>
                      <a:pt x="430" y="2939"/>
                      <a:pt x="635" y="3093"/>
                    </a:cubicBezTo>
                    <a:cubicBezTo>
                      <a:pt x="828" y="3241"/>
                      <a:pt x="1048" y="3384"/>
                      <a:pt x="1284" y="3520"/>
                    </a:cubicBezTo>
                    <a:cubicBezTo>
                      <a:pt x="1693" y="3758"/>
                      <a:pt x="2150" y="3965"/>
                      <a:pt x="2681" y="4153"/>
                    </a:cubicBezTo>
                    <a:cubicBezTo>
                      <a:pt x="2910" y="4233"/>
                      <a:pt x="3154" y="4312"/>
                      <a:pt x="3426" y="4389"/>
                    </a:cubicBezTo>
                    <a:cubicBezTo>
                      <a:pt x="3709" y="4469"/>
                      <a:pt x="3969" y="4537"/>
                      <a:pt x="4218" y="4590"/>
                    </a:cubicBezTo>
                    <a:cubicBezTo>
                      <a:pt x="4745" y="4705"/>
                      <a:pt x="5300" y="4784"/>
                      <a:pt x="5912" y="4832"/>
                    </a:cubicBezTo>
                    <a:cubicBezTo>
                      <a:pt x="6287" y="4860"/>
                      <a:pt x="6676" y="4876"/>
                      <a:pt x="7069" y="4876"/>
                    </a:cubicBezTo>
                    <a:cubicBezTo>
                      <a:pt x="7265" y="4876"/>
                      <a:pt x="7461" y="4873"/>
                      <a:pt x="7657" y="4866"/>
                    </a:cubicBezTo>
                    <a:cubicBezTo>
                      <a:pt x="7923" y="4856"/>
                      <a:pt x="8200" y="4839"/>
                      <a:pt x="8500" y="4813"/>
                    </a:cubicBezTo>
                    <a:cubicBezTo>
                      <a:pt x="8636" y="4801"/>
                      <a:pt x="8773" y="4789"/>
                      <a:pt x="8907" y="4770"/>
                    </a:cubicBezTo>
                    <a:cubicBezTo>
                      <a:pt x="9036" y="4754"/>
                      <a:pt x="9175" y="4733"/>
                      <a:pt x="9344" y="4698"/>
                    </a:cubicBezTo>
                    <a:cubicBezTo>
                      <a:pt x="9835" y="4602"/>
                      <a:pt x="10360" y="4433"/>
                      <a:pt x="10948" y="4189"/>
                    </a:cubicBezTo>
                    <a:cubicBezTo>
                      <a:pt x="11185" y="4088"/>
                      <a:pt x="11440" y="3972"/>
                      <a:pt x="11722" y="3831"/>
                    </a:cubicBezTo>
                    <a:cubicBezTo>
                      <a:pt x="11815" y="3785"/>
                      <a:pt x="11908" y="3738"/>
                      <a:pt x="12001" y="3690"/>
                    </a:cubicBezTo>
                    <a:lnTo>
                      <a:pt x="12072" y="3655"/>
                    </a:lnTo>
                    <a:cubicBezTo>
                      <a:pt x="12137" y="3620"/>
                      <a:pt x="12205" y="3586"/>
                      <a:pt x="12272" y="3553"/>
                    </a:cubicBezTo>
                    <a:lnTo>
                      <a:pt x="12372" y="3503"/>
                    </a:lnTo>
                    <a:cubicBezTo>
                      <a:pt x="12667" y="3357"/>
                      <a:pt x="12974" y="3205"/>
                      <a:pt x="13254" y="3007"/>
                    </a:cubicBezTo>
                    <a:cubicBezTo>
                      <a:pt x="13409" y="2898"/>
                      <a:pt x="13535" y="2793"/>
                      <a:pt x="13639" y="2684"/>
                    </a:cubicBezTo>
                    <a:cubicBezTo>
                      <a:pt x="13757" y="2558"/>
                      <a:pt x="13854" y="2422"/>
                      <a:pt x="13926" y="2278"/>
                    </a:cubicBezTo>
                    <a:lnTo>
                      <a:pt x="13939" y="2253"/>
                    </a:lnTo>
                    <a:cubicBezTo>
                      <a:pt x="13946" y="2233"/>
                      <a:pt x="13946" y="2213"/>
                      <a:pt x="13942" y="2191"/>
                    </a:cubicBezTo>
                    <a:cubicBezTo>
                      <a:pt x="13940" y="2184"/>
                      <a:pt x="13939" y="2177"/>
                      <a:pt x="13933" y="2168"/>
                    </a:cubicBezTo>
                    <a:cubicBezTo>
                      <a:pt x="13977" y="2041"/>
                      <a:pt x="14005" y="1898"/>
                      <a:pt x="14015" y="1719"/>
                    </a:cubicBezTo>
                    <a:cubicBezTo>
                      <a:pt x="14022" y="1495"/>
                      <a:pt x="14010" y="1256"/>
                      <a:pt x="13967" y="1007"/>
                    </a:cubicBezTo>
                    <a:cubicBezTo>
                      <a:pt x="13949" y="894"/>
                      <a:pt x="13922" y="779"/>
                      <a:pt x="13886" y="666"/>
                    </a:cubicBezTo>
                    <a:cubicBezTo>
                      <a:pt x="13849" y="550"/>
                      <a:pt x="13806" y="450"/>
                      <a:pt x="13757" y="363"/>
                    </a:cubicBezTo>
                    <a:cubicBezTo>
                      <a:pt x="13695" y="250"/>
                      <a:pt x="13555" y="55"/>
                      <a:pt x="13333" y="6"/>
                    </a:cubicBezTo>
                    <a:cubicBezTo>
                      <a:pt x="13319" y="3"/>
                      <a:pt x="13303" y="0"/>
                      <a:pt x="13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6" name="Google Shape;6716;p35"/>
              <p:cNvSpPr/>
              <p:nvPr/>
            </p:nvSpPr>
            <p:spPr>
              <a:xfrm>
                <a:off x="6646202" y="3610265"/>
                <a:ext cx="430771" cy="66934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2116" extrusionOk="0">
                    <a:moveTo>
                      <a:pt x="755" y="1"/>
                    </a:moveTo>
                    <a:cubicBezTo>
                      <a:pt x="612" y="1"/>
                      <a:pt x="466" y="11"/>
                      <a:pt x="327" y="44"/>
                    </a:cubicBezTo>
                    <a:cubicBezTo>
                      <a:pt x="222" y="70"/>
                      <a:pt x="121" y="118"/>
                      <a:pt x="56" y="200"/>
                    </a:cubicBezTo>
                    <a:cubicBezTo>
                      <a:pt x="46" y="209"/>
                      <a:pt x="39" y="222"/>
                      <a:pt x="35" y="236"/>
                    </a:cubicBezTo>
                    <a:cubicBezTo>
                      <a:pt x="28" y="249"/>
                      <a:pt x="19" y="259"/>
                      <a:pt x="12" y="273"/>
                    </a:cubicBezTo>
                    <a:cubicBezTo>
                      <a:pt x="1" y="302"/>
                      <a:pt x="11" y="330"/>
                      <a:pt x="26" y="355"/>
                    </a:cubicBezTo>
                    <a:cubicBezTo>
                      <a:pt x="18" y="542"/>
                      <a:pt x="19" y="737"/>
                      <a:pt x="42" y="936"/>
                    </a:cubicBezTo>
                    <a:cubicBezTo>
                      <a:pt x="69" y="1178"/>
                      <a:pt x="125" y="1400"/>
                      <a:pt x="212" y="1595"/>
                    </a:cubicBezTo>
                    <a:cubicBezTo>
                      <a:pt x="217" y="1605"/>
                      <a:pt x="227" y="1616"/>
                      <a:pt x="237" y="1623"/>
                    </a:cubicBezTo>
                    <a:cubicBezTo>
                      <a:pt x="241" y="1661"/>
                      <a:pt x="271" y="1691"/>
                      <a:pt x="313" y="1695"/>
                    </a:cubicBezTo>
                    <a:cubicBezTo>
                      <a:pt x="1517" y="1802"/>
                      <a:pt x="2721" y="1824"/>
                      <a:pt x="4060" y="1838"/>
                    </a:cubicBezTo>
                    <a:lnTo>
                      <a:pt x="4290" y="1840"/>
                    </a:lnTo>
                    <a:cubicBezTo>
                      <a:pt x="5440" y="1852"/>
                      <a:pt x="6629" y="1865"/>
                      <a:pt x="7796" y="1955"/>
                    </a:cubicBezTo>
                    <a:cubicBezTo>
                      <a:pt x="8013" y="1973"/>
                      <a:pt x="8232" y="1994"/>
                      <a:pt x="8450" y="2016"/>
                    </a:cubicBezTo>
                    <a:cubicBezTo>
                      <a:pt x="8691" y="2039"/>
                      <a:pt x="8920" y="2054"/>
                      <a:pt x="9150" y="2069"/>
                    </a:cubicBezTo>
                    <a:cubicBezTo>
                      <a:pt x="9560" y="2092"/>
                      <a:pt x="10005" y="2109"/>
                      <a:pt x="10509" y="2113"/>
                    </a:cubicBezTo>
                    <a:cubicBezTo>
                      <a:pt x="10662" y="2116"/>
                      <a:pt x="10817" y="2116"/>
                      <a:pt x="10973" y="2116"/>
                    </a:cubicBezTo>
                    <a:cubicBezTo>
                      <a:pt x="11274" y="2116"/>
                      <a:pt x="11572" y="2112"/>
                      <a:pt x="11872" y="2110"/>
                    </a:cubicBezTo>
                    <a:lnTo>
                      <a:pt x="12094" y="2109"/>
                    </a:lnTo>
                    <a:cubicBezTo>
                      <a:pt x="12242" y="2106"/>
                      <a:pt x="12386" y="2104"/>
                      <a:pt x="12531" y="2104"/>
                    </a:cubicBezTo>
                    <a:lnTo>
                      <a:pt x="12760" y="2104"/>
                    </a:lnTo>
                    <a:cubicBezTo>
                      <a:pt x="12915" y="2104"/>
                      <a:pt x="13066" y="2106"/>
                      <a:pt x="13221" y="2112"/>
                    </a:cubicBezTo>
                    <a:cubicBezTo>
                      <a:pt x="13288" y="2112"/>
                      <a:pt x="13340" y="2063"/>
                      <a:pt x="13344" y="1998"/>
                    </a:cubicBezTo>
                    <a:cubicBezTo>
                      <a:pt x="13344" y="1977"/>
                      <a:pt x="13340" y="1955"/>
                      <a:pt x="13330" y="1937"/>
                    </a:cubicBezTo>
                    <a:cubicBezTo>
                      <a:pt x="13502" y="1729"/>
                      <a:pt x="13560" y="1451"/>
                      <a:pt x="13595" y="1232"/>
                    </a:cubicBezTo>
                    <a:cubicBezTo>
                      <a:pt x="13616" y="1094"/>
                      <a:pt x="13618" y="953"/>
                      <a:pt x="13602" y="814"/>
                    </a:cubicBezTo>
                    <a:cubicBezTo>
                      <a:pt x="13592" y="758"/>
                      <a:pt x="13578" y="703"/>
                      <a:pt x="13552" y="638"/>
                    </a:cubicBezTo>
                    <a:cubicBezTo>
                      <a:pt x="13532" y="585"/>
                      <a:pt x="13503" y="535"/>
                      <a:pt x="13463" y="481"/>
                    </a:cubicBezTo>
                    <a:cubicBezTo>
                      <a:pt x="13450" y="465"/>
                      <a:pt x="13432" y="451"/>
                      <a:pt x="13410" y="443"/>
                    </a:cubicBezTo>
                    <a:cubicBezTo>
                      <a:pt x="13389" y="425"/>
                      <a:pt x="13363" y="415"/>
                      <a:pt x="13334" y="413"/>
                    </a:cubicBezTo>
                    <a:lnTo>
                      <a:pt x="13115" y="393"/>
                    </a:lnTo>
                    <a:lnTo>
                      <a:pt x="12897" y="373"/>
                    </a:lnTo>
                    <a:cubicBezTo>
                      <a:pt x="12737" y="360"/>
                      <a:pt x="12578" y="350"/>
                      <a:pt x="12419" y="342"/>
                    </a:cubicBezTo>
                    <a:cubicBezTo>
                      <a:pt x="12130" y="325"/>
                      <a:pt x="11828" y="313"/>
                      <a:pt x="11497" y="306"/>
                    </a:cubicBezTo>
                    <a:cubicBezTo>
                      <a:pt x="11265" y="300"/>
                      <a:pt x="11033" y="299"/>
                      <a:pt x="10801" y="299"/>
                    </a:cubicBezTo>
                    <a:cubicBezTo>
                      <a:pt x="10460" y="299"/>
                      <a:pt x="10094" y="303"/>
                      <a:pt x="9649" y="313"/>
                    </a:cubicBezTo>
                    <a:cubicBezTo>
                      <a:pt x="9341" y="320"/>
                      <a:pt x="9033" y="329"/>
                      <a:pt x="8725" y="337"/>
                    </a:cubicBezTo>
                    <a:lnTo>
                      <a:pt x="8198" y="353"/>
                    </a:lnTo>
                    <a:lnTo>
                      <a:pt x="7807" y="365"/>
                    </a:lnTo>
                    <a:lnTo>
                      <a:pt x="7621" y="370"/>
                    </a:lnTo>
                    <a:cubicBezTo>
                      <a:pt x="7368" y="356"/>
                      <a:pt x="7117" y="339"/>
                      <a:pt x="6865" y="316"/>
                    </a:cubicBezTo>
                    <a:cubicBezTo>
                      <a:pt x="6716" y="303"/>
                      <a:pt x="6569" y="285"/>
                      <a:pt x="6420" y="274"/>
                    </a:cubicBezTo>
                    <a:cubicBezTo>
                      <a:pt x="6258" y="264"/>
                      <a:pt x="6096" y="263"/>
                      <a:pt x="5933" y="263"/>
                    </a:cubicBezTo>
                    <a:cubicBezTo>
                      <a:pt x="5621" y="263"/>
                      <a:pt x="5309" y="272"/>
                      <a:pt x="4996" y="273"/>
                    </a:cubicBezTo>
                    <a:cubicBezTo>
                      <a:pt x="4846" y="273"/>
                      <a:pt x="4696" y="273"/>
                      <a:pt x="4547" y="270"/>
                    </a:cubicBezTo>
                    <a:cubicBezTo>
                      <a:pt x="4386" y="264"/>
                      <a:pt x="4229" y="252"/>
                      <a:pt x="4070" y="236"/>
                    </a:cubicBezTo>
                    <a:cubicBezTo>
                      <a:pt x="3924" y="222"/>
                      <a:pt x="3779" y="201"/>
                      <a:pt x="3635" y="184"/>
                    </a:cubicBezTo>
                    <a:cubicBezTo>
                      <a:pt x="3479" y="164"/>
                      <a:pt x="3321" y="147"/>
                      <a:pt x="3164" y="133"/>
                    </a:cubicBezTo>
                    <a:cubicBezTo>
                      <a:pt x="3029" y="120"/>
                      <a:pt x="2896" y="113"/>
                      <a:pt x="2761" y="113"/>
                    </a:cubicBezTo>
                    <a:cubicBezTo>
                      <a:pt x="2604" y="113"/>
                      <a:pt x="2446" y="123"/>
                      <a:pt x="2290" y="143"/>
                    </a:cubicBezTo>
                    <a:cubicBezTo>
                      <a:pt x="2194" y="137"/>
                      <a:pt x="2097" y="130"/>
                      <a:pt x="2001" y="118"/>
                    </a:cubicBezTo>
                    <a:cubicBezTo>
                      <a:pt x="1623" y="68"/>
                      <a:pt x="1246" y="12"/>
                      <a:pt x="865" y="4"/>
                    </a:cubicBezTo>
                    <a:cubicBezTo>
                      <a:pt x="828" y="1"/>
                      <a:pt x="792" y="1"/>
                      <a:pt x="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7" name="Google Shape;6717;p35"/>
              <p:cNvSpPr/>
              <p:nvPr/>
            </p:nvSpPr>
            <p:spPr>
              <a:xfrm>
                <a:off x="6738284" y="3266894"/>
                <a:ext cx="253092" cy="135261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276" extrusionOk="0">
                    <a:moveTo>
                      <a:pt x="4570" y="1"/>
                    </a:moveTo>
                    <a:cubicBezTo>
                      <a:pt x="4449" y="1"/>
                      <a:pt x="4332" y="2"/>
                      <a:pt x="4212" y="7"/>
                    </a:cubicBezTo>
                    <a:cubicBezTo>
                      <a:pt x="3953" y="14"/>
                      <a:pt x="3676" y="34"/>
                      <a:pt x="3368" y="67"/>
                    </a:cubicBezTo>
                    <a:cubicBezTo>
                      <a:pt x="3116" y="94"/>
                      <a:pt x="2893" y="128"/>
                      <a:pt x="2684" y="167"/>
                    </a:cubicBezTo>
                    <a:cubicBezTo>
                      <a:pt x="2594" y="186"/>
                      <a:pt x="2506" y="206"/>
                      <a:pt x="2419" y="227"/>
                    </a:cubicBezTo>
                    <a:cubicBezTo>
                      <a:pt x="2223" y="274"/>
                      <a:pt x="2028" y="330"/>
                      <a:pt x="1835" y="385"/>
                    </a:cubicBezTo>
                    <a:cubicBezTo>
                      <a:pt x="1564" y="459"/>
                      <a:pt x="1347" y="535"/>
                      <a:pt x="1152" y="618"/>
                    </a:cubicBezTo>
                    <a:cubicBezTo>
                      <a:pt x="926" y="715"/>
                      <a:pt x="722" y="839"/>
                      <a:pt x="545" y="988"/>
                    </a:cubicBezTo>
                    <a:cubicBezTo>
                      <a:pt x="493" y="1030"/>
                      <a:pt x="444" y="1079"/>
                      <a:pt x="396" y="1129"/>
                    </a:cubicBezTo>
                    <a:cubicBezTo>
                      <a:pt x="383" y="1141"/>
                      <a:pt x="376" y="1158"/>
                      <a:pt x="373" y="1174"/>
                    </a:cubicBezTo>
                    <a:lnTo>
                      <a:pt x="350" y="1195"/>
                    </a:lnTo>
                    <a:cubicBezTo>
                      <a:pt x="285" y="1261"/>
                      <a:pt x="225" y="1340"/>
                      <a:pt x="178" y="1431"/>
                    </a:cubicBezTo>
                    <a:cubicBezTo>
                      <a:pt x="94" y="1583"/>
                      <a:pt x="39" y="1769"/>
                      <a:pt x="18" y="1984"/>
                    </a:cubicBezTo>
                    <a:cubicBezTo>
                      <a:pt x="1" y="2172"/>
                      <a:pt x="15" y="2371"/>
                      <a:pt x="61" y="2573"/>
                    </a:cubicBezTo>
                    <a:cubicBezTo>
                      <a:pt x="104" y="2754"/>
                      <a:pt x="181" y="2931"/>
                      <a:pt x="293" y="3098"/>
                    </a:cubicBezTo>
                    <a:cubicBezTo>
                      <a:pt x="390" y="3246"/>
                      <a:pt x="516" y="3382"/>
                      <a:pt x="681" y="3513"/>
                    </a:cubicBezTo>
                    <a:cubicBezTo>
                      <a:pt x="812" y="3618"/>
                      <a:pt x="973" y="3714"/>
                      <a:pt x="1180" y="3808"/>
                    </a:cubicBezTo>
                    <a:cubicBezTo>
                      <a:pt x="1564" y="3986"/>
                      <a:pt x="1989" y="4072"/>
                      <a:pt x="2355" y="4132"/>
                    </a:cubicBezTo>
                    <a:cubicBezTo>
                      <a:pt x="2564" y="4166"/>
                      <a:pt x="2771" y="4191"/>
                      <a:pt x="2946" y="4209"/>
                    </a:cubicBezTo>
                    <a:cubicBezTo>
                      <a:pt x="3118" y="4229"/>
                      <a:pt x="3292" y="4246"/>
                      <a:pt x="3464" y="4259"/>
                    </a:cubicBezTo>
                    <a:cubicBezTo>
                      <a:pt x="3625" y="4269"/>
                      <a:pt x="3789" y="4275"/>
                      <a:pt x="3955" y="4275"/>
                    </a:cubicBezTo>
                    <a:cubicBezTo>
                      <a:pt x="4140" y="4275"/>
                      <a:pt x="4331" y="4268"/>
                      <a:pt x="4520" y="4255"/>
                    </a:cubicBezTo>
                    <a:cubicBezTo>
                      <a:pt x="4939" y="4226"/>
                      <a:pt x="5316" y="4168"/>
                      <a:pt x="5678" y="4076"/>
                    </a:cubicBezTo>
                    <a:cubicBezTo>
                      <a:pt x="6077" y="3976"/>
                      <a:pt x="6438" y="3837"/>
                      <a:pt x="6748" y="3664"/>
                    </a:cubicBezTo>
                    <a:cubicBezTo>
                      <a:pt x="6915" y="3571"/>
                      <a:pt x="7070" y="3463"/>
                      <a:pt x="7209" y="3346"/>
                    </a:cubicBezTo>
                    <a:cubicBezTo>
                      <a:pt x="7340" y="3234"/>
                      <a:pt x="7468" y="3100"/>
                      <a:pt x="7582" y="2949"/>
                    </a:cubicBezTo>
                    <a:cubicBezTo>
                      <a:pt x="7688" y="2812"/>
                      <a:pt x="7779" y="2647"/>
                      <a:pt x="7853" y="2464"/>
                    </a:cubicBezTo>
                    <a:cubicBezTo>
                      <a:pt x="7906" y="2328"/>
                      <a:pt x="7947" y="2179"/>
                      <a:pt x="7976" y="2011"/>
                    </a:cubicBezTo>
                    <a:cubicBezTo>
                      <a:pt x="7998" y="1884"/>
                      <a:pt x="8000" y="1749"/>
                      <a:pt x="7989" y="1603"/>
                    </a:cubicBezTo>
                    <a:cubicBezTo>
                      <a:pt x="7985" y="1547"/>
                      <a:pt x="7976" y="1496"/>
                      <a:pt x="7963" y="1441"/>
                    </a:cubicBezTo>
                    <a:cubicBezTo>
                      <a:pt x="7947" y="1373"/>
                      <a:pt x="7925" y="1305"/>
                      <a:pt x="7899" y="1245"/>
                    </a:cubicBezTo>
                    <a:cubicBezTo>
                      <a:pt x="7863" y="1148"/>
                      <a:pt x="7806" y="1052"/>
                      <a:pt x="7724" y="937"/>
                    </a:cubicBezTo>
                    <a:cubicBezTo>
                      <a:pt x="7647" y="833"/>
                      <a:pt x="7552" y="750"/>
                      <a:pt x="7469" y="680"/>
                    </a:cubicBezTo>
                    <a:cubicBezTo>
                      <a:pt x="7305" y="542"/>
                      <a:pt x="7096" y="429"/>
                      <a:pt x="6815" y="322"/>
                    </a:cubicBezTo>
                    <a:cubicBezTo>
                      <a:pt x="6573" y="232"/>
                      <a:pt x="6307" y="163"/>
                      <a:pt x="5996" y="110"/>
                    </a:cubicBezTo>
                    <a:cubicBezTo>
                      <a:pt x="5556" y="37"/>
                      <a:pt x="5091" y="1"/>
                      <a:pt x="45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35"/>
              <p:cNvSpPr/>
              <p:nvPr/>
            </p:nvSpPr>
            <p:spPr>
              <a:xfrm>
                <a:off x="6723164" y="3273378"/>
                <a:ext cx="250561" cy="47765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510" extrusionOk="0">
                    <a:moveTo>
                      <a:pt x="7666" y="162"/>
                    </a:moveTo>
                    <a:cubicBezTo>
                      <a:pt x="7663" y="162"/>
                      <a:pt x="7660" y="163"/>
                      <a:pt x="7657" y="163"/>
                    </a:cubicBezTo>
                    <a:cubicBezTo>
                      <a:pt x="7660" y="162"/>
                      <a:pt x="7663" y="162"/>
                      <a:pt x="7666" y="162"/>
                    </a:cubicBezTo>
                    <a:close/>
                    <a:moveTo>
                      <a:pt x="7848" y="1"/>
                    </a:moveTo>
                    <a:cubicBezTo>
                      <a:pt x="7548" y="11"/>
                      <a:pt x="7250" y="44"/>
                      <a:pt x="6952" y="79"/>
                    </a:cubicBezTo>
                    <a:cubicBezTo>
                      <a:pt x="6646" y="117"/>
                      <a:pt x="6342" y="160"/>
                      <a:pt x="6037" y="207"/>
                    </a:cubicBezTo>
                    <a:cubicBezTo>
                      <a:pt x="5429" y="304"/>
                      <a:pt x="4826" y="425"/>
                      <a:pt x="4226" y="556"/>
                    </a:cubicBezTo>
                    <a:cubicBezTo>
                      <a:pt x="3925" y="621"/>
                      <a:pt x="3624" y="691"/>
                      <a:pt x="3324" y="762"/>
                    </a:cubicBezTo>
                    <a:cubicBezTo>
                      <a:pt x="3057" y="825"/>
                      <a:pt x="2788" y="870"/>
                      <a:pt x="2516" y="911"/>
                    </a:cubicBezTo>
                    <a:cubicBezTo>
                      <a:pt x="1963" y="992"/>
                      <a:pt x="1409" y="1047"/>
                      <a:pt x="861" y="1159"/>
                    </a:cubicBezTo>
                    <a:cubicBezTo>
                      <a:pt x="580" y="1216"/>
                      <a:pt x="304" y="1294"/>
                      <a:pt x="36" y="1394"/>
                    </a:cubicBezTo>
                    <a:cubicBezTo>
                      <a:pt x="22" y="1400"/>
                      <a:pt x="10" y="1415"/>
                      <a:pt x="6" y="1430"/>
                    </a:cubicBezTo>
                    <a:cubicBezTo>
                      <a:pt x="0" y="1445"/>
                      <a:pt x="2" y="1464"/>
                      <a:pt x="9" y="1477"/>
                    </a:cubicBezTo>
                    <a:cubicBezTo>
                      <a:pt x="16" y="1491"/>
                      <a:pt x="29" y="1501"/>
                      <a:pt x="43" y="1507"/>
                    </a:cubicBezTo>
                    <a:cubicBezTo>
                      <a:pt x="49" y="1509"/>
                      <a:pt x="55" y="1510"/>
                      <a:pt x="60" y="1510"/>
                    </a:cubicBezTo>
                    <a:cubicBezTo>
                      <a:pt x="71" y="1510"/>
                      <a:pt x="81" y="1507"/>
                      <a:pt x="92" y="1504"/>
                    </a:cubicBezTo>
                    <a:lnTo>
                      <a:pt x="151" y="1483"/>
                    </a:lnTo>
                    <a:lnTo>
                      <a:pt x="135" y="1487"/>
                    </a:lnTo>
                    <a:cubicBezTo>
                      <a:pt x="653" y="1299"/>
                      <a:pt x="1197" y="1212"/>
                      <a:pt x="1741" y="1136"/>
                    </a:cubicBezTo>
                    <a:cubicBezTo>
                      <a:pt x="2019" y="1099"/>
                      <a:pt x="2297" y="1063"/>
                      <a:pt x="2573" y="1022"/>
                    </a:cubicBezTo>
                    <a:cubicBezTo>
                      <a:pt x="2845" y="983"/>
                      <a:pt x="3116" y="934"/>
                      <a:pt x="3385" y="871"/>
                    </a:cubicBezTo>
                    <a:cubicBezTo>
                      <a:pt x="4584" y="591"/>
                      <a:pt x="5795" y="354"/>
                      <a:pt x="7022" y="231"/>
                    </a:cubicBezTo>
                    <a:cubicBezTo>
                      <a:pt x="7240" y="210"/>
                      <a:pt x="7458" y="183"/>
                      <a:pt x="7676" y="161"/>
                    </a:cubicBezTo>
                    <a:lnTo>
                      <a:pt x="7676" y="161"/>
                    </a:lnTo>
                    <a:cubicBezTo>
                      <a:pt x="7731" y="157"/>
                      <a:pt x="7785" y="153"/>
                      <a:pt x="7840" y="148"/>
                    </a:cubicBezTo>
                    <a:cubicBezTo>
                      <a:pt x="7860" y="148"/>
                      <a:pt x="7877" y="145"/>
                      <a:pt x="7891" y="131"/>
                    </a:cubicBezTo>
                    <a:cubicBezTo>
                      <a:pt x="7906" y="118"/>
                      <a:pt x="7914" y="98"/>
                      <a:pt x="7914" y="81"/>
                    </a:cubicBezTo>
                    <a:cubicBezTo>
                      <a:pt x="7920" y="39"/>
                      <a:pt x="7889" y="1"/>
                      <a:pt x="7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35"/>
              <p:cNvSpPr/>
              <p:nvPr/>
            </p:nvSpPr>
            <p:spPr>
              <a:xfrm>
                <a:off x="6727403" y="3295268"/>
                <a:ext cx="266156" cy="54882"/>
              </a:xfrm>
              <a:custGeom>
                <a:avLst/>
                <a:gdLst/>
                <a:ahLst/>
                <a:cxnLst/>
                <a:rect l="l" t="t" r="r" b="b"/>
                <a:pathLst>
                  <a:path w="8414" h="1735" extrusionOk="0">
                    <a:moveTo>
                      <a:pt x="425" y="1568"/>
                    </a:moveTo>
                    <a:cubicBezTo>
                      <a:pt x="423" y="1568"/>
                      <a:pt x="422" y="1568"/>
                      <a:pt x="421" y="1568"/>
                    </a:cubicBezTo>
                    <a:lnTo>
                      <a:pt x="421" y="1568"/>
                    </a:lnTo>
                    <a:cubicBezTo>
                      <a:pt x="422" y="1568"/>
                      <a:pt x="423" y="1568"/>
                      <a:pt x="425" y="1568"/>
                    </a:cubicBezTo>
                    <a:close/>
                    <a:moveTo>
                      <a:pt x="8340" y="0"/>
                    </a:moveTo>
                    <a:cubicBezTo>
                      <a:pt x="7124" y="231"/>
                      <a:pt x="5899" y="414"/>
                      <a:pt x="4679" y="627"/>
                    </a:cubicBezTo>
                    <a:cubicBezTo>
                      <a:pt x="4402" y="676"/>
                      <a:pt x="4126" y="732"/>
                      <a:pt x="3853" y="798"/>
                    </a:cubicBezTo>
                    <a:cubicBezTo>
                      <a:pt x="3575" y="864"/>
                      <a:pt x="3297" y="937"/>
                      <a:pt x="3022" y="1010"/>
                    </a:cubicBezTo>
                    <a:cubicBezTo>
                      <a:pt x="2465" y="1160"/>
                      <a:pt x="1911" y="1315"/>
                      <a:pt x="1345" y="1429"/>
                    </a:cubicBezTo>
                    <a:cubicBezTo>
                      <a:pt x="1042" y="1489"/>
                      <a:pt x="737" y="1538"/>
                      <a:pt x="429" y="1567"/>
                    </a:cubicBezTo>
                    <a:lnTo>
                      <a:pt x="438" y="1567"/>
                    </a:lnTo>
                    <a:cubicBezTo>
                      <a:pt x="433" y="1567"/>
                      <a:pt x="429" y="1568"/>
                      <a:pt x="425" y="1568"/>
                    </a:cubicBezTo>
                    <a:lnTo>
                      <a:pt x="425" y="1568"/>
                    </a:lnTo>
                    <a:cubicBezTo>
                      <a:pt x="426" y="1568"/>
                      <a:pt x="427" y="1567"/>
                      <a:pt x="429" y="1567"/>
                    </a:cubicBezTo>
                    <a:lnTo>
                      <a:pt x="429" y="1567"/>
                    </a:lnTo>
                    <a:cubicBezTo>
                      <a:pt x="423" y="1568"/>
                      <a:pt x="419" y="1568"/>
                      <a:pt x="416" y="1568"/>
                    </a:cubicBezTo>
                    <a:cubicBezTo>
                      <a:pt x="418" y="1568"/>
                      <a:pt x="419" y="1568"/>
                      <a:pt x="421" y="1568"/>
                    </a:cubicBezTo>
                    <a:lnTo>
                      <a:pt x="421" y="1568"/>
                    </a:lnTo>
                    <a:cubicBezTo>
                      <a:pt x="306" y="1577"/>
                      <a:pt x="191" y="1584"/>
                      <a:pt x="77" y="1588"/>
                    </a:cubicBezTo>
                    <a:cubicBezTo>
                      <a:pt x="38" y="1590"/>
                      <a:pt x="4" y="1615"/>
                      <a:pt x="2" y="1658"/>
                    </a:cubicBezTo>
                    <a:cubicBezTo>
                      <a:pt x="1" y="1696"/>
                      <a:pt x="32" y="1734"/>
                      <a:pt x="70" y="1734"/>
                    </a:cubicBezTo>
                    <a:cubicBezTo>
                      <a:pt x="625" y="1719"/>
                      <a:pt x="1171" y="1624"/>
                      <a:pt x="1712" y="1502"/>
                    </a:cubicBezTo>
                    <a:cubicBezTo>
                      <a:pt x="2275" y="1376"/>
                      <a:pt x="2830" y="1219"/>
                      <a:pt x="3389" y="1076"/>
                    </a:cubicBezTo>
                    <a:cubicBezTo>
                      <a:pt x="3662" y="1007"/>
                      <a:pt x="3937" y="938"/>
                      <a:pt x="4213" y="879"/>
                    </a:cubicBezTo>
                    <a:cubicBezTo>
                      <a:pt x="4500" y="818"/>
                      <a:pt x="4789" y="772"/>
                      <a:pt x="5078" y="722"/>
                    </a:cubicBezTo>
                    <a:cubicBezTo>
                      <a:pt x="5688" y="617"/>
                      <a:pt x="6300" y="516"/>
                      <a:pt x="6910" y="406"/>
                    </a:cubicBezTo>
                    <a:cubicBezTo>
                      <a:pt x="7397" y="315"/>
                      <a:pt x="7881" y="221"/>
                      <a:pt x="8363" y="113"/>
                    </a:cubicBezTo>
                    <a:cubicBezTo>
                      <a:pt x="8393" y="106"/>
                      <a:pt x="8413" y="76"/>
                      <a:pt x="8406" y="45"/>
                    </a:cubicBezTo>
                    <a:cubicBezTo>
                      <a:pt x="8400" y="19"/>
                      <a:pt x="8375" y="0"/>
                      <a:pt x="8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35"/>
              <p:cNvSpPr/>
              <p:nvPr/>
            </p:nvSpPr>
            <p:spPr>
              <a:xfrm>
                <a:off x="6739233" y="3327185"/>
                <a:ext cx="268117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756" extrusionOk="0">
                    <a:moveTo>
                      <a:pt x="8393" y="1"/>
                    </a:moveTo>
                    <a:cubicBezTo>
                      <a:pt x="8386" y="4"/>
                      <a:pt x="8381" y="4"/>
                      <a:pt x="8376" y="5"/>
                    </a:cubicBezTo>
                    <a:cubicBezTo>
                      <a:pt x="8231" y="39"/>
                      <a:pt x="8085" y="71"/>
                      <a:pt x="7942" y="104"/>
                    </a:cubicBezTo>
                    <a:cubicBezTo>
                      <a:pt x="7787" y="140"/>
                      <a:pt x="7631" y="175"/>
                      <a:pt x="7475" y="213"/>
                    </a:cubicBezTo>
                    <a:cubicBezTo>
                      <a:pt x="7176" y="283"/>
                      <a:pt x="6878" y="352"/>
                      <a:pt x="6579" y="423"/>
                    </a:cubicBezTo>
                    <a:cubicBezTo>
                      <a:pt x="5983" y="562"/>
                      <a:pt x="5384" y="695"/>
                      <a:pt x="4786" y="821"/>
                    </a:cubicBezTo>
                    <a:cubicBezTo>
                      <a:pt x="3587" y="1070"/>
                      <a:pt x="2383" y="1288"/>
                      <a:pt x="1175" y="1486"/>
                    </a:cubicBezTo>
                    <a:cubicBezTo>
                      <a:pt x="797" y="1546"/>
                      <a:pt x="419" y="1607"/>
                      <a:pt x="42" y="1665"/>
                    </a:cubicBezTo>
                    <a:cubicBezTo>
                      <a:pt x="16" y="1667"/>
                      <a:pt x="1" y="1696"/>
                      <a:pt x="6" y="1719"/>
                    </a:cubicBezTo>
                    <a:cubicBezTo>
                      <a:pt x="13" y="1743"/>
                      <a:pt x="32" y="1756"/>
                      <a:pt x="54" y="1756"/>
                    </a:cubicBezTo>
                    <a:cubicBezTo>
                      <a:pt x="57" y="1756"/>
                      <a:pt x="60" y="1755"/>
                      <a:pt x="64" y="1755"/>
                    </a:cubicBezTo>
                    <a:cubicBezTo>
                      <a:pt x="672" y="1666"/>
                      <a:pt x="1282" y="1573"/>
                      <a:pt x="1891" y="1476"/>
                    </a:cubicBezTo>
                    <a:cubicBezTo>
                      <a:pt x="2496" y="1378"/>
                      <a:pt x="3099" y="1278"/>
                      <a:pt x="3702" y="1171"/>
                    </a:cubicBezTo>
                    <a:cubicBezTo>
                      <a:pt x="4303" y="1063"/>
                      <a:pt x="4905" y="950"/>
                      <a:pt x="5505" y="828"/>
                    </a:cubicBezTo>
                    <a:cubicBezTo>
                      <a:pt x="6106" y="708"/>
                      <a:pt x="6706" y="581"/>
                      <a:pt x="7302" y="440"/>
                    </a:cubicBezTo>
                    <a:cubicBezTo>
                      <a:pt x="7481" y="397"/>
                      <a:pt x="7660" y="352"/>
                      <a:pt x="7839" y="306"/>
                    </a:cubicBezTo>
                    <a:cubicBezTo>
                      <a:pt x="7935" y="280"/>
                      <a:pt x="8031" y="256"/>
                      <a:pt x="8125" y="228"/>
                    </a:cubicBezTo>
                    <a:cubicBezTo>
                      <a:pt x="8220" y="204"/>
                      <a:pt x="8314" y="175"/>
                      <a:pt x="8410" y="148"/>
                    </a:cubicBezTo>
                    <a:cubicBezTo>
                      <a:pt x="8449" y="137"/>
                      <a:pt x="8476" y="100"/>
                      <a:pt x="8464" y="58"/>
                    </a:cubicBezTo>
                    <a:cubicBezTo>
                      <a:pt x="8457" y="25"/>
                      <a:pt x="8426" y="1"/>
                      <a:pt x="8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35"/>
              <p:cNvSpPr/>
              <p:nvPr/>
            </p:nvSpPr>
            <p:spPr>
              <a:xfrm>
                <a:off x="6831632" y="3367106"/>
                <a:ext cx="159966" cy="4479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416" extrusionOk="0">
                    <a:moveTo>
                      <a:pt x="4984" y="0"/>
                    </a:moveTo>
                    <a:cubicBezTo>
                      <a:pt x="4976" y="2"/>
                      <a:pt x="4974" y="2"/>
                      <a:pt x="4968" y="3"/>
                    </a:cubicBezTo>
                    <a:cubicBezTo>
                      <a:pt x="4773" y="46"/>
                      <a:pt x="4580" y="92"/>
                      <a:pt x="4386" y="135"/>
                    </a:cubicBezTo>
                    <a:cubicBezTo>
                      <a:pt x="4176" y="182"/>
                      <a:pt x="3967" y="231"/>
                      <a:pt x="3758" y="277"/>
                    </a:cubicBezTo>
                    <a:cubicBezTo>
                      <a:pt x="3331" y="373"/>
                      <a:pt x="2903" y="468"/>
                      <a:pt x="2482" y="579"/>
                    </a:cubicBezTo>
                    <a:cubicBezTo>
                      <a:pt x="2070" y="685"/>
                      <a:pt x="1660" y="802"/>
                      <a:pt x="1252" y="922"/>
                    </a:cubicBezTo>
                    <a:cubicBezTo>
                      <a:pt x="844" y="1043"/>
                      <a:pt x="439" y="1173"/>
                      <a:pt x="39" y="1320"/>
                    </a:cubicBezTo>
                    <a:cubicBezTo>
                      <a:pt x="28" y="1323"/>
                      <a:pt x="18" y="1329"/>
                      <a:pt x="9" y="1342"/>
                    </a:cubicBezTo>
                    <a:cubicBezTo>
                      <a:pt x="2" y="1352"/>
                      <a:pt x="1" y="1365"/>
                      <a:pt x="4" y="1378"/>
                    </a:cubicBezTo>
                    <a:cubicBezTo>
                      <a:pt x="8" y="1397"/>
                      <a:pt x="29" y="1415"/>
                      <a:pt x="49" y="1415"/>
                    </a:cubicBezTo>
                    <a:cubicBezTo>
                      <a:pt x="52" y="1415"/>
                      <a:pt x="56" y="1415"/>
                      <a:pt x="59" y="1414"/>
                    </a:cubicBezTo>
                    <a:cubicBezTo>
                      <a:pt x="449" y="1272"/>
                      <a:pt x="844" y="1149"/>
                      <a:pt x="1241" y="1036"/>
                    </a:cubicBezTo>
                    <a:cubicBezTo>
                      <a:pt x="1662" y="915"/>
                      <a:pt x="2085" y="815"/>
                      <a:pt x="2512" y="719"/>
                    </a:cubicBezTo>
                    <a:cubicBezTo>
                      <a:pt x="2927" y="623"/>
                      <a:pt x="3340" y="523"/>
                      <a:pt x="3756" y="428"/>
                    </a:cubicBezTo>
                    <a:cubicBezTo>
                      <a:pt x="3966" y="380"/>
                      <a:pt x="4175" y="330"/>
                      <a:pt x="4384" y="279"/>
                    </a:cubicBezTo>
                    <a:cubicBezTo>
                      <a:pt x="4588" y="232"/>
                      <a:pt x="4795" y="184"/>
                      <a:pt x="4998" y="133"/>
                    </a:cubicBezTo>
                    <a:cubicBezTo>
                      <a:pt x="5034" y="125"/>
                      <a:pt x="5057" y="90"/>
                      <a:pt x="5048" y="53"/>
                    </a:cubicBezTo>
                    <a:cubicBezTo>
                      <a:pt x="5041" y="22"/>
                      <a:pt x="5012" y="0"/>
                      <a:pt x="4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2" name="Google Shape;6722;p35"/>
            <p:cNvGrpSpPr/>
            <p:nvPr/>
          </p:nvGrpSpPr>
          <p:grpSpPr>
            <a:xfrm>
              <a:off x="1462330" y="2672707"/>
              <a:ext cx="717520" cy="678074"/>
              <a:chOff x="8426480" y="2078207"/>
              <a:chExt cx="717520" cy="678074"/>
            </a:xfrm>
          </p:grpSpPr>
          <p:sp>
            <p:nvSpPr>
              <p:cNvPr id="6723" name="Google Shape;6723;p35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4" name="Google Shape;6724;p35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35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35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35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35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35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35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35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35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35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35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35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35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35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35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35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35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35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35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35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35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35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35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35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35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35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35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35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35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35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35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35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35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35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35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35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35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35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35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35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35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35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35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35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35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35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35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35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35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35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35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35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35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35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35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35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35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35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35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35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35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35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35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35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35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35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35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35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35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35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4" name="Google Shape;6794;p35"/>
            <p:cNvGrpSpPr/>
            <p:nvPr/>
          </p:nvGrpSpPr>
          <p:grpSpPr>
            <a:xfrm>
              <a:off x="6603350" y="2900963"/>
              <a:ext cx="282162" cy="368614"/>
              <a:chOff x="7792375" y="3990551"/>
              <a:chExt cx="282162" cy="368614"/>
            </a:xfrm>
          </p:grpSpPr>
          <p:sp>
            <p:nvSpPr>
              <p:cNvPr id="6795" name="Google Shape;6795;p35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35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35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35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35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35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35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35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35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4" name="Google Shape;6804;p35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5" name="Google Shape;6805;p35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6" name="Google Shape;6806;p35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7" name="Google Shape;6807;p35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8" name="Google Shape;6808;p35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9" name="Google Shape;6809;p35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0" name="Google Shape;6810;p35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1" name="Google Shape;6811;p35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2" name="Google Shape;6812;p35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3" name="Google Shape;6813;p35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35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35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35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35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35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35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0" name="Google Shape;6820;p35"/>
            <p:cNvGrpSpPr/>
            <p:nvPr/>
          </p:nvGrpSpPr>
          <p:grpSpPr>
            <a:xfrm>
              <a:off x="6672615" y="4049261"/>
              <a:ext cx="320564" cy="362888"/>
              <a:chOff x="6672615" y="4049261"/>
              <a:chExt cx="320564" cy="362888"/>
            </a:xfrm>
          </p:grpSpPr>
          <p:sp>
            <p:nvSpPr>
              <p:cNvPr id="6821" name="Google Shape;6821;p35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35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35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35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5" name="Google Shape;6825;p35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35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7" name="Google Shape;6827;p35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8" name="Google Shape;6828;p35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9" name="Google Shape;6829;p35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35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35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35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3" name="Google Shape;6833;p35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4" name="Google Shape;6834;p35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5" name="Google Shape;6835;p35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35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7" name="Google Shape;6837;p35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8" name="Google Shape;6838;p35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35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35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35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35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35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35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5" name="Google Shape;6845;p35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46" name="Google Shape;6846;p35"/>
            <p:cNvGrpSpPr/>
            <p:nvPr/>
          </p:nvGrpSpPr>
          <p:grpSpPr>
            <a:xfrm>
              <a:off x="7250241" y="615711"/>
              <a:ext cx="505424" cy="321038"/>
              <a:chOff x="8553516" y="3053786"/>
              <a:chExt cx="505424" cy="321038"/>
            </a:xfrm>
          </p:grpSpPr>
          <p:sp>
            <p:nvSpPr>
              <p:cNvPr id="6847" name="Google Shape;6847;p35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35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9" name="Google Shape;6849;p35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35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35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35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35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4" name="Google Shape;6854;p35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5" name="Google Shape;6855;p35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6" name="Google Shape;6856;p35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7" name="Google Shape;6857;p35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8" name="Google Shape;6858;p35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9" name="Google Shape;6859;p35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0" name="Google Shape;6860;p35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1" name="Google Shape;6861;p35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2" name="Google Shape;6862;p35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3" name="Google Shape;6863;p35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35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5" name="Google Shape;6865;p35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6" name="Google Shape;6866;p35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7" name="Google Shape;6867;p35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8" name="Google Shape;6868;p35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9" name="Google Shape;6869;p35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0" name="Google Shape;6870;p35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1" name="Google Shape;6871;p35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2" name="Google Shape;6872;p35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3" name="Google Shape;6873;p35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4" name="Google Shape;6874;p35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75" name="Google Shape;6875;p35"/>
            <p:cNvSpPr/>
            <p:nvPr/>
          </p:nvSpPr>
          <p:spPr>
            <a:xfrm>
              <a:off x="-302625" y="-62525"/>
              <a:ext cx="1714600" cy="2818050"/>
            </a:xfrm>
            <a:custGeom>
              <a:avLst/>
              <a:gdLst/>
              <a:ahLst/>
              <a:cxnLst/>
              <a:rect l="l" t="t" r="r" b="b"/>
              <a:pathLst>
                <a:path w="68584" h="112722" extrusionOk="0">
                  <a:moveTo>
                    <a:pt x="60299" y="0"/>
                  </a:moveTo>
                  <a:cubicBezTo>
                    <a:pt x="63895" y="8327"/>
                    <a:pt x="70585" y="17438"/>
                    <a:pt x="67943" y="26115"/>
                  </a:cubicBezTo>
                  <a:cubicBezTo>
                    <a:pt x="66313" y="31468"/>
                    <a:pt x="58511" y="32174"/>
                    <a:pt x="54142" y="35670"/>
                  </a:cubicBezTo>
                  <a:cubicBezTo>
                    <a:pt x="50212" y="38814"/>
                    <a:pt x="48326" y="44284"/>
                    <a:pt x="47560" y="49258"/>
                  </a:cubicBezTo>
                  <a:cubicBezTo>
                    <a:pt x="46631" y="55294"/>
                    <a:pt x="46425" y="62002"/>
                    <a:pt x="49046" y="67518"/>
                  </a:cubicBezTo>
                  <a:cubicBezTo>
                    <a:pt x="53312" y="76497"/>
                    <a:pt x="60897" y="88176"/>
                    <a:pt x="55628" y="96606"/>
                  </a:cubicBezTo>
                  <a:cubicBezTo>
                    <a:pt x="50376" y="105009"/>
                    <a:pt x="37506" y="104761"/>
                    <a:pt x="28026" y="107647"/>
                  </a:cubicBezTo>
                  <a:cubicBezTo>
                    <a:pt x="19023" y="110387"/>
                    <a:pt x="8415" y="115256"/>
                    <a:pt x="0" y="11104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876" name="Google Shape;6876;p35"/>
            <p:cNvSpPr/>
            <p:nvPr/>
          </p:nvSpPr>
          <p:spPr>
            <a:xfrm>
              <a:off x="7650323" y="2281972"/>
              <a:ext cx="1638700" cy="2925300"/>
            </a:xfrm>
            <a:custGeom>
              <a:avLst/>
              <a:gdLst/>
              <a:ahLst/>
              <a:cxnLst/>
              <a:rect l="l" t="t" r="r" b="b"/>
              <a:pathLst>
                <a:path w="65548" h="117012" extrusionOk="0">
                  <a:moveTo>
                    <a:pt x="65548" y="11275"/>
                  </a:moveTo>
                  <a:cubicBezTo>
                    <a:pt x="55871" y="5745"/>
                    <a:pt x="44804" y="-1920"/>
                    <a:pt x="33912" y="447"/>
                  </a:cubicBezTo>
                  <a:cubicBezTo>
                    <a:pt x="28847" y="1548"/>
                    <a:pt x="24096" y="5084"/>
                    <a:pt x="21173" y="9364"/>
                  </a:cubicBezTo>
                  <a:cubicBezTo>
                    <a:pt x="17113" y="15309"/>
                    <a:pt x="18625" y="23610"/>
                    <a:pt x="18625" y="30809"/>
                  </a:cubicBezTo>
                  <a:cubicBezTo>
                    <a:pt x="18625" y="36482"/>
                    <a:pt x="17555" y="42538"/>
                    <a:pt x="19686" y="47795"/>
                  </a:cubicBezTo>
                  <a:cubicBezTo>
                    <a:pt x="22910" y="55748"/>
                    <a:pt x="26095" y="63721"/>
                    <a:pt x="29028" y="71787"/>
                  </a:cubicBezTo>
                  <a:cubicBezTo>
                    <a:pt x="30665" y="76289"/>
                    <a:pt x="33474" y="81179"/>
                    <a:pt x="32213" y="85800"/>
                  </a:cubicBezTo>
                  <a:cubicBezTo>
                    <a:pt x="31538" y="88274"/>
                    <a:pt x="27920" y="88842"/>
                    <a:pt x="25419" y="89410"/>
                  </a:cubicBezTo>
                  <a:cubicBezTo>
                    <a:pt x="19504" y="90754"/>
                    <a:pt x="13487" y="92345"/>
                    <a:pt x="8221" y="95355"/>
                  </a:cubicBezTo>
                  <a:cubicBezTo>
                    <a:pt x="1575" y="99154"/>
                    <a:pt x="-1276" y="109584"/>
                    <a:pt x="577" y="1170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877" name="Google Shape;6877;p35"/>
            <p:cNvSpPr/>
            <p:nvPr/>
          </p:nvSpPr>
          <p:spPr>
            <a:xfrm>
              <a:off x="605050" y="4725712"/>
              <a:ext cx="1236775" cy="460325"/>
            </a:xfrm>
            <a:custGeom>
              <a:avLst/>
              <a:gdLst/>
              <a:ahLst/>
              <a:cxnLst/>
              <a:rect l="l" t="t" r="r" b="b"/>
              <a:pathLst>
                <a:path w="49471" h="18413" extrusionOk="0">
                  <a:moveTo>
                    <a:pt x="0" y="18201"/>
                  </a:moveTo>
                  <a:cubicBezTo>
                    <a:pt x="3541" y="11442"/>
                    <a:pt x="8654" y="5226"/>
                    <a:pt x="14863" y="791"/>
                  </a:cubicBezTo>
                  <a:cubicBezTo>
                    <a:pt x="17224" y="-895"/>
                    <a:pt x="20666" y="791"/>
                    <a:pt x="23568" y="791"/>
                  </a:cubicBezTo>
                  <a:cubicBezTo>
                    <a:pt x="30286" y="791"/>
                    <a:pt x="37512" y="1439"/>
                    <a:pt x="43314" y="4825"/>
                  </a:cubicBezTo>
                  <a:cubicBezTo>
                    <a:pt x="47609" y="7331"/>
                    <a:pt x="49471" y="13440"/>
                    <a:pt x="49471" y="1841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6878" name="Google Shape;6878;p35"/>
            <p:cNvSpPr/>
            <p:nvPr/>
          </p:nvSpPr>
          <p:spPr>
            <a:xfrm>
              <a:off x="5292050" y="-70000"/>
              <a:ext cx="1698575" cy="669900"/>
            </a:xfrm>
            <a:custGeom>
              <a:avLst/>
              <a:gdLst/>
              <a:ahLst/>
              <a:cxnLst/>
              <a:rect l="l" t="t" r="r" b="b"/>
              <a:pathLst>
                <a:path w="67943" h="26796" extrusionOk="0">
                  <a:moveTo>
                    <a:pt x="0" y="1274"/>
                  </a:moveTo>
                  <a:cubicBezTo>
                    <a:pt x="1581" y="7600"/>
                    <a:pt x="3632" y="14867"/>
                    <a:pt x="8918" y="18684"/>
                  </a:cubicBezTo>
                  <a:cubicBezTo>
                    <a:pt x="13947" y="22315"/>
                    <a:pt x="20629" y="23004"/>
                    <a:pt x="26753" y="23992"/>
                  </a:cubicBezTo>
                  <a:cubicBezTo>
                    <a:pt x="33088" y="25014"/>
                    <a:pt x="39637" y="27884"/>
                    <a:pt x="45862" y="26328"/>
                  </a:cubicBezTo>
                  <a:cubicBezTo>
                    <a:pt x="56974" y="23550"/>
                    <a:pt x="67943" y="11454"/>
                    <a:pt x="67943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_2"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0" name="Google Shape;6880;p36"/>
          <p:cNvGrpSpPr/>
          <p:nvPr/>
        </p:nvGrpSpPr>
        <p:grpSpPr>
          <a:xfrm>
            <a:off x="156998" y="3419611"/>
            <a:ext cx="538575" cy="484167"/>
            <a:chOff x="6552823" y="3238298"/>
            <a:chExt cx="538575" cy="484167"/>
          </a:xfrm>
        </p:grpSpPr>
        <p:sp>
          <p:nvSpPr>
            <p:cNvPr id="6881" name="Google Shape;6881;p36"/>
            <p:cNvSpPr/>
            <p:nvPr/>
          </p:nvSpPr>
          <p:spPr>
            <a:xfrm>
              <a:off x="6609730" y="3569743"/>
              <a:ext cx="5852" cy="4682"/>
            </a:xfrm>
            <a:custGeom>
              <a:avLst/>
              <a:gdLst/>
              <a:ahLst/>
              <a:cxnLst/>
              <a:rect l="l" t="t" r="r" b="b"/>
              <a:pathLst>
                <a:path w="185" h="148" extrusionOk="0">
                  <a:moveTo>
                    <a:pt x="108" y="0"/>
                  </a:moveTo>
                  <a:lnTo>
                    <a:pt x="98" y="3"/>
                  </a:lnTo>
                  <a:cubicBezTo>
                    <a:pt x="90" y="5"/>
                    <a:pt x="80" y="10"/>
                    <a:pt x="72" y="15"/>
                  </a:cubicBezTo>
                  <a:lnTo>
                    <a:pt x="64" y="15"/>
                  </a:lnTo>
                  <a:cubicBezTo>
                    <a:pt x="30" y="15"/>
                    <a:pt x="11" y="35"/>
                    <a:pt x="8" y="58"/>
                  </a:cubicBezTo>
                  <a:cubicBezTo>
                    <a:pt x="7" y="86"/>
                    <a:pt x="5" y="118"/>
                    <a:pt x="1" y="145"/>
                  </a:cubicBezTo>
                  <a:cubicBezTo>
                    <a:pt x="25" y="148"/>
                    <a:pt x="50" y="148"/>
                    <a:pt x="72" y="148"/>
                  </a:cubicBezTo>
                  <a:cubicBezTo>
                    <a:pt x="114" y="148"/>
                    <a:pt x="154" y="145"/>
                    <a:pt x="184" y="144"/>
                  </a:cubicBezTo>
                  <a:cubicBezTo>
                    <a:pt x="178" y="112"/>
                    <a:pt x="173" y="79"/>
                    <a:pt x="166" y="48"/>
                  </a:cubicBezTo>
                  <a:cubicBezTo>
                    <a:pt x="163" y="22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6"/>
            <p:cNvSpPr/>
            <p:nvPr/>
          </p:nvSpPr>
          <p:spPr>
            <a:xfrm>
              <a:off x="6554563" y="3593341"/>
              <a:ext cx="118812" cy="76487"/>
            </a:xfrm>
            <a:custGeom>
              <a:avLst/>
              <a:gdLst/>
              <a:ahLst/>
              <a:cxnLst/>
              <a:rect l="l" t="t" r="r" b="b"/>
              <a:pathLst>
                <a:path w="3756" h="2418" extrusionOk="0">
                  <a:moveTo>
                    <a:pt x="2053" y="0"/>
                  </a:moveTo>
                  <a:cubicBezTo>
                    <a:pt x="2031" y="5"/>
                    <a:pt x="2010" y="6"/>
                    <a:pt x="1988" y="10"/>
                  </a:cubicBezTo>
                  <a:cubicBezTo>
                    <a:pt x="1912" y="16"/>
                    <a:pt x="1837" y="21"/>
                    <a:pt x="1759" y="21"/>
                  </a:cubicBezTo>
                  <a:cubicBezTo>
                    <a:pt x="1735" y="21"/>
                    <a:pt x="1709" y="21"/>
                    <a:pt x="1685" y="19"/>
                  </a:cubicBezTo>
                  <a:cubicBezTo>
                    <a:pt x="1681" y="47"/>
                    <a:pt x="1676" y="95"/>
                    <a:pt x="1676" y="95"/>
                  </a:cubicBezTo>
                  <a:cubicBezTo>
                    <a:pt x="1676" y="95"/>
                    <a:pt x="1676" y="95"/>
                    <a:pt x="1676" y="95"/>
                  </a:cubicBezTo>
                  <a:cubicBezTo>
                    <a:pt x="1665" y="191"/>
                    <a:pt x="1627" y="509"/>
                    <a:pt x="1616" y="593"/>
                  </a:cubicBezTo>
                  <a:cubicBezTo>
                    <a:pt x="1363" y="596"/>
                    <a:pt x="999" y="629"/>
                    <a:pt x="804" y="659"/>
                  </a:cubicBezTo>
                  <a:cubicBezTo>
                    <a:pt x="598" y="692"/>
                    <a:pt x="333" y="752"/>
                    <a:pt x="168" y="881"/>
                  </a:cubicBezTo>
                  <a:cubicBezTo>
                    <a:pt x="131" y="913"/>
                    <a:pt x="101" y="948"/>
                    <a:pt x="81" y="986"/>
                  </a:cubicBezTo>
                  <a:cubicBezTo>
                    <a:pt x="60" y="987"/>
                    <a:pt x="41" y="1007"/>
                    <a:pt x="38" y="1031"/>
                  </a:cubicBezTo>
                  <a:cubicBezTo>
                    <a:pt x="17" y="1543"/>
                    <a:pt x="34" y="1936"/>
                    <a:pt x="1" y="2373"/>
                  </a:cubicBezTo>
                  <a:cubicBezTo>
                    <a:pt x="22" y="2339"/>
                    <a:pt x="47" y="2310"/>
                    <a:pt x="77" y="2290"/>
                  </a:cubicBezTo>
                  <a:cubicBezTo>
                    <a:pt x="153" y="2233"/>
                    <a:pt x="290" y="2201"/>
                    <a:pt x="435" y="2201"/>
                  </a:cubicBezTo>
                  <a:cubicBezTo>
                    <a:pt x="639" y="2201"/>
                    <a:pt x="861" y="2265"/>
                    <a:pt x="963" y="2417"/>
                  </a:cubicBezTo>
                  <a:cubicBezTo>
                    <a:pt x="975" y="2402"/>
                    <a:pt x="986" y="2246"/>
                    <a:pt x="990" y="2218"/>
                  </a:cubicBezTo>
                  <a:cubicBezTo>
                    <a:pt x="1028" y="2029"/>
                    <a:pt x="1098" y="1853"/>
                    <a:pt x="1118" y="1719"/>
                  </a:cubicBezTo>
                  <a:cubicBezTo>
                    <a:pt x="1176" y="1719"/>
                    <a:pt x="1368" y="1714"/>
                    <a:pt x="1358" y="1714"/>
                  </a:cubicBezTo>
                  <a:cubicBezTo>
                    <a:pt x="1453" y="1712"/>
                    <a:pt x="1544" y="1710"/>
                    <a:pt x="1644" y="1710"/>
                  </a:cubicBezTo>
                  <a:cubicBezTo>
                    <a:pt x="1762" y="1710"/>
                    <a:pt x="1892" y="1713"/>
                    <a:pt x="2051" y="1719"/>
                  </a:cubicBezTo>
                  <a:cubicBezTo>
                    <a:pt x="3755" y="1787"/>
                    <a:pt x="2959" y="1723"/>
                    <a:pt x="3280" y="1819"/>
                  </a:cubicBezTo>
                  <a:cubicBezTo>
                    <a:pt x="3294" y="1824"/>
                    <a:pt x="3308" y="1826"/>
                    <a:pt x="3322" y="1826"/>
                  </a:cubicBezTo>
                  <a:cubicBezTo>
                    <a:pt x="3378" y="1826"/>
                    <a:pt x="3428" y="1788"/>
                    <a:pt x="3445" y="1736"/>
                  </a:cubicBezTo>
                  <a:cubicBezTo>
                    <a:pt x="3549" y="1415"/>
                    <a:pt x="3480" y="1143"/>
                    <a:pt x="3317" y="885"/>
                  </a:cubicBezTo>
                  <a:cubicBezTo>
                    <a:pt x="3347" y="841"/>
                    <a:pt x="3334" y="778"/>
                    <a:pt x="3298" y="736"/>
                  </a:cubicBezTo>
                  <a:cubicBezTo>
                    <a:pt x="3261" y="698"/>
                    <a:pt x="3230" y="699"/>
                    <a:pt x="3180" y="691"/>
                  </a:cubicBezTo>
                  <a:cubicBezTo>
                    <a:pt x="3174" y="685"/>
                    <a:pt x="3151" y="678"/>
                    <a:pt x="3134" y="678"/>
                  </a:cubicBezTo>
                  <a:cubicBezTo>
                    <a:pt x="3032" y="678"/>
                    <a:pt x="2869" y="652"/>
                    <a:pt x="2657" y="630"/>
                  </a:cubicBezTo>
                  <a:cubicBezTo>
                    <a:pt x="2016" y="576"/>
                    <a:pt x="2139" y="665"/>
                    <a:pt x="2113" y="384"/>
                  </a:cubicBezTo>
                  <a:cubicBezTo>
                    <a:pt x="2101" y="280"/>
                    <a:pt x="2084" y="178"/>
                    <a:pt x="2066" y="75"/>
                  </a:cubicBezTo>
                  <a:lnTo>
                    <a:pt x="2058" y="32"/>
                  </a:lnTo>
                  <a:cubicBezTo>
                    <a:pt x="2057" y="21"/>
                    <a:pt x="2056" y="12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6"/>
            <p:cNvSpPr/>
            <p:nvPr/>
          </p:nvSpPr>
          <p:spPr>
            <a:xfrm>
              <a:off x="6552823" y="3662964"/>
              <a:ext cx="38592" cy="20593"/>
            </a:xfrm>
            <a:custGeom>
              <a:avLst/>
              <a:gdLst/>
              <a:ahLst/>
              <a:cxnLst/>
              <a:rect l="l" t="t" r="r" b="b"/>
              <a:pathLst>
                <a:path w="1220" h="651" extrusionOk="0">
                  <a:moveTo>
                    <a:pt x="503" y="0"/>
                  </a:moveTo>
                  <a:cubicBezTo>
                    <a:pt x="351" y="0"/>
                    <a:pt x="271" y="20"/>
                    <a:pt x="195" y="50"/>
                  </a:cubicBezTo>
                  <a:cubicBezTo>
                    <a:pt x="158" y="65"/>
                    <a:pt x="117" y="92"/>
                    <a:pt x="99" y="113"/>
                  </a:cubicBezTo>
                  <a:cubicBezTo>
                    <a:pt x="79" y="131"/>
                    <a:pt x="52" y="165"/>
                    <a:pt x="34" y="209"/>
                  </a:cubicBezTo>
                  <a:cubicBezTo>
                    <a:pt x="0" y="302"/>
                    <a:pt x="20" y="378"/>
                    <a:pt x="74" y="454"/>
                  </a:cubicBezTo>
                  <a:cubicBezTo>
                    <a:pt x="125" y="530"/>
                    <a:pt x="304" y="630"/>
                    <a:pt x="375" y="640"/>
                  </a:cubicBezTo>
                  <a:cubicBezTo>
                    <a:pt x="427" y="648"/>
                    <a:pt x="470" y="651"/>
                    <a:pt x="513" y="651"/>
                  </a:cubicBezTo>
                  <a:cubicBezTo>
                    <a:pt x="553" y="651"/>
                    <a:pt x="593" y="648"/>
                    <a:pt x="639" y="645"/>
                  </a:cubicBezTo>
                  <a:cubicBezTo>
                    <a:pt x="1220" y="612"/>
                    <a:pt x="1184" y="36"/>
                    <a:pt x="558" y="2"/>
                  </a:cubicBezTo>
                  <a:cubicBezTo>
                    <a:pt x="531" y="0"/>
                    <a:pt x="517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6"/>
            <p:cNvSpPr/>
            <p:nvPr/>
          </p:nvSpPr>
          <p:spPr>
            <a:xfrm>
              <a:off x="6579995" y="3569617"/>
              <a:ext cx="67725" cy="24484"/>
            </a:xfrm>
            <a:custGeom>
              <a:avLst/>
              <a:gdLst/>
              <a:ahLst/>
              <a:cxnLst/>
              <a:rect l="l" t="t" r="r" b="b"/>
              <a:pathLst>
                <a:path w="2141" h="774" extrusionOk="0">
                  <a:moveTo>
                    <a:pt x="1870" y="0"/>
                  </a:moveTo>
                  <a:cubicBezTo>
                    <a:pt x="1850" y="0"/>
                    <a:pt x="1833" y="6"/>
                    <a:pt x="1819" y="22"/>
                  </a:cubicBezTo>
                  <a:cubicBezTo>
                    <a:pt x="1791" y="10"/>
                    <a:pt x="1779" y="9"/>
                    <a:pt x="1769" y="6"/>
                  </a:cubicBezTo>
                  <a:cubicBezTo>
                    <a:pt x="1760" y="4"/>
                    <a:pt x="1750" y="4"/>
                    <a:pt x="1741" y="4"/>
                  </a:cubicBezTo>
                  <a:cubicBezTo>
                    <a:pt x="1728" y="4"/>
                    <a:pt x="1717" y="6"/>
                    <a:pt x="1704" y="9"/>
                  </a:cubicBezTo>
                  <a:cubicBezTo>
                    <a:pt x="1685" y="10"/>
                    <a:pt x="1668" y="12"/>
                    <a:pt x="1650" y="17"/>
                  </a:cubicBezTo>
                  <a:cubicBezTo>
                    <a:pt x="1632" y="19"/>
                    <a:pt x="1617" y="25"/>
                    <a:pt x="1598" y="30"/>
                  </a:cubicBezTo>
                  <a:cubicBezTo>
                    <a:pt x="1535" y="52"/>
                    <a:pt x="1502" y="63"/>
                    <a:pt x="1468" y="77"/>
                  </a:cubicBezTo>
                  <a:cubicBezTo>
                    <a:pt x="1362" y="113"/>
                    <a:pt x="1256" y="135"/>
                    <a:pt x="1137" y="146"/>
                  </a:cubicBezTo>
                  <a:cubicBezTo>
                    <a:pt x="1104" y="149"/>
                    <a:pt x="1060" y="152"/>
                    <a:pt x="1012" y="152"/>
                  </a:cubicBezTo>
                  <a:cubicBezTo>
                    <a:pt x="927" y="152"/>
                    <a:pt x="845" y="146"/>
                    <a:pt x="765" y="133"/>
                  </a:cubicBezTo>
                  <a:cubicBezTo>
                    <a:pt x="710" y="125"/>
                    <a:pt x="657" y="109"/>
                    <a:pt x="603" y="95"/>
                  </a:cubicBezTo>
                  <a:cubicBezTo>
                    <a:pt x="537" y="76"/>
                    <a:pt x="478" y="59"/>
                    <a:pt x="415" y="47"/>
                  </a:cubicBezTo>
                  <a:cubicBezTo>
                    <a:pt x="374" y="40"/>
                    <a:pt x="332" y="35"/>
                    <a:pt x="292" y="35"/>
                  </a:cubicBezTo>
                  <a:cubicBezTo>
                    <a:pt x="274" y="35"/>
                    <a:pt x="258" y="37"/>
                    <a:pt x="242" y="39"/>
                  </a:cubicBezTo>
                  <a:cubicBezTo>
                    <a:pt x="232" y="40"/>
                    <a:pt x="225" y="40"/>
                    <a:pt x="218" y="42"/>
                  </a:cubicBezTo>
                  <a:cubicBezTo>
                    <a:pt x="199" y="47"/>
                    <a:pt x="182" y="52"/>
                    <a:pt x="166" y="56"/>
                  </a:cubicBezTo>
                  <a:cubicBezTo>
                    <a:pt x="159" y="59"/>
                    <a:pt x="152" y="60"/>
                    <a:pt x="145" y="63"/>
                  </a:cubicBezTo>
                  <a:lnTo>
                    <a:pt x="139" y="63"/>
                  </a:lnTo>
                  <a:cubicBezTo>
                    <a:pt x="129" y="63"/>
                    <a:pt x="123" y="66"/>
                    <a:pt x="118" y="69"/>
                  </a:cubicBezTo>
                  <a:cubicBezTo>
                    <a:pt x="106" y="76"/>
                    <a:pt x="96" y="82"/>
                    <a:pt x="86" y="90"/>
                  </a:cubicBezTo>
                  <a:cubicBezTo>
                    <a:pt x="67" y="103"/>
                    <a:pt x="57" y="112"/>
                    <a:pt x="50" y="120"/>
                  </a:cubicBezTo>
                  <a:cubicBezTo>
                    <a:pt x="32" y="139"/>
                    <a:pt x="17" y="163"/>
                    <a:pt x="9" y="195"/>
                  </a:cubicBezTo>
                  <a:lnTo>
                    <a:pt x="2" y="226"/>
                  </a:lnTo>
                  <a:cubicBezTo>
                    <a:pt x="2" y="245"/>
                    <a:pt x="0" y="261"/>
                    <a:pt x="2" y="277"/>
                  </a:cubicBezTo>
                  <a:cubicBezTo>
                    <a:pt x="9" y="311"/>
                    <a:pt x="17" y="338"/>
                    <a:pt x="32" y="368"/>
                  </a:cubicBezTo>
                  <a:cubicBezTo>
                    <a:pt x="42" y="390"/>
                    <a:pt x="56" y="411"/>
                    <a:pt x="75" y="438"/>
                  </a:cubicBezTo>
                  <a:cubicBezTo>
                    <a:pt x="99" y="468"/>
                    <a:pt x="123" y="497"/>
                    <a:pt x="150" y="524"/>
                  </a:cubicBezTo>
                  <a:cubicBezTo>
                    <a:pt x="173" y="547"/>
                    <a:pt x="199" y="567"/>
                    <a:pt x="224" y="586"/>
                  </a:cubicBezTo>
                  <a:cubicBezTo>
                    <a:pt x="259" y="613"/>
                    <a:pt x="295" y="632"/>
                    <a:pt x="331" y="649"/>
                  </a:cubicBezTo>
                  <a:cubicBezTo>
                    <a:pt x="397" y="683"/>
                    <a:pt x="474" y="710"/>
                    <a:pt x="571" y="732"/>
                  </a:cubicBezTo>
                  <a:cubicBezTo>
                    <a:pt x="650" y="749"/>
                    <a:pt x="740" y="762"/>
                    <a:pt x="855" y="771"/>
                  </a:cubicBezTo>
                  <a:cubicBezTo>
                    <a:pt x="888" y="773"/>
                    <a:pt x="919" y="773"/>
                    <a:pt x="954" y="773"/>
                  </a:cubicBezTo>
                  <a:cubicBezTo>
                    <a:pt x="1031" y="773"/>
                    <a:pt x="1108" y="769"/>
                    <a:pt x="1184" y="762"/>
                  </a:cubicBezTo>
                  <a:cubicBezTo>
                    <a:pt x="1645" y="719"/>
                    <a:pt x="2141" y="583"/>
                    <a:pt x="2015" y="140"/>
                  </a:cubicBezTo>
                  <a:cubicBezTo>
                    <a:pt x="2012" y="123"/>
                    <a:pt x="2003" y="105"/>
                    <a:pt x="1993" y="88"/>
                  </a:cubicBezTo>
                  <a:cubicBezTo>
                    <a:pt x="1975" y="52"/>
                    <a:pt x="1940" y="30"/>
                    <a:pt x="1910" y="13"/>
                  </a:cubicBezTo>
                  <a:cubicBezTo>
                    <a:pt x="1896" y="3"/>
                    <a:pt x="1882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6"/>
            <p:cNvSpPr/>
            <p:nvPr/>
          </p:nvSpPr>
          <p:spPr>
            <a:xfrm>
              <a:off x="6556461" y="3635286"/>
              <a:ext cx="28817" cy="11230"/>
            </a:xfrm>
            <a:custGeom>
              <a:avLst/>
              <a:gdLst/>
              <a:ahLst/>
              <a:cxnLst/>
              <a:rect l="l" t="t" r="r" b="b"/>
              <a:pathLst>
                <a:path w="911" h="355" extrusionOk="0">
                  <a:moveTo>
                    <a:pt x="45" y="0"/>
                  </a:moveTo>
                  <a:cubicBezTo>
                    <a:pt x="20" y="0"/>
                    <a:pt x="1" y="23"/>
                    <a:pt x="1" y="46"/>
                  </a:cubicBezTo>
                  <a:cubicBezTo>
                    <a:pt x="1" y="103"/>
                    <a:pt x="80" y="95"/>
                    <a:pt x="141" y="101"/>
                  </a:cubicBezTo>
                  <a:cubicBezTo>
                    <a:pt x="302" y="122"/>
                    <a:pt x="428" y="165"/>
                    <a:pt x="552" y="217"/>
                  </a:cubicBezTo>
                  <a:cubicBezTo>
                    <a:pt x="551" y="216"/>
                    <a:pt x="551" y="216"/>
                    <a:pt x="551" y="216"/>
                  </a:cubicBezTo>
                  <a:lnTo>
                    <a:pt x="551" y="216"/>
                  </a:lnTo>
                  <a:cubicBezTo>
                    <a:pt x="551" y="216"/>
                    <a:pt x="551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2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3" y="217"/>
                    <a:pt x="554" y="217"/>
                  </a:cubicBezTo>
                  <a:lnTo>
                    <a:pt x="554" y="217"/>
                  </a:lnTo>
                  <a:cubicBezTo>
                    <a:pt x="574" y="225"/>
                    <a:pt x="678" y="270"/>
                    <a:pt x="819" y="347"/>
                  </a:cubicBezTo>
                  <a:cubicBezTo>
                    <a:pt x="828" y="352"/>
                    <a:pt x="836" y="354"/>
                    <a:pt x="844" y="354"/>
                  </a:cubicBezTo>
                  <a:cubicBezTo>
                    <a:pt x="887" y="354"/>
                    <a:pt x="911" y="291"/>
                    <a:pt x="867" y="267"/>
                  </a:cubicBezTo>
                  <a:cubicBezTo>
                    <a:pt x="589" y="115"/>
                    <a:pt x="345" y="16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6"/>
            <p:cNvSpPr/>
            <p:nvPr/>
          </p:nvSpPr>
          <p:spPr>
            <a:xfrm>
              <a:off x="6561174" y="3624246"/>
              <a:ext cx="22048" cy="16101"/>
            </a:xfrm>
            <a:custGeom>
              <a:avLst/>
              <a:gdLst/>
              <a:ahLst/>
              <a:cxnLst/>
              <a:rect l="l" t="t" r="r" b="b"/>
              <a:pathLst>
                <a:path w="697" h="509" extrusionOk="0">
                  <a:moveTo>
                    <a:pt x="54" y="0"/>
                  </a:moveTo>
                  <a:cubicBezTo>
                    <a:pt x="38" y="1"/>
                    <a:pt x="22" y="10"/>
                    <a:pt x="14" y="24"/>
                  </a:cubicBezTo>
                  <a:cubicBezTo>
                    <a:pt x="1" y="46"/>
                    <a:pt x="8" y="77"/>
                    <a:pt x="31" y="89"/>
                  </a:cubicBezTo>
                  <a:cubicBezTo>
                    <a:pt x="111" y="136"/>
                    <a:pt x="188" y="185"/>
                    <a:pt x="264" y="235"/>
                  </a:cubicBezTo>
                  <a:cubicBezTo>
                    <a:pt x="375" y="309"/>
                    <a:pt x="502" y="410"/>
                    <a:pt x="502" y="410"/>
                  </a:cubicBezTo>
                  <a:cubicBezTo>
                    <a:pt x="503" y="410"/>
                    <a:pt x="511" y="417"/>
                    <a:pt x="511" y="417"/>
                  </a:cubicBezTo>
                  <a:cubicBezTo>
                    <a:pt x="510" y="416"/>
                    <a:pt x="510" y="416"/>
                    <a:pt x="510" y="416"/>
                  </a:cubicBezTo>
                  <a:lnTo>
                    <a:pt x="510" y="416"/>
                  </a:lnTo>
                  <a:cubicBezTo>
                    <a:pt x="512" y="416"/>
                    <a:pt x="604" y="490"/>
                    <a:pt x="609" y="495"/>
                  </a:cubicBezTo>
                  <a:cubicBezTo>
                    <a:pt x="621" y="505"/>
                    <a:pt x="633" y="509"/>
                    <a:pt x="644" y="509"/>
                  </a:cubicBezTo>
                  <a:cubicBezTo>
                    <a:pt x="656" y="509"/>
                    <a:pt x="668" y="504"/>
                    <a:pt x="677" y="495"/>
                  </a:cubicBezTo>
                  <a:cubicBezTo>
                    <a:pt x="697" y="475"/>
                    <a:pt x="695" y="444"/>
                    <a:pt x="677" y="428"/>
                  </a:cubicBezTo>
                  <a:cubicBezTo>
                    <a:pt x="584" y="354"/>
                    <a:pt x="489" y="281"/>
                    <a:pt x="395" y="210"/>
                  </a:cubicBezTo>
                  <a:cubicBezTo>
                    <a:pt x="292" y="137"/>
                    <a:pt x="187" y="67"/>
                    <a:pt x="77" y="6"/>
                  </a:cubicBezTo>
                  <a:cubicBezTo>
                    <a:pt x="70" y="1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6"/>
            <p:cNvSpPr/>
            <p:nvPr/>
          </p:nvSpPr>
          <p:spPr>
            <a:xfrm>
              <a:off x="6571391" y="3617255"/>
              <a:ext cx="19644" cy="22333"/>
            </a:xfrm>
            <a:custGeom>
              <a:avLst/>
              <a:gdLst/>
              <a:ahLst/>
              <a:cxnLst/>
              <a:rect l="l" t="t" r="r" b="b"/>
              <a:pathLst>
                <a:path w="621" h="706" extrusionOk="0">
                  <a:moveTo>
                    <a:pt x="46" y="1"/>
                  </a:moveTo>
                  <a:cubicBezTo>
                    <a:pt x="44" y="2"/>
                    <a:pt x="42" y="2"/>
                    <a:pt x="37" y="5"/>
                  </a:cubicBezTo>
                  <a:cubicBezTo>
                    <a:pt x="24" y="8"/>
                    <a:pt x="16" y="16"/>
                    <a:pt x="9" y="26"/>
                  </a:cubicBezTo>
                  <a:cubicBezTo>
                    <a:pt x="2" y="36"/>
                    <a:pt x="0" y="51"/>
                    <a:pt x="3" y="62"/>
                  </a:cubicBezTo>
                  <a:cubicBezTo>
                    <a:pt x="7" y="72"/>
                    <a:pt x="14" y="85"/>
                    <a:pt x="24" y="91"/>
                  </a:cubicBezTo>
                  <a:cubicBezTo>
                    <a:pt x="42" y="98"/>
                    <a:pt x="57" y="105"/>
                    <a:pt x="72" y="114"/>
                  </a:cubicBezTo>
                  <a:cubicBezTo>
                    <a:pt x="93" y="124"/>
                    <a:pt x="113" y="138"/>
                    <a:pt x="130" y="151"/>
                  </a:cubicBezTo>
                  <a:cubicBezTo>
                    <a:pt x="156" y="171"/>
                    <a:pt x="180" y="192"/>
                    <a:pt x="202" y="215"/>
                  </a:cubicBezTo>
                  <a:cubicBezTo>
                    <a:pt x="223" y="238"/>
                    <a:pt x="245" y="264"/>
                    <a:pt x="265" y="288"/>
                  </a:cubicBezTo>
                  <a:cubicBezTo>
                    <a:pt x="289" y="321"/>
                    <a:pt x="516" y="695"/>
                    <a:pt x="547" y="704"/>
                  </a:cubicBezTo>
                  <a:cubicBezTo>
                    <a:pt x="552" y="705"/>
                    <a:pt x="556" y="706"/>
                    <a:pt x="561" y="706"/>
                  </a:cubicBezTo>
                  <a:cubicBezTo>
                    <a:pt x="597" y="706"/>
                    <a:pt x="621" y="663"/>
                    <a:pt x="601" y="635"/>
                  </a:cubicBezTo>
                  <a:cubicBezTo>
                    <a:pt x="521" y="520"/>
                    <a:pt x="457" y="396"/>
                    <a:pt x="375" y="280"/>
                  </a:cubicBezTo>
                  <a:cubicBezTo>
                    <a:pt x="339" y="227"/>
                    <a:pt x="299" y="177"/>
                    <a:pt x="252" y="129"/>
                  </a:cubicBezTo>
                  <a:cubicBezTo>
                    <a:pt x="231" y="108"/>
                    <a:pt x="208" y="88"/>
                    <a:pt x="185" y="72"/>
                  </a:cubicBezTo>
                  <a:cubicBezTo>
                    <a:pt x="172" y="62"/>
                    <a:pt x="158" y="52"/>
                    <a:pt x="142" y="43"/>
                  </a:cubicBezTo>
                  <a:cubicBezTo>
                    <a:pt x="120" y="29"/>
                    <a:pt x="95" y="19"/>
                    <a:pt x="72" y="8"/>
                  </a:cubicBezTo>
                  <a:cubicBezTo>
                    <a:pt x="63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6"/>
            <p:cNvSpPr/>
            <p:nvPr/>
          </p:nvSpPr>
          <p:spPr>
            <a:xfrm>
              <a:off x="6654269" y="3318455"/>
              <a:ext cx="437130" cy="404010"/>
            </a:xfrm>
            <a:custGeom>
              <a:avLst/>
              <a:gdLst/>
              <a:ahLst/>
              <a:cxnLst/>
              <a:rect l="l" t="t" r="r" b="b"/>
              <a:pathLst>
                <a:path w="13819" h="12772" extrusionOk="0">
                  <a:moveTo>
                    <a:pt x="11593" y="0"/>
                  </a:moveTo>
                  <a:cubicBezTo>
                    <a:pt x="11540" y="0"/>
                    <a:pt x="11498" y="36"/>
                    <a:pt x="11486" y="81"/>
                  </a:cubicBezTo>
                  <a:cubicBezTo>
                    <a:pt x="11058" y="82"/>
                    <a:pt x="9844" y="365"/>
                    <a:pt x="8159" y="365"/>
                  </a:cubicBezTo>
                  <a:cubicBezTo>
                    <a:pt x="7842" y="365"/>
                    <a:pt x="7508" y="355"/>
                    <a:pt x="7160" y="331"/>
                  </a:cubicBezTo>
                  <a:cubicBezTo>
                    <a:pt x="6663" y="297"/>
                    <a:pt x="6177" y="285"/>
                    <a:pt x="5712" y="285"/>
                  </a:cubicBezTo>
                  <a:cubicBezTo>
                    <a:pt x="4530" y="285"/>
                    <a:pt x="3483" y="364"/>
                    <a:pt x="2730" y="364"/>
                  </a:cubicBezTo>
                  <a:cubicBezTo>
                    <a:pt x="2180" y="364"/>
                    <a:pt x="1787" y="322"/>
                    <a:pt x="1613" y="177"/>
                  </a:cubicBezTo>
                  <a:cubicBezTo>
                    <a:pt x="1601" y="168"/>
                    <a:pt x="1590" y="162"/>
                    <a:pt x="1573" y="162"/>
                  </a:cubicBezTo>
                  <a:cubicBezTo>
                    <a:pt x="1553" y="162"/>
                    <a:pt x="1548" y="163"/>
                    <a:pt x="1547" y="163"/>
                  </a:cubicBezTo>
                  <a:cubicBezTo>
                    <a:pt x="1545" y="163"/>
                    <a:pt x="1558" y="161"/>
                    <a:pt x="1527" y="151"/>
                  </a:cubicBezTo>
                  <a:cubicBezTo>
                    <a:pt x="1518" y="148"/>
                    <a:pt x="1510" y="147"/>
                    <a:pt x="1503" y="147"/>
                  </a:cubicBezTo>
                  <a:cubicBezTo>
                    <a:pt x="1472" y="147"/>
                    <a:pt x="1450" y="167"/>
                    <a:pt x="1435" y="197"/>
                  </a:cubicBezTo>
                  <a:cubicBezTo>
                    <a:pt x="1197" y="702"/>
                    <a:pt x="988" y="1232"/>
                    <a:pt x="809" y="1773"/>
                  </a:cubicBezTo>
                  <a:cubicBezTo>
                    <a:pt x="640" y="2284"/>
                    <a:pt x="503" y="2821"/>
                    <a:pt x="387" y="3415"/>
                  </a:cubicBezTo>
                  <a:cubicBezTo>
                    <a:pt x="187" y="4439"/>
                    <a:pt x="73" y="5545"/>
                    <a:pt x="41" y="6796"/>
                  </a:cubicBezTo>
                  <a:cubicBezTo>
                    <a:pt x="0" y="8434"/>
                    <a:pt x="75" y="11026"/>
                    <a:pt x="1110" y="12390"/>
                  </a:cubicBezTo>
                  <a:cubicBezTo>
                    <a:pt x="1176" y="12481"/>
                    <a:pt x="1207" y="12509"/>
                    <a:pt x="1263" y="12554"/>
                  </a:cubicBezTo>
                  <a:cubicBezTo>
                    <a:pt x="1305" y="12587"/>
                    <a:pt x="1358" y="12590"/>
                    <a:pt x="1411" y="12590"/>
                  </a:cubicBezTo>
                  <a:cubicBezTo>
                    <a:pt x="1422" y="12590"/>
                    <a:pt x="1434" y="12589"/>
                    <a:pt x="1445" y="12589"/>
                  </a:cubicBezTo>
                  <a:cubicBezTo>
                    <a:pt x="2475" y="12535"/>
                    <a:pt x="3236" y="12515"/>
                    <a:pt x="3861" y="12515"/>
                  </a:cubicBezTo>
                  <a:cubicBezTo>
                    <a:pt x="5064" y="12515"/>
                    <a:pt x="5767" y="12588"/>
                    <a:pt x="6924" y="12627"/>
                  </a:cubicBezTo>
                  <a:cubicBezTo>
                    <a:pt x="9230" y="12704"/>
                    <a:pt x="9193" y="12631"/>
                    <a:pt x="11514" y="12768"/>
                  </a:cubicBezTo>
                  <a:cubicBezTo>
                    <a:pt x="11548" y="12771"/>
                    <a:pt x="11586" y="12772"/>
                    <a:pt x="11625" y="12772"/>
                  </a:cubicBezTo>
                  <a:cubicBezTo>
                    <a:pt x="11824" y="12772"/>
                    <a:pt x="12064" y="12735"/>
                    <a:pt x="12073" y="12562"/>
                  </a:cubicBezTo>
                  <a:cubicBezTo>
                    <a:pt x="12614" y="11959"/>
                    <a:pt x="12932" y="10354"/>
                    <a:pt x="13045" y="9538"/>
                  </a:cubicBezTo>
                  <a:cubicBezTo>
                    <a:pt x="13818" y="3954"/>
                    <a:pt x="12196" y="1448"/>
                    <a:pt x="11806" y="406"/>
                  </a:cubicBezTo>
                  <a:lnTo>
                    <a:pt x="11806" y="406"/>
                  </a:lnTo>
                  <a:lnTo>
                    <a:pt x="11808" y="411"/>
                  </a:lnTo>
                  <a:cubicBezTo>
                    <a:pt x="11699" y="116"/>
                    <a:pt x="11715" y="0"/>
                    <a:pt x="1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6"/>
            <p:cNvSpPr/>
            <p:nvPr/>
          </p:nvSpPr>
          <p:spPr>
            <a:xfrm>
              <a:off x="6694220" y="3378114"/>
              <a:ext cx="35650" cy="324328"/>
            </a:xfrm>
            <a:custGeom>
              <a:avLst/>
              <a:gdLst/>
              <a:ahLst/>
              <a:cxnLst/>
              <a:rect l="l" t="t" r="r" b="b"/>
              <a:pathLst>
                <a:path w="1127" h="10253" extrusionOk="0">
                  <a:moveTo>
                    <a:pt x="845" y="1305"/>
                  </a:moveTo>
                  <a:cubicBezTo>
                    <a:pt x="845" y="1306"/>
                    <a:pt x="845" y="1307"/>
                    <a:pt x="845" y="1308"/>
                  </a:cubicBezTo>
                  <a:lnTo>
                    <a:pt x="845" y="1308"/>
                  </a:lnTo>
                  <a:cubicBezTo>
                    <a:pt x="845" y="1307"/>
                    <a:pt x="845" y="1306"/>
                    <a:pt x="845" y="1305"/>
                  </a:cubicBezTo>
                  <a:close/>
                  <a:moveTo>
                    <a:pt x="1074" y="0"/>
                  </a:moveTo>
                  <a:cubicBezTo>
                    <a:pt x="1056" y="0"/>
                    <a:pt x="1034" y="13"/>
                    <a:pt x="1028" y="35"/>
                  </a:cubicBezTo>
                  <a:cubicBezTo>
                    <a:pt x="877" y="617"/>
                    <a:pt x="748" y="1209"/>
                    <a:pt x="649" y="1804"/>
                  </a:cubicBezTo>
                  <a:cubicBezTo>
                    <a:pt x="0" y="5749"/>
                    <a:pt x="837" y="10122"/>
                    <a:pt x="1024" y="10242"/>
                  </a:cubicBezTo>
                  <a:cubicBezTo>
                    <a:pt x="1035" y="10249"/>
                    <a:pt x="1047" y="10252"/>
                    <a:pt x="1058" y="10252"/>
                  </a:cubicBezTo>
                  <a:cubicBezTo>
                    <a:pt x="1095" y="10252"/>
                    <a:pt x="1126" y="10217"/>
                    <a:pt x="1117" y="10177"/>
                  </a:cubicBezTo>
                  <a:cubicBezTo>
                    <a:pt x="569" y="7633"/>
                    <a:pt x="320" y="4231"/>
                    <a:pt x="845" y="1308"/>
                  </a:cubicBezTo>
                  <a:lnTo>
                    <a:pt x="845" y="1308"/>
                  </a:lnTo>
                  <a:cubicBezTo>
                    <a:pt x="844" y="1308"/>
                    <a:pt x="844" y="1309"/>
                    <a:pt x="844" y="1309"/>
                  </a:cubicBezTo>
                  <a:lnTo>
                    <a:pt x="844" y="1309"/>
                  </a:lnTo>
                  <a:cubicBezTo>
                    <a:pt x="921" y="892"/>
                    <a:pt x="1010" y="474"/>
                    <a:pt x="1120" y="62"/>
                  </a:cubicBezTo>
                  <a:cubicBezTo>
                    <a:pt x="1126" y="36"/>
                    <a:pt x="1116" y="10"/>
                    <a:pt x="1089" y="2"/>
                  </a:cubicBezTo>
                  <a:cubicBezTo>
                    <a:pt x="1084" y="0"/>
                    <a:pt x="1080" y="0"/>
                    <a:pt x="10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6"/>
            <p:cNvSpPr/>
            <p:nvPr/>
          </p:nvSpPr>
          <p:spPr>
            <a:xfrm>
              <a:off x="6768588" y="3405950"/>
              <a:ext cx="17335" cy="292822"/>
            </a:xfrm>
            <a:custGeom>
              <a:avLst/>
              <a:gdLst/>
              <a:ahLst/>
              <a:cxnLst/>
              <a:rect l="l" t="t" r="r" b="b"/>
              <a:pathLst>
                <a:path w="548" h="9257" extrusionOk="0">
                  <a:moveTo>
                    <a:pt x="217" y="1"/>
                  </a:moveTo>
                  <a:cubicBezTo>
                    <a:pt x="188" y="1"/>
                    <a:pt x="168" y="22"/>
                    <a:pt x="167" y="48"/>
                  </a:cubicBezTo>
                  <a:cubicBezTo>
                    <a:pt x="98" y="667"/>
                    <a:pt x="52" y="1290"/>
                    <a:pt x="26" y="1911"/>
                  </a:cubicBezTo>
                  <a:cubicBezTo>
                    <a:pt x="2" y="2527"/>
                    <a:pt x="0" y="3142"/>
                    <a:pt x="15" y="3758"/>
                  </a:cubicBezTo>
                  <a:cubicBezTo>
                    <a:pt x="28" y="4372"/>
                    <a:pt x="61" y="4985"/>
                    <a:pt x="98" y="5599"/>
                  </a:cubicBezTo>
                  <a:cubicBezTo>
                    <a:pt x="137" y="6209"/>
                    <a:pt x="184" y="6821"/>
                    <a:pt x="240" y="7431"/>
                  </a:cubicBezTo>
                  <a:cubicBezTo>
                    <a:pt x="267" y="7726"/>
                    <a:pt x="295" y="8024"/>
                    <a:pt x="326" y="8319"/>
                  </a:cubicBezTo>
                  <a:cubicBezTo>
                    <a:pt x="356" y="8615"/>
                    <a:pt x="390" y="8911"/>
                    <a:pt x="421" y="9208"/>
                  </a:cubicBezTo>
                  <a:cubicBezTo>
                    <a:pt x="426" y="9235"/>
                    <a:pt x="454" y="9255"/>
                    <a:pt x="482" y="9256"/>
                  </a:cubicBezTo>
                  <a:cubicBezTo>
                    <a:pt x="482" y="9256"/>
                    <a:pt x="483" y="9256"/>
                    <a:pt x="484" y="9256"/>
                  </a:cubicBezTo>
                  <a:cubicBezTo>
                    <a:pt x="520" y="9256"/>
                    <a:pt x="547" y="9223"/>
                    <a:pt x="546" y="9198"/>
                  </a:cubicBezTo>
                  <a:cubicBezTo>
                    <a:pt x="526" y="8887"/>
                    <a:pt x="506" y="8576"/>
                    <a:pt x="483" y="8267"/>
                  </a:cubicBezTo>
                  <a:cubicBezTo>
                    <a:pt x="460" y="7959"/>
                    <a:pt x="433" y="7648"/>
                    <a:pt x="406" y="7341"/>
                  </a:cubicBezTo>
                  <a:cubicBezTo>
                    <a:pt x="354" y="6728"/>
                    <a:pt x="301" y="6112"/>
                    <a:pt x="254" y="5496"/>
                  </a:cubicBezTo>
                  <a:cubicBezTo>
                    <a:pt x="207" y="4884"/>
                    <a:pt x="174" y="4268"/>
                    <a:pt x="155" y="3654"/>
                  </a:cubicBezTo>
                  <a:cubicBezTo>
                    <a:pt x="135" y="3038"/>
                    <a:pt x="131" y="2421"/>
                    <a:pt x="147" y="1805"/>
                  </a:cubicBezTo>
                  <a:cubicBezTo>
                    <a:pt x="162" y="1218"/>
                    <a:pt x="201" y="635"/>
                    <a:pt x="263" y="51"/>
                  </a:cubicBezTo>
                  <a:cubicBezTo>
                    <a:pt x="267" y="27"/>
                    <a:pt x="242" y="2"/>
                    <a:pt x="2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6"/>
            <p:cNvSpPr/>
            <p:nvPr/>
          </p:nvSpPr>
          <p:spPr>
            <a:xfrm>
              <a:off x="6843874" y="3425215"/>
              <a:ext cx="14076" cy="277164"/>
            </a:xfrm>
            <a:custGeom>
              <a:avLst/>
              <a:gdLst/>
              <a:ahLst/>
              <a:cxnLst/>
              <a:rect l="l" t="t" r="r" b="b"/>
              <a:pathLst>
                <a:path w="445" h="8762" extrusionOk="0">
                  <a:moveTo>
                    <a:pt x="172" y="0"/>
                  </a:moveTo>
                  <a:cubicBezTo>
                    <a:pt x="148" y="0"/>
                    <a:pt x="126" y="22"/>
                    <a:pt x="123" y="45"/>
                  </a:cubicBezTo>
                  <a:cubicBezTo>
                    <a:pt x="0" y="3019"/>
                    <a:pt x="295" y="4579"/>
                    <a:pt x="158" y="8685"/>
                  </a:cubicBezTo>
                  <a:cubicBezTo>
                    <a:pt x="156" y="8735"/>
                    <a:pt x="193" y="8761"/>
                    <a:pt x="231" y="8761"/>
                  </a:cubicBezTo>
                  <a:cubicBezTo>
                    <a:pt x="266" y="8761"/>
                    <a:pt x="301" y="8739"/>
                    <a:pt x="305" y="8692"/>
                  </a:cubicBezTo>
                  <a:cubicBezTo>
                    <a:pt x="444" y="6743"/>
                    <a:pt x="186" y="3632"/>
                    <a:pt x="194" y="1210"/>
                  </a:cubicBezTo>
                  <a:cubicBezTo>
                    <a:pt x="195" y="824"/>
                    <a:pt x="202" y="437"/>
                    <a:pt x="219" y="50"/>
                  </a:cubicBezTo>
                  <a:cubicBezTo>
                    <a:pt x="221" y="25"/>
                    <a:pt x="199" y="2"/>
                    <a:pt x="1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6"/>
            <p:cNvSpPr/>
            <p:nvPr/>
          </p:nvSpPr>
          <p:spPr>
            <a:xfrm>
              <a:off x="6913877" y="3418224"/>
              <a:ext cx="18378" cy="280485"/>
            </a:xfrm>
            <a:custGeom>
              <a:avLst/>
              <a:gdLst/>
              <a:ahLst/>
              <a:cxnLst/>
              <a:rect l="l" t="t" r="r" b="b"/>
              <a:pathLst>
                <a:path w="581" h="8867" extrusionOk="0">
                  <a:moveTo>
                    <a:pt x="75" y="1"/>
                  </a:moveTo>
                  <a:cubicBezTo>
                    <a:pt x="50" y="5"/>
                    <a:pt x="30" y="25"/>
                    <a:pt x="28" y="50"/>
                  </a:cubicBezTo>
                  <a:cubicBezTo>
                    <a:pt x="15" y="213"/>
                    <a:pt x="7" y="376"/>
                    <a:pt x="5" y="541"/>
                  </a:cubicBezTo>
                  <a:cubicBezTo>
                    <a:pt x="1" y="717"/>
                    <a:pt x="5" y="893"/>
                    <a:pt x="11" y="1070"/>
                  </a:cubicBezTo>
                  <a:cubicBezTo>
                    <a:pt x="21" y="1408"/>
                    <a:pt x="50" y="1746"/>
                    <a:pt x="84" y="2083"/>
                  </a:cubicBezTo>
                  <a:cubicBezTo>
                    <a:pt x="156" y="2784"/>
                    <a:pt x="257" y="3485"/>
                    <a:pt x="319" y="4188"/>
                  </a:cubicBezTo>
                  <a:lnTo>
                    <a:pt x="319" y="4172"/>
                  </a:lnTo>
                  <a:cubicBezTo>
                    <a:pt x="333" y="4347"/>
                    <a:pt x="345" y="4523"/>
                    <a:pt x="355" y="4697"/>
                  </a:cubicBezTo>
                  <a:cubicBezTo>
                    <a:pt x="365" y="4898"/>
                    <a:pt x="372" y="5097"/>
                    <a:pt x="379" y="5297"/>
                  </a:cubicBezTo>
                  <a:cubicBezTo>
                    <a:pt x="392" y="5685"/>
                    <a:pt x="400" y="6076"/>
                    <a:pt x="406" y="6464"/>
                  </a:cubicBezTo>
                  <a:cubicBezTo>
                    <a:pt x="408" y="6527"/>
                    <a:pt x="431" y="8800"/>
                    <a:pt x="472" y="8847"/>
                  </a:cubicBezTo>
                  <a:cubicBezTo>
                    <a:pt x="485" y="8861"/>
                    <a:pt x="501" y="8867"/>
                    <a:pt x="517" y="8867"/>
                  </a:cubicBezTo>
                  <a:cubicBezTo>
                    <a:pt x="549" y="8867"/>
                    <a:pt x="581" y="8841"/>
                    <a:pt x="581" y="8807"/>
                  </a:cubicBezTo>
                  <a:cubicBezTo>
                    <a:pt x="536" y="6970"/>
                    <a:pt x="541" y="6241"/>
                    <a:pt x="495" y="5153"/>
                  </a:cubicBezTo>
                  <a:cubicBezTo>
                    <a:pt x="483" y="4862"/>
                    <a:pt x="469" y="4573"/>
                    <a:pt x="443" y="4282"/>
                  </a:cubicBezTo>
                  <a:cubicBezTo>
                    <a:pt x="419" y="3993"/>
                    <a:pt x="386" y="3705"/>
                    <a:pt x="352" y="3416"/>
                  </a:cubicBezTo>
                  <a:cubicBezTo>
                    <a:pt x="280" y="2833"/>
                    <a:pt x="200" y="2252"/>
                    <a:pt x="148" y="1665"/>
                  </a:cubicBezTo>
                  <a:lnTo>
                    <a:pt x="148" y="1679"/>
                  </a:lnTo>
                  <a:cubicBezTo>
                    <a:pt x="101" y="1138"/>
                    <a:pt x="80" y="594"/>
                    <a:pt x="121" y="51"/>
                  </a:cubicBezTo>
                  <a:cubicBezTo>
                    <a:pt x="123" y="27"/>
                    <a:pt x="101" y="4"/>
                    <a:pt x="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6"/>
            <p:cNvSpPr/>
            <p:nvPr/>
          </p:nvSpPr>
          <p:spPr>
            <a:xfrm>
              <a:off x="6980020" y="3376880"/>
              <a:ext cx="28880" cy="319109"/>
            </a:xfrm>
            <a:custGeom>
              <a:avLst/>
              <a:gdLst/>
              <a:ahLst/>
              <a:cxnLst/>
              <a:rect l="l" t="t" r="r" b="b"/>
              <a:pathLst>
                <a:path w="913" h="10088" extrusionOk="0">
                  <a:moveTo>
                    <a:pt x="69" y="1"/>
                  </a:moveTo>
                  <a:cubicBezTo>
                    <a:pt x="58" y="1"/>
                    <a:pt x="48" y="3"/>
                    <a:pt x="39" y="8"/>
                  </a:cubicBezTo>
                  <a:cubicBezTo>
                    <a:pt x="22" y="16"/>
                    <a:pt x="12" y="29"/>
                    <a:pt x="6" y="45"/>
                  </a:cubicBezTo>
                  <a:cubicBezTo>
                    <a:pt x="0" y="62"/>
                    <a:pt x="5" y="79"/>
                    <a:pt x="11" y="96"/>
                  </a:cubicBezTo>
                  <a:cubicBezTo>
                    <a:pt x="13" y="104"/>
                    <a:pt x="15" y="112"/>
                    <a:pt x="19" y="119"/>
                  </a:cubicBezTo>
                  <a:cubicBezTo>
                    <a:pt x="18" y="118"/>
                    <a:pt x="18" y="117"/>
                    <a:pt x="15" y="112"/>
                  </a:cubicBezTo>
                  <a:lnTo>
                    <a:pt x="15" y="112"/>
                  </a:lnTo>
                  <a:cubicBezTo>
                    <a:pt x="636" y="1816"/>
                    <a:pt x="562" y="3718"/>
                    <a:pt x="537" y="5861"/>
                  </a:cubicBezTo>
                  <a:cubicBezTo>
                    <a:pt x="522" y="7441"/>
                    <a:pt x="480" y="8613"/>
                    <a:pt x="241" y="9995"/>
                  </a:cubicBezTo>
                  <a:cubicBezTo>
                    <a:pt x="238" y="10056"/>
                    <a:pt x="285" y="10087"/>
                    <a:pt x="331" y="10087"/>
                  </a:cubicBezTo>
                  <a:cubicBezTo>
                    <a:pt x="368" y="10087"/>
                    <a:pt x="405" y="10067"/>
                    <a:pt x="414" y="10027"/>
                  </a:cubicBezTo>
                  <a:cubicBezTo>
                    <a:pt x="842" y="8028"/>
                    <a:pt x="913" y="2804"/>
                    <a:pt x="354" y="741"/>
                  </a:cubicBezTo>
                  <a:cubicBezTo>
                    <a:pt x="290" y="502"/>
                    <a:pt x="212" y="267"/>
                    <a:pt x="126" y="36"/>
                  </a:cubicBezTo>
                  <a:cubicBezTo>
                    <a:pt x="121" y="19"/>
                    <a:pt x="104" y="9"/>
                    <a:pt x="89" y="3"/>
                  </a:cubicBezTo>
                  <a:cubicBezTo>
                    <a:pt x="82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6"/>
            <p:cNvSpPr/>
            <p:nvPr/>
          </p:nvSpPr>
          <p:spPr>
            <a:xfrm>
              <a:off x="6699155" y="3238298"/>
              <a:ext cx="326922" cy="197102"/>
            </a:xfrm>
            <a:custGeom>
              <a:avLst/>
              <a:gdLst/>
              <a:ahLst/>
              <a:cxnLst/>
              <a:rect l="l" t="t" r="r" b="b"/>
              <a:pathLst>
                <a:path w="10335" h="6231" extrusionOk="0">
                  <a:moveTo>
                    <a:pt x="5777" y="0"/>
                  </a:moveTo>
                  <a:cubicBezTo>
                    <a:pt x="5356" y="0"/>
                    <a:pt x="4912" y="29"/>
                    <a:pt x="4418" y="86"/>
                  </a:cubicBezTo>
                  <a:cubicBezTo>
                    <a:pt x="4113" y="122"/>
                    <a:pt x="3796" y="172"/>
                    <a:pt x="3474" y="236"/>
                  </a:cubicBezTo>
                  <a:cubicBezTo>
                    <a:pt x="3123" y="304"/>
                    <a:pt x="2781" y="389"/>
                    <a:pt x="2456" y="491"/>
                  </a:cubicBezTo>
                  <a:cubicBezTo>
                    <a:pt x="2079" y="609"/>
                    <a:pt x="1753" y="739"/>
                    <a:pt x="1454" y="891"/>
                  </a:cubicBezTo>
                  <a:cubicBezTo>
                    <a:pt x="1252" y="995"/>
                    <a:pt x="1061" y="1113"/>
                    <a:pt x="891" y="1240"/>
                  </a:cubicBezTo>
                  <a:cubicBezTo>
                    <a:pt x="722" y="1365"/>
                    <a:pt x="567" y="1511"/>
                    <a:pt x="436" y="1670"/>
                  </a:cubicBezTo>
                  <a:cubicBezTo>
                    <a:pt x="307" y="1823"/>
                    <a:pt x="201" y="2000"/>
                    <a:pt x="124" y="2192"/>
                  </a:cubicBezTo>
                  <a:cubicBezTo>
                    <a:pt x="46" y="2386"/>
                    <a:pt x="3" y="2609"/>
                    <a:pt x="3" y="2837"/>
                  </a:cubicBezTo>
                  <a:cubicBezTo>
                    <a:pt x="0" y="2868"/>
                    <a:pt x="26" y="2901"/>
                    <a:pt x="59" y="2910"/>
                  </a:cubicBezTo>
                  <a:cubicBezTo>
                    <a:pt x="55" y="3140"/>
                    <a:pt x="85" y="3372"/>
                    <a:pt x="142" y="3594"/>
                  </a:cubicBezTo>
                  <a:cubicBezTo>
                    <a:pt x="172" y="3706"/>
                    <a:pt x="212" y="3817"/>
                    <a:pt x="255" y="3925"/>
                  </a:cubicBezTo>
                  <a:cubicBezTo>
                    <a:pt x="301" y="4041"/>
                    <a:pt x="366" y="4152"/>
                    <a:pt x="430" y="4260"/>
                  </a:cubicBezTo>
                  <a:cubicBezTo>
                    <a:pt x="493" y="4363"/>
                    <a:pt x="556" y="4467"/>
                    <a:pt x="625" y="4565"/>
                  </a:cubicBezTo>
                  <a:cubicBezTo>
                    <a:pt x="701" y="4671"/>
                    <a:pt x="781" y="4771"/>
                    <a:pt x="867" y="4868"/>
                  </a:cubicBezTo>
                  <a:cubicBezTo>
                    <a:pt x="945" y="4957"/>
                    <a:pt x="1030" y="5042"/>
                    <a:pt x="1117" y="5122"/>
                  </a:cubicBezTo>
                  <a:cubicBezTo>
                    <a:pt x="1212" y="5208"/>
                    <a:pt x="1312" y="5292"/>
                    <a:pt x="1418" y="5365"/>
                  </a:cubicBezTo>
                  <a:cubicBezTo>
                    <a:pt x="1608" y="5498"/>
                    <a:pt x="1825" y="5593"/>
                    <a:pt x="2041" y="5672"/>
                  </a:cubicBezTo>
                  <a:cubicBezTo>
                    <a:pt x="2150" y="5710"/>
                    <a:pt x="2261" y="5743"/>
                    <a:pt x="2372" y="5772"/>
                  </a:cubicBezTo>
                  <a:cubicBezTo>
                    <a:pt x="2380" y="5775"/>
                    <a:pt x="2390" y="5780"/>
                    <a:pt x="2400" y="5785"/>
                  </a:cubicBezTo>
                  <a:cubicBezTo>
                    <a:pt x="2595" y="5866"/>
                    <a:pt x="2820" y="5938"/>
                    <a:pt x="3082" y="6001"/>
                  </a:cubicBezTo>
                  <a:cubicBezTo>
                    <a:pt x="3301" y="6053"/>
                    <a:pt x="3536" y="6096"/>
                    <a:pt x="3824" y="6136"/>
                  </a:cubicBezTo>
                  <a:cubicBezTo>
                    <a:pt x="4290" y="6197"/>
                    <a:pt x="4786" y="6226"/>
                    <a:pt x="5384" y="6230"/>
                  </a:cubicBezTo>
                  <a:lnTo>
                    <a:pt x="5469" y="6230"/>
                  </a:lnTo>
                  <a:cubicBezTo>
                    <a:pt x="5686" y="6230"/>
                    <a:pt x="5904" y="6224"/>
                    <a:pt x="6122" y="6217"/>
                  </a:cubicBezTo>
                  <a:cubicBezTo>
                    <a:pt x="6242" y="6214"/>
                    <a:pt x="6359" y="6209"/>
                    <a:pt x="6478" y="6197"/>
                  </a:cubicBezTo>
                  <a:cubicBezTo>
                    <a:pt x="6607" y="6186"/>
                    <a:pt x="6742" y="6166"/>
                    <a:pt x="6876" y="6138"/>
                  </a:cubicBezTo>
                  <a:cubicBezTo>
                    <a:pt x="7330" y="6050"/>
                    <a:pt x="7796" y="5861"/>
                    <a:pt x="8262" y="5580"/>
                  </a:cubicBezTo>
                  <a:cubicBezTo>
                    <a:pt x="8459" y="5463"/>
                    <a:pt x="8663" y="5321"/>
                    <a:pt x="8887" y="5150"/>
                  </a:cubicBezTo>
                  <a:cubicBezTo>
                    <a:pt x="9101" y="4987"/>
                    <a:pt x="9286" y="4828"/>
                    <a:pt x="9451" y="4665"/>
                  </a:cubicBezTo>
                  <a:cubicBezTo>
                    <a:pt x="9595" y="4520"/>
                    <a:pt x="9726" y="4367"/>
                    <a:pt x="9843" y="4210"/>
                  </a:cubicBezTo>
                  <a:cubicBezTo>
                    <a:pt x="9959" y="4049"/>
                    <a:pt x="10061" y="3876"/>
                    <a:pt x="10145" y="3691"/>
                  </a:cubicBezTo>
                  <a:cubicBezTo>
                    <a:pt x="10224" y="3517"/>
                    <a:pt x="10280" y="3325"/>
                    <a:pt x="10311" y="3122"/>
                  </a:cubicBezTo>
                  <a:cubicBezTo>
                    <a:pt x="10334" y="2964"/>
                    <a:pt x="10334" y="2795"/>
                    <a:pt x="10311" y="2623"/>
                  </a:cubicBezTo>
                  <a:cubicBezTo>
                    <a:pt x="10324" y="2602"/>
                    <a:pt x="10326" y="2579"/>
                    <a:pt x="10320" y="2556"/>
                  </a:cubicBezTo>
                  <a:cubicBezTo>
                    <a:pt x="10310" y="2522"/>
                    <a:pt x="10303" y="2487"/>
                    <a:pt x="10296" y="2453"/>
                  </a:cubicBezTo>
                  <a:cubicBezTo>
                    <a:pt x="10290" y="2427"/>
                    <a:pt x="10283" y="2401"/>
                    <a:pt x="10276" y="2374"/>
                  </a:cubicBezTo>
                  <a:cubicBezTo>
                    <a:pt x="10260" y="2315"/>
                    <a:pt x="10240" y="2257"/>
                    <a:pt x="10218" y="2198"/>
                  </a:cubicBezTo>
                  <a:cubicBezTo>
                    <a:pt x="10174" y="2076"/>
                    <a:pt x="10119" y="1955"/>
                    <a:pt x="10055" y="1834"/>
                  </a:cubicBezTo>
                  <a:cubicBezTo>
                    <a:pt x="10004" y="1735"/>
                    <a:pt x="9938" y="1637"/>
                    <a:pt x="9857" y="1529"/>
                  </a:cubicBezTo>
                  <a:cubicBezTo>
                    <a:pt x="9776" y="1426"/>
                    <a:pt x="9683" y="1333"/>
                    <a:pt x="9593" y="1247"/>
                  </a:cubicBezTo>
                  <a:cubicBezTo>
                    <a:pt x="9432" y="1095"/>
                    <a:pt x="9252" y="949"/>
                    <a:pt x="9053" y="818"/>
                  </a:cubicBezTo>
                  <a:cubicBezTo>
                    <a:pt x="8879" y="703"/>
                    <a:pt x="8685" y="596"/>
                    <a:pt x="8461" y="494"/>
                  </a:cubicBezTo>
                  <a:cubicBezTo>
                    <a:pt x="8089" y="324"/>
                    <a:pt x="7662" y="198"/>
                    <a:pt x="7161" y="109"/>
                  </a:cubicBezTo>
                  <a:cubicBezTo>
                    <a:pt x="6746" y="36"/>
                    <a:pt x="6304" y="0"/>
                    <a:pt x="5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6"/>
            <p:cNvSpPr/>
            <p:nvPr/>
          </p:nvSpPr>
          <p:spPr>
            <a:xfrm>
              <a:off x="6646329" y="3407595"/>
              <a:ext cx="443551" cy="154240"/>
            </a:xfrm>
            <a:custGeom>
              <a:avLst/>
              <a:gdLst/>
              <a:ahLst/>
              <a:cxnLst/>
              <a:rect l="l" t="t" r="r" b="b"/>
              <a:pathLst>
                <a:path w="14022" h="4876" extrusionOk="0">
                  <a:moveTo>
                    <a:pt x="13289" y="0"/>
                  </a:moveTo>
                  <a:cubicBezTo>
                    <a:pt x="13267" y="0"/>
                    <a:pt x="13249" y="6"/>
                    <a:pt x="13230" y="15"/>
                  </a:cubicBezTo>
                  <a:cubicBezTo>
                    <a:pt x="13191" y="39"/>
                    <a:pt x="13174" y="61"/>
                    <a:pt x="13163" y="89"/>
                  </a:cubicBezTo>
                  <a:lnTo>
                    <a:pt x="13140" y="146"/>
                  </a:lnTo>
                  <a:lnTo>
                    <a:pt x="13131" y="169"/>
                  </a:lnTo>
                  <a:cubicBezTo>
                    <a:pt x="13105" y="214"/>
                    <a:pt x="13077" y="255"/>
                    <a:pt x="13045" y="297"/>
                  </a:cubicBezTo>
                  <a:cubicBezTo>
                    <a:pt x="13004" y="351"/>
                    <a:pt x="12966" y="400"/>
                    <a:pt x="12926" y="447"/>
                  </a:cubicBezTo>
                  <a:cubicBezTo>
                    <a:pt x="12739" y="663"/>
                    <a:pt x="12520" y="859"/>
                    <a:pt x="12278" y="1031"/>
                  </a:cubicBezTo>
                  <a:cubicBezTo>
                    <a:pt x="11977" y="1238"/>
                    <a:pt x="11641" y="1409"/>
                    <a:pt x="11251" y="1553"/>
                  </a:cubicBezTo>
                  <a:lnTo>
                    <a:pt x="11254" y="1553"/>
                  </a:lnTo>
                  <a:cubicBezTo>
                    <a:pt x="10691" y="1757"/>
                    <a:pt x="10108" y="1873"/>
                    <a:pt x="9660" y="1953"/>
                  </a:cubicBezTo>
                  <a:cubicBezTo>
                    <a:pt x="9337" y="2011"/>
                    <a:pt x="9007" y="2062"/>
                    <a:pt x="8684" y="2111"/>
                  </a:cubicBezTo>
                  <a:cubicBezTo>
                    <a:pt x="8344" y="2162"/>
                    <a:pt x="8014" y="2203"/>
                    <a:pt x="7697" y="2231"/>
                  </a:cubicBezTo>
                  <a:lnTo>
                    <a:pt x="7720" y="2233"/>
                  </a:lnTo>
                  <a:cubicBezTo>
                    <a:pt x="7412" y="2256"/>
                    <a:pt x="7096" y="2268"/>
                    <a:pt x="6784" y="2268"/>
                  </a:cubicBezTo>
                  <a:cubicBezTo>
                    <a:pt x="6132" y="2268"/>
                    <a:pt x="5473" y="2210"/>
                    <a:pt x="4826" y="2095"/>
                  </a:cubicBezTo>
                  <a:cubicBezTo>
                    <a:pt x="4218" y="1982"/>
                    <a:pt x="3658" y="1829"/>
                    <a:pt x="3144" y="1636"/>
                  </a:cubicBezTo>
                  <a:lnTo>
                    <a:pt x="2920" y="1553"/>
                  </a:lnTo>
                  <a:cubicBezTo>
                    <a:pt x="2571" y="1424"/>
                    <a:pt x="2209" y="1289"/>
                    <a:pt x="1868" y="1129"/>
                  </a:cubicBezTo>
                  <a:cubicBezTo>
                    <a:pt x="1549" y="977"/>
                    <a:pt x="1288" y="814"/>
                    <a:pt x="1068" y="630"/>
                  </a:cubicBezTo>
                  <a:cubicBezTo>
                    <a:pt x="1002" y="573"/>
                    <a:pt x="937" y="514"/>
                    <a:pt x="877" y="451"/>
                  </a:cubicBezTo>
                  <a:cubicBezTo>
                    <a:pt x="811" y="384"/>
                    <a:pt x="747" y="305"/>
                    <a:pt x="680" y="214"/>
                  </a:cubicBezTo>
                  <a:lnTo>
                    <a:pt x="667" y="197"/>
                  </a:lnTo>
                  <a:cubicBezTo>
                    <a:pt x="667" y="184"/>
                    <a:pt x="662" y="169"/>
                    <a:pt x="655" y="156"/>
                  </a:cubicBezTo>
                  <a:cubicBezTo>
                    <a:pt x="645" y="135"/>
                    <a:pt x="625" y="119"/>
                    <a:pt x="604" y="111"/>
                  </a:cubicBezTo>
                  <a:cubicBezTo>
                    <a:pt x="591" y="101"/>
                    <a:pt x="576" y="96"/>
                    <a:pt x="562" y="96"/>
                  </a:cubicBezTo>
                  <a:cubicBezTo>
                    <a:pt x="552" y="96"/>
                    <a:pt x="541" y="98"/>
                    <a:pt x="532" y="103"/>
                  </a:cubicBezTo>
                  <a:cubicBezTo>
                    <a:pt x="525" y="106"/>
                    <a:pt x="519" y="112"/>
                    <a:pt x="515" y="118"/>
                  </a:cubicBezTo>
                  <a:cubicBezTo>
                    <a:pt x="456" y="151"/>
                    <a:pt x="409" y="199"/>
                    <a:pt x="359" y="270"/>
                  </a:cubicBezTo>
                  <a:cubicBezTo>
                    <a:pt x="302" y="350"/>
                    <a:pt x="261" y="447"/>
                    <a:pt x="230" y="530"/>
                  </a:cubicBezTo>
                  <a:cubicBezTo>
                    <a:pt x="188" y="640"/>
                    <a:pt x="158" y="752"/>
                    <a:pt x="137" y="848"/>
                  </a:cubicBezTo>
                  <a:cubicBezTo>
                    <a:pt x="103" y="985"/>
                    <a:pt x="80" y="1122"/>
                    <a:pt x="61" y="1236"/>
                  </a:cubicBezTo>
                  <a:cubicBezTo>
                    <a:pt x="22" y="1488"/>
                    <a:pt x="2" y="1740"/>
                    <a:pt x="1" y="1986"/>
                  </a:cubicBezTo>
                  <a:cubicBezTo>
                    <a:pt x="1" y="2095"/>
                    <a:pt x="4" y="2195"/>
                    <a:pt x="15" y="2294"/>
                  </a:cubicBezTo>
                  <a:cubicBezTo>
                    <a:pt x="18" y="2336"/>
                    <a:pt x="25" y="2380"/>
                    <a:pt x="34" y="2423"/>
                  </a:cubicBezTo>
                  <a:cubicBezTo>
                    <a:pt x="39" y="2452"/>
                    <a:pt x="48" y="2478"/>
                    <a:pt x="55" y="2506"/>
                  </a:cubicBezTo>
                  <a:cubicBezTo>
                    <a:pt x="41" y="2519"/>
                    <a:pt x="34" y="2535"/>
                    <a:pt x="34" y="2553"/>
                  </a:cubicBezTo>
                  <a:cubicBezTo>
                    <a:pt x="34" y="2569"/>
                    <a:pt x="39" y="2582"/>
                    <a:pt x="48" y="2592"/>
                  </a:cubicBezTo>
                  <a:cubicBezTo>
                    <a:pt x="231" y="2770"/>
                    <a:pt x="430" y="2939"/>
                    <a:pt x="635" y="3093"/>
                  </a:cubicBezTo>
                  <a:cubicBezTo>
                    <a:pt x="828" y="3241"/>
                    <a:pt x="1048" y="3384"/>
                    <a:pt x="1284" y="3520"/>
                  </a:cubicBezTo>
                  <a:cubicBezTo>
                    <a:pt x="1693" y="3758"/>
                    <a:pt x="2150" y="3965"/>
                    <a:pt x="2681" y="4153"/>
                  </a:cubicBezTo>
                  <a:cubicBezTo>
                    <a:pt x="2910" y="4233"/>
                    <a:pt x="3154" y="4312"/>
                    <a:pt x="3426" y="4389"/>
                  </a:cubicBezTo>
                  <a:cubicBezTo>
                    <a:pt x="3709" y="4469"/>
                    <a:pt x="3969" y="4537"/>
                    <a:pt x="4218" y="4590"/>
                  </a:cubicBezTo>
                  <a:cubicBezTo>
                    <a:pt x="4745" y="4705"/>
                    <a:pt x="5300" y="4784"/>
                    <a:pt x="5912" y="4832"/>
                  </a:cubicBezTo>
                  <a:cubicBezTo>
                    <a:pt x="6287" y="4860"/>
                    <a:pt x="6676" y="4876"/>
                    <a:pt x="7069" y="4876"/>
                  </a:cubicBezTo>
                  <a:cubicBezTo>
                    <a:pt x="7265" y="4876"/>
                    <a:pt x="7461" y="4873"/>
                    <a:pt x="7657" y="4866"/>
                  </a:cubicBezTo>
                  <a:cubicBezTo>
                    <a:pt x="7923" y="4856"/>
                    <a:pt x="8200" y="4839"/>
                    <a:pt x="8500" y="4813"/>
                  </a:cubicBezTo>
                  <a:cubicBezTo>
                    <a:pt x="8636" y="4801"/>
                    <a:pt x="8773" y="4789"/>
                    <a:pt x="8907" y="4770"/>
                  </a:cubicBezTo>
                  <a:cubicBezTo>
                    <a:pt x="9036" y="4754"/>
                    <a:pt x="9175" y="4733"/>
                    <a:pt x="9344" y="4698"/>
                  </a:cubicBezTo>
                  <a:cubicBezTo>
                    <a:pt x="9835" y="4602"/>
                    <a:pt x="10360" y="4433"/>
                    <a:pt x="10948" y="4189"/>
                  </a:cubicBezTo>
                  <a:cubicBezTo>
                    <a:pt x="11185" y="4088"/>
                    <a:pt x="11440" y="3972"/>
                    <a:pt x="11722" y="3831"/>
                  </a:cubicBezTo>
                  <a:cubicBezTo>
                    <a:pt x="11815" y="3785"/>
                    <a:pt x="11908" y="3738"/>
                    <a:pt x="12001" y="3690"/>
                  </a:cubicBezTo>
                  <a:lnTo>
                    <a:pt x="12072" y="3655"/>
                  </a:lnTo>
                  <a:cubicBezTo>
                    <a:pt x="12137" y="3620"/>
                    <a:pt x="12205" y="3586"/>
                    <a:pt x="12272" y="3553"/>
                  </a:cubicBezTo>
                  <a:lnTo>
                    <a:pt x="12372" y="3503"/>
                  </a:lnTo>
                  <a:cubicBezTo>
                    <a:pt x="12667" y="3357"/>
                    <a:pt x="12974" y="3205"/>
                    <a:pt x="13254" y="3007"/>
                  </a:cubicBezTo>
                  <a:cubicBezTo>
                    <a:pt x="13409" y="2898"/>
                    <a:pt x="13535" y="2793"/>
                    <a:pt x="13639" y="2684"/>
                  </a:cubicBezTo>
                  <a:cubicBezTo>
                    <a:pt x="13757" y="2558"/>
                    <a:pt x="13854" y="2422"/>
                    <a:pt x="13926" y="2278"/>
                  </a:cubicBezTo>
                  <a:lnTo>
                    <a:pt x="13939" y="2253"/>
                  </a:lnTo>
                  <a:cubicBezTo>
                    <a:pt x="13946" y="2233"/>
                    <a:pt x="13946" y="2213"/>
                    <a:pt x="13942" y="2191"/>
                  </a:cubicBezTo>
                  <a:cubicBezTo>
                    <a:pt x="13940" y="2184"/>
                    <a:pt x="13939" y="2177"/>
                    <a:pt x="13933" y="2168"/>
                  </a:cubicBezTo>
                  <a:cubicBezTo>
                    <a:pt x="13977" y="2041"/>
                    <a:pt x="14005" y="1898"/>
                    <a:pt x="14015" y="1719"/>
                  </a:cubicBezTo>
                  <a:cubicBezTo>
                    <a:pt x="14022" y="1495"/>
                    <a:pt x="14010" y="1256"/>
                    <a:pt x="13967" y="1007"/>
                  </a:cubicBezTo>
                  <a:cubicBezTo>
                    <a:pt x="13949" y="894"/>
                    <a:pt x="13922" y="779"/>
                    <a:pt x="13886" y="666"/>
                  </a:cubicBezTo>
                  <a:cubicBezTo>
                    <a:pt x="13849" y="550"/>
                    <a:pt x="13806" y="450"/>
                    <a:pt x="13757" y="363"/>
                  </a:cubicBezTo>
                  <a:cubicBezTo>
                    <a:pt x="13695" y="250"/>
                    <a:pt x="13555" y="55"/>
                    <a:pt x="13333" y="6"/>
                  </a:cubicBezTo>
                  <a:cubicBezTo>
                    <a:pt x="13319" y="3"/>
                    <a:pt x="13303" y="0"/>
                    <a:pt x="1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6"/>
            <p:cNvSpPr/>
            <p:nvPr/>
          </p:nvSpPr>
          <p:spPr>
            <a:xfrm>
              <a:off x="6646202" y="3610265"/>
              <a:ext cx="430771" cy="66934"/>
            </a:xfrm>
            <a:custGeom>
              <a:avLst/>
              <a:gdLst/>
              <a:ahLst/>
              <a:cxnLst/>
              <a:rect l="l" t="t" r="r" b="b"/>
              <a:pathLst>
                <a:path w="13618" h="2116" extrusionOk="0">
                  <a:moveTo>
                    <a:pt x="755" y="1"/>
                  </a:moveTo>
                  <a:cubicBezTo>
                    <a:pt x="612" y="1"/>
                    <a:pt x="466" y="11"/>
                    <a:pt x="327" y="44"/>
                  </a:cubicBezTo>
                  <a:cubicBezTo>
                    <a:pt x="222" y="70"/>
                    <a:pt x="121" y="118"/>
                    <a:pt x="56" y="200"/>
                  </a:cubicBezTo>
                  <a:cubicBezTo>
                    <a:pt x="46" y="209"/>
                    <a:pt x="39" y="222"/>
                    <a:pt x="35" y="236"/>
                  </a:cubicBezTo>
                  <a:cubicBezTo>
                    <a:pt x="28" y="249"/>
                    <a:pt x="19" y="259"/>
                    <a:pt x="12" y="273"/>
                  </a:cubicBezTo>
                  <a:cubicBezTo>
                    <a:pt x="1" y="302"/>
                    <a:pt x="11" y="330"/>
                    <a:pt x="26" y="355"/>
                  </a:cubicBezTo>
                  <a:cubicBezTo>
                    <a:pt x="18" y="542"/>
                    <a:pt x="19" y="737"/>
                    <a:pt x="42" y="936"/>
                  </a:cubicBezTo>
                  <a:cubicBezTo>
                    <a:pt x="69" y="1178"/>
                    <a:pt x="125" y="1400"/>
                    <a:pt x="212" y="1595"/>
                  </a:cubicBezTo>
                  <a:cubicBezTo>
                    <a:pt x="217" y="1605"/>
                    <a:pt x="227" y="1616"/>
                    <a:pt x="237" y="1623"/>
                  </a:cubicBezTo>
                  <a:cubicBezTo>
                    <a:pt x="241" y="1661"/>
                    <a:pt x="271" y="1691"/>
                    <a:pt x="313" y="1695"/>
                  </a:cubicBezTo>
                  <a:cubicBezTo>
                    <a:pt x="1517" y="1802"/>
                    <a:pt x="2721" y="1824"/>
                    <a:pt x="4060" y="1838"/>
                  </a:cubicBezTo>
                  <a:lnTo>
                    <a:pt x="4290" y="1840"/>
                  </a:lnTo>
                  <a:cubicBezTo>
                    <a:pt x="5440" y="1852"/>
                    <a:pt x="6629" y="1865"/>
                    <a:pt x="7796" y="1955"/>
                  </a:cubicBezTo>
                  <a:cubicBezTo>
                    <a:pt x="8013" y="1973"/>
                    <a:pt x="8232" y="1994"/>
                    <a:pt x="8450" y="2016"/>
                  </a:cubicBezTo>
                  <a:cubicBezTo>
                    <a:pt x="8691" y="2039"/>
                    <a:pt x="8920" y="2054"/>
                    <a:pt x="9150" y="2069"/>
                  </a:cubicBezTo>
                  <a:cubicBezTo>
                    <a:pt x="9560" y="2092"/>
                    <a:pt x="10005" y="2109"/>
                    <a:pt x="10509" y="2113"/>
                  </a:cubicBezTo>
                  <a:cubicBezTo>
                    <a:pt x="10662" y="2116"/>
                    <a:pt x="10817" y="2116"/>
                    <a:pt x="10973" y="2116"/>
                  </a:cubicBezTo>
                  <a:cubicBezTo>
                    <a:pt x="11274" y="2116"/>
                    <a:pt x="11572" y="2112"/>
                    <a:pt x="11872" y="2110"/>
                  </a:cubicBezTo>
                  <a:lnTo>
                    <a:pt x="12094" y="2109"/>
                  </a:lnTo>
                  <a:cubicBezTo>
                    <a:pt x="12242" y="2106"/>
                    <a:pt x="12386" y="2104"/>
                    <a:pt x="12531" y="2104"/>
                  </a:cubicBezTo>
                  <a:lnTo>
                    <a:pt x="12760" y="2104"/>
                  </a:lnTo>
                  <a:cubicBezTo>
                    <a:pt x="12915" y="2104"/>
                    <a:pt x="13066" y="2106"/>
                    <a:pt x="13221" y="2112"/>
                  </a:cubicBezTo>
                  <a:cubicBezTo>
                    <a:pt x="13288" y="2112"/>
                    <a:pt x="13340" y="2063"/>
                    <a:pt x="13344" y="1998"/>
                  </a:cubicBezTo>
                  <a:cubicBezTo>
                    <a:pt x="13344" y="1977"/>
                    <a:pt x="13340" y="1955"/>
                    <a:pt x="13330" y="1937"/>
                  </a:cubicBezTo>
                  <a:cubicBezTo>
                    <a:pt x="13502" y="1729"/>
                    <a:pt x="13560" y="1451"/>
                    <a:pt x="13595" y="1232"/>
                  </a:cubicBezTo>
                  <a:cubicBezTo>
                    <a:pt x="13616" y="1094"/>
                    <a:pt x="13618" y="953"/>
                    <a:pt x="13602" y="814"/>
                  </a:cubicBezTo>
                  <a:cubicBezTo>
                    <a:pt x="13592" y="758"/>
                    <a:pt x="13578" y="703"/>
                    <a:pt x="13552" y="638"/>
                  </a:cubicBezTo>
                  <a:cubicBezTo>
                    <a:pt x="13532" y="585"/>
                    <a:pt x="13503" y="535"/>
                    <a:pt x="13463" y="481"/>
                  </a:cubicBezTo>
                  <a:cubicBezTo>
                    <a:pt x="13450" y="465"/>
                    <a:pt x="13432" y="451"/>
                    <a:pt x="13410" y="443"/>
                  </a:cubicBezTo>
                  <a:cubicBezTo>
                    <a:pt x="13389" y="425"/>
                    <a:pt x="13363" y="415"/>
                    <a:pt x="13334" y="413"/>
                  </a:cubicBezTo>
                  <a:lnTo>
                    <a:pt x="13115" y="393"/>
                  </a:lnTo>
                  <a:lnTo>
                    <a:pt x="12897" y="373"/>
                  </a:lnTo>
                  <a:cubicBezTo>
                    <a:pt x="12737" y="360"/>
                    <a:pt x="12578" y="350"/>
                    <a:pt x="12419" y="342"/>
                  </a:cubicBezTo>
                  <a:cubicBezTo>
                    <a:pt x="12130" y="325"/>
                    <a:pt x="11828" y="313"/>
                    <a:pt x="11497" y="306"/>
                  </a:cubicBezTo>
                  <a:cubicBezTo>
                    <a:pt x="11265" y="300"/>
                    <a:pt x="11033" y="299"/>
                    <a:pt x="10801" y="299"/>
                  </a:cubicBezTo>
                  <a:cubicBezTo>
                    <a:pt x="10460" y="299"/>
                    <a:pt x="10094" y="303"/>
                    <a:pt x="9649" y="313"/>
                  </a:cubicBezTo>
                  <a:cubicBezTo>
                    <a:pt x="9341" y="320"/>
                    <a:pt x="9033" y="329"/>
                    <a:pt x="8725" y="337"/>
                  </a:cubicBezTo>
                  <a:lnTo>
                    <a:pt x="8198" y="353"/>
                  </a:lnTo>
                  <a:lnTo>
                    <a:pt x="7807" y="365"/>
                  </a:lnTo>
                  <a:lnTo>
                    <a:pt x="7621" y="370"/>
                  </a:lnTo>
                  <a:cubicBezTo>
                    <a:pt x="7368" y="356"/>
                    <a:pt x="7117" y="339"/>
                    <a:pt x="6865" y="316"/>
                  </a:cubicBezTo>
                  <a:cubicBezTo>
                    <a:pt x="6716" y="303"/>
                    <a:pt x="6569" y="285"/>
                    <a:pt x="6420" y="274"/>
                  </a:cubicBezTo>
                  <a:cubicBezTo>
                    <a:pt x="6258" y="264"/>
                    <a:pt x="6096" y="263"/>
                    <a:pt x="5933" y="263"/>
                  </a:cubicBezTo>
                  <a:cubicBezTo>
                    <a:pt x="5621" y="263"/>
                    <a:pt x="5309" y="272"/>
                    <a:pt x="4996" y="273"/>
                  </a:cubicBezTo>
                  <a:cubicBezTo>
                    <a:pt x="4846" y="273"/>
                    <a:pt x="4696" y="273"/>
                    <a:pt x="4547" y="270"/>
                  </a:cubicBezTo>
                  <a:cubicBezTo>
                    <a:pt x="4386" y="264"/>
                    <a:pt x="4229" y="252"/>
                    <a:pt x="4070" y="236"/>
                  </a:cubicBezTo>
                  <a:cubicBezTo>
                    <a:pt x="3924" y="222"/>
                    <a:pt x="3779" y="201"/>
                    <a:pt x="3635" y="184"/>
                  </a:cubicBezTo>
                  <a:cubicBezTo>
                    <a:pt x="3479" y="164"/>
                    <a:pt x="3321" y="147"/>
                    <a:pt x="3164" y="133"/>
                  </a:cubicBezTo>
                  <a:cubicBezTo>
                    <a:pt x="3029" y="120"/>
                    <a:pt x="2896" y="113"/>
                    <a:pt x="2761" y="113"/>
                  </a:cubicBezTo>
                  <a:cubicBezTo>
                    <a:pt x="2604" y="113"/>
                    <a:pt x="2446" y="123"/>
                    <a:pt x="2290" y="143"/>
                  </a:cubicBezTo>
                  <a:cubicBezTo>
                    <a:pt x="2194" y="137"/>
                    <a:pt x="2097" y="130"/>
                    <a:pt x="2001" y="118"/>
                  </a:cubicBezTo>
                  <a:cubicBezTo>
                    <a:pt x="1623" y="68"/>
                    <a:pt x="1246" y="12"/>
                    <a:pt x="865" y="4"/>
                  </a:cubicBezTo>
                  <a:cubicBezTo>
                    <a:pt x="828" y="1"/>
                    <a:pt x="792" y="1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6"/>
            <p:cNvSpPr/>
            <p:nvPr/>
          </p:nvSpPr>
          <p:spPr>
            <a:xfrm>
              <a:off x="6738284" y="3266894"/>
              <a:ext cx="253092" cy="135261"/>
            </a:xfrm>
            <a:custGeom>
              <a:avLst/>
              <a:gdLst/>
              <a:ahLst/>
              <a:cxnLst/>
              <a:rect l="l" t="t" r="r" b="b"/>
              <a:pathLst>
                <a:path w="8001" h="4276" extrusionOk="0">
                  <a:moveTo>
                    <a:pt x="4570" y="1"/>
                  </a:moveTo>
                  <a:cubicBezTo>
                    <a:pt x="4449" y="1"/>
                    <a:pt x="4332" y="2"/>
                    <a:pt x="4212" y="7"/>
                  </a:cubicBezTo>
                  <a:cubicBezTo>
                    <a:pt x="3953" y="14"/>
                    <a:pt x="3676" y="34"/>
                    <a:pt x="3368" y="67"/>
                  </a:cubicBezTo>
                  <a:cubicBezTo>
                    <a:pt x="3116" y="94"/>
                    <a:pt x="2893" y="128"/>
                    <a:pt x="2684" y="167"/>
                  </a:cubicBezTo>
                  <a:cubicBezTo>
                    <a:pt x="2594" y="186"/>
                    <a:pt x="2506" y="206"/>
                    <a:pt x="2419" y="227"/>
                  </a:cubicBezTo>
                  <a:cubicBezTo>
                    <a:pt x="2223" y="274"/>
                    <a:pt x="2028" y="330"/>
                    <a:pt x="1835" y="385"/>
                  </a:cubicBezTo>
                  <a:cubicBezTo>
                    <a:pt x="1564" y="459"/>
                    <a:pt x="1347" y="535"/>
                    <a:pt x="1152" y="618"/>
                  </a:cubicBezTo>
                  <a:cubicBezTo>
                    <a:pt x="926" y="715"/>
                    <a:pt x="722" y="839"/>
                    <a:pt x="545" y="988"/>
                  </a:cubicBezTo>
                  <a:cubicBezTo>
                    <a:pt x="493" y="1030"/>
                    <a:pt x="444" y="1079"/>
                    <a:pt x="396" y="1129"/>
                  </a:cubicBezTo>
                  <a:cubicBezTo>
                    <a:pt x="383" y="1141"/>
                    <a:pt x="376" y="1158"/>
                    <a:pt x="373" y="1174"/>
                  </a:cubicBezTo>
                  <a:lnTo>
                    <a:pt x="350" y="1195"/>
                  </a:lnTo>
                  <a:cubicBezTo>
                    <a:pt x="285" y="1261"/>
                    <a:pt x="225" y="1340"/>
                    <a:pt x="178" y="1431"/>
                  </a:cubicBezTo>
                  <a:cubicBezTo>
                    <a:pt x="94" y="1583"/>
                    <a:pt x="39" y="1769"/>
                    <a:pt x="18" y="1984"/>
                  </a:cubicBezTo>
                  <a:cubicBezTo>
                    <a:pt x="1" y="2172"/>
                    <a:pt x="15" y="2371"/>
                    <a:pt x="61" y="2573"/>
                  </a:cubicBezTo>
                  <a:cubicBezTo>
                    <a:pt x="104" y="2754"/>
                    <a:pt x="181" y="2931"/>
                    <a:pt x="293" y="3098"/>
                  </a:cubicBezTo>
                  <a:cubicBezTo>
                    <a:pt x="390" y="3246"/>
                    <a:pt x="516" y="3382"/>
                    <a:pt x="681" y="3513"/>
                  </a:cubicBezTo>
                  <a:cubicBezTo>
                    <a:pt x="812" y="3618"/>
                    <a:pt x="973" y="3714"/>
                    <a:pt x="1180" y="3808"/>
                  </a:cubicBezTo>
                  <a:cubicBezTo>
                    <a:pt x="1564" y="3986"/>
                    <a:pt x="1989" y="4072"/>
                    <a:pt x="2355" y="4132"/>
                  </a:cubicBezTo>
                  <a:cubicBezTo>
                    <a:pt x="2564" y="4166"/>
                    <a:pt x="2771" y="4191"/>
                    <a:pt x="2946" y="4209"/>
                  </a:cubicBezTo>
                  <a:cubicBezTo>
                    <a:pt x="3118" y="4229"/>
                    <a:pt x="3292" y="4246"/>
                    <a:pt x="3464" y="4259"/>
                  </a:cubicBezTo>
                  <a:cubicBezTo>
                    <a:pt x="3625" y="4269"/>
                    <a:pt x="3789" y="4275"/>
                    <a:pt x="3955" y="4275"/>
                  </a:cubicBezTo>
                  <a:cubicBezTo>
                    <a:pt x="4140" y="4275"/>
                    <a:pt x="4331" y="4268"/>
                    <a:pt x="4520" y="4255"/>
                  </a:cubicBezTo>
                  <a:cubicBezTo>
                    <a:pt x="4939" y="4226"/>
                    <a:pt x="5316" y="4168"/>
                    <a:pt x="5678" y="4076"/>
                  </a:cubicBezTo>
                  <a:cubicBezTo>
                    <a:pt x="6077" y="3976"/>
                    <a:pt x="6438" y="3837"/>
                    <a:pt x="6748" y="3664"/>
                  </a:cubicBezTo>
                  <a:cubicBezTo>
                    <a:pt x="6915" y="3571"/>
                    <a:pt x="7070" y="3463"/>
                    <a:pt x="7209" y="3346"/>
                  </a:cubicBezTo>
                  <a:cubicBezTo>
                    <a:pt x="7340" y="3234"/>
                    <a:pt x="7468" y="3100"/>
                    <a:pt x="7582" y="2949"/>
                  </a:cubicBezTo>
                  <a:cubicBezTo>
                    <a:pt x="7688" y="2812"/>
                    <a:pt x="7779" y="2647"/>
                    <a:pt x="7853" y="2464"/>
                  </a:cubicBezTo>
                  <a:cubicBezTo>
                    <a:pt x="7906" y="2328"/>
                    <a:pt x="7947" y="2179"/>
                    <a:pt x="7976" y="2011"/>
                  </a:cubicBezTo>
                  <a:cubicBezTo>
                    <a:pt x="7998" y="1884"/>
                    <a:pt x="8000" y="1749"/>
                    <a:pt x="7989" y="1603"/>
                  </a:cubicBezTo>
                  <a:cubicBezTo>
                    <a:pt x="7985" y="1547"/>
                    <a:pt x="7976" y="1496"/>
                    <a:pt x="7963" y="1441"/>
                  </a:cubicBezTo>
                  <a:cubicBezTo>
                    <a:pt x="7947" y="1373"/>
                    <a:pt x="7925" y="1305"/>
                    <a:pt x="7899" y="1245"/>
                  </a:cubicBezTo>
                  <a:cubicBezTo>
                    <a:pt x="7863" y="1148"/>
                    <a:pt x="7806" y="1052"/>
                    <a:pt x="7724" y="937"/>
                  </a:cubicBezTo>
                  <a:cubicBezTo>
                    <a:pt x="7647" y="833"/>
                    <a:pt x="7552" y="750"/>
                    <a:pt x="7469" y="680"/>
                  </a:cubicBezTo>
                  <a:cubicBezTo>
                    <a:pt x="7305" y="542"/>
                    <a:pt x="7096" y="429"/>
                    <a:pt x="6815" y="322"/>
                  </a:cubicBezTo>
                  <a:cubicBezTo>
                    <a:pt x="6573" y="232"/>
                    <a:pt x="6307" y="163"/>
                    <a:pt x="5996" y="110"/>
                  </a:cubicBezTo>
                  <a:cubicBezTo>
                    <a:pt x="5556" y="37"/>
                    <a:pt x="5091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6"/>
            <p:cNvSpPr/>
            <p:nvPr/>
          </p:nvSpPr>
          <p:spPr>
            <a:xfrm>
              <a:off x="6723164" y="3273378"/>
              <a:ext cx="250561" cy="47765"/>
            </a:xfrm>
            <a:custGeom>
              <a:avLst/>
              <a:gdLst/>
              <a:ahLst/>
              <a:cxnLst/>
              <a:rect l="l" t="t" r="r" b="b"/>
              <a:pathLst>
                <a:path w="7921" h="1510" extrusionOk="0">
                  <a:moveTo>
                    <a:pt x="7666" y="162"/>
                  </a:moveTo>
                  <a:cubicBezTo>
                    <a:pt x="7663" y="162"/>
                    <a:pt x="7660" y="163"/>
                    <a:pt x="7657" y="163"/>
                  </a:cubicBezTo>
                  <a:cubicBezTo>
                    <a:pt x="7660" y="162"/>
                    <a:pt x="7663" y="162"/>
                    <a:pt x="7666" y="162"/>
                  </a:cubicBezTo>
                  <a:close/>
                  <a:moveTo>
                    <a:pt x="7848" y="1"/>
                  </a:moveTo>
                  <a:cubicBezTo>
                    <a:pt x="7548" y="11"/>
                    <a:pt x="7250" y="44"/>
                    <a:pt x="6952" y="79"/>
                  </a:cubicBezTo>
                  <a:cubicBezTo>
                    <a:pt x="6646" y="117"/>
                    <a:pt x="6342" y="160"/>
                    <a:pt x="6037" y="207"/>
                  </a:cubicBezTo>
                  <a:cubicBezTo>
                    <a:pt x="5429" y="304"/>
                    <a:pt x="4826" y="425"/>
                    <a:pt x="4226" y="556"/>
                  </a:cubicBezTo>
                  <a:cubicBezTo>
                    <a:pt x="3925" y="621"/>
                    <a:pt x="3624" y="691"/>
                    <a:pt x="3324" y="762"/>
                  </a:cubicBezTo>
                  <a:cubicBezTo>
                    <a:pt x="3057" y="825"/>
                    <a:pt x="2788" y="870"/>
                    <a:pt x="2516" y="911"/>
                  </a:cubicBezTo>
                  <a:cubicBezTo>
                    <a:pt x="1963" y="992"/>
                    <a:pt x="1409" y="1047"/>
                    <a:pt x="861" y="1159"/>
                  </a:cubicBezTo>
                  <a:cubicBezTo>
                    <a:pt x="580" y="1216"/>
                    <a:pt x="304" y="1294"/>
                    <a:pt x="36" y="1394"/>
                  </a:cubicBezTo>
                  <a:cubicBezTo>
                    <a:pt x="22" y="1400"/>
                    <a:pt x="10" y="1415"/>
                    <a:pt x="6" y="1430"/>
                  </a:cubicBezTo>
                  <a:cubicBezTo>
                    <a:pt x="0" y="1445"/>
                    <a:pt x="2" y="1464"/>
                    <a:pt x="9" y="1477"/>
                  </a:cubicBezTo>
                  <a:cubicBezTo>
                    <a:pt x="16" y="1491"/>
                    <a:pt x="29" y="1501"/>
                    <a:pt x="43" y="1507"/>
                  </a:cubicBezTo>
                  <a:cubicBezTo>
                    <a:pt x="49" y="1509"/>
                    <a:pt x="55" y="1510"/>
                    <a:pt x="60" y="1510"/>
                  </a:cubicBezTo>
                  <a:cubicBezTo>
                    <a:pt x="71" y="1510"/>
                    <a:pt x="81" y="1507"/>
                    <a:pt x="92" y="1504"/>
                  </a:cubicBezTo>
                  <a:lnTo>
                    <a:pt x="151" y="1483"/>
                  </a:lnTo>
                  <a:lnTo>
                    <a:pt x="135" y="1487"/>
                  </a:lnTo>
                  <a:cubicBezTo>
                    <a:pt x="653" y="1299"/>
                    <a:pt x="1197" y="1212"/>
                    <a:pt x="1741" y="1136"/>
                  </a:cubicBezTo>
                  <a:cubicBezTo>
                    <a:pt x="2019" y="1099"/>
                    <a:pt x="2297" y="1063"/>
                    <a:pt x="2573" y="1022"/>
                  </a:cubicBezTo>
                  <a:cubicBezTo>
                    <a:pt x="2845" y="983"/>
                    <a:pt x="3116" y="934"/>
                    <a:pt x="3385" y="871"/>
                  </a:cubicBezTo>
                  <a:cubicBezTo>
                    <a:pt x="4584" y="591"/>
                    <a:pt x="5795" y="354"/>
                    <a:pt x="7022" y="231"/>
                  </a:cubicBezTo>
                  <a:cubicBezTo>
                    <a:pt x="7240" y="210"/>
                    <a:pt x="7458" y="183"/>
                    <a:pt x="7676" y="161"/>
                  </a:cubicBezTo>
                  <a:lnTo>
                    <a:pt x="7676" y="161"/>
                  </a:lnTo>
                  <a:cubicBezTo>
                    <a:pt x="7731" y="157"/>
                    <a:pt x="7785" y="153"/>
                    <a:pt x="7840" y="148"/>
                  </a:cubicBezTo>
                  <a:cubicBezTo>
                    <a:pt x="7860" y="148"/>
                    <a:pt x="7877" y="145"/>
                    <a:pt x="7891" y="131"/>
                  </a:cubicBezTo>
                  <a:cubicBezTo>
                    <a:pt x="7906" y="118"/>
                    <a:pt x="7914" y="98"/>
                    <a:pt x="7914" y="81"/>
                  </a:cubicBezTo>
                  <a:cubicBezTo>
                    <a:pt x="7920" y="39"/>
                    <a:pt x="7889" y="1"/>
                    <a:pt x="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6"/>
            <p:cNvSpPr/>
            <p:nvPr/>
          </p:nvSpPr>
          <p:spPr>
            <a:xfrm>
              <a:off x="6727403" y="3295268"/>
              <a:ext cx="266156" cy="54882"/>
            </a:xfrm>
            <a:custGeom>
              <a:avLst/>
              <a:gdLst/>
              <a:ahLst/>
              <a:cxnLst/>
              <a:rect l="l" t="t" r="r" b="b"/>
              <a:pathLst>
                <a:path w="8414" h="1735" extrusionOk="0">
                  <a:moveTo>
                    <a:pt x="425" y="1568"/>
                  </a:moveTo>
                  <a:cubicBezTo>
                    <a:pt x="423" y="1568"/>
                    <a:pt x="422" y="1568"/>
                    <a:pt x="421" y="1568"/>
                  </a:cubicBezTo>
                  <a:lnTo>
                    <a:pt x="421" y="1568"/>
                  </a:lnTo>
                  <a:cubicBezTo>
                    <a:pt x="422" y="1568"/>
                    <a:pt x="423" y="1568"/>
                    <a:pt x="425" y="1568"/>
                  </a:cubicBezTo>
                  <a:close/>
                  <a:moveTo>
                    <a:pt x="8340" y="0"/>
                  </a:moveTo>
                  <a:cubicBezTo>
                    <a:pt x="7124" y="231"/>
                    <a:pt x="5899" y="414"/>
                    <a:pt x="4679" y="627"/>
                  </a:cubicBezTo>
                  <a:cubicBezTo>
                    <a:pt x="4402" y="676"/>
                    <a:pt x="4126" y="732"/>
                    <a:pt x="3853" y="798"/>
                  </a:cubicBezTo>
                  <a:cubicBezTo>
                    <a:pt x="3575" y="864"/>
                    <a:pt x="3297" y="937"/>
                    <a:pt x="3022" y="1010"/>
                  </a:cubicBezTo>
                  <a:cubicBezTo>
                    <a:pt x="2465" y="1160"/>
                    <a:pt x="1911" y="1315"/>
                    <a:pt x="1345" y="1429"/>
                  </a:cubicBezTo>
                  <a:cubicBezTo>
                    <a:pt x="1042" y="1489"/>
                    <a:pt x="737" y="1538"/>
                    <a:pt x="429" y="1567"/>
                  </a:cubicBezTo>
                  <a:lnTo>
                    <a:pt x="438" y="1567"/>
                  </a:lnTo>
                  <a:cubicBezTo>
                    <a:pt x="433" y="1567"/>
                    <a:pt x="429" y="1568"/>
                    <a:pt x="425" y="1568"/>
                  </a:cubicBezTo>
                  <a:lnTo>
                    <a:pt x="425" y="1568"/>
                  </a:lnTo>
                  <a:cubicBezTo>
                    <a:pt x="426" y="1568"/>
                    <a:pt x="427" y="1567"/>
                    <a:pt x="429" y="1567"/>
                  </a:cubicBezTo>
                  <a:lnTo>
                    <a:pt x="429" y="1567"/>
                  </a:lnTo>
                  <a:cubicBezTo>
                    <a:pt x="423" y="1568"/>
                    <a:pt x="419" y="1568"/>
                    <a:pt x="416" y="1568"/>
                  </a:cubicBezTo>
                  <a:cubicBezTo>
                    <a:pt x="418" y="1568"/>
                    <a:pt x="419" y="1568"/>
                    <a:pt x="421" y="1568"/>
                  </a:cubicBezTo>
                  <a:lnTo>
                    <a:pt x="421" y="1568"/>
                  </a:lnTo>
                  <a:cubicBezTo>
                    <a:pt x="306" y="1577"/>
                    <a:pt x="191" y="1584"/>
                    <a:pt x="77" y="1588"/>
                  </a:cubicBezTo>
                  <a:cubicBezTo>
                    <a:pt x="38" y="1590"/>
                    <a:pt x="4" y="1615"/>
                    <a:pt x="2" y="1658"/>
                  </a:cubicBezTo>
                  <a:cubicBezTo>
                    <a:pt x="1" y="1696"/>
                    <a:pt x="32" y="1734"/>
                    <a:pt x="70" y="1734"/>
                  </a:cubicBezTo>
                  <a:cubicBezTo>
                    <a:pt x="625" y="1719"/>
                    <a:pt x="1171" y="1624"/>
                    <a:pt x="1712" y="1502"/>
                  </a:cubicBezTo>
                  <a:cubicBezTo>
                    <a:pt x="2275" y="1376"/>
                    <a:pt x="2830" y="1219"/>
                    <a:pt x="3389" y="1076"/>
                  </a:cubicBezTo>
                  <a:cubicBezTo>
                    <a:pt x="3662" y="1007"/>
                    <a:pt x="3937" y="938"/>
                    <a:pt x="4213" y="879"/>
                  </a:cubicBezTo>
                  <a:cubicBezTo>
                    <a:pt x="4500" y="818"/>
                    <a:pt x="4789" y="772"/>
                    <a:pt x="5078" y="722"/>
                  </a:cubicBezTo>
                  <a:cubicBezTo>
                    <a:pt x="5688" y="617"/>
                    <a:pt x="6300" y="516"/>
                    <a:pt x="6910" y="406"/>
                  </a:cubicBezTo>
                  <a:cubicBezTo>
                    <a:pt x="7397" y="315"/>
                    <a:pt x="7881" y="221"/>
                    <a:pt x="8363" y="113"/>
                  </a:cubicBezTo>
                  <a:cubicBezTo>
                    <a:pt x="8393" y="106"/>
                    <a:pt x="8413" y="76"/>
                    <a:pt x="8406" y="45"/>
                  </a:cubicBezTo>
                  <a:cubicBezTo>
                    <a:pt x="8400" y="19"/>
                    <a:pt x="8375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6"/>
            <p:cNvSpPr/>
            <p:nvPr/>
          </p:nvSpPr>
          <p:spPr>
            <a:xfrm>
              <a:off x="6739233" y="3327185"/>
              <a:ext cx="268117" cy="55547"/>
            </a:xfrm>
            <a:custGeom>
              <a:avLst/>
              <a:gdLst/>
              <a:ahLst/>
              <a:cxnLst/>
              <a:rect l="l" t="t" r="r" b="b"/>
              <a:pathLst>
                <a:path w="8476" h="1756" extrusionOk="0">
                  <a:moveTo>
                    <a:pt x="8393" y="1"/>
                  </a:moveTo>
                  <a:cubicBezTo>
                    <a:pt x="8386" y="4"/>
                    <a:pt x="8381" y="4"/>
                    <a:pt x="8376" y="5"/>
                  </a:cubicBezTo>
                  <a:cubicBezTo>
                    <a:pt x="8231" y="39"/>
                    <a:pt x="8085" y="71"/>
                    <a:pt x="7942" y="104"/>
                  </a:cubicBezTo>
                  <a:cubicBezTo>
                    <a:pt x="7787" y="140"/>
                    <a:pt x="7631" y="175"/>
                    <a:pt x="7475" y="213"/>
                  </a:cubicBezTo>
                  <a:cubicBezTo>
                    <a:pt x="7176" y="283"/>
                    <a:pt x="6878" y="352"/>
                    <a:pt x="6579" y="423"/>
                  </a:cubicBezTo>
                  <a:cubicBezTo>
                    <a:pt x="5983" y="562"/>
                    <a:pt x="5384" y="695"/>
                    <a:pt x="4786" y="821"/>
                  </a:cubicBezTo>
                  <a:cubicBezTo>
                    <a:pt x="3587" y="1070"/>
                    <a:pt x="2383" y="1288"/>
                    <a:pt x="1175" y="1486"/>
                  </a:cubicBezTo>
                  <a:cubicBezTo>
                    <a:pt x="797" y="1546"/>
                    <a:pt x="419" y="1607"/>
                    <a:pt x="42" y="1665"/>
                  </a:cubicBezTo>
                  <a:cubicBezTo>
                    <a:pt x="16" y="1667"/>
                    <a:pt x="1" y="1696"/>
                    <a:pt x="6" y="1719"/>
                  </a:cubicBezTo>
                  <a:cubicBezTo>
                    <a:pt x="13" y="1743"/>
                    <a:pt x="32" y="1756"/>
                    <a:pt x="54" y="1756"/>
                  </a:cubicBezTo>
                  <a:cubicBezTo>
                    <a:pt x="57" y="1756"/>
                    <a:pt x="60" y="1755"/>
                    <a:pt x="64" y="1755"/>
                  </a:cubicBezTo>
                  <a:cubicBezTo>
                    <a:pt x="672" y="1666"/>
                    <a:pt x="1282" y="1573"/>
                    <a:pt x="1891" y="1476"/>
                  </a:cubicBezTo>
                  <a:cubicBezTo>
                    <a:pt x="2496" y="1378"/>
                    <a:pt x="3099" y="1278"/>
                    <a:pt x="3702" y="1171"/>
                  </a:cubicBezTo>
                  <a:cubicBezTo>
                    <a:pt x="4303" y="1063"/>
                    <a:pt x="4905" y="950"/>
                    <a:pt x="5505" y="828"/>
                  </a:cubicBezTo>
                  <a:cubicBezTo>
                    <a:pt x="6106" y="708"/>
                    <a:pt x="6706" y="581"/>
                    <a:pt x="7302" y="440"/>
                  </a:cubicBezTo>
                  <a:cubicBezTo>
                    <a:pt x="7481" y="397"/>
                    <a:pt x="7660" y="352"/>
                    <a:pt x="7839" y="306"/>
                  </a:cubicBezTo>
                  <a:cubicBezTo>
                    <a:pt x="7935" y="280"/>
                    <a:pt x="8031" y="256"/>
                    <a:pt x="8125" y="228"/>
                  </a:cubicBezTo>
                  <a:cubicBezTo>
                    <a:pt x="8220" y="204"/>
                    <a:pt x="8314" y="175"/>
                    <a:pt x="8410" y="148"/>
                  </a:cubicBezTo>
                  <a:cubicBezTo>
                    <a:pt x="8449" y="137"/>
                    <a:pt x="8476" y="100"/>
                    <a:pt x="8464" y="58"/>
                  </a:cubicBezTo>
                  <a:cubicBezTo>
                    <a:pt x="8457" y="25"/>
                    <a:pt x="8426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6"/>
            <p:cNvSpPr/>
            <p:nvPr/>
          </p:nvSpPr>
          <p:spPr>
            <a:xfrm>
              <a:off x="6831632" y="3367106"/>
              <a:ext cx="159966" cy="44792"/>
            </a:xfrm>
            <a:custGeom>
              <a:avLst/>
              <a:gdLst/>
              <a:ahLst/>
              <a:cxnLst/>
              <a:rect l="l" t="t" r="r" b="b"/>
              <a:pathLst>
                <a:path w="5057" h="1416" extrusionOk="0">
                  <a:moveTo>
                    <a:pt x="4984" y="0"/>
                  </a:moveTo>
                  <a:cubicBezTo>
                    <a:pt x="4976" y="2"/>
                    <a:pt x="4974" y="2"/>
                    <a:pt x="4968" y="3"/>
                  </a:cubicBezTo>
                  <a:cubicBezTo>
                    <a:pt x="4773" y="46"/>
                    <a:pt x="4580" y="92"/>
                    <a:pt x="4386" y="135"/>
                  </a:cubicBezTo>
                  <a:cubicBezTo>
                    <a:pt x="4176" y="182"/>
                    <a:pt x="3967" y="231"/>
                    <a:pt x="3758" y="277"/>
                  </a:cubicBezTo>
                  <a:cubicBezTo>
                    <a:pt x="3331" y="373"/>
                    <a:pt x="2903" y="468"/>
                    <a:pt x="2482" y="579"/>
                  </a:cubicBezTo>
                  <a:cubicBezTo>
                    <a:pt x="2070" y="685"/>
                    <a:pt x="1660" y="802"/>
                    <a:pt x="1252" y="922"/>
                  </a:cubicBezTo>
                  <a:cubicBezTo>
                    <a:pt x="844" y="1043"/>
                    <a:pt x="439" y="1173"/>
                    <a:pt x="39" y="1320"/>
                  </a:cubicBezTo>
                  <a:cubicBezTo>
                    <a:pt x="28" y="1323"/>
                    <a:pt x="18" y="1329"/>
                    <a:pt x="9" y="1342"/>
                  </a:cubicBezTo>
                  <a:cubicBezTo>
                    <a:pt x="2" y="1352"/>
                    <a:pt x="1" y="1365"/>
                    <a:pt x="4" y="1378"/>
                  </a:cubicBezTo>
                  <a:cubicBezTo>
                    <a:pt x="8" y="1397"/>
                    <a:pt x="29" y="1415"/>
                    <a:pt x="49" y="1415"/>
                  </a:cubicBezTo>
                  <a:cubicBezTo>
                    <a:pt x="52" y="1415"/>
                    <a:pt x="56" y="1415"/>
                    <a:pt x="59" y="1414"/>
                  </a:cubicBezTo>
                  <a:cubicBezTo>
                    <a:pt x="449" y="1272"/>
                    <a:pt x="844" y="1149"/>
                    <a:pt x="1241" y="1036"/>
                  </a:cubicBezTo>
                  <a:cubicBezTo>
                    <a:pt x="1662" y="915"/>
                    <a:pt x="2085" y="815"/>
                    <a:pt x="2512" y="719"/>
                  </a:cubicBezTo>
                  <a:cubicBezTo>
                    <a:pt x="2927" y="623"/>
                    <a:pt x="3340" y="523"/>
                    <a:pt x="3756" y="428"/>
                  </a:cubicBezTo>
                  <a:cubicBezTo>
                    <a:pt x="3966" y="380"/>
                    <a:pt x="4175" y="330"/>
                    <a:pt x="4384" y="279"/>
                  </a:cubicBezTo>
                  <a:cubicBezTo>
                    <a:pt x="4588" y="232"/>
                    <a:pt x="4795" y="184"/>
                    <a:pt x="4998" y="133"/>
                  </a:cubicBezTo>
                  <a:cubicBezTo>
                    <a:pt x="5034" y="125"/>
                    <a:pt x="5057" y="90"/>
                    <a:pt x="5048" y="53"/>
                  </a:cubicBezTo>
                  <a:cubicBezTo>
                    <a:pt x="5041" y="22"/>
                    <a:pt x="5012" y="0"/>
                    <a:pt x="4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2" name="Google Shape;6902;p36"/>
          <p:cNvGrpSpPr/>
          <p:nvPr/>
        </p:nvGrpSpPr>
        <p:grpSpPr>
          <a:xfrm>
            <a:off x="8545190" y="4499161"/>
            <a:ext cx="320564" cy="362888"/>
            <a:chOff x="6672615" y="4049261"/>
            <a:chExt cx="320564" cy="362888"/>
          </a:xfrm>
        </p:grpSpPr>
        <p:sp>
          <p:nvSpPr>
            <p:cNvPr id="6903" name="Google Shape;6903;p36"/>
            <p:cNvSpPr/>
            <p:nvPr/>
          </p:nvSpPr>
          <p:spPr>
            <a:xfrm>
              <a:off x="6672615" y="4049261"/>
              <a:ext cx="320564" cy="362888"/>
            </a:xfrm>
            <a:custGeom>
              <a:avLst/>
              <a:gdLst/>
              <a:ahLst/>
              <a:cxnLst/>
              <a:rect l="l" t="t" r="r" b="b"/>
              <a:pathLst>
                <a:path w="10134" h="11472" extrusionOk="0">
                  <a:moveTo>
                    <a:pt x="5812" y="1"/>
                  </a:moveTo>
                  <a:cubicBezTo>
                    <a:pt x="5691" y="1"/>
                    <a:pt x="5583" y="69"/>
                    <a:pt x="5504" y="131"/>
                  </a:cubicBezTo>
                  <a:cubicBezTo>
                    <a:pt x="5376" y="231"/>
                    <a:pt x="5273" y="369"/>
                    <a:pt x="5179" y="502"/>
                  </a:cubicBezTo>
                  <a:cubicBezTo>
                    <a:pt x="5048" y="691"/>
                    <a:pt x="4935" y="890"/>
                    <a:pt x="4806" y="1132"/>
                  </a:cubicBezTo>
                  <a:cubicBezTo>
                    <a:pt x="4638" y="1444"/>
                    <a:pt x="4514" y="1705"/>
                    <a:pt x="4413" y="1949"/>
                  </a:cubicBezTo>
                  <a:cubicBezTo>
                    <a:pt x="4146" y="2601"/>
                    <a:pt x="3995" y="3295"/>
                    <a:pt x="3894" y="3827"/>
                  </a:cubicBezTo>
                  <a:cubicBezTo>
                    <a:pt x="3760" y="3761"/>
                    <a:pt x="3636" y="3691"/>
                    <a:pt x="3483" y="3606"/>
                  </a:cubicBezTo>
                  <a:cubicBezTo>
                    <a:pt x="3395" y="3556"/>
                    <a:pt x="3309" y="3506"/>
                    <a:pt x="3222" y="3456"/>
                  </a:cubicBezTo>
                  <a:cubicBezTo>
                    <a:pt x="3106" y="3389"/>
                    <a:pt x="2987" y="3320"/>
                    <a:pt x="2871" y="3254"/>
                  </a:cubicBezTo>
                  <a:cubicBezTo>
                    <a:pt x="2628" y="3116"/>
                    <a:pt x="2422" y="3015"/>
                    <a:pt x="2221" y="2932"/>
                  </a:cubicBezTo>
                  <a:cubicBezTo>
                    <a:pt x="1983" y="2833"/>
                    <a:pt x="1776" y="2776"/>
                    <a:pt x="1571" y="2747"/>
                  </a:cubicBezTo>
                  <a:cubicBezTo>
                    <a:pt x="1498" y="2738"/>
                    <a:pt x="1424" y="2733"/>
                    <a:pt x="1353" y="2733"/>
                  </a:cubicBezTo>
                  <a:cubicBezTo>
                    <a:pt x="1328" y="2733"/>
                    <a:pt x="1302" y="2733"/>
                    <a:pt x="1276" y="2736"/>
                  </a:cubicBezTo>
                  <a:cubicBezTo>
                    <a:pt x="1160" y="2741"/>
                    <a:pt x="1061" y="2760"/>
                    <a:pt x="975" y="2790"/>
                  </a:cubicBezTo>
                  <a:cubicBezTo>
                    <a:pt x="897" y="2819"/>
                    <a:pt x="829" y="2859"/>
                    <a:pt x="766" y="2915"/>
                  </a:cubicBezTo>
                  <a:cubicBezTo>
                    <a:pt x="701" y="2972"/>
                    <a:pt x="665" y="3048"/>
                    <a:pt x="639" y="3109"/>
                  </a:cubicBezTo>
                  <a:cubicBezTo>
                    <a:pt x="617" y="3162"/>
                    <a:pt x="607" y="3227"/>
                    <a:pt x="607" y="3311"/>
                  </a:cubicBezTo>
                  <a:cubicBezTo>
                    <a:pt x="605" y="3399"/>
                    <a:pt x="623" y="3487"/>
                    <a:pt x="640" y="3555"/>
                  </a:cubicBezTo>
                  <a:cubicBezTo>
                    <a:pt x="683" y="3731"/>
                    <a:pt x="762" y="3895"/>
                    <a:pt x="844" y="4047"/>
                  </a:cubicBezTo>
                  <a:cubicBezTo>
                    <a:pt x="981" y="4311"/>
                    <a:pt x="1154" y="4558"/>
                    <a:pt x="1290" y="4744"/>
                  </a:cubicBezTo>
                  <a:cubicBezTo>
                    <a:pt x="1381" y="4869"/>
                    <a:pt x="1475" y="4986"/>
                    <a:pt x="1570" y="5105"/>
                  </a:cubicBezTo>
                  <a:lnTo>
                    <a:pt x="1634" y="5187"/>
                  </a:lnTo>
                  <a:cubicBezTo>
                    <a:pt x="1703" y="5273"/>
                    <a:pt x="1777" y="5364"/>
                    <a:pt x="1856" y="5446"/>
                  </a:cubicBezTo>
                  <a:cubicBezTo>
                    <a:pt x="1913" y="5506"/>
                    <a:pt x="1971" y="5565"/>
                    <a:pt x="2032" y="5622"/>
                  </a:cubicBezTo>
                  <a:cubicBezTo>
                    <a:pt x="1900" y="5715"/>
                    <a:pt x="1763" y="5823"/>
                    <a:pt x="1595" y="5959"/>
                  </a:cubicBezTo>
                  <a:cubicBezTo>
                    <a:pt x="1321" y="6181"/>
                    <a:pt x="1066" y="6405"/>
                    <a:pt x="837" y="6632"/>
                  </a:cubicBezTo>
                  <a:cubicBezTo>
                    <a:pt x="639" y="6825"/>
                    <a:pt x="390" y="7086"/>
                    <a:pt x="201" y="7393"/>
                  </a:cubicBezTo>
                  <a:cubicBezTo>
                    <a:pt x="123" y="7521"/>
                    <a:pt x="68" y="7643"/>
                    <a:pt x="39" y="7759"/>
                  </a:cubicBezTo>
                  <a:cubicBezTo>
                    <a:pt x="18" y="7849"/>
                    <a:pt x="0" y="7983"/>
                    <a:pt x="49" y="8112"/>
                  </a:cubicBezTo>
                  <a:cubicBezTo>
                    <a:pt x="68" y="8165"/>
                    <a:pt x="95" y="8212"/>
                    <a:pt x="132" y="8260"/>
                  </a:cubicBezTo>
                  <a:cubicBezTo>
                    <a:pt x="161" y="8296"/>
                    <a:pt x="199" y="8328"/>
                    <a:pt x="251" y="8364"/>
                  </a:cubicBezTo>
                  <a:cubicBezTo>
                    <a:pt x="302" y="8396"/>
                    <a:pt x="360" y="8417"/>
                    <a:pt x="407" y="8432"/>
                  </a:cubicBezTo>
                  <a:cubicBezTo>
                    <a:pt x="467" y="8452"/>
                    <a:pt x="530" y="8459"/>
                    <a:pt x="593" y="8467"/>
                  </a:cubicBezTo>
                  <a:cubicBezTo>
                    <a:pt x="645" y="8475"/>
                    <a:pt x="698" y="8477"/>
                    <a:pt x="752" y="8477"/>
                  </a:cubicBezTo>
                  <a:cubicBezTo>
                    <a:pt x="829" y="8477"/>
                    <a:pt x="905" y="8472"/>
                    <a:pt x="981" y="8464"/>
                  </a:cubicBezTo>
                  <a:cubicBezTo>
                    <a:pt x="1124" y="8450"/>
                    <a:pt x="1278" y="8424"/>
                    <a:pt x="1454" y="8387"/>
                  </a:cubicBezTo>
                  <a:cubicBezTo>
                    <a:pt x="1784" y="8317"/>
                    <a:pt x="2105" y="8220"/>
                    <a:pt x="2349" y="8141"/>
                  </a:cubicBezTo>
                  <a:cubicBezTo>
                    <a:pt x="2476" y="8099"/>
                    <a:pt x="2602" y="8058"/>
                    <a:pt x="2728" y="8015"/>
                  </a:cubicBezTo>
                  <a:lnTo>
                    <a:pt x="2764" y="8002"/>
                  </a:lnTo>
                  <a:cubicBezTo>
                    <a:pt x="2820" y="7983"/>
                    <a:pt x="2874" y="7965"/>
                    <a:pt x="2929" y="7948"/>
                  </a:cubicBezTo>
                  <a:cubicBezTo>
                    <a:pt x="2930" y="8102"/>
                    <a:pt x="2941" y="8257"/>
                    <a:pt x="2951" y="8414"/>
                  </a:cubicBezTo>
                  <a:cubicBezTo>
                    <a:pt x="2971" y="8702"/>
                    <a:pt x="3003" y="9007"/>
                    <a:pt x="3043" y="9319"/>
                  </a:cubicBezTo>
                  <a:cubicBezTo>
                    <a:pt x="3093" y="9704"/>
                    <a:pt x="3146" y="10014"/>
                    <a:pt x="3216" y="10296"/>
                  </a:cubicBezTo>
                  <a:cubicBezTo>
                    <a:pt x="3278" y="10541"/>
                    <a:pt x="3358" y="10826"/>
                    <a:pt x="3504" y="11079"/>
                  </a:cubicBezTo>
                  <a:cubicBezTo>
                    <a:pt x="3566" y="11185"/>
                    <a:pt x="3633" y="11270"/>
                    <a:pt x="3707" y="11334"/>
                  </a:cubicBezTo>
                  <a:cubicBezTo>
                    <a:pt x="3752" y="11371"/>
                    <a:pt x="3791" y="11398"/>
                    <a:pt x="3831" y="11416"/>
                  </a:cubicBezTo>
                  <a:cubicBezTo>
                    <a:pt x="3886" y="11443"/>
                    <a:pt x="3941" y="11459"/>
                    <a:pt x="4008" y="11467"/>
                  </a:cubicBezTo>
                  <a:cubicBezTo>
                    <a:pt x="4024" y="11470"/>
                    <a:pt x="4041" y="11471"/>
                    <a:pt x="4058" y="11471"/>
                  </a:cubicBezTo>
                  <a:cubicBezTo>
                    <a:pt x="4173" y="11471"/>
                    <a:pt x="4274" y="11427"/>
                    <a:pt x="4339" y="11387"/>
                  </a:cubicBezTo>
                  <a:cubicBezTo>
                    <a:pt x="4474" y="11310"/>
                    <a:pt x="4575" y="11188"/>
                    <a:pt x="4648" y="11092"/>
                  </a:cubicBezTo>
                  <a:cubicBezTo>
                    <a:pt x="4864" y="10807"/>
                    <a:pt x="5006" y="10469"/>
                    <a:pt x="5121" y="10174"/>
                  </a:cubicBezTo>
                  <a:cubicBezTo>
                    <a:pt x="5264" y="9806"/>
                    <a:pt x="5378" y="9430"/>
                    <a:pt x="5462" y="9143"/>
                  </a:cubicBezTo>
                  <a:cubicBezTo>
                    <a:pt x="5484" y="9060"/>
                    <a:pt x="5507" y="8976"/>
                    <a:pt x="5529" y="8894"/>
                  </a:cubicBezTo>
                  <a:cubicBezTo>
                    <a:pt x="5549" y="8822"/>
                    <a:pt x="5569" y="8749"/>
                    <a:pt x="5588" y="8678"/>
                  </a:cubicBezTo>
                  <a:lnTo>
                    <a:pt x="5767" y="8787"/>
                  </a:lnTo>
                  <a:cubicBezTo>
                    <a:pt x="5895" y="8861"/>
                    <a:pt x="6024" y="8937"/>
                    <a:pt x="6152" y="9016"/>
                  </a:cubicBezTo>
                  <a:lnTo>
                    <a:pt x="6394" y="9166"/>
                  </a:lnTo>
                  <a:lnTo>
                    <a:pt x="6594" y="9291"/>
                  </a:lnTo>
                  <a:cubicBezTo>
                    <a:pt x="6945" y="9508"/>
                    <a:pt x="7247" y="9666"/>
                    <a:pt x="7549" y="9789"/>
                  </a:cubicBezTo>
                  <a:cubicBezTo>
                    <a:pt x="7725" y="9861"/>
                    <a:pt x="7884" y="9906"/>
                    <a:pt x="8035" y="9931"/>
                  </a:cubicBezTo>
                  <a:cubicBezTo>
                    <a:pt x="8115" y="9942"/>
                    <a:pt x="8185" y="9948"/>
                    <a:pt x="8249" y="9948"/>
                  </a:cubicBezTo>
                  <a:cubicBezTo>
                    <a:pt x="8347" y="9948"/>
                    <a:pt x="8428" y="9935"/>
                    <a:pt x="8506" y="9906"/>
                  </a:cubicBezTo>
                  <a:cubicBezTo>
                    <a:pt x="8656" y="9852"/>
                    <a:pt x="8776" y="9745"/>
                    <a:pt x="8844" y="9604"/>
                  </a:cubicBezTo>
                  <a:cubicBezTo>
                    <a:pt x="8904" y="9475"/>
                    <a:pt x="8930" y="9332"/>
                    <a:pt x="8917" y="9179"/>
                  </a:cubicBezTo>
                  <a:cubicBezTo>
                    <a:pt x="8894" y="8907"/>
                    <a:pt x="8779" y="8654"/>
                    <a:pt x="8670" y="8443"/>
                  </a:cubicBezTo>
                  <a:cubicBezTo>
                    <a:pt x="8530" y="8170"/>
                    <a:pt x="8351" y="7909"/>
                    <a:pt x="8182" y="7668"/>
                  </a:cubicBezTo>
                  <a:cubicBezTo>
                    <a:pt x="8040" y="7469"/>
                    <a:pt x="7890" y="7272"/>
                    <a:pt x="7745" y="7083"/>
                  </a:cubicBezTo>
                  <a:lnTo>
                    <a:pt x="7655" y="6967"/>
                  </a:lnTo>
                  <a:lnTo>
                    <a:pt x="7595" y="6885"/>
                  </a:lnTo>
                  <a:cubicBezTo>
                    <a:pt x="7512" y="6778"/>
                    <a:pt x="7427" y="6670"/>
                    <a:pt x="7352" y="6560"/>
                  </a:cubicBezTo>
                  <a:cubicBezTo>
                    <a:pt x="7383" y="6553"/>
                    <a:pt x="7416" y="6544"/>
                    <a:pt x="7448" y="6537"/>
                  </a:cubicBezTo>
                  <a:cubicBezTo>
                    <a:pt x="7482" y="6527"/>
                    <a:pt x="7513" y="6519"/>
                    <a:pt x="7548" y="6510"/>
                  </a:cubicBezTo>
                  <a:cubicBezTo>
                    <a:pt x="7619" y="6489"/>
                    <a:pt x="7690" y="6461"/>
                    <a:pt x="7757" y="6434"/>
                  </a:cubicBezTo>
                  <a:cubicBezTo>
                    <a:pt x="7824" y="6410"/>
                    <a:pt x="7889" y="6383"/>
                    <a:pt x="7953" y="6355"/>
                  </a:cubicBezTo>
                  <a:cubicBezTo>
                    <a:pt x="8036" y="6322"/>
                    <a:pt x="8121" y="6288"/>
                    <a:pt x="8205" y="6255"/>
                  </a:cubicBezTo>
                  <a:cubicBezTo>
                    <a:pt x="8268" y="6232"/>
                    <a:pt x="8330" y="6211"/>
                    <a:pt x="8393" y="6188"/>
                  </a:cubicBezTo>
                  <a:cubicBezTo>
                    <a:pt x="8456" y="6166"/>
                    <a:pt x="8519" y="6143"/>
                    <a:pt x="8580" y="6119"/>
                  </a:cubicBezTo>
                  <a:cubicBezTo>
                    <a:pt x="8879" y="6009"/>
                    <a:pt x="9224" y="5869"/>
                    <a:pt x="9531" y="5672"/>
                  </a:cubicBezTo>
                  <a:cubicBezTo>
                    <a:pt x="9872" y="5452"/>
                    <a:pt x="10068" y="5208"/>
                    <a:pt x="10118" y="4945"/>
                  </a:cubicBezTo>
                  <a:cubicBezTo>
                    <a:pt x="10132" y="4873"/>
                    <a:pt x="10134" y="4799"/>
                    <a:pt x="10125" y="4726"/>
                  </a:cubicBezTo>
                  <a:cubicBezTo>
                    <a:pt x="10117" y="4649"/>
                    <a:pt x="10095" y="4573"/>
                    <a:pt x="10061" y="4492"/>
                  </a:cubicBezTo>
                  <a:cubicBezTo>
                    <a:pt x="10016" y="4389"/>
                    <a:pt x="9936" y="4292"/>
                    <a:pt x="9814" y="4198"/>
                  </a:cubicBezTo>
                  <a:cubicBezTo>
                    <a:pt x="9716" y="4120"/>
                    <a:pt x="9600" y="4072"/>
                    <a:pt x="9508" y="4039"/>
                  </a:cubicBezTo>
                  <a:cubicBezTo>
                    <a:pt x="9399" y="3997"/>
                    <a:pt x="9277" y="3967"/>
                    <a:pt x="9123" y="3941"/>
                  </a:cubicBezTo>
                  <a:cubicBezTo>
                    <a:pt x="8920" y="3907"/>
                    <a:pt x="8695" y="3891"/>
                    <a:pt x="8437" y="3891"/>
                  </a:cubicBezTo>
                  <a:cubicBezTo>
                    <a:pt x="8370" y="3891"/>
                    <a:pt x="8301" y="3893"/>
                    <a:pt x="8234" y="3895"/>
                  </a:cubicBezTo>
                  <a:cubicBezTo>
                    <a:pt x="7982" y="3903"/>
                    <a:pt x="7714" y="3921"/>
                    <a:pt x="7367" y="3960"/>
                  </a:cubicBezTo>
                  <a:cubicBezTo>
                    <a:pt x="7290" y="3968"/>
                    <a:pt x="7211" y="3977"/>
                    <a:pt x="7134" y="3986"/>
                  </a:cubicBezTo>
                  <a:cubicBezTo>
                    <a:pt x="7019" y="4000"/>
                    <a:pt x="6903" y="4013"/>
                    <a:pt x="6789" y="4024"/>
                  </a:cubicBezTo>
                  <a:cubicBezTo>
                    <a:pt x="6793" y="4013"/>
                    <a:pt x="6795" y="4000"/>
                    <a:pt x="6795" y="3988"/>
                  </a:cubicBezTo>
                  <a:cubicBezTo>
                    <a:pt x="6800" y="3767"/>
                    <a:pt x="6793" y="3540"/>
                    <a:pt x="6786" y="3323"/>
                  </a:cubicBezTo>
                  <a:lnTo>
                    <a:pt x="6783" y="3252"/>
                  </a:lnTo>
                  <a:cubicBezTo>
                    <a:pt x="6775" y="2966"/>
                    <a:pt x="6759" y="2708"/>
                    <a:pt x="6732" y="2464"/>
                  </a:cubicBezTo>
                  <a:cubicBezTo>
                    <a:pt x="6673" y="1881"/>
                    <a:pt x="6580" y="1370"/>
                    <a:pt x="6450" y="900"/>
                  </a:cubicBezTo>
                  <a:cubicBezTo>
                    <a:pt x="6421" y="795"/>
                    <a:pt x="6385" y="691"/>
                    <a:pt x="6339" y="568"/>
                  </a:cubicBezTo>
                  <a:cubicBezTo>
                    <a:pt x="6308" y="478"/>
                    <a:pt x="6263" y="362"/>
                    <a:pt x="6196" y="254"/>
                  </a:cubicBezTo>
                  <a:cubicBezTo>
                    <a:pt x="6145" y="170"/>
                    <a:pt x="6030" y="26"/>
                    <a:pt x="5855" y="4"/>
                  </a:cubicBezTo>
                  <a:cubicBezTo>
                    <a:pt x="5837" y="2"/>
                    <a:pt x="5824" y="1"/>
                    <a:pt x="5812" y="1"/>
                  </a:cubicBezTo>
                  <a:close/>
                </a:path>
              </a:pathLst>
            </a:custGeom>
            <a:solidFill>
              <a:srgbClr val="FF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6"/>
            <p:cNvSpPr/>
            <p:nvPr/>
          </p:nvSpPr>
          <p:spPr>
            <a:xfrm>
              <a:off x="6769632" y="4220646"/>
              <a:ext cx="21668" cy="24800"/>
            </a:xfrm>
            <a:custGeom>
              <a:avLst/>
              <a:gdLst/>
              <a:ahLst/>
              <a:cxnLst/>
              <a:rect l="l" t="t" r="r" b="b"/>
              <a:pathLst>
                <a:path w="685" h="784" extrusionOk="0">
                  <a:moveTo>
                    <a:pt x="270" y="377"/>
                  </a:moveTo>
                  <a:lnTo>
                    <a:pt x="275" y="383"/>
                  </a:lnTo>
                  <a:cubicBezTo>
                    <a:pt x="280" y="390"/>
                    <a:pt x="284" y="398"/>
                    <a:pt x="287" y="405"/>
                  </a:cubicBezTo>
                  <a:cubicBezTo>
                    <a:pt x="290" y="412"/>
                    <a:pt x="293" y="420"/>
                    <a:pt x="294" y="428"/>
                  </a:cubicBezTo>
                  <a:lnTo>
                    <a:pt x="294" y="443"/>
                  </a:lnTo>
                  <a:cubicBezTo>
                    <a:pt x="293" y="449"/>
                    <a:pt x="291" y="456"/>
                    <a:pt x="290" y="462"/>
                  </a:cubicBezTo>
                  <a:cubicBezTo>
                    <a:pt x="285" y="469"/>
                    <a:pt x="280" y="476"/>
                    <a:pt x="275" y="483"/>
                  </a:cubicBezTo>
                  <a:cubicBezTo>
                    <a:pt x="271" y="489"/>
                    <a:pt x="265" y="492"/>
                    <a:pt x="262" y="495"/>
                  </a:cubicBezTo>
                  <a:lnTo>
                    <a:pt x="261" y="495"/>
                  </a:lnTo>
                  <a:cubicBezTo>
                    <a:pt x="258" y="495"/>
                    <a:pt x="257" y="493"/>
                    <a:pt x="255" y="493"/>
                  </a:cubicBezTo>
                  <a:lnTo>
                    <a:pt x="248" y="486"/>
                  </a:lnTo>
                  <a:cubicBezTo>
                    <a:pt x="244" y="483"/>
                    <a:pt x="242" y="478"/>
                    <a:pt x="240" y="472"/>
                  </a:cubicBezTo>
                  <a:lnTo>
                    <a:pt x="228" y="435"/>
                  </a:lnTo>
                  <a:lnTo>
                    <a:pt x="228" y="408"/>
                  </a:lnTo>
                  <a:cubicBezTo>
                    <a:pt x="228" y="406"/>
                    <a:pt x="230" y="405"/>
                    <a:pt x="230" y="400"/>
                  </a:cubicBezTo>
                  <a:cubicBezTo>
                    <a:pt x="234" y="400"/>
                    <a:pt x="235" y="399"/>
                    <a:pt x="240" y="398"/>
                  </a:cubicBezTo>
                  <a:cubicBezTo>
                    <a:pt x="250" y="390"/>
                    <a:pt x="258" y="383"/>
                    <a:pt x="270" y="377"/>
                  </a:cubicBezTo>
                  <a:close/>
                  <a:moveTo>
                    <a:pt x="291" y="1"/>
                  </a:moveTo>
                  <a:cubicBezTo>
                    <a:pt x="273" y="1"/>
                    <a:pt x="252" y="5"/>
                    <a:pt x="241" y="7"/>
                  </a:cubicBezTo>
                  <a:cubicBezTo>
                    <a:pt x="144" y="34"/>
                    <a:pt x="72" y="100"/>
                    <a:pt x="29" y="190"/>
                  </a:cubicBezTo>
                  <a:cubicBezTo>
                    <a:pt x="0" y="247"/>
                    <a:pt x="3" y="313"/>
                    <a:pt x="43" y="365"/>
                  </a:cubicBezTo>
                  <a:cubicBezTo>
                    <a:pt x="35" y="406"/>
                    <a:pt x="29" y="449"/>
                    <a:pt x="33" y="492"/>
                  </a:cubicBezTo>
                  <a:cubicBezTo>
                    <a:pt x="41" y="575"/>
                    <a:pt x="72" y="655"/>
                    <a:pt x="132" y="714"/>
                  </a:cubicBezTo>
                  <a:cubicBezTo>
                    <a:pt x="162" y="744"/>
                    <a:pt x="199" y="761"/>
                    <a:pt x="240" y="773"/>
                  </a:cubicBezTo>
                  <a:cubicBezTo>
                    <a:pt x="260" y="781"/>
                    <a:pt x="283" y="784"/>
                    <a:pt x="307" y="784"/>
                  </a:cubicBezTo>
                  <a:cubicBezTo>
                    <a:pt x="338" y="784"/>
                    <a:pt x="370" y="778"/>
                    <a:pt x="398" y="773"/>
                  </a:cubicBezTo>
                  <a:cubicBezTo>
                    <a:pt x="420" y="768"/>
                    <a:pt x="441" y="758"/>
                    <a:pt x="460" y="750"/>
                  </a:cubicBezTo>
                  <a:cubicBezTo>
                    <a:pt x="484" y="740"/>
                    <a:pt x="506" y="727"/>
                    <a:pt x="527" y="711"/>
                  </a:cubicBezTo>
                  <a:cubicBezTo>
                    <a:pt x="573" y="675"/>
                    <a:pt x="612" y="637"/>
                    <a:pt x="639" y="585"/>
                  </a:cubicBezTo>
                  <a:cubicBezTo>
                    <a:pt x="665" y="536"/>
                    <a:pt x="678" y="486"/>
                    <a:pt x="681" y="435"/>
                  </a:cubicBezTo>
                  <a:cubicBezTo>
                    <a:pt x="685" y="392"/>
                    <a:pt x="678" y="350"/>
                    <a:pt x="672" y="307"/>
                  </a:cubicBezTo>
                  <a:cubicBezTo>
                    <a:pt x="665" y="267"/>
                    <a:pt x="645" y="227"/>
                    <a:pt x="625" y="191"/>
                  </a:cubicBezTo>
                  <a:cubicBezTo>
                    <a:pt x="613" y="168"/>
                    <a:pt x="589" y="140"/>
                    <a:pt x="573" y="121"/>
                  </a:cubicBezTo>
                  <a:cubicBezTo>
                    <a:pt x="560" y="110"/>
                    <a:pt x="550" y="97"/>
                    <a:pt x="536" y="85"/>
                  </a:cubicBezTo>
                  <a:cubicBezTo>
                    <a:pt x="520" y="71"/>
                    <a:pt x="500" y="57"/>
                    <a:pt x="480" y="47"/>
                  </a:cubicBezTo>
                  <a:cubicBezTo>
                    <a:pt x="457" y="32"/>
                    <a:pt x="429" y="24"/>
                    <a:pt x="403" y="14"/>
                  </a:cubicBezTo>
                  <a:cubicBezTo>
                    <a:pt x="378" y="5"/>
                    <a:pt x="348" y="5"/>
                    <a:pt x="321" y="2"/>
                  </a:cubicBezTo>
                  <a:lnTo>
                    <a:pt x="308" y="2"/>
                  </a:lnTo>
                  <a:cubicBezTo>
                    <a:pt x="303" y="1"/>
                    <a:pt x="29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6"/>
            <p:cNvSpPr/>
            <p:nvPr/>
          </p:nvSpPr>
          <p:spPr>
            <a:xfrm>
              <a:off x="6771119" y="4223651"/>
              <a:ext cx="14361" cy="17398"/>
            </a:xfrm>
            <a:custGeom>
              <a:avLst/>
              <a:gdLst/>
              <a:ahLst/>
              <a:cxnLst/>
              <a:rect l="l" t="t" r="r" b="b"/>
              <a:pathLst>
                <a:path w="454" h="550" extrusionOk="0">
                  <a:moveTo>
                    <a:pt x="350" y="351"/>
                  </a:moveTo>
                  <a:lnTo>
                    <a:pt x="350" y="351"/>
                  </a:lnTo>
                  <a:cubicBezTo>
                    <a:pt x="347" y="358"/>
                    <a:pt x="347" y="366"/>
                    <a:pt x="346" y="373"/>
                  </a:cubicBezTo>
                  <a:cubicBezTo>
                    <a:pt x="346" y="366"/>
                    <a:pt x="347" y="358"/>
                    <a:pt x="350" y="351"/>
                  </a:cubicBezTo>
                  <a:close/>
                  <a:moveTo>
                    <a:pt x="257" y="0"/>
                  </a:moveTo>
                  <a:cubicBezTo>
                    <a:pt x="231" y="2"/>
                    <a:pt x="203" y="9"/>
                    <a:pt x="178" y="23"/>
                  </a:cubicBezTo>
                  <a:cubicBezTo>
                    <a:pt x="157" y="33"/>
                    <a:pt x="138" y="46"/>
                    <a:pt x="121" y="62"/>
                  </a:cubicBezTo>
                  <a:cubicBezTo>
                    <a:pt x="98" y="82"/>
                    <a:pt x="82" y="104"/>
                    <a:pt x="67" y="126"/>
                  </a:cubicBezTo>
                  <a:cubicBezTo>
                    <a:pt x="52" y="148"/>
                    <a:pt x="45" y="175"/>
                    <a:pt x="38" y="201"/>
                  </a:cubicBezTo>
                  <a:cubicBezTo>
                    <a:pt x="32" y="222"/>
                    <a:pt x="29" y="241"/>
                    <a:pt x="22" y="261"/>
                  </a:cubicBezTo>
                  <a:cubicBezTo>
                    <a:pt x="1" y="327"/>
                    <a:pt x="36" y="404"/>
                    <a:pt x="94" y="439"/>
                  </a:cubicBezTo>
                  <a:cubicBezTo>
                    <a:pt x="101" y="441"/>
                    <a:pt x="107" y="446"/>
                    <a:pt x="114" y="447"/>
                  </a:cubicBezTo>
                  <a:cubicBezTo>
                    <a:pt x="122" y="483"/>
                    <a:pt x="140" y="512"/>
                    <a:pt x="174" y="532"/>
                  </a:cubicBezTo>
                  <a:cubicBezTo>
                    <a:pt x="196" y="544"/>
                    <a:pt x="218" y="550"/>
                    <a:pt x="240" y="550"/>
                  </a:cubicBezTo>
                  <a:cubicBezTo>
                    <a:pt x="275" y="550"/>
                    <a:pt x="308" y="536"/>
                    <a:pt x="337" y="510"/>
                  </a:cubicBezTo>
                  <a:cubicBezTo>
                    <a:pt x="389" y="466"/>
                    <a:pt x="426" y="406"/>
                    <a:pt x="439" y="337"/>
                  </a:cubicBezTo>
                  <a:cubicBezTo>
                    <a:pt x="453" y="261"/>
                    <a:pt x="436" y="188"/>
                    <a:pt x="412" y="116"/>
                  </a:cubicBezTo>
                  <a:cubicBezTo>
                    <a:pt x="400" y="76"/>
                    <a:pt x="374" y="42"/>
                    <a:pt x="339" y="20"/>
                  </a:cubicBezTo>
                  <a:cubicBezTo>
                    <a:pt x="314" y="6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6"/>
            <p:cNvSpPr/>
            <p:nvPr/>
          </p:nvSpPr>
          <p:spPr>
            <a:xfrm>
              <a:off x="6860987" y="4221974"/>
              <a:ext cx="25527" cy="27520"/>
            </a:xfrm>
            <a:custGeom>
              <a:avLst/>
              <a:gdLst/>
              <a:ahLst/>
              <a:cxnLst/>
              <a:rect l="l" t="t" r="r" b="b"/>
              <a:pathLst>
                <a:path w="807" h="870" extrusionOk="0">
                  <a:moveTo>
                    <a:pt x="469" y="0"/>
                  </a:moveTo>
                  <a:cubicBezTo>
                    <a:pt x="440" y="5"/>
                    <a:pt x="413" y="8"/>
                    <a:pt x="390" y="13"/>
                  </a:cubicBezTo>
                  <a:cubicBezTo>
                    <a:pt x="356" y="22"/>
                    <a:pt x="327" y="35"/>
                    <a:pt x="298" y="53"/>
                  </a:cubicBezTo>
                  <a:cubicBezTo>
                    <a:pt x="284" y="56"/>
                    <a:pt x="268" y="62"/>
                    <a:pt x="255" y="69"/>
                  </a:cubicBezTo>
                  <a:cubicBezTo>
                    <a:pt x="84" y="167"/>
                    <a:pt x="1" y="394"/>
                    <a:pt x="36" y="582"/>
                  </a:cubicBezTo>
                  <a:cubicBezTo>
                    <a:pt x="55" y="686"/>
                    <a:pt x="125" y="785"/>
                    <a:pt x="224" y="829"/>
                  </a:cubicBezTo>
                  <a:cubicBezTo>
                    <a:pt x="279" y="856"/>
                    <a:pt x="336" y="869"/>
                    <a:pt x="394" y="869"/>
                  </a:cubicBezTo>
                  <a:cubicBezTo>
                    <a:pt x="457" y="869"/>
                    <a:pt x="520" y="853"/>
                    <a:pt x="580" y="821"/>
                  </a:cubicBezTo>
                  <a:cubicBezTo>
                    <a:pt x="681" y="765"/>
                    <a:pt x="735" y="663"/>
                    <a:pt x="774" y="563"/>
                  </a:cubicBezTo>
                  <a:cubicBezTo>
                    <a:pt x="807" y="470"/>
                    <a:pt x="804" y="366"/>
                    <a:pt x="785" y="271"/>
                  </a:cubicBezTo>
                  <a:cubicBezTo>
                    <a:pt x="778" y="232"/>
                    <a:pt x="759" y="191"/>
                    <a:pt x="738" y="157"/>
                  </a:cubicBezTo>
                  <a:cubicBezTo>
                    <a:pt x="695" y="89"/>
                    <a:pt x="635" y="46"/>
                    <a:pt x="560" y="18"/>
                  </a:cubicBezTo>
                  <a:cubicBezTo>
                    <a:pt x="533" y="6"/>
                    <a:pt x="502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6"/>
            <p:cNvSpPr/>
            <p:nvPr/>
          </p:nvSpPr>
          <p:spPr>
            <a:xfrm>
              <a:off x="6805409" y="4240068"/>
              <a:ext cx="42324" cy="21289"/>
            </a:xfrm>
            <a:custGeom>
              <a:avLst/>
              <a:gdLst/>
              <a:ahLst/>
              <a:cxnLst/>
              <a:rect l="l" t="t" r="r" b="b"/>
              <a:pathLst>
                <a:path w="1338" h="673" extrusionOk="0">
                  <a:moveTo>
                    <a:pt x="1128" y="1"/>
                  </a:moveTo>
                  <a:cubicBezTo>
                    <a:pt x="1065" y="1"/>
                    <a:pt x="1002" y="32"/>
                    <a:pt x="974" y="90"/>
                  </a:cubicBezTo>
                  <a:cubicBezTo>
                    <a:pt x="953" y="130"/>
                    <a:pt x="931" y="170"/>
                    <a:pt x="907" y="207"/>
                  </a:cubicBezTo>
                  <a:cubicBezTo>
                    <a:pt x="881" y="236"/>
                    <a:pt x="857" y="262"/>
                    <a:pt x="828" y="286"/>
                  </a:cubicBezTo>
                  <a:cubicBezTo>
                    <a:pt x="805" y="302"/>
                    <a:pt x="780" y="316"/>
                    <a:pt x="755" y="328"/>
                  </a:cubicBezTo>
                  <a:cubicBezTo>
                    <a:pt x="719" y="341"/>
                    <a:pt x="684" y="349"/>
                    <a:pt x="648" y="356"/>
                  </a:cubicBezTo>
                  <a:cubicBezTo>
                    <a:pt x="624" y="358"/>
                    <a:pt x="601" y="358"/>
                    <a:pt x="578" y="358"/>
                  </a:cubicBezTo>
                  <a:cubicBezTo>
                    <a:pt x="554" y="358"/>
                    <a:pt x="531" y="358"/>
                    <a:pt x="507" y="356"/>
                  </a:cubicBezTo>
                  <a:cubicBezTo>
                    <a:pt x="466" y="349"/>
                    <a:pt x="427" y="338"/>
                    <a:pt x="387" y="323"/>
                  </a:cubicBezTo>
                  <a:cubicBezTo>
                    <a:pt x="350" y="306"/>
                    <a:pt x="316" y="286"/>
                    <a:pt x="283" y="263"/>
                  </a:cubicBezTo>
                  <a:cubicBezTo>
                    <a:pt x="251" y="237"/>
                    <a:pt x="225" y="212"/>
                    <a:pt x="200" y="180"/>
                  </a:cubicBezTo>
                  <a:cubicBezTo>
                    <a:pt x="182" y="159"/>
                    <a:pt x="154" y="149"/>
                    <a:pt x="127" y="149"/>
                  </a:cubicBezTo>
                  <a:cubicBezTo>
                    <a:pt x="97" y="149"/>
                    <a:pt x="66" y="160"/>
                    <a:pt x="46" y="180"/>
                  </a:cubicBezTo>
                  <a:cubicBezTo>
                    <a:pt x="1" y="226"/>
                    <a:pt x="8" y="290"/>
                    <a:pt x="46" y="335"/>
                  </a:cubicBezTo>
                  <a:cubicBezTo>
                    <a:pt x="122" y="424"/>
                    <a:pt x="218" y="499"/>
                    <a:pt x="320" y="558"/>
                  </a:cubicBezTo>
                  <a:cubicBezTo>
                    <a:pt x="433" y="623"/>
                    <a:pt x="558" y="663"/>
                    <a:pt x="686" y="671"/>
                  </a:cubicBezTo>
                  <a:cubicBezTo>
                    <a:pt x="699" y="672"/>
                    <a:pt x="712" y="673"/>
                    <a:pt x="724" y="673"/>
                  </a:cubicBezTo>
                  <a:cubicBezTo>
                    <a:pt x="835" y="673"/>
                    <a:pt x="947" y="639"/>
                    <a:pt x="1044" y="585"/>
                  </a:cubicBezTo>
                  <a:cubicBezTo>
                    <a:pt x="1100" y="555"/>
                    <a:pt x="1150" y="508"/>
                    <a:pt x="1192" y="459"/>
                  </a:cubicBezTo>
                  <a:cubicBezTo>
                    <a:pt x="1246" y="392"/>
                    <a:pt x="1286" y="319"/>
                    <a:pt x="1314" y="235"/>
                  </a:cubicBezTo>
                  <a:cubicBezTo>
                    <a:pt x="1338" y="156"/>
                    <a:pt x="1296" y="66"/>
                    <a:pt x="1229" y="27"/>
                  </a:cubicBezTo>
                  <a:cubicBezTo>
                    <a:pt x="1202" y="11"/>
                    <a:pt x="1168" y="1"/>
                    <a:pt x="1136" y="1"/>
                  </a:cubicBezTo>
                  <a:cubicBezTo>
                    <a:pt x="1133" y="1"/>
                    <a:pt x="113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6"/>
            <p:cNvSpPr/>
            <p:nvPr/>
          </p:nvSpPr>
          <p:spPr>
            <a:xfrm>
              <a:off x="6759605" y="4251108"/>
              <a:ext cx="31886" cy="23946"/>
            </a:xfrm>
            <a:custGeom>
              <a:avLst/>
              <a:gdLst/>
              <a:ahLst/>
              <a:cxnLst/>
              <a:rect l="l" t="t" r="r" b="b"/>
              <a:pathLst>
                <a:path w="1008" h="757" extrusionOk="0">
                  <a:moveTo>
                    <a:pt x="578" y="382"/>
                  </a:moveTo>
                  <a:cubicBezTo>
                    <a:pt x="582" y="382"/>
                    <a:pt x="588" y="382"/>
                    <a:pt x="595" y="385"/>
                  </a:cubicBezTo>
                  <a:cubicBezTo>
                    <a:pt x="618" y="390"/>
                    <a:pt x="644" y="395"/>
                    <a:pt x="667" y="402"/>
                  </a:cubicBezTo>
                  <a:cubicBezTo>
                    <a:pt x="671" y="404"/>
                    <a:pt x="673" y="407"/>
                    <a:pt x="675" y="408"/>
                  </a:cubicBezTo>
                  <a:cubicBezTo>
                    <a:pt x="675" y="410"/>
                    <a:pt x="675" y="411"/>
                    <a:pt x="674" y="411"/>
                  </a:cubicBezTo>
                  <a:cubicBezTo>
                    <a:pt x="668" y="423"/>
                    <a:pt x="664" y="433"/>
                    <a:pt x="657" y="444"/>
                  </a:cubicBezTo>
                  <a:cubicBezTo>
                    <a:pt x="651" y="450"/>
                    <a:pt x="645" y="457"/>
                    <a:pt x="638" y="461"/>
                  </a:cubicBezTo>
                  <a:cubicBezTo>
                    <a:pt x="632" y="465"/>
                    <a:pt x="625" y="468"/>
                    <a:pt x="621" y="471"/>
                  </a:cubicBezTo>
                  <a:cubicBezTo>
                    <a:pt x="611" y="473"/>
                    <a:pt x="602" y="476"/>
                    <a:pt x="595" y="478"/>
                  </a:cubicBezTo>
                  <a:cubicBezTo>
                    <a:pt x="585" y="479"/>
                    <a:pt x="576" y="479"/>
                    <a:pt x="566" y="479"/>
                  </a:cubicBezTo>
                  <a:cubicBezTo>
                    <a:pt x="556" y="479"/>
                    <a:pt x="546" y="479"/>
                    <a:pt x="535" y="478"/>
                  </a:cubicBezTo>
                  <a:lnTo>
                    <a:pt x="508" y="473"/>
                  </a:lnTo>
                  <a:cubicBezTo>
                    <a:pt x="529" y="453"/>
                    <a:pt x="551" y="431"/>
                    <a:pt x="565" y="407"/>
                  </a:cubicBezTo>
                  <a:cubicBezTo>
                    <a:pt x="568" y="400"/>
                    <a:pt x="574" y="390"/>
                    <a:pt x="578" y="382"/>
                  </a:cubicBezTo>
                  <a:close/>
                  <a:moveTo>
                    <a:pt x="463" y="0"/>
                  </a:moveTo>
                  <a:cubicBezTo>
                    <a:pt x="423" y="0"/>
                    <a:pt x="382" y="3"/>
                    <a:pt x="345" y="13"/>
                  </a:cubicBezTo>
                  <a:cubicBezTo>
                    <a:pt x="334" y="10"/>
                    <a:pt x="321" y="9"/>
                    <a:pt x="309" y="9"/>
                  </a:cubicBezTo>
                  <a:cubicBezTo>
                    <a:pt x="302" y="9"/>
                    <a:pt x="294" y="9"/>
                    <a:pt x="287" y="10"/>
                  </a:cubicBezTo>
                  <a:cubicBezTo>
                    <a:pt x="173" y="30"/>
                    <a:pt x="44" y="93"/>
                    <a:pt x="22" y="221"/>
                  </a:cubicBezTo>
                  <a:cubicBezTo>
                    <a:pt x="1" y="342"/>
                    <a:pt x="67" y="450"/>
                    <a:pt x="146" y="537"/>
                  </a:cubicBezTo>
                  <a:cubicBezTo>
                    <a:pt x="231" y="632"/>
                    <a:pt x="350" y="700"/>
                    <a:pt x="472" y="738"/>
                  </a:cubicBezTo>
                  <a:cubicBezTo>
                    <a:pt x="514" y="750"/>
                    <a:pt x="557" y="757"/>
                    <a:pt x="600" y="757"/>
                  </a:cubicBezTo>
                  <a:cubicBezTo>
                    <a:pt x="696" y="757"/>
                    <a:pt x="791" y="725"/>
                    <a:pt x="866" y="660"/>
                  </a:cubicBezTo>
                  <a:cubicBezTo>
                    <a:pt x="922" y="612"/>
                    <a:pt x="966" y="546"/>
                    <a:pt x="989" y="476"/>
                  </a:cubicBezTo>
                  <a:cubicBezTo>
                    <a:pt x="1002" y="441"/>
                    <a:pt x="1008" y="405"/>
                    <a:pt x="1008" y="370"/>
                  </a:cubicBezTo>
                  <a:cubicBezTo>
                    <a:pt x="1008" y="324"/>
                    <a:pt x="995" y="284"/>
                    <a:pt x="975" y="244"/>
                  </a:cubicBezTo>
                  <a:cubicBezTo>
                    <a:pt x="923" y="123"/>
                    <a:pt x="787" y="55"/>
                    <a:pt x="668" y="24"/>
                  </a:cubicBezTo>
                  <a:cubicBezTo>
                    <a:pt x="608" y="9"/>
                    <a:pt x="545" y="3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6"/>
            <p:cNvSpPr/>
            <p:nvPr/>
          </p:nvSpPr>
          <p:spPr>
            <a:xfrm>
              <a:off x="6769189" y="4256390"/>
              <a:ext cx="18948" cy="13950"/>
            </a:xfrm>
            <a:custGeom>
              <a:avLst/>
              <a:gdLst/>
              <a:ahLst/>
              <a:cxnLst/>
              <a:rect l="l" t="t" r="r" b="b"/>
              <a:pathLst>
                <a:path w="599" h="441" extrusionOk="0">
                  <a:moveTo>
                    <a:pt x="327" y="119"/>
                  </a:moveTo>
                  <a:cubicBezTo>
                    <a:pt x="322" y="119"/>
                    <a:pt x="319" y="121"/>
                    <a:pt x="314" y="121"/>
                  </a:cubicBezTo>
                  <a:cubicBezTo>
                    <a:pt x="319" y="119"/>
                    <a:pt x="322" y="119"/>
                    <a:pt x="327" y="119"/>
                  </a:cubicBezTo>
                  <a:close/>
                  <a:moveTo>
                    <a:pt x="324" y="1"/>
                  </a:moveTo>
                  <a:cubicBezTo>
                    <a:pt x="294" y="4"/>
                    <a:pt x="265" y="8"/>
                    <a:pt x="236" y="26"/>
                  </a:cubicBezTo>
                  <a:cubicBezTo>
                    <a:pt x="212" y="41"/>
                    <a:pt x="192" y="59"/>
                    <a:pt x="176" y="84"/>
                  </a:cubicBezTo>
                  <a:cubicBezTo>
                    <a:pt x="172" y="83"/>
                    <a:pt x="168" y="83"/>
                    <a:pt x="164" y="83"/>
                  </a:cubicBezTo>
                  <a:cubicBezTo>
                    <a:pt x="96" y="83"/>
                    <a:pt x="28" y="138"/>
                    <a:pt x="12" y="201"/>
                  </a:cubicBezTo>
                  <a:cubicBezTo>
                    <a:pt x="0" y="243"/>
                    <a:pt x="6" y="287"/>
                    <a:pt x="27" y="323"/>
                  </a:cubicBezTo>
                  <a:cubicBezTo>
                    <a:pt x="49" y="361"/>
                    <a:pt x="83" y="380"/>
                    <a:pt x="122" y="397"/>
                  </a:cubicBezTo>
                  <a:cubicBezTo>
                    <a:pt x="185" y="421"/>
                    <a:pt x="248" y="441"/>
                    <a:pt x="314" y="441"/>
                  </a:cubicBezTo>
                  <a:cubicBezTo>
                    <a:pt x="333" y="441"/>
                    <a:pt x="351" y="439"/>
                    <a:pt x="370" y="436"/>
                  </a:cubicBezTo>
                  <a:cubicBezTo>
                    <a:pt x="455" y="420"/>
                    <a:pt x="517" y="359"/>
                    <a:pt x="560" y="286"/>
                  </a:cubicBezTo>
                  <a:cubicBezTo>
                    <a:pt x="599" y="223"/>
                    <a:pt x="593" y="125"/>
                    <a:pt x="534" y="77"/>
                  </a:cubicBezTo>
                  <a:cubicBezTo>
                    <a:pt x="503" y="51"/>
                    <a:pt x="474" y="21"/>
                    <a:pt x="435" y="14"/>
                  </a:cubicBezTo>
                  <a:cubicBezTo>
                    <a:pt x="410" y="11"/>
                    <a:pt x="385" y="5"/>
                    <a:pt x="359" y="5"/>
                  </a:cubicBezTo>
                  <a:cubicBezTo>
                    <a:pt x="348" y="4"/>
                    <a:pt x="337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6"/>
            <p:cNvSpPr/>
            <p:nvPr/>
          </p:nvSpPr>
          <p:spPr>
            <a:xfrm>
              <a:off x="6856147" y="4255631"/>
              <a:ext cx="29070" cy="21194"/>
            </a:xfrm>
            <a:custGeom>
              <a:avLst/>
              <a:gdLst/>
              <a:ahLst/>
              <a:cxnLst/>
              <a:rect l="l" t="t" r="r" b="b"/>
              <a:pathLst>
                <a:path w="919" h="670" extrusionOk="0">
                  <a:moveTo>
                    <a:pt x="510" y="0"/>
                  </a:moveTo>
                  <a:cubicBezTo>
                    <a:pt x="473" y="3"/>
                    <a:pt x="441" y="7"/>
                    <a:pt x="407" y="15"/>
                  </a:cubicBezTo>
                  <a:cubicBezTo>
                    <a:pt x="315" y="15"/>
                    <a:pt x="227" y="30"/>
                    <a:pt x="148" y="78"/>
                  </a:cubicBezTo>
                  <a:cubicBezTo>
                    <a:pt x="105" y="102"/>
                    <a:pt x="72" y="138"/>
                    <a:pt x="46" y="179"/>
                  </a:cubicBezTo>
                  <a:cubicBezTo>
                    <a:pt x="20" y="218"/>
                    <a:pt x="12" y="265"/>
                    <a:pt x="6" y="311"/>
                  </a:cubicBezTo>
                  <a:cubicBezTo>
                    <a:pt x="0" y="351"/>
                    <a:pt x="10" y="396"/>
                    <a:pt x="23" y="431"/>
                  </a:cubicBezTo>
                  <a:cubicBezTo>
                    <a:pt x="42" y="477"/>
                    <a:pt x="66" y="517"/>
                    <a:pt x="102" y="554"/>
                  </a:cubicBezTo>
                  <a:cubicBezTo>
                    <a:pt x="178" y="633"/>
                    <a:pt x="288" y="666"/>
                    <a:pt x="394" y="669"/>
                  </a:cubicBezTo>
                  <a:cubicBezTo>
                    <a:pt x="401" y="669"/>
                    <a:pt x="408" y="670"/>
                    <a:pt x="415" y="670"/>
                  </a:cubicBezTo>
                  <a:cubicBezTo>
                    <a:pt x="473" y="670"/>
                    <a:pt x="534" y="654"/>
                    <a:pt x="589" y="639"/>
                  </a:cubicBezTo>
                  <a:cubicBezTo>
                    <a:pt x="666" y="617"/>
                    <a:pt x="743" y="582"/>
                    <a:pt x="804" y="527"/>
                  </a:cubicBezTo>
                  <a:cubicBezTo>
                    <a:pt x="851" y="489"/>
                    <a:pt x="885" y="437"/>
                    <a:pt x="901" y="377"/>
                  </a:cubicBezTo>
                  <a:cubicBezTo>
                    <a:pt x="918" y="312"/>
                    <a:pt x="901" y="252"/>
                    <a:pt x="875" y="191"/>
                  </a:cubicBezTo>
                  <a:cubicBezTo>
                    <a:pt x="851" y="139"/>
                    <a:pt x="799" y="99"/>
                    <a:pt x="752" y="66"/>
                  </a:cubicBezTo>
                  <a:cubicBezTo>
                    <a:pt x="696" y="29"/>
                    <a:pt x="627" y="12"/>
                    <a:pt x="560" y="3"/>
                  </a:cubicBezTo>
                  <a:cubicBezTo>
                    <a:pt x="544" y="2"/>
                    <a:pt x="527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6"/>
            <p:cNvSpPr/>
            <p:nvPr/>
          </p:nvSpPr>
          <p:spPr>
            <a:xfrm>
              <a:off x="6807180" y="4152636"/>
              <a:ext cx="11989" cy="18853"/>
            </a:xfrm>
            <a:custGeom>
              <a:avLst/>
              <a:gdLst/>
              <a:ahLst/>
              <a:cxnLst/>
              <a:rect l="l" t="t" r="r" b="b"/>
              <a:pathLst>
                <a:path w="379" h="596" extrusionOk="0">
                  <a:moveTo>
                    <a:pt x="203" y="0"/>
                  </a:moveTo>
                  <a:cubicBezTo>
                    <a:pt x="131" y="0"/>
                    <a:pt x="69" y="49"/>
                    <a:pt x="48" y="121"/>
                  </a:cubicBezTo>
                  <a:cubicBezTo>
                    <a:pt x="22" y="205"/>
                    <a:pt x="20" y="294"/>
                    <a:pt x="9" y="381"/>
                  </a:cubicBezTo>
                  <a:lnTo>
                    <a:pt x="9" y="384"/>
                  </a:lnTo>
                  <a:cubicBezTo>
                    <a:pt x="2" y="430"/>
                    <a:pt x="0" y="470"/>
                    <a:pt x="25" y="513"/>
                  </a:cubicBezTo>
                  <a:cubicBezTo>
                    <a:pt x="48" y="550"/>
                    <a:pt x="83" y="577"/>
                    <a:pt x="126" y="589"/>
                  </a:cubicBezTo>
                  <a:cubicBezTo>
                    <a:pt x="140" y="593"/>
                    <a:pt x="155" y="595"/>
                    <a:pt x="170" y="595"/>
                  </a:cubicBezTo>
                  <a:cubicBezTo>
                    <a:pt x="199" y="595"/>
                    <a:pt x="229" y="587"/>
                    <a:pt x="255" y="573"/>
                  </a:cubicBezTo>
                  <a:cubicBezTo>
                    <a:pt x="288" y="553"/>
                    <a:pt x="324" y="514"/>
                    <a:pt x="331" y="473"/>
                  </a:cubicBezTo>
                  <a:cubicBezTo>
                    <a:pt x="347" y="371"/>
                    <a:pt x="377" y="271"/>
                    <a:pt x="378" y="166"/>
                  </a:cubicBezTo>
                  <a:cubicBezTo>
                    <a:pt x="378" y="92"/>
                    <a:pt x="327" y="26"/>
                    <a:pt x="255" y="6"/>
                  </a:cubicBezTo>
                  <a:cubicBezTo>
                    <a:pt x="241" y="2"/>
                    <a:pt x="224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6"/>
            <p:cNvSpPr/>
            <p:nvPr/>
          </p:nvSpPr>
          <p:spPr>
            <a:xfrm>
              <a:off x="6812779" y="4123692"/>
              <a:ext cx="12590" cy="19581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37" y="0"/>
                  </a:moveTo>
                  <a:cubicBezTo>
                    <a:pt x="209" y="3"/>
                    <a:pt x="180" y="10"/>
                    <a:pt x="154" y="25"/>
                  </a:cubicBezTo>
                  <a:cubicBezTo>
                    <a:pt x="117" y="48"/>
                    <a:pt x="97" y="79"/>
                    <a:pt x="81" y="119"/>
                  </a:cubicBezTo>
                  <a:cubicBezTo>
                    <a:pt x="64" y="163"/>
                    <a:pt x="47" y="208"/>
                    <a:pt x="35" y="257"/>
                  </a:cubicBezTo>
                  <a:cubicBezTo>
                    <a:pt x="18" y="317"/>
                    <a:pt x="14" y="384"/>
                    <a:pt x="7" y="447"/>
                  </a:cubicBezTo>
                  <a:cubicBezTo>
                    <a:pt x="1" y="490"/>
                    <a:pt x="28" y="540"/>
                    <a:pt x="57" y="569"/>
                  </a:cubicBezTo>
                  <a:cubicBezTo>
                    <a:pt x="88" y="600"/>
                    <a:pt x="133" y="619"/>
                    <a:pt x="177" y="619"/>
                  </a:cubicBezTo>
                  <a:cubicBezTo>
                    <a:pt x="223" y="619"/>
                    <a:pt x="267" y="600"/>
                    <a:pt x="297" y="569"/>
                  </a:cubicBezTo>
                  <a:cubicBezTo>
                    <a:pt x="333" y="533"/>
                    <a:pt x="343" y="494"/>
                    <a:pt x="348" y="447"/>
                  </a:cubicBezTo>
                  <a:lnTo>
                    <a:pt x="348" y="441"/>
                  </a:lnTo>
                  <a:cubicBezTo>
                    <a:pt x="359" y="361"/>
                    <a:pt x="373" y="282"/>
                    <a:pt x="389" y="204"/>
                  </a:cubicBezTo>
                  <a:cubicBezTo>
                    <a:pt x="398" y="161"/>
                    <a:pt x="396" y="119"/>
                    <a:pt x="373" y="79"/>
                  </a:cubicBezTo>
                  <a:cubicBezTo>
                    <a:pt x="352" y="43"/>
                    <a:pt x="317" y="17"/>
                    <a:pt x="277" y="6"/>
                  </a:cubicBezTo>
                  <a:cubicBezTo>
                    <a:pt x="264" y="3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6"/>
            <p:cNvSpPr/>
            <p:nvPr/>
          </p:nvSpPr>
          <p:spPr>
            <a:xfrm>
              <a:off x="6822996" y="4099398"/>
              <a:ext cx="8224" cy="14045"/>
            </a:xfrm>
            <a:custGeom>
              <a:avLst/>
              <a:gdLst/>
              <a:ahLst/>
              <a:cxnLst/>
              <a:rect l="l" t="t" r="r" b="b"/>
              <a:pathLst>
                <a:path w="260" h="444" extrusionOk="0">
                  <a:moveTo>
                    <a:pt x="226" y="143"/>
                  </a:moveTo>
                  <a:cubicBezTo>
                    <a:pt x="224" y="147"/>
                    <a:pt x="222" y="152"/>
                    <a:pt x="220" y="157"/>
                  </a:cubicBezTo>
                  <a:lnTo>
                    <a:pt x="220" y="157"/>
                  </a:lnTo>
                  <a:cubicBezTo>
                    <a:pt x="224" y="152"/>
                    <a:pt x="225" y="148"/>
                    <a:pt x="226" y="143"/>
                  </a:cubicBezTo>
                  <a:close/>
                  <a:moveTo>
                    <a:pt x="184" y="0"/>
                  </a:moveTo>
                  <a:cubicBezTo>
                    <a:pt x="167" y="0"/>
                    <a:pt x="148" y="10"/>
                    <a:pt x="138" y="29"/>
                  </a:cubicBezTo>
                  <a:cubicBezTo>
                    <a:pt x="116" y="77"/>
                    <a:pt x="95" y="122"/>
                    <a:pt x="75" y="170"/>
                  </a:cubicBezTo>
                  <a:cubicBezTo>
                    <a:pt x="50" y="231"/>
                    <a:pt x="30" y="299"/>
                    <a:pt x="10" y="364"/>
                  </a:cubicBezTo>
                  <a:cubicBezTo>
                    <a:pt x="0" y="396"/>
                    <a:pt x="22" y="432"/>
                    <a:pt x="53" y="442"/>
                  </a:cubicBezTo>
                  <a:cubicBezTo>
                    <a:pt x="59" y="443"/>
                    <a:pt x="64" y="444"/>
                    <a:pt x="69" y="444"/>
                  </a:cubicBezTo>
                  <a:cubicBezTo>
                    <a:pt x="97" y="444"/>
                    <a:pt x="122" y="425"/>
                    <a:pt x="130" y="399"/>
                  </a:cubicBezTo>
                  <a:cubicBezTo>
                    <a:pt x="156" y="315"/>
                    <a:pt x="187" y="236"/>
                    <a:pt x="220" y="157"/>
                  </a:cubicBezTo>
                  <a:lnTo>
                    <a:pt x="220" y="157"/>
                  </a:lnTo>
                  <a:cubicBezTo>
                    <a:pt x="220" y="157"/>
                    <a:pt x="220" y="158"/>
                    <a:pt x="219" y="158"/>
                  </a:cubicBezTo>
                  <a:cubicBezTo>
                    <a:pt x="229" y="137"/>
                    <a:pt x="238" y="115"/>
                    <a:pt x="246" y="95"/>
                  </a:cubicBezTo>
                  <a:cubicBezTo>
                    <a:pt x="254" y="80"/>
                    <a:pt x="259" y="65"/>
                    <a:pt x="254" y="48"/>
                  </a:cubicBezTo>
                  <a:cubicBezTo>
                    <a:pt x="251" y="31"/>
                    <a:pt x="239" y="17"/>
                    <a:pt x="224" y="9"/>
                  </a:cubicBezTo>
                  <a:cubicBezTo>
                    <a:pt x="215" y="5"/>
                    <a:pt x="202" y="1"/>
                    <a:pt x="191" y="1"/>
                  </a:cubicBezTo>
                  <a:cubicBezTo>
                    <a:pt x="189" y="0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6"/>
            <p:cNvSpPr/>
            <p:nvPr/>
          </p:nvSpPr>
          <p:spPr>
            <a:xfrm>
              <a:off x="6834036" y="4066564"/>
              <a:ext cx="14899" cy="18695"/>
            </a:xfrm>
            <a:custGeom>
              <a:avLst/>
              <a:gdLst/>
              <a:ahLst/>
              <a:cxnLst/>
              <a:rect l="l" t="t" r="r" b="b"/>
              <a:pathLst>
                <a:path w="471" h="591" extrusionOk="0">
                  <a:moveTo>
                    <a:pt x="333" y="1"/>
                  </a:moveTo>
                  <a:cubicBezTo>
                    <a:pt x="287" y="1"/>
                    <a:pt x="241" y="26"/>
                    <a:pt x="215" y="67"/>
                  </a:cubicBezTo>
                  <a:cubicBezTo>
                    <a:pt x="151" y="165"/>
                    <a:pt x="94" y="267"/>
                    <a:pt x="38" y="373"/>
                  </a:cubicBezTo>
                  <a:cubicBezTo>
                    <a:pt x="1" y="443"/>
                    <a:pt x="19" y="530"/>
                    <a:pt x="89" y="572"/>
                  </a:cubicBezTo>
                  <a:cubicBezTo>
                    <a:pt x="111" y="584"/>
                    <a:pt x="137" y="590"/>
                    <a:pt x="162" y="590"/>
                  </a:cubicBezTo>
                  <a:cubicBezTo>
                    <a:pt x="213" y="590"/>
                    <a:pt x="265" y="566"/>
                    <a:pt x="290" y="520"/>
                  </a:cubicBezTo>
                  <a:cubicBezTo>
                    <a:pt x="344" y="414"/>
                    <a:pt x="396" y="309"/>
                    <a:pt x="446" y="201"/>
                  </a:cubicBezTo>
                  <a:cubicBezTo>
                    <a:pt x="462" y="167"/>
                    <a:pt x="470" y="135"/>
                    <a:pt x="460" y="99"/>
                  </a:cubicBezTo>
                  <a:cubicBezTo>
                    <a:pt x="452" y="65"/>
                    <a:pt x="427" y="36"/>
                    <a:pt x="399" y="19"/>
                  </a:cubicBezTo>
                  <a:cubicBezTo>
                    <a:pt x="377" y="6"/>
                    <a:pt x="356" y="1"/>
                    <a:pt x="3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6"/>
            <p:cNvSpPr/>
            <p:nvPr/>
          </p:nvSpPr>
          <p:spPr>
            <a:xfrm>
              <a:off x="6704311" y="4155388"/>
              <a:ext cx="12685" cy="19201"/>
            </a:xfrm>
            <a:custGeom>
              <a:avLst/>
              <a:gdLst/>
              <a:ahLst/>
              <a:cxnLst/>
              <a:rect l="l" t="t" r="r" b="b"/>
              <a:pathLst>
                <a:path w="401" h="607" extrusionOk="0">
                  <a:moveTo>
                    <a:pt x="92" y="1"/>
                  </a:moveTo>
                  <a:cubicBezTo>
                    <a:pt x="78" y="3"/>
                    <a:pt x="61" y="6"/>
                    <a:pt x="49" y="13"/>
                  </a:cubicBezTo>
                  <a:cubicBezTo>
                    <a:pt x="29" y="26"/>
                    <a:pt x="14" y="46"/>
                    <a:pt x="8" y="68"/>
                  </a:cubicBezTo>
                  <a:cubicBezTo>
                    <a:pt x="1" y="92"/>
                    <a:pt x="6" y="114"/>
                    <a:pt x="16" y="137"/>
                  </a:cubicBezTo>
                  <a:cubicBezTo>
                    <a:pt x="51" y="208"/>
                    <a:pt x="85" y="283"/>
                    <a:pt x="121" y="354"/>
                  </a:cubicBezTo>
                  <a:cubicBezTo>
                    <a:pt x="157" y="426"/>
                    <a:pt x="197" y="495"/>
                    <a:pt x="235" y="565"/>
                  </a:cubicBezTo>
                  <a:cubicBezTo>
                    <a:pt x="251" y="591"/>
                    <a:pt x="279" y="607"/>
                    <a:pt x="308" y="607"/>
                  </a:cubicBezTo>
                  <a:cubicBezTo>
                    <a:pt x="323" y="607"/>
                    <a:pt x="337" y="603"/>
                    <a:pt x="350" y="595"/>
                  </a:cubicBezTo>
                  <a:cubicBezTo>
                    <a:pt x="390" y="570"/>
                    <a:pt x="400" y="522"/>
                    <a:pt x="380" y="480"/>
                  </a:cubicBezTo>
                  <a:cubicBezTo>
                    <a:pt x="308" y="336"/>
                    <a:pt x="238" y="191"/>
                    <a:pt x="171" y="46"/>
                  </a:cubicBezTo>
                  <a:cubicBezTo>
                    <a:pt x="157" y="18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6"/>
            <p:cNvSpPr/>
            <p:nvPr/>
          </p:nvSpPr>
          <p:spPr>
            <a:xfrm>
              <a:off x="6718451" y="4180947"/>
              <a:ext cx="12906" cy="14772"/>
            </a:xfrm>
            <a:custGeom>
              <a:avLst/>
              <a:gdLst/>
              <a:ahLst/>
              <a:cxnLst/>
              <a:rect l="l" t="t" r="r" b="b"/>
              <a:pathLst>
                <a:path w="408" h="467" extrusionOk="0">
                  <a:moveTo>
                    <a:pt x="298" y="219"/>
                  </a:moveTo>
                  <a:cubicBezTo>
                    <a:pt x="301" y="222"/>
                    <a:pt x="304" y="226"/>
                    <a:pt x="307" y="229"/>
                  </a:cubicBezTo>
                  <a:cubicBezTo>
                    <a:pt x="304" y="225"/>
                    <a:pt x="301" y="222"/>
                    <a:pt x="298" y="219"/>
                  </a:cubicBezTo>
                  <a:close/>
                  <a:moveTo>
                    <a:pt x="105" y="0"/>
                  </a:moveTo>
                  <a:cubicBezTo>
                    <a:pt x="89" y="0"/>
                    <a:pt x="71" y="4"/>
                    <a:pt x="56" y="13"/>
                  </a:cubicBezTo>
                  <a:cubicBezTo>
                    <a:pt x="35" y="26"/>
                    <a:pt x="18" y="46"/>
                    <a:pt x="10" y="72"/>
                  </a:cubicBezTo>
                  <a:cubicBezTo>
                    <a:pt x="0" y="99"/>
                    <a:pt x="8" y="123"/>
                    <a:pt x="19" y="149"/>
                  </a:cubicBezTo>
                  <a:cubicBezTo>
                    <a:pt x="46" y="205"/>
                    <a:pt x="75" y="256"/>
                    <a:pt x="111" y="307"/>
                  </a:cubicBezTo>
                  <a:cubicBezTo>
                    <a:pt x="146" y="355"/>
                    <a:pt x="187" y="398"/>
                    <a:pt x="232" y="438"/>
                  </a:cubicBezTo>
                  <a:cubicBezTo>
                    <a:pt x="252" y="456"/>
                    <a:pt x="278" y="466"/>
                    <a:pt x="303" y="466"/>
                  </a:cubicBezTo>
                  <a:cubicBezTo>
                    <a:pt x="327" y="466"/>
                    <a:pt x="350" y="458"/>
                    <a:pt x="368" y="438"/>
                  </a:cubicBezTo>
                  <a:cubicBezTo>
                    <a:pt x="407" y="400"/>
                    <a:pt x="404" y="341"/>
                    <a:pt x="368" y="301"/>
                  </a:cubicBezTo>
                  <a:cubicBezTo>
                    <a:pt x="343" y="272"/>
                    <a:pt x="315" y="244"/>
                    <a:pt x="292" y="213"/>
                  </a:cubicBezTo>
                  <a:cubicBezTo>
                    <a:pt x="255" y="162"/>
                    <a:pt x="219" y="108"/>
                    <a:pt x="191" y="49"/>
                  </a:cubicBezTo>
                  <a:cubicBezTo>
                    <a:pt x="175" y="16"/>
                    <a:pt x="14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6"/>
            <p:cNvSpPr/>
            <p:nvPr/>
          </p:nvSpPr>
          <p:spPr>
            <a:xfrm>
              <a:off x="6682674" y="4284037"/>
              <a:ext cx="9585" cy="13412"/>
            </a:xfrm>
            <a:custGeom>
              <a:avLst/>
              <a:gdLst/>
              <a:ahLst/>
              <a:cxnLst/>
              <a:rect l="l" t="t" r="r" b="b"/>
              <a:pathLst>
                <a:path w="303" h="424" extrusionOk="0">
                  <a:moveTo>
                    <a:pt x="212" y="1"/>
                  </a:moveTo>
                  <a:cubicBezTo>
                    <a:pt x="208" y="1"/>
                    <a:pt x="204" y="1"/>
                    <a:pt x="201" y="3"/>
                  </a:cubicBezTo>
                  <a:cubicBezTo>
                    <a:pt x="179" y="7"/>
                    <a:pt x="168" y="22"/>
                    <a:pt x="155" y="39"/>
                  </a:cubicBezTo>
                  <a:cubicBezTo>
                    <a:pt x="128" y="76"/>
                    <a:pt x="103" y="116"/>
                    <a:pt x="79" y="158"/>
                  </a:cubicBezTo>
                  <a:cubicBezTo>
                    <a:pt x="53" y="206"/>
                    <a:pt x="30" y="256"/>
                    <a:pt x="10" y="308"/>
                  </a:cubicBezTo>
                  <a:cubicBezTo>
                    <a:pt x="0" y="329"/>
                    <a:pt x="7" y="358"/>
                    <a:pt x="19" y="378"/>
                  </a:cubicBezTo>
                  <a:cubicBezTo>
                    <a:pt x="32" y="398"/>
                    <a:pt x="49" y="412"/>
                    <a:pt x="72" y="420"/>
                  </a:cubicBezTo>
                  <a:cubicBezTo>
                    <a:pt x="79" y="422"/>
                    <a:pt x="87" y="423"/>
                    <a:pt x="95" y="423"/>
                  </a:cubicBezTo>
                  <a:cubicBezTo>
                    <a:pt x="111" y="423"/>
                    <a:pt x="127" y="418"/>
                    <a:pt x="142" y="410"/>
                  </a:cubicBezTo>
                  <a:cubicBezTo>
                    <a:pt x="163" y="398"/>
                    <a:pt x="173" y="380"/>
                    <a:pt x="183" y="357"/>
                  </a:cubicBezTo>
                  <a:cubicBezTo>
                    <a:pt x="185" y="351"/>
                    <a:pt x="188" y="344"/>
                    <a:pt x="191" y="338"/>
                  </a:cubicBezTo>
                  <a:lnTo>
                    <a:pt x="191" y="338"/>
                  </a:lnTo>
                  <a:cubicBezTo>
                    <a:pt x="188" y="341"/>
                    <a:pt x="188" y="344"/>
                    <a:pt x="186" y="345"/>
                  </a:cubicBezTo>
                  <a:cubicBezTo>
                    <a:pt x="221" y="269"/>
                    <a:pt x="255" y="193"/>
                    <a:pt x="288" y="120"/>
                  </a:cubicBezTo>
                  <a:cubicBezTo>
                    <a:pt x="298" y="100"/>
                    <a:pt x="302" y="83"/>
                    <a:pt x="295" y="59"/>
                  </a:cubicBezTo>
                  <a:cubicBezTo>
                    <a:pt x="291" y="40"/>
                    <a:pt x="278" y="23"/>
                    <a:pt x="259" y="13"/>
                  </a:cubicBezTo>
                  <a:cubicBezTo>
                    <a:pt x="248" y="6"/>
                    <a:pt x="234" y="2"/>
                    <a:pt x="219" y="2"/>
                  </a:cubicBezTo>
                  <a:cubicBezTo>
                    <a:pt x="217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6"/>
            <p:cNvSpPr/>
            <p:nvPr/>
          </p:nvSpPr>
          <p:spPr>
            <a:xfrm>
              <a:off x="6697289" y="4264267"/>
              <a:ext cx="14076" cy="13127"/>
            </a:xfrm>
            <a:custGeom>
              <a:avLst/>
              <a:gdLst/>
              <a:ahLst/>
              <a:cxnLst/>
              <a:rect l="l" t="t" r="r" b="b"/>
              <a:pathLst>
                <a:path w="445" h="415" extrusionOk="0">
                  <a:moveTo>
                    <a:pt x="357" y="1"/>
                  </a:moveTo>
                  <a:cubicBezTo>
                    <a:pt x="337" y="1"/>
                    <a:pt x="320" y="9"/>
                    <a:pt x="304" y="22"/>
                  </a:cubicBezTo>
                  <a:cubicBezTo>
                    <a:pt x="208" y="107"/>
                    <a:pt x="118" y="196"/>
                    <a:pt x="29" y="287"/>
                  </a:cubicBezTo>
                  <a:cubicBezTo>
                    <a:pt x="1" y="316"/>
                    <a:pt x="1" y="364"/>
                    <a:pt x="29" y="393"/>
                  </a:cubicBezTo>
                  <a:cubicBezTo>
                    <a:pt x="44" y="407"/>
                    <a:pt x="63" y="415"/>
                    <a:pt x="82" y="415"/>
                  </a:cubicBezTo>
                  <a:cubicBezTo>
                    <a:pt x="102" y="415"/>
                    <a:pt x="121" y="407"/>
                    <a:pt x="135" y="393"/>
                  </a:cubicBezTo>
                  <a:cubicBezTo>
                    <a:pt x="224" y="303"/>
                    <a:pt x="321" y="217"/>
                    <a:pt x="415" y="130"/>
                  </a:cubicBezTo>
                  <a:cubicBezTo>
                    <a:pt x="445" y="101"/>
                    <a:pt x="443" y="51"/>
                    <a:pt x="415" y="22"/>
                  </a:cubicBezTo>
                  <a:cubicBezTo>
                    <a:pt x="400" y="8"/>
                    <a:pt x="380" y="1"/>
                    <a:pt x="362" y="1"/>
                  </a:cubicBezTo>
                  <a:cubicBezTo>
                    <a:pt x="360" y="1"/>
                    <a:pt x="358" y="1"/>
                    <a:pt x="3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6"/>
            <p:cNvSpPr/>
            <p:nvPr/>
          </p:nvSpPr>
          <p:spPr>
            <a:xfrm>
              <a:off x="6720127" y="4245224"/>
              <a:ext cx="13064" cy="9142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314" y="1"/>
                  </a:moveTo>
                  <a:cubicBezTo>
                    <a:pt x="302" y="1"/>
                    <a:pt x="291" y="4"/>
                    <a:pt x="280" y="10"/>
                  </a:cubicBezTo>
                  <a:cubicBezTo>
                    <a:pt x="204" y="43"/>
                    <a:pt x="131" y="77"/>
                    <a:pt x="59" y="116"/>
                  </a:cubicBezTo>
                  <a:cubicBezTo>
                    <a:pt x="15" y="142"/>
                    <a:pt x="0" y="200"/>
                    <a:pt x="25" y="243"/>
                  </a:cubicBezTo>
                  <a:cubicBezTo>
                    <a:pt x="42" y="273"/>
                    <a:pt x="74" y="289"/>
                    <a:pt x="107" y="289"/>
                  </a:cubicBezTo>
                  <a:cubicBezTo>
                    <a:pt x="122" y="289"/>
                    <a:pt x="138" y="285"/>
                    <a:pt x="152" y="278"/>
                  </a:cubicBezTo>
                  <a:cubicBezTo>
                    <a:pt x="224" y="238"/>
                    <a:pt x="291" y="195"/>
                    <a:pt x="361" y="153"/>
                  </a:cubicBezTo>
                  <a:cubicBezTo>
                    <a:pt x="398" y="130"/>
                    <a:pt x="413" y="80"/>
                    <a:pt x="391" y="42"/>
                  </a:cubicBezTo>
                  <a:cubicBezTo>
                    <a:pt x="381" y="23"/>
                    <a:pt x="363" y="9"/>
                    <a:pt x="344" y="3"/>
                  </a:cubicBezTo>
                  <a:cubicBezTo>
                    <a:pt x="337" y="1"/>
                    <a:pt x="331" y="1"/>
                    <a:pt x="324" y="1"/>
                  </a:cubicBezTo>
                  <a:cubicBezTo>
                    <a:pt x="321" y="1"/>
                    <a:pt x="317" y="1"/>
                    <a:pt x="3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6"/>
            <p:cNvSpPr/>
            <p:nvPr/>
          </p:nvSpPr>
          <p:spPr>
            <a:xfrm>
              <a:off x="6777920" y="4301783"/>
              <a:ext cx="6326" cy="20624"/>
            </a:xfrm>
            <a:custGeom>
              <a:avLst/>
              <a:gdLst/>
              <a:ahLst/>
              <a:cxnLst/>
              <a:rect l="l" t="t" r="r" b="b"/>
              <a:pathLst>
                <a:path w="200" h="652" extrusionOk="0">
                  <a:moveTo>
                    <a:pt x="106" y="0"/>
                  </a:moveTo>
                  <a:cubicBezTo>
                    <a:pt x="85" y="2"/>
                    <a:pt x="65" y="9"/>
                    <a:pt x="51" y="23"/>
                  </a:cubicBezTo>
                  <a:cubicBezTo>
                    <a:pt x="36" y="39"/>
                    <a:pt x="31" y="55"/>
                    <a:pt x="29" y="76"/>
                  </a:cubicBezTo>
                  <a:cubicBezTo>
                    <a:pt x="18" y="158"/>
                    <a:pt x="9" y="238"/>
                    <a:pt x="3" y="318"/>
                  </a:cubicBezTo>
                  <a:cubicBezTo>
                    <a:pt x="0" y="398"/>
                    <a:pt x="3" y="480"/>
                    <a:pt x="15" y="560"/>
                  </a:cubicBezTo>
                  <a:cubicBezTo>
                    <a:pt x="18" y="585"/>
                    <a:pt x="23" y="606"/>
                    <a:pt x="42" y="625"/>
                  </a:cubicBezTo>
                  <a:cubicBezTo>
                    <a:pt x="59" y="642"/>
                    <a:pt x="81" y="652"/>
                    <a:pt x="106" y="652"/>
                  </a:cubicBezTo>
                  <a:cubicBezTo>
                    <a:pt x="131" y="652"/>
                    <a:pt x="152" y="642"/>
                    <a:pt x="171" y="625"/>
                  </a:cubicBezTo>
                  <a:cubicBezTo>
                    <a:pt x="185" y="609"/>
                    <a:pt x="199" y="583"/>
                    <a:pt x="197" y="560"/>
                  </a:cubicBezTo>
                  <a:cubicBezTo>
                    <a:pt x="178" y="398"/>
                    <a:pt x="164" y="238"/>
                    <a:pt x="181" y="75"/>
                  </a:cubicBezTo>
                  <a:cubicBezTo>
                    <a:pt x="185" y="33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6"/>
            <p:cNvSpPr/>
            <p:nvPr/>
          </p:nvSpPr>
          <p:spPr>
            <a:xfrm>
              <a:off x="6777920" y="4335598"/>
              <a:ext cx="8509" cy="16164"/>
            </a:xfrm>
            <a:custGeom>
              <a:avLst/>
              <a:gdLst/>
              <a:ahLst/>
              <a:cxnLst/>
              <a:rect l="l" t="t" r="r" b="b"/>
              <a:pathLst>
                <a:path w="269" h="511" extrusionOk="0">
                  <a:moveTo>
                    <a:pt x="122" y="1"/>
                  </a:moveTo>
                  <a:cubicBezTo>
                    <a:pt x="92" y="1"/>
                    <a:pt x="59" y="14"/>
                    <a:pt x="38" y="35"/>
                  </a:cubicBezTo>
                  <a:cubicBezTo>
                    <a:pt x="18" y="55"/>
                    <a:pt x="0" y="88"/>
                    <a:pt x="3" y="116"/>
                  </a:cubicBezTo>
                  <a:cubicBezTo>
                    <a:pt x="9" y="163"/>
                    <a:pt x="16" y="210"/>
                    <a:pt x="25" y="257"/>
                  </a:cubicBezTo>
                  <a:cubicBezTo>
                    <a:pt x="36" y="317"/>
                    <a:pt x="52" y="379"/>
                    <a:pt x="68" y="438"/>
                  </a:cubicBezTo>
                  <a:cubicBezTo>
                    <a:pt x="79" y="481"/>
                    <a:pt x="121" y="511"/>
                    <a:pt x="165" y="511"/>
                  </a:cubicBezTo>
                  <a:cubicBezTo>
                    <a:pt x="192" y="511"/>
                    <a:pt x="217" y="501"/>
                    <a:pt x="237" y="482"/>
                  </a:cubicBezTo>
                  <a:cubicBezTo>
                    <a:pt x="254" y="466"/>
                    <a:pt x="268" y="436"/>
                    <a:pt x="265" y="411"/>
                  </a:cubicBezTo>
                  <a:cubicBezTo>
                    <a:pt x="254" y="313"/>
                    <a:pt x="247" y="214"/>
                    <a:pt x="237" y="116"/>
                  </a:cubicBezTo>
                  <a:cubicBezTo>
                    <a:pt x="232" y="84"/>
                    <a:pt x="225" y="58"/>
                    <a:pt x="202" y="35"/>
                  </a:cubicBezTo>
                  <a:cubicBezTo>
                    <a:pt x="181" y="14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6"/>
            <p:cNvSpPr/>
            <p:nvPr/>
          </p:nvSpPr>
          <p:spPr>
            <a:xfrm>
              <a:off x="6782254" y="4367104"/>
              <a:ext cx="9142" cy="16449"/>
            </a:xfrm>
            <a:custGeom>
              <a:avLst/>
              <a:gdLst/>
              <a:ahLst/>
              <a:cxnLst/>
              <a:rect l="l" t="t" r="r" b="b"/>
              <a:pathLst>
                <a:path w="289" h="520" extrusionOk="0">
                  <a:moveTo>
                    <a:pt x="82" y="1"/>
                  </a:moveTo>
                  <a:cubicBezTo>
                    <a:pt x="79" y="1"/>
                    <a:pt x="74" y="2"/>
                    <a:pt x="70" y="4"/>
                  </a:cubicBezTo>
                  <a:cubicBezTo>
                    <a:pt x="22" y="16"/>
                    <a:pt x="1" y="62"/>
                    <a:pt x="9" y="106"/>
                  </a:cubicBezTo>
                  <a:cubicBezTo>
                    <a:pt x="24" y="172"/>
                    <a:pt x="41" y="238"/>
                    <a:pt x="62" y="302"/>
                  </a:cubicBezTo>
                  <a:cubicBezTo>
                    <a:pt x="81" y="364"/>
                    <a:pt x="108" y="423"/>
                    <a:pt x="134" y="480"/>
                  </a:cubicBezTo>
                  <a:cubicBezTo>
                    <a:pt x="146" y="505"/>
                    <a:pt x="176" y="519"/>
                    <a:pt x="204" y="519"/>
                  </a:cubicBezTo>
                  <a:cubicBezTo>
                    <a:pt x="219" y="519"/>
                    <a:pt x="233" y="516"/>
                    <a:pt x="244" y="508"/>
                  </a:cubicBezTo>
                  <a:cubicBezTo>
                    <a:pt x="263" y="497"/>
                    <a:pt x="277" y="480"/>
                    <a:pt x="282" y="460"/>
                  </a:cubicBezTo>
                  <a:cubicBezTo>
                    <a:pt x="289" y="437"/>
                    <a:pt x="284" y="417"/>
                    <a:pt x="273" y="398"/>
                  </a:cubicBezTo>
                  <a:cubicBezTo>
                    <a:pt x="264" y="377"/>
                    <a:pt x="256" y="357"/>
                    <a:pt x="246" y="335"/>
                  </a:cubicBezTo>
                  <a:lnTo>
                    <a:pt x="246" y="335"/>
                  </a:lnTo>
                  <a:cubicBezTo>
                    <a:pt x="250" y="342"/>
                    <a:pt x="251" y="348"/>
                    <a:pt x="256" y="355"/>
                  </a:cubicBezTo>
                  <a:cubicBezTo>
                    <a:pt x="217" y="259"/>
                    <a:pt x="187" y="163"/>
                    <a:pt x="167" y="63"/>
                  </a:cubicBezTo>
                  <a:cubicBezTo>
                    <a:pt x="160" y="26"/>
                    <a:pt x="123" y="2"/>
                    <a:pt x="87" y="2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6"/>
            <p:cNvSpPr/>
            <p:nvPr/>
          </p:nvSpPr>
          <p:spPr>
            <a:xfrm>
              <a:off x="6866301" y="4305958"/>
              <a:ext cx="16544" cy="16322"/>
            </a:xfrm>
            <a:custGeom>
              <a:avLst/>
              <a:gdLst/>
              <a:ahLst/>
              <a:cxnLst/>
              <a:rect l="l" t="t" r="r" b="b"/>
              <a:pathLst>
                <a:path w="523" h="516" extrusionOk="0">
                  <a:moveTo>
                    <a:pt x="85" y="0"/>
                  </a:moveTo>
                  <a:cubicBezTo>
                    <a:pt x="62" y="0"/>
                    <a:pt x="37" y="9"/>
                    <a:pt x="23" y="23"/>
                  </a:cubicBezTo>
                  <a:cubicBezTo>
                    <a:pt x="9" y="40"/>
                    <a:pt x="0" y="59"/>
                    <a:pt x="0" y="80"/>
                  </a:cubicBezTo>
                  <a:cubicBezTo>
                    <a:pt x="0" y="105"/>
                    <a:pt x="9" y="120"/>
                    <a:pt x="23" y="138"/>
                  </a:cubicBezTo>
                  <a:cubicBezTo>
                    <a:pt x="79" y="206"/>
                    <a:pt x="130" y="276"/>
                    <a:pt x="188" y="342"/>
                  </a:cubicBezTo>
                  <a:cubicBezTo>
                    <a:pt x="243" y="407"/>
                    <a:pt x="308" y="460"/>
                    <a:pt x="379" y="503"/>
                  </a:cubicBezTo>
                  <a:cubicBezTo>
                    <a:pt x="394" y="511"/>
                    <a:pt x="410" y="515"/>
                    <a:pt x="426" y="515"/>
                  </a:cubicBezTo>
                  <a:cubicBezTo>
                    <a:pt x="458" y="515"/>
                    <a:pt x="490" y="499"/>
                    <a:pt x="507" y="470"/>
                  </a:cubicBezTo>
                  <a:cubicBezTo>
                    <a:pt x="520" y="448"/>
                    <a:pt x="523" y="421"/>
                    <a:pt x="516" y="398"/>
                  </a:cubicBezTo>
                  <a:cubicBezTo>
                    <a:pt x="508" y="372"/>
                    <a:pt x="493" y="357"/>
                    <a:pt x="473" y="342"/>
                  </a:cubicBezTo>
                  <a:cubicBezTo>
                    <a:pt x="467" y="338"/>
                    <a:pt x="463" y="334"/>
                    <a:pt x="457" y="329"/>
                  </a:cubicBezTo>
                  <a:cubicBezTo>
                    <a:pt x="401" y="285"/>
                    <a:pt x="345" y="241"/>
                    <a:pt x="292" y="192"/>
                  </a:cubicBezTo>
                  <a:cubicBezTo>
                    <a:pt x="236" y="140"/>
                    <a:pt x="186" y="83"/>
                    <a:pt x="138" y="23"/>
                  </a:cubicBezTo>
                  <a:cubicBezTo>
                    <a:pt x="123" y="7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6"/>
            <p:cNvSpPr/>
            <p:nvPr/>
          </p:nvSpPr>
          <p:spPr>
            <a:xfrm>
              <a:off x="6887938" y="4326140"/>
              <a:ext cx="16386" cy="12874"/>
            </a:xfrm>
            <a:custGeom>
              <a:avLst/>
              <a:gdLst/>
              <a:ahLst/>
              <a:cxnLst/>
              <a:rect l="l" t="t" r="r" b="b"/>
              <a:pathLst>
                <a:path w="518" h="407" extrusionOk="0">
                  <a:moveTo>
                    <a:pt x="138" y="1"/>
                  </a:moveTo>
                  <a:cubicBezTo>
                    <a:pt x="106" y="1"/>
                    <a:pt x="75" y="13"/>
                    <a:pt x="52" y="37"/>
                  </a:cubicBezTo>
                  <a:cubicBezTo>
                    <a:pt x="5" y="84"/>
                    <a:pt x="0" y="173"/>
                    <a:pt x="52" y="218"/>
                  </a:cubicBezTo>
                  <a:cubicBezTo>
                    <a:pt x="132" y="286"/>
                    <a:pt x="217" y="344"/>
                    <a:pt x="311" y="390"/>
                  </a:cubicBezTo>
                  <a:cubicBezTo>
                    <a:pt x="334" y="400"/>
                    <a:pt x="354" y="406"/>
                    <a:pt x="376" y="406"/>
                  </a:cubicBezTo>
                  <a:cubicBezTo>
                    <a:pt x="386" y="406"/>
                    <a:pt x="397" y="405"/>
                    <a:pt x="409" y="402"/>
                  </a:cubicBezTo>
                  <a:cubicBezTo>
                    <a:pt x="439" y="393"/>
                    <a:pt x="467" y="372"/>
                    <a:pt x="483" y="344"/>
                  </a:cubicBezTo>
                  <a:cubicBezTo>
                    <a:pt x="517" y="287"/>
                    <a:pt x="497" y="207"/>
                    <a:pt x="439" y="175"/>
                  </a:cubicBezTo>
                  <a:cubicBezTo>
                    <a:pt x="380" y="142"/>
                    <a:pt x="323" y="107"/>
                    <a:pt x="267" y="65"/>
                  </a:cubicBezTo>
                  <a:lnTo>
                    <a:pt x="234" y="39"/>
                  </a:lnTo>
                  <a:cubicBezTo>
                    <a:pt x="208" y="15"/>
                    <a:pt x="179" y="1"/>
                    <a:pt x="144" y="1"/>
                  </a:cubicBezTo>
                  <a:cubicBezTo>
                    <a:pt x="142" y="1"/>
                    <a:pt x="140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6"/>
            <p:cNvSpPr/>
            <p:nvPr/>
          </p:nvSpPr>
          <p:spPr>
            <a:xfrm>
              <a:off x="6900243" y="4188254"/>
              <a:ext cx="12463" cy="7529"/>
            </a:xfrm>
            <a:custGeom>
              <a:avLst/>
              <a:gdLst/>
              <a:ahLst/>
              <a:cxnLst/>
              <a:rect l="l" t="t" r="r" b="b"/>
              <a:pathLst>
                <a:path w="394" h="238" extrusionOk="0">
                  <a:moveTo>
                    <a:pt x="318" y="0"/>
                  </a:moveTo>
                  <a:cubicBezTo>
                    <a:pt x="315" y="0"/>
                    <a:pt x="312" y="1"/>
                    <a:pt x="309" y="3"/>
                  </a:cubicBezTo>
                  <a:cubicBezTo>
                    <a:pt x="287" y="4"/>
                    <a:pt x="267" y="7"/>
                    <a:pt x="249" y="13"/>
                  </a:cubicBezTo>
                  <a:cubicBezTo>
                    <a:pt x="217" y="20"/>
                    <a:pt x="189" y="31"/>
                    <a:pt x="158" y="43"/>
                  </a:cubicBezTo>
                  <a:cubicBezTo>
                    <a:pt x="114" y="61"/>
                    <a:pt x="74" y="86"/>
                    <a:pt x="35" y="114"/>
                  </a:cubicBezTo>
                  <a:cubicBezTo>
                    <a:pt x="21" y="124"/>
                    <a:pt x="10" y="136"/>
                    <a:pt x="5" y="154"/>
                  </a:cubicBezTo>
                  <a:cubicBezTo>
                    <a:pt x="1" y="170"/>
                    <a:pt x="2" y="190"/>
                    <a:pt x="12" y="204"/>
                  </a:cubicBezTo>
                  <a:cubicBezTo>
                    <a:pt x="23" y="224"/>
                    <a:pt x="47" y="237"/>
                    <a:pt x="70" y="237"/>
                  </a:cubicBezTo>
                  <a:cubicBezTo>
                    <a:pt x="81" y="237"/>
                    <a:pt x="92" y="234"/>
                    <a:pt x="101" y="227"/>
                  </a:cubicBezTo>
                  <a:cubicBezTo>
                    <a:pt x="120" y="214"/>
                    <a:pt x="136" y="203"/>
                    <a:pt x="153" y="193"/>
                  </a:cubicBezTo>
                  <a:cubicBezTo>
                    <a:pt x="176" y="179"/>
                    <a:pt x="200" y="169"/>
                    <a:pt x="224" y="157"/>
                  </a:cubicBezTo>
                  <a:cubicBezTo>
                    <a:pt x="264" y="143"/>
                    <a:pt x="302" y="133"/>
                    <a:pt x="340" y="124"/>
                  </a:cubicBezTo>
                  <a:cubicBezTo>
                    <a:pt x="375" y="117"/>
                    <a:pt x="393" y="77"/>
                    <a:pt x="383" y="47"/>
                  </a:cubicBezTo>
                  <a:cubicBezTo>
                    <a:pt x="380" y="31"/>
                    <a:pt x="370" y="17"/>
                    <a:pt x="355" y="10"/>
                  </a:cubicBezTo>
                  <a:cubicBezTo>
                    <a:pt x="346" y="4"/>
                    <a:pt x="336" y="3"/>
                    <a:pt x="325" y="3"/>
                  </a:cubicBezTo>
                  <a:cubicBezTo>
                    <a:pt x="323" y="1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6"/>
            <p:cNvSpPr/>
            <p:nvPr/>
          </p:nvSpPr>
          <p:spPr>
            <a:xfrm>
              <a:off x="6924537" y="4184300"/>
              <a:ext cx="15373" cy="5409"/>
            </a:xfrm>
            <a:custGeom>
              <a:avLst/>
              <a:gdLst/>
              <a:ahLst/>
              <a:cxnLst/>
              <a:rect l="l" t="t" r="r" b="b"/>
              <a:pathLst>
                <a:path w="486" h="171" extrusionOk="0">
                  <a:moveTo>
                    <a:pt x="415" y="1"/>
                  </a:moveTo>
                  <a:cubicBezTo>
                    <a:pt x="414" y="1"/>
                    <a:pt x="414" y="2"/>
                    <a:pt x="413" y="2"/>
                  </a:cubicBezTo>
                  <a:cubicBezTo>
                    <a:pt x="356" y="9"/>
                    <a:pt x="298" y="17"/>
                    <a:pt x="242" y="23"/>
                  </a:cubicBezTo>
                  <a:cubicBezTo>
                    <a:pt x="185" y="30"/>
                    <a:pt x="128" y="32"/>
                    <a:pt x="71" y="32"/>
                  </a:cubicBezTo>
                  <a:cubicBezTo>
                    <a:pt x="33" y="32"/>
                    <a:pt x="0" y="63"/>
                    <a:pt x="0" y="100"/>
                  </a:cubicBezTo>
                  <a:cubicBezTo>
                    <a:pt x="0" y="138"/>
                    <a:pt x="33" y="171"/>
                    <a:pt x="71" y="171"/>
                  </a:cubicBezTo>
                  <a:cubicBezTo>
                    <a:pt x="192" y="171"/>
                    <a:pt x="313" y="166"/>
                    <a:pt x="433" y="145"/>
                  </a:cubicBezTo>
                  <a:cubicBezTo>
                    <a:pt x="464" y="139"/>
                    <a:pt x="486" y="106"/>
                    <a:pt x="486" y="75"/>
                  </a:cubicBezTo>
                  <a:cubicBezTo>
                    <a:pt x="486" y="56"/>
                    <a:pt x="477" y="37"/>
                    <a:pt x="464" y="23"/>
                  </a:cubicBezTo>
                  <a:cubicBezTo>
                    <a:pt x="454" y="13"/>
                    <a:pt x="434" y="2"/>
                    <a:pt x="419" y="2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6"/>
            <p:cNvSpPr/>
            <p:nvPr/>
          </p:nvSpPr>
          <p:spPr>
            <a:xfrm>
              <a:off x="6915490" y="4341450"/>
              <a:ext cx="13507" cy="10470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92" y="1"/>
                  </a:moveTo>
                  <a:cubicBezTo>
                    <a:pt x="67" y="1"/>
                    <a:pt x="42" y="11"/>
                    <a:pt x="26" y="28"/>
                  </a:cubicBezTo>
                  <a:cubicBezTo>
                    <a:pt x="10" y="44"/>
                    <a:pt x="0" y="67"/>
                    <a:pt x="0" y="89"/>
                  </a:cubicBezTo>
                  <a:cubicBezTo>
                    <a:pt x="0" y="111"/>
                    <a:pt x="10" y="138"/>
                    <a:pt x="26" y="152"/>
                  </a:cubicBezTo>
                  <a:cubicBezTo>
                    <a:pt x="103" y="211"/>
                    <a:pt x="178" y="274"/>
                    <a:pt x="265" y="319"/>
                  </a:cubicBezTo>
                  <a:cubicBezTo>
                    <a:pt x="281" y="327"/>
                    <a:pt x="299" y="331"/>
                    <a:pt x="316" y="331"/>
                  </a:cubicBezTo>
                  <a:cubicBezTo>
                    <a:pt x="350" y="331"/>
                    <a:pt x="382" y="315"/>
                    <a:pt x="401" y="283"/>
                  </a:cubicBezTo>
                  <a:cubicBezTo>
                    <a:pt x="427" y="238"/>
                    <a:pt x="414" y="173"/>
                    <a:pt x="365" y="147"/>
                  </a:cubicBezTo>
                  <a:cubicBezTo>
                    <a:pt x="327" y="125"/>
                    <a:pt x="285" y="108"/>
                    <a:pt x="246" y="87"/>
                  </a:cubicBezTo>
                  <a:cubicBezTo>
                    <a:pt x="206" y="65"/>
                    <a:pt x="169" y="39"/>
                    <a:pt x="133" y="14"/>
                  </a:cubicBezTo>
                  <a:cubicBezTo>
                    <a:pt x="120" y="4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8" name="Google Shape;6928;p36"/>
          <p:cNvGrpSpPr/>
          <p:nvPr/>
        </p:nvGrpSpPr>
        <p:grpSpPr>
          <a:xfrm>
            <a:off x="8823277" y="4234918"/>
            <a:ext cx="147945" cy="134470"/>
            <a:chOff x="3477352" y="993181"/>
            <a:chExt cx="147945" cy="134470"/>
          </a:xfrm>
        </p:grpSpPr>
        <p:sp>
          <p:nvSpPr>
            <p:cNvPr id="6929" name="Google Shape;6929;p36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6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1" name="Google Shape;6931;p36"/>
          <p:cNvGrpSpPr/>
          <p:nvPr/>
        </p:nvGrpSpPr>
        <p:grpSpPr>
          <a:xfrm>
            <a:off x="8137028" y="4862056"/>
            <a:ext cx="83763" cy="83541"/>
            <a:chOff x="3317703" y="1099656"/>
            <a:chExt cx="83763" cy="83541"/>
          </a:xfrm>
        </p:grpSpPr>
        <p:sp>
          <p:nvSpPr>
            <p:cNvPr id="6932" name="Google Shape;6932;p36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6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4" name="Google Shape;6934;p36"/>
          <p:cNvGrpSpPr/>
          <p:nvPr/>
        </p:nvGrpSpPr>
        <p:grpSpPr>
          <a:xfrm rot="-767128">
            <a:off x="7106798" y="310388"/>
            <a:ext cx="633153" cy="525761"/>
            <a:chOff x="1239922" y="3106991"/>
            <a:chExt cx="633156" cy="525764"/>
          </a:xfrm>
        </p:grpSpPr>
        <p:sp>
          <p:nvSpPr>
            <p:cNvPr id="6935" name="Google Shape;6935;p36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6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6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6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6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6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6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6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6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6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6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6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6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6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6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6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6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6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3" name="Google Shape;6953;p36"/>
          <p:cNvGrpSpPr/>
          <p:nvPr/>
        </p:nvGrpSpPr>
        <p:grpSpPr>
          <a:xfrm rot="555871">
            <a:off x="8164436" y="292307"/>
            <a:ext cx="580261" cy="387421"/>
            <a:chOff x="2699477" y="4217925"/>
            <a:chExt cx="580235" cy="387403"/>
          </a:xfrm>
        </p:grpSpPr>
        <p:sp>
          <p:nvSpPr>
            <p:cNvPr id="6954" name="Google Shape;6954;p36"/>
            <p:cNvSpPr/>
            <p:nvPr/>
          </p:nvSpPr>
          <p:spPr>
            <a:xfrm>
              <a:off x="2730193" y="4234121"/>
              <a:ext cx="494985" cy="356530"/>
            </a:xfrm>
            <a:custGeom>
              <a:avLst/>
              <a:gdLst/>
              <a:ahLst/>
              <a:cxnLst/>
              <a:rect l="l" t="t" r="r" b="b"/>
              <a:pathLst>
                <a:path w="15648" h="11271" extrusionOk="0">
                  <a:moveTo>
                    <a:pt x="0" y="0"/>
                  </a:moveTo>
                  <a:cubicBezTo>
                    <a:pt x="0" y="0"/>
                    <a:pt x="261" y="10877"/>
                    <a:pt x="593" y="11149"/>
                  </a:cubicBezTo>
                  <a:cubicBezTo>
                    <a:pt x="705" y="11240"/>
                    <a:pt x="2420" y="11270"/>
                    <a:pt x="4657" y="11270"/>
                  </a:cubicBezTo>
                  <a:cubicBezTo>
                    <a:pt x="6145" y="11270"/>
                    <a:pt x="7865" y="11257"/>
                    <a:pt x="9495" y="11239"/>
                  </a:cubicBezTo>
                  <a:lnTo>
                    <a:pt x="9864" y="10570"/>
                  </a:lnTo>
                  <a:lnTo>
                    <a:pt x="9996" y="11233"/>
                  </a:lnTo>
                  <a:cubicBezTo>
                    <a:pt x="13040" y="11197"/>
                    <a:pt x="15648" y="11149"/>
                    <a:pt x="15648" y="11149"/>
                  </a:cubicBezTo>
                  <a:lnTo>
                    <a:pt x="15648" y="0"/>
                  </a:lnTo>
                  <a:lnTo>
                    <a:pt x="14021" y="0"/>
                  </a:lnTo>
                  <a:lnTo>
                    <a:pt x="13554" y="1442"/>
                  </a:lnTo>
                  <a:lnTo>
                    <a:pt x="13224" y="0"/>
                  </a:lnTo>
                  <a:lnTo>
                    <a:pt x="12848" y="0"/>
                  </a:lnTo>
                  <a:lnTo>
                    <a:pt x="12632" y="508"/>
                  </a:lnTo>
                  <a:lnTo>
                    <a:pt x="12478" y="0"/>
                  </a:lnTo>
                  <a:lnTo>
                    <a:pt x="3289" y="0"/>
                  </a:lnTo>
                  <a:lnTo>
                    <a:pt x="2875" y="96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6"/>
            <p:cNvSpPr/>
            <p:nvPr/>
          </p:nvSpPr>
          <p:spPr>
            <a:xfrm>
              <a:off x="2992299" y="4260123"/>
              <a:ext cx="86673" cy="53807"/>
            </a:xfrm>
            <a:custGeom>
              <a:avLst/>
              <a:gdLst/>
              <a:ahLst/>
              <a:cxnLst/>
              <a:rect l="l" t="t" r="r" b="b"/>
              <a:pathLst>
                <a:path w="2740" h="1701" extrusionOk="0">
                  <a:moveTo>
                    <a:pt x="1471" y="0"/>
                  </a:moveTo>
                  <a:cubicBezTo>
                    <a:pt x="1267" y="0"/>
                    <a:pt x="1050" y="56"/>
                    <a:pt x="835" y="186"/>
                  </a:cubicBezTo>
                  <a:cubicBezTo>
                    <a:pt x="835" y="186"/>
                    <a:pt x="477" y="518"/>
                    <a:pt x="188" y="1012"/>
                  </a:cubicBezTo>
                  <a:cubicBezTo>
                    <a:pt x="1" y="1334"/>
                    <a:pt x="768" y="1700"/>
                    <a:pt x="1462" y="1700"/>
                  </a:cubicBezTo>
                  <a:cubicBezTo>
                    <a:pt x="1833" y="1700"/>
                    <a:pt x="2183" y="1596"/>
                    <a:pt x="2354" y="1323"/>
                  </a:cubicBezTo>
                  <a:cubicBezTo>
                    <a:pt x="2739" y="711"/>
                    <a:pt x="2195" y="0"/>
                    <a:pt x="1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6"/>
            <p:cNvSpPr/>
            <p:nvPr/>
          </p:nvSpPr>
          <p:spPr>
            <a:xfrm>
              <a:off x="3032093" y="4477755"/>
              <a:ext cx="134312" cy="79587"/>
            </a:xfrm>
            <a:custGeom>
              <a:avLst/>
              <a:gdLst/>
              <a:ahLst/>
              <a:cxnLst/>
              <a:rect l="l" t="t" r="r" b="b"/>
              <a:pathLst>
                <a:path w="4246" h="2516" extrusionOk="0">
                  <a:moveTo>
                    <a:pt x="2188" y="1"/>
                  </a:moveTo>
                  <a:cubicBezTo>
                    <a:pt x="2041" y="1"/>
                    <a:pt x="1886" y="19"/>
                    <a:pt x="1726" y="59"/>
                  </a:cubicBezTo>
                  <a:cubicBezTo>
                    <a:pt x="1726" y="59"/>
                    <a:pt x="1092" y="367"/>
                    <a:pt x="485" y="921"/>
                  </a:cubicBezTo>
                  <a:cubicBezTo>
                    <a:pt x="1" y="1365"/>
                    <a:pt x="1467" y="2516"/>
                    <a:pt x="2590" y="2516"/>
                  </a:cubicBezTo>
                  <a:cubicBezTo>
                    <a:pt x="2872" y="2516"/>
                    <a:pt x="3132" y="2444"/>
                    <a:pt x="3334" y="2270"/>
                  </a:cubicBezTo>
                  <a:cubicBezTo>
                    <a:pt x="4246" y="1490"/>
                    <a:pt x="3510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6"/>
            <p:cNvSpPr/>
            <p:nvPr/>
          </p:nvSpPr>
          <p:spPr>
            <a:xfrm>
              <a:off x="2961331" y="4333004"/>
              <a:ext cx="216872" cy="150760"/>
            </a:xfrm>
            <a:custGeom>
              <a:avLst/>
              <a:gdLst/>
              <a:ahLst/>
              <a:cxnLst/>
              <a:rect l="l" t="t" r="r" b="b"/>
              <a:pathLst>
                <a:path w="6856" h="4766" extrusionOk="0">
                  <a:moveTo>
                    <a:pt x="3489" y="1"/>
                  </a:moveTo>
                  <a:cubicBezTo>
                    <a:pt x="3143" y="1"/>
                    <a:pt x="2769" y="48"/>
                    <a:pt x="2426" y="189"/>
                  </a:cubicBezTo>
                  <a:cubicBezTo>
                    <a:pt x="1395" y="613"/>
                    <a:pt x="1760" y="2188"/>
                    <a:pt x="879" y="2825"/>
                  </a:cubicBezTo>
                  <a:cubicBezTo>
                    <a:pt x="0" y="3462"/>
                    <a:pt x="394" y="4765"/>
                    <a:pt x="1303" y="4765"/>
                  </a:cubicBezTo>
                  <a:cubicBezTo>
                    <a:pt x="2033" y="4765"/>
                    <a:pt x="2744" y="3593"/>
                    <a:pt x="3607" y="3593"/>
                  </a:cubicBezTo>
                  <a:cubicBezTo>
                    <a:pt x="3819" y="3593"/>
                    <a:pt x="4040" y="3664"/>
                    <a:pt x="4273" y="3840"/>
                  </a:cubicBezTo>
                  <a:cubicBezTo>
                    <a:pt x="4466" y="3986"/>
                    <a:pt x="4667" y="4050"/>
                    <a:pt x="4867" y="4050"/>
                  </a:cubicBezTo>
                  <a:cubicBezTo>
                    <a:pt x="5887" y="4050"/>
                    <a:pt x="6856" y="2379"/>
                    <a:pt x="6423" y="1492"/>
                  </a:cubicBezTo>
                  <a:cubicBezTo>
                    <a:pt x="5912" y="432"/>
                    <a:pt x="4760" y="189"/>
                    <a:pt x="4760" y="189"/>
                  </a:cubicBezTo>
                  <a:cubicBezTo>
                    <a:pt x="4760" y="189"/>
                    <a:pt x="418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6"/>
            <p:cNvSpPr/>
            <p:nvPr/>
          </p:nvSpPr>
          <p:spPr>
            <a:xfrm>
              <a:off x="2814715" y="4264457"/>
              <a:ext cx="182741" cy="209850"/>
            </a:xfrm>
            <a:custGeom>
              <a:avLst/>
              <a:gdLst/>
              <a:ahLst/>
              <a:cxnLst/>
              <a:rect l="l" t="t" r="r" b="b"/>
              <a:pathLst>
                <a:path w="5777" h="6634" extrusionOk="0">
                  <a:moveTo>
                    <a:pt x="3219" y="0"/>
                  </a:moveTo>
                  <a:cubicBezTo>
                    <a:pt x="2731" y="0"/>
                    <a:pt x="2366" y="165"/>
                    <a:pt x="2366" y="165"/>
                  </a:cubicBezTo>
                  <a:cubicBezTo>
                    <a:pt x="2363" y="165"/>
                    <a:pt x="2360" y="165"/>
                    <a:pt x="2358" y="165"/>
                  </a:cubicBezTo>
                  <a:cubicBezTo>
                    <a:pt x="1844" y="165"/>
                    <a:pt x="366" y="1432"/>
                    <a:pt x="172" y="3559"/>
                  </a:cubicBezTo>
                  <a:cubicBezTo>
                    <a:pt x="0" y="5443"/>
                    <a:pt x="1564" y="6634"/>
                    <a:pt x="2514" y="6634"/>
                  </a:cubicBezTo>
                  <a:cubicBezTo>
                    <a:pt x="2643" y="6634"/>
                    <a:pt x="2761" y="6612"/>
                    <a:pt x="2861" y="6567"/>
                  </a:cubicBezTo>
                  <a:cubicBezTo>
                    <a:pt x="3706" y="6192"/>
                    <a:pt x="2573" y="5261"/>
                    <a:pt x="2759" y="4306"/>
                  </a:cubicBezTo>
                  <a:cubicBezTo>
                    <a:pt x="2945" y="3353"/>
                    <a:pt x="5776" y="2535"/>
                    <a:pt x="5025" y="1163"/>
                  </a:cubicBezTo>
                  <a:cubicBezTo>
                    <a:pt x="4507" y="219"/>
                    <a:pt x="3781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6"/>
            <p:cNvSpPr/>
            <p:nvPr/>
          </p:nvSpPr>
          <p:spPr>
            <a:xfrm>
              <a:off x="3093017" y="4266228"/>
              <a:ext cx="48967" cy="53839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6"/>
            <p:cNvSpPr/>
            <p:nvPr/>
          </p:nvSpPr>
          <p:spPr>
            <a:xfrm>
              <a:off x="3090044" y="4269676"/>
              <a:ext cx="54914" cy="46531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6"/>
            <p:cNvSpPr/>
            <p:nvPr/>
          </p:nvSpPr>
          <p:spPr>
            <a:xfrm>
              <a:off x="2834864" y="4496861"/>
              <a:ext cx="32645" cy="32645"/>
            </a:xfrm>
            <a:custGeom>
              <a:avLst/>
              <a:gdLst/>
              <a:ahLst/>
              <a:cxnLst/>
              <a:rect l="l" t="t" r="r" b="b"/>
              <a:pathLst>
                <a:path w="1032" h="1032" extrusionOk="0">
                  <a:moveTo>
                    <a:pt x="516" y="0"/>
                  </a:moveTo>
                  <a:cubicBezTo>
                    <a:pt x="231" y="0"/>
                    <a:pt x="0" y="231"/>
                    <a:pt x="0" y="516"/>
                  </a:cubicBezTo>
                  <a:cubicBezTo>
                    <a:pt x="0" y="801"/>
                    <a:pt x="231" y="1031"/>
                    <a:pt x="516" y="1031"/>
                  </a:cubicBezTo>
                  <a:cubicBezTo>
                    <a:pt x="801" y="1031"/>
                    <a:pt x="1031" y="801"/>
                    <a:pt x="1031" y="516"/>
                  </a:cubicBezTo>
                  <a:cubicBezTo>
                    <a:pt x="1031" y="231"/>
                    <a:pt x="801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6"/>
            <p:cNvSpPr/>
            <p:nvPr/>
          </p:nvSpPr>
          <p:spPr>
            <a:xfrm>
              <a:off x="2866370" y="4502365"/>
              <a:ext cx="150760" cy="60798"/>
            </a:xfrm>
            <a:custGeom>
              <a:avLst/>
              <a:gdLst/>
              <a:ahLst/>
              <a:cxnLst/>
              <a:rect l="l" t="t" r="r" b="b"/>
              <a:pathLst>
                <a:path w="4766" h="1922" extrusionOk="0">
                  <a:moveTo>
                    <a:pt x="2218" y="1"/>
                  </a:moveTo>
                  <a:cubicBezTo>
                    <a:pt x="1546" y="1"/>
                    <a:pt x="216" y="1592"/>
                    <a:pt x="216" y="1592"/>
                  </a:cubicBezTo>
                  <a:cubicBezTo>
                    <a:pt x="0" y="1826"/>
                    <a:pt x="617" y="1922"/>
                    <a:pt x="1455" y="1922"/>
                  </a:cubicBezTo>
                  <a:cubicBezTo>
                    <a:pt x="2817" y="1922"/>
                    <a:pt x="4765" y="1669"/>
                    <a:pt x="4670" y="1350"/>
                  </a:cubicBezTo>
                  <a:cubicBezTo>
                    <a:pt x="4518" y="836"/>
                    <a:pt x="2943" y="169"/>
                    <a:pt x="2306" y="11"/>
                  </a:cubicBezTo>
                  <a:cubicBezTo>
                    <a:pt x="2278" y="4"/>
                    <a:pt x="2249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6"/>
            <p:cNvSpPr/>
            <p:nvPr/>
          </p:nvSpPr>
          <p:spPr>
            <a:xfrm>
              <a:off x="2849858" y="4497746"/>
              <a:ext cx="9774" cy="13823"/>
            </a:xfrm>
            <a:custGeom>
              <a:avLst/>
              <a:gdLst/>
              <a:ahLst/>
              <a:cxnLst/>
              <a:rect l="l" t="t" r="r" b="b"/>
              <a:pathLst>
                <a:path w="309" h="437" extrusionOk="0">
                  <a:moveTo>
                    <a:pt x="105" y="1"/>
                  </a:moveTo>
                  <a:cubicBezTo>
                    <a:pt x="94" y="1"/>
                    <a:pt x="84" y="3"/>
                    <a:pt x="73" y="7"/>
                  </a:cubicBezTo>
                  <a:cubicBezTo>
                    <a:pt x="25" y="23"/>
                    <a:pt x="0" y="77"/>
                    <a:pt x="17" y="123"/>
                  </a:cubicBezTo>
                  <a:cubicBezTo>
                    <a:pt x="78" y="287"/>
                    <a:pt x="120" y="382"/>
                    <a:pt x="120" y="382"/>
                  </a:cubicBezTo>
                  <a:cubicBezTo>
                    <a:pt x="135" y="416"/>
                    <a:pt x="169" y="436"/>
                    <a:pt x="202" y="436"/>
                  </a:cubicBezTo>
                  <a:cubicBezTo>
                    <a:pt x="215" y="436"/>
                    <a:pt x="228" y="432"/>
                    <a:pt x="242" y="429"/>
                  </a:cubicBezTo>
                  <a:cubicBezTo>
                    <a:pt x="287" y="409"/>
                    <a:pt x="308" y="356"/>
                    <a:pt x="287" y="309"/>
                  </a:cubicBezTo>
                  <a:cubicBezTo>
                    <a:pt x="287" y="308"/>
                    <a:pt x="245" y="217"/>
                    <a:pt x="191" y="63"/>
                  </a:cubicBezTo>
                  <a:cubicBezTo>
                    <a:pt x="177" y="25"/>
                    <a:pt x="14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6"/>
            <p:cNvSpPr/>
            <p:nvPr/>
          </p:nvSpPr>
          <p:spPr>
            <a:xfrm>
              <a:off x="2839198" y="4315100"/>
              <a:ext cx="302691" cy="196090"/>
            </a:xfrm>
            <a:custGeom>
              <a:avLst/>
              <a:gdLst/>
              <a:ahLst/>
              <a:cxnLst/>
              <a:rect l="l" t="t" r="r" b="b"/>
              <a:pathLst>
                <a:path w="9569" h="6199" extrusionOk="0">
                  <a:moveTo>
                    <a:pt x="9092" y="1"/>
                  </a:moveTo>
                  <a:cubicBezTo>
                    <a:pt x="9083" y="1"/>
                    <a:pt x="9074" y="2"/>
                    <a:pt x="9064" y="5"/>
                  </a:cubicBezTo>
                  <a:cubicBezTo>
                    <a:pt x="9016" y="20"/>
                    <a:pt x="8991" y="71"/>
                    <a:pt x="9006" y="119"/>
                  </a:cubicBezTo>
                  <a:cubicBezTo>
                    <a:pt x="9062" y="295"/>
                    <a:pt x="9112" y="474"/>
                    <a:pt x="9156" y="650"/>
                  </a:cubicBezTo>
                  <a:cubicBezTo>
                    <a:pt x="9165" y="693"/>
                    <a:pt x="9202" y="721"/>
                    <a:pt x="9243" y="721"/>
                  </a:cubicBezTo>
                  <a:cubicBezTo>
                    <a:pt x="9251" y="721"/>
                    <a:pt x="9258" y="719"/>
                    <a:pt x="9266" y="718"/>
                  </a:cubicBezTo>
                  <a:cubicBezTo>
                    <a:pt x="9315" y="705"/>
                    <a:pt x="9345" y="655"/>
                    <a:pt x="9334" y="606"/>
                  </a:cubicBezTo>
                  <a:cubicBezTo>
                    <a:pt x="9286" y="426"/>
                    <a:pt x="9236" y="242"/>
                    <a:pt x="9179" y="63"/>
                  </a:cubicBezTo>
                  <a:cubicBezTo>
                    <a:pt x="9166" y="25"/>
                    <a:pt x="9131" y="1"/>
                    <a:pt x="9092" y="1"/>
                  </a:cubicBezTo>
                  <a:close/>
                  <a:moveTo>
                    <a:pt x="2037" y="1118"/>
                  </a:moveTo>
                  <a:cubicBezTo>
                    <a:pt x="2033" y="1118"/>
                    <a:pt x="2028" y="1118"/>
                    <a:pt x="2024" y="1119"/>
                  </a:cubicBezTo>
                  <a:cubicBezTo>
                    <a:pt x="1868" y="1142"/>
                    <a:pt x="1709" y="1197"/>
                    <a:pt x="1549" y="1283"/>
                  </a:cubicBezTo>
                  <a:cubicBezTo>
                    <a:pt x="1523" y="1298"/>
                    <a:pt x="1497" y="1312"/>
                    <a:pt x="1473" y="1326"/>
                  </a:cubicBezTo>
                  <a:cubicBezTo>
                    <a:pt x="1427" y="1351"/>
                    <a:pt x="1413" y="1406"/>
                    <a:pt x="1438" y="1449"/>
                  </a:cubicBezTo>
                  <a:cubicBezTo>
                    <a:pt x="1454" y="1478"/>
                    <a:pt x="1484" y="1494"/>
                    <a:pt x="1517" y="1494"/>
                  </a:cubicBezTo>
                  <a:cubicBezTo>
                    <a:pt x="1533" y="1494"/>
                    <a:pt x="1547" y="1491"/>
                    <a:pt x="1563" y="1485"/>
                  </a:cubicBezTo>
                  <a:cubicBezTo>
                    <a:pt x="1589" y="1471"/>
                    <a:pt x="1612" y="1457"/>
                    <a:pt x="1637" y="1444"/>
                  </a:cubicBezTo>
                  <a:cubicBezTo>
                    <a:pt x="1776" y="1366"/>
                    <a:pt x="1917" y="1319"/>
                    <a:pt x="2050" y="1299"/>
                  </a:cubicBezTo>
                  <a:cubicBezTo>
                    <a:pt x="2100" y="1292"/>
                    <a:pt x="2134" y="1245"/>
                    <a:pt x="2127" y="1195"/>
                  </a:cubicBezTo>
                  <a:cubicBezTo>
                    <a:pt x="2121" y="1149"/>
                    <a:pt x="2080" y="1118"/>
                    <a:pt x="2037" y="1118"/>
                  </a:cubicBezTo>
                  <a:close/>
                  <a:moveTo>
                    <a:pt x="2581" y="1177"/>
                  </a:moveTo>
                  <a:cubicBezTo>
                    <a:pt x="2544" y="1177"/>
                    <a:pt x="2510" y="1200"/>
                    <a:pt x="2496" y="1236"/>
                  </a:cubicBezTo>
                  <a:cubicBezTo>
                    <a:pt x="2479" y="1283"/>
                    <a:pt x="2502" y="1335"/>
                    <a:pt x="2549" y="1352"/>
                  </a:cubicBezTo>
                  <a:cubicBezTo>
                    <a:pt x="2698" y="1408"/>
                    <a:pt x="2843" y="1498"/>
                    <a:pt x="2995" y="1627"/>
                  </a:cubicBezTo>
                  <a:cubicBezTo>
                    <a:pt x="3013" y="1641"/>
                    <a:pt x="3033" y="1648"/>
                    <a:pt x="3053" y="1648"/>
                  </a:cubicBezTo>
                  <a:cubicBezTo>
                    <a:pt x="3079" y="1648"/>
                    <a:pt x="3106" y="1637"/>
                    <a:pt x="3122" y="1616"/>
                  </a:cubicBezTo>
                  <a:cubicBezTo>
                    <a:pt x="3154" y="1577"/>
                    <a:pt x="3149" y="1520"/>
                    <a:pt x="3111" y="1487"/>
                  </a:cubicBezTo>
                  <a:cubicBezTo>
                    <a:pt x="2943" y="1345"/>
                    <a:pt x="2780" y="1245"/>
                    <a:pt x="2612" y="1183"/>
                  </a:cubicBezTo>
                  <a:cubicBezTo>
                    <a:pt x="2602" y="1179"/>
                    <a:pt x="2591" y="1177"/>
                    <a:pt x="2581" y="1177"/>
                  </a:cubicBezTo>
                  <a:close/>
                  <a:moveTo>
                    <a:pt x="9361" y="1084"/>
                  </a:moveTo>
                  <a:cubicBezTo>
                    <a:pt x="9356" y="1084"/>
                    <a:pt x="9351" y="1085"/>
                    <a:pt x="9345" y="1086"/>
                  </a:cubicBezTo>
                  <a:cubicBezTo>
                    <a:pt x="9295" y="1094"/>
                    <a:pt x="9264" y="1142"/>
                    <a:pt x="9272" y="1192"/>
                  </a:cubicBezTo>
                  <a:cubicBezTo>
                    <a:pt x="9306" y="1376"/>
                    <a:pt x="9331" y="1560"/>
                    <a:pt x="9351" y="1737"/>
                  </a:cubicBezTo>
                  <a:cubicBezTo>
                    <a:pt x="9354" y="1784"/>
                    <a:pt x="9394" y="1817"/>
                    <a:pt x="9441" y="1817"/>
                  </a:cubicBezTo>
                  <a:lnTo>
                    <a:pt x="9451" y="1817"/>
                  </a:lnTo>
                  <a:cubicBezTo>
                    <a:pt x="9501" y="1813"/>
                    <a:pt x="9537" y="1767"/>
                    <a:pt x="9531" y="1717"/>
                  </a:cubicBezTo>
                  <a:cubicBezTo>
                    <a:pt x="9513" y="1537"/>
                    <a:pt x="9485" y="1348"/>
                    <a:pt x="9451" y="1159"/>
                  </a:cubicBezTo>
                  <a:cubicBezTo>
                    <a:pt x="9443" y="1114"/>
                    <a:pt x="9404" y="1084"/>
                    <a:pt x="9361" y="1084"/>
                  </a:cubicBezTo>
                  <a:close/>
                  <a:moveTo>
                    <a:pt x="1059" y="1632"/>
                  </a:moveTo>
                  <a:cubicBezTo>
                    <a:pt x="1039" y="1632"/>
                    <a:pt x="1018" y="1639"/>
                    <a:pt x="1002" y="1653"/>
                  </a:cubicBezTo>
                  <a:cubicBezTo>
                    <a:pt x="853" y="1779"/>
                    <a:pt x="718" y="1918"/>
                    <a:pt x="602" y="2068"/>
                  </a:cubicBezTo>
                  <a:cubicBezTo>
                    <a:pt x="572" y="2108"/>
                    <a:pt x="579" y="2165"/>
                    <a:pt x="618" y="2195"/>
                  </a:cubicBezTo>
                  <a:cubicBezTo>
                    <a:pt x="635" y="2210"/>
                    <a:pt x="654" y="2215"/>
                    <a:pt x="674" y="2215"/>
                  </a:cubicBezTo>
                  <a:cubicBezTo>
                    <a:pt x="701" y="2215"/>
                    <a:pt x="727" y="2203"/>
                    <a:pt x="747" y="2181"/>
                  </a:cubicBezTo>
                  <a:cubicBezTo>
                    <a:pt x="854" y="2041"/>
                    <a:pt x="980" y="1910"/>
                    <a:pt x="1119" y="1793"/>
                  </a:cubicBezTo>
                  <a:cubicBezTo>
                    <a:pt x="1159" y="1759"/>
                    <a:pt x="1162" y="1701"/>
                    <a:pt x="1130" y="1664"/>
                  </a:cubicBezTo>
                  <a:cubicBezTo>
                    <a:pt x="1111" y="1643"/>
                    <a:pt x="1085" y="1632"/>
                    <a:pt x="1059" y="1632"/>
                  </a:cubicBezTo>
                  <a:close/>
                  <a:moveTo>
                    <a:pt x="3443" y="1863"/>
                  </a:moveTo>
                  <a:cubicBezTo>
                    <a:pt x="3422" y="1863"/>
                    <a:pt x="3401" y="1870"/>
                    <a:pt x="3384" y="1885"/>
                  </a:cubicBezTo>
                  <a:cubicBezTo>
                    <a:pt x="3346" y="1916"/>
                    <a:pt x="3340" y="1973"/>
                    <a:pt x="3373" y="2014"/>
                  </a:cubicBezTo>
                  <a:cubicBezTo>
                    <a:pt x="3480" y="2140"/>
                    <a:pt x="3588" y="2286"/>
                    <a:pt x="3704" y="2453"/>
                  </a:cubicBezTo>
                  <a:cubicBezTo>
                    <a:pt x="3722" y="2479"/>
                    <a:pt x="3751" y="2493"/>
                    <a:pt x="3779" y="2493"/>
                  </a:cubicBezTo>
                  <a:cubicBezTo>
                    <a:pt x="3797" y="2493"/>
                    <a:pt x="3815" y="2489"/>
                    <a:pt x="3830" y="2475"/>
                  </a:cubicBezTo>
                  <a:cubicBezTo>
                    <a:pt x="3871" y="2446"/>
                    <a:pt x="3881" y="2389"/>
                    <a:pt x="3852" y="2347"/>
                  </a:cubicBezTo>
                  <a:cubicBezTo>
                    <a:pt x="3734" y="2175"/>
                    <a:pt x="3623" y="2028"/>
                    <a:pt x="3513" y="1895"/>
                  </a:cubicBezTo>
                  <a:cubicBezTo>
                    <a:pt x="3495" y="1874"/>
                    <a:pt x="3469" y="1863"/>
                    <a:pt x="3443" y="1863"/>
                  </a:cubicBezTo>
                  <a:close/>
                  <a:moveTo>
                    <a:pt x="9478" y="2192"/>
                  </a:moveTo>
                  <a:cubicBezTo>
                    <a:pt x="9477" y="2192"/>
                    <a:pt x="9475" y="2192"/>
                    <a:pt x="9474" y="2193"/>
                  </a:cubicBezTo>
                  <a:cubicBezTo>
                    <a:pt x="9424" y="2194"/>
                    <a:pt x="9382" y="2236"/>
                    <a:pt x="9385" y="2286"/>
                  </a:cubicBezTo>
                  <a:cubicBezTo>
                    <a:pt x="9387" y="2329"/>
                    <a:pt x="9387" y="2373"/>
                    <a:pt x="9387" y="2416"/>
                  </a:cubicBezTo>
                  <a:cubicBezTo>
                    <a:pt x="9387" y="2559"/>
                    <a:pt x="9381" y="2698"/>
                    <a:pt x="9371" y="2834"/>
                  </a:cubicBezTo>
                  <a:cubicBezTo>
                    <a:pt x="9367" y="2884"/>
                    <a:pt x="9405" y="2930"/>
                    <a:pt x="9455" y="2933"/>
                  </a:cubicBezTo>
                  <a:lnTo>
                    <a:pt x="9461" y="2933"/>
                  </a:lnTo>
                  <a:cubicBezTo>
                    <a:pt x="9510" y="2933"/>
                    <a:pt x="9550" y="2897"/>
                    <a:pt x="9553" y="2848"/>
                  </a:cubicBezTo>
                  <a:cubicBezTo>
                    <a:pt x="9564" y="2708"/>
                    <a:pt x="9569" y="2562"/>
                    <a:pt x="9569" y="2416"/>
                  </a:cubicBezTo>
                  <a:cubicBezTo>
                    <a:pt x="9569" y="2372"/>
                    <a:pt x="9567" y="2326"/>
                    <a:pt x="9567" y="2281"/>
                  </a:cubicBezTo>
                  <a:cubicBezTo>
                    <a:pt x="9566" y="2233"/>
                    <a:pt x="9521" y="2192"/>
                    <a:pt x="9478" y="2192"/>
                  </a:cubicBezTo>
                  <a:close/>
                  <a:moveTo>
                    <a:pt x="383" y="2506"/>
                  </a:moveTo>
                  <a:cubicBezTo>
                    <a:pt x="349" y="2506"/>
                    <a:pt x="317" y="2525"/>
                    <a:pt x="301" y="2558"/>
                  </a:cubicBezTo>
                  <a:cubicBezTo>
                    <a:pt x="221" y="2727"/>
                    <a:pt x="157" y="2910"/>
                    <a:pt x="108" y="3099"/>
                  </a:cubicBezTo>
                  <a:cubicBezTo>
                    <a:pt x="95" y="3149"/>
                    <a:pt x="127" y="3198"/>
                    <a:pt x="174" y="3211"/>
                  </a:cubicBezTo>
                  <a:cubicBezTo>
                    <a:pt x="181" y="3213"/>
                    <a:pt x="188" y="3213"/>
                    <a:pt x="195" y="3213"/>
                  </a:cubicBezTo>
                  <a:cubicBezTo>
                    <a:pt x="237" y="3213"/>
                    <a:pt x="273" y="3188"/>
                    <a:pt x="286" y="3145"/>
                  </a:cubicBezTo>
                  <a:cubicBezTo>
                    <a:pt x="330" y="2966"/>
                    <a:pt x="392" y="2794"/>
                    <a:pt x="466" y="2636"/>
                  </a:cubicBezTo>
                  <a:cubicBezTo>
                    <a:pt x="488" y="2589"/>
                    <a:pt x="467" y="2536"/>
                    <a:pt x="423" y="2515"/>
                  </a:cubicBezTo>
                  <a:cubicBezTo>
                    <a:pt x="410" y="2509"/>
                    <a:pt x="397" y="2506"/>
                    <a:pt x="383" y="2506"/>
                  </a:cubicBezTo>
                  <a:close/>
                  <a:moveTo>
                    <a:pt x="4081" y="2780"/>
                  </a:moveTo>
                  <a:cubicBezTo>
                    <a:pt x="4064" y="2780"/>
                    <a:pt x="4048" y="2784"/>
                    <a:pt x="4033" y="2794"/>
                  </a:cubicBezTo>
                  <a:cubicBezTo>
                    <a:pt x="3993" y="2820"/>
                    <a:pt x="3978" y="2876"/>
                    <a:pt x="4004" y="2919"/>
                  </a:cubicBezTo>
                  <a:cubicBezTo>
                    <a:pt x="4102" y="3075"/>
                    <a:pt x="4198" y="3235"/>
                    <a:pt x="4293" y="3397"/>
                  </a:cubicBezTo>
                  <a:cubicBezTo>
                    <a:pt x="4311" y="3425"/>
                    <a:pt x="4341" y="3441"/>
                    <a:pt x="4372" y="3441"/>
                  </a:cubicBezTo>
                  <a:cubicBezTo>
                    <a:pt x="4388" y="3441"/>
                    <a:pt x="4404" y="3438"/>
                    <a:pt x="4417" y="3428"/>
                  </a:cubicBezTo>
                  <a:cubicBezTo>
                    <a:pt x="4460" y="3402"/>
                    <a:pt x="4474" y="3347"/>
                    <a:pt x="4448" y="3304"/>
                  </a:cubicBezTo>
                  <a:cubicBezTo>
                    <a:pt x="4352" y="3140"/>
                    <a:pt x="4255" y="2977"/>
                    <a:pt x="4159" y="2823"/>
                  </a:cubicBezTo>
                  <a:cubicBezTo>
                    <a:pt x="4141" y="2796"/>
                    <a:pt x="4111" y="2780"/>
                    <a:pt x="4081" y="2780"/>
                  </a:cubicBezTo>
                  <a:close/>
                  <a:moveTo>
                    <a:pt x="9389" y="3305"/>
                  </a:moveTo>
                  <a:cubicBezTo>
                    <a:pt x="9346" y="3305"/>
                    <a:pt x="9308" y="3334"/>
                    <a:pt x="9301" y="3378"/>
                  </a:cubicBezTo>
                  <a:cubicBezTo>
                    <a:pt x="9265" y="3560"/>
                    <a:pt x="9219" y="3739"/>
                    <a:pt x="9163" y="3907"/>
                  </a:cubicBezTo>
                  <a:cubicBezTo>
                    <a:pt x="9146" y="3954"/>
                    <a:pt x="9172" y="4005"/>
                    <a:pt x="9221" y="4021"/>
                  </a:cubicBezTo>
                  <a:cubicBezTo>
                    <a:pt x="9229" y="4025"/>
                    <a:pt x="9241" y="4027"/>
                    <a:pt x="9249" y="4027"/>
                  </a:cubicBezTo>
                  <a:cubicBezTo>
                    <a:pt x="9286" y="4027"/>
                    <a:pt x="9322" y="4004"/>
                    <a:pt x="9335" y="3964"/>
                  </a:cubicBezTo>
                  <a:cubicBezTo>
                    <a:pt x="9394" y="3789"/>
                    <a:pt x="9443" y="3603"/>
                    <a:pt x="9478" y="3413"/>
                  </a:cubicBezTo>
                  <a:cubicBezTo>
                    <a:pt x="9488" y="3364"/>
                    <a:pt x="9457" y="3317"/>
                    <a:pt x="9407" y="3307"/>
                  </a:cubicBezTo>
                  <a:cubicBezTo>
                    <a:pt x="9401" y="3305"/>
                    <a:pt x="9395" y="3305"/>
                    <a:pt x="9389" y="3305"/>
                  </a:cubicBezTo>
                  <a:close/>
                  <a:moveTo>
                    <a:pt x="106" y="3585"/>
                  </a:moveTo>
                  <a:cubicBezTo>
                    <a:pt x="59" y="3585"/>
                    <a:pt x="18" y="3621"/>
                    <a:pt x="15" y="3669"/>
                  </a:cubicBezTo>
                  <a:cubicBezTo>
                    <a:pt x="6" y="3778"/>
                    <a:pt x="1" y="3892"/>
                    <a:pt x="1" y="4007"/>
                  </a:cubicBezTo>
                  <a:cubicBezTo>
                    <a:pt x="1" y="4084"/>
                    <a:pt x="2" y="4161"/>
                    <a:pt x="6" y="4237"/>
                  </a:cubicBezTo>
                  <a:cubicBezTo>
                    <a:pt x="9" y="4286"/>
                    <a:pt x="49" y="4323"/>
                    <a:pt x="98" y="4323"/>
                  </a:cubicBezTo>
                  <a:cubicBezTo>
                    <a:pt x="100" y="4323"/>
                    <a:pt x="101" y="4323"/>
                    <a:pt x="102" y="4326"/>
                  </a:cubicBezTo>
                  <a:cubicBezTo>
                    <a:pt x="152" y="4323"/>
                    <a:pt x="191" y="4280"/>
                    <a:pt x="188" y="4230"/>
                  </a:cubicBezTo>
                  <a:cubicBezTo>
                    <a:pt x="185" y="4157"/>
                    <a:pt x="184" y="4084"/>
                    <a:pt x="184" y="4008"/>
                  </a:cubicBezTo>
                  <a:cubicBezTo>
                    <a:pt x="184" y="3898"/>
                    <a:pt x="187" y="3789"/>
                    <a:pt x="195" y="3685"/>
                  </a:cubicBezTo>
                  <a:cubicBezTo>
                    <a:pt x="201" y="3634"/>
                    <a:pt x="164" y="3590"/>
                    <a:pt x="114" y="3586"/>
                  </a:cubicBezTo>
                  <a:cubicBezTo>
                    <a:pt x="111" y="3586"/>
                    <a:pt x="109" y="3585"/>
                    <a:pt x="106" y="3585"/>
                  </a:cubicBezTo>
                  <a:close/>
                  <a:moveTo>
                    <a:pt x="4656" y="3740"/>
                  </a:moveTo>
                  <a:cubicBezTo>
                    <a:pt x="4640" y="3740"/>
                    <a:pt x="4624" y="3745"/>
                    <a:pt x="4610" y="3753"/>
                  </a:cubicBezTo>
                  <a:cubicBezTo>
                    <a:pt x="4567" y="3779"/>
                    <a:pt x="4553" y="3835"/>
                    <a:pt x="4577" y="3878"/>
                  </a:cubicBezTo>
                  <a:cubicBezTo>
                    <a:pt x="4671" y="4041"/>
                    <a:pt x="4769" y="4201"/>
                    <a:pt x="4865" y="4359"/>
                  </a:cubicBezTo>
                  <a:cubicBezTo>
                    <a:pt x="4882" y="4386"/>
                    <a:pt x="4912" y="4402"/>
                    <a:pt x="4942" y="4402"/>
                  </a:cubicBezTo>
                  <a:cubicBezTo>
                    <a:pt x="4959" y="4402"/>
                    <a:pt x="4976" y="4399"/>
                    <a:pt x="4991" y="4388"/>
                  </a:cubicBezTo>
                  <a:cubicBezTo>
                    <a:pt x="5034" y="4362"/>
                    <a:pt x="5048" y="4306"/>
                    <a:pt x="5021" y="4263"/>
                  </a:cubicBezTo>
                  <a:cubicBezTo>
                    <a:pt x="4925" y="4107"/>
                    <a:pt x="4829" y="3947"/>
                    <a:pt x="4734" y="3785"/>
                  </a:cubicBezTo>
                  <a:cubicBezTo>
                    <a:pt x="4716" y="3756"/>
                    <a:pt x="4687" y="3740"/>
                    <a:pt x="4656" y="3740"/>
                  </a:cubicBezTo>
                  <a:close/>
                  <a:moveTo>
                    <a:pt x="9034" y="4360"/>
                  </a:moveTo>
                  <a:cubicBezTo>
                    <a:pt x="9001" y="4360"/>
                    <a:pt x="8970" y="4378"/>
                    <a:pt x="8954" y="4409"/>
                  </a:cubicBezTo>
                  <a:cubicBezTo>
                    <a:pt x="8871" y="4572"/>
                    <a:pt x="8777" y="4730"/>
                    <a:pt x="8671" y="4874"/>
                  </a:cubicBezTo>
                  <a:cubicBezTo>
                    <a:pt x="8642" y="4916"/>
                    <a:pt x="8651" y="4973"/>
                    <a:pt x="8692" y="5002"/>
                  </a:cubicBezTo>
                  <a:cubicBezTo>
                    <a:pt x="8708" y="5015"/>
                    <a:pt x="8728" y="5021"/>
                    <a:pt x="8745" y="5021"/>
                  </a:cubicBezTo>
                  <a:cubicBezTo>
                    <a:pt x="8775" y="5021"/>
                    <a:pt x="8801" y="5006"/>
                    <a:pt x="8817" y="4980"/>
                  </a:cubicBezTo>
                  <a:cubicBezTo>
                    <a:pt x="8928" y="4827"/>
                    <a:pt x="9029" y="4664"/>
                    <a:pt x="9115" y="4492"/>
                  </a:cubicBezTo>
                  <a:cubicBezTo>
                    <a:pt x="9138" y="4448"/>
                    <a:pt x="9120" y="4393"/>
                    <a:pt x="9076" y="4370"/>
                  </a:cubicBezTo>
                  <a:cubicBezTo>
                    <a:pt x="9062" y="4364"/>
                    <a:pt x="9048" y="4360"/>
                    <a:pt x="9034" y="4360"/>
                  </a:cubicBezTo>
                  <a:close/>
                  <a:moveTo>
                    <a:pt x="5247" y="4689"/>
                  </a:moveTo>
                  <a:cubicBezTo>
                    <a:pt x="5229" y="4689"/>
                    <a:pt x="5211" y="4694"/>
                    <a:pt x="5196" y="4705"/>
                  </a:cubicBezTo>
                  <a:cubicBezTo>
                    <a:pt x="5154" y="4734"/>
                    <a:pt x="5143" y="4791"/>
                    <a:pt x="5171" y="4831"/>
                  </a:cubicBezTo>
                  <a:cubicBezTo>
                    <a:pt x="5290" y="5006"/>
                    <a:pt x="5399" y="5154"/>
                    <a:pt x="5508" y="5288"/>
                  </a:cubicBezTo>
                  <a:cubicBezTo>
                    <a:pt x="5526" y="5311"/>
                    <a:pt x="5551" y="5323"/>
                    <a:pt x="5578" y="5323"/>
                  </a:cubicBezTo>
                  <a:cubicBezTo>
                    <a:pt x="5598" y="5323"/>
                    <a:pt x="5618" y="5317"/>
                    <a:pt x="5635" y="5300"/>
                  </a:cubicBezTo>
                  <a:cubicBezTo>
                    <a:pt x="5675" y="5268"/>
                    <a:pt x="5682" y="5211"/>
                    <a:pt x="5649" y="5172"/>
                  </a:cubicBezTo>
                  <a:cubicBezTo>
                    <a:pt x="5544" y="5042"/>
                    <a:pt x="5436" y="4896"/>
                    <a:pt x="5322" y="4728"/>
                  </a:cubicBezTo>
                  <a:cubicBezTo>
                    <a:pt x="5304" y="4703"/>
                    <a:pt x="5275" y="4689"/>
                    <a:pt x="5247" y="4689"/>
                  </a:cubicBezTo>
                  <a:close/>
                  <a:moveTo>
                    <a:pt x="161" y="4697"/>
                  </a:moveTo>
                  <a:cubicBezTo>
                    <a:pt x="156" y="4697"/>
                    <a:pt x="150" y="4697"/>
                    <a:pt x="144" y="4698"/>
                  </a:cubicBezTo>
                  <a:cubicBezTo>
                    <a:pt x="94" y="4705"/>
                    <a:pt x="59" y="4751"/>
                    <a:pt x="69" y="4801"/>
                  </a:cubicBezTo>
                  <a:cubicBezTo>
                    <a:pt x="100" y="4985"/>
                    <a:pt x="138" y="5171"/>
                    <a:pt x="187" y="5357"/>
                  </a:cubicBezTo>
                  <a:cubicBezTo>
                    <a:pt x="198" y="5397"/>
                    <a:pt x="234" y="5424"/>
                    <a:pt x="274" y="5424"/>
                  </a:cubicBezTo>
                  <a:cubicBezTo>
                    <a:pt x="281" y="5424"/>
                    <a:pt x="289" y="5423"/>
                    <a:pt x="297" y="5420"/>
                  </a:cubicBezTo>
                  <a:cubicBezTo>
                    <a:pt x="346" y="5409"/>
                    <a:pt x="374" y="5358"/>
                    <a:pt x="363" y="5310"/>
                  </a:cubicBezTo>
                  <a:cubicBezTo>
                    <a:pt x="316" y="5131"/>
                    <a:pt x="277" y="4950"/>
                    <a:pt x="248" y="4773"/>
                  </a:cubicBezTo>
                  <a:cubicBezTo>
                    <a:pt x="242" y="4729"/>
                    <a:pt x="205" y="4697"/>
                    <a:pt x="161" y="4697"/>
                  </a:cubicBezTo>
                  <a:close/>
                  <a:moveTo>
                    <a:pt x="8384" y="5263"/>
                  </a:moveTo>
                  <a:cubicBezTo>
                    <a:pt x="8361" y="5263"/>
                    <a:pt x="8338" y="5272"/>
                    <a:pt x="8320" y="5290"/>
                  </a:cubicBezTo>
                  <a:cubicBezTo>
                    <a:pt x="8194" y="5417"/>
                    <a:pt x="8056" y="5537"/>
                    <a:pt x="7910" y="5648"/>
                  </a:cubicBezTo>
                  <a:cubicBezTo>
                    <a:pt x="7870" y="5679"/>
                    <a:pt x="7862" y="5736"/>
                    <a:pt x="7892" y="5775"/>
                  </a:cubicBezTo>
                  <a:cubicBezTo>
                    <a:pt x="7910" y="5798"/>
                    <a:pt x="7939" y="5811"/>
                    <a:pt x="7966" y="5811"/>
                  </a:cubicBezTo>
                  <a:cubicBezTo>
                    <a:pt x="7985" y="5811"/>
                    <a:pt x="8003" y="5805"/>
                    <a:pt x="8019" y="5792"/>
                  </a:cubicBezTo>
                  <a:cubicBezTo>
                    <a:pt x="8172" y="5679"/>
                    <a:pt x="8318" y="5552"/>
                    <a:pt x="8449" y="5419"/>
                  </a:cubicBezTo>
                  <a:cubicBezTo>
                    <a:pt x="8485" y="5383"/>
                    <a:pt x="8485" y="5325"/>
                    <a:pt x="8449" y="5290"/>
                  </a:cubicBezTo>
                  <a:cubicBezTo>
                    <a:pt x="8431" y="5272"/>
                    <a:pt x="8408" y="5263"/>
                    <a:pt x="8384" y="5263"/>
                  </a:cubicBezTo>
                  <a:close/>
                  <a:moveTo>
                    <a:pt x="5955" y="5548"/>
                  </a:moveTo>
                  <a:cubicBezTo>
                    <a:pt x="5931" y="5548"/>
                    <a:pt x="5907" y="5558"/>
                    <a:pt x="5890" y="5577"/>
                  </a:cubicBezTo>
                  <a:cubicBezTo>
                    <a:pt x="5856" y="5616"/>
                    <a:pt x="5857" y="5673"/>
                    <a:pt x="5894" y="5706"/>
                  </a:cubicBezTo>
                  <a:cubicBezTo>
                    <a:pt x="6052" y="5850"/>
                    <a:pt x="6209" y="5966"/>
                    <a:pt x="6367" y="6043"/>
                  </a:cubicBezTo>
                  <a:cubicBezTo>
                    <a:pt x="6380" y="6051"/>
                    <a:pt x="6394" y="6054"/>
                    <a:pt x="6408" y="6054"/>
                  </a:cubicBezTo>
                  <a:cubicBezTo>
                    <a:pt x="6443" y="6054"/>
                    <a:pt x="6474" y="6037"/>
                    <a:pt x="6489" y="6003"/>
                  </a:cubicBezTo>
                  <a:cubicBezTo>
                    <a:pt x="6513" y="5957"/>
                    <a:pt x="6494" y="5904"/>
                    <a:pt x="6450" y="5881"/>
                  </a:cubicBezTo>
                  <a:cubicBezTo>
                    <a:pt x="6308" y="5809"/>
                    <a:pt x="6164" y="5705"/>
                    <a:pt x="6019" y="5573"/>
                  </a:cubicBezTo>
                  <a:cubicBezTo>
                    <a:pt x="6000" y="5557"/>
                    <a:pt x="5977" y="5548"/>
                    <a:pt x="5955" y="5548"/>
                  </a:cubicBezTo>
                  <a:close/>
                  <a:moveTo>
                    <a:pt x="7484" y="5913"/>
                  </a:moveTo>
                  <a:cubicBezTo>
                    <a:pt x="7473" y="5913"/>
                    <a:pt x="7462" y="5915"/>
                    <a:pt x="7451" y="5920"/>
                  </a:cubicBezTo>
                  <a:cubicBezTo>
                    <a:pt x="7290" y="5984"/>
                    <a:pt x="7133" y="6019"/>
                    <a:pt x="6980" y="6019"/>
                  </a:cubicBezTo>
                  <a:lnTo>
                    <a:pt x="6944" y="6019"/>
                  </a:lnTo>
                  <a:cubicBezTo>
                    <a:pt x="6942" y="6018"/>
                    <a:pt x="6941" y="6018"/>
                    <a:pt x="6939" y="6018"/>
                  </a:cubicBezTo>
                  <a:cubicBezTo>
                    <a:pt x="6892" y="6018"/>
                    <a:pt x="6852" y="6057"/>
                    <a:pt x="6851" y="6106"/>
                  </a:cubicBezTo>
                  <a:cubicBezTo>
                    <a:pt x="6849" y="6156"/>
                    <a:pt x="6888" y="6197"/>
                    <a:pt x="6938" y="6199"/>
                  </a:cubicBezTo>
                  <a:lnTo>
                    <a:pt x="6981" y="6199"/>
                  </a:lnTo>
                  <a:cubicBezTo>
                    <a:pt x="7157" y="6199"/>
                    <a:pt x="7339" y="6162"/>
                    <a:pt x="7518" y="6089"/>
                  </a:cubicBezTo>
                  <a:cubicBezTo>
                    <a:pt x="7565" y="6070"/>
                    <a:pt x="7588" y="6017"/>
                    <a:pt x="7568" y="5970"/>
                  </a:cubicBezTo>
                  <a:cubicBezTo>
                    <a:pt x="7555" y="5935"/>
                    <a:pt x="7520" y="5913"/>
                    <a:pt x="7484" y="5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6"/>
            <p:cNvSpPr/>
            <p:nvPr/>
          </p:nvSpPr>
          <p:spPr>
            <a:xfrm>
              <a:off x="3114180" y="4290079"/>
              <a:ext cx="9901" cy="13665"/>
            </a:xfrm>
            <a:custGeom>
              <a:avLst/>
              <a:gdLst/>
              <a:ahLst/>
              <a:cxnLst/>
              <a:rect l="l" t="t" r="r" b="b"/>
              <a:pathLst>
                <a:path w="313" h="432" extrusionOk="0">
                  <a:moveTo>
                    <a:pt x="106" y="1"/>
                  </a:moveTo>
                  <a:cubicBezTo>
                    <a:pt x="93" y="1"/>
                    <a:pt x="80" y="4"/>
                    <a:pt x="68" y="10"/>
                  </a:cubicBezTo>
                  <a:cubicBezTo>
                    <a:pt x="21" y="30"/>
                    <a:pt x="1" y="85"/>
                    <a:pt x="22" y="130"/>
                  </a:cubicBezTo>
                  <a:cubicBezTo>
                    <a:pt x="22" y="130"/>
                    <a:pt x="64" y="220"/>
                    <a:pt x="125" y="375"/>
                  </a:cubicBezTo>
                  <a:cubicBezTo>
                    <a:pt x="140" y="410"/>
                    <a:pt x="172" y="432"/>
                    <a:pt x="208" y="432"/>
                  </a:cubicBezTo>
                  <a:cubicBezTo>
                    <a:pt x="220" y="432"/>
                    <a:pt x="231" y="431"/>
                    <a:pt x="243" y="429"/>
                  </a:cubicBezTo>
                  <a:cubicBezTo>
                    <a:pt x="290" y="410"/>
                    <a:pt x="313" y="357"/>
                    <a:pt x="294" y="310"/>
                  </a:cubicBezTo>
                  <a:cubicBezTo>
                    <a:pt x="230" y="146"/>
                    <a:pt x="187" y="55"/>
                    <a:pt x="187" y="55"/>
                  </a:cubicBezTo>
                  <a:cubicBezTo>
                    <a:pt x="173" y="21"/>
                    <a:pt x="141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6"/>
            <p:cNvSpPr/>
            <p:nvPr/>
          </p:nvSpPr>
          <p:spPr>
            <a:xfrm>
              <a:off x="2699477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2040" y="1"/>
                  </a:moveTo>
                  <a:cubicBezTo>
                    <a:pt x="1391" y="1"/>
                    <a:pt x="328" y="239"/>
                    <a:pt x="194" y="512"/>
                  </a:cubicBezTo>
                  <a:cubicBezTo>
                    <a:pt x="0" y="906"/>
                    <a:pt x="851" y="11825"/>
                    <a:pt x="968" y="12096"/>
                  </a:cubicBezTo>
                  <a:cubicBezTo>
                    <a:pt x="1018" y="12207"/>
                    <a:pt x="1247" y="12246"/>
                    <a:pt x="1552" y="12246"/>
                  </a:cubicBezTo>
                  <a:cubicBezTo>
                    <a:pt x="1992" y="12246"/>
                    <a:pt x="2590" y="12164"/>
                    <a:pt x="3037" y="12096"/>
                  </a:cubicBezTo>
                  <a:cubicBezTo>
                    <a:pt x="3796" y="11979"/>
                    <a:pt x="2542" y="156"/>
                    <a:pt x="2542" y="156"/>
                  </a:cubicBezTo>
                  <a:cubicBezTo>
                    <a:pt x="2531" y="47"/>
                    <a:pt x="2325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6"/>
            <p:cNvSpPr/>
            <p:nvPr/>
          </p:nvSpPr>
          <p:spPr>
            <a:xfrm>
              <a:off x="3159604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1756" y="1"/>
                  </a:moveTo>
                  <a:cubicBezTo>
                    <a:pt x="1471" y="1"/>
                    <a:pt x="1266" y="47"/>
                    <a:pt x="1255" y="156"/>
                  </a:cubicBezTo>
                  <a:cubicBezTo>
                    <a:pt x="1255" y="156"/>
                    <a:pt x="1" y="11979"/>
                    <a:pt x="760" y="12096"/>
                  </a:cubicBezTo>
                  <a:cubicBezTo>
                    <a:pt x="1207" y="12164"/>
                    <a:pt x="1805" y="12246"/>
                    <a:pt x="2245" y="12246"/>
                  </a:cubicBezTo>
                  <a:cubicBezTo>
                    <a:pt x="2550" y="12246"/>
                    <a:pt x="2779" y="12207"/>
                    <a:pt x="2829" y="12096"/>
                  </a:cubicBezTo>
                  <a:cubicBezTo>
                    <a:pt x="2946" y="11825"/>
                    <a:pt x="3797" y="906"/>
                    <a:pt x="3603" y="512"/>
                  </a:cubicBezTo>
                  <a:cubicBezTo>
                    <a:pt x="3469" y="239"/>
                    <a:pt x="2405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36"/>
          <p:cNvGrpSpPr/>
          <p:nvPr/>
        </p:nvGrpSpPr>
        <p:grpSpPr>
          <a:xfrm>
            <a:off x="293444" y="4173360"/>
            <a:ext cx="265681" cy="257583"/>
            <a:chOff x="1987619" y="2413322"/>
            <a:chExt cx="265681" cy="257583"/>
          </a:xfrm>
        </p:grpSpPr>
        <p:sp>
          <p:nvSpPr>
            <p:cNvPr id="6969" name="Google Shape;6969;p36"/>
            <p:cNvSpPr/>
            <p:nvPr/>
          </p:nvSpPr>
          <p:spPr>
            <a:xfrm>
              <a:off x="1987619" y="2413322"/>
              <a:ext cx="265681" cy="257583"/>
            </a:xfrm>
            <a:custGeom>
              <a:avLst/>
              <a:gdLst/>
              <a:ahLst/>
              <a:cxnLst/>
              <a:rect l="l" t="t" r="r" b="b"/>
              <a:pathLst>
                <a:path w="8399" h="8143" extrusionOk="0">
                  <a:moveTo>
                    <a:pt x="5865" y="1"/>
                  </a:moveTo>
                  <a:cubicBezTo>
                    <a:pt x="5855" y="1"/>
                    <a:pt x="5845" y="3"/>
                    <a:pt x="5834" y="8"/>
                  </a:cubicBezTo>
                  <a:cubicBezTo>
                    <a:pt x="5190" y="315"/>
                    <a:pt x="3677" y="2320"/>
                    <a:pt x="3677" y="2320"/>
                  </a:cubicBezTo>
                  <a:cubicBezTo>
                    <a:pt x="3677" y="2320"/>
                    <a:pt x="1208" y="1606"/>
                    <a:pt x="497" y="1606"/>
                  </a:cubicBezTo>
                  <a:cubicBezTo>
                    <a:pt x="423" y="1606"/>
                    <a:pt x="369" y="1614"/>
                    <a:pt x="337" y="1631"/>
                  </a:cubicBezTo>
                  <a:cubicBezTo>
                    <a:pt x="1" y="1805"/>
                    <a:pt x="2133" y="4187"/>
                    <a:pt x="2133" y="4187"/>
                  </a:cubicBezTo>
                  <a:cubicBezTo>
                    <a:pt x="2133" y="4187"/>
                    <a:pt x="81" y="6469"/>
                    <a:pt x="363" y="6544"/>
                  </a:cubicBezTo>
                  <a:cubicBezTo>
                    <a:pt x="376" y="6547"/>
                    <a:pt x="393" y="6548"/>
                    <a:pt x="415" y="6548"/>
                  </a:cubicBezTo>
                  <a:cubicBezTo>
                    <a:pt x="906" y="6548"/>
                    <a:pt x="3710" y="5825"/>
                    <a:pt x="3710" y="5825"/>
                  </a:cubicBezTo>
                  <a:cubicBezTo>
                    <a:pt x="3710" y="5825"/>
                    <a:pt x="5086" y="8142"/>
                    <a:pt x="5418" y="8142"/>
                  </a:cubicBezTo>
                  <a:cubicBezTo>
                    <a:pt x="5427" y="8142"/>
                    <a:pt x="5435" y="8140"/>
                    <a:pt x="5442" y="8137"/>
                  </a:cubicBezTo>
                  <a:cubicBezTo>
                    <a:pt x="5724" y="8011"/>
                    <a:pt x="5816" y="5458"/>
                    <a:pt x="5816" y="5458"/>
                  </a:cubicBezTo>
                  <a:cubicBezTo>
                    <a:pt x="5816" y="5458"/>
                    <a:pt x="8173" y="4951"/>
                    <a:pt x="8286" y="4715"/>
                  </a:cubicBezTo>
                  <a:cubicBezTo>
                    <a:pt x="8399" y="4479"/>
                    <a:pt x="5830" y="3246"/>
                    <a:pt x="5830" y="3246"/>
                  </a:cubicBezTo>
                  <a:cubicBezTo>
                    <a:pt x="5830" y="3246"/>
                    <a:pt x="6210" y="1"/>
                    <a:pt x="5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6"/>
            <p:cNvSpPr/>
            <p:nvPr/>
          </p:nvSpPr>
          <p:spPr>
            <a:xfrm>
              <a:off x="2152298" y="2442867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0"/>
                  </a:moveTo>
                  <a:cubicBezTo>
                    <a:pt x="223" y="0"/>
                    <a:pt x="0" y="588"/>
                    <a:pt x="101" y="588"/>
                  </a:cubicBezTo>
                  <a:cubicBezTo>
                    <a:pt x="106" y="588"/>
                    <a:pt x="113" y="586"/>
                    <a:pt x="120" y="582"/>
                  </a:cubicBezTo>
                  <a:cubicBezTo>
                    <a:pt x="239" y="525"/>
                    <a:pt x="395" y="62"/>
                    <a:pt x="395" y="62"/>
                  </a:cubicBezTo>
                  <a:cubicBezTo>
                    <a:pt x="383" y="19"/>
                    <a:pt x="365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6"/>
            <p:cNvSpPr/>
            <p:nvPr/>
          </p:nvSpPr>
          <p:spPr>
            <a:xfrm>
              <a:off x="2147205" y="2471273"/>
              <a:ext cx="12590" cy="18600"/>
            </a:xfrm>
            <a:custGeom>
              <a:avLst/>
              <a:gdLst/>
              <a:ahLst/>
              <a:cxnLst/>
              <a:rect l="l" t="t" r="r" b="b"/>
              <a:pathLst>
                <a:path w="398" h="588" extrusionOk="0">
                  <a:moveTo>
                    <a:pt x="345" y="1"/>
                  </a:moveTo>
                  <a:cubicBezTo>
                    <a:pt x="225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41" y="525"/>
                    <a:pt x="397" y="64"/>
                    <a:pt x="397" y="64"/>
                  </a:cubicBezTo>
                  <a:cubicBezTo>
                    <a:pt x="385" y="19"/>
                    <a:pt x="366" y="1"/>
                    <a:pt x="3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6"/>
            <p:cNvSpPr/>
            <p:nvPr/>
          </p:nvSpPr>
          <p:spPr>
            <a:xfrm>
              <a:off x="2153216" y="2491708"/>
              <a:ext cx="12495" cy="18600"/>
            </a:xfrm>
            <a:custGeom>
              <a:avLst/>
              <a:gdLst/>
              <a:ahLst/>
              <a:cxnLst/>
              <a:rect l="l" t="t" r="r" b="b"/>
              <a:pathLst>
                <a:path w="395" h="588" extrusionOk="0">
                  <a:moveTo>
                    <a:pt x="343" y="1"/>
                  </a:moveTo>
                  <a:cubicBezTo>
                    <a:pt x="223" y="1"/>
                    <a:pt x="0" y="587"/>
                    <a:pt x="100" y="587"/>
                  </a:cubicBezTo>
                  <a:cubicBezTo>
                    <a:pt x="106" y="587"/>
                    <a:pt x="112" y="586"/>
                    <a:pt x="120" y="582"/>
                  </a:cubicBezTo>
                  <a:cubicBezTo>
                    <a:pt x="239" y="525"/>
                    <a:pt x="395" y="63"/>
                    <a:pt x="395" y="63"/>
                  </a:cubicBezTo>
                  <a:cubicBezTo>
                    <a:pt x="382" y="19"/>
                    <a:pt x="364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2128953" y="2527484"/>
              <a:ext cx="20656" cy="13096"/>
            </a:xfrm>
            <a:custGeom>
              <a:avLst/>
              <a:gdLst/>
              <a:ahLst/>
              <a:cxnLst/>
              <a:rect l="l" t="t" r="r" b="b"/>
              <a:pathLst>
                <a:path w="653" h="414" extrusionOk="0">
                  <a:moveTo>
                    <a:pt x="599" y="0"/>
                  </a:moveTo>
                  <a:cubicBezTo>
                    <a:pt x="452" y="0"/>
                    <a:pt x="0" y="406"/>
                    <a:pt x="151" y="413"/>
                  </a:cubicBezTo>
                  <a:cubicBezTo>
                    <a:pt x="152" y="413"/>
                    <a:pt x="152" y="413"/>
                    <a:pt x="153" y="413"/>
                  </a:cubicBezTo>
                  <a:cubicBezTo>
                    <a:pt x="287" y="413"/>
                    <a:pt x="639" y="85"/>
                    <a:pt x="639" y="85"/>
                  </a:cubicBezTo>
                  <a:cubicBezTo>
                    <a:pt x="653" y="2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2146415" y="2545546"/>
              <a:ext cx="25148" cy="5662"/>
            </a:xfrm>
            <a:custGeom>
              <a:avLst/>
              <a:gdLst/>
              <a:ahLst/>
              <a:cxnLst/>
              <a:rect l="l" t="t" r="r" b="b"/>
              <a:pathLst>
                <a:path w="795" h="179" extrusionOk="0">
                  <a:moveTo>
                    <a:pt x="230" y="1"/>
                  </a:moveTo>
                  <a:cubicBezTo>
                    <a:pt x="99" y="1"/>
                    <a:pt x="1" y="23"/>
                    <a:pt x="48" y="73"/>
                  </a:cubicBezTo>
                  <a:cubicBezTo>
                    <a:pt x="139" y="168"/>
                    <a:pt x="625" y="179"/>
                    <a:pt x="625" y="179"/>
                  </a:cubicBezTo>
                  <a:cubicBezTo>
                    <a:pt x="794" y="69"/>
                    <a:pt x="461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2168336" y="2534032"/>
              <a:ext cx="24389" cy="5251"/>
            </a:xfrm>
            <a:custGeom>
              <a:avLst/>
              <a:gdLst/>
              <a:ahLst/>
              <a:cxnLst/>
              <a:rect l="l" t="t" r="r" b="b"/>
              <a:pathLst>
                <a:path w="771" h="166" extrusionOk="0">
                  <a:moveTo>
                    <a:pt x="519" y="0"/>
                  </a:moveTo>
                  <a:cubicBezTo>
                    <a:pt x="304" y="0"/>
                    <a:pt x="0" y="71"/>
                    <a:pt x="93" y="134"/>
                  </a:cubicBezTo>
                  <a:cubicBezTo>
                    <a:pt x="125" y="157"/>
                    <a:pt x="192" y="165"/>
                    <a:pt x="269" y="165"/>
                  </a:cubicBezTo>
                  <a:cubicBezTo>
                    <a:pt x="447" y="165"/>
                    <a:pt x="680" y="123"/>
                    <a:pt x="680" y="123"/>
                  </a:cubicBezTo>
                  <a:cubicBezTo>
                    <a:pt x="770" y="33"/>
                    <a:pt x="665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2171214" y="2565032"/>
              <a:ext cx="24832" cy="4935"/>
            </a:xfrm>
            <a:custGeom>
              <a:avLst/>
              <a:gdLst/>
              <a:ahLst/>
              <a:cxnLst/>
              <a:rect l="l" t="t" r="r" b="b"/>
              <a:pathLst>
                <a:path w="785" h="156" extrusionOk="0">
                  <a:moveTo>
                    <a:pt x="354" y="1"/>
                  </a:moveTo>
                  <a:cubicBezTo>
                    <a:pt x="173" y="1"/>
                    <a:pt x="1" y="34"/>
                    <a:pt x="66" y="92"/>
                  </a:cubicBezTo>
                  <a:cubicBezTo>
                    <a:pt x="124" y="145"/>
                    <a:pt x="321" y="156"/>
                    <a:pt x="470" y="156"/>
                  </a:cubicBezTo>
                  <a:cubicBezTo>
                    <a:pt x="571" y="156"/>
                    <a:pt x="650" y="151"/>
                    <a:pt x="650" y="151"/>
                  </a:cubicBezTo>
                  <a:cubicBezTo>
                    <a:pt x="785" y="46"/>
                    <a:pt x="564" y="1"/>
                    <a:pt x="3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2192155" y="2550955"/>
              <a:ext cx="25274" cy="6232"/>
            </a:xfrm>
            <a:custGeom>
              <a:avLst/>
              <a:gdLst/>
              <a:ahLst/>
              <a:cxnLst/>
              <a:rect l="l" t="t" r="r" b="b"/>
              <a:pathLst>
                <a:path w="799" h="197" extrusionOk="0">
                  <a:moveTo>
                    <a:pt x="185" y="1"/>
                  </a:moveTo>
                  <a:cubicBezTo>
                    <a:pt x="75" y="1"/>
                    <a:pt x="1" y="20"/>
                    <a:pt x="41" y="66"/>
                  </a:cubicBezTo>
                  <a:cubicBezTo>
                    <a:pt x="127" y="166"/>
                    <a:pt x="614" y="197"/>
                    <a:pt x="614" y="197"/>
                  </a:cubicBezTo>
                  <a:cubicBezTo>
                    <a:pt x="798" y="86"/>
                    <a:pt x="414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2142967" y="2559211"/>
              <a:ext cx="23851" cy="12020"/>
            </a:xfrm>
            <a:custGeom>
              <a:avLst/>
              <a:gdLst/>
              <a:ahLst/>
              <a:cxnLst/>
              <a:rect l="l" t="t" r="r" b="b"/>
              <a:pathLst>
                <a:path w="754" h="380" extrusionOk="0">
                  <a:moveTo>
                    <a:pt x="42" y="1"/>
                  </a:moveTo>
                  <a:cubicBezTo>
                    <a:pt x="14" y="1"/>
                    <a:pt x="0" y="13"/>
                    <a:pt x="10" y="41"/>
                  </a:cubicBezTo>
                  <a:cubicBezTo>
                    <a:pt x="53" y="166"/>
                    <a:pt x="491" y="379"/>
                    <a:pt x="491" y="379"/>
                  </a:cubicBezTo>
                  <a:cubicBezTo>
                    <a:pt x="754" y="340"/>
                    <a:pt x="191" y="1"/>
                    <a:pt x="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2129365" y="2567467"/>
              <a:ext cx="11388" cy="19739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82" y="0"/>
                  </a:moveTo>
                  <a:cubicBezTo>
                    <a:pt x="72" y="0"/>
                    <a:pt x="64" y="7"/>
                    <a:pt x="58" y="21"/>
                  </a:cubicBezTo>
                  <a:cubicBezTo>
                    <a:pt x="0" y="141"/>
                    <a:pt x="166" y="600"/>
                    <a:pt x="166" y="600"/>
                  </a:cubicBezTo>
                  <a:cubicBezTo>
                    <a:pt x="190" y="616"/>
                    <a:pt x="209" y="624"/>
                    <a:pt x="224" y="624"/>
                  </a:cubicBezTo>
                  <a:cubicBezTo>
                    <a:pt x="360" y="624"/>
                    <a:pt x="172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2154418" y="2588535"/>
              <a:ext cx="14614" cy="18473"/>
            </a:xfrm>
            <a:custGeom>
              <a:avLst/>
              <a:gdLst/>
              <a:ahLst/>
              <a:cxnLst/>
              <a:rect l="l" t="t" r="r" b="b"/>
              <a:pathLst>
                <a:path w="462" h="584" extrusionOk="0">
                  <a:moveTo>
                    <a:pt x="57" y="1"/>
                  </a:moveTo>
                  <a:cubicBezTo>
                    <a:pt x="46" y="1"/>
                    <a:pt x="37" y="9"/>
                    <a:pt x="33" y="27"/>
                  </a:cubicBezTo>
                  <a:cubicBezTo>
                    <a:pt x="0" y="155"/>
                    <a:pt x="255" y="571"/>
                    <a:pt x="255" y="571"/>
                  </a:cubicBezTo>
                  <a:cubicBezTo>
                    <a:pt x="275" y="580"/>
                    <a:pt x="292" y="584"/>
                    <a:pt x="305" y="584"/>
                  </a:cubicBezTo>
                  <a:cubicBezTo>
                    <a:pt x="461" y="584"/>
                    <a:pt x="15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2123323" y="2591730"/>
              <a:ext cx="12716" cy="19296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72" y="0"/>
                  </a:moveTo>
                  <a:cubicBezTo>
                    <a:pt x="62" y="0"/>
                    <a:pt x="54" y="7"/>
                    <a:pt x="48" y="23"/>
                  </a:cubicBezTo>
                  <a:cubicBezTo>
                    <a:pt x="1" y="148"/>
                    <a:pt x="203" y="590"/>
                    <a:pt x="203" y="590"/>
                  </a:cubicBezTo>
                  <a:cubicBezTo>
                    <a:pt x="225" y="604"/>
                    <a:pt x="244" y="610"/>
                    <a:pt x="258" y="610"/>
                  </a:cubicBezTo>
                  <a:cubicBezTo>
                    <a:pt x="402" y="610"/>
                    <a:pt x="165" y="0"/>
                    <a:pt x="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2146889" y="2612828"/>
              <a:ext cx="10692" cy="19897"/>
            </a:xfrm>
            <a:custGeom>
              <a:avLst/>
              <a:gdLst/>
              <a:ahLst/>
              <a:cxnLst/>
              <a:rect l="l" t="t" r="r" b="b"/>
              <a:pathLst>
                <a:path w="338" h="629" extrusionOk="0">
                  <a:moveTo>
                    <a:pt x="88" y="0"/>
                  </a:moveTo>
                  <a:cubicBezTo>
                    <a:pt x="79" y="0"/>
                    <a:pt x="71" y="7"/>
                    <a:pt x="63" y="20"/>
                  </a:cubicBezTo>
                  <a:cubicBezTo>
                    <a:pt x="0" y="136"/>
                    <a:pt x="148" y="602"/>
                    <a:pt x="148" y="602"/>
                  </a:cubicBezTo>
                  <a:cubicBezTo>
                    <a:pt x="171" y="620"/>
                    <a:pt x="190" y="628"/>
                    <a:pt x="205" y="628"/>
                  </a:cubicBezTo>
                  <a:cubicBezTo>
                    <a:pt x="338" y="628"/>
                    <a:pt x="177" y="0"/>
                    <a:pt x="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2102635" y="2562754"/>
              <a:ext cx="15721" cy="16923"/>
            </a:xfrm>
            <a:custGeom>
              <a:avLst/>
              <a:gdLst/>
              <a:ahLst/>
              <a:cxnLst/>
              <a:rect l="l" t="t" r="r" b="b"/>
              <a:pathLst>
                <a:path w="497" h="535" extrusionOk="0">
                  <a:moveTo>
                    <a:pt x="381" y="0"/>
                  </a:moveTo>
                  <a:cubicBezTo>
                    <a:pt x="377" y="0"/>
                    <a:pt x="372" y="1"/>
                    <a:pt x="367" y="3"/>
                  </a:cubicBezTo>
                  <a:cubicBezTo>
                    <a:pt x="238" y="38"/>
                    <a:pt x="0" y="462"/>
                    <a:pt x="0" y="462"/>
                  </a:cubicBezTo>
                  <a:cubicBezTo>
                    <a:pt x="5" y="513"/>
                    <a:pt x="22" y="534"/>
                    <a:pt x="47" y="534"/>
                  </a:cubicBezTo>
                  <a:cubicBezTo>
                    <a:pt x="172" y="534"/>
                    <a:pt x="496" y="0"/>
                    <a:pt x="3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2076443" y="2559939"/>
              <a:ext cx="22522" cy="10281"/>
            </a:xfrm>
            <a:custGeom>
              <a:avLst/>
              <a:gdLst/>
              <a:ahLst/>
              <a:cxnLst/>
              <a:rect l="l" t="t" r="r" b="b"/>
              <a:pathLst>
                <a:path w="712" h="325" extrusionOk="0">
                  <a:moveTo>
                    <a:pt x="548" y="0"/>
                  </a:moveTo>
                  <a:cubicBezTo>
                    <a:pt x="397" y="0"/>
                    <a:pt x="30" y="232"/>
                    <a:pt x="30" y="232"/>
                  </a:cubicBezTo>
                  <a:cubicBezTo>
                    <a:pt x="0" y="299"/>
                    <a:pt x="23" y="325"/>
                    <a:pt x="73" y="325"/>
                  </a:cubicBezTo>
                  <a:cubicBezTo>
                    <a:pt x="241" y="325"/>
                    <a:pt x="712" y="37"/>
                    <a:pt x="572" y="3"/>
                  </a:cubicBezTo>
                  <a:cubicBezTo>
                    <a:pt x="565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2063474" y="2581196"/>
              <a:ext cx="17872" cy="15500"/>
            </a:xfrm>
            <a:custGeom>
              <a:avLst/>
              <a:gdLst/>
              <a:ahLst/>
              <a:cxnLst/>
              <a:rect l="l" t="t" r="r" b="b"/>
              <a:pathLst>
                <a:path w="565" h="490" extrusionOk="0">
                  <a:moveTo>
                    <a:pt x="434" y="0"/>
                  </a:moveTo>
                  <a:cubicBezTo>
                    <a:pt x="431" y="0"/>
                    <a:pt x="428" y="0"/>
                    <a:pt x="425" y="1"/>
                  </a:cubicBezTo>
                  <a:cubicBezTo>
                    <a:pt x="295" y="21"/>
                    <a:pt x="3" y="412"/>
                    <a:pt x="3" y="412"/>
                  </a:cubicBezTo>
                  <a:cubicBezTo>
                    <a:pt x="1" y="467"/>
                    <a:pt x="18" y="489"/>
                    <a:pt x="46" y="489"/>
                  </a:cubicBezTo>
                  <a:cubicBezTo>
                    <a:pt x="179" y="489"/>
                    <a:pt x="565" y="0"/>
                    <a:pt x="43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2047531" y="2553992"/>
              <a:ext cx="19834" cy="13887"/>
            </a:xfrm>
            <a:custGeom>
              <a:avLst/>
              <a:gdLst/>
              <a:ahLst/>
              <a:cxnLst/>
              <a:rect l="l" t="t" r="r" b="b"/>
              <a:pathLst>
                <a:path w="627" h="439" extrusionOk="0">
                  <a:moveTo>
                    <a:pt x="478" y="0"/>
                  </a:moveTo>
                  <a:cubicBezTo>
                    <a:pt x="478" y="0"/>
                    <a:pt x="477" y="0"/>
                    <a:pt x="477" y="0"/>
                  </a:cubicBezTo>
                  <a:cubicBezTo>
                    <a:pt x="344" y="2"/>
                    <a:pt x="10" y="357"/>
                    <a:pt x="10" y="357"/>
                  </a:cubicBezTo>
                  <a:cubicBezTo>
                    <a:pt x="1" y="415"/>
                    <a:pt x="18" y="439"/>
                    <a:pt x="51" y="439"/>
                  </a:cubicBezTo>
                  <a:cubicBezTo>
                    <a:pt x="193" y="439"/>
                    <a:pt x="627" y="0"/>
                    <a:pt x="4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6"/>
            <p:cNvSpPr/>
            <p:nvPr/>
          </p:nvSpPr>
          <p:spPr>
            <a:xfrm>
              <a:off x="2035479" y="2584106"/>
              <a:ext cx="21384" cy="12147"/>
            </a:xfrm>
            <a:custGeom>
              <a:avLst/>
              <a:gdLst/>
              <a:ahLst/>
              <a:cxnLst/>
              <a:rect l="l" t="t" r="r" b="b"/>
              <a:pathLst>
                <a:path w="676" h="384" extrusionOk="0">
                  <a:moveTo>
                    <a:pt x="518" y="0"/>
                  </a:moveTo>
                  <a:cubicBezTo>
                    <a:pt x="377" y="0"/>
                    <a:pt x="19" y="295"/>
                    <a:pt x="19" y="295"/>
                  </a:cubicBezTo>
                  <a:cubicBezTo>
                    <a:pt x="0" y="359"/>
                    <a:pt x="19" y="384"/>
                    <a:pt x="60" y="384"/>
                  </a:cubicBezTo>
                  <a:cubicBezTo>
                    <a:pt x="214" y="384"/>
                    <a:pt x="676" y="16"/>
                    <a:pt x="527" y="0"/>
                  </a:cubicBezTo>
                  <a:cubicBezTo>
                    <a:pt x="524" y="0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6"/>
            <p:cNvSpPr/>
            <p:nvPr/>
          </p:nvSpPr>
          <p:spPr>
            <a:xfrm>
              <a:off x="2074356" y="2539378"/>
              <a:ext cx="24357" cy="5504"/>
            </a:xfrm>
            <a:custGeom>
              <a:avLst/>
              <a:gdLst/>
              <a:ahLst/>
              <a:cxnLst/>
              <a:rect l="l" t="t" r="r" b="b"/>
              <a:pathLst>
                <a:path w="770" h="174" extrusionOk="0">
                  <a:moveTo>
                    <a:pt x="520" y="0"/>
                  </a:moveTo>
                  <a:cubicBezTo>
                    <a:pt x="340" y="0"/>
                    <a:pt x="85" y="53"/>
                    <a:pt x="85" y="53"/>
                  </a:cubicBezTo>
                  <a:cubicBezTo>
                    <a:pt x="1" y="141"/>
                    <a:pt x="93" y="173"/>
                    <a:pt x="228" y="173"/>
                  </a:cubicBezTo>
                  <a:cubicBezTo>
                    <a:pt x="443" y="173"/>
                    <a:pt x="769" y="92"/>
                    <a:pt x="673" y="27"/>
                  </a:cubicBezTo>
                  <a:cubicBezTo>
                    <a:pt x="643" y="7"/>
                    <a:pt x="586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6"/>
            <p:cNvSpPr/>
            <p:nvPr/>
          </p:nvSpPr>
          <p:spPr>
            <a:xfrm>
              <a:off x="2065530" y="2509200"/>
              <a:ext cx="22681" cy="13602"/>
            </a:xfrm>
            <a:custGeom>
              <a:avLst/>
              <a:gdLst/>
              <a:ahLst/>
              <a:cxnLst/>
              <a:rect l="l" t="t" r="r" b="b"/>
              <a:pathLst>
                <a:path w="717" h="430" extrusionOk="0">
                  <a:moveTo>
                    <a:pt x="273" y="0"/>
                  </a:moveTo>
                  <a:lnTo>
                    <a:pt x="273" y="0"/>
                  </a:lnTo>
                  <a:cubicBezTo>
                    <a:pt x="1" y="10"/>
                    <a:pt x="550" y="430"/>
                    <a:pt x="684" y="430"/>
                  </a:cubicBezTo>
                  <a:cubicBezTo>
                    <a:pt x="706" y="430"/>
                    <a:pt x="717" y="418"/>
                    <a:pt x="711" y="393"/>
                  </a:cubicBezTo>
                  <a:cubicBezTo>
                    <a:pt x="684" y="262"/>
                    <a:pt x="273" y="0"/>
                    <a:pt x="27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6"/>
            <p:cNvSpPr/>
            <p:nvPr/>
          </p:nvSpPr>
          <p:spPr>
            <a:xfrm>
              <a:off x="2037978" y="2510624"/>
              <a:ext cx="24484" cy="10755"/>
            </a:xfrm>
            <a:custGeom>
              <a:avLst/>
              <a:gdLst/>
              <a:ahLst/>
              <a:cxnLst/>
              <a:rect l="l" t="t" r="r" b="b"/>
              <a:pathLst>
                <a:path w="774" h="34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61"/>
                    <a:pt x="559" y="339"/>
                    <a:pt x="722" y="339"/>
                  </a:cubicBezTo>
                  <a:cubicBezTo>
                    <a:pt x="757" y="339"/>
                    <a:pt x="774" y="327"/>
                    <a:pt x="760" y="296"/>
                  </a:cubicBezTo>
                  <a:cubicBezTo>
                    <a:pt x="707" y="174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6"/>
            <p:cNvSpPr/>
            <p:nvPr/>
          </p:nvSpPr>
          <p:spPr>
            <a:xfrm>
              <a:off x="2065119" y="2486014"/>
              <a:ext cx="23598" cy="12432"/>
            </a:xfrm>
            <a:custGeom>
              <a:avLst/>
              <a:gdLst/>
              <a:ahLst/>
              <a:cxnLst/>
              <a:rect l="l" t="t" r="r" b="b"/>
              <a:pathLst>
                <a:path w="746" h="393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30"/>
                    <a:pt x="563" y="393"/>
                    <a:pt x="707" y="393"/>
                  </a:cubicBezTo>
                  <a:cubicBezTo>
                    <a:pt x="733" y="393"/>
                    <a:pt x="745" y="381"/>
                    <a:pt x="737" y="354"/>
                  </a:cubicBezTo>
                  <a:cubicBezTo>
                    <a:pt x="700" y="228"/>
                    <a:pt x="267" y="0"/>
                    <a:pt x="2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6"/>
            <p:cNvSpPr/>
            <p:nvPr/>
          </p:nvSpPr>
          <p:spPr>
            <a:xfrm>
              <a:off x="2034594" y="2482249"/>
              <a:ext cx="22143" cy="14140"/>
            </a:xfrm>
            <a:custGeom>
              <a:avLst/>
              <a:gdLst/>
              <a:ahLst/>
              <a:cxnLst/>
              <a:rect l="l" t="t" r="r" b="b"/>
              <a:pathLst>
                <a:path w="700" h="447" extrusionOk="0">
                  <a:moveTo>
                    <a:pt x="272" y="0"/>
                  </a:moveTo>
                  <a:cubicBezTo>
                    <a:pt x="1" y="0"/>
                    <a:pt x="538" y="446"/>
                    <a:pt x="669" y="446"/>
                  </a:cubicBezTo>
                  <a:cubicBezTo>
                    <a:pt x="689" y="446"/>
                    <a:pt x="700" y="435"/>
                    <a:pt x="695" y="410"/>
                  </a:cubicBezTo>
                  <a:cubicBezTo>
                    <a:pt x="672" y="279"/>
                    <a:pt x="273" y="0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6"/>
            <p:cNvSpPr/>
            <p:nvPr/>
          </p:nvSpPr>
          <p:spPr>
            <a:xfrm>
              <a:off x="2128732" y="2471273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1"/>
                  </a:moveTo>
                  <a:cubicBezTo>
                    <a:pt x="223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39" y="525"/>
                    <a:pt x="395" y="64"/>
                    <a:pt x="395" y="64"/>
                  </a:cubicBezTo>
                  <a:cubicBezTo>
                    <a:pt x="383" y="19"/>
                    <a:pt x="365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6"/>
            <p:cNvSpPr/>
            <p:nvPr/>
          </p:nvSpPr>
          <p:spPr>
            <a:xfrm>
              <a:off x="2131010" y="2501008"/>
              <a:ext cx="12526" cy="18568"/>
            </a:xfrm>
            <a:custGeom>
              <a:avLst/>
              <a:gdLst/>
              <a:ahLst/>
              <a:cxnLst/>
              <a:rect l="l" t="t" r="r" b="b"/>
              <a:pathLst>
                <a:path w="396" h="587" extrusionOk="0">
                  <a:moveTo>
                    <a:pt x="343" y="0"/>
                  </a:moveTo>
                  <a:cubicBezTo>
                    <a:pt x="223" y="0"/>
                    <a:pt x="1" y="587"/>
                    <a:pt x="101" y="587"/>
                  </a:cubicBezTo>
                  <a:cubicBezTo>
                    <a:pt x="106" y="587"/>
                    <a:pt x="113" y="585"/>
                    <a:pt x="120" y="581"/>
                  </a:cubicBezTo>
                  <a:cubicBezTo>
                    <a:pt x="239" y="524"/>
                    <a:pt x="395" y="63"/>
                    <a:pt x="395" y="63"/>
                  </a:cubicBezTo>
                  <a:cubicBezTo>
                    <a:pt x="383" y="19"/>
                    <a:pt x="364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6"/>
            <p:cNvSpPr/>
            <p:nvPr/>
          </p:nvSpPr>
          <p:spPr>
            <a:xfrm>
              <a:off x="2109911" y="2492150"/>
              <a:ext cx="9648" cy="20087"/>
            </a:xfrm>
            <a:custGeom>
              <a:avLst/>
              <a:gdLst/>
              <a:ahLst/>
              <a:cxnLst/>
              <a:rect l="l" t="t" r="r" b="b"/>
              <a:pathLst>
                <a:path w="305" h="635" extrusionOk="0">
                  <a:moveTo>
                    <a:pt x="130" y="0"/>
                  </a:moveTo>
                  <a:cubicBezTo>
                    <a:pt x="0" y="0"/>
                    <a:pt x="120" y="635"/>
                    <a:pt x="211" y="635"/>
                  </a:cubicBezTo>
                  <a:cubicBezTo>
                    <a:pt x="220" y="635"/>
                    <a:pt x="228" y="629"/>
                    <a:pt x="236" y="616"/>
                  </a:cubicBezTo>
                  <a:cubicBezTo>
                    <a:pt x="305" y="503"/>
                    <a:pt x="189" y="31"/>
                    <a:pt x="189" y="31"/>
                  </a:cubicBezTo>
                  <a:cubicBezTo>
                    <a:pt x="165" y="10"/>
                    <a:pt x="146" y="0"/>
                    <a:pt x="13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6"/>
            <p:cNvSpPr/>
            <p:nvPr/>
          </p:nvSpPr>
          <p:spPr>
            <a:xfrm>
              <a:off x="2096372" y="2522866"/>
              <a:ext cx="22649" cy="13570"/>
            </a:xfrm>
            <a:custGeom>
              <a:avLst/>
              <a:gdLst/>
              <a:ahLst/>
              <a:cxnLst/>
              <a:rect l="l" t="t" r="r" b="b"/>
              <a:pathLst>
                <a:path w="716" h="429" extrusionOk="0">
                  <a:moveTo>
                    <a:pt x="272" y="1"/>
                  </a:moveTo>
                  <a:cubicBezTo>
                    <a:pt x="0" y="8"/>
                    <a:pt x="551" y="428"/>
                    <a:pt x="684" y="428"/>
                  </a:cubicBezTo>
                  <a:cubicBezTo>
                    <a:pt x="705" y="428"/>
                    <a:pt x="715" y="417"/>
                    <a:pt x="710" y="392"/>
                  </a:cubicBezTo>
                  <a:cubicBezTo>
                    <a:pt x="682" y="261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7" name="Google Shape;6997;p36"/>
          <p:cNvGrpSpPr/>
          <p:nvPr/>
        </p:nvGrpSpPr>
        <p:grpSpPr>
          <a:xfrm>
            <a:off x="8587685" y="979972"/>
            <a:ext cx="235599" cy="224844"/>
            <a:chOff x="1690685" y="2722372"/>
            <a:chExt cx="235599" cy="224844"/>
          </a:xfrm>
        </p:grpSpPr>
        <p:sp>
          <p:nvSpPr>
            <p:cNvPr id="6998" name="Google Shape;6998;p36"/>
            <p:cNvSpPr/>
            <p:nvPr/>
          </p:nvSpPr>
          <p:spPr>
            <a:xfrm>
              <a:off x="1690685" y="2722372"/>
              <a:ext cx="235599" cy="224844"/>
            </a:xfrm>
            <a:custGeom>
              <a:avLst/>
              <a:gdLst/>
              <a:ahLst/>
              <a:cxnLst/>
              <a:rect l="l" t="t" r="r" b="b"/>
              <a:pathLst>
                <a:path w="7448" h="7108" extrusionOk="0">
                  <a:moveTo>
                    <a:pt x="2139" y="1"/>
                  </a:moveTo>
                  <a:cubicBezTo>
                    <a:pt x="2139" y="1"/>
                    <a:pt x="2139" y="1"/>
                    <a:pt x="2138" y="1"/>
                  </a:cubicBezTo>
                  <a:cubicBezTo>
                    <a:pt x="1806" y="4"/>
                    <a:pt x="2511" y="2709"/>
                    <a:pt x="2511" y="2709"/>
                  </a:cubicBezTo>
                  <a:cubicBezTo>
                    <a:pt x="2511" y="2709"/>
                    <a:pt x="1" y="3664"/>
                    <a:pt x="191" y="3834"/>
                  </a:cubicBezTo>
                  <a:cubicBezTo>
                    <a:pt x="383" y="4005"/>
                    <a:pt x="2833" y="4607"/>
                    <a:pt x="2833" y="4607"/>
                  </a:cubicBezTo>
                  <a:cubicBezTo>
                    <a:pt x="2833" y="4607"/>
                    <a:pt x="3232" y="7093"/>
                    <a:pt x="3503" y="7107"/>
                  </a:cubicBezTo>
                  <a:cubicBezTo>
                    <a:pt x="3504" y="7107"/>
                    <a:pt x="3505" y="7107"/>
                    <a:pt x="3506" y="7107"/>
                  </a:cubicBezTo>
                  <a:cubicBezTo>
                    <a:pt x="3782" y="7107"/>
                    <a:pt x="4866" y="5173"/>
                    <a:pt x="4866" y="5173"/>
                  </a:cubicBezTo>
                  <a:cubicBezTo>
                    <a:pt x="4866" y="5173"/>
                    <a:pt x="6473" y="5608"/>
                    <a:pt x="6960" y="5608"/>
                  </a:cubicBezTo>
                  <a:cubicBezTo>
                    <a:pt x="7022" y="5608"/>
                    <a:pt x="7065" y="5601"/>
                    <a:pt x="7085" y="5585"/>
                  </a:cubicBezTo>
                  <a:cubicBezTo>
                    <a:pt x="7269" y="5445"/>
                    <a:pt x="5764" y="3459"/>
                    <a:pt x="5764" y="3459"/>
                  </a:cubicBezTo>
                  <a:cubicBezTo>
                    <a:pt x="5764" y="3459"/>
                    <a:pt x="7448" y="953"/>
                    <a:pt x="7063" y="940"/>
                  </a:cubicBezTo>
                  <a:cubicBezTo>
                    <a:pt x="7056" y="940"/>
                    <a:pt x="7049" y="940"/>
                    <a:pt x="7043" y="940"/>
                  </a:cubicBezTo>
                  <a:cubicBezTo>
                    <a:pt x="6399" y="940"/>
                    <a:pt x="4461" y="1874"/>
                    <a:pt x="4461" y="1874"/>
                  </a:cubicBezTo>
                  <a:cubicBezTo>
                    <a:pt x="4461" y="1874"/>
                    <a:pt x="2475" y="1"/>
                    <a:pt x="2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6"/>
            <p:cNvSpPr/>
            <p:nvPr/>
          </p:nvSpPr>
          <p:spPr>
            <a:xfrm>
              <a:off x="1878361" y="2771181"/>
              <a:ext cx="17872" cy="11672"/>
            </a:xfrm>
            <a:custGeom>
              <a:avLst/>
              <a:gdLst/>
              <a:ahLst/>
              <a:cxnLst/>
              <a:rect l="l" t="t" r="r" b="b"/>
              <a:pathLst>
                <a:path w="565" h="369" extrusionOk="0">
                  <a:moveTo>
                    <a:pt x="518" y="1"/>
                  </a:moveTo>
                  <a:cubicBezTo>
                    <a:pt x="390" y="1"/>
                    <a:pt x="0" y="366"/>
                    <a:pt x="132" y="368"/>
                  </a:cubicBezTo>
                  <a:cubicBezTo>
                    <a:pt x="132" y="368"/>
                    <a:pt x="133" y="368"/>
                    <a:pt x="134" y="368"/>
                  </a:cubicBezTo>
                  <a:cubicBezTo>
                    <a:pt x="252" y="368"/>
                    <a:pt x="554" y="75"/>
                    <a:pt x="554" y="75"/>
                  </a:cubicBezTo>
                  <a:cubicBezTo>
                    <a:pt x="565" y="22"/>
                    <a:pt x="549" y="1"/>
                    <a:pt x="5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6"/>
            <p:cNvSpPr/>
            <p:nvPr/>
          </p:nvSpPr>
          <p:spPr>
            <a:xfrm>
              <a:off x="1862987" y="2791267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1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4" y="367"/>
                    <a:pt x="135" y="367"/>
                    <a:pt x="136" y="367"/>
                  </a:cubicBezTo>
                  <a:cubicBezTo>
                    <a:pt x="254" y="367"/>
                    <a:pt x="556" y="74"/>
                    <a:pt x="556" y="74"/>
                  </a:cubicBezTo>
                  <a:cubicBezTo>
                    <a:pt x="567" y="21"/>
                    <a:pt x="551" y="0"/>
                    <a:pt x="5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6"/>
            <p:cNvSpPr/>
            <p:nvPr/>
          </p:nvSpPr>
          <p:spPr>
            <a:xfrm>
              <a:off x="1859508" y="2809551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0" y="1"/>
                  </a:moveTo>
                  <a:cubicBezTo>
                    <a:pt x="391" y="1"/>
                    <a:pt x="1" y="366"/>
                    <a:pt x="133" y="368"/>
                  </a:cubicBezTo>
                  <a:cubicBezTo>
                    <a:pt x="134" y="368"/>
                    <a:pt x="134" y="368"/>
                    <a:pt x="135" y="368"/>
                  </a:cubicBezTo>
                  <a:cubicBezTo>
                    <a:pt x="252" y="368"/>
                    <a:pt x="556" y="74"/>
                    <a:pt x="556" y="74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6"/>
            <p:cNvSpPr/>
            <p:nvPr/>
          </p:nvSpPr>
          <p:spPr>
            <a:xfrm>
              <a:off x="1830406" y="2830587"/>
              <a:ext cx="21067" cy="5472"/>
            </a:xfrm>
            <a:custGeom>
              <a:avLst/>
              <a:gdLst/>
              <a:ahLst/>
              <a:cxnLst/>
              <a:rect l="l" t="t" r="r" b="b"/>
              <a:pathLst>
                <a:path w="666" h="173" extrusionOk="0">
                  <a:moveTo>
                    <a:pt x="519" y="0"/>
                  </a:moveTo>
                  <a:cubicBezTo>
                    <a:pt x="335" y="0"/>
                    <a:pt x="1" y="103"/>
                    <a:pt x="97" y="157"/>
                  </a:cubicBezTo>
                  <a:cubicBezTo>
                    <a:pt x="117" y="168"/>
                    <a:pt x="149" y="173"/>
                    <a:pt x="187" y="173"/>
                  </a:cubicBezTo>
                  <a:cubicBezTo>
                    <a:pt x="343" y="173"/>
                    <a:pt x="607" y="98"/>
                    <a:pt x="607" y="98"/>
                  </a:cubicBezTo>
                  <a:cubicBezTo>
                    <a:pt x="666" y="26"/>
                    <a:pt x="611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6"/>
            <p:cNvSpPr/>
            <p:nvPr/>
          </p:nvSpPr>
          <p:spPr>
            <a:xfrm>
              <a:off x="1841287" y="2845833"/>
              <a:ext cx="20529" cy="11008"/>
            </a:xfrm>
            <a:custGeom>
              <a:avLst/>
              <a:gdLst/>
              <a:ahLst/>
              <a:cxnLst/>
              <a:rect l="l" t="t" r="r" b="b"/>
              <a:pathLst>
                <a:path w="649" h="348" extrusionOk="0">
                  <a:moveTo>
                    <a:pt x="35" y="1"/>
                  </a:moveTo>
                  <a:cubicBezTo>
                    <a:pt x="12" y="1"/>
                    <a:pt x="1" y="11"/>
                    <a:pt x="8" y="36"/>
                  </a:cubicBezTo>
                  <a:cubicBezTo>
                    <a:pt x="39" y="146"/>
                    <a:pt x="416" y="348"/>
                    <a:pt x="416" y="348"/>
                  </a:cubicBezTo>
                  <a:cubicBezTo>
                    <a:pt x="649" y="322"/>
                    <a:pt x="161" y="1"/>
                    <a:pt x="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6"/>
            <p:cNvSpPr/>
            <p:nvPr/>
          </p:nvSpPr>
          <p:spPr>
            <a:xfrm>
              <a:off x="1862956" y="2847478"/>
              <a:ext cx="21858" cy="8478"/>
            </a:xfrm>
            <a:custGeom>
              <a:avLst/>
              <a:gdLst/>
              <a:ahLst/>
              <a:cxnLst/>
              <a:rect l="l" t="t" r="r" b="b"/>
              <a:pathLst>
                <a:path w="691" h="268" extrusionOk="0">
                  <a:moveTo>
                    <a:pt x="57" y="1"/>
                  </a:moveTo>
                  <a:cubicBezTo>
                    <a:pt x="20" y="1"/>
                    <a:pt x="1" y="12"/>
                    <a:pt x="16" y="41"/>
                  </a:cubicBezTo>
                  <a:cubicBezTo>
                    <a:pt x="70" y="144"/>
                    <a:pt x="478" y="267"/>
                    <a:pt x="478" y="267"/>
                  </a:cubicBezTo>
                  <a:cubicBezTo>
                    <a:pt x="690" y="201"/>
                    <a:pt x="21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6"/>
            <p:cNvSpPr/>
            <p:nvPr/>
          </p:nvSpPr>
          <p:spPr>
            <a:xfrm>
              <a:off x="1852897" y="2871519"/>
              <a:ext cx="21194" cy="10028"/>
            </a:xfrm>
            <a:custGeom>
              <a:avLst/>
              <a:gdLst/>
              <a:ahLst/>
              <a:cxnLst/>
              <a:rect l="l" t="t" r="r" b="b"/>
              <a:pathLst>
                <a:path w="670" h="317" extrusionOk="0">
                  <a:moveTo>
                    <a:pt x="40" y="1"/>
                  </a:moveTo>
                  <a:cubicBezTo>
                    <a:pt x="13" y="1"/>
                    <a:pt x="0" y="12"/>
                    <a:pt x="10" y="37"/>
                  </a:cubicBezTo>
                  <a:cubicBezTo>
                    <a:pt x="52" y="144"/>
                    <a:pt x="443" y="316"/>
                    <a:pt x="443" y="316"/>
                  </a:cubicBezTo>
                  <a:cubicBezTo>
                    <a:pt x="670" y="273"/>
                    <a:pt x="176" y="1"/>
                    <a:pt x="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6"/>
            <p:cNvSpPr/>
            <p:nvPr/>
          </p:nvSpPr>
          <p:spPr>
            <a:xfrm>
              <a:off x="1874660" y="2868134"/>
              <a:ext cx="20118" cy="11546"/>
            </a:xfrm>
            <a:custGeom>
              <a:avLst/>
              <a:gdLst/>
              <a:ahLst/>
              <a:cxnLst/>
              <a:rect l="l" t="t" r="r" b="b"/>
              <a:pathLst>
                <a:path w="636" h="365" extrusionOk="0">
                  <a:moveTo>
                    <a:pt x="31" y="0"/>
                  </a:moveTo>
                  <a:cubicBezTo>
                    <a:pt x="11" y="0"/>
                    <a:pt x="1" y="10"/>
                    <a:pt x="7" y="34"/>
                  </a:cubicBezTo>
                  <a:cubicBezTo>
                    <a:pt x="34" y="147"/>
                    <a:pt x="400" y="364"/>
                    <a:pt x="400" y="364"/>
                  </a:cubicBezTo>
                  <a:cubicBezTo>
                    <a:pt x="635" y="350"/>
                    <a:pt x="151" y="0"/>
                    <a:pt x="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6"/>
            <p:cNvSpPr/>
            <p:nvPr/>
          </p:nvSpPr>
          <p:spPr>
            <a:xfrm>
              <a:off x="1832272" y="2854090"/>
              <a:ext cx="14076" cy="15468"/>
            </a:xfrm>
            <a:custGeom>
              <a:avLst/>
              <a:gdLst/>
              <a:ahLst/>
              <a:cxnLst/>
              <a:rect l="l" t="t" r="r" b="b"/>
              <a:pathLst>
                <a:path w="445" h="489" extrusionOk="0">
                  <a:moveTo>
                    <a:pt x="38" y="1"/>
                  </a:moveTo>
                  <a:cubicBezTo>
                    <a:pt x="27" y="1"/>
                    <a:pt x="19" y="8"/>
                    <a:pt x="16" y="25"/>
                  </a:cubicBezTo>
                  <a:cubicBezTo>
                    <a:pt x="1" y="141"/>
                    <a:pt x="257" y="481"/>
                    <a:pt x="257" y="481"/>
                  </a:cubicBezTo>
                  <a:cubicBezTo>
                    <a:pt x="273" y="486"/>
                    <a:pt x="286" y="489"/>
                    <a:pt x="296" y="489"/>
                  </a:cubicBezTo>
                  <a:cubicBezTo>
                    <a:pt x="445" y="489"/>
                    <a:pt x="127" y="1"/>
                    <a:pt x="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6"/>
            <p:cNvSpPr/>
            <p:nvPr/>
          </p:nvSpPr>
          <p:spPr>
            <a:xfrm>
              <a:off x="1815728" y="2855734"/>
              <a:ext cx="7876" cy="17335"/>
            </a:xfrm>
            <a:custGeom>
              <a:avLst/>
              <a:gdLst/>
              <a:ahLst/>
              <a:cxnLst/>
              <a:rect l="l" t="t" r="r" b="b"/>
              <a:pathLst>
                <a:path w="249" h="548" extrusionOk="0">
                  <a:moveTo>
                    <a:pt x="167" y="0"/>
                  </a:moveTo>
                  <a:cubicBezTo>
                    <a:pt x="161" y="0"/>
                    <a:pt x="155" y="3"/>
                    <a:pt x="147" y="9"/>
                  </a:cubicBezTo>
                  <a:cubicBezTo>
                    <a:pt x="54" y="81"/>
                    <a:pt x="1" y="503"/>
                    <a:pt x="1" y="503"/>
                  </a:cubicBezTo>
                  <a:cubicBezTo>
                    <a:pt x="17" y="534"/>
                    <a:pt x="33" y="548"/>
                    <a:pt x="50" y="548"/>
                  </a:cubicBezTo>
                  <a:cubicBezTo>
                    <a:pt x="153" y="548"/>
                    <a:pt x="248" y="0"/>
                    <a:pt x="1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6"/>
            <p:cNvSpPr/>
            <p:nvPr/>
          </p:nvSpPr>
          <p:spPr>
            <a:xfrm>
              <a:off x="1828381" y="2881800"/>
              <a:ext cx="5979" cy="17746"/>
            </a:xfrm>
            <a:custGeom>
              <a:avLst/>
              <a:gdLst/>
              <a:ahLst/>
              <a:cxnLst/>
              <a:rect l="l" t="t" r="r" b="b"/>
              <a:pathLst>
                <a:path w="189" h="561" extrusionOk="0">
                  <a:moveTo>
                    <a:pt x="96" y="0"/>
                  </a:moveTo>
                  <a:cubicBezTo>
                    <a:pt x="89" y="0"/>
                    <a:pt x="82" y="4"/>
                    <a:pt x="75" y="13"/>
                  </a:cubicBezTo>
                  <a:cubicBezTo>
                    <a:pt x="0" y="99"/>
                    <a:pt x="31" y="525"/>
                    <a:pt x="31" y="525"/>
                  </a:cubicBezTo>
                  <a:cubicBezTo>
                    <a:pt x="50" y="550"/>
                    <a:pt x="67" y="561"/>
                    <a:pt x="82" y="561"/>
                  </a:cubicBezTo>
                  <a:cubicBezTo>
                    <a:pt x="188" y="561"/>
                    <a:pt x="174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6"/>
            <p:cNvSpPr/>
            <p:nvPr/>
          </p:nvSpPr>
          <p:spPr>
            <a:xfrm>
              <a:off x="1802348" y="2872088"/>
              <a:ext cx="6548" cy="17556"/>
            </a:xfrm>
            <a:custGeom>
              <a:avLst/>
              <a:gdLst/>
              <a:ahLst/>
              <a:cxnLst/>
              <a:rect l="l" t="t" r="r" b="b"/>
              <a:pathLst>
                <a:path w="207" h="555" extrusionOk="0">
                  <a:moveTo>
                    <a:pt x="125" y="0"/>
                  </a:moveTo>
                  <a:cubicBezTo>
                    <a:pt x="119" y="0"/>
                    <a:pt x="112" y="4"/>
                    <a:pt x="105" y="10"/>
                  </a:cubicBezTo>
                  <a:cubicBezTo>
                    <a:pt x="19" y="88"/>
                    <a:pt x="0" y="513"/>
                    <a:pt x="0" y="513"/>
                  </a:cubicBezTo>
                  <a:cubicBezTo>
                    <a:pt x="18" y="542"/>
                    <a:pt x="35" y="554"/>
                    <a:pt x="51" y="554"/>
                  </a:cubicBezTo>
                  <a:cubicBezTo>
                    <a:pt x="156" y="554"/>
                    <a:pt x="207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6"/>
            <p:cNvSpPr/>
            <p:nvPr/>
          </p:nvSpPr>
          <p:spPr>
            <a:xfrm>
              <a:off x="1810730" y="2898027"/>
              <a:ext cx="8509" cy="17176"/>
            </a:xfrm>
            <a:custGeom>
              <a:avLst/>
              <a:gdLst/>
              <a:ahLst/>
              <a:cxnLst/>
              <a:rect l="l" t="t" r="r" b="b"/>
              <a:pathLst>
                <a:path w="269" h="543" extrusionOk="0">
                  <a:moveTo>
                    <a:pt x="185" y="1"/>
                  </a:moveTo>
                  <a:cubicBezTo>
                    <a:pt x="180" y="1"/>
                    <a:pt x="173" y="3"/>
                    <a:pt x="166" y="8"/>
                  </a:cubicBezTo>
                  <a:cubicBezTo>
                    <a:pt x="72" y="74"/>
                    <a:pt x="0" y="495"/>
                    <a:pt x="0" y="495"/>
                  </a:cubicBezTo>
                  <a:cubicBezTo>
                    <a:pt x="15" y="528"/>
                    <a:pt x="32" y="543"/>
                    <a:pt x="49" y="543"/>
                  </a:cubicBezTo>
                  <a:cubicBezTo>
                    <a:pt x="153" y="543"/>
                    <a:pt x="269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6"/>
            <p:cNvSpPr/>
            <p:nvPr/>
          </p:nvSpPr>
          <p:spPr>
            <a:xfrm>
              <a:off x="1793712" y="2844979"/>
              <a:ext cx="19581" cy="9363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475" y="1"/>
                  </a:moveTo>
                  <a:cubicBezTo>
                    <a:pt x="348" y="1"/>
                    <a:pt x="24" y="214"/>
                    <a:pt x="24" y="214"/>
                  </a:cubicBezTo>
                  <a:cubicBezTo>
                    <a:pt x="0" y="272"/>
                    <a:pt x="20" y="295"/>
                    <a:pt x="62" y="295"/>
                  </a:cubicBezTo>
                  <a:cubicBezTo>
                    <a:pt x="206" y="295"/>
                    <a:pt x="619" y="29"/>
                    <a:pt x="492" y="3"/>
                  </a:cubicBezTo>
                  <a:cubicBezTo>
                    <a:pt x="487" y="1"/>
                    <a:pt x="481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6"/>
            <p:cNvSpPr/>
            <p:nvPr/>
          </p:nvSpPr>
          <p:spPr>
            <a:xfrm>
              <a:off x="1775397" y="2833465"/>
              <a:ext cx="21668" cy="4270"/>
            </a:xfrm>
            <a:custGeom>
              <a:avLst/>
              <a:gdLst/>
              <a:ahLst/>
              <a:cxnLst/>
              <a:rect l="l" t="t" r="r" b="b"/>
              <a:pathLst>
                <a:path w="685" h="135" extrusionOk="0">
                  <a:moveTo>
                    <a:pt x="323" y="0"/>
                  </a:moveTo>
                  <a:cubicBezTo>
                    <a:pt x="210" y="0"/>
                    <a:pt x="110" y="9"/>
                    <a:pt x="110" y="9"/>
                  </a:cubicBezTo>
                  <a:cubicBezTo>
                    <a:pt x="1" y="98"/>
                    <a:pt x="169" y="135"/>
                    <a:pt x="343" y="135"/>
                  </a:cubicBezTo>
                  <a:cubicBezTo>
                    <a:pt x="511" y="135"/>
                    <a:pt x="685" y="101"/>
                    <a:pt x="624" y="49"/>
                  </a:cubicBezTo>
                  <a:cubicBezTo>
                    <a:pt x="578" y="10"/>
                    <a:pt x="443" y="0"/>
                    <a:pt x="32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6"/>
            <p:cNvSpPr/>
            <p:nvPr/>
          </p:nvSpPr>
          <p:spPr>
            <a:xfrm>
              <a:off x="1756228" y="2844252"/>
              <a:ext cx="20403" cy="7655"/>
            </a:xfrm>
            <a:custGeom>
              <a:avLst/>
              <a:gdLst/>
              <a:ahLst/>
              <a:cxnLst/>
              <a:rect l="l" t="t" r="r" b="b"/>
              <a:pathLst>
                <a:path w="645" h="242" extrusionOk="0">
                  <a:moveTo>
                    <a:pt x="492" y="0"/>
                  </a:moveTo>
                  <a:cubicBezTo>
                    <a:pt x="352" y="0"/>
                    <a:pt x="36" y="154"/>
                    <a:pt x="36" y="154"/>
                  </a:cubicBezTo>
                  <a:cubicBezTo>
                    <a:pt x="1" y="217"/>
                    <a:pt x="28" y="241"/>
                    <a:pt x="84" y="241"/>
                  </a:cubicBezTo>
                  <a:cubicBezTo>
                    <a:pt x="244" y="241"/>
                    <a:pt x="644" y="47"/>
                    <a:pt x="529" y="5"/>
                  </a:cubicBezTo>
                  <a:cubicBezTo>
                    <a:pt x="519" y="2"/>
                    <a:pt x="506" y="0"/>
                    <a:pt x="4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6"/>
            <p:cNvSpPr/>
            <p:nvPr/>
          </p:nvSpPr>
          <p:spPr>
            <a:xfrm>
              <a:off x="1755089" y="2817174"/>
              <a:ext cx="20941" cy="6137"/>
            </a:xfrm>
            <a:custGeom>
              <a:avLst/>
              <a:gdLst/>
              <a:ahLst/>
              <a:cxnLst/>
              <a:rect l="l" t="t" r="r" b="b"/>
              <a:pathLst>
                <a:path w="662" h="194" extrusionOk="0">
                  <a:moveTo>
                    <a:pt x="490" y="1"/>
                  </a:moveTo>
                  <a:cubicBezTo>
                    <a:pt x="338" y="1"/>
                    <a:pt x="51" y="101"/>
                    <a:pt x="51" y="101"/>
                  </a:cubicBezTo>
                  <a:cubicBezTo>
                    <a:pt x="1" y="168"/>
                    <a:pt x="42" y="193"/>
                    <a:pt x="118" y="193"/>
                  </a:cubicBezTo>
                  <a:cubicBezTo>
                    <a:pt x="295" y="193"/>
                    <a:pt x="661" y="62"/>
                    <a:pt x="558" y="12"/>
                  </a:cubicBezTo>
                  <a:cubicBezTo>
                    <a:pt x="541" y="4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6"/>
            <p:cNvSpPr/>
            <p:nvPr/>
          </p:nvSpPr>
          <p:spPr>
            <a:xfrm>
              <a:off x="1733958" y="2836027"/>
              <a:ext cx="21257" cy="4903"/>
            </a:xfrm>
            <a:custGeom>
              <a:avLst/>
              <a:gdLst/>
              <a:ahLst/>
              <a:cxnLst/>
              <a:rect l="l" t="t" r="r" b="b"/>
              <a:pathLst>
                <a:path w="672" h="155" extrusionOk="0">
                  <a:moveTo>
                    <a:pt x="458" y="1"/>
                  </a:moveTo>
                  <a:cubicBezTo>
                    <a:pt x="300" y="1"/>
                    <a:pt x="73" y="49"/>
                    <a:pt x="73" y="49"/>
                  </a:cubicBezTo>
                  <a:cubicBezTo>
                    <a:pt x="0" y="126"/>
                    <a:pt x="76" y="154"/>
                    <a:pt x="191" y="154"/>
                  </a:cubicBezTo>
                  <a:cubicBezTo>
                    <a:pt x="380" y="154"/>
                    <a:pt x="672" y="79"/>
                    <a:pt x="586" y="23"/>
                  </a:cubicBezTo>
                  <a:cubicBezTo>
                    <a:pt x="561" y="7"/>
                    <a:pt x="513" y="1"/>
                    <a:pt x="4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6"/>
            <p:cNvSpPr/>
            <p:nvPr/>
          </p:nvSpPr>
          <p:spPr>
            <a:xfrm>
              <a:off x="1782514" y="2813252"/>
              <a:ext cx="21953" cy="8130"/>
            </a:xfrm>
            <a:custGeom>
              <a:avLst/>
              <a:gdLst/>
              <a:ahLst/>
              <a:cxnLst/>
              <a:rect l="l" t="t" r="r" b="b"/>
              <a:pathLst>
                <a:path w="694" h="257" extrusionOk="0">
                  <a:moveTo>
                    <a:pt x="209" y="0"/>
                  </a:moveTo>
                  <a:lnTo>
                    <a:pt x="209" y="0"/>
                  </a:lnTo>
                  <a:cubicBezTo>
                    <a:pt x="0" y="71"/>
                    <a:pt x="470" y="257"/>
                    <a:pt x="631" y="257"/>
                  </a:cubicBezTo>
                  <a:cubicBezTo>
                    <a:pt x="672" y="257"/>
                    <a:pt x="693" y="245"/>
                    <a:pt x="677" y="215"/>
                  </a:cubicBezTo>
                  <a:cubicBezTo>
                    <a:pt x="621" y="115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6"/>
            <p:cNvSpPr/>
            <p:nvPr/>
          </p:nvSpPr>
          <p:spPr>
            <a:xfrm>
              <a:off x="1793934" y="2786902"/>
              <a:ext cx="12526" cy="16291"/>
            </a:xfrm>
            <a:custGeom>
              <a:avLst/>
              <a:gdLst/>
              <a:ahLst/>
              <a:cxnLst/>
              <a:rect l="l" t="t" r="r" b="b"/>
              <a:pathLst>
                <a:path w="396" h="515" extrusionOk="0">
                  <a:moveTo>
                    <a:pt x="135" y="0"/>
                  </a:moveTo>
                  <a:cubicBezTo>
                    <a:pt x="0" y="0"/>
                    <a:pt x="259" y="515"/>
                    <a:pt x="342" y="515"/>
                  </a:cubicBezTo>
                  <a:cubicBezTo>
                    <a:pt x="352" y="515"/>
                    <a:pt x="359" y="508"/>
                    <a:pt x="364" y="493"/>
                  </a:cubicBezTo>
                  <a:cubicBezTo>
                    <a:pt x="395" y="382"/>
                    <a:pt x="180" y="13"/>
                    <a:pt x="180" y="13"/>
                  </a:cubicBezTo>
                  <a:cubicBezTo>
                    <a:pt x="162" y="4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6"/>
            <p:cNvSpPr/>
            <p:nvPr/>
          </p:nvSpPr>
          <p:spPr>
            <a:xfrm>
              <a:off x="1770905" y="2776970"/>
              <a:ext cx="15247" cy="14709"/>
            </a:xfrm>
            <a:custGeom>
              <a:avLst/>
              <a:gdLst/>
              <a:ahLst/>
              <a:cxnLst/>
              <a:rect l="l" t="t" r="r" b="b"/>
              <a:pathLst>
                <a:path w="482" h="465" extrusionOk="0">
                  <a:moveTo>
                    <a:pt x="164" y="0"/>
                  </a:moveTo>
                  <a:cubicBezTo>
                    <a:pt x="0" y="0"/>
                    <a:pt x="361" y="465"/>
                    <a:pt x="453" y="465"/>
                  </a:cubicBezTo>
                  <a:cubicBezTo>
                    <a:pt x="466" y="465"/>
                    <a:pt x="473" y="457"/>
                    <a:pt x="474" y="439"/>
                  </a:cubicBezTo>
                  <a:cubicBezTo>
                    <a:pt x="482" y="324"/>
                    <a:pt x="197" y="5"/>
                    <a:pt x="197" y="5"/>
                  </a:cubicBezTo>
                  <a:cubicBezTo>
                    <a:pt x="184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6"/>
            <p:cNvSpPr/>
            <p:nvPr/>
          </p:nvSpPr>
          <p:spPr>
            <a:xfrm>
              <a:off x="1802601" y="2768713"/>
              <a:ext cx="13634" cy="15753"/>
            </a:xfrm>
            <a:custGeom>
              <a:avLst/>
              <a:gdLst/>
              <a:ahLst/>
              <a:cxnLst/>
              <a:rect l="l" t="t" r="r" b="b"/>
              <a:pathLst>
                <a:path w="431" h="498" extrusionOk="0">
                  <a:moveTo>
                    <a:pt x="145" y="0"/>
                  </a:moveTo>
                  <a:cubicBezTo>
                    <a:pt x="1" y="0"/>
                    <a:pt x="301" y="497"/>
                    <a:pt x="388" y="497"/>
                  </a:cubicBezTo>
                  <a:cubicBezTo>
                    <a:pt x="398" y="497"/>
                    <a:pt x="406" y="490"/>
                    <a:pt x="409" y="473"/>
                  </a:cubicBezTo>
                  <a:cubicBezTo>
                    <a:pt x="430" y="359"/>
                    <a:pt x="185" y="9"/>
                    <a:pt x="185" y="9"/>
                  </a:cubicBezTo>
                  <a:cubicBezTo>
                    <a:pt x="169" y="3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6"/>
            <p:cNvSpPr/>
            <p:nvPr/>
          </p:nvSpPr>
          <p:spPr>
            <a:xfrm>
              <a:off x="1780774" y="2753498"/>
              <a:ext cx="11862" cy="16575"/>
            </a:xfrm>
            <a:custGeom>
              <a:avLst/>
              <a:gdLst/>
              <a:ahLst/>
              <a:cxnLst/>
              <a:rect l="l" t="t" r="r" b="b"/>
              <a:pathLst>
                <a:path w="375" h="524" extrusionOk="0">
                  <a:moveTo>
                    <a:pt x="129" y="0"/>
                  </a:moveTo>
                  <a:cubicBezTo>
                    <a:pt x="0" y="0"/>
                    <a:pt x="237" y="523"/>
                    <a:pt x="319" y="523"/>
                  </a:cubicBezTo>
                  <a:cubicBezTo>
                    <a:pt x="328" y="523"/>
                    <a:pt x="335" y="517"/>
                    <a:pt x="340" y="502"/>
                  </a:cubicBezTo>
                  <a:cubicBezTo>
                    <a:pt x="374" y="393"/>
                    <a:pt x="175" y="15"/>
                    <a:pt x="175" y="15"/>
                  </a:cubicBezTo>
                  <a:cubicBezTo>
                    <a:pt x="156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6"/>
            <p:cNvSpPr/>
            <p:nvPr/>
          </p:nvSpPr>
          <p:spPr>
            <a:xfrm>
              <a:off x="1848626" y="2783865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5" y="367"/>
                    <a:pt x="135" y="367"/>
                    <a:pt x="136" y="367"/>
                  </a:cubicBezTo>
                  <a:cubicBezTo>
                    <a:pt x="254" y="367"/>
                    <a:pt x="556" y="73"/>
                    <a:pt x="556" y="73"/>
                  </a:cubicBezTo>
                  <a:cubicBezTo>
                    <a:pt x="567" y="21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6"/>
            <p:cNvSpPr/>
            <p:nvPr/>
          </p:nvSpPr>
          <p:spPr>
            <a:xfrm>
              <a:off x="1838504" y="2807906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1"/>
                  </a:moveTo>
                  <a:cubicBezTo>
                    <a:pt x="392" y="1"/>
                    <a:pt x="0" y="365"/>
                    <a:pt x="133" y="367"/>
                  </a:cubicBezTo>
                  <a:cubicBezTo>
                    <a:pt x="134" y="367"/>
                    <a:pt x="135" y="367"/>
                    <a:pt x="135" y="367"/>
                  </a:cubicBezTo>
                  <a:cubicBezTo>
                    <a:pt x="253" y="367"/>
                    <a:pt x="555" y="75"/>
                    <a:pt x="555" y="75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6"/>
            <p:cNvSpPr/>
            <p:nvPr/>
          </p:nvSpPr>
          <p:spPr>
            <a:xfrm>
              <a:off x="1828951" y="2789907"/>
              <a:ext cx="9553" cy="16828"/>
            </a:xfrm>
            <a:custGeom>
              <a:avLst/>
              <a:gdLst/>
              <a:ahLst/>
              <a:cxnLst/>
              <a:rect l="l" t="t" r="r" b="b"/>
              <a:pathLst>
                <a:path w="302" h="532" extrusionOk="0">
                  <a:moveTo>
                    <a:pt x="255" y="0"/>
                  </a:moveTo>
                  <a:cubicBezTo>
                    <a:pt x="151" y="0"/>
                    <a:pt x="1" y="531"/>
                    <a:pt x="86" y="531"/>
                  </a:cubicBezTo>
                  <a:cubicBezTo>
                    <a:pt x="91" y="531"/>
                    <a:pt x="97" y="529"/>
                    <a:pt x="104" y="525"/>
                  </a:cubicBezTo>
                  <a:cubicBezTo>
                    <a:pt x="204" y="466"/>
                    <a:pt x="302" y="51"/>
                    <a:pt x="302" y="51"/>
                  </a:cubicBezTo>
                  <a:cubicBezTo>
                    <a:pt x="288" y="15"/>
                    <a:pt x="272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6"/>
            <p:cNvSpPr/>
            <p:nvPr/>
          </p:nvSpPr>
          <p:spPr>
            <a:xfrm>
              <a:off x="1812502" y="2809867"/>
              <a:ext cx="12432" cy="16291"/>
            </a:xfrm>
            <a:custGeom>
              <a:avLst/>
              <a:gdLst/>
              <a:ahLst/>
              <a:cxnLst/>
              <a:rect l="l" t="t" r="r" b="b"/>
              <a:pathLst>
                <a:path w="393" h="515" extrusionOk="0">
                  <a:moveTo>
                    <a:pt x="133" y="0"/>
                  </a:moveTo>
                  <a:cubicBezTo>
                    <a:pt x="0" y="0"/>
                    <a:pt x="258" y="515"/>
                    <a:pt x="341" y="515"/>
                  </a:cubicBezTo>
                  <a:cubicBezTo>
                    <a:pt x="351" y="515"/>
                    <a:pt x="358" y="508"/>
                    <a:pt x="362" y="493"/>
                  </a:cubicBezTo>
                  <a:cubicBezTo>
                    <a:pt x="392" y="381"/>
                    <a:pt x="177" y="13"/>
                    <a:pt x="177" y="13"/>
                  </a:cubicBezTo>
                  <a:cubicBezTo>
                    <a:pt x="159" y="4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6" name="Google Shape;7026;p36"/>
          <p:cNvSpPr/>
          <p:nvPr/>
        </p:nvSpPr>
        <p:spPr>
          <a:xfrm>
            <a:off x="-405625" y="-38750"/>
            <a:ext cx="1125625" cy="2761125"/>
          </a:xfrm>
          <a:custGeom>
            <a:avLst/>
            <a:gdLst/>
            <a:ahLst/>
            <a:cxnLst/>
            <a:rect l="l" t="t" r="r" b="b"/>
            <a:pathLst>
              <a:path w="45025" h="110445" extrusionOk="0">
                <a:moveTo>
                  <a:pt x="37208" y="0"/>
                </a:moveTo>
                <a:cubicBezTo>
                  <a:pt x="41412" y="2102"/>
                  <a:pt x="46234" y="7458"/>
                  <a:pt x="44747" y="11917"/>
                </a:cubicBezTo>
                <a:cubicBezTo>
                  <a:pt x="42619" y="18298"/>
                  <a:pt x="31672" y="15126"/>
                  <a:pt x="25048" y="16294"/>
                </a:cubicBezTo>
                <a:cubicBezTo>
                  <a:pt x="18105" y="17518"/>
                  <a:pt x="10410" y="24092"/>
                  <a:pt x="9971" y="31129"/>
                </a:cubicBezTo>
                <a:cubicBezTo>
                  <a:pt x="9143" y="44391"/>
                  <a:pt x="25558" y="52747"/>
                  <a:pt x="31858" y="64446"/>
                </a:cubicBezTo>
                <a:cubicBezTo>
                  <a:pt x="36389" y="72860"/>
                  <a:pt x="38188" y="83178"/>
                  <a:pt x="36965" y="92656"/>
                </a:cubicBezTo>
                <a:cubicBezTo>
                  <a:pt x="35237" y="106043"/>
                  <a:pt x="12806" y="113462"/>
                  <a:pt x="0" y="10919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7027" name="Google Shape;7027;p36"/>
          <p:cNvSpPr/>
          <p:nvPr/>
        </p:nvSpPr>
        <p:spPr>
          <a:xfrm>
            <a:off x="5587325" y="-43375"/>
            <a:ext cx="1410500" cy="514975"/>
          </a:xfrm>
          <a:custGeom>
            <a:avLst/>
            <a:gdLst/>
            <a:ahLst/>
            <a:cxnLst/>
            <a:rect l="l" t="t" r="r" b="b"/>
            <a:pathLst>
              <a:path w="56420" h="20599" extrusionOk="0">
                <a:moveTo>
                  <a:pt x="0" y="0"/>
                </a:moveTo>
                <a:cubicBezTo>
                  <a:pt x="0" y="14973"/>
                  <a:pt x="25844" y="23331"/>
                  <a:pt x="40370" y="19699"/>
                </a:cubicBezTo>
                <a:cubicBezTo>
                  <a:pt x="48405" y="17690"/>
                  <a:pt x="53346" y="8421"/>
                  <a:pt x="56420" y="73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7028" name="Google Shape;7028;p36"/>
          <p:cNvSpPr/>
          <p:nvPr/>
        </p:nvSpPr>
        <p:spPr>
          <a:xfrm>
            <a:off x="8448426" y="1460910"/>
            <a:ext cx="768525" cy="2568250"/>
          </a:xfrm>
          <a:custGeom>
            <a:avLst/>
            <a:gdLst/>
            <a:ahLst/>
            <a:cxnLst/>
            <a:rect l="l" t="t" r="r" b="b"/>
            <a:pathLst>
              <a:path w="30741" h="102730" extrusionOk="0">
                <a:moveTo>
                  <a:pt x="29769" y="384"/>
                </a:moveTo>
                <a:cubicBezTo>
                  <a:pt x="27259" y="245"/>
                  <a:pt x="24479" y="-497"/>
                  <a:pt x="22230" y="627"/>
                </a:cubicBezTo>
                <a:cubicBezTo>
                  <a:pt x="15161" y="4162"/>
                  <a:pt x="12262" y="14989"/>
                  <a:pt x="13718" y="22758"/>
                </a:cubicBezTo>
                <a:cubicBezTo>
                  <a:pt x="15428" y="31884"/>
                  <a:pt x="21995" y="41037"/>
                  <a:pt x="19554" y="49995"/>
                </a:cubicBezTo>
                <a:cubicBezTo>
                  <a:pt x="17725" y="56705"/>
                  <a:pt x="8982" y="59035"/>
                  <a:pt x="3747" y="63614"/>
                </a:cubicBezTo>
                <a:cubicBezTo>
                  <a:pt x="327" y="66605"/>
                  <a:pt x="-203" y="72213"/>
                  <a:pt x="99" y="76746"/>
                </a:cubicBezTo>
                <a:cubicBezTo>
                  <a:pt x="979" y="89961"/>
                  <a:pt x="18177" y="106226"/>
                  <a:pt x="30741" y="102038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7029" name="Google Shape;7029;p36"/>
          <p:cNvGrpSpPr/>
          <p:nvPr/>
        </p:nvGrpSpPr>
        <p:grpSpPr>
          <a:xfrm>
            <a:off x="268553" y="4601006"/>
            <a:ext cx="83763" cy="83541"/>
            <a:chOff x="3317703" y="1099656"/>
            <a:chExt cx="83763" cy="83541"/>
          </a:xfrm>
        </p:grpSpPr>
        <p:sp>
          <p:nvSpPr>
            <p:cNvPr id="7030" name="Google Shape;7030;p36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6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2" name="Google Shape;7032;p36"/>
          <p:cNvGrpSpPr/>
          <p:nvPr/>
        </p:nvGrpSpPr>
        <p:grpSpPr>
          <a:xfrm>
            <a:off x="352315" y="2967931"/>
            <a:ext cx="147945" cy="134470"/>
            <a:chOff x="3477352" y="993181"/>
            <a:chExt cx="147945" cy="134470"/>
          </a:xfrm>
        </p:grpSpPr>
        <p:sp>
          <p:nvSpPr>
            <p:cNvPr id="7033" name="Google Shape;7033;p36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6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5" name="Google Shape;7035;p36"/>
          <p:cNvSpPr/>
          <p:nvPr/>
        </p:nvSpPr>
        <p:spPr>
          <a:xfrm>
            <a:off x="1211625" y="4711053"/>
            <a:ext cx="2568000" cy="516300"/>
          </a:xfrm>
          <a:custGeom>
            <a:avLst/>
            <a:gdLst/>
            <a:ahLst/>
            <a:cxnLst/>
            <a:rect l="l" t="t" r="r" b="b"/>
            <a:pathLst>
              <a:path w="102720" h="20652" extrusionOk="0">
                <a:moveTo>
                  <a:pt x="0" y="19679"/>
                </a:moveTo>
                <a:cubicBezTo>
                  <a:pt x="4167" y="13996"/>
                  <a:pt x="12471" y="10480"/>
                  <a:pt x="19456" y="11411"/>
                </a:cubicBezTo>
                <a:cubicBezTo>
                  <a:pt x="26775" y="12386"/>
                  <a:pt x="34286" y="16987"/>
                  <a:pt x="41343" y="14816"/>
                </a:cubicBezTo>
                <a:cubicBezTo>
                  <a:pt x="55824" y="10361"/>
                  <a:pt x="70193" y="-3639"/>
                  <a:pt x="84631" y="954"/>
                </a:cubicBezTo>
                <a:cubicBezTo>
                  <a:pt x="92901" y="3585"/>
                  <a:pt x="106475" y="13436"/>
                  <a:pt x="101654" y="2065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7036" name="Google Shape;7036;p36"/>
          <p:cNvGrpSpPr/>
          <p:nvPr/>
        </p:nvGrpSpPr>
        <p:grpSpPr>
          <a:xfrm>
            <a:off x="5934904" y="4770352"/>
            <a:ext cx="569195" cy="282478"/>
            <a:chOff x="4404691" y="4089402"/>
            <a:chExt cx="569195" cy="282478"/>
          </a:xfrm>
        </p:grpSpPr>
        <p:sp>
          <p:nvSpPr>
            <p:cNvPr id="7037" name="Google Shape;7037;p36"/>
            <p:cNvSpPr/>
            <p:nvPr/>
          </p:nvSpPr>
          <p:spPr>
            <a:xfrm>
              <a:off x="4689447" y="4089402"/>
              <a:ext cx="108025" cy="67251"/>
            </a:xfrm>
            <a:custGeom>
              <a:avLst/>
              <a:gdLst/>
              <a:ahLst/>
              <a:cxnLst/>
              <a:rect l="l" t="t" r="r" b="b"/>
              <a:pathLst>
                <a:path w="3415" h="2126" extrusionOk="0">
                  <a:moveTo>
                    <a:pt x="1" y="0"/>
                  </a:moveTo>
                  <a:cubicBezTo>
                    <a:pt x="1" y="0"/>
                    <a:pt x="44" y="817"/>
                    <a:pt x="1323" y="1670"/>
                  </a:cubicBezTo>
                  <a:cubicBezTo>
                    <a:pt x="1848" y="2022"/>
                    <a:pt x="2294" y="2125"/>
                    <a:pt x="2638" y="2125"/>
                  </a:cubicBezTo>
                  <a:cubicBezTo>
                    <a:pt x="3132" y="2125"/>
                    <a:pt x="3415" y="1912"/>
                    <a:pt x="3415" y="1912"/>
                  </a:cubicBezTo>
                  <a:cubicBezTo>
                    <a:pt x="3415" y="1912"/>
                    <a:pt x="1247" y="28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6"/>
            <p:cNvSpPr/>
            <p:nvPr/>
          </p:nvSpPr>
          <p:spPr>
            <a:xfrm>
              <a:off x="4687549" y="4303175"/>
              <a:ext cx="106855" cy="68706"/>
            </a:xfrm>
            <a:custGeom>
              <a:avLst/>
              <a:gdLst/>
              <a:ahLst/>
              <a:cxnLst/>
              <a:rect l="l" t="t" r="r" b="b"/>
              <a:pathLst>
                <a:path w="3378" h="2172" extrusionOk="0">
                  <a:moveTo>
                    <a:pt x="2627" y="0"/>
                  </a:moveTo>
                  <a:cubicBezTo>
                    <a:pt x="2279" y="0"/>
                    <a:pt x="1824" y="107"/>
                    <a:pt x="1291" y="478"/>
                  </a:cubicBezTo>
                  <a:cubicBezTo>
                    <a:pt x="29" y="1355"/>
                    <a:pt x="1" y="2171"/>
                    <a:pt x="1" y="2171"/>
                  </a:cubicBezTo>
                  <a:cubicBezTo>
                    <a:pt x="1239" y="1871"/>
                    <a:pt x="3377" y="200"/>
                    <a:pt x="3377" y="200"/>
                  </a:cubicBezTo>
                  <a:cubicBezTo>
                    <a:pt x="3377" y="200"/>
                    <a:pt x="3102" y="0"/>
                    <a:pt x="2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6"/>
            <p:cNvSpPr/>
            <p:nvPr/>
          </p:nvSpPr>
          <p:spPr>
            <a:xfrm>
              <a:off x="4511894" y="4144759"/>
              <a:ext cx="461993" cy="165723"/>
            </a:xfrm>
            <a:custGeom>
              <a:avLst/>
              <a:gdLst/>
              <a:ahLst/>
              <a:cxnLst/>
              <a:rect l="l" t="t" r="r" b="b"/>
              <a:pathLst>
                <a:path w="14605" h="5239" extrusionOk="0">
                  <a:moveTo>
                    <a:pt x="7909" y="1"/>
                  </a:moveTo>
                  <a:cubicBezTo>
                    <a:pt x="4018" y="1"/>
                    <a:pt x="1" y="1966"/>
                    <a:pt x="1" y="1966"/>
                  </a:cubicBezTo>
                  <a:cubicBezTo>
                    <a:pt x="1" y="1966"/>
                    <a:pt x="3597" y="5238"/>
                    <a:pt x="8070" y="5238"/>
                  </a:cubicBezTo>
                  <a:cubicBezTo>
                    <a:pt x="8420" y="5238"/>
                    <a:pt x="8775" y="5218"/>
                    <a:pt x="9135" y="5175"/>
                  </a:cubicBezTo>
                  <a:cubicBezTo>
                    <a:pt x="12788" y="4735"/>
                    <a:pt x="14605" y="2566"/>
                    <a:pt x="14605" y="2566"/>
                  </a:cubicBezTo>
                  <a:cubicBezTo>
                    <a:pt x="14605" y="2566"/>
                    <a:pt x="12749" y="590"/>
                    <a:pt x="9343" y="99"/>
                  </a:cubicBezTo>
                  <a:cubicBezTo>
                    <a:pt x="8872" y="31"/>
                    <a:pt x="8391" y="1"/>
                    <a:pt x="7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6"/>
            <p:cNvSpPr/>
            <p:nvPr/>
          </p:nvSpPr>
          <p:spPr>
            <a:xfrm>
              <a:off x="4404691" y="4144696"/>
              <a:ext cx="402713" cy="167684"/>
            </a:xfrm>
            <a:custGeom>
              <a:avLst/>
              <a:gdLst/>
              <a:ahLst/>
              <a:cxnLst/>
              <a:rect l="l" t="t" r="r" b="b"/>
              <a:pathLst>
                <a:path w="12731" h="5301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171" y="1520"/>
                    <a:pt x="2958" y="2088"/>
                    <a:pt x="2958" y="2088"/>
                  </a:cubicBezTo>
                  <a:cubicBezTo>
                    <a:pt x="920" y="2160"/>
                    <a:pt x="1" y="3622"/>
                    <a:pt x="1" y="3622"/>
                  </a:cubicBezTo>
                  <a:cubicBezTo>
                    <a:pt x="170" y="3632"/>
                    <a:pt x="333" y="3637"/>
                    <a:pt x="489" y="3637"/>
                  </a:cubicBezTo>
                  <a:cubicBezTo>
                    <a:pt x="2740" y="3637"/>
                    <a:pt x="3563" y="2650"/>
                    <a:pt x="3563" y="2650"/>
                  </a:cubicBezTo>
                  <a:cubicBezTo>
                    <a:pt x="3563" y="2650"/>
                    <a:pt x="4283" y="3672"/>
                    <a:pt x="6847" y="4674"/>
                  </a:cubicBezTo>
                  <a:cubicBezTo>
                    <a:pt x="8128" y="5175"/>
                    <a:pt x="9547" y="5301"/>
                    <a:pt x="10646" y="5301"/>
                  </a:cubicBezTo>
                  <a:cubicBezTo>
                    <a:pt x="11745" y="5301"/>
                    <a:pt x="12524" y="5175"/>
                    <a:pt x="12524" y="5175"/>
                  </a:cubicBezTo>
                  <a:lnTo>
                    <a:pt x="12730" y="99"/>
                  </a:lnTo>
                  <a:cubicBezTo>
                    <a:pt x="12181" y="38"/>
                    <a:pt x="11641" y="10"/>
                    <a:pt x="11113" y="10"/>
                  </a:cubicBezTo>
                  <a:cubicBezTo>
                    <a:pt x="7075" y="10"/>
                    <a:pt x="3820" y="1610"/>
                    <a:pt x="3820" y="1610"/>
                  </a:cubicBezTo>
                  <a:cubicBezTo>
                    <a:pt x="2582" y="165"/>
                    <a:pt x="741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6"/>
            <p:cNvSpPr/>
            <p:nvPr/>
          </p:nvSpPr>
          <p:spPr>
            <a:xfrm>
              <a:off x="4498766" y="4212991"/>
              <a:ext cx="308069" cy="10597"/>
            </a:xfrm>
            <a:custGeom>
              <a:avLst/>
              <a:gdLst/>
              <a:ahLst/>
              <a:cxnLst/>
              <a:rect l="l" t="t" r="r" b="b"/>
              <a:pathLst>
                <a:path w="9739" h="335" extrusionOk="0">
                  <a:moveTo>
                    <a:pt x="997" y="1"/>
                  </a:moveTo>
                  <a:cubicBezTo>
                    <a:pt x="1" y="200"/>
                    <a:pt x="3968" y="334"/>
                    <a:pt x="6801" y="334"/>
                  </a:cubicBezTo>
                  <a:cubicBezTo>
                    <a:pt x="8466" y="334"/>
                    <a:pt x="9739" y="288"/>
                    <a:pt x="9381" y="181"/>
                  </a:cubicBezTo>
                  <a:cubicBezTo>
                    <a:pt x="8893" y="34"/>
                    <a:pt x="998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6"/>
            <p:cNvSpPr/>
            <p:nvPr/>
          </p:nvSpPr>
          <p:spPr>
            <a:xfrm>
              <a:off x="4854727" y="4214730"/>
              <a:ext cx="17556" cy="17588"/>
            </a:xfrm>
            <a:custGeom>
              <a:avLst/>
              <a:gdLst/>
              <a:ahLst/>
              <a:cxnLst/>
              <a:rect l="l" t="t" r="r" b="b"/>
              <a:pathLst>
                <a:path w="555" h="556" extrusionOk="0">
                  <a:moveTo>
                    <a:pt x="279" y="0"/>
                  </a:moveTo>
                  <a:cubicBezTo>
                    <a:pt x="124" y="0"/>
                    <a:pt x="1" y="125"/>
                    <a:pt x="1" y="278"/>
                  </a:cubicBezTo>
                  <a:cubicBezTo>
                    <a:pt x="1" y="431"/>
                    <a:pt x="124" y="556"/>
                    <a:pt x="279" y="556"/>
                  </a:cubicBezTo>
                  <a:cubicBezTo>
                    <a:pt x="432" y="556"/>
                    <a:pt x="555" y="431"/>
                    <a:pt x="555" y="278"/>
                  </a:cubicBezTo>
                  <a:cubicBezTo>
                    <a:pt x="555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6"/>
            <p:cNvSpPr/>
            <p:nvPr/>
          </p:nvSpPr>
          <p:spPr>
            <a:xfrm>
              <a:off x="4711526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2" y="14"/>
                    <a:pt x="292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2"/>
                  </a:cubicBezTo>
                  <a:cubicBezTo>
                    <a:pt x="891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6"/>
            <p:cNvSpPr/>
            <p:nvPr/>
          </p:nvSpPr>
          <p:spPr>
            <a:xfrm>
              <a:off x="4725192" y="4180694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0" y="84"/>
                    <a:pt x="420" y="153"/>
                    <a:pt x="691" y="153"/>
                  </a:cubicBezTo>
                  <a:cubicBezTo>
                    <a:pt x="803" y="153"/>
                    <a:pt x="890" y="141"/>
                    <a:pt x="890" y="113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6"/>
            <p:cNvSpPr/>
            <p:nvPr/>
          </p:nvSpPr>
          <p:spPr>
            <a:xfrm>
              <a:off x="4695457" y="4168642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6" y="0"/>
                  </a:moveTo>
                  <a:cubicBezTo>
                    <a:pt x="413" y="0"/>
                    <a:pt x="292" y="14"/>
                    <a:pt x="292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4" y="152"/>
                    <a:pt x="891" y="140"/>
                    <a:pt x="891" y="111"/>
                  </a:cubicBezTo>
                  <a:cubicBezTo>
                    <a:pt x="891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6"/>
            <p:cNvSpPr/>
            <p:nvPr/>
          </p:nvSpPr>
          <p:spPr>
            <a:xfrm>
              <a:off x="4672334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2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6"/>
            <p:cNvSpPr/>
            <p:nvPr/>
          </p:nvSpPr>
          <p:spPr>
            <a:xfrm>
              <a:off x="4657466" y="4161398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7" y="0"/>
                  </a:moveTo>
                  <a:cubicBezTo>
                    <a:pt x="414" y="0"/>
                    <a:pt x="293" y="14"/>
                    <a:pt x="293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6"/>
            <p:cNvSpPr/>
            <p:nvPr/>
          </p:nvSpPr>
          <p:spPr>
            <a:xfrm>
              <a:off x="4635419" y="4173450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6"/>
            <p:cNvSpPr/>
            <p:nvPr/>
          </p:nvSpPr>
          <p:spPr>
            <a:xfrm>
              <a:off x="4599927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3" y="1"/>
                  </a:moveTo>
                  <a:cubicBezTo>
                    <a:pt x="412" y="1"/>
                    <a:pt x="294" y="14"/>
                    <a:pt x="294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3"/>
                  </a:cubicBezTo>
                  <a:cubicBezTo>
                    <a:pt x="891" y="21"/>
                    <a:pt x="706" y="1"/>
                    <a:pt x="5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6"/>
            <p:cNvSpPr/>
            <p:nvPr/>
          </p:nvSpPr>
          <p:spPr>
            <a:xfrm>
              <a:off x="4747208" y="4168642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6" y="0"/>
                  </a:moveTo>
                  <a:cubicBezTo>
                    <a:pt x="413" y="0"/>
                    <a:pt x="293" y="14"/>
                    <a:pt x="293" y="14"/>
                  </a:cubicBezTo>
                  <a:cubicBezTo>
                    <a:pt x="0" y="83"/>
                    <a:pt x="419" y="152"/>
                    <a:pt x="690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6"/>
            <p:cNvSpPr/>
            <p:nvPr/>
          </p:nvSpPr>
          <p:spPr>
            <a:xfrm>
              <a:off x="4769287" y="4184711"/>
              <a:ext cx="28185" cy="4808"/>
            </a:xfrm>
            <a:custGeom>
              <a:avLst/>
              <a:gdLst/>
              <a:ahLst/>
              <a:cxnLst/>
              <a:rect l="l" t="t" r="r" b="b"/>
              <a:pathLst>
                <a:path w="891" h="152" extrusionOk="0">
                  <a:moveTo>
                    <a:pt x="546" y="1"/>
                  </a:moveTo>
                  <a:cubicBezTo>
                    <a:pt x="413" y="1"/>
                    <a:pt x="292" y="14"/>
                    <a:pt x="292" y="14"/>
                  </a:cubicBezTo>
                  <a:cubicBezTo>
                    <a:pt x="0" y="83"/>
                    <a:pt x="420" y="152"/>
                    <a:pt x="692" y="152"/>
                  </a:cubicBezTo>
                  <a:cubicBezTo>
                    <a:pt x="804" y="152"/>
                    <a:pt x="891" y="140"/>
                    <a:pt x="891" y="112"/>
                  </a:cubicBezTo>
                  <a:cubicBezTo>
                    <a:pt x="891" y="21"/>
                    <a:pt x="709" y="1"/>
                    <a:pt x="54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6"/>
            <p:cNvSpPr/>
            <p:nvPr/>
          </p:nvSpPr>
          <p:spPr>
            <a:xfrm>
              <a:off x="4759829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1" y="84"/>
                    <a:pt x="420" y="153"/>
                    <a:pt x="691" y="153"/>
                  </a:cubicBezTo>
                  <a:cubicBezTo>
                    <a:pt x="804" y="153"/>
                    <a:pt x="890" y="141"/>
                    <a:pt x="890" y="112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6"/>
            <p:cNvSpPr/>
            <p:nvPr/>
          </p:nvSpPr>
          <p:spPr>
            <a:xfrm>
              <a:off x="4655442" y="4283721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99" y="1"/>
                  </a:moveTo>
                  <a:cubicBezTo>
                    <a:pt x="54" y="1"/>
                    <a:pt x="26" y="7"/>
                    <a:pt x="24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4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6"/>
            <p:cNvSpPr/>
            <p:nvPr/>
          </p:nvSpPr>
          <p:spPr>
            <a:xfrm>
              <a:off x="4645446" y="425790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5" y="174"/>
                    <a:pt x="323" y="0"/>
                    <a:pt x="9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6"/>
            <p:cNvSpPr/>
            <p:nvPr/>
          </p:nvSpPr>
          <p:spPr>
            <a:xfrm>
              <a:off x="4673124" y="4274105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99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5"/>
                    <a:pt x="601" y="205"/>
                    <a:pt x="601" y="205"/>
                  </a:cubicBezTo>
                  <a:cubicBezTo>
                    <a:pt x="954" y="174"/>
                    <a:pt x="324" y="0"/>
                    <a:pt x="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6"/>
            <p:cNvSpPr/>
            <p:nvPr/>
          </p:nvSpPr>
          <p:spPr>
            <a:xfrm>
              <a:off x="4697893" y="4263887"/>
              <a:ext cx="30177" cy="6548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02" y="1"/>
                  </a:moveTo>
                  <a:cubicBezTo>
                    <a:pt x="57" y="1"/>
                    <a:pt x="27" y="8"/>
                    <a:pt x="25" y="24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3" y="174"/>
                    <a:pt x="329" y="1"/>
                    <a:pt x="10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6"/>
            <p:cNvSpPr/>
            <p:nvPr/>
          </p:nvSpPr>
          <p:spPr>
            <a:xfrm>
              <a:off x="4712064" y="4289952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1"/>
                  </a:moveTo>
                  <a:cubicBezTo>
                    <a:pt x="55" y="1"/>
                    <a:pt x="26" y="7"/>
                    <a:pt x="23" y="24"/>
                  </a:cubicBezTo>
                  <a:cubicBezTo>
                    <a:pt x="0" y="185"/>
                    <a:pt x="602" y="205"/>
                    <a:pt x="602" y="205"/>
                  </a:cubicBezTo>
                  <a:cubicBezTo>
                    <a:pt x="956" y="174"/>
                    <a:pt x="326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6"/>
            <p:cNvSpPr/>
            <p:nvPr/>
          </p:nvSpPr>
          <p:spPr>
            <a:xfrm>
              <a:off x="4754800" y="4291408"/>
              <a:ext cx="28880" cy="5124"/>
            </a:xfrm>
            <a:custGeom>
              <a:avLst/>
              <a:gdLst/>
              <a:ahLst/>
              <a:cxnLst/>
              <a:rect l="l" t="t" r="r" b="b"/>
              <a:pathLst>
                <a:path w="913" h="162" extrusionOk="0">
                  <a:moveTo>
                    <a:pt x="153" y="1"/>
                  </a:moveTo>
                  <a:cubicBezTo>
                    <a:pt x="67" y="1"/>
                    <a:pt x="5" y="11"/>
                    <a:pt x="4" y="35"/>
                  </a:cubicBezTo>
                  <a:cubicBezTo>
                    <a:pt x="0" y="143"/>
                    <a:pt x="258" y="162"/>
                    <a:pt x="435" y="162"/>
                  </a:cubicBezTo>
                  <a:cubicBezTo>
                    <a:pt x="528" y="162"/>
                    <a:pt x="598" y="157"/>
                    <a:pt x="598" y="157"/>
                  </a:cubicBezTo>
                  <a:cubicBezTo>
                    <a:pt x="913" y="95"/>
                    <a:pt x="417" y="1"/>
                    <a:pt x="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6"/>
            <p:cNvSpPr/>
            <p:nvPr/>
          </p:nvSpPr>
          <p:spPr>
            <a:xfrm>
              <a:off x="4733226" y="427786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1"/>
                  </a:moveTo>
                  <a:cubicBezTo>
                    <a:pt x="54" y="1"/>
                    <a:pt x="26" y="8"/>
                    <a:pt x="24" y="23"/>
                  </a:cubicBezTo>
                  <a:cubicBezTo>
                    <a:pt x="0" y="187"/>
                    <a:pt x="602" y="207"/>
                    <a:pt x="602" y="207"/>
                  </a:cubicBezTo>
                  <a:cubicBezTo>
                    <a:pt x="955" y="175"/>
                    <a:pt x="321" y="1"/>
                    <a:pt x="9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6"/>
            <p:cNvSpPr/>
            <p:nvPr/>
          </p:nvSpPr>
          <p:spPr>
            <a:xfrm>
              <a:off x="4769572" y="4274199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100" y="1"/>
                  </a:moveTo>
                  <a:cubicBezTo>
                    <a:pt x="55" y="1"/>
                    <a:pt x="26" y="7"/>
                    <a:pt x="24" y="23"/>
                  </a:cubicBezTo>
                  <a:cubicBezTo>
                    <a:pt x="1" y="187"/>
                    <a:pt x="602" y="207"/>
                    <a:pt x="602" y="207"/>
                  </a:cubicBezTo>
                  <a:cubicBezTo>
                    <a:pt x="955" y="173"/>
                    <a:pt x="325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6"/>
            <p:cNvSpPr/>
            <p:nvPr/>
          </p:nvSpPr>
          <p:spPr>
            <a:xfrm>
              <a:off x="4621880" y="4266734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9" y="1"/>
                  </a:moveTo>
                  <a:cubicBezTo>
                    <a:pt x="55" y="1"/>
                    <a:pt x="26" y="7"/>
                    <a:pt x="23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3"/>
                    <a:pt x="325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6"/>
            <p:cNvSpPr/>
            <p:nvPr/>
          </p:nvSpPr>
          <p:spPr>
            <a:xfrm>
              <a:off x="4602331" y="4247660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100" y="0"/>
                  </a:moveTo>
                  <a:cubicBezTo>
                    <a:pt x="56" y="0"/>
                    <a:pt x="27" y="7"/>
                    <a:pt x="24" y="23"/>
                  </a:cubicBezTo>
                  <a:cubicBezTo>
                    <a:pt x="0" y="186"/>
                    <a:pt x="601" y="205"/>
                    <a:pt x="601" y="205"/>
                  </a:cubicBezTo>
                  <a:cubicBezTo>
                    <a:pt x="954" y="174"/>
                    <a:pt x="326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6"/>
            <p:cNvSpPr/>
            <p:nvPr/>
          </p:nvSpPr>
          <p:spPr>
            <a:xfrm>
              <a:off x="4586009" y="4260629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0"/>
                  </a:moveTo>
                  <a:cubicBezTo>
                    <a:pt x="56" y="0"/>
                    <a:pt x="27" y="7"/>
                    <a:pt x="25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5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6"/>
            <p:cNvSpPr/>
            <p:nvPr/>
          </p:nvSpPr>
          <p:spPr>
            <a:xfrm>
              <a:off x="4447268" y="4153838"/>
              <a:ext cx="70256" cy="47733"/>
            </a:xfrm>
            <a:custGeom>
              <a:avLst/>
              <a:gdLst/>
              <a:ahLst/>
              <a:cxnLst/>
              <a:rect l="l" t="t" r="r" b="b"/>
              <a:pathLst>
                <a:path w="2221" h="1509" extrusionOk="0">
                  <a:moveTo>
                    <a:pt x="40" y="0"/>
                  </a:moveTo>
                  <a:cubicBezTo>
                    <a:pt x="1" y="0"/>
                    <a:pt x="16" y="28"/>
                    <a:pt x="104" y="88"/>
                  </a:cubicBezTo>
                  <a:cubicBezTo>
                    <a:pt x="616" y="435"/>
                    <a:pt x="2220" y="1509"/>
                    <a:pt x="2220" y="1509"/>
                  </a:cubicBezTo>
                  <a:cubicBezTo>
                    <a:pt x="1665" y="648"/>
                    <a:pt x="228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6"/>
            <p:cNvSpPr/>
            <p:nvPr/>
          </p:nvSpPr>
          <p:spPr>
            <a:xfrm>
              <a:off x="4441511" y="4160164"/>
              <a:ext cx="72660" cy="46120"/>
            </a:xfrm>
            <a:custGeom>
              <a:avLst/>
              <a:gdLst/>
              <a:ahLst/>
              <a:cxnLst/>
              <a:rect l="l" t="t" r="r" b="b"/>
              <a:pathLst>
                <a:path w="2297" h="1458" extrusionOk="0">
                  <a:moveTo>
                    <a:pt x="17" y="0"/>
                  </a:moveTo>
                  <a:cubicBezTo>
                    <a:pt x="0" y="0"/>
                    <a:pt x="2" y="14"/>
                    <a:pt x="28" y="46"/>
                  </a:cubicBezTo>
                  <a:cubicBezTo>
                    <a:pt x="721" y="891"/>
                    <a:pt x="2296" y="1458"/>
                    <a:pt x="2296" y="1458"/>
                  </a:cubicBezTo>
                  <a:cubicBezTo>
                    <a:pt x="1917" y="1173"/>
                    <a:pt x="172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6"/>
            <p:cNvSpPr/>
            <p:nvPr/>
          </p:nvSpPr>
          <p:spPr>
            <a:xfrm>
              <a:off x="4424430" y="4218431"/>
              <a:ext cx="86958" cy="23977"/>
            </a:xfrm>
            <a:custGeom>
              <a:avLst/>
              <a:gdLst/>
              <a:ahLst/>
              <a:cxnLst/>
              <a:rect l="l" t="t" r="r" b="b"/>
              <a:pathLst>
                <a:path w="2749" h="758" extrusionOk="0">
                  <a:moveTo>
                    <a:pt x="2495" y="0"/>
                  </a:moveTo>
                  <a:cubicBezTo>
                    <a:pt x="1389" y="0"/>
                    <a:pt x="0" y="757"/>
                    <a:pt x="209" y="757"/>
                  </a:cubicBezTo>
                  <a:cubicBezTo>
                    <a:pt x="228" y="757"/>
                    <a:pt x="259" y="751"/>
                    <a:pt x="305" y="738"/>
                  </a:cubicBezTo>
                  <a:cubicBezTo>
                    <a:pt x="897" y="563"/>
                    <a:pt x="2749" y="15"/>
                    <a:pt x="2749" y="15"/>
                  </a:cubicBezTo>
                  <a:cubicBezTo>
                    <a:pt x="2667" y="5"/>
                    <a:pt x="2582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6"/>
            <p:cNvSpPr/>
            <p:nvPr/>
          </p:nvSpPr>
          <p:spPr>
            <a:xfrm>
              <a:off x="4419875" y="4224473"/>
              <a:ext cx="93031" cy="26761"/>
            </a:xfrm>
            <a:custGeom>
              <a:avLst/>
              <a:gdLst/>
              <a:ahLst/>
              <a:cxnLst/>
              <a:rect l="l" t="t" r="r" b="b"/>
              <a:pathLst>
                <a:path w="2941" h="846" extrusionOk="0">
                  <a:moveTo>
                    <a:pt x="2940" y="0"/>
                  </a:moveTo>
                  <a:lnTo>
                    <a:pt x="2940" y="0"/>
                  </a:lnTo>
                  <a:cubicBezTo>
                    <a:pt x="2429" y="120"/>
                    <a:pt x="0" y="844"/>
                    <a:pt x="406" y="845"/>
                  </a:cubicBezTo>
                  <a:cubicBezTo>
                    <a:pt x="410" y="845"/>
                    <a:pt x="415" y="845"/>
                    <a:pt x="419" y="845"/>
                  </a:cubicBezTo>
                  <a:cubicBezTo>
                    <a:pt x="1512" y="845"/>
                    <a:pt x="2940" y="0"/>
                    <a:pt x="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6"/>
            <p:cNvSpPr/>
            <p:nvPr/>
          </p:nvSpPr>
          <p:spPr>
            <a:xfrm>
              <a:off x="4880729" y="4231084"/>
              <a:ext cx="48366" cy="22522"/>
            </a:xfrm>
            <a:custGeom>
              <a:avLst/>
              <a:gdLst/>
              <a:ahLst/>
              <a:cxnLst/>
              <a:rect l="l" t="t" r="r" b="b"/>
              <a:pathLst>
                <a:path w="1529" h="712" extrusionOk="0">
                  <a:moveTo>
                    <a:pt x="127" y="1"/>
                  </a:moveTo>
                  <a:cubicBezTo>
                    <a:pt x="0" y="1"/>
                    <a:pt x="145" y="708"/>
                    <a:pt x="790" y="712"/>
                  </a:cubicBezTo>
                  <a:cubicBezTo>
                    <a:pt x="791" y="712"/>
                    <a:pt x="792" y="712"/>
                    <a:pt x="793" y="712"/>
                  </a:cubicBezTo>
                  <a:cubicBezTo>
                    <a:pt x="1258" y="712"/>
                    <a:pt x="1529" y="355"/>
                    <a:pt x="1511" y="156"/>
                  </a:cubicBezTo>
                  <a:lnTo>
                    <a:pt x="1511" y="156"/>
                  </a:lnTo>
                  <a:lnTo>
                    <a:pt x="1026" y="370"/>
                  </a:lnTo>
                  <a:cubicBezTo>
                    <a:pt x="925" y="409"/>
                    <a:pt x="835" y="426"/>
                    <a:pt x="753" y="426"/>
                  </a:cubicBezTo>
                  <a:cubicBezTo>
                    <a:pt x="355" y="426"/>
                    <a:pt x="181" y="32"/>
                    <a:pt x="181" y="32"/>
                  </a:cubicBezTo>
                  <a:cubicBezTo>
                    <a:pt x="160" y="10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">
    <p:spTree>
      <p:nvGrpSpPr>
        <p:cNvPr id="1" name="Shape 7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0" name="Google Shape;7070;p37"/>
          <p:cNvGrpSpPr/>
          <p:nvPr/>
        </p:nvGrpSpPr>
        <p:grpSpPr>
          <a:xfrm>
            <a:off x="71813" y="-67850"/>
            <a:ext cx="9020124" cy="5260268"/>
            <a:chOff x="71813" y="-67850"/>
            <a:chExt cx="9020124" cy="5260268"/>
          </a:xfrm>
        </p:grpSpPr>
        <p:grpSp>
          <p:nvGrpSpPr>
            <p:cNvPr id="7071" name="Google Shape;7071;p37"/>
            <p:cNvGrpSpPr/>
            <p:nvPr/>
          </p:nvGrpSpPr>
          <p:grpSpPr>
            <a:xfrm>
              <a:off x="71813" y="1649850"/>
              <a:ext cx="606933" cy="684559"/>
              <a:chOff x="4761063" y="821638"/>
              <a:chExt cx="606933" cy="684559"/>
            </a:xfrm>
          </p:grpSpPr>
          <p:sp>
            <p:nvSpPr>
              <p:cNvPr id="7072" name="Google Shape;7072;p37"/>
              <p:cNvSpPr/>
              <p:nvPr/>
            </p:nvSpPr>
            <p:spPr>
              <a:xfrm>
                <a:off x="4761063" y="821638"/>
                <a:ext cx="590863" cy="469679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14848" extrusionOk="0">
                    <a:moveTo>
                      <a:pt x="6863" y="1"/>
                    </a:moveTo>
                    <a:cubicBezTo>
                      <a:pt x="6859" y="1"/>
                      <a:pt x="7070" y="6"/>
                      <a:pt x="7307" y="13"/>
                    </a:cubicBezTo>
                    <a:lnTo>
                      <a:pt x="7307" y="13"/>
                    </a:lnTo>
                    <a:cubicBezTo>
                      <a:pt x="7334" y="13"/>
                      <a:pt x="7362" y="14"/>
                      <a:pt x="7390" y="14"/>
                    </a:cubicBezTo>
                    <a:lnTo>
                      <a:pt x="7390" y="14"/>
                    </a:lnTo>
                    <a:cubicBezTo>
                      <a:pt x="7009" y="5"/>
                      <a:pt x="6867" y="1"/>
                      <a:pt x="6863" y="1"/>
                    </a:cubicBezTo>
                    <a:close/>
                    <a:moveTo>
                      <a:pt x="7390" y="14"/>
                    </a:moveTo>
                    <a:cubicBezTo>
                      <a:pt x="7396" y="14"/>
                      <a:pt x="7403" y="15"/>
                      <a:pt x="7409" y="15"/>
                    </a:cubicBezTo>
                    <a:cubicBezTo>
                      <a:pt x="7403" y="15"/>
                      <a:pt x="7396" y="14"/>
                      <a:pt x="7390" y="14"/>
                    </a:cubicBezTo>
                    <a:close/>
                    <a:moveTo>
                      <a:pt x="7175" y="12"/>
                    </a:moveTo>
                    <a:cubicBezTo>
                      <a:pt x="4490" y="12"/>
                      <a:pt x="1952" y="1228"/>
                      <a:pt x="1889" y="1702"/>
                    </a:cubicBezTo>
                    <a:cubicBezTo>
                      <a:pt x="1471" y="4807"/>
                      <a:pt x="347" y="7873"/>
                      <a:pt x="12" y="10969"/>
                    </a:cubicBezTo>
                    <a:cubicBezTo>
                      <a:pt x="1" y="11070"/>
                      <a:pt x="84" y="11159"/>
                      <a:pt x="168" y="11186"/>
                    </a:cubicBezTo>
                    <a:cubicBezTo>
                      <a:pt x="188" y="11192"/>
                      <a:pt x="209" y="11195"/>
                      <a:pt x="230" y="11195"/>
                    </a:cubicBezTo>
                    <a:cubicBezTo>
                      <a:pt x="270" y="11195"/>
                      <a:pt x="310" y="11185"/>
                      <a:pt x="344" y="11165"/>
                    </a:cubicBezTo>
                    <a:cubicBezTo>
                      <a:pt x="954" y="11030"/>
                      <a:pt x="1533" y="10970"/>
                      <a:pt x="2085" y="10970"/>
                    </a:cubicBezTo>
                    <a:cubicBezTo>
                      <a:pt x="5000" y="10970"/>
                      <a:pt x="7148" y="12631"/>
                      <a:pt x="8881" y="13582"/>
                    </a:cubicBezTo>
                    <a:cubicBezTo>
                      <a:pt x="9276" y="13798"/>
                      <a:pt x="9687" y="14000"/>
                      <a:pt x="10103" y="14180"/>
                    </a:cubicBezTo>
                    <a:cubicBezTo>
                      <a:pt x="10873" y="14514"/>
                      <a:pt x="11711" y="14727"/>
                      <a:pt x="12587" y="14815"/>
                    </a:cubicBezTo>
                    <a:cubicBezTo>
                      <a:pt x="12744" y="14830"/>
                      <a:pt x="12906" y="14839"/>
                      <a:pt x="13070" y="14845"/>
                    </a:cubicBezTo>
                    <a:cubicBezTo>
                      <a:pt x="13131" y="14847"/>
                      <a:pt x="13193" y="14847"/>
                      <a:pt x="13256" y="14847"/>
                    </a:cubicBezTo>
                    <a:cubicBezTo>
                      <a:pt x="13441" y="14847"/>
                      <a:pt x="13631" y="14840"/>
                      <a:pt x="13821" y="14825"/>
                    </a:cubicBezTo>
                    <a:cubicBezTo>
                      <a:pt x="15552" y="14693"/>
                      <a:pt x="15504" y="14279"/>
                      <a:pt x="15597" y="13864"/>
                    </a:cubicBezTo>
                    <a:cubicBezTo>
                      <a:pt x="15647" y="13640"/>
                      <a:pt x="15721" y="13347"/>
                      <a:pt x="15780" y="13125"/>
                    </a:cubicBezTo>
                    <a:cubicBezTo>
                      <a:pt x="17438" y="6915"/>
                      <a:pt x="18409" y="5235"/>
                      <a:pt x="18465" y="5048"/>
                    </a:cubicBezTo>
                    <a:cubicBezTo>
                      <a:pt x="18678" y="4343"/>
                      <a:pt x="17581" y="4621"/>
                      <a:pt x="15716" y="3802"/>
                    </a:cubicBezTo>
                    <a:cubicBezTo>
                      <a:pt x="13647" y="2840"/>
                      <a:pt x="13672" y="2084"/>
                      <a:pt x="11825" y="1119"/>
                    </a:cubicBezTo>
                    <a:cubicBezTo>
                      <a:pt x="10537" y="440"/>
                      <a:pt x="8989" y="72"/>
                      <a:pt x="7510" y="18"/>
                    </a:cubicBezTo>
                    <a:lnTo>
                      <a:pt x="7510" y="18"/>
                    </a:lnTo>
                    <a:cubicBezTo>
                      <a:pt x="7744" y="24"/>
                      <a:pt x="7951" y="29"/>
                      <a:pt x="7955" y="29"/>
                    </a:cubicBezTo>
                    <a:cubicBezTo>
                      <a:pt x="7959" y="29"/>
                      <a:pt x="7814" y="26"/>
                      <a:pt x="7409" y="15"/>
                    </a:cubicBezTo>
                    <a:lnTo>
                      <a:pt x="7409" y="15"/>
                    </a:lnTo>
                    <a:cubicBezTo>
                      <a:pt x="7443" y="16"/>
                      <a:pt x="7477" y="17"/>
                      <a:pt x="7510" y="18"/>
                    </a:cubicBezTo>
                    <a:lnTo>
                      <a:pt x="7510" y="18"/>
                    </a:lnTo>
                    <a:cubicBezTo>
                      <a:pt x="7443" y="16"/>
                      <a:pt x="7374" y="14"/>
                      <a:pt x="7307" y="13"/>
                    </a:cubicBezTo>
                    <a:lnTo>
                      <a:pt x="7307" y="13"/>
                    </a:lnTo>
                    <a:cubicBezTo>
                      <a:pt x="7263" y="12"/>
                      <a:pt x="7219" y="12"/>
                      <a:pt x="717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37"/>
              <p:cNvSpPr/>
              <p:nvPr/>
            </p:nvSpPr>
            <p:spPr>
              <a:xfrm>
                <a:off x="5169249" y="917706"/>
                <a:ext cx="198747" cy="588491"/>
              </a:xfrm>
              <a:custGeom>
                <a:avLst/>
                <a:gdLst/>
                <a:ahLst/>
                <a:cxnLst/>
                <a:rect l="l" t="t" r="r" b="b"/>
                <a:pathLst>
                  <a:path w="6283" h="18604" extrusionOk="0">
                    <a:moveTo>
                      <a:pt x="6055" y="0"/>
                    </a:moveTo>
                    <a:cubicBezTo>
                      <a:pt x="5967" y="0"/>
                      <a:pt x="5894" y="59"/>
                      <a:pt x="5860" y="144"/>
                    </a:cubicBezTo>
                    <a:cubicBezTo>
                      <a:pt x="5860" y="144"/>
                      <a:pt x="5860" y="144"/>
                      <a:pt x="5860" y="144"/>
                    </a:cubicBezTo>
                    <a:lnTo>
                      <a:pt x="5860" y="144"/>
                    </a:lnTo>
                    <a:cubicBezTo>
                      <a:pt x="4881" y="2694"/>
                      <a:pt x="1" y="17787"/>
                      <a:pt x="352" y="18443"/>
                    </a:cubicBezTo>
                    <a:cubicBezTo>
                      <a:pt x="409" y="18549"/>
                      <a:pt x="515" y="18603"/>
                      <a:pt x="620" y="18603"/>
                    </a:cubicBezTo>
                    <a:cubicBezTo>
                      <a:pt x="743" y="18603"/>
                      <a:pt x="866" y="18531"/>
                      <a:pt x="919" y="18384"/>
                    </a:cubicBezTo>
                    <a:cubicBezTo>
                      <a:pt x="1133" y="17779"/>
                      <a:pt x="3891" y="6351"/>
                      <a:pt x="6240" y="257"/>
                    </a:cubicBezTo>
                    <a:cubicBezTo>
                      <a:pt x="6282" y="145"/>
                      <a:pt x="6189" y="3"/>
                      <a:pt x="6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37"/>
              <p:cNvSpPr/>
              <p:nvPr/>
            </p:nvSpPr>
            <p:spPr>
              <a:xfrm>
                <a:off x="4841346" y="880221"/>
                <a:ext cx="8667" cy="2264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16" extrusionOk="0">
                    <a:moveTo>
                      <a:pt x="150" y="0"/>
                    </a:moveTo>
                    <a:cubicBezTo>
                      <a:pt x="93" y="0"/>
                      <a:pt x="37" y="41"/>
                      <a:pt x="43" y="107"/>
                    </a:cubicBezTo>
                    <a:cubicBezTo>
                      <a:pt x="53" y="249"/>
                      <a:pt x="46" y="389"/>
                      <a:pt x="24" y="528"/>
                    </a:cubicBezTo>
                    <a:cubicBezTo>
                      <a:pt x="16" y="576"/>
                      <a:pt x="0" y="626"/>
                      <a:pt x="22" y="664"/>
                    </a:cubicBezTo>
                    <a:cubicBezTo>
                      <a:pt x="41" y="699"/>
                      <a:pt x="74" y="716"/>
                      <a:pt x="107" y="716"/>
                    </a:cubicBezTo>
                    <a:cubicBezTo>
                      <a:pt x="147" y="716"/>
                      <a:pt x="187" y="692"/>
                      <a:pt x="202" y="647"/>
                    </a:cubicBezTo>
                    <a:cubicBezTo>
                      <a:pt x="258" y="472"/>
                      <a:pt x="274" y="293"/>
                      <a:pt x="259" y="113"/>
                    </a:cubicBezTo>
                    <a:cubicBezTo>
                      <a:pt x="253" y="34"/>
                      <a:pt x="20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37"/>
              <p:cNvSpPr/>
              <p:nvPr/>
            </p:nvSpPr>
            <p:spPr>
              <a:xfrm>
                <a:off x="4836665" y="917706"/>
                <a:ext cx="7117" cy="1799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69" extrusionOk="0">
                    <a:moveTo>
                      <a:pt x="126" y="1"/>
                    </a:moveTo>
                    <a:cubicBezTo>
                      <a:pt x="82" y="1"/>
                      <a:pt x="38" y="29"/>
                      <a:pt x="33" y="92"/>
                    </a:cubicBezTo>
                    <a:cubicBezTo>
                      <a:pt x="22" y="222"/>
                      <a:pt x="12" y="351"/>
                      <a:pt x="2" y="480"/>
                    </a:cubicBezTo>
                    <a:cubicBezTo>
                      <a:pt x="1" y="517"/>
                      <a:pt x="28" y="552"/>
                      <a:pt x="62" y="565"/>
                    </a:cubicBezTo>
                    <a:cubicBezTo>
                      <a:pt x="70" y="567"/>
                      <a:pt x="78" y="568"/>
                      <a:pt x="85" y="568"/>
                    </a:cubicBezTo>
                    <a:cubicBezTo>
                      <a:pt x="207" y="568"/>
                      <a:pt x="209" y="242"/>
                      <a:pt x="220" y="96"/>
                    </a:cubicBezTo>
                    <a:cubicBezTo>
                      <a:pt x="224" y="35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37"/>
              <p:cNvSpPr/>
              <p:nvPr/>
            </p:nvSpPr>
            <p:spPr>
              <a:xfrm>
                <a:off x="4830085" y="953102"/>
                <a:ext cx="8825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39" extrusionOk="0">
                    <a:moveTo>
                      <a:pt x="175" y="1"/>
                    </a:moveTo>
                    <a:cubicBezTo>
                      <a:pt x="137" y="1"/>
                      <a:pt x="101" y="23"/>
                      <a:pt x="94" y="61"/>
                    </a:cubicBezTo>
                    <a:cubicBezTo>
                      <a:pt x="44" y="335"/>
                      <a:pt x="38" y="335"/>
                      <a:pt x="8" y="557"/>
                    </a:cubicBezTo>
                    <a:cubicBezTo>
                      <a:pt x="1" y="606"/>
                      <a:pt x="46" y="639"/>
                      <a:pt x="90" y="639"/>
                    </a:cubicBezTo>
                    <a:cubicBezTo>
                      <a:pt x="122" y="639"/>
                      <a:pt x="154" y="622"/>
                      <a:pt x="164" y="581"/>
                    </a:cubicBezTo>
                    <a:cubicBezTo>
                      <a:pt x="178" y="522"/>
                      <a:pt x="279" y="97"/>
                      <a:pt x="250" y="44"/>
                    </a:cubicBezTo>
                    <a:cubicBezTo>
                      <a:pt x="233" y="14"/>
                      <a:pt x="203" y="1"/>
                      <a:pt x="1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37"/>
              <p:cNvSpPr/>
              <p:nvPr/>
            </p:nvSpPr>
            <p:spPr>
              <a:xfrm>
                <a:off x="4819203" y="993212"/>
                <a:ext cx="10312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79" extrusionOk="0">
                    <a:moveTo>
                      <a:pt x="234" y="1"/>
                    </a:moveTo>
                    <a:cubicBezTo>
                      <a:pt x="203" y="1"/>
                      <a:pt x="172" y="18"/>
                      <a:pt x="163" y="56"/>
                    </a:cubicBezTo>
                    <a:cubicBezTo>
                      <a:pt x="113" y="268"/>
                      <a:pt x="60" y="479"/>
                      <a:pt x="14" y="691"/>
                    </a:cubicBezTo>
                    <a:cubicBezTo>
                      <a:pt x="1" y="746"/>
                      <a:pt x="39" y="779"/>
                      <a:pt x="79" y="779"/>
                    </a:cubicBezTo>
                    <a:cubicBezTo>
                      <a:pt x="105" y="779"/>
                      <a:pt x="132" y="764"/>
                      <a:pt x="143" y="731"/>
                    </a:cubicBezTo>
                    <a:cubicBezTo>
                      <a:pt x="216" y="499"/>
                      <a:pt x="256" y="337"/>
                      <a:pt x="309" y="101"/>
                    </a:cubicBezTo>
                    <a:cubicBezTo>
                      <a:pt x="325" y="37"/>
                      <a:pt x="279" y="1"/>
                      <a:pt x="2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37"/>
              <p:cNvSpPr/>
              <p:nvPr/>
            </p:nvSpPr>
            <p:spPr>
              <a:xfrm>
                <a:off x="4810663" y="1038036"/>
                <a:ext cx="7876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07" extrusionOk="0">
                    <a:moveTo>
                      <a:pt x="178" y="0"/>
                    </a:moveTo>
                    <a:cubicBezTo>
                      <a:pt x="150" y="0"/>
                      <a:pt x="122" y="21"/>
                      <a:pt x="118" y="47"/>
                    </a:cubicBezTo>
                    <a:cubicBezTo>
                      <a:pt x="111" y="90"/>
                      <a:pt x="1" y="535"/>
                      <a:pt x="19" y="569"/>
                    </a:cubicBezTo>
                    <a:cubicBezTo>
                      <a:pt x="33" y="595"/>
                      <a:pt x="56" y="606"/>
                      <a:pt x="81" y="606"/>
                    </a:cubicBezTo>
                    <a:cubicBezTo>
                      <a:pt x="111" y="606"/>
                      <a:pt x="141" y="588"/>
                      <a:pt x="151" y="555"/>
                    </a:cubicBezTo>
                    <a:cubicBezTo>
                      <a:pt x="197" y="393"/>
                      <a:pt x="201" y="330"/>
                      <a:pt x="227" y="176"/>
                    </a:cubicBezTo>
                    <a:lnTo>
                      <a:pt x="227" y="176"/>
                    </a:lnTo>
                    <a:cubicBezTo>
                      <a:pt x="225" y="187"/>
                      <a:pt x="224" y="192"/>
                      <a:pt x="224" y="192"/>
                    </a:cubicBezTo>
                    <a:cubicBezTo>
                      <a:pt x="224" y="192"/>
                      <a:pt x="234" y="128"/>
                      <a:pt x="241" y="84"/>
                    </a:cubicBezTo>
                    <a:cubicBezTo>
                      <a:pt x="248" y="40"/>
                      <a:pt x="230" y="12"/>
                      <a:pt x="198" y="4"/>
                    </a:cubicBezTo>
                    <a:cubicBezTo>
                      <a:pt x="192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37"/>
              <p:cNvSpPr/>
              <p:nvPr/>
            </p:nvSpPr>
            <p:spPr>
              <a:xfrm>
                <a:off x="4803102" y="1078241"/>
                <a:ext cx="6548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689" extrusionOk="0">
                    <a:moveTo>
                      <a:pt x="132" y="0"/>
                    </a:moveTo>
                    <a:cubicBezTo>
                      <a:pt x="116" y="0"/>
                      <a:pt x="99" y="6"/>
                      <a:pt x="85" y="20"/>
                    </a:cubicBezTo>
                    <a:cubicBezTo>
                      <a:pt x="51" y="53"/>
                      <a:pt x="6" y="576"/>
                      <a:pt x="2" y="621"/>
                    </a:cubicBezTo>
                    <a:cubicBezTo>
                      <a:pt x="0" y="666"/>
                      <a:pt x="36" y="689"/>
                      <a:pt x="70" y="689"/>
                    </a:cubicBezTo>
                    <a:cubicBezTo>
                      <a:pt x="98" y="689"/>
                      <a:pt x="124" y="674"/>
                      <a:pt x="131" y="644"/>
                    </a:cubicBezTo>
                    <a:cubicBezTo>
                      <a:pt x="167" y="455"/>
                      <a:pt x="185" y="265"/>
                      <a:pt x="202" y="73"/>
                    </a:cubicBezTo>
                    <a:cubicBezTo>
                      <a:pt x="206" y="33"/>
                      <a:pt x="170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37"/>
              <p:cNvSpPr/>
              <p:nvPr/>
            </p:nvSpPr>
            <p:spPr>
              <a:xfrm>
                <a:off x="4798579" y="1112245"/>
                <a:ext cx="6200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57" extrusionOk="0">
                    <a:moveTo>
                      <a:pt x="127" y="1"/>
                    </a:moveTo>
                    <a:cubicBezTo>
                      <a:pt x="100" y="1"/>
                      <a:pt x="74" y="17"/>
                      <a:pt x="68" y="45"/>
                    </a:cubicBezTo>
                    <a:cubicBezTo>
                      <a:pt x="42" y="194"/>
                      <a:pt x="15" y="341"/>
                      <a:pt x="3" y="493"/>
                    </a:cubicBezTo>
                    <a:cubicBezTo>
                      <a:pt x="1" y="532"/>
                      <a:pt x="33" y="556"/>
                      <a:pt x="65" y="556"/>
                    </a:cubicBezTo>
                    <a:cubicBezTo>
                      <a:pt x="93" y="556"/>
                      <a:pt x="121" y="538"/>
                      <a:pt x="128" y="496"/>
                    </a:cubicBezTo>
                    <a:cubicBezTo>
                      <a:pt x="132" y="466"/>
                      <a:pt x="195" y="61"/>
                      <a:pt x="182" y="33"/>
                    </a:cubicBezTo>
                    <a:cubicBezTo>
                      <a:pt x="169" y="11"/>
                      <a:pt x="148" y="1"/>
                      <a:pt x="12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37"/>
              <p:cNvSpPr/>
              <p:nvPr/>
            </p:nvSpPr>
            <p:spPr>
              <a:xfrm>
                <a:off x="4795384" y="1146598"/>
                <a:ext cx="4429" cy="911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88" extrusionOk="0">
                    <a:moveTo>
                      <a:pt x="82" y="0"/>
                    </a:moveTo>
                    <a:cubicBezTo>
                      <a:pt x="63" y="0"/>
                      <a:pt x="44" y="11"/>
                      <a:pt x="38" y="33"/>
                    </a:cubicBezTo>
                    <a:cubicBezTo>
                      <a:pt x="23" y="101"/>
                      <a:pt x="11" y="169"/>
                      <a:pt x="4" y="239"/>
                    </a:cubicBezTo>
                    <a:cubicBezTo>
                      <a:pt x="0" y="269"/>
                      <a:pt x="25" y="288"/>
                      <a:pt x="51" y="288"/>
                    </a:cubicBezTo>
                    <a:cubicBezTo>
                      <a:pt x="74" y="288"/>
                      <a:pt x="97" y="273"/>
                      <a:pt x="100" y="240"/>
                    </a:cubicBezTo>
                    <a:cubicBezTo>
                      <a:pt x="103" y="212"/>
                      <a:pt x="104" y="183"/>
                      <a:pt x="110" y="154"/>
                    </a:cubicBezTo>
                    <a:lnTo>
                      <a:pt x="110" y="156"/>
                    </a:lnTo>
                    <a:cubicBezTo>
                      <a:pt x="116" y="124"/>
                      <a:pt x="123" y="91"/>
                      <a:pt x="130" y="61"/>
                    </a:cubicBezTo>
                    <a:cubicBezTo>
                      <a:pt x="139" y="22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37"/>
              <p:cNvSpPr/>
              <p:nvPr/>
            </p:nvSpPr>
            <p:spPr>
              <a:xfrm>
                <a:off x="4860168" y="868707"/>
                <a:ext cx="21953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71" extrusionOk="0">
                    <a:moveTo>
                      <a:pt x="571" y="1"/>
                    </a:moveTo>
                    <a:cubicBezTo>
                      <a:pt x="517" y="1"/>
                      <a:pt x="440" y="44"/>
                      <a:pt x="383" y="67"/>
                    </a:cubicBezTo>
                    <a:cubicBezTo>
                      <a:pt x="240" y="120"/>
                      <a:pt x="173" y="135"/>
                      <a:pt x="68" y="153"/>
                    </a:cubicBezTo>
                    <a:cubicBezTo>
                      <a:pt x="0" y="163"/>
                      <a:pt x="8" y="270"/>
                      <a:pt x="84" y="270"/>
                    </a:cubicBezTo>
                    <a:cubicBezTo>
                      <a:pt x="88" y="270"/>
                      <a:pt x="92" y="270"/>
                      <a:pt x="97" y="269"/>
                    </a:cubicBezTo>
                    <a:cubicBezTo>
                      <a:pt x="236" y="246"/>
                      <a:pt x="694" y="153"/>
                      <a:pt x="625" y="30"/>
                    </a:cubicBezTo>
                    <a:cubicBezTo>
                      <a:pt x="613" y="9"/>
                      <a:pt x="59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37"/>
              <p:cNvSpPr/>
              <p:nvPr/>
            </p:nvSpPr>
            <p:spPr>
              <a:xfrm>
                <a:off x="4900973" y="856307"/>
                <a:ext cx="20877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65" extrusionOk="0">
                    <a:moveTo>
                      <a:pt x="561" y="0"/>
                    </a:moveTo>
                    <a:cubicBezTo>
                      <a:pt x="554" y="0"/>
                      <a:pt x="547" y="1"/>
                      <a:pt x="539" y="4"/>
                    </a:cubicBezTo>
                    <a:cubicBezTo>
                      <a:pt x="387" y="54"/>
                      <a:pt x="231" y="93"/>
                      <a:pt x="72" y="110"/>
                    </a:cubicBezTo>
                    <a:cubicBezTo>
                      <a:pt x="37" y="114"/>
                      <a:pt x="1" y="160"/>
                      <a:pt x="14" y="207"/>
                    </a:cubicBezTo>
                    <a:cubicBezTo>
                      <a:pt x="23" y="249"/>
                      <a:pt x="66" y="264"/>
                      <a:pt x="126" y="264"/>
                    </a:cubicBezTo>
                    <a:cubicBezTo>
                      <a:pt x="267" y="264"/>
                      <a:pt x="499" y="178"/>
                      <a:pt x="592" y="139"/>
                    </a:cubicBezTo>
                    <a:cubicBezTo>
                      <a:pt x="660" y="113"/>
                      <a:pt x="628" y="0"/>
                      <a:pt x="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37"/>
              <p:cNvSpPr/>
              <p:nvPr/>
            </p:nvSpPr>
            <p:spPr>
              <a:xfrm>
                <a:off x="4944120" y="849031"/>
                <a:ext cx="30873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02" extrusionOk="0">
                    <a:moveTo>
                      <a:pt x="908" y="1"/>
                    </a:moveTo>
                    <a:cubicBezTo>
                      <a:pt x="820" y="1"/>
                      <a:pt x="212" y="47"/>
                      <a:pt x="107" y="54"/>
                    </a:cubicBezTo>
                    <a:cubicBezTo>
                      <a:pt x="0" y="62"/>
                      <a:pt x="19" y="201"/>
                      <a:pt x="101" y="201"/>
                    </a:cubicBezTo>
                    <a:cubicBezTo>
                      <a:pt x="102" y="201"/>
                      <a:pt x="103" y="201"/>
                      <a:pt x="105" y="201"/>
                    </a:cubicBezTo>
                    <a:cubicBezTo>
                      <a:pt x="315" y="187"/>
                      <a:pt x="533" y="170"/>
                      <a:pt x="722" y="155"/>
                    </a:cubicBezTo>
                    <a:cubicBezTo>
                      <a:pt x="815" y="148"/>
                      <a:pt x="971" y="155"/>
                      <a:pt x="972" y="69"/>
                    </a:cubicBezTo>
                    <a:cubicBezTo>
                      <a:pt x="975" y="34"/>
                      <a:pt x="946" y="2"/>
                      <a:pt x="9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37"/>
              <p:cNvSpPr/>
              <p:nvPr/>
            </p:nvSpPr>
            <p:spPr>
              <a:xfrm>
                <a:off x="4994954" y="847545"/>
                <a:ext cx="23724" cy="5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67" extrusionOk="0">
                    <a:moveTo>
                      <a:pt x="71" y="0"/>
                    </a:moveTo>
                    <a:cubicBezTo>
                      <a:pt x="5" y="0"/>
                      <a:pt x="0" y="102"/>
                      <a:pt x="68" y="106"/>
                    </a:cubicBezTo>
                    <a:cubicBezTo>
                      <a:pt x="335" y="121"/>
                      <a:pt x="528" y="166"/>
                      <a:pt x="638" y="166"/>
                    </a:cubicBezTo>
                    <a:cubicBezTo>
                      <a:pt x="707" y="166"/>
                      <a:pt x="744" y="148"/>
                      <a:pt x="746" y="94"/>
                    </a:cubicBezTo>
                    <a:cubicBezTo>
                      <a:pt x="749" y="13"/>
                      <a:pt x="672" y="2"/>
                      <a:pt x="505" y="2"/>
                    </a:cubicBezTo>
                    <a:cubicBezTo>
                      <a:pt x="441" y="2"/>
                      <a:pt x="364" y="4"/>
                      <a:pt x="274" y="4"/>
                    </a:cubicBezTo>
                    <a:cubicBezTo>
                      <a:pt x="213" y="4"/>
                      <a:pt x="146" y="3"/>
                      <a:pt x="73" y="1"/>
                    </a:cubicBezTo>
                    <a:cubicBezTo>
                      <a:pt x="72" y="0"/>
                      <a:pt x="72" y="0"/>
                      <a:pt x="7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37"/>
              <p:cNvSpPr/>
              <p:nvPr/>
            </p:nvSpPr>
            <p:spPr>
              <a:xfrm>
                <a:off x="5040947" y="853112"/>
                <a:ext cx="23503" cy="70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23" extrusionOk="0">
                    <a:moveTo>
                      <a:pt x="99" y="0"/>
                    </a:moveTo>
                    <a:cubicBezTo>
                      <a:pt x="47" y="0"/>
                      <a:pt x="6" y="47"/>
                      <a:pt x="3" y="97"/>
                    </a:cubicBezTo>
                    <a:cubicBezTo>
                      <a:pt x="0" y="152"/>
                      <a:pt x="45" y="195"/>
                      <a:pt x="101" y="198"/>
                    </a:cubicBezTo>
                    <a:cubicBezTo>
                      <a:pt x="272" y="211"/>
                      <a:pt x="446" y="217"/>
                      <a:pt x="617" y="223"/>
                    </a:cubicBezTo>
                    <a:cubicBezTo>
                      <a:pt x="618" y="223"/>
                      <a:pt x="618" y="223"/>
                      <a:pt x="619" y="223"/>
                    </a:cubicBezTo>
                    <a:cubicBezTo>
                      <a:pt x="731" y="223"/>
                      <a:pt x="743" y="58"/>
                      <a:pt x="623" y="46"/>
                    </a:cubicBezTo>
                    <a:cubicBezTo>
                      <a:pt x="451" y="31"/>
                      <a:pt x="280" y="15"/>
                      <a:pt x="106" y="1"/>
                    </a:cubicBezTo>
                    <a:cubicBezTo>
                      <a:pt x="104" y="0"/>
                      <a:pt x="102" y="0"/>
                      <a:pt x="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37"/>
              <p:cNvSpPr/>
              <p:nvPr/>
            </p:nvSpPr>
            <p:spPr>
              <a:xfrm>
                <a:off x="5079223" y="859945"/>
                <a:ext cx="25780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48" extrusionOk="0">
                    <a:moveTo>
                      <a:pt x="152" y="1"/>
                    </a:moveTo>
                    <a:cubicBezTo>
                      <a:pt x="23" y="1"/>
                      <a:pt x="0" y="182"/>
                      <a:pt x="121" y="218"/>
                    </a:cubicBezTo>
                    <a:cubicBezTo>
                      <a:pt x="302" y="273"/>
                      <a:pt x="487" y="317"/>
                      <a:pt x="675" y="346"/>
                    </a:cubicBezTo>
                    <a:cubicBezTo>
                      <a:pt x="680" y="347"/>
                      <a:pt x="685" y="347"/>
                      <a:pt x="690" y="347"/>
                    </a:cubicBezTo>
                    <a:cubicBezTo>
                      <a:pt x="779" y="347"/>
                      <a:pt x="815" y="192"/>
                      <a:pt x="706" y="158"/>
                    </a:cubicBezTo>
                    <a:cubicBezTo>
                      <a:pt x="685" y="151"/>
                      <a:pt x="179" y="2"/>
                      <a:pt x="156" y="1"/>
                    </a:cubicBezTo>
                    <a:cubicBezTo>
                      <a:pt x="155" y="1"/>
                      <a:pt x="153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37"/>
              <p:cNvSpPr/>
              <p:nvPr/>
            </p:nvSpPr>
            <p:spPr>
              <a:xfrm>
                <a:off x="5123635" y="876109"/>
                <a:ext cx="24294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17" extrusionOk="0">
                    <a:moveTo>
                      <a:pt x="145" y="1"/>
                    </a:moveTo>
                    <a:cubicBezTo>
                      <a:pt x="116" y="1"/>
                      <a:pt x="88" y="15"/>
                      <a:pt x="71" y="43"/>
                    </a:cubicBezTo>
                    <a:cubicBezTo>
                      <a:pt x="1" y="151"/>
                      <a:pt x="127" y="156"/>
                      <a:pt x="622" y="502"/>
                    </a:cubicBezTo>
                    <a:cubicBezTo>
                      <a:pt x="636" y="512"/>
                      <a:pt x="651" y="516"/>
                      <a:pt x="667" y="516"/>
                    </a:cubicBezTo>
                    <a:cubicBezTo>
                      <a:pt x="717" y="516"/>
                      <a:pt x="768" y="469"/>
                      <a:pt x="751" y="409"/>
                    </a:cubicBezTo>
                    <a:cubicBezTo>
                      <a:pt x="734" y="330"/>
                      <a:pt x="263" y="54"/>
                      <a:pt x="193" y="14"/>
                    </a:cubicBezTo>
                    <a:cubicBezTo>
                      <a:pt x="177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37"/>
              <p:cNvSpPr/>
              <p:nvPr/>
            </p:nvSpPr>
            <p:spPr>
              <a:xfrm>
                <a:off x="5161752" y="906729"/>
                <a:ext cx="24357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50" extrusionOk="0">
                    <a:moveTo>
                      <a:pt x="105" y="0"/>
                    </a:moveTo>
                    <a:cubicBezTo>
                      <a:pt x="57" y="0"/>
                      <a:pt x="5" y="36"/>
                      <a:pt x="3" y="97"/>
                    </a:cubicBezTo>
                    <a:cubicBezTo>
                      <a:pt x="0" y="168"/>
                      <a:pt x="205" y="376"/>
                      <a:pt x="256" y="425"/>
                    </a:cubicBezTo>
                    <a:cubicBezTo>
                      <a:pt x="340" y="503"/>
                      <a:pt x="509" y="649"/>
                      <a:pt x="618" y="649"/>
                    </a:cubicBezTo>
                    <a:cubicBezTo>
                      <a:pt x="650" y="649"/>
                      <a:pt x="677" y="637"/>
                      <a:pt x="695" y="607"/>
                    </a:cubicBezTo>
                    <a:cubicBezTo>
                      <a:pt x="769" y="491"/>
                      <a:pt x="614" y="449"/>
                      <a:pt x="418" y="292"/>
                    </a:cubicBezTo>
                    <a:cubicBezTo>
                      <a:pt x="327" y="213"/>
                      <a:pt x="244" y="128"/>
                      <a:pt x="172" y="32"/>
                    </a:cubicBezTo>
                    <a:cubicBezTo>
                      <a:pt x="156" y="11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37"/>
              <p:cNvSpPr/>
              <p:nvPr/>
            </p:nvSpPr>
            <p:spPr>
              <a:xfrm>
                <a:off x="5197244" y="938646"/>
                <a:ext cx="23060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11" extrusionOk="0">
                    <a:moveTo>
                      <a:pt x="106" y="0"/>
                    </a:moveTo>
                    <a:cubicBezTo>
                      <a:pt x="66" y="0"/>
                      <a:pt x="27" y="31"/>
                      <a:pt x="15" y="70"/>
                    </a:cubicBezTo>
                    <a:cubicBezTo>
                      <a:pt x="1" y="113"/>
                      <a:pt x="18" y="162"/>
                      <a:pt x="78" y="190"/>
                    </a:cubicBezTo>
                    <a:cubicBezTo>
                      <a:pt x="84" y="193"/>
                      <a:pt x="89" y="195"/>
                      <a:pt x="92" y="196"/>
                    </a:cubicBezTo>
                    <a:lnTo>
                      <a:pt x="92" y="196"/>
                    </a:lnTo>
                    <a:cubicBezTo>
                      <a:pt x="334" y="307"/>
                      <a:pt x="471" y="410"/>
                      <a:pt x="556" y="410"/>
                    </a:cubicBezTo>
                    <a:cubicBezTo>
                      <a:pt x="587" y="410"/>
                      <a:pt x="611" y="396"/>
                      <a:pt x="631" y="364"/>
                    </a:cubicBezTo>
                    <a:cubicBezTo>
                      <a:pt x="728" y="215"/>
                      <a:pt x="387" y="110"/>
                      <a:pt x="135" y="6"/>
                    </a:cubicBezTo>
                    <a:cubicBezTo>
                      <a:pt x="126" y="2"/>
                      <a:pt x="116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37"/>
              <p:cNvSpPr/>
              <p:nvPr/>
            </p:nvSpPr>
            <p:spPr>
              <a:xfrm>
                <a:off x="5200280" y="944846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0"/>
                    </a:moveTo>
                    <a:cubicBezTo>
                      <a:pt x="2" y="2"/>
                      <a:pt x="4" y="2"/>
                      <a:pt x="8" y="3"/>
                    </a:cubicBezTo>
                    <a:cubicBezTo>
                      <a:pt x="5" y="2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37"/>
              <p:cNvSpPr/>
              <p:nvPr/>
            </p:nvSpPr>
            <p:spPr>
              <a:xfrm>
                <a:off x="5232450" y="959967"/>
                <a:ext cx="24294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49" extrusionOk="0">
                    <a:moveTo>
                      <a:pt x="147" y="1"/>
                    </a:moveTo>
                    <a:cubicBezTo>
                      <a:pt x="65" y="1"/>
                      <a:pt x="1" y="119"/>
                      <a:pt x="95" y="189"/>
                    </a:cubicBezTo>
                    <a:cubicBezTo>
                      <a:pt x="210" y="273"/>
                      <a:pt x="490" y="448"/>
                      <a:pt x="641" y="448"/>
                    </a:cubicBezTo>
                    <a:cubicBezTo>
                      <a:pt x="688" y="448"/>
                      <a:pt x="722" y="431"/>
                      <a:pt x="735" y="388"/>
                    </a:cubicBezTo>
                    <a:cubicBezTo>
                      <a:pt x="768" y="285"/>
                      <a:pt x="649" y="267"/>
                      <a:pt x="553" y="221"/>
                    </a:cubicBezTo>
                    <a:cubicBezTo>
                      <a:pt x="430" y="162"/>
                      <a:pt x="311" y="99"/>
                      <a:pt x="201" y="19"/>
                    </a:cubicBezTo>
                    <a:cubicBezTo>
                      <a:pt x="183" y="6"/>
                      <a:pt x="164" y="1"/>
                      <a:pt x="14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37"/>
              <p:cNvSpPr/>
              <p:nvPr/>
            </p:nvSpPr>
            <p:spPr>
              <a:xfrm>
                <a:off x="5277780" y="978092"/>
                <a:ext cx="20466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05" extrusionOk="0">
                    <a:moveTo>
                      <a:pt x="135" y="0"/>
                    </a:moveTo>
                    <a:cubicBezTo>
                      <a:pt x="115" y="0"/>
                      <a:pt x="97" y="4"/>
                      <a:pt x="78" y="13"/>
                    </a:cubicBezTo>
                    <a:cubicBezTo>
                      <a:pt x="51" y="27"/>
                      <a:pt x="31" y="53"/>
                      <a:pt x="22" y="83"/>
                    </a:cubicBezTo>
                    <a:cubicBezTo>
                      <a:pt x="1" y="149"/>
                      <a:pt x="46" y="219"/>
                      <a:pt x="101" y="231"/>
                    </a:cubicBezTo>
                    <a:cubicBezTo>
                      <a:pt x="266" y="263"/>
                      <a:pt x="406" y="305"/>
                      <a:pt x="502" y="305"/>
                    </a:cubicBezTo>
                    <a:cubicBezTo>
                      <a:pt x="569" y="305"/>
                      <a:pt x="614" y="285"/>
                      <a:pt x="631" y="228"/>
                    </a:cubicBezTo>
                    <a:cubicBezTo>
                      <a:pt x="646" y="173"/>
                      <a:pt x="612" y="116"/>
                      <a:pt x="559" y="98"/>
                    </a:cubicBezTo>
                    <a:cubicBezTo>
                      <a:pt x="432" y="53"/>
                      <a:pt x="300" y="32"/>
                      <a:pt x="168" y="4"/>
                    </a:cubicBezTo>
                    <a:cubicBezTo>
                      <a:pt x="158" y="3"/>
                      <a:pt x="145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37"/>
              <p:cNvSpPr/>
              <p:nvPr/>
            </p:nvSpPr>
            <p:spPr>
              <a:xfrm>
                <a:off x="4803324" y="1139196"/>
                <a:ext cx="24104" cy="708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4" extrusionOk="0">
                    <a:moveTo>
                      <a:pt x="193" y="2"/>
                    </a:moveTo>
                    <a:cubicBezTo>
                      <a:pt x="194" y="2"/>
                      <a:pt x="194" y="2"/>
                      <a:pt x="195" y="2"/>
                    </a:cubicBezTo>
                    <a:lnTo>
                      <a:pt x="195" y="2"/>
                    </a:lnTo>
                    <a:cubicBezTo>
                      <a:pt x="194" y="2"/>
                      <a:pt x="194" y="2"/>
                      <a:pt x="193" y="2"/>
                    </a:cubicBezTo>
                    <a:close/>
                    <a:moveTo>
                      <a:pt x="162" y="0"/>
                    </a:moveTo>
                    <a:cubicBezTo>
                      <a:pt x="0" y="0"/>
                      <a:pt x="23" y="201"/>
                      <a:pt x="151" y="204"/>
                    </a:cubicBezTo>
                    <a:cubicBezTo>
                      <a:pt x="215" y="214"/>
                      <a:pt x="314" y="224"/>
                      <a:pt x="413" y="224"/>
                    </a:cubicBezTo>
                    <a:cubicBezTo>
                      <a:pt x="587" y="224"/>
                      <a:pt x="761" y="193"/>
                      <a:pt x="734" y="81"/>
                    </a:cubicBezTo>
                    <a:cubicBezTo>
                      <a:pt x="725" y="41"/>
                      <a:pt x="695" y="12"/>
                      <a:pt x="642" y="12"/>
                    </a:cubicBezTo>
                    <a:cubicBezTo>
                      <a:pt x="636" y="12"/>
                      <a:pt x="630" y="13"/>
                      <a:pt x="624" y="13"/>
                    </a:cubicBezTo>
                    <a:cubicBezTo>
                      <a:pt x="587" y="18"/>
                      <a:pt x="533" y="22"/>
                      <a:pt x="467" y="22"/>
                    </a:cubicBezTo>
                    <a:cubicBezTo>
                      <a:pt x="389" y="22"/>
                      <a:pt x="294" y="17"/>
                      <a:pt x="195" y="2"/>
                    </a:cubicBezTo>
                    <a:lnTo>
                      <a:pt x="195" y="2"/>
                    </a:lnTo>
                    <a:cubicBezTo>
                      <a:pt x="196" y="2"/>
                      <a:pt x="196" y="3"/>
                      <a:pt x="197" y="3"/>
                    </a:cubicBezTo>
                    <a:cubicBezTo>
                      <a:pt x="185" y="1"/>
                      <a:pt x="173" y="0"/>
                      <a:pt x="1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37"/>
              <p:cNvSpPr/>
              <p:nvPr/>
            </p:nvSpPr>
            <p:spPr>
              <a:xfrm>
                <a:off x="4863331" y="1145997"/>
                <a:ext cx="44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" extrusionOk="0">
                    <a:moveTo>
                      <a:pt x="1" y="0"/>
                    </a:moveTo>
                    <a:cubicBezTo>
                      <a:pt x="4" y="0"/>
                      <a:pt x="10" y="2"/>
                      <a:pt x="14" y="2"/>
                    </a:cubicBezTo>
                    <a:cubicBezTo>
                      <a:pt x="8" y="0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37"/>
              <p:cNvSpPr/>
              <p:nvPr/>
            </p:nvSpPr>
            <p:spPr>
              <a:xfrm>
                <a:off x="4849096" y="1142549"/>
                <a:ext cx="18979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72" extrusionOk="0">
                    <a:moveTo>
                      <a:pt x="446" y="107"/>
                    </a:moveTo>
                    <a:lnTo>
                      <a:pt x="446" y="107"/>
                    </a:lnTo>
                    <a:cubicBezTo>
                      <a:pt x="447" y="107"/>
                      <a:pt x="449" y="107"/>
                      <a:pt x="451" y="108"/>
                    </a:cubicBezTo>
                    <a:cubicBezTo>
                      <a:pt x="448" y="107"/>
                      <a:pt x="446" y="107"/>
                      <a:pt x="446" y="107"/>
                    </a:cubicBezTo>
                    <a:close/>
                    <a:moveTo>
                      <a:pt x="77" y="0"/>
                    </a:moveTo>
                    <a:cubicBezTo>
                      <a:pt x="36" y="0"/>
                      <a:pt x="0" y="41"/>
                      <a:pt x="10" y="88"/>
                    </a:cubicBezTo>
                    <a:cubicBezTo>
                      <a:pt x="23" y="141"/>
                      <a:pt x="199" y="201"/>
                      <a:pt x="250" y="218"/>
                    </a:cubicBezTo>
                    <a:cubicBezTo>
                      <a:pt x="296" y="235"/>
                      <a:pt x="418" y="272"/>
                      <a:pt x="499" y="272"/>
                    </a:cubicBezTo>
                    <a:cubicBezTo>
                      <a:pt x="528" y="272"/>
                      <a:pt x="553" y="267"/>
                      <a:pt x="565" y="254"/>
                    </a:cubicBezTo>
                    <a:cubicBezTo>
                      <a:pt x="597" y="225"/>
                      <a:pt x="600" y="172"/>
                      <a:pt x="568" y="139"/>
                    </a:cubicBezTo>
                    <a:cubicBezTo>
                      <a:pt x="545" y="116"/>
                      <a:pt x="502" y="116"/>
                      <a:pt x="464" y="111"/>
                    </a:cubicBezTo>
                    <a:lnTo>
                      <a:pt x="467" y="111"/>
                    </a:lnTo>
                    <a:cubicBezTo>
                      <a:pt x="457" y="109"/>
                      <a:pt x="445" y="107"/>
                      <a:pt x="446" y="107"/>
                    </a:cubicBezTo>
                    <a:lnTo>
                      <a:pt x="446" y="107"/>
                    </a:lnTo>
                    <a:cubicBezTo>
                      <a:pt x="446" y="107"/>
                      <a:pt x="446" y="107"/>
                      <a:pt x="446" y="107"/>
                    </a:cubicBezTo>
                    <a:lnTo>
                      <a:pt x="446" y="107"/>
                    </a:lnTo>
                    <a:cubicBezTo>
                      <a:pt x="257" y="72"/>
                      <a:pt x="66" y="0"/>
                      <a:pt x="82" y="0"/>
                    </a:cubicBezTo>
                    <a:cubicBezTo>
                      <a:pt x="80" y="0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37"/>
              <p:cNvSpPr/>
              <p:nvPr/>
            </p:nvSpPr>
            <p:spPr>
              <a:xfrm>
                <a:off x="4889048" y="1151248"/>
                <a:ext cx="16670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2" extrusionOk="0"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4" y="0"/>
                      <a:pt x="94" y="0"/>
                    </a:cubicBezTo>
                    <a:cubicBezTo>
                      <a:pt x="13" y="0"/>
                      <a:pt x="0" y="113"/>
                      <a:pt x="74" y="133"/>
                    </a:cubicBezTo>
                    <a:cubicBezTo>
                      <a:pt x="192" y="163"/>
                      <a:pt x="312" y="186"/>
                      <a:pt x="435" y="201"/>
                    </a:cubicBezTo>
                    <a:cubicBezTo>
                      <a:pt x="437" y="201"/>
                      <a:pt x="440" y="201"/>
                      <a:pt x="442" y="201"/>
                    </a:cubicBezTo>
                    <a:cubicBezTo>
                      <a:pt x="490" y="201"/>
                      <a:pt x="526" y="133"/>
                      <a:pt x="485" y="90"/>
                    </a:cubicBezTo>
                    <a:cubicBezTo>
                      <a:pt x="468" y="69"/>
                      <a:pt x="82" y="1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5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37"/>
              <p:cNvSpPr/>
              <p:nvPr/>
            </p:nvSpPr>
            <p:spPr>
              <a:xfrm>
                <a:off x="4930487" y="1162256"/>
                <a:ext cx="27204" cy="1569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96" extrusionOk="0">
                    <a:moveTo>
                      <a:pt x="151" y="0"/>
                    </a:moveTo>
                    <a:cubicBezTo>
                      <a:pt x="58" y="0"/>
                      <a:pt x="0" y="138"/>
                      <a:pt x="97" y="196"/>
                    </a:cubicBezTo>
                    <a:cubicBezTo>
                      <a:pt x="286" y="309"/>
                      <a:pt x="485" y="404"/>
                      <a:pt x="687" y="491"/>
                    </a:cubicBezTo>
                    <a:cubicBezTo>
                      <a:pt x="695" y="494"/>
                      <a:pt x="703" y="496"/>
                      <a:pt x="712" y="496"/>
                    </a:cubicBezTo>
                    <a:cubicBezTo>
                      <a:pt x="742" y="496"/>
                      <a:pt x="773" y="478"/>
                      <a:pt x="786" y="454"/>
                    </a:cubicBezTo>
                    <a:cubicBezTo>
                      <a:pt x="859" y="340"/>
                      <a:pt x="713" y="319"/>
                      <a:pt x="208" y="17"/>
                    </a:cubicBezTo>
                    <a:cubicBezTo>
                      <a:pt x="188" y="5"/>
                      <a:pt x="169" y="0"/>
                      <a:pt x="1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37"/>
              <p:cNvSpPr/>
              <p:nvPr/>
            </p:nvSpPr>
            <p:spPr>
              <a:xfrm>
                <a:off x="4973349" y="1185791"/>
                <a:ext cx="31474" cy="18758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93" extrusionOk="0">
                    <a:moveTo>
                      <a:pt x="94" y="1"/>
                    </a:moveTo>
                    <a:cubicBezTo>
                      <a:pt x="30" y="1"/>
                      <a:pt x="1" y="93"/>
                      <a:pt x="77" y="125"/>
                    </a:cubicBezTo>
                    <a:cubicBezTo>
                      <a:pt x="313" y="223"/>
                      <a:pt x="578" y="417"/>
                      <a:pt x="791" y="575"/>
                    </a:cubicBezTo>
                    <a:cubicBezTo>
                      <a:pt x="809" y="587"/>
                      <a:pt x="826" y="593"/>
                      <a:pt x="844" y="593"/>
                    </a:cubicBezTo>
                    <a:cubicBezTo>
                      <a:pt x="927" y="593"/>
                      <a:pt x="995" y="468"/>
                      <a:pt x="897" y="403"/>
                    </a:cubicBezTo>
                    <a:cubicBezTo>
                      <a:pt x="561" y="175"/>
                      <a:pt x="140" y="2"/>
                      <a:pt x="97" y="1"/>
                    </a:cubicBezTo>
                    <a:cubicBezTo>
                      <a:pt x="96" y="1"/>
                      <a:pt x="9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37"/>
              <p:cNvSpPr/>
              <p:nvPr/>
            </p:nvSpPr>
            <p:spPr>
              <a:xfrm>
                <a:off x="5027851" y="1210812"/>
                <a:ext cx="26888" cy="17271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6" extrusionOk="0">
                    <a:moveTo>
                      <a:pt x="141" y="0"/>
                    </a:moveTo>
                    <a:cubicBezTo>
                      <a:pt x="46" y="0"/>
                      <a:pt x="1" y="118"/>
                      <a:pt x="64" y="179"/>
                    </a:cubicBezTo>
                    <a:cubicBezTo>
                      <a:pt x="195" y="305"/>
                      <a:pt x="531" y="546"/>
                      <a:pt x="708" y="546"/>
                    </a:cubicBezTo>
                    <a:cubicBezTo>
                      <a:pt x="760" y="546"/>
                      <a:pt x="798" y="525"/>
                      <a:pt x="814" y="476"/>
                    </a:cubicBezTo>
                    <a:cubicBezTo>
                      <a:pt x="850" y="360"/>
                      <a:pt x="722" y="344"/>
                      <a:pt x="612" y="294"/>
                    </a:cubicBezTo>
                    <a:cubicBezTo>
                      <a:pt x="499" y="241"/>
                      <a:pt x="391" y="178"/>
                      <a:pt x="293" y="100"/>
                    </a:cubicBezTo>
                    <a:cubicBezTo>
                      <a:pt x="244" y="59"/>
                      <a:pt x="201" y="2"/>
                      <a:pt x="142" y="0"/>
                    </a:cubicBezTo>
                    <a:cubicBezTo>
                      <a:pt x="142" y="0"/>
                      <a:pt x="141" y="0"/>
                      <a:pt x="14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37"/>
              <p:cNvSpPr/>
              <p:nvPr/>
            </p:nvSpPr>
            <p:spPr>
              <a:xfrm>
                <a:off x="5078337" y="1235486"/>
                <a:ext cx="28975" cy="1268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01" extrusionOk="0">
                    <a:moveTo>
                      <a:pt x="131" y="0"/>
                    </a:moveTo>
                    <a:cubicBezTo>
                      <a:pt x="32" y="0"/>
                      <a:pt x="0" y="137"/>
                      <a:pt x="80" y="178"/>
                    </a:cubicBezTo>
                    <a:cubicBezTo>
                      <a:pt x="369" y="327"/>
                      <a:pt x="542" y="374"/>
                      <a:pt x="796" y="400"/>
                    </a:cubicBezTo>
                    <a:cubicBezTo>
                      <a:pt x="799" y="400"/>
                      <a:pt x="801" y="400"/>
                      <a:pt x="804" y="400"/>
                    </a:cubicBezTo>
                    <a:cubicBezTo>
                      <a:pt x="868" y="400"/>
                      <a:pt x="916" y="325"/>
                      <a:pt x="882" y="260"/>
                    </a:cubicBezTo>
                    <a:cubicBezTo>
                      <a:pt x="870" y="242"/>
                      <a:pt x="849" y="221"/>
                      <a:pt x="824" y="215"/>
                    </a:cubicBezTo>
                    <a:cubicBezTo>
                      <a:pt x="497" y="159"/>
                      <a:pt x="272" y="57"/>
                      <a:pt x="271" y="57"/>
                    </a:cubicBezTo>
                    <a:lnTo>
                      <a:pt x="271" y="57"/>
                    </a:lnTo>
                    <a:cubicBezTo>
                      <a:pt x="271" y="57"/>
                      <a:pt x="271" y="57"/>
                      <a:pt x="272" y="58"/>
                    </a:cubicBezTo>
                    <a:lnTo>
                      <a:pt x="256" y="51"/>
                    </a:lnTo>
                    <a:cubicBezTo>
                      <a:pt x="226" y="36"/>
                      <a:pt x="163" y="0"/>
                      <a:pt x="133" y="0"/>
                    </a:cubicBezTo>
                    <a:cubicBezTo>
                      <a:pt x="132" y="0"/>
                      <a:pt x="132" y="0"/>
                      <a:pt x="1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37"/>
              <p:cNvSpPr/>
              <p:nvPr/>
            </p:nvSpPr>
            <p:spPr>
              <a:xfrm>
                <a:off x="5086340" y="1237067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1"/>
                    </a:moveTo>
                    <a:cubicBezTo>
                      <a:pt x="4" y="3"/>
                      <a:pt x="7" y="4"/>
                      <a:pt x="7" y="4"/>
                    </a:cubicBezTo>
                    <a:cubicBezTo>
                      <a:pt x="7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37"/>
              <p:cNvSpPr/>
              <p:nvPr/>
            </p:nvSpPr>
            <p:spPr>
              <a:xfrm>
                <a:off x="5128380" y="1251776"/>
                <a:ext cx="2869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334" extrusionOk="0">
                    <a:moveTo>
                      <a:pt x="150" y="1"/>
                    </a:moveTo>
                    <a:cubicBezTo>
                      <a:pt x="61" y="1"/>
                      <a:pt x="0" y="120"/>
                      <a:pt x="71" y="196"/>
                    </a:cubicBezTo>
                    <a:cubicBezTo>
                      <a:pt x="113" y="239"/>
                      <a:pt x="263" y="244"/>
                      <a:pt x="328" y="256"/>
                    </a:cubicBezTo>
                    <a:cubicBezTo>
                      <a:pt x="519" y="288"/>
                      <a:pt x="655" y="333"/>
                      <a:pt x="744" y="333"/>
                    </a:cubicBezTo>
                    <a:cubicBezTo>
                      <a:pt x="803" y="333"/>
                      <a:pt x="841" y="313"/>
                      <a:pt x="859" y="256"/>
                    </a:cubicBezTo>
                    <a:cubicBezTo>
                      <a:pt x="906" y="101"/>
                      <a:pt x="631" y="67"/>
                      <a:pt x="472" y="41"/>
                    </a:cubicBezTo>
                    <a:cubicBezTo>
                      <a:pt x="341" y="20"/>
                      <a:pt x="172" y="1"/>
                      <a:pt x="152" y="1"/>
                    </a:cubicBezTo>
                    <a:cubicBezTo>
                      <a:pt x="151" y="1"/>
                      <a:pt x="15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37"/>
              <p:cNvSpPr/>
              <p:nvPr/>
            </p:nvSpPr>
            <p:spPr>
              <a:xfrm>
                <a:off x="5187944" y="1259748"/>
                <a:ext cx="16038" cy="389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23" extrusionOk="0">
                    <a:moveTo>
                      <a:pt x="69" y="1"/>
                    </a:moveTo>
                    <a:cubicBezTo>
                      <a:pt x="14" y="1"/>
                      <a:pt x="1" y="91"/>
                      <a:pt x="70" y="97"/>
                    </a:cubicBezTo>
                    <a:cubicBezTo>
                      <a:pt x="199" y="111"/>
                      <a:pt x="328" y="120"/>
                      <a:pt x="458" y="123"/>
                    </a:cubicBezTo>
                    <a:cubicBezTo>
                      <a:pt x="482" y="123"/>
                      <a:pt x="507" y="104"/>
                      <a:pt x="507" y="77"/>
                    </a:cubicBezTo>
                    <a:cubicBezTo>
                      <a:pt x="507" y="50"/>
                      <a:pt x="485" y="30"/>
                      <a:pt x="459" y="28"/>
                    </a:cubicBezTo>
                    <a:cubicBezTo>
                      <a:pt x="329" y="25"/>
                      <a:pt x="200" y="15"/>
                      <a:pt x="71" y="1"/>
                    </a:cubicBezTo>
                    <a:cubicBezTo>
                      <a:pt x="71" y="1"/>
                      <a:pt x="70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37"/>
              <p:cNvSpPr/>
              <p:nvPr/>
            </p:nvSpPr>
            <p:spPr>
              <a:xfrm>
                <a:off x="4973096" y="895563"/>
                <a:ext cx="181982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219" extrusionOk="0">
                    <a:moveTo>
                      <a:pt x="1786" y="2111"/>
                    </a:moveTo>
                    <a:cubicBezTo>
                      <a:pt x="1830" y="2111"/>
                      <a:pt x="1875" y="2123"/>
                      <a:pt x="1918" y="2150"/>
                    </a:cubicBezTo>
                    <a:cubicBezTo>
                      <a:pt x="2197" y="2190"/>
                      <a:pt x="2450" y="2533"/>
                      <a:pt x="2183" y="2843"/>
                    </a:cubicBezTo>
                    <a:cubicBezTo>
                      <a:pt x="2044" y="3006"/>
                      <a:pt x="1853" y="3154"/>
                      <a:pt x="1663" y="3154"/>
                    </a:cubicBezTo>
                    <a:cubicBezTo>
                      <a:pt x="1602" y="3154"/>
                      <a:pt x="1540" y="3138"/>
                      <a:pt x="1481" y="3102"/>
                    </a:cubicBezTo>
                    <a:cubicBezTo>
                      <a:pt x="1083" y="2859"/>
                      <a:pt x="1435" y="2111"/>
                      <a:pt x="1786" y="2111"/>
                    </a:cubicBezTo>
                    <a:close/>
                    <a:moveTo>
                      <a:pt x="3867" y="2826"/>
                    </a:moveTo>
                    <a:cubicBezTo>
                      <a:pt x="3888" y="2826"/>
                      <a:pt x="3910" y="2829"/>
                      <a:pt x="3932" y="2835"/>
                    </a:cubicBezTo>
                    <a:cubicBezTo>
                      <a:pt x="3960" y="2831"/>
                      <a:pt x="3986" y="2829"/>
                      <a:pt x="4011" y="2829"/>
                    </a:cubicBezTo>
                    <a:cubicBezTo>
                      <a:pt x="4500" y="2829"/>
                      <a:pt x="4538" y="3614"/>
                      <a:pt x="4034" y="3921"/>
                    </a:cubicBezTo>
                    <a:cubicBezTo>
                      <a:pt x="3963" y="3964"/>
                      <a:pt x="3890" y="3983"/>
                      <a:pt x="3822" y="3983"/>
                    </a:cubicBezTo>
                    <a:cubicBezTo>
                      <a:pt x="3663" y="3983"/>
                      <a:pt x="3525" y="3882"/>
                      <a:pt x="3471" y="3743"/>
                    </a:cubicBezTo>
                    <a:cubicBezTo>
                      <a:pt x="3305" y="3333"/>
                      <a:pt x="3577" y="2826"/>
                      <a:pt x="3867" y="2826"/>
                    </a:cubicBezTo>
                    <a:close/>
                    <a:moveTo>
                      <a:pt x="2660" y="3253"/>
                    </a:moveTo>
                    <a:cubicBezTo>
                      <a:pt x="2846" y="3253"/>
                      <a:pt x="3023" y="3438"/>
                      <a:pt x="2890" y="3715"/>
                    </a:cubicBezTo>
                    <a:cubicBezTo>
                      <a:pt x="2947" y="3998"/>
                      <a:pt x="2737" y="4184"/>
                      <a:pt x="2541" y="4184"/>
                    </a:cubicBezTo>
                    <a:cubicBezTo>
                      <a:pt x="2391" y="4184"/>
                      <a:pt x="2250" y="4075"/>
                      <a:pt x="2243" y="3816"/>
                    </a:cubicBezTo>
                    <a:cubicBezTo>
                      <a:pt x="2237" y="3650"/>
                      <a:pt x="2310" y="3589"/>
                      <a:pt x="2389" y="3448"/>
                    </a:cubicBezTo>
                    <a:cubicBezTo>
                      <a:pt x="2445" y="3312"/>
                      <a:pt x="2554" y="3253"/>
                      <a:pt x="2660" y="3253"/>
                    </a:cubicBezTo>
                    <a:close/>
                    <a:moveTo>
                      <a:pt x="3431" y="1"/>
                    </a:moveTo>
                    <a:cubicBezTo>
                      <a:pt x="1779" y="1"/>
                      <a:pt x="1" y="1424"/>
                      <a:pt x="1157" y="3057"/>
                    </a:cubicBezTo>
                    <a:cubicBezTo>
                      <a:pt x="496" y="3073"/>
                      <a:pt x="388" y="3778"/>
                      <a:pt x="1162" y="3845"/>
                    </a:cubicBezTo>
                    <a:cubicBezTo>
                      <a:pt x="877" y="4182"/>
                      <a:pt x="1100" y="4601"/>
                      <a:pt x="1497" y="4601"/>
                    </a:cubicBezTo>
                    <a:cubicBezTo>
                      <a:pt x="1588" y="4601"/>
                      <a:pt x="1688" y="4579"/>
                      <a:pt x="1793" y="4529"/>
                    </a:cubicBezTo>
                    <a:lnTo>
                      <a:pt x="1793" y="4529"/>
                    </a:lnTo>
                    <a:cubicBezTo>
                      <a:pt x="1701" y="4841"/>
                      <a:pt x="1881" y="5049"/>
                      <a:pt x="2180" y="5049"/>
                    </a:cubicBezTo>
                    <a:cubicBezTo>
                      <a:pt x="2372" y="5049"/>
                      <a:pt x="2613" y="4963"/>
                      <a:pt x="2861" y="4763"/>
                    </a:cubicBezTo>
                    <a:cubicBezTo>
                      <a:pt x="2998" y="5058"/>
                      <a:pt x="3230" y="5219"/>
                      <a:pt x="3442" y="5219"/>
                    </a:cubicBezTo>
                    <a:cubicBezTo>
                      <a:pt x="3574" y="5219"/>
                      <a:pt x="3697" y="5156"/>
                      <a:pt x="3785" y="5025"/>
                    </a:cubicBezTo>
                    <a:cubicBezTo>
                      <a:pt x="3851" y="5110"/>
                      <a:pt x="3950" y="5155"/>
                      <a:pt x="4055" y="5155"/>
                    </a:cubicBezTo>
                    <a:cubicBezTo>
                      <a:pt x="4161" y="5155"/>
                      <a:pt x="4274" y="5108"/>
                      <a:pt x="4363" y="5008"/>
                    </a:cubicBezTo>
                    <a:cubicBezTo>
                      <a:pt x="4651" y="4684"/>
                      <a:pt x="4673" y="4075"/>
                      <a:pt x="4535" y="3944"/>
                    </a:cubicBezTo>
                    <a:cubicBezTo>
                      <a:pt x="5436" y="3676"/>
                      <a:pt x="5752" y="2943"/>
                      <a:pt x="5638" y="1999"/>
                    </a:cubicBezTo>
                    <a:cubicBezTo>
                      <a:pt x="5463" y="566"/>
                      <a:pt x="4472" y="1"/>
                      <a:pt x="3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37"/>
              <p:cNvSpPr/>
              <p:nvPr/>
            </p:nvSpPr>
            <p:spPr>
              <a:xfrm>
                <a:off x="5064260" y="1013362"/>
                <a:ext cx="95" cy="411"/>
              </a:xfrm>
              <a:custGeom>
                <a:avLst/>
                <a:gdLst/>
                <a:ahLst/>
                <a:cxnLst/>
                <a:rect l="l" t="t" r="r" b="b"/>
                <a:pathLst>
                  <a:path w="3" h="13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2" y="8"/>
                      <a:pt x="1" y="5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37"/>
              <p:cNvSpPr/>
              <p:nvPr/>
            </p:nvSpPr>
            <p:spPr>
              <a:xfrm>
                <a:off x="4898158" y="1002038"/>
                <a:ext cx="280454" cy="187549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5929" extrusionOk="0">
                    <a:moveTo>
                      <a:pt x="1603" y="1"/>
                    </a:moveTo>
                    <a:cubicBezTo>
                      <a:pt x="1334" y="1"/>
                      <a:pt x="1073" y="248"/>
                      <a:pt x="1152" y="538"/>
                    </a:cubicBezTo>
                    <a:cubicBezTo>
                      <a:pt x="1145" y="531"/>
                      <a:pt x="1131" y="528"/>
                      <a:pt x="1113" y="528"/>
                    </a:cubicBezTo>
                    <a:cubicBezTo>
                      <a:pt x="1022" y="528"/>
                      <a:pt x="815" y="610"/>
                      <a:pt x="721" y="772"/>
                    </a:cubicBezTo>
                    <a:cubicBezTo>
                      <a:pt x="458" y="1199"/>
                      <a:pt x="1016" y="1664"/>
                      <a:pt x="1256" y="1664"/>
                    </a:cubicBezTo>
                    <a:cubicBezTo>
                      <a:pt x="1273" y="1664"/>
                      <a:pt x="1288" y="1662"/>
                      <a:pt x="1301" y="1657"/>
                    </a:cubicBezTo>
                    <a:lnTo>
                      <a:pt x="1301" y="1657"/>
                    </a:lnTo>
                    <a:cubicBezTo>
                      <a:pt x="1293" y="1666"/>
                      <a:pt x="1313" y="1679"/>
                      <a:pt x="1323" y="1686"/>
                    </a:cubicBezTo>
                    <a:cubicBezTo>
                      <a:pt x="1996" y="2045"/>
                      <a:pt x="2650" y="2496"/>
                      <a:pt x="3200" y="2889"/>
                    </a:cubicBezTo>
                    <a:cubicBezTo>
                      <a:pt x="2583" y="2925"/>
                      <a:pt x="1580" y="3062"/>
                      <a:pt x="945" y="3300"/>
                    </a:cubicBezTo>
                    <a:cubicBezTo>
                      <a:pt x="849" y="3266"/>
                      <a:pt x="760" y="3251"/>
                      <a:pt x="679" y="3251"/>
                    </a:cubicBezTo>
                    <a:cubicBezTo>
                      <a:pt x="182" y="3251"/>
                      <a:pt x="0" y="3814"/>
                      <a:pt x="585" y="3958"/>
                    </a:cubicBezTo>
                    <a:cubicBezTo>
                      <a:pt x="547" y="3974"/>
                      <a:pt x="499" y="4182"/>
                      <a:pt x="494" y="4228"/>
                    </a:cubicBezTo>
                    <a:cubicBezTo>
                      <a:pt x="458" y="4475"/>
                      <a:pt x="551" y="4750"/>
                      <a:pt x="806" y="4795"/>
                    </a:cubicBezTo>
                    <a:cubicBezTo>
                      <a:pt x="809" y="4795"/>
                      <a:pt x="813" y="4795"/>
                      <a:pt x="817" y="4795"/>
                    </a:cubicBezTo>
                    <a:cubicBezTo>
                      <a:pt x="1059" y="4795"/>
                      <a:pt x="1159" y="4556"/>
                      <a:pt x="1257" y="4372"/>
                    </a:cubicBezTo>
                    <a:cubicBezTo>
                      <a:pt x="2417" y="4236"/>
                      <a:pt x="3449" y="3996"/>
                      <a:pt x="4506" y="3837"/>
                    </a:cubicBezTo>
                    <a:cubicBezTo>
                      <a:pt x="5431" y="4497"/>
                      <a:pt x="6450" y="5104"/>
                      <a:pt x="6639" y="5198"/>
                    </a:cubicBezTo>
                    <a:cubicBezTo>
                      <a:pt x="6639" y="5333"/>
                      <a:pt x="6732" y="5337"/>
                      <a:pt x="6951" y="5509"/>
                    </a:cubicBezTo>
                    <a:cubicBezTo>
                      <a:pt x="7047" y="5591"/>
                      <a:pt x="7046" y="5612"/>
                      <a:pt x="7135" y="5698"/>
                    </a:cubicBezTo>
                    <a:cubicBezTo>
                      <a:pt x="7312" y="5861"/>
                      <a:pt x="7497" y="5928"/>
                      <a:pt x="7658" y="5928"/>
                    </a:cubicBezTo>
                    <a:cubicBezTo>
                      <a:pt x="8044" y="5928"/>
                      <a:pt x="8295" y="5539"/>
                      <a:pt x="7985" y="5138"/>
                    </a:cubicBezTo>
                    <a:cubicBezTo>
                      <a:pt x="8483" y="4929"/>
                      <a:pt x="8317" y="4321"/>
                      <a:pt x="7810" y="4321"/>
                    </a:cubicBezTo>
                    <a:cubicBezTo>
                      <a:pt x="7727" y="4321"/>
                      <a:pt x="7634" y="4337"/>
                      <a:pt x="7533" y="4375"/>
                    </a:cubicBezTo>
                    <a:cubicBezTo>
                      <a:pt x="7470" y="4363"/>
                      <a:pt x="7419" y="4358"/>
                      <a:pt x="7373" y="4358"/>
                    </a:cubicBezTo>
                    <a:cubicBezTo>
                      <a:pt x="7325" y="4358"/>
                      <a:pt x="7281" y="4363"/>
                      <a:pt x="7232" y="4374"/>
                    </a:cubicBezTo>
                    <a:cubicBezTo>
                      <a:pt x="7090" y="4230"/>
                      <a:pt x="6406" y="3766"/>
                      <a:pt x="6205" y="3636"/>
                    </a:cubicBezTo>
                    <a:lnTo>
                      <a:pt x="6205" y="3636"/>
                    </a:lnTo>
                    <a:cubicBezTo>
                      <a:pt x="6223" y="3637"/>
                      <a:pt x="6243" y="3637"/>
                      <a:pt x="6263" y="3637"/>
                    </a:cubicBezTo>
                    <a:cubicBezTo>
                      <a:pt x="6761" y="3637"/>
                      <a:pt x="7923" y="3458"/>
                      <a:pt x="8085" y="3383"/>
                    </a:cubicBezTo>
                    <a:lnTo>
                      <a:pt x="8085" y="3383"/>
                    </a:lnTo>
                    <a:cubicBezTo>
                      <a:pt x="8074" y="3443"/>
                      <a:pt x="8134" y="3477"/>
                      <a:pt x="8225" y="3477"/>
                    </a:cubicBezTo>
                    <a:cubicBezTo>
                      <a:pt x="8430" y="3477"/>
                      <a:pt x="8793" y="3305"/>
                      <a:pt x="8847" y="2882"/>
                    </a:cubicBezTo>
                    <a:cubicBezTo>
                      <a:pt x="8866" y="2693"/>
                      <a:pt x="8761" y="2516"/>
                      <a:pt x="8574" y="2463"/>
                    </a:cubicBezTo>
                    <a:cubicBezTo>
                      <a:pt x="8638" y="2378"/>
                      <a:pt x="8680" y="2214"/>
                      <a:pt x="8625" y="2065"/>
                    </a:cubicBezTo>
                    <a:cubicBezTo>
                      <a:pt x="8564" y="1876"/>
                      <a:pt x="8428" y="1798"/>
                      <a:pt x="8277" y="1798"/>
                    </a:cubicBezTo>
                    <a:cubicBezTo>
                      <a:pt x="8043" y="1798"/>
                      <a:pt x="7774" y="1987"/>
                      <a:pt x="7702" y="2244"/>
                    </a:cubicBezTo>
                    <a:cubicBezTo>
                      <a:pt x="7699" y="2244"/>
                      <a:pt x="7696" y="2244"/>
                      <a:pt x="7692" y="2244"/>
                    </a:cubicBezTo>
                    <a:cubicBezTo>
                      <a:pt x="7421" y="2244"/>
                      <a:pt x="4855" y="2656"/>
                      <a:pt x="4668" y="2685"/>
                    </a:cubicBezTo>
                    <a:cubicBezTo>
                      <a:pt x="3900" y="2216"/>
                      <a:pt x="3088" y="1703"/>
                      <a:pt x="2354" y="1107"/>
                    </a:cubicBezTo>
                    <a:lnTo>
                      <a:pt x="2354" y="1107"/>
                    </a:lnTo>
                    <a:lnTo>
                      <a:pt x="2356" y="1132"/>
                    </a:lnTo>
                    <a:cubicBezTo>
                      <a:pt x="2225" y="993"/>
                      <a:pt x="2318" y="1087"/>
                      <a:pt x="2021" y="823"/>
                    </a:cubicBezTo>
                    <a:cubicBezTo>
                      <a:pt x="2073" y="802"/>
                      <a:pt x="2107" y="384"/>
                      <a:pt x="1937" y="164"/>
                    </a:cubicBezTo>
                    <a:cubicBezTo>
                      <a:pt x="1843" y="49"/>
                      <a:pt x="1722" y="1"/>
                      <a:pt x="1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8" name="Google Shape;7108;p37"/>
            <p:cNvGrpSpPr/>
            <p:nvPr/>
          </p:nvGrpSpPr>
          <p:grpSpPr>
            <a:xfrm>
              <a:off x="8479784" y="4248683"/>
              <a:ext cx="612152" cy="619776"/>
              <a:chOff x="7232384" y="1764508"/>
              <a:chExt cx="612152" cy="619776"/>
            </a:xfrm>
          </p:grpSpPr>
          <p:sp>
            <p:nvSpPr>
              <p:cNvPr id="7109" name="Google Shape;7109;p37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37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37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37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3" name="Google Shape;7113;p37"/>
            <p:cNvGrpSpPr/>
            <p:nvPr/>
          </p:nvGrpSpPr>
          <p:grpSpPr>
            <a:xfrm>
              <a:off x="8547863" y="1371449"/>
              <a:ext cx="383702" cy="612816"/>
              <a:chOff x="6705988" y="1508474"/>
              <a:chExt cx="383702" cy="612816"/>
            </a:xfrm>
          </p:grpSpPr>
          <p:sp>
            <p:nvSpPr>
              <p:cNvPr id="7114" name="Google Shape;7114;p37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37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37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37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37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37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37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37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37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37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37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37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37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37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37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37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37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37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37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37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37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37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37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37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37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37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37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37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37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37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37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37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37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37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37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37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37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37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37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3" name="Google Shape;7153;p37"/>
            <p:cNvGrpSpPr/>
            <p:nvPr/>
          </p:nvGrpSpPr>
          <p:grpSpPr>
            <a:xfrm>
              <a:off x="8448104" y="191976"/>
              <a:ext cx="457912" cy="846581"/>
              <a:chOff x="6600904" y="2246176"/>
              <a:chExt cx="457912" cy="846581"/>
            </a:xfrm>
          </p:grpSpPr>
          <p:sp>
            <p:nvSpPr>
              <p:cNvPr id="7154" name="Google Shape;7154;p37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37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37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37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37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37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37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37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37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37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37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37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37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37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37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37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37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37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2" name="Google Shape;7172;p37"/>
            <p:cNvGrpSpPr/>
            <p:nvPr/>
          </p:nvGrpSpPr>
          <p:grpSpPr>
            <a:xfrm>
              <a:off x="4411740" y="4672648"/>
              <a:ext cx="320564" cy="362888"/>
              <a:chOff x="6672615" y="4049261"/>
              <a:chExt cx="320564" cy="362888"/>
            </a:xfrm>
          </p:grpSpPr>
          <p:sp>
            <p:nvSpPr>
              <p:cNvPr id="7173" name="Google Shape;7173;p37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37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37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37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37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37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37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37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37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37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37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37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37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37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37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37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37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37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37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37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37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37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37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37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37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8" name="Google Shape;7198;p37"/>
            <p:cNvGrpSpPr/>
            <p:nvPr/>
          </p:nvGrpSpPr>
          <p:grpSpPr>
            <a:xfrm>
              <a:off x="245084" y="3949674"/>
              <a:ext cx="310220" cy="298990"/>
              <a:chOff x="2049809" y="3045624"/>
              <a:chExt cx="310220" cy="298990"/>
            </a:xfrm>
          </p:grpSpPr>
          <p:sp>
            <p:nvSpPr>
              <p:cNvPr id="7199" name="Google Shape;7199;p37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37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37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37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37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37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5" name="Google Shape;7205;p37"/>
            <p:cNvSpPr/>
            <p:nvPr/>
          </p:nvSpPr>
          <p:spPr>
            <a:xfrm>
              <a:off x="3121637" y="4694558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06" name="Google Shape;7206;p37"/>
            <p:cNvGrpSpPr/>
            <p:nvPr/>
          </p:nvGrpSpPr>
          <p:grpSpPr>
            <a:xfrm>
              <a:off x="136992" y="3403893"/>
              <a:ext cx="367665" cy="360800"/>
              <a:chOff x="3759767" y="4093293"/>
              <a:chExt cx="367665" cy="360800"/>
            </a:xfrm>
          </p:grpSpPr>
          <p:sp>
            <p:nvSpPr>
              <p:cNvPr id="7207" name="Google Shape;7207;p37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37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37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37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37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37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37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37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37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37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7" name="Google Shape;7217;p37"/>
            <p:cNvGrpSpPr/>
            <p:nvPr/>
          </p:nvGrpSpPr>
          <p:grpSpPr>
            <a:xfrm>
              <a:off x="7791216" y="4712852"/>
              <a:ext cx="569195" cy="282478"/>
              <a:chOff x="4404691" y="4089402"/>
              <a:chExt cx="569195" cy="282478"/>
            </a:xfrm>
          </p:grpSpPr>
          <p:sp>
            <p:nvSpPr>
              <p:cNvPr id="7218" name="Google Shape;7218;p37"/>
              <p:cNvSpPr/>
              <p:nvPr/>
            </p:nvSpPr>
            <p:spPr>
              <a:xfrm>
                <a:off x="4689447" y="4089402"/>
                <a:ext cx="108025" cy="67251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2126" extrusionOk="0">
                    <a:moveTo>
                      <a:pt x="1" y="0"/>
                    </a:moveTo>
                    <a:cubicBezTo>
                      <a:pt x="1" y="0"/>
                      <a:pt x="44" y="817"/>
                      <a:pt x="1323" y="1670"/>
                    </a:cubicBezTo>
                    <a:cubicBezTo>
                      <a:pt x="1848" y="2022"/>
                      <a:pt x="2294" y="2125"/>
                      <a:pt x="2638" y="2125"/>
                    </a:cubicBezTo>
                    <a:cubicBezTo>
                      <a:pt x="3132" y="2125"/>
                      <a:pt x="3415" y="1912"/>
                      <a:pt x="3415" y="1912"/>
                    </a:cubicBezTo>
                    <a:cubicBezTo>
                      <a:pt x="3415" y="1912"/>
                      <a:pt x="1247" y="28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37"/>
              <p:cNvSpPr/>
              <p:nvPr/>
            </p:nvSpPr>
            <p:spPr>
              <a:xfrm>
                <a:off x="4687549" y="4303175"/>
                <a:ext cx="106855" cy="687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2172" extrusionOk="0">
                    <a:moveTo>
                      <a:pt x="2627" y="0"/>
                    </a:moveTo>
                    <a:cubicBezTo>
                      <a:pt x="2279" y="0"/>
                      <a:pt x="1824" y="107"/>
                      <a:pt x="1291" y="478"/>
                    </a:cubicBezTo>
                    <a:cubicBezTo>
                      <a:pt x="29" y="1355"/>
                      <a:pt x="1" y="2171"/>
                      <a:pt x="1" y="2171"/>
                    </a:cubicBezTo>
                    <a:cubicBezTo>
                      <a:pt x="1239" y="1871"/>
                      <a:pt x="3377" y="200"/>
                      <a:pt x="3377" y="200"/>
                    </a:cubicBezTo>
                    <a:cubicBezTo>
                      <a:pt x="3377" y="200"/>
                      <a:pt x="3102" y="0"/>
                      <a:pt x="2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37"/>
              <p:cNvSpPr/>
              <p:nvPr/>
            </p:nvSpPr>
            <p:spPr>
              <a:xfrm>
                <a:off x="4511894" y="4144759"/>
                <a:ext cx="461993" cy="165723"/>
              </a:xfrm>
              <a:custGeom>
                <a:avLst/>
                <a:gdLst/>
                <a:ahLst/>
                <a:cxnLst/>
                <a:rect l="l" t="t" r="r" b="b"/>
                <a:pathLst>
                  <a:path w="14605" h="5239" extrusionOk="0">
                    <a:moveTo>
                      <a:pt x="7909" y="1"/>
                    </a:moveTo>
                    <a:cubicBezTo>
                      <a:pt x="4018" y="1"/>
                      <a:pt x="1" y="1966"/>
                      <a:pt x="1" y="1966"/>
                    </a:cubicBezTo>
                    <a:cubicBezTo>
                      <a:pt x="1" y="1966"/>
                      <a:pt x="3597" y="5238"/>
                      <a:pt x="8070" y="5238"/>
                    </a:cubicBezTo>
                    <a:cubicBezTo>
                      <a:pt x="8420" y="5238"/>
                      <a:pt x="8775" y="5218"/>
                      <a:pt x="9135" y="5175"/>
                    </a:cubicBezTo>
                    <a:cubicBezTo>
                      <a:pt x="12788" y="4735"/>
                      <a:pt x="14605" y="2566"/>
                      <a:pt x="14605" y="2566"/>
                    </a:cubicBezTo>
                    <a:cubicBezTo>
                      <a:pt x="14605" y="2566"/>
                      <a:pt x="12749" y="590"/>
                      <a:pt x="9343" y="99"/>
                    </a:cubicBezTo>
                    <a:cubicBezTo>
                      <a:pt x="8872" y="31"/>
                      <a:pt x="8391" y="1"/>
                      <a:pt x="7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37"/>
              <p:cNvSpPr/>
              <p:nvPr/>
            </p:nvSpPr>
            <p:spPr>
              <a:xfrm>
                <a:off x="4404691" y="4144696"/>
                <a:ext cx="402713" cy="167684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5301" extrusionOk="0">
                    <a:moveTo>
                      <a:pt x="741" y="1"/>
                    </a:moveTo>
                    <a:lnTo>
                      <a:pt x="741" y="1"/>
                    </a:lnTo>
                    <a:cubicBezTo>
                      <a:pt x="1171" y="1520"/>
                      <a:pt x="2958" y="2088"/>
                      <a:pt x="2958" y="2088"/>
                    </a:cubicBezTo>
                    <a:cubicBezTo>
                      <a:pt x="920" y="2160"/>
                      <a:pt x="1" y="3622"/>
                      <a:pt x="1" y="3622"/>
                    </a:cubicBezTo>
                    <a:cubicBezTo>
                      <a:pt x="170" y="3632"/>
                      <a:pt x="333" y="3637"/>
                      <a:pt x="489" y="3637"/>
                    </a:cubicBezTo>
                    <a:cubicBezTo>
                      <a:pt x="2740" y="3637"/>
                      <a:pt x="3563" y="2650"/>
                      <a:pt x="3563" y="2650"/>
                    </a:cubicBezTo>
                    <a:cubicBezTo>
                      <a:pt x="3563" y="2650"/>
                      <a:pt x="4283" y="3672"/>
                      <a:pt x="6847" y="4674"/>
                    </a:cubicBezTo>
                    <a:cubicBezTo>
                      <a:pt x="8128" y="5175"/>
                      <a:pt x="9547" y="5301"/>
                      <a:pt x="10646" y="5301"/>
                    </a:cubicBezTo>
                    <a:cubicBezTo>
                      <a:pt x="11745" y="5301"/>
                      <a:pt x="12524" y="5175"/>
                      <a:pt x="12524" y="5175"/>
                    </a:cubicBezTo>
                    <a:lnTo>
                      <a:pt x="12730" y="99"/>
                    </a:lnTo>
                    <a:cubicBezTo>
                      <a:pt x="12181" y="38"/>
                      <a:pt x="11641" y="10"/>
                      <a:pt x="11113" y="10"/>
                    </a:cubicBezTo>
                    <a:cubicBezTo>
                      <a:pt x="7075" y="10"/>
                      <a:pt x="3820" y="1610"/>
                      <a:pt x="3820" y="1610"/>
                    </a:cubicBezTo>
                    <a:cubicBezTo>
                      <a:pt x="2582" y="165"/>
                      <a:pt x="741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37"/>
              <p:cNvSpPr/>
              <p:nvPr/>
            </p:nvSpPr>
            <p:spPr>
              <a:xfrm>
                <a:off x="4498766" y="4212991"/>
                <a:ext cx="308069" cy="10597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335" extrusionOk="0">
                    <a:moveTo>
                      <a:pt x="997" y="1"/>
                    </a:moveTo>
                    <a:cubicBezTo>
                      <a:pt x="1" y="200"/>
                      <a:pt x="3968" y="334"/>
                      <a:pt x="6801" y="334"/>
                    </a:cubicBezTo>
                    <a:cubicBezTo>
                      <a:pt x="8466" y="334"/>
                      <a:pt x="9739" y="288"/>
                      <a:pt x="9381" y="181"/>
                    </a:cubicBezTo>
                    <a:cubicBezTo>
                      <a:pt x="8893" y="34"/>
                      <a:pt x="998" y="1"/>
                      <a:pt x="9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37"/>
              <p:cNvSpPr/>
              <p:nvPr/>
            </p:nvSpPr>
            <p:spPr>
              <a:xfrm>
                <a:off x="4854727" y="4214730"/>
                <a:ext cx="17556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56" extrusionOk="0">
                    <a:moveTo>
                      <a:pt x="279" y="0"/>
                    </a:moveTo>
                    <a:cubicBezTo>
                      <a:pt x="124" y="0"/>
                      <a:pt x="1" y="125"/>
                      <a:pt x="1" y="278"/>
                    </a:cubicBezTo>
                    <a:cubicBezTo>
                      <a:pt x="1" y="431"/>
                      <a:pt x="124" y="556"/>
                      <a:pt x="279" y="556"/>
                    </a:cubicBezTo>
                    <a:cubicBezTo>
                      <a:pt x="432" y="556"/>
                      <a:pt x="555" y="431"/>
                      <a:pt x="555" y="278"/>
                    </a:cubicBezTo>
                    <a:cubicBezTo>
                      <a:pt x="555" y="125"/>
                      <a:pt x="432" y="0"/>
                      <a:pt x="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37"/>
              <p:cNvSpPr/>
              <p:nvPr/>
            </p:nvSpPr>
            <p:spPr>
              <a:xfrm>
                <a:off x="4711526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2" y="14"/>
                      <a:pt x="292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2"/>
                    </a:cubicBezTo>
                    <a:cubicBezTo>
                      <a:pt x="891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37"/>
              <p:cNvSpPr/>
              <p:nvPr/>
            </p:nvSpPr>
            <p:spPr>
              <a:xfrm>
                <a:off x="4725192" y="4180694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0" y="84"/>
                      <a:pt x="420" y="153"/>
                      <a:pt x="691" y="153"/>
                    </a:cubicBezTo>
                    <a:cubicBezTo>
                      <a:pt x="803" y="153"/>
                      <a:pt x="890" y="141"/>
                      <a:pt x="890" y="113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37"/>
              <p:cNvSpPr/>
              <p:nvPr/>
            </p:nvSpPr>
            <p:spPr>
              <a:xfrm>
                <a:off x="4695457" y="4168642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6" y="0"/>
                    </a:moveTo>
                    <a:cubicBezTo>
                      <a:pt x="413" y="0"/>
                      <a:pt x="292" y="14"/>
                      <a:pt x="292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4" y="152"/>
                      <a:pt x="891" y="140"/>
                      <a:pt x="891" y="111"/>
                    </a:cubicBezTo>
                    <a:cubicBezTo>
                      <a:pt x="891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37"/>
              <p:cNvSpPr/>
              <p:nvPr/>
            </p:nvSpPr>
            <p:spPr>
              <a:xfrm>
                <a:off x="4672334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2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37"/>
              <p:cNvSpPr/>
              <p:nvPr/>
            </p:nvSpPr>
            <p:spPr>
              <a:xfrm>
                <a:off x="4657466" y="4161398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7" y="0"/>
                    </a:moveTo>
                    <a:cubicBezTo>
                      <a:pt x="414" y="0"/>
                      <a:pt x="293" y="14"/>
                      <a:pt x="293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37"/>
              <p:cNvSpPr/>
              <p:nvPr/>
            </p:nvSpPr>
            <p:spPr>
              <a:xfrm>
                <a:off x="4635419" y="4173450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37"/>
              <p:cNvSpPr/>
              <p:nvPr/>
            </p:nvSpPr>
            <p:spPr>
              <a:xfrm>
                <a:off x="4599927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3" y="1"/>
                    </a:moveTo>
                    <a:cubicBezTo>
                      <a:pt x="412" y="1"/>
                      <a:pt x="294" y="14"/>
                      <a:pt x="294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3"/>
                    </a:cubicBezTo>
                    <a:cubicBezTo>
                      <a:pt x="891" y="21"/>
                      <a:pt x="706" y="1"/>
                      <a:pt x="5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37"/>
              <p:cNvSpPr/>
              <p:nvPr/>
            </p:nvSpPr>
            <p:spPr>
              <a:xfrm>
                <a:off x="4747208" y="4168642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6" y="0"/>
                    </a:moveTo>
                    <a:cubicBezTo>
                      <a:pt x="413" y="0"/>
                      <a:pt x="293" y="14"/>
                      <a:pt x="293" y="14"/>
                    </a:cubicBezTo>
                    <a:cubicBezTo>
                      <a:pt x="0" y="83"/>
                      <a:pt x="419" y="152"/>
                      <a:pt x="690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37"/>
              <p:cNvSpPr/>
              <p:nvPr/>
            </p:nvSpPr>
            <p:spPr>
              <a:xfrm>
                <a:off x="4769287" y="4184711"/>
                <a:ext cx="28185" cy="480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" extrusionOk="0">
                    <a:moveTo>
                      <a:pt x="546" y="1"/>
                    </a:moveTo>
                    <a:cubicBezTo>
                      <a:pt x="413" y="1"/>
                      <a:pt x="292" y="14"/>
                      <a:pt x="292" y="14"/>
                    </a:cubicBezTo>
                    <a:cubicBezTo>
                      <a:pt x="0" y="83"/>
                      <a:pt x="420" y="152"/>
                      <a:pt x="692" y="152"/>
                    </a:cubicBezTo>
                    <a:cubicBezTo>
                      <a:pt x="804" y="152"/>
                      <a:pt x="891" y="140"/>
                      <a:pt x="891" y="112"/>
                    </a:cubicBezTo>
                    <a:cubicBezTo>
                      <a:pt x="891" y="21"/>
                      <a:pt x="709" y="1"/>
                      <a:pt x="5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37"/>
              <p:cNvSpPr/>
              <p:nvPr/>
            </p:nvSpPr>
            <p:spPr>
              <a:xfrm>
                <a:off x="4759829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1" y="84"/>
                      <a:pt x="420" y="153"/>
                      <a:pt x="691" y="153"/>
                    </a:cubicBezTo>
                    <a:cubicBezTo>
                      <a:pt x="804" y="153"/>
                      <a:pt x="890" y="141"/>
                      <a:pt x="890" y="112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37"/>
              <p:cNvSpPr/>
              <p:nvPr/>
            </p:nvSpPr>
            <p:spPr>
              <a:xfrm>
                <a:off x="4655442" y="4283721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99" y="1"/>
                    </a:moveTo>
                    <a:cubicBezTo>
                      <a:pt x="54" y="1"/>
                      <a:pt x="26" y="7"/>
                      <a:pt x="24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4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37"/>
              <p:cNvSpPr/>
              <p:nvPr/>
            </p:nvSpPr>
            <p:spPr>
              <a:xfrm>
                <a:off x="4645446" y="425790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5" y="174"/>
                      <a:pt x="323" y="0"/>
                      <a:pt x="9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37"/>
              <p:cNvSpPr/>
              <p:nvPr/>
            </p:nvSpPr>
            <p:spPr>
              <a:xfrm>
                <a:off x="4673124" y="4274105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99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5"/>
                      <a:pt x="601" y="205"/>
                      <a:pt x="601" y="205"/>
                    </a:cubicBezTo>
                    <a:cubicBezTo>
                      <a:pt x="954" y="174"/>
                      <a:pt x="324" y="0"/>
                      <a:pt x="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37"/>
              <p:cNvSpPr/>
              <p:nvPr/>
            </p:nvSpPr>
            <p:spPr>
              <a:xfrm>
                <a:off x="4697893" y="4263887"/>
                <a:ext cx="30177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7" extrusionOk="0">
                    <a:moveTo>
                      <a:pt x="102" y="1"/>
                    </a:moveTo>
                    <a:cubicBezTo>
                      <a:pt x="57" y="1"/>
                      <a:pt x="27" y="8"/>
                      <a:pt x="25" y="24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3" y="174"/>
                      <a:pt x="329" y="1"/>
                      <a:pt x="10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37"/>
              <p:cNvSpPr/>
              <p:nvPr/>
            </p:nvSpPr>
            <p:spPr>
              <a:xfrm>
                <a:off x="4712064" y="4289952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1"/>
                    </a:moveTo>
                    <a:cubicBezTo>
                      <a:pt x="55" y="1"/>
                      <a:pt x="26" y="7"/>
                      <a:pt x="23" y="24"/>
                    </a:cubicBezTo>
                    <a:cubicBezTo>
                      <a:pt x="0" y="185"/>
                      <a:pt x="602" y="205"/>
                      <a:pt x="602" y="205"/>
                    </a:cubicBezTo>
                    <a:cubicBezTo>
                      <a:pt x="956" y="174"/>
                      <a:pt x="326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37"/>
              <p:cNvSpPr/>
              <p:nvPr/>
            </p:nvSpPr>
            <p:spPr>
              <a:xfrm>
                <a:off x="4754800" y="4291408"/>
                <a:ext cx="28880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2" extrusionOk="0">
                    <a:moveTo>
                      <a:pt x="153" y="1"/>
                    </a:moveTo>
                    <a:cubicBezTo>
                      <a:pt x="67" y="1"/>
                      <a:pt x="5" y="11"/>
                      <a:pt x="4" y="35"/>
                    </a:cubicBezTo>
                    <a:cubicBezTo>
                      <a:pt x="0" y="143"/>
                      <a:pt x="258" y="162"/>
                      <a:pt x="435" y="162"/>
                    </a:cubicBezTo>
                    <a:cubicBezTo>
                      <a:pt x="528" y="162"/>
                      <a:pt x="598" y="157"/>
                      <a:pt x="598" y="157"/>
                    </a:cubicBezTo>
                    <a:cubicBezTo>
                      <a:pt x="913" y="95"/>
                      <a:pt x="417" y="1"/>
                      <a:pt x="15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37"/>
              <p:cNvSpPr/>
              <p:nvPr/>
            </p:nvSpPr>
            <p:spPr>
              <a:xfrm>
                <a:off x="4733226" y="427786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1"/>
                    </a:moveTo>
                    <a:cubicBezTo>
                      <a:pt x="54" y="1"/>
                      <a:pt x="26" y="8"/>
                      <a:pt x="24" y="23"/>
                    </a:cubicBezTo>
                    <a:cubicBezTo>
                      <a:pt x="0" y="187"/>
                      <a:pt x="602" y="207"/>
                      <a:pt x="602" y="207"/>
                    </a:cubicBezTo>
                    <a:cubicBezTo>
                      <a:pt x="955" y="175"/>
                      <a:pt x="321" y="1"/>
                      <a:pt x="9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37"/>
              <p:cNvSpPr/>
              <p:nvPr/>
            </p:nvSpPr>
            <p:spPr>
              <a:xfrm>
                <a:off x="4769572" y="4274199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100" y="1"/>
                    </a:moveTo>
                    <a:cubicBezTo>
                      <a:pt x="55" y="1"/>
                      <a:pt x="26" y="7"/>
                      <a:pt x="24" y="23"/>
                    </a:cubicBezTo>
                    <a:cubicBezTo>
                      <a:pt x="1" y="187"/>
                      <a:pt x="602" y="207"/>
                      <a:pt x="602" y="207"/>
                    </a:cubicBezTo>
                    <a:cubicBezTo>
                      <a:pt x="955" y="173"/>
                      <a:pt x="325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37"/>
              <p:cNvSpPr/>
              <p:nvPr/>
            </p:nvSpPr>
            <p:spPr>
              <a:xfrm>
                <a:off x="4621880" y="4266734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9" y="1"/>
                    </a:moveTo>
                    <a:cubicBezTo>
                      <a:pt x="55" y="1"/>
                      <a:pt x="26" y="7"/>
                      <a:pt x="23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3"/>
                      <a:pt x="325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37"/>
              <p:cNvSpPr/>
              <p:nvPr/>
            </p:nvSpPr>
            <p:spPr>
              <a:xfrm>
                <a:off x="4602331" y="4247660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4" y="23"/>
                    </a:cubicBezTo>
                    <a:cubicBezTo>
                      <a:pt x="0" y="186"/>
                      <a:pt x="601" y="205"/>
                      <a:pt x="601" y="205"/>
                    </a:cubicBezTo>
                    <a:cubicBezTo>
                      <a:pt x="954" y="174"/>
                      <a:pt x="326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37"/>
              <p:cNvSpPr/>
              <p:nvPr/>
            </p:nvSpPr>
            <p:spPr>
              <a:xfrm>
                <a:off x="4586009" y="4260629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5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5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37"/>
              <p:cNvSpPr/>
              <p:nvPr/>
            </p:nvSpPr>
            <p:spPr>
              <a:xfrm>
                <a:off x="4447268" y="4153838"/>
                <a:ext cx="70256" cy="47733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509" extrusionOk="0">
                    <a:moveTo>
                      <a:pt x="40" y="0"/>
                    </a:moveTo>
                    <a:cubicBezTo>
                      <a:pt x="1" y="0"/>
                      <a:pt x="16" y="28"/>
                      <a:pt x="104" y="88"/>
                    </a:cubicBezTo>
                    <a:cubicBezTo>
                      <a:pt x="616" y="435"/>
                      <a:pt x="2220" y="1509"/>
                      <a:pt x="2220" y="1509"/>
                    </a:cubicBezTo>
                    <a:cubicBezTo>
                      <a:pt x="1665" y="648"/>
                      <a:pt x="228" y="0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37"/>
              <p:cNvSpPr/>
              <p:nvPr/>
            </p:nvSpPr>
            <p:spPr>
              <a:xfrm>
                <a:off x="4441511" y="4160164"/>
                <a:ext cx="72660" cy="4612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458" extrusionOk="0">
                    <a:moveTo>
                      <a:pt x="17" y="0"/>
                    </a:moveTo>
                    <a:cubicBezTo>
                      <a:pt x="0" y="0"/>
                      <a:pt x="2" y="14"/>
                      <a:pt x="28" y="46"/>
                    </a:cubicBezTo>
                    <a:cubicBezTo>
                      <a:pt x="721" y="891"/>
                      <a:pt x="2296" y="1458"/>
                      <a:pt x="2296" y="1458"/>
                    </a:cubicBezTo>
                    <a:cubicBezTo>
                      <a:pt x="1917" y="1173"/>
                      <a:pt x="172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37"/>
              <p:cNvSpPr/>
              <p:nvPr/>
            </p:nvSpPr>
            <p:spPr>
              <a:xfrm>
                <a:off x="4424430" y="4218431"/>
                <a:ext cx="86958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758" extrusionOk="0">
                    <a:moveTo>
                      <a:pt x="2495" y="0"/>
                    </a:moveTo>
                    <a:cubicBezTo>
                      <a:pt x="1389" y="0"/>
                      <a:pt x="0" y="757"/>
                      <a:pt x="209" y="757"/>
                    </a:cubicBezTo>
                    <a:cubicBezTo>
                      <a:pt x="228" y="757"/>
                      <a:pt x="259" y="751"/>
                      <a:pt x="305" y="738"/>
                    </a:cubicBezTo>
                    <a:cubicBezTo>
                      <a:pt x="897" y="563"/>
                      <a:pt x="2749" y="15"/>
                      <a:pt x="2749" y="15"/>
                    </a:cubicBezTo>
                    <a:cubicBezTo>
                      <a:pt x="2667" y="5"/>
                      <a:pt x="2582" y="0"/>
                      <a:pt x="2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37"/>
              <p:cNvSpPr/>
              <p:nvPr/>
            </p:nvSpPr>
            <p:spPr>
              <a:xfrm>
                <a:off x="4419875" y="4224473"/>
                <a:ext cx="93031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846" extrusionOk="0">
                    <a:moveTo>
                      <a:pt x="2940" y="0"/>
                    </a:moveTo>
                    <a:lnTo>
                      <a:pt x="2940" y="0"/>
                    </a:lnTo>
                    <a:cubicBezTo>
                      <a:pt x="2429" y="120"/>
                      <a:pt x="0" y="844"/>
                      <a:pt x="406" y="845"/>
                    </a:cubicBezTo>
                    <a:cubicBezTo>
                      <a:pt x="410" y="845"/>
                      <a:pt x="415" y="845"/>
                      <a:pt x="419" y="845"/>
                    </a:cubicBezTo>
                    <a:cubicBezTo>
                      <a:pt x="1512" y="845"/>
                      <a:pt x="2940" y="0"/>
                      <a:pt x="2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37"/>
              <p:cNvSpPr/>
              <p:nvPr/>
            </p:nvSpPr>
            <p:spPr>
              <a:xfrm>
                <a:off x="4880729" y="4231084"/>
                <a:ext cx="48366" cy="22522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2" extrusionOk="0">
                    <a:moveTo>
                      <a:pt x="127" y="1"/>
                    </a:moveTo>
                    <a:cubicBezTo>
                      <a:pt x="0" y="1"/>
                      <a:pt x="145" y="708"/>
                      <a:pt x="790" y="712"/>
                    </a:cubicBezTo>
                    <a:cubicBezTo>
                      <a:pt x="791" y="712"/>
                      <a:pt x="792" y="712"/>
                      <a:pt x="793" y="712"/>
                    </a:cubicBezTo>
                    <a:cubicBezTo>
                      <a:pt x="1258" y="712"/>
                      <a:pt x="1529" y="355"/>
                      <a:pt x="1511" y="156"/>
                    </a:cubicBezTo>
                    <a:lnTo>
                      <a:pt x="1511" y="156"/>
                    </a:lnTo>
                    <a:lnTo>
                      <a:pt x="1026" y="370"/>
                    </a:lnTo>
                    <a:cubicBezTo>
                      <a:pt x="925" y="409"/>
                      <a:pt x="835" y="426"/>
                      <a:pt x="753" y="426"/>
                    </a:cubicBezTo>
                    <a:cubicBezTo>
                      <a:pt x="355" y="426"/>
                      <a:pt x="181" y="32"/>
                      <a:pt x="181" y="32"/>
                    </a:cubicBezTo>
                    <a:cubicBezTo>
                      <a:pt x="160" y="10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0" name="Google Shape;7250;p37"/>
            <p:cNvGrpSpPr/>
            <p:nvPr/>
          </p:nvGrpSpPr>
          <p:grpSpPr>
            <a:xfrm>
              <a:off x="8606878" y="3119781"/>
              <a:ext cx="83763" cy="83541"/>
              <a:chOff x="3317703" y="1099656"/>
              <a:chExt cx="83763" cy="83541"/>
            </a:xfrm>
          </p:grpSpPr>
          <p:sp>
            <p:nvSpPr>
              <p:cNvPr id="7251" name="Google Shape;7251;p3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3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3" name="Google Shape;7253;p37"/>
            <p:cNvGrpSpPr/>
            <p:nvPr/>
          </p:nvGrpSpPr>
          <p:grpSpPr>
            <a:xfrm>
              <a:off x="8678441" y="3801940"/>
              <a:ext cx="253123" cy="201815"/>
              <a:chOff x="1631216" y="1891228"/>
              <a:chExt cx="253123" cy="201815"/>
            </a:xfrm>
          </p:grpSpPr>
          <p:sp>
            <p:nvSpPr>
              <p:cNvPr id="7254" name="Google Shape;7254;p37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37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37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37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37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37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37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37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37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37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4" name="Google Shape;7264;p37"/>
            <p:cNvGrpSpPr/>
            <p:nvPr/>
          </p:nvGrpSpPr>
          <p:grpSpPr>
            <a:xfrm>
              <a:off x="8606882" y="2263560"/>
              <a:ext cx="265681" cy="257583"/>
              <a:chOff x="1987619" y="2413322"/>
              <a:chExt cx="265681" cy="257583"/>
            </a:xfrm>
          </p:grpSpPr>
          <p:sp>
            <p:nvSpPr>
              <p:cNvPr id="7265" name="Google Shape;7265;p37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37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37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37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37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37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37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37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37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37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37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37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37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37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37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37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37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37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37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37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37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37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37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37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37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37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37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37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93" name="Google Shape;7293;p37"/>
            <p:cNvGrpSpPr/>
            <p:nvPr/>
          </p:nvGrpSpPr>
          <p:grpSpPr>
            <a:xfrm>
              <a:off x="379585" y="1127647"/>
              <a:ext cx="235599" cy="224844"/>
              <a:chOff x="1690685" y="2722372"/>
              <a:chExt cx="235599" cy="224844"/>
            </a:xfrm>
          </p:grpSpPr>
          <p:sp>
            <p:nvSpPr>
              <p:cNvPr id="7294" name="Google Shape;7294;p37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37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37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37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37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37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37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37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37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37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37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37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37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37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37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37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37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37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37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37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37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37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37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37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37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37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37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37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2" name="Google Shape;7322;p37"/>
            <p:cNvGrpSpPr/>
            <p:nvPr/>
          </p:nvGrpSpPr>
          <p:grpSpPr>
            <a:xfrm>
              <a:off x="71830" y="2722363"/>
              <a:ext cx="432828" cy="358175"/>
              <a:chOff x="1414755" y="1193288"/>
              <a:chExt cx="432828" cy="358175"/>
            </a:xfrm>
          </p:grpSpPr>
          <p:sp>
            <p:nvSpPr>
              <p:cNvPr id="7323" name="Google Shape;7323;p37"/>
              <p:cNvSpPr/>
              <p:nvPr/>
            </p:nvSpPr>
            <p:spPr>
              <a:xfrm>
                <a:off x="1746896" y="1295271"/>
                <a:ext cx="69212" cy="99516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146" extrusionOk="0">
                    <a:moveTo>
                      <a:pt x="1409" y="1"/>
                    </a:moveTo>
                    <a:cubicBezTo>
                      <a:pt x="1183" y="1"/>
                      <a:pt x="1028" y="441"/>
                      <a:pt x="1233" y="748"/>
                    </a:cubicBezTo>
                    <a:cubicBezTo>
                      <a:pt x="1261" y="788"/>
                      <a:pt x="1352" y="1564"/>
                      <a:pt x="1016" y="1971"/>
                    </a:cubicBezTo>
                    <a:cubicBezTo>
                      <a:pt x="679" y="2376"/>
                      <a:pt x="1" y="2420"/>
                      <a:pt x="1" y="2420"/>
                    </a:cubicBezTo>
                    <a:cubicBezTo>
                      <a:pt x="1" y="2420"/>
                      <a:pt x="164" y="3119"/>
                      <a:pt x="387" y="3145"/>
                    </a:cubicBezTo>
                    <a:cubicBezTo>
                      <a:pt x="391" y="3145"/>
                      <a:pt x="396" y="3146"/>
                      <a:pt x="400" y="3146"/>
                    </a:cubicBezTo>
                    <a:cubicBezTo>
                      <a:pt x="667" y="3146"/>
                      <a:pt x="2187" y="2414"/>
                      <a:pt x="1891" y="875"/>
                    </a:cubicBezTo>
                    <a:cubicBezTo>
                      <a:pt x="1765" y="224"/>
                      <a:pt x="1569" y="1"/>
                      <a:pt x="14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37"/>
              <p:cNvSpPr/>
              <p:nvPr/>
            </p:nvSpPr>
            <p:spPr>
              <a:xfrm>
                <a:off x="1696126" y="1193288"/>
                <a:ext cx="151456" cy="14693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645" extrusionOk="0">
                    <a:moveTo>
                      <a:pt x="1960" y="0"/>
                    </a:moveTo>
                    <a:cubicBezTo>
                      <a:pt x="1032" y="0"/>
                      <a:pt x="190" y="557"/>
                      <a:pt x="152" y="710"/>
                    </a:cubicBezTo>
                    <a:cubicBezTo>
                      <a:pt x="101" y="919"/>
                      <a:pt x="1465" y="1322"/>
                      <a:pt x="1991" y="1622"/>
                    </a:cubicBezTo>
                    <a:cubicBezTo>
                      <a:pt x="2498" y="1914"/>
                      <a:pt x="2624" y="2963"/>
                      <a:pt x="2481" y="2963"/>
                    </a:cubicBezTo>
                    <a:cubicBezTo>
                      <a:pt x="2476" y="2963"/>
                      <a:pt x="2471" y="2962"/>
                      <a:pt x="2466" y="2960"/>
                    </a:cubicBezTo>
                    <a:cubicBezTo>
                      <a:pt x="2300" y="2888"/>
                      <a:pt x="1571" y="2579"/>
                      <a:pt x="1228" y="2224"/>
                    </a:cubicBezTo>
                    <a:cubicBezTo>
                      <a:pt x="925" y="1911"/>
                      <a:pt x="528" y="1183"/>
                      <a:pt x="370" y="1183"/>
                    </a:cubicBezTo>
                    <a:cubicBezTo>
                      <a:pt x="348" y="1183"/>
                      <a:pt x="331" y="1197"/>
                      <a:pt x="320" y="1227"/>
                    </a:cubicBezTo>
                    <a:cubicBezTo>
                      <a:pt x="224" y="1478"/>
                      <a:pt x="0" y="3691"/>
                      <a:pt x="1862" y="4397"/>
                    </a:cubicBezTo>
                    <a:cubicBezTo>
                      <a:pt x="2327" y="4574"/>
                      <a:pt x="2705" y="4645"/>
                      <a:pt x="3012" y="4645"/>
                    </a:cubicBezTo>
                    <a:cubicBezTo>
                      <a:pt x="4301" y="4645"/>
                      <a:pt x="4333" y="3386"/>
                      <a:pt x="4333" y="3386"/>
                    </a:cubicBezTo>
                    <a:cubicBezTo>
                      <a:pt x="4333" y="3386"/>
                      <a:pt x="4787" y="1349"/>
                      <a:pt x="2973" y="268"/>
                    </a:cubicBezTo>
                    <a:cubicBezTo>
                      <a:pt x="2647" y="74"/>
                      <a:pt x="2298" y="0"/>
                      <a:pt x="1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37"/>
              <p:cNvSpPr/>
              <p:nvPr/>
            </p:nvSpPr>
            <p:spPr>
              <a:xfrm>
                <a:off x="1474540" y="1331997"/>
                <a:ext cx="71774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812" extrusionOk="0">
                    <a:moveTo>
                      <a:pt x="337" y="1"/>
                    </a:moveTo>
                    <a:cubicBezTo>
                      <a:pt x="165" y="1"/>
                      <a:pt x="1" y="249"/>
                      <a:pt x="42" y="972"/>
                    </a:cubicBezTo>
                    <a:cubicBezTo>
                      <a:pt x="125" y="2418"/>
                      <a:pt x="1546" y="2811"/>
                      <a:pt x="1963" y="2811"/>
                    </a:cubicBezTo>
                    <a:cubicBezTo>
                      <a:pt x="2006" y="2811"/>
                      <a:pt x="2037" y="2807"/>
                      <a:pt x="2057" y="2800"/>
                    </a:cubicBezTo>
                    <a:cubicBezTo>
                      <a:pt x="2269" y="2721"/>
                      <a:pt x="2254" y="2004"/>
                      <a:pt x="2254" y="2004"/>
                    </a:cubicBezTo>
                    <a:lnTo>
                      <a:pt x="2254" y="2004"/>
                    </a:lnTo>
                    <a:cubicBezTo>
                      <a:pt x="2254" y="2004"/>
                      <a:pt x="2122" y="2029"/>
                      <a:pt x="1937" y="2029"/>
                    </a:cubicBezTo>
                    <a:cubicBezTo>
                      <a:pt x="1707" y="2029"/>
                      <a:pt x="1397" y="1991"/>
                      <a:pt x="1160" y="1819"/>
                    </a:cubicBezTo>
                    <a:cubicBezTo>
                      <a:pt x="735" y="1510"/>
                      <a:pt x="631" y="733"/>
                      <a:pt x="648" y="688"/>
                    </a:cubicBezTo>
                    <a:cubicBezTo>
                      <a:pt x="764" y="362"/>
                      <a:pt x="545" y="1"/>
                      <a:pt x="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37"/>
              <p:cNvSpPr/>
              <p:nvPr/>
            </p:nvSpPr>
            <p:spPr>
              <a:xfrm>
                <a:off x="1514777" y="1458527"/>
                <a:ext cx="66365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439" extrusionOk="0">
                    <a:moveTo>
                      <a:pt x="1472" y="0"/>
                    </a:moveTo>
                    <a:cubicBezTo>
                      <a:pt x="1472" y="0"/>
                      <a:pt x="0" y="2438"/>
                      <a:pt x="413" y="2438"/>
                    </a:cubicBezTo>
                    <a:cubicBezTo>
                      <a:pt x="433" y="2438"/>
                      <a:pt x="458" y="2432"/>
                      <a:pt x="488" y="2420"/>
                    </a:cubicBezTo>
                    <a:cubicBezTo>
                      <a:pt x="896" y="2250"/>
                      <a:pt x="2098" y="379"/>
                      <a:pt x="2098" y="37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37"/>
              <p:cNvSpPr/>
              <p:nvPr/>
            </p:nvSpPr>
            <p:spPr>
              <a:xfrm>
                <a:off x="1479443" y="1443564"/>
                <a:ext cx="82086" cy="6775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142" extrusionOk="0">
                    <a:moveTo>
                      <a:pt x="2072" y="1"/>
                    </a:moveTo>
                    <a:cubicBezTo>
                      <a:pt x="2072" y="1"/>
                      <a:pt x="1" y="2141"/>
                      <a:pt x="525" y="2141"/>
                    </a:cubicBezTo>
                    <a:cubicBezTo>
                      <a:pt x="539" y="2141"/>
                      <a:pt x="554" y="2140"/>
                      <a:pt x="572" y="2137"/>
                    </a:cubicBezTo>
                    <a:cubicBezTo>
                      <a:pt x="1008" y="2062"/>
                      <a:pt x="2595" y="509"/>
                      <a:pt x="2595" y="509"/>
                    </a:cubicBezTo>
                    <a:lnTo>
                      <a:pt x="20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37"/>
              <p:cNvSpPr/>
              <p:nvPr/>
            </p:nvSpPr>
            <p:spPr>
              <a:xfrm>
                <a:off x="1563016" y="1468522"/>
                <a:ext cx="48208" cy="8294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22" extrusionOk="0">
                    <a:moveTo>
                      <a:pt x="826" y="0"/>
                    </a:moveTo>
                    <a:cubicBezTo>
                      <a:pt x="826" y="0"/>
                      <a:pt x="1" y="2622"/>
                      <a:pt x="351" y="2622"/>
                    </a:cubicBezTo>
                    <a:cubicBezTo>
                      <a:pt x="375" y="2622"/>
                      <a:pt x="404" y="2610"/>
                      <a:pt x="440" y="2584"/>
                    </a:cubicBezTo>
                    <a:cubicBezTo>
                      <a:pt x="796" y="2320"/>
                      <a:pt x="1524" y="221"/>
                      <a:pt x="1524" y="221"/>
                    </a:cubicBez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37"/>
              <p:cNvSpPr/>
              <p:nvPr/>
            </p:nvSpPr>
            <p:spPr>
              <a:xfrm>
                <a:off x="1727474" y="1446222"/>
                <a:ext cx="7585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276" extrusionOk="0">
                    <a:moveTo>
                      <a:pt x="570" y="1"/>
                    </a:moveTo>
                    <a:lnTo>
                      <a:pt x="0" y="459"/>
                    </a:lnTo>
                    <a:cubicBezTo>
                      <a:pt x="0" y="459"/>
                      <a:pt x="1439" y="2152"/>
                      <a:pt x="1867" y="2266"/>
                    </a:cubicBezTo>
                    <a:cubicBezTo>
                      <a:pt x="1891" y="2272"/>
                      <a:pt x="1911" y="2275"/>
                      <a:pt x="1928" y="2275"/>
                    </a:cubicBezTo>
                    <a:cubicBezTo>
                      <a:pt x="2398" y="2275"/>
                      <a:pt x="570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37"/>
              <p:cNvSpPr/>
              <p:nvPr/>
            </p:nvSpPr>
            <p:spPr>
              <a:xfrm>
                <a:off x="1745409" y="1429108"/>
                <a:ext cx="91291" cy="6070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19" extrusionOk="0">
                    <a:moveTo>
                      <a:pt x="451" y="1"/>
                    </a:moveTo>
                    <a:lnTo>
                      <a:pt x="0" y="575"/>
                    </a:lnTo>
                    <a:cubicBezTo>
                      <a:pt x="0" y="575"/>
                      <a:pt x="1782" y="1904"/>
                      <a:pt x="2225" y="1918"/>
                    </a:cubicBezTo>
                    <a:cubicBezTo>
                      <a:pt x="2229" y="1918"/>
                      <a:pt x="2233" y="1918"/>
                      <a:pt x="2237" y="1918"/>
                    </a:cubicBezTo>
                    <a:cubicBezTo>
                      <a:pt x="2885" y="1918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37"/>
              <p:cNvSpPr/>
              <p:nvPr/>
            </p:nvSpPr>
            <p:spPr>
              <a:xfrm>
                <a:off x="1698372" y="1459729"/>
                <a:ext cx="58583" cy="8022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36" extrusionOk="0">
                    <a:moveTo>
                      <a:pt x="661" y="1"/>
                    </a:moveTo>
                    <a:lnTo>
                      <a:pt x="1" y="313"/>
                    </a:lnTo>
                    <a:cubicBezTo>
                      <a:pt x="1" y="313"/>
                      <a:pt x="1000" y="2297"/>
                      <a:pt x="1390" y="2509"/>
                    </a:cubicBezTo>
                    <a:cubicBezTo>
                      <a:pt x="1423" y="2527"/>
                      <a:pt x="1450" y="2536"/>
                      <a:pt x="1472" y="2536"/>
                    </a:cubicBezTo>
                    <a:cubicBezTo>
                      <a:pt x="1852" y="2536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37"/>
              <p:cNvSpPr/>
              <p:nvPr/>
            </p:nvSpPr>
            <p:spPr>
              <a:xfrm>
                <a:off x="1504338" y="1314029"/>
                <a:ext cx="304842" cy="205928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6510" extrusionOk="0">
                    <a:moveTo>
                      <a:pt x="4890" y="1"/>
                    </a:moveTo>
                    <a:cubicBezTo>
                      <a:pt x="3574" y="1"/>
                      <a:pt x="2260" y="408"/>
                      <a:pt x="1533" y="1050"/>
                    </a:cubicBezTo>
                    <a:cubicBezTo>
                      <a:pt x="1" y="2403"/>
                      <a:pt x="276" y="5492"/>
                      <a:pt x="2469" y="6209"/>
                    </a:cubicBezTo>
                    <a:cubicBezTo>
                      <a:pt x="3083" y="6410"/>
                      <a:pt x="3759" y="6510"/>
                      <a:pt x="4434" y="6510"/>
                    </a:cubicBezTo>
                    <a:cubicBezTo>
                      <a:pt x="7038" y="6510"/>
                      <a:pt x="9637" y="5028"/>
                      <a:pt x="8672" y="2184"/>
                    </a:cubicBezTo>
                    <a:cubicBezTo>
                      <a:pt x="8142" y="621"/>
                      <a:pt x="6515" y="1"/>
                      <a:pt x="4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37"/>
              <p:cNvSpPr/>
              <p:nvPr/>
            </p:nvSpPr>
            <p:spPr>
              <a:xfrm>
                <a:off x="1414755" y="1222611"/>
                <a:ext cx="165090" cy="154809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894" extrusionOk="0">
                    <a:moveTo>
                      <a:pt x="3066" y="0"/>
                    </a:moveTo>
                    <a:cubicBezTo>
                      <a:pt x="2537" y="0"/>
                      <a:pt x="1943" y="140"/>
                      <a:pt x="1495" y="588"/>
                    </a:cubicBezTo>
                    <a:cubicBezTo>
                      <a:pt x="1" y="2084"/>
                      <a:pt x="944" y="3946"/>
                      <a:pt x="944" y="3946"/>
                    </a:cubicBezTo>
                    <a:cubicBezTo>
                      <a:pt x="944" y="3946"/>
                      <a:pt x="1210" y="4893"/>
                      <a:pt x="2134" y="4893"/>
                    </a:cubicBezTo>
                    <a:cubicBezTo>
                      <a:pt x="2504" y="4893"/>
                      <a:pt x="2980" y="4741"/>
                      <a:pt x="3587" y="4315"/>
                    </a:cubicBezTo>
                    <a:cubicBezTo>
                      <a:pt x="5218" y="3172"/>
                      <a:pt x="4457" y="1082"/>
                      <a:pt x="4300" y="864"/>
                    </a:cubicBezTo>
                    <a:cubicBezTo>
                      <a:pt x="4285" y="843"/>
                      <a:pt x="4269" y="833"/>
                      <a:pt x="4252" y="833"/>
                    </a:cubicBezTo>
                    <a:cubicBezTo>
                      <a:pt x="4099" y="833"/>
                      <a:pt x="3888" y="1667"/>
                      <a:pt x="3666" y="2054"/>
                    </a:cubicBezTo>
                    <a:cubicBezTo>
                      <a:pt x="3421" y="2484"/>
                      <a:pt x="2791" y="2963"/>
                      <a:pt x="2648" y="3072"/>
                    </a:cubicBezTo>
                    <a:cubicBezTo>
                      <a:pt x="2641" y="3077"/>
                      <a:pt x="2635" y="3080"/>
                      <a:pt x="2628" y="3080"/>
                    </a:cubicBezTo>
                    <a:cubicBezTo>
                      <a:pt x="2491" y="3080"/>
                      <a:pt x="2366" y="2059"/>
                      <a:pt x="2781" y="1659"/>
                    </a:cubicBezTo>
                    <a:cubicBezTo>
                      <a:pt x="3215" y="1239"/>
                      <a:pt x="4439" y="512"/>
                      <a:pt x="4338" y="322"/>
                    </a:cubicBezTo>
                    <a:cubicBezTo>
                      <a:pt x="4281" y="215"/>
                      <a:pt x="3723" y="0"/>
                      <a:pt x="3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37"/>
              <p:cNvSpPr/>
              <p:nvPr/>
            </p:nvSpPr>
            <p:spPr>
              <a:xfrm>
                <a:off x="1572822" y="1406428"/>
                <a:ext cx="27141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3"/>
                      <a:pt x="193" y="855"/>
                      <a:pt x="429" y="855"/>
                    </a:cubicBezTo>
                    <a:cubicBezTo>
                      <a:pt x="665" y="855"/>
                      <a:pt x="857" y="663"/>
                      <a:pt x="857" y="429"/>
                    </a:cubicBezTo>
                    <a:cubicBezTo>
                      <a:pt x="857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37"/>
              <p:cNvSpPr/>
              <p:nvPr/>
            </p:nvSpPr>
            <p:spPr>
              <a:xfrm>
                <a:off x="1706849" y="1397413"/>
                <a:ext cx="2707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5"/>
                      <a:pt x="193" y="855"/>
                      <a:pt x="429" y="855"/>
                    </a:cubicBezTo>
                    <a:cubicBezTo>
                      <a:pt x="665" y="855"/>
                      <a:pt x="856" y="665"/>
                      <a:pt x="856" y="429"/>
                    </a:cubicBezTo>
                    <a:cubicBezTo>
                      <a:pt x="856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37"/>
              <p:cNvSpPr/>
              <p:nvPr/>
            </p:nvSpPr>
            <p:spPr>
              <a:xfrm>
                <a:off x="1625237" y="1413640"/>
                <a:ext cx="55009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916" extrusionOk="0">
                    <a:moveTo>
                      <a:pt x="1597" y="1"/>
                    </a:moveTo>
                    <a:cubicBezTo>
                      <a:pt x="1531" y="1"/>
                      <a:pt x="1536" y="465"/>
                      <a:pt x="1082" y="659"/>
                    </a:cubicBezTo>
                    <a:cubicBezTo>
                      <a:pt x="1050" y="672"/>
                      <a:pt x="1016" y="678"/>
                      <a:pt x="981" y="678"/>
                    </a:cubicBezTo>
                    <a:cubicBezTo>
                      <a:pt x="672" y="678"/>
                      <a:pt x="241" y="222"/>
                      <a:pt x="241" y="222"/>
                    </a:cubicBezTo>
                    <a:cubicBezTo>
                      <a:pt x="213" y="206"/>
                      <a:pt x="191" y="199"/>
                      <a:pt x="173" y="199"/>
                    </a:cubicBezTo>
                    <a:cubicBezTo>
                      <a:pt x="0" y="199"/>
                      <a:pt x="349" y="916"/>
                      <a:pt x="941" y="916"/>
                    </a:cubicBezTo>
                    <a:cubicBezTo>
                      <a:pt x="991" y="916"/>
                      <a:pt x="1043" y="911"/>
                      <a:pt x="1097" y="899"/>
                    </a:cubicBezTo>
                    <a:cubicBezTo>
                      <a:pt x="1647" y="783"/>
                      <a:pt x="1739" y="195"/>
                      <a:pt x="1630" y="30"/>
                    </a:cubicBezTo>
                    <a:cubicBezTo>
                      <a:pt x="1617" y="10"/>
                      <a:pt x="1606" y="1"/>
                      <a:pt x="1597" y="1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37"/>
              <p:cNvSpPr/>
              <p:nvPr/>
            </p:nvSpPr>
            <p:spPr>
              <a:xfrm>
                <a:off x="1606701" y="1333736"/>
                <a:ext cx="2470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4" extrusionOk="0">
                    <a:moveTo>
                      <a:pt x="395" y="0"/>
                    </a:moveTo>
                    <a:cubicBezTo>
                      <a:pt x="254" y="0"/>
                      <a:pt x="121" y="13"/>
                      <a:pt x="121" y="13"/>
                    </a:cubicBezTo>
                    <a:cubicBezTo>
                      <a:pt x="0" y="113"/>
                      <a:pt x="180" y="153"/>
                      <a:pt x="373" y="153"/>
                    </a:cubicBezTo>
                    <a:cubicBezTo>
                      <a:pt x="569" y="153"/>
                      <a:pt x="780" y="112"/>
                      <a:pt x="708" y="52"/>
                    </a:cubicBezTo>
                    <a:cubicBezTo>
                      <a:pt x="659" y="11"/>
                      <a:pt x="524" y="0"/>
                      <a:pt x="3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37"/>
              <p:cNvSpPr/>
              <p:nvPr/>
            </p:nvSpPr>
            <p:spPr>
              <a:xfrm>
                <a:off x="1637289" y="1320356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5" y="1"/>
                    </a:moveTo>
                    <a:cubicBezTo>
                      <a:pt x="253" y="1"/>
                      <a:pt x="121" y="14"/>
                      <a:pt x="121" y="14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0" y="113"/>
                      <a:pt x="708" y="52"/>
                    </a:cubicBezTo>
                    <a:cubicBezTo>
                      <a:pt x="659" y="11"/>
                      <a:pt x="523" y="1"/>
                      <a:pt x="39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37"/>
              <p:cNvSpPr/>
              <p:nvPr/>
            </p:nvSpPr>
            <p:spPr>
              <a:xfrm>
                <a:off x="1638934" y="1345504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6" y="0"/>
                    </a:moveTo>
                    <a:cubicBezTo>
                      <a:pt x="255" y="0"/>
                      <a:pt x="122" y="13"/>
                      <a:pt x="122" y="13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1" y="113"/>
                      <a:pt x="709" y="52"/>
                    </a:cubicBezTo>
                    <a:cubicBezTo>
                      <a:pt x="660" y="11"/>
                      <a:pt x="525" y="0"/>
                      <a:pt x="3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37"/>
              <p:cNvSpPr/>
              <p:nvPr/>
            </p:nvSpPr>
            <p:spPr>
              <a:xfrm>
                <a:off x="1683979" y="1350407"/>
                <a:ext cx="24705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6" extrusionOk="0">
                    <a:moveTo>
                      <a:pt x="389" y="1"/>
                    </a:moveTo>
                    <a:cubicBezTo>
                      <a:pt x="250" y="1"/>
                      <a:pt x="121" y="13"/>
                      <a:pt x="121" y="13"/>
                    </a:cubicBezTo>
                    <a:cubicBezTo>
                      <a:pt x="0" y="115"/>
                      <a:pt x="181" y="156"/>
                      <a:pt x="375" y="156"/>
                    </a:cubicBezTo>
                    <a:cubicBezTo>
                      <a:pt x="571" y="156"/>
                      <a:pt x="781" y="114"/>
                      <a:pt x="708" y="53"/>
                    </a:cubicBezTo>
                    <a:cubicBezTo>
                      <a:pt x="658" y="12"/>
                      <a:pt x="519" y="1"/>
                      <a:pt x="3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37"/>
              <p:cNvSpPr/>
              <p:nvPr/>
            </p:nvSpPr>
            <p:spPr>
              <a:xfrm>
                <a:off x="1701915" y="1334590"/>
                <a:ext cx="25306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9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0" y="102"/>
                      <a:pt x="475" y="239"/>
                      <a:pt x="686" y="239"/>
                    </a:cubicBezTo>
                    <a:cubicBezTo>
                      <a:pt x="758" y="239"/>
                      <a:pt x="799" y="223"/>
                      <a:pt x="771" y="184"/>
                    </a:cubicBezTo>
                    <a:cubicBezTo>
                      <a:pt x="694" y="75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37"/>
              <p:cNvSpPr/>
              <p:nvPr/>
            </p:nvSpPr>
            <p:spPr>
              <a:xfrm>
                <a:off x="1593826" y="1349141"/>
                <a:ext cx="24452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62" extrusionOk="0">
                    <a:moveTo>
                      <a:pt x="484" y="1"/>
                    </a:moveTo>
                    <a:cubicBezTo>
                      <a:pt x="310" y="1"/>
                      <a:pt x="96" y="36"/>
                      <a:pt x="96" y="36"/>
                    </a:cubicBezTo>
                    <a:cubicBezTo>
                      <a:pt x="0" y="128"/>
                      <a:pt x="118" y="162"/>
                      <a:pt x="274" y="162"/>
                    </a:cubicBezTo>
                    <a:cubicBezTo>
                      <a:pt x="487" y="162"/>
                      <a:pt x="772" y="99"/>
                      <a:pt x="683" y="36"/>
                    </a:cubicBezTo>
                    <a:cubicBezTo>
                      <a:pt x="648" y="10"/>
                      <a:pt x="571" y="1"/>
                      <a:pt x="4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37"/>
              <p:cNvSpPr/>
              <p:nvPr/>
            </p:nvSpPr>
            <p:spPr>
              <a:xfrm>
                <a:off x="1568868" y="1340253"/>
                <a:ext cx="23282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81" extrusionOk="0">
                    <a:moveTo>
                      <a:pt x="563" y="1"/>
                    </a:moveTo>
                    <a:cubicBezTo>
                      <a:pt x="403" y="1"/>
                      <a:pt x="40" y="182"/>
                      <a:pt x="40" y="182"/>
                    </a:cubicBezTo>
                    <a:cubicBezTo>
                      <a:pt x="1" y="253"/>
                      <a:pt x="31" y="281"/>
                      <a:pt x="94" y="281"/>
                    </a:cubicBezTo>
                    <a:cubicBezTo>
                      <a:pt x="276" y="281"/>
                      <a:pt x="736" y="52"/>
                      <a:pt x="603" y="6"/>
                    </a:cubicBezTo>
                    <a:cubicBezTo>
                      <a:pt x="592" y="3"/>
                      <a:pt x="578" y="1"/>
                      <a:pt x="5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37"/>
              <p:cNvSpPr/>
              <p:nvPr/>
            </p:nvSpPr>
            <p:spPr>
              <a:xfrm>
                <a:off x="1665189" y="1330320"/>
                <a:ext cx="25211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5" extrusionOk="0">
                    <a:moveTo>
                      <a:pt x="177" y="1"/>
                    </a:moveTo>
                    <a:lnTo>
                      <a:pt x="177" y="1"/>
                    </a:lnTo>
                    <a:cubicBezTo>
                      <a:pt x="1" y="110"/>
                      <a:pt x="354" y="185"/>
                      <a:pt x="585" y="185"/>
                    </a:cubicBezTo>
                    <a:cubicBezTo>
                      <a:pt x="708" y="185"/>
                      <a:pt x="796" y="164"/>
                      <a:pt x="752" y="115"/>
                    </a:cubicBezTo>
                    <a:cubicBezTo>
                      <a:pt x="662" y="18"/>
                      <a:pt x="177" y="1"/>
                      <a:pt x="1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37"/>
              <p:cNvSpPr/>
              <p:nvPr/>
            </p:nvSpPr>
            <p:spPr>
              <a:xfrm>
                <a:off x="1667245" y="1488989"/>
                <a:ext cx="24578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5" extrusionOk="0">
                    <a:moveTo>
                      <a:pt x="449" y="0"/>
                    </a:moveTo>
                    <a:cubicBezTo>
                      <a:pt x="244" y="0"/>
                      <a:pt x="1" y="49"/>
                      <a:pt x="80" y="112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7" y="37"/>
                      <a:pt x="627" y="0"/>
                      <a:pt x="44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37"/>
              <p:cNvSpPr/>
              <p:nvPr/>
            </p:nvSpPr>
            <p:spPr>
              <a:xfrm>
                <a:off x="1637036" y="1503192"/>
                <a:ext cx="24578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6" extrusionOk="0">
                    <a:moveTo>
                      <a:pt x="447" y="0"/>
                    </a:moveTo>
                    <a:cubicBezTo>
                      <a:pt x="242" y="0"/>
                      <a:pt x="0" y="49"/>
                      <a:pt x="80" y="113"/>
                    </a:cubicBezTo>
                    <a:cubicBezTo>
                      <a:pt x="122" y="146"/>
                      <a:pt x="226" y="155"/>
                      <a:pt x="336" y="155"/>
                    </a:cubicBezTo>
                    <a:cubicBezTo>
                      <a:pt x="496" y="155"/>
                      <a:pt x="667" y="134"/>
                      <a:pt x="667" y="134"/>
                    </a:cubicBezTo>
                    <a:cubicBezTo>
                      <a:pt x="777" y="37"/>
                      <a:pt x="626" y="0"/>
                      <a:pt x="4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37"/>
              <p:cNvSpPr/>
              <p:nvPr/>
            </p:nvSpPr>
            <p:spPr>
              <a:xfrm>
                <a:off x="1634632" y="1478107"/>
                <a:ext cx="24642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5" extrusionOk="0">
                    <a:moveTo>
                      <a:pt x="450" y="0"/>
                    </a:moveTo>
                    <a:cubicBezTo>
                      <a:pt x="244" y="0"/>
                      <a:pt x="1" y="50"/>
                      <a:pt x="80" y="113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8" y="37"/>
                      <a:pt x="628" y="0"/>
                      <a:pt x="4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37"/>
              <p:cNvSpPr/>
              <p:nvPr/>
            </p:nvSpPr>
            <p:spPr>
              <a:xfrm>
                <a:off x="1589461" y="1474406"/>
                <a:ext cx="2464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6" extrusionOk="0">
                    <a:moveTo>
                      <a:pt x="448" y="1"/>
                    </a:moveTo>
                    <a:cubicBezTo>
                      <a:pt x="243" y="1"/>
                      <a:pt x="1" y="50"/>
                      <a:pt x="80" y="114"/>
                    </a:cubicBezTo>
                    <a:cubicBezTo>
                      <a:pt x="122" y="146"/>
                      <a:pt x="227" y="156"/>
                      <a:pt x="336" y="156"/>
                    </a:cubicBezTo>
                    <a:cubicBezTo>
                      <a:pt x="497" y="156"/>
                      <a:pt x="668" y="135"/>
                      <a:pt x="668" y="135"/>
                    </a:cubicBezTo>
                    <a:cubicBezTo>
                      <a:pt x="778" y="38"/>
                      <a:pt x="627" y="1"/>
                      <a:pt x="4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37"/>
              <p:cNvSpPr/>
              <p:nvPr/>
            </p:nvSpPr>
            <p:spPr>
              <a:xfrm>
                <a:off x="1571399" y="1488388"/>
                <a:ext cx="25338" cy="714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26" extrusionOk="0">
                    <a:moveTo>
                      <a:pt x="130" y="1"/>
                    </a:moveTo>
                    <a:cubicBezTo>
                      <a:pt x="49" y="1"/>
                      <a:pt x="0" y="17"/>
                      <a:pt x="31" y="58"/>
                    </a:cubicBezTo>
                    <a:cubicBezTo>
                      <a:pt x="113" y="164"/>
                      <a:pt x="596" y="226"/>
                      <a:pt x="596" y="226"/>
                    </a:cubicBezTo>
                    <a:cubicBezTo>
                      <a:pt x="800" y="122"/>
                      <a:pt x="347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37"/>
              <p:cNvSpPr/>
              <p:nvPr/>
            </p:nvSpPr>
            <p:spPr>
              <a:xfrm>
                <a:off x="1679930" y="1472888"/>
                <a:ext cx="24357" cy="537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0" extrusionOk="0">
                    <a:moveTo>
                      <a:pt x="530" y="0"/>
                    </a:moveTo>
                    <a:cubicBezTo>
                      <a:pt x="315" y="0"/>
                      <a:pt x="1" y="75"/>
                      <a:pt x="94" y="140"/>
                    </a:cubicBezTo>
                    <a:cubicBezTo>
                      <a:pt x="126" y="162"/>
                      <a:pt x="187" y="169"/>
                      <a:pt x="259" y="169"/>
                    </a:cubicBezTo>
                    <a:cubicBezTo>
                      <a:pt x="438" y="169"/>
                      <a:pt x="681" y="122"/>
                      <a:pt x="681" y="122"/>
                    </a:cubicBezTo>
                    <a:cubicBezTo>
                      <a:pt x="769" y="33"/>
                      <a:pt x="671" y="0"/>
                      <a:pt x="5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37"/>
              <p:cNvSpPr/>
              <p:nvPr/>
            </p:nvSpPr>
            <p:spPr>
              <a:xfrm>
                <a:off x="1706406" y="1477095"/>
                <a:ext cx="23092" cy="92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293" extrusionOk="0">
                    <a:moveTo>
                      <a:pt x="644" y="0"/>
                    </a:moveTo>
                    <a:cubicBezTo>
                      <a:pt x="467" y="0"/>
                      <a:pt x="1" y="246"/>
                      <a:pt x="136" y="288"/>
                    </a:cubicBezTo>
                    <a:cubicBezTo>
                      <a:pt x="147" y="291"/>
                      <a:pt x="159" y="293"/>
                      <a:pt x="172" y="293"/>
                    </a:cubicBezTo>
                    <a:cubicBezTo>
                      <a:pt x="330" y="293"/>
                      <a:pt x="693" y="96"/>
                      <a:pt x="693" y="96"/>
                    </a:cubicBezTo>
                    <a:cubicBezTo>
                      <a:pt x="729" y="27"/>
                      <a:pt x="702" y="0"/>
                      <a:pt x="64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37"/>
              <p:cNvSpPr/>
              <p:nvPr/>
            </p:nvSpPr>
            <p:spPr>
              <a:xfrm>
                <a:off x="1608314" y="1493227"/>
                <a:ext cx="25116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74" extrusionOk="0">
                    <a:moveTo>
                      <a:pt x="250" y="0"/>
                    </a:moveTo>
                    <a:cubicBezTo>
                      <a:pt x="110" y="0"/>
                      <a:pt x="0" y="24"/>
                      <a:pt x="50" y="76"/>
                    </a:cubicBezTo>
                    <a:cubicBezTo>
                      <a:pt x="143" y="170"/>
                      <a:pt x="630" y="173"/>
                      <a:pt x="630" y="173"/>
                    </a:cubicBezTo>
                    <a:cubicBezTo>
                      <a:pt x="793" y="64"/>
                      <a:pt x="480" y="0"/>
                      <a:pt x="2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37"/>
              <p:cNvSpPr/>
              <p:nvPr/>
            </p:nvSpPr>
            <p:spPr>
              <a:xfrm>
                <a:off x="1786215" y="1210654"/>
                <a:ext cx="13222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399" y="414"/>
                      <a:pt x="406" y="408"/>
                      <a:pt x="407" y="392"/>
                    </a:cubicBezTo>
                    <a:cubicBezTo>
                      <a:pt x="417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37"/>
              <p:cNvSpPr/>
              <p:nvPr/>
            </p:nvSpPr>
            <p:spPr>
              <a:xfrm>
                <a:off x="1805511" y="1228179"/>
                <a:ext cx="13222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6" extrusionOk="0">
                    <a:moveTo>
                      <a:pt x="142" y="1"/>
                    </a:moveTo>
                    <a:cubicBezTo>
                      <a:pt x="0" y="1"/>
                      <a:pt x="308" y="415"/>
                      <a:pt x="390" y="415"/>
                    </a:cubicBezTo>
                    <a:cubicBezTo>
                      <a:pt x="400" y="415"/>
                      <a:pt x="407" y="408"/>
                      <a:pt x="408" y="392"/>
                    </a:cubicBezTo>
                    <a:cubicBezTo>
                      <a:pt x="417" y="290"/>
                      <a:pt x="172" y="5"/>
                      <a:pt x="172" y="5"/>
                    </a:cubicBezTo>
                    <a:cubicBezTo>
                      <a:pt x="161" y="2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37"/>
              <p:cNvSpPr/>
              <p:nvPr/>
            </p:nvSpPr>
            <p:spPr>
              <a:xfrm>
                <a:off x="1793396" y="1232892"/>
                <a:ext cx="13191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400" y="414"/>
                      <a:pt x="406" y="407"/>
                      <a:pt x="408" y="392"/>
                    </a:cubicBezTo>
                    <a:cubicBezTo>
                      <a:pt x="416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37"/>
              <p:cNvSpPr/>
              <p:nvPr/>
            </p:nvSpPr>
            <p:spPr>
              <a:xfrm>
                <a:off x="1771696" y="1212900"/>
                <a:ext cx="14013" cy="1252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6" extrusionOk="0">
                    <a:moveTo>
                      <a:pt x="153" y="0"/>
                    </a:moveTo>
                    <a:cubicBezTo>
                      <a:pt x="0" y="0"/>
                      <a:pt x="335" y="396"/>
                      <a:pt x="421" y="396"/>
                    </a:cubicBezTo>
                    <a:cubicBezTo>
                      <a:pt x="433" y="396"/>
                      <a:pt x="440" y="388"/>
                      <a:pt x="441" y="371"/>
                    </a:cubicBezTo>
                    <a:cubicBezTo>
                      <a:pt x="442" y="269"/>
                      <a:pt x="179" y="3"/>
                      <a:pt x="179" y="3"/>
                    </a:cubicBezTo>
                    <a:cubicBezTo>
                      <a:pt x="169" y="1"/>
                      <a:pt x="161" y="0"/>
                      <a:pt x="15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37"/>
              <p:cNvSpPr/>
              <p:nvPr/>
            </p:nvSpPr>
            <p:spPr>
              <a:xfrm>
                <a:off x="1763060" y="1201702"/>
                <a:ext cx="19327" cy="42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33" extrusionOk="0">
                    <a:moveTo>
                      <a:pt x="125" y="0"/>
                    </a:moveTo>
                    <a:cubicBezTo>
                      <a:pt x="0" y="85"/>
                      <a:pt x="235" y="132"/>
                      <a:pt x="412" y="132"/>
                    </a:cubicBezTo>
                    <a:cubicBezTo>
                      <a:pt x="523" y="132"/>
                      <a:pt x="611" y="114"/>
                      <a:pt x="572" y="73"/>
                    </a:cubicBezTo>
                    <a:cubicBezTo>
                      <a:pt x="500" y="0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37"/>
              <p:cNvSpPr/>
              <p:nvPr/>
            </p:nvSpPr>
            <p:spPr>
              <a:xfrm>
                <a:off x="1810034" y="1251144"/>
                <a:ext cx="9363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75" extrusionOk="0">
                    <a:moveTo>
                      <a:pt x="107" y="1"/>
                    </a:moveTo>
                    <a:cubicBezTo>
                      <a:pt x="0" y="1"/>
                      <a:pt x="165" y="474"/>
                      <a:pt x="235" y="474"/>
                    </a:cubicBezTo>
                    <a:cubicBezTo>
                      <a:pt x="243" y="474"/>
                      <a:pt x="249" y="469"/>
                      <a:pt x="254" y="458"/>
                    </a:cubicBezTo>
                    <a:cubicBezTo>
                      <a:pt x="296" y="365"/>
                      <a:pt x="151" y="18"/>
                      <a:pt x="151" y="18"/>
                    </a:cubicBezTo>
                    <a:cubicBezTo>
                      <a:pt x="133" y="6"/>
                      <a:pt x="119" y="1"/>
                      <a:pt x="10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37"/>
              <p:cNvSpPr/>
              <p:nvPr/>
            </p:nvSpPr>
            <p:spPr>
              <a:xfrm>
                <a:off x="1448443" y="1284548"/>
                <a:ext cx="8414" cy="1489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71" extrusionOk="0">
                    <a:moveTo>
                      <a:pt x="189" y="1"/>
                    </a:moveTo>
                    <a:cubicBezTo>
                      <a:pt x="184" y="1"/>
                      <a:pt x="179" y="2"/>
                      <a:pt x="173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7"/>
                      <a:pt x="27" y="470"/>
                      <a:pt x="43" y="470"/>
                    </a:cubicBezTo>
                    <a:cubicBezTo>
                      <a:pt x="134" y="470"/>
                      <a:pt x="265" y="1"/>
                      <a:pt x="1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37"/>
              <p:cNvSpPr/>
              <p:nvPr/>
            </p:nvSpPr>
            <p:spPr>
              <a:xfrm>
                <a:off x="1451227" y="1258641"/>
                <a:ext cx="83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70" extrusionOk="0">
                    <a:moveTo>
                      <a:pt x="188" y="0"/>
                    </a:moveTo>
                    <a:cubicBezTo>
                      <a:pt x="184" y="0"/>
                      <a:pt x="178" y="2"/>
                      <a:pt x="172" y="6"/>
                    </a:cubicBezTo>
                    <a:cubicBezTo>
                      <a:pt x="86" y="60"/>
                      <a:pt x="0" y="425"/>
                      <a:pt x="0" y="425"/>
                    </a:cubicBezTo>
                    <a:cubicBezTo>
                      <a:pt x="12" y="456"/>
                      <a:pt x="26" y="470"/>
                      <a:pt x="42" y="470"/>
                    </a:cubicBezTo>
                    <a:cubicBezTo>
                      <a:pt x="133" y="470"/>
                      <a:pt x="265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37"/>
              <p:cNvSpPr/>
              <p:nvPr/>
            </p:nvSpPr>
            <p:spPr>
              <a:xfrm>
                <a:off x="1462172" y="1265663"/>
                <a:ext cx="8351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70" extrusionOk="0">
                    <a:moveTo>
                      <a:pt x="188" y="0"/>
                    </a:moveTo>
                    <a:cubicBezTo>
                      <a:pt x="183" y="0"/>
                      <a:pt x="177" y="2"/>
                      <a:pt x="171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6"/>
                      <a:pt x="27" y="469"/>
                      <a:pt x="42" y="469"/>
                    </a:cubicBezTo>
                    <a:cubicBezTo>
                      <a:pt x="133" y="469"/>
                      <a:pt x="264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2" name="Google Shape;7362;p37"/>
              <p:cNvSpPr/>
              <p:nvPr/>
            </p:nvSpPr>
            <p:spPr>
              <a:xfrm>
                <a:off x="1458661" y="1294449"/>
                <a:ext cx="7434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79" extrusionOk="0">
                    <a:moveTo>
                      <a:pt x="160" y="0"/>
                    </a:moveTo>
                    <a:cubicBezTo>
                      <a:pt x="155" y="0"/>
                      <a:pt x="150" y="2"/>
                      <a:pt x="143" y="7"/>
                    </a:cubicBezTo>
                    <a:cubicBezTo>
                      <a:pt x="62" y="67"/>
                      <a:pt x="0" y="436"/>
                      <a:pt x="0" y="436"/>
                    </a:cubicBezTo>
                    <a:cubicBezTo>
                      <a:pt x="14" y="465"/>
                      <a:pt x="28" y="478"/>
                      <a:pt x="43" y="478"/>
                    </a:cubicBezTo>
                    <a:cubicBezTo>
                      <a:pt x="135" y="478"/>
                      <a:pt x="235" y="0"/>
                      <a:pt x="1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3" name="Google Shape;7363;p37"/>
              <p:cNvSpPr/>
              <p:nvPr/>
            </p:nvSpPr>
            <p:spPr>
              <a:xfrm>
                <a:off x="1448696" y="1309790"/>
                <a:ext cx="12242" cy="137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34" extrusionOk="0">
                    <a:moveTo>
                      <a:pt x="35" y="0"/>
                    </a:moveTo>
                    <a:cubicBezTo>
                      <a:pt x="25" y="0"/>
                      <a:pt x="18" y="7"/>
                      <a:pt x="16" y="21"/>
                    </a:cubicBezTo>
                    <a:cubicBezTo>
                      <a:pt x="0" y="123"/>
                      <a:pt x="221" y="426"/>
                      <a:pt x="221" y="426"/>
                    </a:cubicBezTo>
                    <a:cubicBezTo>
                      <a:pt x="235" y="431"/>
                      <a:pt x="246" y="434"/>
                      <a:pt x="256" y="434"/>
                    </a:cubicBezTo>
                    <a:cubicBezTo>
                      <a:pt x="386" y="434"/>
                      <a:pt x="113" y="0"/>
                      <a:pt x="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37"/>
              <p:cNvSpPr/>
              <p:nvPr/>
            </p:nvSpPr>
            <p:spPr>
              <a:xfrm>
                <a:off x="1467739" y="1244280"/>
                <a:ext cx="12526" cy="127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3" extrusionOk="0">
                    <a:moveTo>
                      <a:pt x="305" y="0"/>
                    </a:moveTo>
                    <a:cubicBezTo>
                      <a:pt x="302" y="0"/>
                      <a:pt x="298" y="1"/>
                      <a:pt x="294" y="2"/>
                    </a:cubicBezTo>
                    <a:cubicBezTo>
                      <a:pt x="197" y="25"/>
                      <a:pt x="1" y="345"/>
                      <a:pt x="1" y="345"/>
                    </a:cubicBezTo>
                    <a:cubicBezTo>
                      <a:pt x="3" y="385"/>
                      <a:pt x="17" y="402"/>
                      <a:pt x="37" y="402"/>
                    </a:cubicBezTo>
                    <a:cubicBezTo>
                      <a:pt x="135" y="402"/>
                      <a:pt x="395" y="0"/>
                      <a:pt x="3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5" name="Google Shape;7365;p37"/>
            <p:cNvGrpSpPr/>
            <p:nvPr/>
          </p:nvGrpSpPr>
          <p:grpSpPr>
            <a:xfrm>
              <a:off x="8731040" y="2834231"/>
              <a:ext cx="147945" cy="134470"/>
              <a:chOff x="3477352" y="993181"/>
              <a:chExt cx="147945" cy="134470"/>
            </a:xfrm>
          </p:grpSpPr>
          <p:sp>
            <p:nvSpPr>
              <p:cNvPr id="7366" name="Google Shape;7366;p3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7" name="Google Shape;7367;p3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8" name="Google Shape;7368;p37"/>
            <p:cNvGrpSpPr/>
            <p:nvPr/>
          </p:nvGrpSpPr>
          <p:grpSpPr>
            <a:xfrm>
              <a:off x="6389528" y="340618"/>
              <a:ext cx="83763" cy="83541"/>
              <a:chOff x="3317703" y="1099656"/>
              <a:chExt cx="83763" cy="83541"/>
            </a:xfrm>
          </p:grpSpPr>
          <p:sp>
            <p:nvSpPr>
              <p:cNvPr id="7369" name="Google Shape;7369;p3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3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1" name="Google Shape;7371;p37"/>
            <p:cNvGrpSpPr/>
            <p:nvPr/>
          </p:nvGrpSpPr>
          <p:grpSpPr>
            <a:xfrm>
              <a:off x="3628227" y="219281"/>
              <a:ext cx="147945" cy="134470"/>
              <a:chOff x="3477352" y="993181"/>
              <a:chExt cx="147945" cy="134470"/>
            </a:xfrm>
          </p:grpSpPr>
          <p:sp>
            <p:nvSpPr>
              <p:cNvPr id="7372" name="Google Shape;7372;p3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3" name="Google Shape;7373;p3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4" name="Google Shape;7374;p37"/>
            <p:cNvGrpSpPr/>
            <p:nvPr/>
          </p:nvGrpSpPr>
          <p:grpSpPr>
            <a:xfrm>
              <a:off x="3877703" y="135731"/>
              <a:ext cx="83763" cy="83541"/>
              <a:chOff x="3317703" y="1099656"/>
              <a:chExt cx="83763" cy="83541"/>
            </a:xfrm>
          </p:grpSpPr>
          <p:sp>
            <p:nvSpPr>
              <p:cNvPr id="7375" name="Google Shape;7375;p3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6" name="Google Shape;7376;p3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7" name="Google Shape;7377;p37"/>
            <p:cNvGrpSpPr/>
            <p:nvPr/>
          </p:nvGrpSpPr>
          <p:grpSpPr>
            <a:xfrm>
              <a:off x="6063077" y="191981"/>
              <a:ext cx="147945" cy="134470"/>
              <a:chOff x="3477352" y="993181"/>
              <a:chExt cx="147945" cy="134470"/>
            </a:xfrm>
          </p:grpSpPr>
          <p:sp>
            <p:nvSpPr>
              <p:cNvPr id="7378" name="Google Shape;7378;p3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3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0" name="Google Shape;7380;p37"/>
            <p:cNvGrpSpPr/>
            <p:nvPr/>
          </p:nvGrpSpPr>
          <p:grpSpPr>
            <a:xfrm>
              <a:off x="246353" y="617331"/>
              <a:ext cx="83763" cy="83541"/>
              <a:chOff x="3317703" y="1099656"/>
              <a:chExt cx="83763" cy="83541"/>
            </a:xfrm>
          </p:grpSpPr>
          <p:sp>
            <p:nvSpPr>
              <p:cNvPr id="7381" name="Google Shape;7381;p3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2" name="Google Shape;7382;p3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3" name="Google Shape;7383;p37"/>
            <p:cNvGrpSpPr/>
            <p:nvPr/>
          </p:nvGrpSpPr>
          <p:grpSpPr>
            <a:xfrm>
              <a:off x="5079552" y="4712856"/>
              <a:ext cx="147945" cy="134470"/>
              <a:chOff x="3477352" y="993181"/>
              <a:chExt cx="147945" cy="134470"/>
            </a:xfrm>
          </p:grpSpPr>
          <p:sp>
            <p:nvSpPr>
              <p:cNvPr id="7384" name="Google Shape;7384;p3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5" name="Google Shape;7385;p3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6" name="Google Shape;7386;p37"/>
            <p:cNvGrpSpPr/>
            <p:nvPr/>
          </p:nvGrpSpPr>
          <p:grpSpPr>
            <a:xfrm>
              <a:off x="2742502" y="4712856"/>
              <a:ext cx="147945" cy="134470"/>
              <a:chOff x="3477352" y="993181"/>
              <a:chExt cx="147945" cy="134470"/>
            </a:xfrm>
          </p:grpSpPr>
          <p:sp>
            <p:nvSpPr>
              <p:cNvPr id="7387" name="Google Shape;7387;p3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8" name="Google Shape;7388;p3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9" name="Google Shape;7389;p37"/>
            <p:cNvGrpSpPr/>
            <p:nvPr/>
          </p:nvGrpSpPr>
          <p:grpSpPr>
            <a:xfrm>
              <a:off x="295803" y="4382981"/>
              <a:ext cx="83763" cy="83541"/>
              <a:chOff x="3317703" y="1099656"/>
              <a:chExt cx="83763" cy="83541"/>
            </a:xfrm>
          </p:grpSpPr>
          <p:sp>
            <p:nvSpPr>
              <p:cNvPr id="7390" name="Google Shape;7390;p3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1" name="Google Shape;7391;p3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2" name="Google Shape;7392;p37"/>
            <p:cNvGrpSpPr/>
            <p:nvPr/>
          </p:nvGrpSpPr>
          <p:grpSpPr>
            <a:xfrm>
              <a:off x="5474041" y="4847331"/>
              <a:ext cx="83763" cy="83541"/>
              <a:chOff x="3317703" y="1099656"/>
              <a:chExt cx="83763" cy="83541"/>
            </a:xfrm>
          </p:grpSpPr>
          <p:sp>
            <p:nvSpPr>
              <p:cNvPr id="7393" name="Google Shape;7393;p3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3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5" name="Google Shape;7395;p37"/>
            <p:cNvGrpSpPr/>
            <p:nvPr/>
          </p:nvGrpSpPr>
          <p:grpSpPr>
            <a:xfrm>
              <a:off x="214265" y="858706"/>
              <a:ext cx="147945" cy="134470"/>
              <a:chOff x="3477352" y="993181"/>
              <a:chExt cx="147945" cy="134470"/>
            </a:xfrm>
          </p:grpSpPr>
          <p:sp>
            <p:nvSpPr>
              <p:cNvPr id="7396" name="Google Shape;7396;p37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37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8" name="Google Shape;7398;p37"/>
            <p:cNvGrpSpPr/>
            <p:nvPr/>
          </p:nvGrpSpPr>
          <p:grpSpPr>
            <a:xfrm>
              <a:off x="2468303" y="4778443"/>
              <a:ext cx="83763" cy="83541"/>
              <a:chOff x="3317703" y="1099656"/>
              <a:chExt cx="83763" cy="83541"/>
            </a:xfrm>
          </p:grpSpPr>
          <p:sp>
            <p:nvSpPr>
              <p:cNvPr id="7399" name="Google Shape;7399;p37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37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01" name="Google Shape;7401;p37"/>
            <p:cNvSpPr/>
            <p:nvPr/>
          </p:nvSpPr>
          <p:spPr>
            <a:xfrm>
              <a:off x="1693200" y="-67850"/>
              <a:ext cx="1703875" cy="552525"/>
            </a:xfrm>
            <a:custGeom>
              <a:avLst/>
              <a:gdLst/>
              <a:ahLst/>
              <a:cxnLst/>
              <a:rect l="l" t="t" r="r" b="b"/>
              <a:pathLst>
                <a:path w="68155" h="22101" extrusionOk="0">
                  <a:moveTo>
                    <a:pt x="0" y="0"/>
                  </a:moveTo>
                  <a:cubicBezTo>
                    <a:pt x="0" y="5778"/>
                    <a:pt x="3284" y="13583"/>
                    <a:pt x="8918" y="14863"/>
                  </a:cubicBezTo>
                  <a:cubicBezTo>
                    <a:pt x="13409" y="15883"/>
                    <a:pt x="18298" y="15515"/>
                    <a:pt x="22719" y="14226"/>
                  </a:cubicBezTo>
                  <a:cubicBezTo>
                    <a:pt x="26015" y="13265"/>
                    <a:pt x="29561" y="10284"/>
                    <a:pt x="32698" y="11678"/>
                  </a:cubicBezTo>
                  <a:cubicBezTo>
                    <a:pt x="35688" y="13006"/>
                    <a:pt x="37567" y="16101"/>
                    <a:pt x="40341" y="17835"/>
                  </a:cubicBezTo>
                  <a:cubicBezTo>
                    <a:pt x="46311" y="21566"/>
                    <a:pt x="54290" y="23028"/>
                    <a:pt x="61149" y="21445"/>
                  </a:cubicBezTo>
                  <a:cubicBezTo>
                    <a:pt x="68019" y="19859"/>
                    <a:pt x="68155" y="8538"/>
                    <a:pt x="68155" y="148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7402" name="Google Shape;7402;p37"/>
            <p:cNvSpPr/>
            <p:nvPr/>
          </p:nvSpPr>
          <p:spPr>
            <a:xfrm>
              <a:off x="323725" y="4744393"/>
              <a:ext cx="1633625" cy="448025"/>
            </a:xfrm>
            <a:custGeom>
              <a:avLst/>
              <a:gdLst/>
              <a:ahLst/>
              <a:cxnLst/>
              <a:rect l="l" t="t" r="r" b="b"/>
              <a:pathLst>
                <a:path w="65345" h="17921" extrusionOk="0">
                  <a:moveTo>
                    <a:pt x="0" y="17921"/>
                  </a:moveTo>
                  <a:cubicBezTo>
                    <a:pt x="2537" y="14463"/>
                    <a:pt x="6122" y="11422"/>
                    <a:pt x="10191" y="10065"/>
                  </a:cubicBezTo>
                  <a:cubicBezTo>
                    <a:pt x="18065" y="7439"/>
                    <a:pt x="26946" y="13631"/>
                    <a:pt x="35033" y="11764"/>
                  </a:cubicBezTo>
                  <a:cubicBezTo>
                    <a:pt x="42015" y="10153"/>
                    <a:pt x="45948" y="-604"/>
                    <a:pt x="53080" y="86"/>
                  </a:cubicBezTo>
                  <a:cubicBezTo>
                    <a:pt x="59899" y="746"/>
                    <a:pt x="68130" y="11581"/>
                    <a:pt x="64334" y="1728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7403" name="Google Shape;7403;p37"/>
            <p:cNvSpPr/>
            <p:nvPr/>
          </p:nvSpPr>
          <p:spPr>
            <a:xfrm>
              <a:off x="7105175" y="-44300"/>
              <a:ext cx="1342925" cy="661625"/>
            </a:xfrm>
            <a:custGeom>
              <a:avLst/>
              <a:gdLst/>
              <a:ahLst/>
              <a:cxnLst/>
              <a:rect l="l" t="t" r="r" b="b"/>
              <a:pathLst>
                <a:path w="53717" h="26465" extrusionOk="0">
                  <a:moveTo>
                    <a:pt x="0" y="0"/>
                  </a:moveTo>
                  <a:cubicBezTo>
                    <a:pt x="5880" y="9555"/>
                    <a:pt x="10111" y="24633"/>
                    <a:pt x="21232" y="26115"/>
                  </a:cubicBezTo>
                  <a:cubicBezTo>
                    <a:pt x="31615" y="27499"/>
                    <a:pt x="45056" y="24578"/>
                    <a:pt x="50957" y="15924"/>
                  </a:cubicBezTo>
                  <a:cubicBezTo>
                    <a:pt x="53914" y="11588"/>
                    <a:pt x="52856" y="5601"/>
                    <a:pt x="53717" y="42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7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5" name="Google Shape;7405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06" name="Google Shape;7406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07" name="Google Shape;740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7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9" name="Google Shape;7409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10" name="Google Shape;7410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11" name="Google Shape;741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2">
    <p:spTree>
      <p:nvGrpSpPr>
        <p:cNvPr id="1" name="Shape 7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" name="Google Shape;7413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14" name="Google Shape;741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"/>
          <p:cNvSpPr txBox="1">
            <a:spLocks noGrp="1"/>
          </p:cNvSpPr>
          <p:nvPr>
            <p:ph type="subTitle" idx="1"/>
          </p:nvPr>
        </p:nvSpPr>
        <p:spPr>
          <a:xfrm>
            <a:off x="1798463" y="2175114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6"/>
          <p:cNvSpPr txBox="1">
            <a:spLocks noGrp="1"/>
          </p:cNvSpPr>
          <p:nvPr>
            <p:ph type="subTitle" idx="2"/>
          </p:nvPr>
        </p:nvSpPr>
        <p:spPr>
          <a:xfrm>
            <a:off x="5135738" y="2175145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6"/>
          <p:cNvSpPr txBox="1">
            <a:spLocks noGrp="1"/>
          </p:cNvSpPr>
          <p:nvPr>
            <p:ph type="title"/>
          </p:nvPr>
        </p:nvSpPr>
        <p:spPr>
          <a:xfrm>
            <a:off x="1798463" y="1796075"/>
            <a:ext cx="25053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8" name="Google Shape;968;p6"/>
          <p:cNvSpPr txBox="1">
            <a:spLocks noGrp="1"/>
          </p:cNvSpPr>
          <p:nvPr>
            <p:ph type="title" idx="3"/>
          </p:nvPr>
        </p:nvSpPr>
        <p:spPr>
          <a:xfrm>
            <a:off x="5135738" y="1796075"/>
            <a:ext cx="25053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9" name="Google Shape;969;p6"/>
          <p:cNvSpPr txBox="1">
            <a:spLocks noGrp="1"/>
          </p:cNvSpPr>
          <p:nvPr>
            <p:ph type="subTitle" idx="4"/>
          </p:nvPr>
        </p:nvSpPr>
        <p:spPr>
          <a:xfrm>
            <a:off x="1798463" y="2579841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6"/>
          <p:cNvSpPr txBox="1">
            <a:spLocks noGrp="1"/>
          </p:cNvSpPr>
          <p:nvPr>
            <p:ph type="subTitle" idx="5"/>
          </p:nvPr>
        </p:nvSpPr>
        <p:spPr>
          <a:xfrm>
            <a:off x="5135738" y="2579871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6"/>
          <p:cNvSpPr txBox="1">
            <a:spLocks noGrp="1"/>
          </p:cNvSpPr>
          <p:nvPr>
            <p:ph type="subTitle" idx="6"/>
          </p:nvPr>
        </p:nvSpPr>
        <p:spPr>
          <a:xfrm>
            <a:off x="1798463" y="2984568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6"/>
          <p:cNvSpPr txBox="1">
            <a:spLocks noGrp="1"/>
          </p:cNvSpPr>
          <p:nvPr>
            <p:ph type="subTitle" idx="7"/>
          </p:nvPr>
        </p:nvSpPr>
        <p:spPr>
          <a:xfrm>
            <a:off x="5135738" y="2984597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6"/>
          <p:cNvSpPr txBox="1">
            <a:spLocks noGrp="1"/>
          </p:cNvSpPr>
          <p:nvPr>
            <p:ph type="subTitle" idx="8"/>
          </p:nvPr>
        </p:nvSpPr>
        <p:spPr>
          <a:xfrm>
            <a:off x="1798463" y="3389295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6"/>
          <p:cNvSpPr txBox="1">
            <a:spLocks noGrp="1"/>
          </p:cNvSpPr>
          <p:nvPr>
            <p:ph type="subTitle" idx="9"/>
          </p:nvPr>
        </p:nvSpPr>
        <p:spPr>
          <a:xfrm>
            <a:off x="5135738" y="3389323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6"/>
          <p:cNvSpPr txBox="1">
            <a:spLocks noGrp="1"/>
          </p:cNvSpPr>
          <p:nvPr>
            <p:ph type="subTitle" idx="13"/>
          </p:nvPr>
        </p:nvSpPr>
        <p:spPr>
          <a:xfrm>
            <a:off x="1798463" y="3794046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6"/>
          <p:cNvSpPr txBox="1">
            <a:spLocks noGrp="1"/>
          </p:cNvSpPr>
          <p:nvPr>
            <p:ph type="subTitle" idx="14"/>
          </p:nvPr>
        </p:nvSpPr>
        <p:spPr>
          <a:xfrm>
            <a:off x="5135738" y="3794073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6"/>
          <p:cNvSpPr txBox="1">
            <a:spLocks noGrp="1"/>
          </p:cNvSpPr>
          <p:nvPr>
            <p:ph type="subTitle" idx="15"/>
          </p:nvPr>
        </p:nvSpPr>
        <p:spPr>
          <a:xfrm>
            <a:off x="719825" y="1174500"/>
            <a:ext cx="77040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6"/>
          <p:cNvSpPr txBox="1">
            <a:spLocks noGrp="1"/>
          </p:cNvSpPr>
          <p:nvPr>
            <p:ph type="subTitle" idx="16"/>
          </p:nvPr>
        </p:nvSpPr>
        <p:spPr>
          <a:xfrm>
            <a:off x="1798463" y="4198773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6"/>
          <p:cNvSpPr txBox="1">
            <a:spLocks noGrp="1"/>
          </p:cNvSpPr>
          <p:nvPr>
            <p:ph type="subTitle" idx="17"/>
          </p:nvPr>
        </p:nvSpPr>
        <p:spPr>
          <a:xfrm>
            <a:off x="5135738" y="4198799"/>
            <a:ext cx="25053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6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81" name="Google Shape;981;p6"/>
          <p:cNvGrpSpPr/>
          <p:nvPr/>
        </p:nvGrpSpPr>
        <p:grpSpPr>
          <a:xfrm>
            <a:off x="-304000" y="-7700"/>
            <a:ext cx="9727681" cy="5305200"/>
            <a:chOff x="-304000" y="-7700"/>
            <a:chExt cx="9727681" cy="5305200"/>
          </a:xfrm>
        </p:grpSpPr>
        <p:grpSp>
          <p:nvGrpSpPr>
            <p:cNvPr id="982" name="Google Shape;982;p6"/>
            <p:cNvGrpSpPr/>
            <p:nvPr/>
          </p:nvGrpSpPr>
          <p:grpSpPr>
            <a:xfrm>
              <a:off x="170238" y="835012"/>
              <a:ext cx="383702" cy="612816"/>
              <a:chOff x="6705988" y="1508474"/>
              <a:chExt cx="383702" cy="612816"/>
            </a:xfrm>
          </p:grpSpPr>
          <p:sp>
            <p:nvSpPr>
              <p:cNvPr id="983" name="Google Shape;983;p6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6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6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6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6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6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6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6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6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6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6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6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6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6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6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6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6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6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6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6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6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6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6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6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6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6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6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6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6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6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6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6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6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6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6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6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6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6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6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6"/>
            <p:cNvGrpSpPr/>
            <p:nvPr/>
          </p:nvGrpSpPr>
          <p:grpSpPr>
            <a:xfrm rot="-1193729">
              <a:off x="8358388" y="4307656"/>
              <a:ext cx="538566" cy="484159"/>
              <a:chOff x="6552823" y="3238298"/>
              <a:chExt cx="538575" cy="484167"/>
            </a:xfrm>
          </p:grpSpPr>
          <p:sp>
            <p:nvSpPr>
              <p:cNvPr id="1023" name="Google Shape;1023;p6"/>
              <p:cNvSpPr/>
              <p:nvPr/>
            </p:nvSpPr>
            <p:spPr>
              <a:xfrm>
                <a:off x="6609730" y="3569743"/>
                <a:ext cx="585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48" extrusionOk="0">
                    <a:moveTo>
                      <a:pt x="108" y="0"/>
                    </a:moveTo>
                    <a:lnTo>
                      <a:pt x="98" y="3"/>
                    </a:lnTo>
                    <a:cubicBezTo>
                      <a:pt x="90" y="5"/>
                      <a:pt x="80" y="10"/>
                      <a:pt x="72" y="15"/>
                    </a:cubicBezTo>
                    <a:lnTo>
                      <a:pt x="64" y="15"/>
                    </a:lnTo>
                    <a:cubicBezTo>
                      <a:pt x="30" y="15"/>
                      <a:pt x="11" y="35"/>
                      <a:pt x="8" y="58"/>
                    </a:cubicBezTo>
                    <a:cubicBezTo>
                      <a:pt x="7" y="86"/>
                      <a:pt x="5" y="118"/>
                      <a:pt x="1" y="145"/>
                    </a:cubicBezTo>
                    <a:cubicBezTo>
                      <a:pt x="25" y="148"/>
                      <a:pt x="50" y="148"/>
                      <a:pt x="72" y="148"/>
                    </a:cubicBezTo>
                    <a:cubicBezTo>
                      <a:pt x="114" y="148"/>
                      <a:pt x="154" y="145"/>
                      <a:pt x="184" y="144"/>
                    </a:cubicBezTo>
                    <a:cubicBezTo>
                      <a:pt x="178" y="112"/>
                      <a:pt x="173" y="79"/>
                      <a:pt x="166" y="48"/>
                    </a:cubicBezTo>
                    <a:cubicBezTo>
                      <a:pt x="163" y="22"/>
                      <a:pt x="135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6"/>
              <p:cNvSpPr/>
              <p:nvPr/>
            </p:nvSpPr>
            <p:spPr>
              <a:xfrm>
                <a:off x="6554563" y="3593341"/>
                <a:ext cx="118812" cy="76487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2418" extrusionOk="0">
                    <a:moveTo>
                      <a:pt x="2053" y="0"/>
                    </a:moveTo>
                    <a:cubicBezTo>
                      <a:pt x="2031" y="5"/>
                      <a:pt x="2010" y="6"/>
                      <a:pt x="1988" y="10"/>
                    </a:cubicBezTo>
                    <a:cubicBezTo>
                      <a:pt x="1912" y="16"/>
                      <a:pt x="1837" y="21"/>
                      <a:pt x="1759" y="21"/>
                    </a:cubicBezTo>
                    <a:cubicBezTo>
                      <a:pt x="1735" y="21"/>
                      <a:pt x="1709" y="21"/>
                      <a:pt x="1685" y="19"/>
                    </a:cubicBezTo>
                    <a:cubicBezTo>
                      <a:pt x="1681" y="47"/>
                      <a:pt x="1676" y="95"/>
                      <a:pt x="1676" y="95"/>
                    </a:cubicBezTo>
                    <a:cubicBezTo>
                      <a:pt x="1676" y="95"/>
                      <a:pt x="1676" y="95"/>
                      <a:pt x="1676" y="95"/>
                    </a:cubicBezTo>
                    <a:cubicBezTo>
                      <a:pt x="1665" y="191"/>
                      <a:pt x="1627" y="509"/>
                      <a:pt x="1616" y="593"/>
                    </a:cubicBezTo>
                    <a:cubicBezTo>
                      <a:pt x="1363" y="596"/>
                      <a:pt x="999" y="629"/>
                      <a:pt x="804" y="659"/>
                    </a:cubicBezTo>
                    <a:cubicBezTo>
                      <a:pt x="598" y="692"/>
                      <a:pt x="333" y="752"/>
                      <a:pt x="168" y="881"/>
                    </a:cubicBezTo>
                    <a:cubicBezTo>
                      <a:pt x="131" y="913"/>
                      <a:pt x="101" y="948"/>
                      <a:pt x="81" y="986"/>
                    </a:cubicBezTo>
                    <a:cubicBezTo>
                      <a:pt x="60" y="987"/>
                      <a:pt x="41" y="1007"/>
                      <a:pt x="38" y="1031"/>
                    </a:cubicBezTo>
                    <a:cubicBezTo>
                      <a:pt x="17" y="1543"/>
                      <a:pt x="34" y="1936"/>
                      <a:pt x="1" y="2373"/>
                    </a:cubicBezTo>
                    <a:cubicBezTo>
                      <a:pt x="22" y="2339"/>
                      <a:pt x="47" y="2310"/>
                      <a:pt x="77" y="2290"/>
                    </a:cubicBezTo>
                    <a:cubicBezTo>
                      <a:pt x="153" y="2233"/>
                      <a:pt x="290" y="2201"/>
                      <a:pt x="435" y="2201"/>
                    </a:cubicBezTo>
                    <a:cubicBezTo>
                      <a:pt x="639" y="2201"/>
                      <a:pt x="861" y="2265"/>
                      <a:pt x="963" y="2417"/>
                    </a:cubicBezTo>
                    <a:cubicBezTo>
                      <a:pt x="975" y="2402"/>
                      <a:pt x="986" y="2246"/>
                      <a:pt x="990" y="2218"/>
                    </a:cubicBezTo>
                    <a:cubicBezTo>
                      <a:pt x="1028" y="2029"/>
                      <a:pt x="1098" y="1853"/>
                      <a:pt x="1118" y="1719"/>
                    </a:cubicBezTo>
                    <a:cubicBezTo>
                      <a:pt x="1176" y="1719"/>
                      <a:pt x="1368" y="1714"/>
                      <a:pt x="1358" y="1714"/>
                    </a:cubicBezTo>
                    <a:cubicBezTo>
                      <a:pt x="1453" y="1712"/>
                      <a:pt x="1544" y="1710"/>
                      <a:pt x="1644" y="1710"/>
                    </a:cubicBezTo>
                    <a:cubicBezTo>
                      <a:pt x="1762" y="1710"/>
                      <a:pt x="1892" y="1713"/>
                      <a:pt x="2051" y="1719"/>
                    </a:cubicBezTo>
                    <a:cubicBezTo>
                      <a:pt x="3755" y="1787"/>
                      <a:pt x="2959" y="1723"/>
                      <a:pt x="3280" y="1819"/>
                    </a:cubicBezTo>
                    <a:cubicBezTo>
                      <a:pt x="3294" y="1824"/>
                      <a:pt x="3308" y="1826"/>
                      <a:pt x="3322" y="1826"/>
                    </a:cubicBezTo>
                    <a:cubicBezTo>
                      <a:pt x="3378" y="1826"/>
                      <a:pt x="3428" y="1788"/>
                      <a:pt x="3445" y="1736"/>
                    </a:cubicBezTo>
                    <a:cubicBezTo>
                      <a:pt x="3549" y="1415"/>
                      <a:pt x="3480" y="1143"/>
                      <a:pt x="3317" y="885"/>
                    </a:cubicBezTo>
                    <a:cubicBezTo>
                      <a:pt x="3347" y="841"/>
                      <a:pt x="3334" y="778"/>
                      <a:pt x="3298" y="736"/>
                    </a:cubicBezTo>
                    <a:cubicBezTo>
                      <a:pt x="3261" y="698"/>
                      <a:pt x="3230" y="699"/>
                      <a:pt x="3180" y="691"/>
                    </a:cubicBezTo>
                    <a:cubicBezTo>
                      <a:pt x="3174" y="685"/>
                      <a:pt x="3151" y="678"/>
                      <a:pt x="3134" y="678"/>
                    </a:cubicBezTo>
                    <a:cubicBezTo>
                      <a:pt x="3032" y="678"/>
                      <a:pt x="2869" y="652"/>
                      <a:pt x="2657" y="630"/>
                    </a:cubicBezTo>
                    <a:cubicBezTo>
                      <a:pt x="2016" y="576"/>
                      <a:pt x="2139" y="665"/>
                      <a:pt x="2113" y="384"/>
                    </a:cubicBezTo>
                    <a:cubicBezTo>
                      <a:pt x="2101" y="280"/>
                      <a:pt x="2084" y="178"/>
                      <a:pt x="2066" y="75"/>
                    </a:cubicBezTo>
                    <a:lnTo>
                      <a:pt x="2058" y="32"/>
                    </a:lnTo>
                    <a:cubicBezTo>
                      <a:pt x="2057" y="21"/>
                      <a:pt x="2056" y="12"/>
                      <a:pt x="20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6"/>
              <p:cNvSpPr/>
              <p:nvPr/>
            </p:nvSpPr>
            <p:spPr>
              <a:xfrm>
                <a:off x="6552823" y="3662964"/>
                <a:ext cx="38592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51" extrusionOk="0">
                    <a:moveTo>
                      <a:pt x="503" y="0"/>
                    </a:moveTo>
                    <a:cubicBezTo>
                      <a:pt x="351" y="0"/>
                      <a:pt x="271" y="20"/>
                      <a:pt x="195" y="50"/>
                    </a:cubicBezTo>
                    <a:cubicBezTo>
                      <a:pt x="158" y="65"/>
                      <a:pt x="117" y="92"/>
                      <a:pt x="99" y="113"/>
                    </a:cubicBezTo>
                    <a:cubicBezTo>
                      <a:pt x="79" y="131"/>
                      <a:pt x="52" y="165"/>
                      <a:pt x="34" y="209"/>
                    </a:cubicBezTo>
                    <a:cubicBezTo>
                      <a:pt x="0" y="302"/>
                      <a:pt x="20" y="378"/>
                      <a:pt x="74" y="454"/>
                    </a:cubicBezTo>
                    <a:cubicBezTo>
                      <a:pt x="125" y="530"/>
                      <a:pt x="304" y="630"/>
                      <a:pt x="375" y="640"/>
                    </a:cubicBezTo>
                    <a:cubicBezTo>
                      <a:pt x="427" y="648"/>
                      <a:pt x="470" y="651"/>
                      <a:pt x="513" y="651"/>
                    </a:cubicBezTo>
                    <a:cubicBezTo>
                      <a:pt x="553" y="651"/>
                      <a:pt x="593" y="648"/>
                      <a:pt x="639" y="645"/>
                    </a:cubicBezTo>
                    <a:cubicBezTo>
                      <a:pt x="1220" y="612"/>
                      <a:pt x="1184" y="36"/>
                      <a:pt x="558" y="2"/>
                    </a:cubicBezTo>
                    <a:cubicBezTo>
                      <a:pt x="531" y="0"/>
                      <a:pt x="517" y="0"/>
                      <a:pt x="5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6"/>
              <p:cNvSpPr/>
              <p:nvPr/>
            </p:nvSpPr>
            <p:spPr>
              <a:xfrm>
                <a:off x="6579995" y="3569617"/>
                <a:ext cx="67725" cy="24484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774" extrusionOk="0">
                    <a:moveTo>
                      <a:pt x="1870" y="0"/>
                    </a:moveTo>
                    <a:cubicBezTo>
                      <a:pt x="1850" y="0"/>
                      <a:pt x="1833" y="6"/>
                      <a:pt x="1819" y="22"/>
                    </a:cubicBezTo>
                    <a:cubicBezTo>
                      <a:pt x="1791" y="10"/>
                      <a:pt x="1779" y="9"/>
                      <a:pt x="1769" y="6"/>
                    </a:cubicBezTo>
                    <a:cubicBezTo>
                      <a:pt x="1760" y="4"/>
                      <a:pt x="1750" y="4"/>
                      <a:pt x="1741" y="4"/>
                    </a:cubicBezTo>
                    <a:cubicBezTo>
                      <a:pt x="1728" y="4"/>
                      <a:pt x="1717" y="6"/>
                      <a:pt x="1704" y="9"/>
                    </a:cubicBezTo>
                    <a:cubicBezTo>
                      <a:pt x="1685" y="10"/>
                      <a:pt x="1668" y="12"/>
                      <a:pt x="1650" y="17"/>
                    </a:cubicBezTo>
                    <a:cubicBezTo>
                      <a:pt x="1632" y="19"/>
                      <a:pt x="1617" y="25"/>
                      <a:pt x="1598" y="30"/>
                    </a:cubicBezTo>
                    <a:cubicBezTo>
                      <a:pt x="1535" y="52"/>
                      <a:pt x="1502" y="63"/>
                      <a:pt x="1468" y="77"/>
                    </a:cubicBezTo>
                    <a:cubicBezTo>
                      <a:pt x="1362" y="113"/>
                      <a:pt x="1256" y="135"/>
                      <a:pt x="1137" y="146"/>
                    </a:cubicBezTo>
                    <a:cubicBezTo>
                      <a:pt x="1104" y="149"/>
                      <a:pt x="1060" y="152"/>
                      <a:pt x="1012" y="152"/>
                    </a:cubicBezTo>
                    <a:cubicBezTo>
                      <a:pt x="927" y="152"/>
                      <a:pt x="845" y="146"/>
                      <a:pt x="765" y="133"/>
                    </a:cubicBezTo>
                    <a:cubicBezTo>
                      <a:pt x="710" y="125"/>
                      <a:pt x="657" y="109"/>
                      <a:pt x="603" y="95"/>
                    </a:cubicBezTo>
                    <a:cubicBezTo>
                      <a:pt x="537" y="76"/>
                      <a:pt x="478" y="59"/>
                      <a:pt x="415" y="47"/>
                    </a:cubicBezTo>
                    <a:cubicBezTo>
                      <a:pt x="374" y="40"/>
                      <a:pt x="332" y="35"/>
                      <a:pt x="292" y="35"/>
                    </a:cubicBezTo>
                    <a:cubicBezTo>
                      <a:pt x="274" y="35"/>
                      <a:pt x="258" y="37"/>
                      <a:pt x="242" y="39"/>
                    </a:cubicBezTo>
                    <a:cubicBezTo>
                      <a:pt x="232" y="40"/>
                      <a:pt x="225" y="40"/>
                      <a:pt x="218" y="42"/>
                    </a:cubicBezTo>
                    <a:cubicBezTo>
                      <a:pt x="199" y="47"/>
                      <a:pt x="182" y="52"/>
                      <a:pt x="166" y="56"/>
                    </a:cubicBezTo>
                    <a:cubicBezTo>
                      <a:pt x="159" y="59"/>
                      <a:pt x="152" y="60"/>
                      <a:pt x="145" y="63"/>
                    </a:cubicBezTo>
                    <a:lnTo>
                      <a:pt x="139" y="63"/>
                    </a:lnTo>
                    <a:cubicBezTo>
                      <a:pt x="129" y="63"/>
                      <a:pt x="123" y="66"/>
                      <a:pt x="118" y="69"/>
                    </a:cubicBezTo>
                    <a:cubicBezTo>
                      <a:pt x="106" y="76"/>
                      <a:pt x="96" y="82"/>
                      <a:pt x="86" y="90"/>
                    </a:cubicBezTo>
                    <a:cubicBezTo>
                      <a:pt x="67" y="103"/>
                      <a:pt x="57" y="112"/>
                      <a:pt x="50" y="120"/>
                    </a:cubicBezTo>
                    <a:cubicBezTo>
                      <a:pt x="32" y="139"/>
                      <a:pt x="17" y="163"/>
                      <a:pt x="9" y="195"/>
                    </a:cubicBezTo>
                    <a:lnTo>
                      <a:pt x="2" y="226"/>
                    </a:lnTo>
                    <a:cubicBezTo>
                      <a:pt x="2" y="245"/>
                      <a:pt x="0" y="261"/>
                      <a:pt x="2" y="277"/>
                    </a:cubicBezTo>
                    <a:cubicBezTo>
                      <a:pt x="9" y="311"/>
                      <a:pt x="17" y="338"/>
                      <a:pt x="32" y="368"/>
                    </a:cubicBezTo>
                    <a:cubicBezTo>
                      <a:pt x="42" y="390"/>
                      <a:pt x="56" y="411"/>
                      <a:pt x="75" y="438"/>
                    </a:cubicBezTo>
                    <a:cubicBezTo>
                      <a:pt x="99" y="468"/>
                      <a:pt x="123" y="497"/>
                      <a:pt x="150" y="524"/>
                    </a:cubicBezTo>
                    <a:cubicBezTo>
                      <a:pt x="173" y="547"/>
                      <a:pt x="199" y="567"/>
                      <a:pt x="224" y="586"/>
                    </a:cubicBezTo>
                    <a:cubicBezTo>
                      <a:pt x="259" y="613"/>
                      <a:pt x="295" y="632"/>
                      <a:pt x="331" y="649"/>
                    </a:cubicBezTo>
                    <a:cubicBezTo>
                      <a:pt x="397" y="683"/>
                      <a:pt x="474" y="710"/>
                      <a:pt x="571" y="732"/>
                    </a:cubicBezTo>
                    <a:cubicBezTo>
                      <a:pt x="650" y="749"/>
                      <a:pt x="740" y="762"/>
                      <a:pt x="855" y="771"/>
                    </a:cubicBezTo>
                    <a:cubicBezTo>
                      <a:pt x="888" y="773"/>
                      <a:pt x="919" y="773"/>
                      <a:pt x="954" y="773"/>
                    </a:cubicBezTo>
                    <a:cubicBezTo>
                      <a:pt x="1031" y="773"/>
                      <a:pt x="1108" y="769"/>
                      <a:pt x="1184" y="762"/>
                    </a:cubicBezTo>
                    <a:cubicBezTo>
                      <a:pt x="1645" y="719"/>
                      <a:pt x="2141" y="583"/>
                      <a:pt x="2015" y="140"/>
                    </a:cubicBezTo>
                    <a:cubicBezTo>
                      <a:pt x="2012" y="123"/>
                      <a:pt x="2003" y="105"/>
                      <a:pt x="1993" y="88"/>
                    </a:cubicBezTo>
                    <a:cubicBezTo>
                      <a:pt x="1975" y="52"/>
                      <a:pt x="1940" y="30"/>
                      <a:pt x="1910" y="13"/>
                    </a:cubicBezTo>
                    <a:cubicBezTo>
                      <a:pt x="1896" y="3"/>
                      <a:pt x="1882" y="0"/>
                      <a:pt x="1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6"/>
              <p:cNvSpPr/>
              <p:nvPr/>
            </p:nvSpPr>
            <p:spPr>
              <a:xfrm>
                <a:off x="6556461" y="3635286"/>
                <a:ext cx="28817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55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6"/>
                    </a:cubicBezTo>
                    <a:cubicBezTo>
                      <a:pt x="1" y="103"/>
                      <a:pt x="80" y="95"/>
                      <a:pt x="141" y="101"/>
                    </a:cubicBezTo>
                    <a:cubicBezTo>
                      <a:pt x="302" y="122"/>
                      <a:pt x="428" y="165"/>
                      <a:pt x="552" y="217"/>
                    </a:cubicBezTo>
                    <a:cubicBezTo>
                      <a:pt x="551" y="216"/>
                      <a:pt x="551" y="216"/>
                      <a:pt x="551" y="216"/>
                    </a:cubicBezTo>
                    <a:lnTo>
                      <a:pt x="551" y="216"/>
                    </a:lnTo>
                    <a:cubicBezTo>
                      <a:pt x="551" y="216"/>
                      <a:pt x="551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2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3" y="217"/>
                      <a:pt x="554" y="217"/>
                    </a:cubicBezTo>
                    <a:lnTo>
                      <a:pt x="554" y="217"/>
                    </a:lnTo>
                    <a:cubicBezTo>
                      <a:pt x="574" y="225"/>
                      <a:pt x="678" y="270"/>
                      <a:pt x="819" y="347"/>
                    </a:cubicBezTo>
                    <a:cubicBezTo>
                      <a:pt x="828" y="352"/>
                      <a:pt x="836" y="354"/>
                      <a:pt x="844" y="354"/>
                    </a:cubicBezTo>
                    <a:cubicBezTo>
                      <a:pt x="887" y="354"/>
                      <a:pt x="911" y="291"/>
                      <a:pt x="867" y="267"/>
                    </a:cubicBezTo>
                    <a:cubicBezTo>
                      <a:pt x="589" y="115"/>
                      <a:pt x="345" y="16"/>
                      <a:pt x="50" y="0"/>
                    </a:cubicBezTo>
                    <a:cubicBezTo>
                      <a:pt x="48" y="0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6"/>
              <p:cNvSpPr/>
              <p:nvPr/>
            </p:nvSpPr>
            <p:spPr>
              <a:xfrm>
                <a:off x="6561174" y="3624246"/>
                <a:ext cx="22048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9" extrusionOk="0">
                    <a:moveTo>
                      <a:pt x="54" y="0"/>
                    </a:moveTo>
                    <a:cubicBezTo>
                      <a:pt x="38" y="1"/>
                      <a:pt x="22" y="10"/>
                      <a:pt x="14" y="24"/>
                    </a:cubicBezTo>
                    <a:cubicBezTo>
                      <a:pt x="1" y="46"/>
                      <a:pt x="8" y="77"/>
                      <a:pt x="31" y="89"/>
                    </a:cubicBezTo>
                    <a:cubicBezTo>
                      <a:pt x="111" y="136"/>
                      <a:pt x="188" y="185"/>
                      <a:pt x="264" y="235"/>
                    </a:cubicBezTo>
                    <a:cubicBezTo>
                      <a:pt x="375" y="309"/>
                      <a:pt x="502" y="410"/>
                      <a:pt x="502" y="410"/>
                    </a:cubicBezTo>
                    <a:cubicBezTo>
                      <a:pt x="503" y="410"/>
                      <a:pt x="511" y="417"/>
                      <a:pt x="511" y="417"/>
                    </a:cubicBezTo>
                    <a:cubicBezTo>
                      <a:pt x="510" y="416"/>
                      <a:pt x="510" y="416"/>
                      <a:pt x="510" y="416"/>
                    </a:cubicBezTo>
                    <a:lnTo>
                      <a:pt x="510" y="416"/>
                    </a:lnTo>
                    <a:cubicBezTo>
                      <a:pt x="512" y="416"/>
                      <a:pt x="604" y="490"/>
                      <a:pt x="609" y="495"/>
                    </a:cubicBezTo>
                    <a:cubicBezTo>
                      <a:pt x="621" y="505"/>
                      <a:pt x="633" y="509"/>
                      <a:pt x="644" y="509"/>
                    </a:cubicBezTo>
                    <a:cubicBezTo>
                      <a:pt x="656" y="509"/>
                      <a:pt x="668" y="504"/>
                      <a:pt x="677" y="495"/>
                    </a:cubicBezTo>
                    <a:cubicBezTo>
                      <a:pt x="697" y="475"/>
                      <a:pt x="695" y="444"/>
                      <a:pt x="677" y="428"/>
                    </a:cubicBezTo>
                    <a:cubicBezTo>
                      <a:pt x="584" y="354"/>
                      <a:pt x="489" y="281"/>
                      <a:pt x="395" y="210"/>
                    </a:cubicBezTo>
                    <a:cubicBezTo>
                      <a:pt x="292" y="137"/>
                      <a:pt x="187" y="67"/>
                      <a:pt x="77" y="6"/>
                    </a:cubicBezTo>
                    <a:cubicBezTo>
                      <a:pt x="70" y="1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6"/>
              <p:cNvSpPr/>
              <p:nvPr/>
            </p:nvSpPr>
            <p:spPr>
              <a:xfrm>
                <a:off x="6571391" y="3617255"/>
                <a:ext cx="19644" cy="22333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06" extrusionOk="0">
                    <a:moveTo>
                      <a:pt x="46" y="1"/>
                    </a:moveTo>
                    <a:cubicBezTo>
                      <a:pt x="44" y="2"/>
                      <a:pt x="42" y="2"/>
                      <a:pt x="37" y="5"/>
                    </a:cubicBezTo>
                    <a:cubicBezTo>
                      <a:pt x="24" y="8"/>
                      <a:pt x="16" y="16"/>
                      <a:pt x="9" y="26"/>
                    </a:cubicBezTo>
                    <a:cubicBezTo>
                      <a:pt x="2" y="36"/>
                      <a:pt x="0" y="51"/>
                      <a:pt x="3" y="62"/>
                    </a:cubicBezTo>
                    <a:cubicBezTo>
                      <a:pt x="7" y="72"/>
                      <a:pt x="14" y="85"/>
                      <a:pt x="24" y="91"/>
                    </a:cubicBezTo>
                    <a:cubicBezTo>
                      <a:pt x="42" y="98"/>
                      <a:pt x="57" y="105"/>
                      <a:pt x="72" y="114"/>
                    </a:cubicBezTo>
                    <a:cubicBezTo>
                      <a:pt x="93" y="124"/>
                      <a:pt x="113" y="138"/>
                      <a:pt x="130" y="151"/>
                    </a:cubicBezTo>
                    <a:cubicBezTo>
                      <a:pt x="156" y="171"/>
                      <a:pt x="180" y="192"/>
                      <a:pt x="202" y="215"/>
                    </a:cubicBezTo>
                    <a:cubicBezTo>
                      <a:pt x="223" y="238"/>
                      <a:pt x="245" y="264"/>
                      <a:pt x="265" y="288"/>
                    </a:cubicBezTo>
                    <a:cubicBezTo>
                      <a:pt x="289" y="321"/>
                      <a:pt x="516" y="695"/>
                      <a:pt x="547" y="704"/>
                    </a:cubicBezTo>
                    <a:cubicBezTo>
                      <a:pt x="552" y="705"/>
                      <a:pt x="556" y="706"/>
                      <a:pt x="561" y="706"/>
                    </a:cubicBezTo>
                    <a:cubicBezTo>
                      <a:pt x="597" y="706"/>
                      <a:pt x="621" y="663"/>
                      <a:pt x="601" y="635"/>
                    </a:cubicBezTo>
                    <a:cubicBezTo>
                      <a:pt x="521" y="520"/>
                      <a:pt x="457" y="396"/>
                      <a:pt x="375" y="280"/>
                    </a:cubicBezTo>
                    <a:cubicBezTo>
                      <a:pt x="339" y="227"/>
                      <a:pt x="299" y="177"/>
                      <a:pt x="252" y="129"/>
                    </a:cubicBezTo>
                    <a:cubicBezTo>
                      <a:pt x="231" y="108"/>
                      <a:pt x="208" y="88"/>
                      <a:pt x="185" y="72"/>
                    </a:cubicBezTo>
                    <a:cubicBezTo>
                      <a:pt x="172" y="62"/>
                      <a:pt x="158" y="52"/>
                      <a:pt x="142" y="43"/>
                    </a:cubicBezTo>
                    <a:cubicBezTo>
                      <a:pt x="120" y="29"/>
                      <a:pt x="95" y="19"/>
                      <a:pt x="72" y="8"/>
                    </a:cubicBezTo>
                    <a:cubicBezTo>
                      <a:pt x="63" y="5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6"/>
              <p:cNvSpPr/>
              <p:nvPr/>
            </p:nvSpPr>
            <p:spPr>
              <a:xfrm>
                <a:off x="6654269" y="3318455"/>
                <a:ext cx="437130" cy="404010"/>
              </a:xfrm>
              <a:custGeom>
                <a:avLst/>
                <a:gdLst/>
                <a:ahLst/>
                <a:cxnLst/>
                <a:rect l="l" t="t" r="r" b="b"/>
                <a:pathLst>
                  <a:path w="13819" h="12772" extrusionOk="0">
                    <a:moveTo>
                      <a:pt x="11593" y="0"/>
                    </a:moveTo>
                    <a:cubicBezTo>
                      <a:pt x="11540" y="0"/>
                      <a:pt x="11498" y="36"/>
                      <a:pt x="11486" y="81"/>
                    </a:cubicBezTo>
                    <a:cubicBezTo>
                      <a:pt x="11058" y="82"/>
                      <a:pt x="9844" y="365"/>
                      <a:pt x="8159" y="365"/>
                    </a:cubicBezTo>
                    <a:cubicBezTo>
                      <a:pt x="7842" y="365"/>
                      <a:pt x="7508" y="355"/>
                      <a:pt x="7160" y="331"/>
                    </a:cubicBezTo>
                    <a:cubicBezTo>
                      <a:pt x="6663" y="297"/>
                      <a:pt x="6177" y="285"/>
                      <a:pt x="5712" y="285"/>
                    </a:cubicBezTo>
                    <a:cubicBezTo>
                      <a:pt x="4530" y="285"/>
                      <a:pt x="3483" y="364"/>
                      <a:pt x="2730" y="364"/>
                    </a:cubicBezTo>
                    <a:cubicBezTo>
                      <a:pt x="2180" y="364"/>
                      <a:pt x="1787" y="322"/>
                      <a:pt x="1613" y="177"/>
                    </a:cubicBezTo>
                    <a:cubicBezTo>
                      <a:pt x="1601" y="168"/>
                      <a:pt x="1590" y="162"/>
                      <a:pt x="1573" y="162"/>
                    </a:cubicBezTo>
                    <a:cubicBezTo>
                      <a:pt x="1553" y="162"/>
                      <a:pt x="1548" y="163"/>
                      <a:pt x="1547" y="163"/>
                    </a:cubicBezTo>
                    <a:cubicBezTo>
                      <a:pt x="1545" y="163"/>
                      <a:pt x="1558" y="161"/>
                      <a:pt x="1527" y="151"/>
                    </a:cubicBezTo>
                    <a:cubicBezTo>
                      <a:pt x="1518" y="148"/>
                      <a:pt x="1510" y="147"/>
                      <a:pt x="1503" y="147"/>
                    </a:cubicBezTo>
                    <a:cubicBezTo>
                      <a:pt x="1472" y="147"/>
                      <a:pt x="1450" y="167"/>
                      <a:pt x="1435" y="197"/>
                    </a:cubicBezTo>
                    <a:cubicBezTo>
                      <a:pt x="1197" y="702"/>
                      <a:pt x="988" y="1232"/>
                      <a:pt x="809" y="1773"/>
                    </a:cubicBezTo>
                    <a:cubicBezTo>
                      <a:pt x="640" y="2284"/>
                      <a:pt x="503" y="2821"/>
                      <a:pt x="387" y="3415"/>
                    </a:cubicBezTo>
                    <a:cubicBezTo>
                      <a:pt x="187" y="4439"/>
                      <a:pt x="73" y="5545"/>
                      <a:pt x="41" y="6796"/>
                    </a:cubicBezTo>
                    <a:cubicBezTo>
                      <a:pt x="0" y="8434"/>
                      <a:pt x="75" y="11026"/>
                      <a:pt x="1110" y="12390"/>
                    </a:cubicBezTo>
                    <a:cubicBezTo>
                      <a:pt x="1176" y="12481"/>
                      <a:pt x="1207" y="12509"/>
                      <a:pt x="1263" y="12554"/>
                    </a:cubicBezTo>
                    <a:cubicBezTo>
                      <a:pt x="1305" y="12587"/>
                      <a:pt x="1358" y="12590"/>
                      <a:pt x="1411" y="12590"/>
                    </a:cubicBezTo>
                    <a:cubicBezTo>
                      <a:pt x="1422" y="12590"/>
                      <a:pt x="1434" y="12589"/>
                      <a:pt x="1445" y="12589"/>
                    </a:cubicBezTo>
                    <a:cubicBezTo>
                      <a:pt x="2475" y="12535"/>
                      <a:pt x="3236" y="12515"/>
                      <a:pt x="3861" y="12515"/>
                    </a:cubicBezTo>
                    <a:cubicBezTo>
                      <a:pt x="5064" y="12515"/>
                      <a:pt x="5767" y="12588"/>
                      <a:pt x="6924" y="12627"/>
                    </a:cubicBezTo>
                    <a:cubicBezTo>
                      <a:pt x="9230" y="12704"/>
                      <a:pt x="9193" y="12631"/>
                      <a:pt x="11514" y="12768"/>
                    </a:cubicBezTo>
                    <a:cubicBezTo>
                      <a:pt x="11548" y="12771"/>
                      <a:pt x="11586" y="12772"/>
                      <a:pt x="11625" y="12772"/>
                    </a:cubicBezTo>
                    <a:cubicBezTo>
                      <a:pt x="11824" y="12772"/>
                      <a:pt x="12064" y="12735"/>
                      <a:pt x="12073" y="12562"/>
                    </a:cubicBezTo>
                    <a:cubicBezTo>
                      <a:pt x="12614" y="11959"/>
                      <a:pt x="12932" y="10354"/>
                      <a:pt x="13045" y="9538"/>
                    </a:cubicBezTo>
                    <a:cubicBezTo>
                      <a:pt x="13818" y="3954"/>
                      <a:pt x="12196" y="1448"/>
                      <a:pt x="11806" y="406"/>
                    </a:cubicBezTo>
                    <a:lnTo>
                      <a:pt x="11806" y="406"/>
                    </a:lnTo>
                    <a:lnTo>
                      <a:pt x="11808" y="411"/>
                    </a:lnTo>
                    <a:cubicBezTo>
                      <a:pt x="11699" y="116"/>
                      <a:pt x="11715" y="0"/>
                      <a:pt x="115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6"/>
              <p:cNvSpPr/>
              <p:nvPr/>
            </p:nvSpPr>
            <p:spPr>
              <a:xfrm>
                <a:off x="6694220" y="3378114"/>
                <a:ext cx="35650" cy="324328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253" extrusionOk="0">
                    <a:moveTo>
                      <a:pt x="845" y="1305"/>
                    </a:moveTo>
                    <a:cubicBezTo>
                      <a:pt x="845" y="1306"/>
                      <a:pt x="845" y="1307"/>
                      <a:pt x="845" y="1308"/>
                    </a:cubicBezTo>
                    <a:lnTo>
                      <a:pt x="845" y="1308"/>
                    </a:lnTo>
                    <a:cubicBezTo>
                      <a:pt x="845" y="1307"/>
                      <a:pt x="845" y="1306"/>
                      <a:pt x="845" y="1305"/>
                    </a:cubicBezTo>
                    <a:close/>
                    <a:moveTo>
                      <a:pt x="1074" y="0"/>
                    </a:moveTo>
                    <a:cubicBezTo>
                      <a:pt x="1056" y="0"/>
                      <a:pt x="1034" y="13"/>
                      <a:pt x="1028" y="35"/>
                    </a:cubicBezTo>
                    <a:cubicBezTo>
                      <a:pt x="877" y="617"/>
                      <a:pt x="748" y="1209"/>
                      <a:pt x="649" y="1804"/>
                    </a:cubicBezTo>
                    <a:cubicBezTo>
                      <a:pt x="0" y="5749"/>
                      <a:pt x="837" y="10122"/>
                      <a:pt x="1024" y="10242"/>
                    </a:cubicBezTo>
                    <a:cubicBezTo>
                      <a:pt x="1035" y="10249"/>
                      <a:pt x="1047" y="10252"/>
                      <a:pt x="1058" y="10252"/>
                    </a:cubicBezTo>
                    <a:cubicBezTo>
                      <a:pt x="1095" y="10252"/>
                      <a:pt x="1126" y="10217"/>
                      <a:pt x="1117" y="10177"/>
                    </a:cubicBezTo>
                    <a:cubicBezTo>
                      <a:pt x="569" y="7633"/>
                      <a:pt x="320" y="4231"/>
                      <a:pt x="845" y="1308"/>
                    </a:cubicBezTo>
                    <a:lnTo>
                      <a:pt x="845" y="1308"/>
                    </a:lnTo>
                    <a:cubicBezTo>
                      <a:pt x="844" y="1308"/>
                      <a:pt x="844" y="1309"/>
                      <a:pt x="844" y="1309"/>
                    </a:cubicBezTo>
                    <a:lnTo>
                      <a:pt x="844" y="1309"/>
                    </a:lnTo>
                    <a:cubicBezTo>
                      <a:pt x="921" y="892"/>
                      <a:pt x="1010" y="474"/>
                      <a:pt x="1120" y="62"/>
                    </a:cubicBezTo>
                    <a:cubicBezTo>
                      <a:pt x="1126" y="36"/>
                      <a:pt x="1116" y="10"/>
                      <a:pt x="1089" y="2"/>
                    </a:cubicBezTo>
                    <a:cubicBezTo>
                      <a:pt x="1084" y="0"/>
                      <a:pt x="1080" y="0"/>
                      <a:pt x="10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6"/>
              <p:cNvSpPr/>
              <p:nvPr/>
            </p:nvSpPr>
            <p:spPr>
              <a:xfrm>
                <a:off x="6768588" y="3405950"/>
                <a:ext cx="17335" cy="29282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257" extrusionOk="0">
                    <a:moveTo>
                      <a:pt x="217" y="1"/>
                    </a:moveTo>
                    <a:cubicBezTo>
                      <a:pt x="188" y="1"/>
                      <a:pt x="168" y="22"/>
                      <a:pt x="167" y="48"/>
                    </a:cubicBezTo>
                    <a:cubicBezTo>
                      <a:pt x="98" y="667"/>
                      <a:pt x="52" y="1290"/>
                      <a:pt x="26" y="1911"/>
                    </a:cubicBezTo>
                    <a:cubicBezTo>
                      <a:pt x="2" y="2527"/>
                      <a:pt x="0" y="3142"/>
                      <a:pt x="15" y="3758"/>
                    </a:cubicBezTo>
                    <a:cubicBezTo>
                      <a:pt x="28" y="4372"/>
                      <a:pt x="61" y="4985"/>
                      <a:pt x="98" y="5599"/>
                    </a:cubicBezTo>
                    <a:cubicBezTo>
                      <a:pt x="137" y="6209"/>
                      <a:pt x="184" y="6821"/>
                      <a:pt x="240" y="7431"/>
                    </a:cubicBezTo>
                    <a:cubicBezTo>
                      <a:pt x="267" y="7726"/>
                      <a:pt x="295" y="8024"/>
                      <a:pt x="326" y="8319"/>
                    </a:cubicBezTo>
                    <a:cubicBezTo>
                      <a:pt x="356" y="8615"/>
                      <a:pt x="390" y="8911"/>
                      <a:pt x="421" y="9208"/>
                    </a:cubicBezTo>
                    <a:cubicBezTo>
                      <a:pt x="426" y="9235"/>
                      <a:pt x="454" y="9255"/>
                      <a:pt x="482" y="9256"/>
                    </a:cubicBezTo>
                    <a:cubicBezTo>
                      <a:pt x="482" y="9256"/>
                      <a:pt x="483" y="9256"/>
                      <a:pt x="484" y="9256"/>
                    </a:cubicBezTo>
                    <a:cubicBezTo>
                      <a:pt x="520" y="9256"/>
                      <a:pt x="547" y="9223"/>
                      <a:pt x="546" y="9198"/>
                    </a:cubicBezTo>
                    <a:cubicBezTo>
                      <a:pt x="526" y="8887"/>
                      <a:pt x="506" y="8576"/>
                      <a:pt x="483" y="8267"/>
                    </a:cubicBezTo>
                    <a:cubicBezTo>
                      <a:pt x="460" y="7959"/>
                      <a:pt x="433" y="7648"/>
                      <a:pt x="406" y="7341"/>
                    </a:cubicBezTo>
                    <a:cubicBezTo>
                      <a:pt x="354" y="6728"/>
                      <a:pt x="301" y="6112"/>
                      <a:pt x="254" y="5496"/>
                    </a:cubicBezTo>
                    <a:cubicBezTo>
                      <a:pt x="207" y="4884"/>
                      <a:pt x="174" y="4268"/>
                      <a:pt x="155" y="3654"/>
                    </a:cubicBezTo>
                    <a:cubicBezTo>
                      <a:pt x="135" y="3038"/>
                      <a:pt x="131" y="2421"/>
                      <a:pt x="147" y="1805"/>
                    </a:cubicBezTo>
                    <a:cubicBezTo>
                      <a:pt x="162" y="1218"/>
                      <a:pt x="201" y="635"/>
                      <a:pt x="263" y="51"/>
                    </a:cubicBezTo>
                    <a:cubicBezTo>
                      <a:pt x="267" y="27"/>
                      <a:pt x="242" y="2"/>
                      <a:pt x="2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6"/>
              <p:cNvSpPr/>
              <p:nvPr/>
            </p:nvSpPr>
            <p:spPr>
              <a:xfrm>
                <a:off x="6843874" y="3425215"/>
                <a:ext cx="14076" cy="27716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762" extrusionOk="0">
                    <a:moveTo>
                      <a:pt x="172" y="0"/>
                    </a:moveTo>
                    <a:cubicBezTo>
                      <a:pt x="148" y="0"/>
                      <a:pt x="126" y="22"/>
                      <a:pt x="123" y="45"/>
                    </a:cubicBezTo>
                    <a:cubicBezTo>
                      <a:pt x="0" y="3019"/>
                      <a:pt x="295" y="4579"/>
                      <a:pt x="158" y="8685"/>
                    </a:cubicBezTo>
                    <a:cubicBezTo>
                      <a:pt x="156" y="8735"/>
                      <a:pt x="193" y="8761"/>
                      <a:pt x="231" y="8761"/>
                    </a:cubicBezTo>
                    <a:cubicBezTo>
                      <a:pt x="266" y="8761"/>
                      <a:pt x="301" y="8739"/>
                      <a:pt x="305" y="8692"/>
                    </a:cubicBezTo>
                    <a:cubicBezTo>
                      <a:pt x="444" y="6743"/>
                      <a:pt x="186" y="3632"/>
                      <a:pt x="194" y="1210"/>
                    </a:cubicBezTo>
                    <a:cubicBezTo>
                      <a:pt x="195" y="824"/>
                      <a:pt x="202" y="437"/>
                      <a:pt x="219" y="50"/>
                    </a:cubicBezTo>
                    <a:cubicBezTo>
                      <a:pt x="221" y="25"/>
                      <a:pt x="199" y="2"/>
                      <a:pt x="1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6"/>
              <p:cNvSpPr/>
              <p:nvPr/>
            </p:nvSpPr>
            <p:spPr>
              <a:xfrm>
                <a:off x="6913877" y="3418224"/>
                <a:ext cx="18378" cy="28048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867" extrusionOk="0">
                    <a:moveTo>
                      <a:pt x="75" y="1"/>
                    </a:moveTo>
                    <a:cubicBezTo>
                      <a:pt x="50" y="5"/>
                      <a:pt x="30" y="25"/>
                      <a:pt x="28" y="50"/>
                    </a:cubicBezTo>
                    <a:cubicBezTo>
                      <a:pt x="15" y="213"/>
                      <a:pt x="7" y="376"/>
                      <a:pt x="5" y="541"/>
                    </a:cubicBezTo>
                    <a:cubicBezTo>
                      <a:pt x="1" y="717"/>
                      <a:pt x="5" y="893"/>
                      <a:pt x="11" y="1070"/>
                    </a:cubicBezTo>
                    <a:cubicBezTo>
                      <a:pt x="21" y="1408"/>
                      <a:pt x="50" y="1746"/>
                      <a:pt x="84" y="2083"/>
                    </a:cubicBezTo>
                    <a:cubicBezTo>
                      <a:pt x="156" y="2784"/>
                      <a:pt x="257" y="3485"/>
                      <a:pt x="319" y="4188"/>
                    </a:cubicBezTo>
                    <a:lnTo>
                      <a:pt x="319" y="4172"/>
                    </a:lnTo>
                    <a:cubicBezTo>
                      <a:pt x="333" y="4347"/>
                      <a:pt x="345" y="4523"/>
                      <a:pt x="355" y="4697"/>
                    </a:cubicBezTo>
                    <a:cubicBezTo>
                      <a:pt x="365" y="4898"/>
                      <a:pt x="372" y="5097"/>
                      <a:pt x="379" y="5297"/>
                    </a:cubicBezTo>
                    <a:cubicBezTo>
                      <a:pt x="392" y="5685"/>
                      <a:pt x="400" y="6076"/>
                      <a:pt x="406" y="6464"/>
                    </a:cubicBezTo>
                    <a:cubicBezTo>
                      <a:pt x="408" y="6527"/>
                      <a:pt x="431" y="8800"/>
                      <a:pt x="472" y="8847"/>
                    </a:cubicBezTo>
                    <a:cubicBezTo>
                      <a:pt x="485" y="8861"/>
                      <a:pt x="501" y="8867"/>
                      <a:pt x="517" y="8867"/>
                    </a:cubicBezTo>
                    <a:cubicBezTo>
                      <a:pt x="549" y="8867"/>
                      <a:pt x="581" y="8841"/>
                      <a:pt x="581" y="8807"/>
                    </a:cubicBezTo>
                    <a:cubicBezTo>
                      <a:pt x="536" y="6970"/>
                      <a:pt x="541" y="6241"/>
                      <a:pt x="495" y="5153"/>
                    </a:cubicBezTo>
                    <a:cubicBezTo>
                      <a:pt x="483" y="4862"/>
                      <a:pt x="469" y="4573"/>
                      <a:pt x="443" y="4282"/>
                    </a:cubicBezTo>
                    <a:cubicBezTo>
                      <a:pt x="419" y="3993"/>
                      <a:pt x="386" y="3705"/>
                      <a:pt x="352" y="3416"/>
                    </a:cubicBezTo>
                    <a:cubicBezTo>
                      <a:pt x="280" y="2833"/>
                      <a:pt x="200" y="2252"/>
                      <a:pt x="148" y="1665"/>
                    </a:cubicBezTo>
                    <a:lnTo>
                      <a:pt x="148" y="1679"/>
                    </a:lnTo>
                    <a:cubicBezTo>
                      <a:pt x="101" y="1138"/>
                      <a:pt x="80" y="594"/>
                      <a:pt x="121" y="51"/>
                    </a:cubicBezTo>
                    <a:cubicBezTo>
                      <a:pt x="123" y="27"/>
                      <a:pt x="101" y="4"/>
                      <a:pt x="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6"/>
              <p:cNvSpPr/>
              <p:nvPr/>
            </p:nvSpPr>
            <p:spPr>
              <a:xfrm>
                <a:off x="6980020" y="3376880"/>
                <a:ext cx="28880" cy="319109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0088" extrusionOk="0">
                    <a:moveTo>
                      <a:pt x="69" y="1"/>
                    </a:moveTo>
                    <a:cubicBezTo>
                      <a:pt x="58" y="1"/>
                      <a:pt x="48" y="3"/>
                      <a:pt x="39" y="8"/>
                    </a:cubicBezTo>
                    <a:cubicBezTo>
                      <a:pt x="22" y="16"/>
                      <a:pt x="12" y="29"/>
                      <a:pt x="6" y="45"/>
                    </a:cubicBezTo>
                    <a:cubicBezTo>
                      <a:pt x="0" y="62"/>
                      <a:pt x="5" y="79"/>
                      <a:pt x="11" y="96"/>
                    </a:cubicBezTo>
                    <a:cubicBezTo>
                      <a:pt x="13" y="104"/>
                      <a:pt x="15" y="112"/>
                      <a:pt x="19" y="119"/>
                    </a:cubicBezTo>
                    <a:cubicBezTo>
                      <a:pt x="18" y="118"/>
                      <a:pt x="18" y="117"/>
                      <a:pt x="15" y="112"/>
                    </a:cubicBezTo>
                    <a:lnTo>
                      <a:pt x="15" y="112"/>
                    </a:lnTo>
                    <a:cubicBezTo>
                      <a:pt x="636" y="1816"/>
                      <a:pt x="562" y="3718"/>
                      <a:pt x="537" y="5861"/>
                    </a:cubicBezTo>
                    <a:cubicBezTo>
                      <a:pt x="522" y="7441"/>
                      <a:pt x="480" y="8613"/>
                      <a:pt x="241" y="9995"/>
                    </a:cubicBezTo>
                    <a:cubicBezTo>
                      <a:pt x="238" y="10056"/>
                      <a:pt x="285" y="10087"/>
                      <a:pt x="331" y="10087"/>
                    </a:cubicBezTo>
                    <a:cubicBezTo>
                      <a:pt x="368" y="10087"/>
                      <a:pt x="405" y="10067"/>
                      <a:pt x="414" y="10027"/>
                    </a:cubicBezTo>
                    <a:cubicBezTo>
                      <a:pt x="842" y="8028"/>
                      <a:pt x="913" y="2804"/>
                      <a:pt x="354" y="741"/>
                    </a:cubicBezTo>
                    <a:cubicBezTo>
                      <a:pt x="290" y="502"/>
                      <a:pt x="212" y="267"/>
                      <a:pt x="126" y="36"/>
                    </a:cubicBezTo>
                    <a:cubicBezTo>
                      <a:pt x="121" y="19"/>
                      <a:pt x="104" y="9"/>
                      <a:pt x="89" y="3"/>
                    </a:cubicBezTo>
                    <a:cubicBezTo>
                      <a:pt x="82" y="2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6"/>
              <p:cNvSpPr/>
              <p:nvPr/>
            </p:nvSpPr>
            <p:spPr>
              <a:xfrm>
                <a:off x="6699155" y="3238298"/>
                <a:ext cx="326922" cy="197102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6231" extrusionOk="0">
                    <a:moveTo>
                      <a:pt x="5777" y="0"/>
                    </a:moveTo>
                    <a:cubicBezTo>
                      <a:pt x="5356" y="0"/>
                      <a:pt x="4912" y="29"/>
                      <a:pt x="4418" y="86"/>
                    </a:cubicBezTo>
                    <a:cubicBezTo>
                      <a:pt x="4113" y="122"/>
                      <a:pt x="3796" y="172"/>
                      <a:pt x="3474" y="236"/>
                    </a:cubicBezTo>
                    <a:cubicBezTo>
                      <a:pt x="3123" y="304"/>
                      <a:pt x="2781" y="389"/>
                      <a:pt x="2456" y="491"/>
                    </a:cubicBezTo>
                    <a:cubicBezTo>
                      <a:pt x="2079" y="609"/>
                      <a:pt x="1753" y="739"/>
                      <a:pt x="1454" y="891"/>
                    </a:cubicBezTo>
                    <a:cubicBezTo>
                      <a:pt x="1252" y="995"/>
                      <a:pt x="1061" y="1113"/>
                      <a:pt x="891" y="1240"/>
                    </a:cubicBezTo>
                    <a:cubicBezTo>
                      <a:pt x="722" y="1365"/>
                      <a:pt x="567" y="1511"/>
                      <a:pt x="436" y="1670"/>
                    </a:cubicBezTo>
                    <a:cubicBezTo>
                      <a:pt x="307" y="1823"/>
                      <a:pt x="201" y="2000"/>
                      <a:pt x="124" y="2192"/>
                    </a:cubicBezTo>
                    <a:cubicBezTo>
                      <a:pt x="46" y="2386"/>
                      <a:pt x="3" y="2609"/>
                      <a:pt x="3" y="2837"/>
                    </a:cubicBezTo>
                    <a:cubicBezTo>
                      <a:pt x="0" y="2868"/>
                      <a:pt x="26" y="2901"/>
                      <a:pt x="59" y="2910"/>
                    </a:cubicBezTo>
                    <a:cubicBezTo>
                      <a:pt x="55" y="3140"/>
                      <a:pt x="85" y="3372"/>
                      <a:pt x="142" y="3594"/>
                    </a:cubicBezTo>
                    <a:cubicBezTo>
                      <a:pt x="172" y="3706"/>
                      <a:pt x="212" y="3817"/>
                      <a:pt x="255" y="3925"/>
                    </a:cubicBezTo>
                    <a:cubicBezTo>
                      <a:pt x="301" y="4041"/>
                      <a:pt x="366" y="4152"/>
                      <a:pt x="430" y="4260"/>
                    </a:cubicBezTo>
                    <a:cubicBezTo>
                      <a:pt x="493" y="4363"/>
                      <a:pt x="556" y="4467"/>
                      <a:pt x="625" y="4565"/>
                    </a:cubicBezTo>
                    <a:cubicBezTo>
                      <a:pt x="701" y="4671"/>
                      <a:pt x="781" y="4771"/>
                      <a:pt x="867" y="4868"/>
                    </a:cubicBezTo>
                    <a:cubicBezTo>
                      <a:pt x="945" y="4957"/>
                      <a:pt x="1030" y="5042"/>
                      <a:pt x="1117" y="5122"/>
                    </a:cubicBezTo>
                    <a:cubicBezTo>
                      <a:pt x="1212" y="5208"/>
                      <a:pt x="1312" y="5292"/>
                      <a:pt x="1418" y="5365"/>
                    </a:cubicBezTo>
                    <a:cubicBezTo>
                      <a:pt x="1608" y="5498"/>
                      <a:pt x="1825" y="5593"/>
                      <a:pt x="2041" y="5672"/>
                    </a:cubicBezTo>
                    <a:cubicBezTo>
                      <a:pt x="2150" y="5710"/>
                      <a:pt x="2261" y="5743"/>
                      <a:pt x="2372" y="5772"/>
                    </a:cubicBezTo>
                    <a:cubicBezTo>
                      <a:pt x="2380" y="5775"/>
                      <a:pt x="2390" y="5780"/>
                      <a:pt x="2400" y="5785"/>
                    </a:cubicBezTo>
                    <a:cubicBezTo>
                      <a:pt x="2595" y="5866"/>
                      <a:pt x="2820" y="5938"/>
                      <a:pt x="3082" y="6001"/>
                    </a:cubicBezTo>
                    <a:cubicBezTo>
                      <a:pt x="3301" y="6053"/>
                      <a:pt x="3536" y="6096"/>
                      <a:pt x="3824" y="6136"/>
                    </a:cubicBezTo>
                    <a:cubicBezTo>
                      <a:pt x="4290" y="6197"/>
                      <a:pt x="4786" y="6226"/>
                      <a:pt x="5384" y="6230"/>
                    </a:cubicBezTo>
                    <a:lnTo>
                      <a:pt x="5469" y="6230"/>
                    </a:lnTo>
                    <a:cubicBezTo>
                      <a:pt x="5686" y="6230"/>
                      <a:pt x="5904" y="6224"/>
                      <a:pt x="6122" y="6217"/>
                    </a:cubicBezTo>
                    <a:cubicBezTo>
                      <a:pt x="6242" y="6214"/>
                      <a:pt x="6359" y="6209"/>
                      <a:pt x="6478" y="6197"/>
                    </a:cubicBezTo>
                    <a:cubicBezTo>
                      <a:pt x="6607" y="6186"/>
                      <a:pt x="6742" y="6166"/>
                      <a:pt x="6876" y="6138"/>
                    </a:cubicBezTo>
                    <a:cubicBezTo>
                      <a:pt x="7330" y="6050"/>
                      <a:pt x="7796" y="5861"/>
                      <a:pt x="8262" y="5580"/>
                    </a:cubicBezTo>
                    <a:cubicBezTo>
                      <a:pt x="8459" y="5463"/>
                      <a:pt x="8663" y="5321"/>
                      <a:pt x="8887" y="5150"/>
                    </a:cubicBezTo>
                    <a:cubicBezTo>
                      <a:pt x="9101" y="4987"/>
                      <a:pt x="9286" y="4828"/>
                      <a:pt x="9451" y="4665"/>
                    </a:cubicBezTo>
                    <a:cubicBezTo>
                      <a:pt x="9595" y="4520"/>
                      <a:pt x="9726" y="4367"/>
                      <a:pt x="9843" y="4210"/>
                    </a:cubicBezTo>
                    <a:cubicBezTo>
                      <a:pt x="9959" y="4049"/>
                      <a:pt x="10061" y="3876"/>
                      <a:pt x="10145" y="3691"/>
                    </a:cubicBezTo>
                    <a:cubicBezTo>
                      <a:pt x="10224" y="3517"/>
                      <a:pt x="10280" y="3325"/>
                      <a:pt x="10311" y="3122"/>
                    </a:cubicBezTo>
                    <a:cubicBezTo>
                      <a:pt x="10334" y="2964"/>
                      <a:pt x="10334" y="2795"/>
                      <a:pt x="10311" y="2623"/>
                    </a:cubicBezTo>
                    <a:cubicBezTo>
                      <a:pt x="10324" y="2602"/>
                      <a:pt x="10326" y="2579"/>
                      <a:pt x="10320" y="2556"/>
                    </a:cubicBezTo>
                    <a:cubicBezTo>
                      <a:pt x="10310" y="2522"/>
                      <a:pt x="10303" y="2487"/>
                      <a:pt x="10296" y="2453"/>
                    </a:cubicBezTo>
                    <a:cubicBezTo>
                      <a:pt x="10290" y="2427"/>
                      <a:pt x="10283" y="2401"/>
                      <a:pt x="10276" y="2374"/>
                    </a:cubicBezTo>
                    <a:cubicBezTo>
                      <a:pt x="10260" y="2315"/>
                      <a:pt x="10240" y="2257"/>
                      <a:pt x="10218" y="2198"/>
                    </a:cubicBezTo>
                    <a:cubicBezTo>
                      <a:pt x="10174" y="2076"/>
                      <a:pt x="10119" y="1955"/>
                      <a:pt x="10055" y="1834"/>
                    </a:cubicBezTo>
                    <a:cubicBezTo>
                      <a:pt x="10004" y="1735"/>
                      <a:pt x="9938" y="1637"/>
                      <a:pt x="9857" y="1529"/>
                    </a:cubicBezTo>
                    <a:cubicBezTo>
                      <a:pt x="9776" y="1426"/>
                      <a:pt x="9683" y="1333"/>
                      <a:pt x="9593" y="1247"/>
                    </a:cubicBezTo>
                    <a:cubicBezTo>
                      <a:pt x="9432" y="1095"/>
                      <a:pt x="9252" y="949"/>
                      <a:pt x="9053" y="818"/>
                    </a:cubicBezTo>
                    <a:cubicBezTo>
                      <a:pt x="8879" y="703"/>
                      <a:pt x="8685" y="596"/>
                      <a:pt x="8461" y="494"/>
                    </a:cubicBezTo>
                    <a:cubicBezTo>
                      <a:pt x="8089" y="324"/>
                      <a:pt x="7662" y="198"/>
                      <a:pt x="7161" y="109"/>
                    </a:cubicBezTo>
                    <a:cubicBezTo>
                      <a:pt x="6746" y="36"/>
                      <a:pt x="6304" y="0"/>
                      <a:pt x="5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6"/>
              <p:cNvSpPr/>
              <p:nvPr/>
            </p:nvSpPr>
            <p:spPr>
              <a:xfrm>
                <a:off x="6646329" y="3407595"/>
                <a:ext cx="443551" cy="154240"/>
              </a:xfrm>
              <a:custGeom>
                <a:avLst/>
                <a:gdLst/>
                <a:ahLst/>
                <a:cxnLst/>
                <a:rect l="l" t="t" r="r" b="b"/>
                <a:pathLst>
                  <a:path w="14022" h="4876" extrusionOk="0">
                    <a:moveTo>
                      <a:pt x="13289" y="0"/>
                    </a:moveTo>
                    <a:cubicBezTo>
                      <a:pt x="13267" y="0"/>
                      <a:pt x="13249" y="6"/>
                      <a:pt x="13230" y="15"/>
                    </a:cubicBezTo>
                    <a:cubicBezTo>
                      <a:pt x="13191" y="39"/>
                      <a:pt x="13174" y="61"/>
                      <a:pt x="13163" y="89"/>
                    </a:cubicBezTo>
                    <a:lnTo>
                      <a:pt x="13140" y="146"/>
                    </a:lnTo>
                    <a:lnTo>
                      <a:pt x="13131" y="169"/>
                    </a:lnTo>
                    <a:cubicBezTo>
                      <a:pt x="13105" y="214"/>
                      <a:pt x="13077" y="255"/>
                      <a:pt x="13045" y="297"/>
                    </a:cubicBezTo>
                    <a:cubicBezTo>
                      <a:pt x="13004" y="351"/>
                      <a:pt x="12966" y="400"/>
                      <a:pt x="12926" y="447"/>
                    </a:cubicBezTo>
                    <a:cubicBezTo>
                      <a:pt x="12739" y="663"/>
                      <a:pt x="12520" y="859"/>
                      <a:pt x="12278" y="1031"/>
                    </a:cubicBezTo>
                    <a:cubicBezTo>
                      <a:pt x="11977" y="1238"/>
                      <a:pt x="11641" y="1409"/>
                      <a:pt x="11251" y="1553"/>
                    </a:cubicBezTo>
                    <a:lnTo>
                      <a:pt x="11254" y="1553"/>
                    </a:lnTo>
                    <a:cubicBezTo>
                      <a:pt x="10691" y="1757"/>
                      <a:pt x="10108" y="1873"/>
                      <a:pt x="9660" y="1953"/>
                    </a:cubicBezTo>
                    <a:cubicBezTo>
                      <a:pt x="9337" y="2011"/>
                      <a:pt x="9007" y="2062"/>
                      <a:pt x="8684" y="2111"/>
                    </a:cubicBezTo>
                    <a:cubicBezTo>
                      <a:pt x="8344" y="2162"/>
                      <a:pt x="8014" y="2203"/>
                      <a:pt x="7697" y="2231"/>
                    </a:cubicBezTo>
                    <a:lnTo>
                      <a:pt x="7720" y="2233"/>
                    </a:lnTo>
                    <a:cubicBezTo>
                      <a:pt x="7412" y="2256"/>
                      <a:pt x="7096" y="2268"/>
                      <a:pt x="6784" y="2268"/>
                    </a:cubicBezTo>
                    <a:cubicBezTo>
                      <a:pt x="6132" y="2268"/>
                      <a:pt x="5473" y="2210"/>
                      <a:pt x="4826" y="2095"/>
                    </a:cubicBezTo>
                    <a:cubicBezTo>
                      <a:pt x="4218" y="1982"/>
                      <a:pt x="3658" y="1829"/>
                      <a:pt x="3144" y="1636"/>
                    </a:cubicBezTo>
                    <a:lnTo>
                      <a:pt x="2920" y="1553"/>
                    </a:lnTo>
                    <a:cubicBezTo>
                      <a:pt x="2571" y="1424"/>
                      <a:pt x="2209" y="1289"/>
                      <a:pt x="1868" y="1129"/>
                    </a:cubicBezTo>
                    <a:cubicBezTo>
                      <a:pt x="1549" y="977"/>
                      <a:pt x="1288" y="814"/>
                      <a:pt x="1068" y="630"/>
                    </a:cubicBezTo>
                    <a:cubicBezTo>
                      <a:pt x="1002" y="573"/>
                      <a:pt x="937" y="514"/>
                      <a:pt x="877" y="451"/>
                    </a:cubicBezTo>
                    <a:cubicBezTo>
                      <a:pt x="811" y="384"/>
                      <a:pt x="747" y="305"/>
                      <a:pt x="680" y="214"/>
                    </a:cubicBezTo>
                    <a:lnTo>
                      <a:pt x="667" y="197"/>
                    </a:lnTo>
                    <a:cubicBezTo>
                      <a:pt x="667" y="184"/>
                      <a:pt x="662" y="169"/>
                      <a:pt x="655" y="156"/>
                    </a:cubicBezTo>
                    <a:cubicBezTo>
                      <a:pt x="645" y="135"/>
                      <a:pt x="625" y="119"/>
                      <a:pt x="604" y="111"/>
                    </a:cubicBezTo>
                    <a:cubicBezTo>
                      <a:pt x="591" y="101"/>
                      <a:pt x="576" y="96"/>
                      <a:pt x="562" y="96"/>
                    </a:cubicBezTo>
                    <a:cubicBezTo>
                      <a:pt x="552" y="96"/>
                      <a:pt x="541" y="98"/>
                      <a:pt x="532" y="103"/>
                    </a:cubicBezTo>
                    <a:cubicBezTo>
                      <a:pt x="525" y="106"/>
                      <a:pt x="519" y="112"/>
                      <a:pt x="515" y="118"/>
                    </a:cubicBezTo>
                    <a:cubicBezTo>
                      <a:pt x="456" y="151"/>
                      <a:pt x="409" y="199"/>
                      <a:pt x="359" y="270"/>
                    </a:cubicBezTo>
                    <a:cubicBezTo>
                      <a:pt x="302" y="350"/>
                      <a:pt x="261" y="447"/>
                      <a:pt x="230" y="530"/>
                    </a:cubicBezTo>
                    <a:cubicBezTo>
                      <a:pt x="188" y="640"/>
                      <a:pt x="158" y="752"/>
                      <a:pt x="137" y="848"/>
                    </a:cubicBezTo>
                    <a:cubicBezTo>
                      <a:pt x="103" y="985"/>
                      <a:pt x="80" y="1122"/>
                      <a:pt x="61" y="1236"/>
                    </a:cubicBezTo>
                    <a:cubicBezTo>
                      <a:pt x="22" y="1488"/>
                      <a:pt x="2" y="1740"/>
                      <a:pt x="1" y="1986"/>
                    </a:cubicBezTo>
                    <a:cubicBezTo>
                      <a:pt x="1" y="2095"/>
                      <a:pt x="4" y="2195"/>
                      <a:pt x="15" y="2294"/>
                    </a:cubicBezTo>
                    <a:cubicBezTo>
                      <a:pt x="18" y="2336"/>
                      <a:pt x="25" y="2380"/>
                      <a:pt x="34" y="2423"/>
                    </a:cubicBezTo>
                    <a:cubicBezTo>
                      <a:pt x="39" y="2452"/>
                      <a:pt x="48" y="2478"/>
                      <a:pt x="55" y="2506"/>
                    </a:cubicBezTo>
                    <a:cubicBezTo>
                      <a:pt x="41" y="2519"/>
                      <a:pt x="34" y="2535"/>
                      <a:pt x="34" y="2553"/>
                    </a:cubicBezTo>
                    <a:cubicBezTo>
                      <a:pt x="34" y="2569"/>
                      <a:pt x="39" y="2582"/>
                      <a:pt x="48" y="2592"/>
                    </a:cubicBezTo>
                    <a:cubicBezTo>
                      <a:pt x="231" y="2770"/>
                      <a:pt x="430" y="2939"/>
                      <a:pt x="635" y="3093"/>
                    </a:cubicBezTo>
                    <a:cubicBezTo>
                      <a:pt x="828" y="3241"/>
                      <a:pt x="1048" y="3384"/>
                      <a:pt x="1284" y="3520"/>
                    </a:cubicBezTo>
                    <a:cubicBezTo>
                      <a:pt x="1693" y="3758"/>
                      <a:pt x="2150" y="3965"/>
                      <a:pt x="2681" y="4153"/>
                    </a:cubicBezTo>
                    <a:cubicBezTo>
                      <a:pt x="2910" y="4233"/>
                      <a:pt x="3154" y="4312"/>
                      <a:pt x="3426" y="4389"/>
                    </a:cubicBezTo>
                    <a:cubicBezTo>
                      <a:pt x="3709" y="4469"/>
                      <a:pt x="3969" y="4537"/>
                      <a:pt x="4218" y="4590"/>
                    </a:cubicBezTo>
                    <a:cubicBezTo>
                      <a:pt x="4745" y="4705"/>
                      <a:pt x="5300" y="4784"/>
                      <a:pt x="5912" y="4832"/>
                    </a:cubicBezTo>
                    <a:cubicBezTo>
                      <a:pt x="6287" y="4860"/>
                      <a:pt x="6676" y="4876"/>
                      <a:pt x="7069" y="4876"/>
                    </a:cubicBezTo>
                    <a:cubicBezTo>
                      <a:pt x="7265" y="4876"/>
                      <a:pt x="7461" y="4873"/>
                      <a:pt x="7657" y="4866"/>
                    </a:cubicBezTo>
                    <a:cubicBezTo>
                      <a:pt x="7923" y="4856"/>
                      <a:pt x="8200" y="4839"/>
                      <a:pt x="8500" y="4813"/>
                    </a:cubicBezTo>
                    <a:cubicBezTo>
                      <a:pt x="8636" y="4801"/>
                      <a:pt x="8773" y="4789"/>
                      <a:pt x="8907" y="4770"/>
                    </a:cubicBezTo>
                    <a:cubicBezTo>
                      <a:pt x="9036" y="4754"/>
                      <a:pt x="9175" y="4733"/>
                      <a:pt x="9344" y="4698"/>
                    </a:cubicBezTo>
                    <a:cubicBezTo>
                      <a:pt x="9835" y="4602"/>
                      <a:pt x="10360" y="4433"/>
                      <a:pt x="10948" y="4189"/>
                    </a:cubicBezTo>
                    <a:cubicBezTo>
                      <a:pt x="11185" y="4088"/>
                      <a:pt x="11440" y="3972"/>
                      <a:pt x="11722" y="3831"/>
                    </a:cubicBezTo>
                    <a:cubicBezTo>
                      <a:pt x="11815" y="3785"/>
                      <a:pt x="11908" y="3738"/>
                      <a:pt x="12001" y="3690"/>
                    </a:cubicBezTo>
                    <a:lnTo>
                      <a:pt x="12072" y="3655"/>
                    </a:lnTo>
                    <a:cubicBezTo>
                      <a:pt x="12137" y="3620"/>
                      <a:pt x="12205" y="3586"/>
                      <a:pt x="12272" y="3553"/>
                    </a:cubicBezTo>
                    <a:lnTo>
                      <a:pt x="12372" y="3503"/>
                    </a:lnTo>
                    <a:cubicBezTo>
                      <a:pt x="12667" y="3357"/>
                      <a:pt x="12974" y="3205"/>
                      <a:pt x="13254" y="3007"/>
                    </a:cubicBezTo>
                    <a:cubicBezTo>
                      <a:pt x="13409" y="2898"/>
                      <a:pt x="13535" y="2793"/>
                      <a:pt x="13639" y="2684"/>
                    </a:cubicBezTo>
                    <a:cubicBezTo>
                      <a:pt x="13757" y="2558"/>
                      <a:pt x="13854" y="2422"/>
                      <a:pt x="13926" y="2278"/>
                    </a:cubicBezTo>
                    <a:lnTo>
                      <a:pt x="13939" y="2253"/>
                    </a:lnTo>
                    <a:cubicBezTo>
                      <a:pt x="13946" y="2233"/>
                      <a:pt x="13946" y="2213"/>
                      <a:pt x="13942" y="2191"/>
                    </a:cubicBezTo>
                    <a:cubicBezTo>
                      <a:pt x="13940" y="2184"/>
                      <a:pt x="13939" y="2177"/>
                      <a:pt x="13933" y="2168"/>
                    </a:cubicBezTo>
                    <a:cubicBezTo>
                      <a:pt x="13977" y="2041"/>
                      <a:pt x="14005" y="1898"/>
                      <a:pt x="14015" y="1719"/>
                    </a:cubicBezTo>
                    <a:cubicBezTo>
                      <a:pt x="14022" y="1495"/>
                      <a:pt x="14010" y="1256"/>
                      <a:pt x="13967" y="1007"/>
                    </a:cubicBezTo>
                    <a:cubicBezTo>
                      <a:pt x="13949" y="894"/>
                      <a:pt x="13922" y="779"/>
                      <a:pt x="13886" y="666"/>
                    </a:cubicBezTo>
                    <a:cubicBezTo>
                      <a:pt x="13849" y="550"/>
                      <a:pt x="13806" y="450"/>
                      <a:pt x="13757" y="363"/>
                    </a:cubicBezTo>
                    <a:cubicBezTo>
                      <a:pt x="13695" y="250"/>
                      <a:pt x="13555" y="55"/>
                      <a:pt x="13333" y="6"/>
                    </a:cubicBezTo>
                    <a:cubicBezTo>
                      <a:pt x="13319" y="3"/>
                      <a:pt x="13303" y="0"/>
                      <a:pt x="13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6"/>
              <p:cNvSpPr/>
              <p:nvPr/>
            </p:nvSpPr>
            <p:spPr>
              <a:xfrm>
                <a:off x="6646202" y="3610265"/>
                <a:ext cx="430771" cy="66934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2116" extrusionOk="0">
                    <a:moveTo>
                      <a:pt x="755" y="1"/>
                    </a:moveTo>
                    <a:cubicBezTo>
                      <a:pt x="612" y="1"/>
                      <a:pt x="466" y="11"/>
                      <a:pt x="327" y="44"/>
                    </a:cubicBezTo>
                    <a:cubicBezTo>
                      <a:pt x="222" y="70"/>
                      <a:pt x="121" y="118"/>
                      <a:pt x="56" y="200"/>
                    </a:cubicBezTo>
                    <a:cubicBezTo>
                      <a:pt x="46" y="209"/>
                      <a:pt x="39" y="222"/>
                      <a:pt x="35" y="236"/>
                    </a:cubicBezTo>
                    <a:cubicBezTo>
                      <a:pt x="28" y="249"/>
                      <a:pt x="19" y="259"/>
                      <a:pt x="12" y="273"/>
                    </a:cubicBezTo>
                    <a:cubicBezTo>
                      <a:pt x="1" y="302"/>
                      <a:pt x="11" y="330"/>
                      <a:pt x="26" y="355"/>
                    </a:cubicBezTo>
                    <a:cubicBezTo>
                      <a:pt x="18" y="542"/>
                      <a:pt x="19" y="737"/>
                      <a:pt x="42" y="936"/>
                    </a:cubicBezTo>
                    <a:cubicBezTo>
                      <a:pt x="69" y="1178"/>
                      <a:pt x="125" y="1400"/>
                      <a:pt x="212" y="1595"/>
                    </a:cubicBezTo>
                    <a:cubicBezTo>
                      <a:pt x="217" y="1605"/>
                      <a:pt x="227" y="1616"/>
                      <a:pt x="237" y="1623"/>
                    </a:cubicBezTo>
                    <a:cubicBezTo>
                      <a:pt x="241" y="1661"/>
                      <a:pt x="271" y="1691"/>
                      <a:pt x="313" y="1695"/>
                    </a:cubicBezTo>
                    <a:cubicBezTo>
                      <a:pt x="1517" y="1802"/>
                      <a:pt x="2721" y="1824"/>
                      <a:pt x="4060" y="1838"/>
                    </a:cubicBezTo>
                    <a:lnTo>
                      <a:pt x="4290" y="1840"/>
                    </a:lnTo>
                    <a:cubicBezTo>
                      <a:pt x="5440" y="1852"/>
                      <a:pt x="6629" y="1865"/>
                      <a:pt x="7796" y="1955"/>
                    </a:cubicBezTo>
                    <a:cubicBezTo>
                      <a:pt x="8013" y="1973"/>
                      <a:pt x="8232" y="1994"/>
                      <a:pt x="8450" y="2016"/>
                    </a:cubicBezTo>
                    <a:cubicBezTo>
                      <a:pt x="8691" y="2039"/>
                      <a:pt x="8920" y="2054"/>
                      <a:pt x="9150" y="2069"/>
                    </a:cubicBezTo>
                    <a:cubicBezTo>
                      <a:pt x="9560" y="2092"/>
                      <a:pt x="10005" y="2109"/>
                      <a:pt x="10509" y="2113"/>
                    </a:cubicBezTo>
                    <a:cubicBezTo>
                      <a:pt x="10662" y="2116"/>
                      <a:pt x="10817" y="2116"/>
                      <a:pt x="10973" y="2116"/>
                    </a:cubicBezTo>
                    <a:cubicBezTo>
                      <a:pt x="11274" y="2116"/>
                      <a:pt x="11572" y="2112"/>
                      <a:pt x="11872" y="2110"/>
                    </a:cubicBezTo>
                    <a:lnTo>
                      <a:pt x="12094" y="2109"/>
                    </a:lnTo>
                    <a:cubicBezTo>
                      <a:pt x="12242" y="2106"/>
                      <a:pt x="12386" y="2104"/>
                      <a:pt x="12531" y="2104"/>
                    </a:cubicBezTo>
                    <a:lnTo>
                      <a:pt x="12760" y="2104"/>
                    </a:lnTo>
                    <a:cubicBezTo>
                      <a:pt x="12915" y="2104"/>
                      <a:pt x="13066" y="2106"/>
                      <a:pt x="13221" y="2112"/>
                    </a:cubicBezTo>
                    <a:cubicBezTo>
                      <a:pt x="13288" y="2112"/>
                      <a:pt x="13340" y="2063"/>
                      <a:pt x="13344" y="1998"/>
                    </a:cubicBezTo>
                    <a:cubicBezTo>
                      <a:pt x="13344" y="1977"/>
                      <a:pt x="13340" y="1955"/>
                      <a:pt x="13330" y="1937"/>
                    </a:cubicBezTo>
                    <a:cubicBezTo>
                      <a:pt x="13502" y="1729"/>
                      <a:pt x="13560" y="1451"/>
                      <a:pt x="13595" y="1232"/>
                    </a:cubicBezTo>
                    <a:cubicBezTo>
                      <a:pt x="13616" y="1094"/>
                      <a:pt x="13618" y="953"/>
                      <a:pt x="13602" y="814"/>
                    </a:cubicBezTo>
                    <a:cubicBezTo>
                      <a:pt x="13592" y="758"/>
                      <a:pt x="13578" y="703"/>
                      <a:pt x="13552" y="638"/>
                    </a:cubicBezTo>
                    <a:cubicBezTo>
                      <a:pt x="13532" y="585"/>
                      <a:pt x="13503" y="535"/>
                      <a:pt x="13463" y="481"/>
                    </a:cubicBezTo>
                    <a:cubicBezTo>
                      <a:pt x="13450" y="465"/>
                      <a:pt x="13432" y="451"/>
                      <a:pt x="13410" y="443"/>
                    </a:cubicBezTo>
                    <a:cubicBezTo>
                      <a:pt x="13389" y="425"/>
                      <a:pt x="13363" y="415"/>
                      <a:pt x="13334" y="413"/>
                    </a:cubicBezTo>
                    <a:lnTo>
                      <a:pt x="13115" y="393"/>
                    </a:lnTo>
                    <a:lnTo>
                      <a:pt x="12897" y="373"/>
                    </a:lnTo>
                    <a:cubicBezTo>
                      <a:pt x="12737" y="360"/>
                      <a:pt x="12578" y="350"/>
                      <a:pt x="12419" y="342"/>
                    </a:cubicBezTo>
                    <a:cubicBezTo>
                      <a:pt x="12130" y="325"/>
                      <a:pt x="11828" y="313"/>
                      <a:pt x="11497" y="306"/>
                    </a:cubicBezTo>
                    <a:cubicBezTo>
                      <a:pt x="11265" y="300"/>
                      <a:pt x="11033" y="299"/>
                      <a:pt x="10801" y="299"/>
                    </a:cubicBezTo>
                    <a:cubicBezTo>
                      <a:pt x="10460" y="299"/>
                      <a:pt x="10094" y="303"/>
                      <a:pt x="9649" y="313"/>
                    </a:cubicBezTo>
                    <a:cubicBezTo>
                      <a:pt x="9341" y="320"/>
                      <a:pt x="9033" y="329"/>
                      <a:pt x="8725" y="337"/>
                    </a:cubicBezTo>
                    <a:lnTo>
                      <a:pt x="8198" y="353"/>
                    </a:lnTo>
                    <a:lnTo>
                      <a:pt x="7807" y="365"/>
                    </a:lnTo>
                    <a:lnTo>
                      <a:pt x="7621" y="370"/>
                    </a:lnTo>
                    <a:cubicBezTo>
                      <a:pt x="7368" y="356"/>
                      <a:pt x="7117" y="339"/>
                      <a:pt x="6865" y="316"/>
                    </a:cubicBezTo>
                    <a:cubicBezTo>
                      <a:pt x="6716" y="303"/>
                      <a:pt x="6569" y="285"/>
                      <a:pt x="6420" y="274"/>
                    </a:cubicBezTo>
                    <a:cubicBezTo>
                      <a:pt x="6258" y="264"/>
                      <a:pt x="6096" y="263"/>
                      <a:pt x="5933" y="263"/>
                    </a:cubicBezTo>
                    <a:cubicBezTo>
                      <a:pt x="5621" y="263"/>
                      <a:pt x="5309" y="272"/>
                      <a:pt x="4996" y="273"/>
                    </a:cubicBezTo>
                    <a:cubicBezTo>
                      <a:pt x="4846" y="273"/>
                      <a:pt x="4696" y="273"/>
                      <a:pt x="4547" y="270"/>
                    </a:cubicBezTo>
                    <a:cubicBezTo>
                      <a:pt x="4386" y="264"/>
                      <a:pt x="4229" y="252"/>
                      <a:pt x="4070" y="236"/>
                    </a:cubicBezTo>
                    <a:cubicBezTo>
                      <a:pt x="3924" y="222"/>
                      <a:pt x="3779" y="201"/>
                      <a:pt x="3635" y="184"/>
                    </a:cubicBezTo>
                    <a:cubicBezTo>
                      <a:pt x="3479" y="164"/>
                      <a:pt x="3321" y="147"/>
                      <a:pt x="3164" y="133"/>
                    </a:cubicBezTo>
                    <a:cubicBezTo>
                      <a:pt x="3029" y="120"/>
                      <a:pt x="2896" y="113"/>
                      <a:pt x="2761" y="113"/>
                    </a:cubicBezTo>
                    <a:cubicBezTo>
                      <a:pt x="2604" y="113"/>
                      <a:pt x="2446" y="123"/>
                      <a:pt x="2290" y="143"/>
                    </a:cubicBezTo>
                    <a:cubicBezTo>
                      <a:pt x="2194" y="137"/>
                      <a:pt x="2097" y="130"/>
                      <a:pt x="2001" y="118"/>
                    </a:cubicBezTo>
                    <a:cubicBezTo>
                      <a:pt x="1623" y="68"/>
                      <a:pt x="1246" y="12"/>
                      <a:pt x="865" y="4"/>
                    </a:cubicBezTo>
                    <a:cubicBezTo>
                      <a:pt x="828" y="1"/>
                      <a:pt x="792" y="1"/>
                      <a:pt x="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6"/>
              <p:cNvSpPr/>
              <p:nvPr/>
            </p:nvSpPr>
            <p:spPr>
              <a:xfrm>
                <a:off x="6738284" y="3266894"/>
                <a:ext cx="253092" cy="135261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276" extrusionOk="0">
                    <a:moveTo>
                      <a:pt x="4570" y="1"/>
                    </a:moveTo>
                    <a:cubicBezTo>
                      <a:pt x="4449" y="1"/>
                      <a:pt x="4332" y="2"/>
                      <a:pt x="4212" y="7"/>
                    </a:cubicBezTo>
                    <a:cubicBezTo>
                      <a:pt x="3953" y="14"/>
                      <a:pt x="3676" y="34"/>
                      <a:pt x="3368" y="67"/>
                    </a:cubicBezTo>
                    <a:cubicBezTo>
                      <a:pt x="3116" y="94"/>
                      <a:pt x="2893" y="128"/>
                      <a:pt x="2684" y="167"/>
                    </a:cubicBezTo>
                    <a:cubicBezTo>
                      <a:pt x="2594" y="186"/>
                      <a:pt x="2506" y="206"/>
                      <a:pt x="2419" y="227"/>
                    </a:cubicBezTo>
                    <a:cubicBezTo>
                      <a:pt x="2223" y="274"/>
                      <a:pt x="2028" y="330"/>
                      <a:pt x="1835" y="385"/>
                    </a:cubicBezTo>
                    <a:cubicBezTo>
                      <a:pt x="1564" y="459"/>
                      <a:pt x="1347" y="535"/>
                      <a:pt x="1152" y="618"/>
                    </a:cubicBezTo>
                    <a:cubicBezTo>
                      <a:pt x="926" y="715"/>
                      <a:pt x="722" y="839"/>
                      <a:pt x="545" y="988"/>
                    </a:cubicBezTo>
                    <a:cubicBezTo>
                      <a:pt x="493" y="1030"/>
                      <a:pt x="444" y="1079"/>
                      <a:pt x="396" y="1129"/>
                    </a:cubicBezTo>
                    <a:cubicBezTo>
                      <a:pt x="383" y="1141"/>
                      <a:pt x="376" y="1158"/>
                      <a:pt x="373" y="1174"/>
                    </a:cubicBezTo>
                    <a:lnTo>
                      <a:pt x="350" y="1195"/>
                    </a:lnTo>
                    <a:cubicBezTo>
                      <a:pt x="285" y="1261"/>
                      <a:pt x="225" y="1340"/>
                      <a:pt x="178" y="1431"/>
                    </a:cubicBezTo>
                    <a:cubicBezTo>
                      <a:pt x="94" y="1583"/>
                      <a:pt x="39" y="1769"/>
                      <a:pt x="18" y="1984"/>
                    </a:cubicBezTo>
                    <a:cubicBezTo>
                      <a:pt x="1" y="2172"/>
                      <a:pt x="15" y="2371"/>
                      <a:pt x="61" y="2573"/>
                    </a:cubicBezTo>
                    <a:cubicBezTo>
                      <a:pt x="104" y="2754"/>
                      <a:pt x="181" y="2931"/>
                      <a:pt x="293" y="3098"/>
                    </a:cubicBezTo>
                    <a:cubicBezTo>
                      <a:pt x="390" y="3246"/>
                      <a:pt x="516" y="3382"/>
                      <a:pt x="681" y="3513"/>
                    </a:cubicBezTo>
                    <a:cubicBezTo>
                      <a:pt x="812" y="3618"/>
                      <a:pt x="973" y="3714"/>
                      <a:pt x="1180" y="3808"/>
                    </a:cubicBezTo>
                    <a:cubicBezTo>
                      <a:pt x="1564" y="3986"/>
                      <a:pt x="1989" y="4072"/>
                      <a:pt x="2355" y="4132"/>
                    </a:cubicBezTo>
                    <a:cubicBezTo>
                      <a:pt x="2564" y="4166"/>
                      <a:pt x="2771" y="4191"/>
                      <a:pt x="2946" y="4209"/>
                    </a:cubicBezTo>
                    <a:cubicBezTo>
                      <a:pt x="3118" y="4229"/>
                      <a:pt x="3292" y="4246"/>
                      <a:pt x="3464" y="4259"/>
                    </a:cubicBezTo>
                    <a:cubicBezTo>
                      <a:pt x="3625" y="4269"/>
                      <a:pt x="3789" y="4275"/>
                      <a:pt x="3955" y="4275"/>
                    </a:cubicBezTo>
                    <a:cubicBezTo>
                      <a:pt x="4140" y="4275"/>
                      <a:pt x="4331" y="4268"/>
                      <a:pt x="4520" y="4255"/>
                    </a:cubicBezTo>
                    <a:cubicBezTo>
                      <a:pt x="4939" y="4226"/>
                      <a:pt x="5316" y="4168"/>
                      <a:pt x="5678" y="4076"/>
                    </a:cubicBezTo>
                    <a:cubicBezTo>
                      <a:pt x="6077" y="3976"/>
                      <a:pt x="6438" y="3837"/>
                      <a:pt x="6748" y="3664"/>
                    </a:cubicBezTo>
                    <a:cubicBezTo>
                      <a:pt x="6915" y="3571"/>
                      <a:pt x="7070" y="3463"/>
                      <a:pt x="7209" y="3346"/>
                    </a:cubicBezTo>
                    <a:cubicBezTo>
                      <a:pt x="7340" y="3234"/>
                      <a:pt x="7468" y="3100"/>
                      <a:pt x="7582" y="2949"/>
                    </a:cubicBezTo>
                    <a:cubicBezTo>
                      <a:pt x="7688" y="2812"/>
                      <a:pt x="7779" y="2647"/>
                      <a:pt x="7853" y="2464"/>
                    </a:cubicBezTo>
                    <a:cubicBezTo>
                      <a:pt x="7906" y="2328"/>
                      <a:pt x="7947" y="2179"/>
                      <a:pt x="7976" y="2011"/>
                    </a:cubicBezTo>
                    <a:cubicBezTo>
                      <a:pt x="7998" y="1884"/>
                      <a:pt x="8000" y="1749"/>
                      <a:pt x="7989" y="1603"/>
                    </a:cubicBezTo>
                    <a:cubicBezTo>
                      <a:pt x="7985" y="1547"/>
                      <a:pt x="7976" y="1496"/>
                      <a:pt x="7963" y="1441"/>
                    </a:cubicBezTo>
                    <a:cubicBezTo>
                      <a:pt x="7947" y="1373"/>
                      <a:pt x="7925" y="1305"/>
                      <a:pt x="7899" y="1245"/>
                    </a:cubicBezTo>
                    <a:cubicBezTo>
                      <a:pt x="7863" y="1148"/>
                      <a:pt x="7806" y="1052"/>
                      <a:pt x="7724" y="937"/>
                    </a:cubicBezTo>
                    <a:cubicBezTo>
                      <a:pt x="7647" y="833"/>
                      <a:pt x="7552" y="750"/>
                      <a:pt x="7469" y="680"/>
                    </a:cubicBezTo>
                    <a:cubicBezTo>
                      <a:pt x="7305" y="542"/>
                      <a:pt x="7096" y="429"/>
                      <a:pt x="6815" y="322"/>
                    </a:cubicBezTo>
                    <a:cubicBezTo>
                      <a:pt x="6573" y="232"/>
                      <a:pt x="6307" y="163"/>
                      <a:pt x="5996" y="110"/>
                    </a:cubicBezTo>
                    <a:cubicBezTo>
                      <a:pt x="5556" y="37"/>
                      <a:pt x="5091" y="1"/>
                      <a:pt x="45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6"/>
              <p:cNvSpPr/>
              <p:nvPr/>
            </p:nvSpPr>
            <p:spPr>
              <a:xfrm>
                <a:off x="6723164" y="3273378"/>
                <a:ext cx="250561" cy="47765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510" extrusionOk="0">
                    <a:moveTo>
                      <a:pt x="7666" y="162"/>
                    </a:moveTo>
                    <a:cubicBezTo>
                      <a:pt x="7663" y="162"/>
                      <a:pt x="7660" y="163"/>
                      <a:pt x="7657" y="163"/>
                    </a:cubicBezTo>
                    <a:cubicBezTo>
                      <a:pt x="7660" y="162"/>
                      <a:pt x="7663" y="162"/>
                      <a:pt x="7666" y="162"/>
                    </a:cubicBezTo>
                    <a:close/>
                    <a:moveTo>
                      <a:pt x="7848" y="1"/>
                    </a:moveTo>
                    <a:cubicBezTo>
                      <a:pt x="7548" y="11"/>
                      <a:pt x="7250" y="44"/>
                      <a:pt x="6952" y="79"/>
                    </a:cubicBezTo>
                    <a:cubicBezTo>
                      <a:pt x="6646" y="117"/>
                      <a:pt x="6342" y="160"/>
                      <a:pt x="6037" y="207"/>
                    </a:cubicBezTo>
                    <a:cubicBezTo>
                      <a:pt x="5429" y="304"/>
                      <a:pt x="4826" y="425"/>
                      <a:pt x="4226" y="556"/>
                    </a:cubicBezTo>
                    <a:cubicBezTo>
                      <a:pt x="3925" y="621"/>
                      <a:pt x="3624" y="691"/>
                      <a:pt x="3324" y="762"/>
                    </a:cubicBezTo>
                    <a:cubicBezTo>
                      <a:pt x="3057" y="825"/>
                      <a:pt x="2788" y="870"/>
                      <a:pt x="2516" y="911"/>
                    </a:cubicBezTo>
                    <a:cubicBezTo>
                      <a:pt x="1963" y="992"/>
                      <a:pt x="1409" y="1047"/>
                      <a:pt x="861" y="1159"/>
                    </a:cubicBezTo>
                    <a:cubicBezTo>
                      <a:pt x="580" y="1216"/>
                      <a:pt x="304" y="1294"/>
                      <a:pt x="36" y="1394"/>
                    </a:cubicBezTo>
                    <a:cubicBezTo>
                      <a:pt x="22" y="1400"/>
                      <a:pt x="10" y="1415"/>
                      <a:pt x="6" y="1430"/>
                    </a:cubicBezTo>
                    <a:cubicBezTo>
                      <a:pt x="0" y="1445"/>
                      <a:pt x="2" y="1464"/>
                      <a:pt x="9" y="1477"/>
                    </a:cubicBezTo>
                    <a:cubicBezTo>
                      <a:pt x="16" y="1491"/>
                      <a:pt x="29" y="1501"/>
                      <a:pt x="43" y="1507"/>
                    </a:cubicBezTo>
                    <a:cubicBezTo>
                      <a:pt x="49" y="1509"/>
                      <a:pt x="55" y="1510"/>
                      <a:pt x="60" y="1510"/>
                    </a:cubicBezTo>
                    <a:cubicBezTo>
                      <a:pt x="71" y="1510"/>
                      <a:pt x="81" y="1507"/>
                      <a:pt x="92" y="1504"/>
                    </a:cubicBezTo>
                    <a:lnTo>
                      <a:pt x="151" y="1483"/>
                    </a:lnTo>
                    <a:lnTo>
                      <a:pt x="135" y="1487"/>
                    </a:lnTo>
                    <a:cubicBezTo>
                      <a:pt x="653" y="1299"/>
                      <a:pt x="1197" y="1212"/>
                      <a:pt x="1741" y="1136"/>
                    </a:cubicBezTo>
                    <a:cubicBezTo>
                      <a:pt x="2019" y="1099"/>
                      <a:pt x="2297" y="1063"/>
                      <a:pt x="2573" y="1022"/>
                    </a:cubicBezTo>
                    <a:cubicBezTo>
                      <a:pt x="2845" y="983"/>
                      <a:pt x="3116" y="934"/>
                      <a:pt x="3385" y="871"/>
                    </a:cubicBezTo>
                    <a:cubicBezTo>
                      <a:pt x="4584" y="591"/>
                      <a:pt x="5795" y="354"/>
                      <a:pt x="7022" y="231"/>
                    </a:cubicBezTo>
                    <a:cubicBezTo>
                      <a:pt x="7240" y="210"/>
                      <a:pt x="7458" y="183"/>
                      <a:pt x="7676" y="161"/>
                    </a:cubicBezTo>
                    <a:lnTo>
                      <a:pt x="7676" y="161"/>
                    </a:lnTo>
                    <a:cubicBezTo>
                      <a:pt x="7731" y="157"/>
                      <a:pt x="7785" y="153"/>
                      <a:pt x="7840" y="148"/>
                    </a:cubicBezTo>
                    <a:cubicBezTo>
                      <a:pt x="7860" y="148"/>
                      <a:pt x="7877" y="145"/>
                      <a:pt x="7891" y="131"/>
                    </a:cubicBezTo>
                    <a:cubicBezTo>
                      <a:pt x="7906" y="118"/>
                      <a:pt x="7914" y="98"/>
                      <a:pt x="7914" y="81"/>
                    </a:cubicBezTo>
                    <a:cubicBezTo>
                      <a:pt x="7920" y="39"/>
                      <a:pt x="7889" y="1"/>
                      <a:pt x="7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"/>
              <p:cNvSpPr/>
              <p:nvPr/>
            </p:nvSpPr>
            <p:spPr>
              <a:xfrm>
                <a:off x="6727403" y="3295268"/>
                <a:ext cx="266156" cy="54882"/>
              </a:xfrm>
              <a:custGeom>
                <a:avLst/>
                <a:gdLst/>
                <a:ahLst/>
                <a:cxnLst/>
                <a:rect l="l" t="t" r="r" b="b"/>
                <a:pathLst>
                  <a:path w="8414" h="1735" extrusionOk="0">
                    <a:moveTo>
                      <a:pt x="425" y="1568"/>
                    </a:moveTo>
                    <a:cubicBezTo>
                      <a:pt x="423" y="1568"/>
                      <a:pt x="422" y="1568"/>
                      <a:pt x="421" y="1568"/>
                    </a:cubicBezTo>
                    <a:lnTo>
                      <a:pt x="421" y="1568"/>
                    </a:lnTo>
                    <a:cubicBezTo>
                      <a:pt x="422" y="1568"/>
                      <a:pt x="423" y="1568"/>
                      <a:pt x="425" y="1568"/>
                    </a:cubicBezTo>
                    <a:close/>
                    <a:moveTo>
                      <a:pt x="8340" y="0"/>
                    </a:moveTo>
                    <a:cubicBezTo>
                      <a:pt x="7124" y="231"/>
                      <a:pt x="5899" y="414"/>
                      <a:pt x="4679" y="627"/>
                    </a:cubicBezTo>
                    <a:cubicBezTo>
                      <a:pt x="4402" y="676"/>
                      <a:pt x="4126" y="732"/>
                      <a:pt x="3853" y="798"/>
                    </a:cubicBezTo>
                    <a:cubicBezTo>
                      <a:pt x="3575" y="864"/>
                      <a:pt x="3297" y="937"/>
                      <a:pt x="3022" y="1010"/>
                    </a:cubicBezTo>
                    <a:cubicBezTo>
                      <a:pt x="2465" y="1160"/>
                      <a:pt x="1911" y="1315"/>
                      <a:pt x="1345" y="1429"/>
                    </a:cubicBezTo>
                    <a:cubicBezTo>
                      <a:pt x="1042" y="1489"/>
                      <a:pt x="737" y="1538"/>
                      <a:pt x="429" y="1567"/>
                    </a:cubicBezTo>
                    <a:lnTo>
                      <a:pt x="438" y="1567"/>
                    </a:lnTo>
                    <a:cubicBezTo>
                      <a:pt x="433" y="1567"/>
                      <a:pt x="429" y="1568"/>
                      <a:pt x="425" y="1568"/>
                    </a:cubicBezTo>
                    <a:lnTo>
                      <a:pt x="425" y="1568"/>
                    </a:lnTo>
                    <a:cubicBezTo>
                      <a:pt x="426" y="1568"/>
                      <a:pt x="427" y="1567"/>
                      <a:pt x="429" y="1567"/>
                    </a:cubicBezTo>
                    <a:lnTo>
                      <a:pt x="429" y="1567"/>
                    </a:lnTo>
                    <a:cubicBezTo>
                      <a:pt x="423" y="1568"/>
                      <a:pt x="419" y="1568"/>
                      <a:pt x="416" y="1568"/>
                    </a:cubicBezTo>
                    <a:cubicBezTo>
                      <a:pt x="418" y="1568"/>
                      <a:pt x="419" y="1568"/>
                      <a:pt x="421" y="1568"/>
                    </a:cubicBezTo>
                    <a:lnTo>
                      <a:pt x="421" y="1568"/>
                    </a:lnTo>
                    <a:cubicBezTo>
                      <a:pt x="306" y="1577"/>
                      <a:pt x="191" y="1584"/>
                      <a:pt x="77" y="1588"/>
                    </a:cubicBezTo>
                    <a:cubicBezTo>
                      <a:pt x="38" y="1590"/>
                      <a:pt x="4" y="1615"/>
                      <a:pt x="2" y="1658"/>
                    </a:cubicBezTo>
                    <a:cubicBezTo>
                      <a:pt x="1" y="1696"/>
                      <a:pt x="32" y="1734"/>
                      <a:pt x="70" y="1734"/>
                    </a:cubicBezTo>
                    <a:cubicBezTo>
                      <a:pt x="625" y="1719"/>
                      <a:pt x="1171" y="1624"/>
                      <a:pt x="1712" y="1502"/>
                    </a:cubicBezTo>
                    <a:cubicBezTo>
                      <a:pt x="2275" y="1376"/>
                      <a:pt x="2830" y="1219"/>
                      <a:pt x="3389" y="1076"/>
                    </a:cubicBezTo>
                    <a:cubicBezTo>
                      <a:pt x="3662" y="1007"/>
                      <a:pt x="3937" y="938"/>
                      <a:pt x="4213" y="879"/>
                    </a:cubicBezTo>
                    <a:cubicBezTo>
                      <a:pt x="4500" y="818"/>
                      <a:pt x="4789" y="772"/>
                      <a:pt x="5078" y="722"/>
                    </a:cubicBezTo>
                    <a:cubicBezTo>
                      <a:pt x="5688" y="617"/>
                      <a:pt x="6300" y="516"/>
                      <a:pt x="6910" y="406"/>
                    </a:cubicBezTo>
                    <a:cubicBezTo>
                      <a:pt x="7397" y="315"/>
                      <a:pt x="7881" y="221"/>
                      <a:pt x="8363" y="113"/>
                    </a:cubicBezTo>
                    <a:cubicBezTo>
                      <a:pt x="8393" y="106"/>
                      <a:pt x="8413" y="76"/>
                      <a:pt x="8406" y="45"/>
                    </a:cubicBezTo>
                    <a:cubicBezTo>
                      <a:pt x="8400" y="19"/>
                      <a:pt x="8375" y="0"/>
                      <a:pt x="8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"/>
              <p:cNvSpPr/>
              <p:nvPr/>
            </p:nvSpPr>
            <p:spPr>
              <a:xfrm>
                <a:off x="6739233" y="3327185"/>
                <a:ext cx="268117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756" extrusionOk="0">
                    <a:moveTo>
                      <a:pt x="8393" y="1"/>
                    </a:moveTo>
                    <a:cubicBezTo>
                      <a:pt x="8386" y="4"/>
                      <a:pt x="8381" y="4"/>
                      <a:pt x="8376" y="5"/>
                    </a:cubicBezTo>
                    <a:cubicBezTo>
                      <a:pt x="8231" y="39"/>
                      <a:pt x="8085" y="71"/>
                      <a:pt x="7942" y="104"/>
                    </a:cubicBezTo>
                    <a:cubicBezTo>
                      <a:pt x="7787" y="140"/>
                      <a:pt x="7631" y="175"/>
                      <a:pt x="7475" y="213"/>
                    </a:cubicBezTo>
                    <a:cubicBezTo>
                      <a:pt x="7176" y="283"/>
                      <a:pt x="6878" y="352"/>
                      <a:pt x="6579" y="423"/>
                    </a:cubicBezTo>
                    <a:cubicBezTo>
                      <a:pt x="5983" y="562"/>
                      <a:pt x="5384" y="695"/>
                      <a:pt x="4786" y="821"/>
                    </a:cubicBezTo>
                    <a:cubicBezTo>
                      <a:pt x="3587" y="1070"/>
                      <a:pt x="2383" y="1288"/>
                      <a:pt x="1175" y="1486"/>
                    </a:cubicBezTo>
                    <a:cubicBezTo>
                      <a:pt x="797" y="1546"/>
                      <a:pt x="419" y="1607"/>
                      <a:pt x="42" y="1665"/>
                    </a:cubicBezTo>
                    <a:cubicBezTo>
                      <a:pt x="16" y="1667"/>
                      <a:pt x="1" y="1696"/>
                      <a:pt x="6" y="1719"/>
                    </a:cubicBezTo>
                    <a:cubicBezTo>
                      <a:pt x="13" y="1743"/>
                      <a:pt x="32" y="1756"/>
                      <a:pt x="54" y="1756"/>
                    </a:cubicBezTo>
                    <a:cubicBezTo>
                      <a:pt x="57" y="1756"/>
                      <a:pt x="60" y="1755"/>
                      <a:pt x="64" y="1755"/>
                    </a:cubicBezTo>
                    <a:cubicBezTo>
                      <a:pt x="672" y="1666"/>
                      <a:pt x="1282" y="1573"/>
                      <a:pt x="1891" y="1476"/>
                    </a:cubicBezTo>
                    <a:cubicBezTo>
                      <a:pt x="2496" y="1378"/>
                      <a:pt x="3099" y="1278"/>
                      <a:pt x="3702" y="1171"/>
                    </a:cubicBezTo>
                    <a:cubicBezTo>
                      <a:pt x="4303" y="1063"/>
                      <a:pt x="4905" y="950"/>
                      <a:pt x="5505" y="828"/>
                    </a:cubicBezTo>
                    <a:cubicBezTo>
                      <a:pt x="6106" y="708"/>
                      <a:pt x="6706" y="581"/>
                      <a:pt x="7302" y="440"/>
                    </a:cubicBezTo>
                    <a:cubicBezTo>
                      <a:pt x="7481" y="397"/>
                      <a:pt x="7660" y="352"/>
                      <a:pt x="7839" y="306"/>
                    </a:cubicBezTo>
                    <a:cubicBezTo>
                      <a:pt x="7935" y="280"/>
                      <a:pt x="8031" y="256"/>
                      <a:pt x="8125" y="228"/>
                    </a:cubicBezTo>
                    <a:cubicBezTo>
                      <a:pt x="8220" y="204"/>
                      <a:pt x="8314" y="175"/>
                      <a:pt x="8410" y="148"/>
                    </a:cubicBezTo>
                    <a:cubicBezTo>
                      <a:pt x="8449" y="137"/>
                      <a:pt x="8476" y="100"/>
                      <a:pt x="8464" y="58"/>
                    </a:cubicBezTo>
                    <a:cubicBezTo>
                      <a:pt x="8457" y="25"/>
                      <a:pt x="8426" y="1"/>
                      <a:pt x="8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"/>
              <p:cNvSpPr/>
              <p:nvPr/>
            </p:nvSpPr>
            <p:spPr>
              <a:xfrm>
                <a:off x="6831632" y="3367106"/>
                <a:ext cx="159966" cy="4479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416" extrusionOk="0">
                    <a:moveTo>
                      <a:pt x="4984" y="0"/>
                    </a:moveTo>
                    <a:cubicBezTo>
                      <a:pt x="4976" y="2"/>
                      <a:pt x="4974" y="2"/>
                      <a:pt x="4968" y="3"/>
                    </a:cubicBezTo>
                    <a:cubicBezTo>
                      <a:pt x="4773" y="46"/>
                      <a:pt x="4580" y="92"/>
                      <a:pt x="4386" y="135"/>
                    </a:cubicBezTo>
                    <a:cubicBezTo>
                      <a:pt x="4176" y="182"/>
                      <a:pt x="3967" y="231"/>
                      <a:pt x="3758" y="277"/>
                    </a:cubicBezTo>
                    <a:cubicBezTo>
                      <a:pt x="3331" y="373"/>
                      <a:pt x="2903" y="468"/>
                      <a:pt x="2482" y="579"/>
                    </a:cubicBezTo>
                    <a:cubicBezTo>
                      <a:pt x="2070" y="685"/>
                      <a:pt x="1660" y="802"/>
                      <a:pt x="1252" y="922"/>
                    </a:cubicBezTo>
                    <a:cubicBezTo>
                      <a:pt x="844" y="1043"/>
                      <a:pt x="439" y="1173"/>
                      <a:pt x="39" y="1320"/>
                    </a:cubicBezTo>
                    <a:cubicBezTo>
                      <a:pt x="28" y="1323"/>
                      <a:pt x="18" y="1329"/>
                      <a:pt x="9" y="1342"/>
                    </a:cubicBezTo>
                    <a:cubicBezTo>
                      <a:pt x="2" y="1352"/>
                      <a:pt x="1" y="1365"/>
                      <a:pt x="4" y="1378"/>
                    </a:cubicBezTo>
                    <a:cubicBezTo>
                      <a:pt x="8" y="1397"/>
                      <a:pt x="29" y="1415"/>
                      <a:pt x="49" y="1415"/>
                    </a:cubicBezTo>
                    <a:cubicBezTo>
                      <a:pt x="52" y="1415"/>
                      <a:pt x="56" y="1415"/>
                      <a:pt x="59" y="1414"/>
                    </a:cubicBezTo>
                    <a:cubicBezTo>
                      <a:pt x="449" y="1272"/>
                      <a:pt x="844" y="1149"/>
                      <a:pt x="1241" y="1036"/>
                    </a:cubicBezTo>
                    <a:cubicBezTo>
                      <a:pt x="1662" y="915"/>
                      <a:pt x="2085" y="815"/>
                      <a:pt x="2512" y="719"/>
                    </a:cubicBezTo>
                    <a:cubicBezTo>
                      <a:pt x="2927" y="623"/>
                      <a:pt x="3340" y="523"/>
                      <a:pt x="3756" y="428"/>
                    </a:cubicBezTo>
                    <a:cubicBezTo>
                      <a:pt x="3966" y="380"/>
                      <a:pt x="4175" y="330"/>
                      <a:pt x="4384" y="279"/>
                    </a:cubicBezTo>
                    <a:cubicBezTo>
                      <a:pt x="4588" y="232"/>
                      <a:pt x="4795" y="184"/>
                      <a:pt x="4998" y="133"/>
                    </a:cubicBezTo>
                    <a:cubicBezTo>
                      <a:pt x="5034" y="125"/>
                      <a:pt x="5057" y="90"/>
                      <a:pt x="5048" y="53"/>
                    </a:cubicBezTo>
                    <a:cubicBezTo>
                      <a:pt x="5041" y="22"/>
                      <a:pt x="5012" y="0"/>
                      <a:pt x="4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6"/>
            <p:cNvGrpSpPr/>
            <p:nvPr/>
          </p:nvGrpSpPr>
          <p:grpSpPr>
            <a:xfrm>
              <a:off x="8092202" y="4841681"/>
              <a:ext cx="147945" cy="134470"/>
              <a:chOff x="3477352" y="993181"/>
              <a:chExt cx="147945" cy="134470"/>
            </a:xfrm>
          </p:grpSpPr>
          <p:sp>
            <p:nvSpPr>
              <p:cNvPr id="1045" name="Google Shape;1045;p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6"/>
            <p:cNvGrpSpPr/>
            <p:nvPr/>
          </p:nvGrpSpPr>
          <p:grpSpPr>
            <a:xfrm>
              <a:off x="7895778" y="4758131"/>
              <a:ext cx="83763" cy="83541"/>
              <a:chOff x="3317703" y="1099656"/>
              <a:chExt cx="83763" cy="83541"/>
            </a:xfrm>
          </p:grpSpPr>
          <p:sp>
            <p:nvSpPr>
              <p:cNvPr id="1048" name="Google Shape;1048;p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0" name="Google Shape;1050;p6"/>
            <p:cNvGrpSpPr/>
            <p:nvPr/>
          </p:nvGrpSpPr>
          <p:grpSpPr>
            <a:xfrm>
              <a:off x="1667691" y="177065"/>
              <a:ext cx="253123" cy="201815"/>
              <a:chOff x="1631216" y="1891228"/>
              <a:chExt cx="253123" cy="201815"/>
            </a:xfrm>
          </p:grpSpPr>
          <p:sp>
            <p:nvSpPr>
              <p:cNvPr id="1051" name="Google Shape;1051;p6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6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6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6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6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6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6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6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6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6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" name="Google Shape;1061;p6"/>
            <p:cNvGrpSpPr/>
            <p:nvPr/>
          </p:nvGrpSpPr>
          <p:grpSpPr>
            <a:xfrm rot="-876775">
              <a:off x="934571" y="98881"/>
              <a:ext cx="432849" cy="358193"/>
              <a:chOff x="1414755" y="1193288"/>
              <a:chExt cx="432828" cy="358175"/>
            </a:xfrm>
          </p:grpSpPr>
          <p:sp>
            <p:nvSpPr>
              <p:cNvPr id="1062" name="Google Shape;1062;p6"/>
              <p:cNvSpPr/>
              <p:nvPr/>
            </p:nvSpPr>
            <p:spPr>
              <a:xfrm>
                <a:off x="1746896" y="1295271"/>
                <a:ext cx="69212" cy="99516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146" extrusionOk="0">
                    <a:moveTo>
                      <a:pt x="1409" y="1"/>
                    </a:moveTo>
                    <a:cubicBezTo>
                      <a:pt x="1183" y="1"/>
                      <a:pt x="1028" y="441"/>
                      <a:pt x="1233" y="748"/>
                    </a:cubicBezTo>
                    <a:cubicBezTo>
                      <a:pt x="1261" y="788"/>
                      <a:pt x="1352" y="1564"/>
                      <a:pt x="1016" y="1971"/>
                    </a:cubicBezTo>
                    <a:cubicBezTo>
                      <a:pt x="679" y="2376"/>
                      <a:pt x="1" y="2420"/>
                      <a:pt x="1" y="2420"/>
                    </a:cubicBezTo>
                    <a:cubicBezTo>
                      <a:pt x="1" y="2420"/>
                      <a:pt x="164" y="3119"/>
                      <a:pt x="387" y="3145"/>
                    </a:cubicBezTo>
                    <a:cubicBezTo>
                      <a:pt x="391" y="3145"/>
                      <a:pt x="396" y="3146"/>
                      <a:pt x="400" y="3146"/>
                    </a:cubicBezTo>
                    <a:cubicBezTo>
                      <a:pt x="667" y="3146"/>
                      <a:pt x="2187" y="2414"/>
                      <a:pt x="1891" y="875"/>
                    </a:cubicBezTo>
                    <a:cubicBezTo>
                      <a:pt x="1765" y="224"/>
                      <a:pt x="1569" y="1"/>
                      <a:pt x="14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6"/>
              <p:cNvSpPr/>
              <p:nvPr/>
            </p:nvSpPr>
            <p:spPr>
              <a:xfrm>
                <a:off x="1696126" y="1193288"/>
                <a:ext cx="151456" cy="14693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645" extrusionOk="0">
                    <a:moveTo>
                      <a:pt x="1960" y="0"/>
                    </a:moveTo>
                    <a:cubicBezTo>
                      <a:pt x="1032" y="0"/>
                      <a:pt x="190" y="557"/>
                      <a:pt x="152" y="710"/>
                    </a:cubicBezTo>
                    <a:cubicBezTo>
                      <a:pt x="101" y="919"/>
                      <a:pt x="1465" y="1322"/>
                      <a:pt x="1991" y="1622"/>
                    </a:cubicBezTo>
                    <a:cubicBezTo>
                      <a:pt x="2498" y="1914"/>
                      <a:pt x="2624" y="2963"/>
                      <a:pt x="2481" y="2963"/>
                    </a:cubicBezTo>
                    <a:cubicBezTo>
                      <a:pt x="2476" y="2963"/>
                      <a:pt x="2471" y="2962"/>
                      <a:pt x="2466" y="2960"/>
                    </a:cubicBezTo>
                    <a:cubicBezTo>
                      <a:pt x="2300" y="2888"/>
                      <a:pt x="1571" y="2579"/>
                      <a:pt x="1228" y="2224"/>
                    </a:cubicBezTo>
                    <a:cubicBezTo>
                      <a:pt x="925" y="1911"/>
                      <a:pt x="528" y="1183"/>
                      <a:pt x="370" y="1183"/>
                    </a:cubicBezTo>
                    <a:cubicBezTo>
                      <a:pt x="348" y="1183"/>
                      <a:pt x="331" y="1197"/>
                      <a:pt x="320" y="1227"/>
                    </a:cubicBezTo>
                    <a:cubicBezTo>
                      <a:pt x="224" y="1478"/>
                      <a:pt x="0" y="3691"/>
                      <a:pt x="1862" y="4397"/>
                    </a:cubicBezTo>
                    <a:cubicBezTo>
                      <a:pt x="2327" y="4574"/>
                      <a:pt x="2705" y="4645"/>
                      <a:pt x="3012" y="4645"/>
                    </a:cubicBezTo>
                    <a:cubicBezTo>
                      <a:pt x="4301" y="4645"/>
                      <a:pt x="4333" y="3386"/>
                      <a:pt x="4333" y="3386"/>
                    </a:cubicBezTo>
                    <a:cubicBezTo>
                      <a:pt x="4333" y="3386"/>
                      <a:pt x="4787" y="1349"/>
                      <a:pt x="2973" y="268"/>
                    </a:cubicBezTo>
                    <a:cubicBezTo>
                      <a:pt x="2647" y="74"/>
                      <a:pt x="2298" y="0"/>
                      <a:pt x="1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6"/>
              <p:cNvSpPr/>
              <p:nvPr/>
            </p:nvSpPr>
            <p:spPr>
              <a:xfrm>
                <a:off x="1474540" y="1331997"/>
                <a:ext cx="71774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812" extrusionOk="0">
                    <a:moveTo>
                      <a:pt x="337" y="1"/>
                    </a:moveTo>
                    <a:cubicBezTo>
                      <a:pt x="165" y="1"/>
                      <a:pt x="1" y="249"/>
                      <a:pt x="42" y="972"/>
                    </a:cubicBezTo>
                    <a:cubicBezTo>
                      <a:pt x="125" y="2418"/>
                      <a:pt x="1546" y="2811"/>
                      <a:pt x="1963" y="2811"/>
                    </a:cubicBezTo>
                    <a:cubicBezTo>
                      <a:pt x="2006" y="2811"/>
                      <a:pt x="2037" y="2807"/>
                      <a:pt x="2057" y="2800"/>
                    </a:cubicBezTo>
                    <a:cubicBezTo>
                      <a:pt x="2269" y="2721"/>
                      <a:pt x="2254" y="2004"/>
                      <a:pt x="2254" y="2004"/>
                    </a:cubicBezTo>
                    <a:lnTo>
                      <a:pt x="2254" y="2004"/>
                    </a:lnTo>
                    <a:cubicBezTo>
                      <a:pt x="2254" y="2004"/>
                      <a:pt x="2122" y="2029"/>
                      <a:pt x="1937" y="2029"/>
                    </a:cubicBezTo>
                    <a:cubicBezTo>
                      <a:pt x="1707" y="2029"/>
                      <a:pt x="1397" y="1991"/>
                      <a:pt x="1160" y="1819"/>
                    </a:cubicBezTo>
                    <a:cubicBezTo>
                      <a:pt x="735" y="1510"/>
                      <a:pt x="631" y="733"/>
                      <a:pt x="648" y="688"/>
                    </a:cubicBezTo>
                    <a:cubicBezTo>
                      <a:pt x="764" y="362"/>
                      <a:pt x="545" y="1"/>
                      <a:pt x="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6"/>
              <p:cNvSpPr/>
              <p:nvPr/>
            </p:nvSpPr>
            <p:spPr>
              <a:xfrm>
                <a:off x="1514777" y="1458527"/>
                <a:ext cx="66365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439" extrusionOk="0">
                    <a:moveTo>
                      <a:pt x="1472" y="0"/>
                    </a:moveTo>
                    <a:cubicBezTo>
                      <a:pt x="1472" y="0"/>
                      <a:pt x="0" y="2438"/>
                      <a:pt x="413" y="2438"/>
                    </a:cubicBezTo>
                    <a:cubicBezTo>
                      <a:pt x="433" y="2438"/>
                      <a:pt x="458" y="2432"/>
                      <a:pt x="488" y="2420"/>
                    </a:cubicBezTo>
                    <a:cubicBezTo>
                      <a:pt x="896" y="2250"/>
                      <a:pt x="2098" y="379"/>
                      <a:pt x="2098" y="37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6"/>
              <p:cNvSpPr/>
              <p:nvPr/>
            </p:nvSpPr>
            <p:spPr>
              <a:xfrm>
                <a:off x="1479443" y="1443564"/>
                <a:ext cx="82086" cy="6775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142" extrusionOk="0">
                    <a:moveTo>
                      <a:pt x="2072" y="1"/>
                    </a:moveTo>
                    <a:cubicBezTo>
                      <a:pt x="2072" y="1"/>
                      <a:pt x="1" y="2141"/>
                      <a:pt x="525" y="2141"/>
                    </a:cubicBezTo>
                    <a:cubicBezTo>
                      <a:pt x="539" y="2141"/>
                      <a:pt x="554" y="2140"/>
                      <a:pt x="572" y="2137"/>
                    </a:cubicBezTo>
                    <a:cubicBezTo>
                      <a:pt x="1008" y="2062"/>
                      <a:pt x="2595" y="509"/>
                      <a:pt x="2595" y="509"/>
                    </a:cubicBezTo>
                    <a:lnTo>
                      <a:pt x="20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6"/>
              <p:cNvSpPr/>
              <p:nvPr/>
            </p:nvSpPr>
            <p:spPr>
              <a:xfrm>
                <a:off x="1563016" y="1468522"/>
                <a:ext cx="48208" cy="8294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22" extrusionOk="0">
                    <a:moveTo>
                      <a:pt x="826" y="0"/>
                    </a:moveTo>
                    <a:cubicBezTo>
                      <a:pt x="826" y="0"/>
                      <a:pt x="1" y="2622"/>
                      <a:pt x="351" y="2622"/>
                    </a:cubicBezTo>
                    <a:cubicBezTo>
                      <a:pt x="375" y="2622"/>
                      <a:pt x="404" y="2610"/>
                      <a:pt x="440" y="2584"/>
                    </a:cubicBezTo>
                    <a:cubicBezTo>
                      <a:pt x="796" y="2320"/>
                      <a:pt x="1524" y="221"/>
                      <a:pt x="1524" y="221"/>
                    </a:cubicBez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6"/>
              <p:cNvSpPr/>
              <p:nvPr/>
            </p:nvSpPr>
            <p:spPr>
              <a:xfrm>
                <a:off x="1727474" y="1446222"/>
                <a:ext cx="7585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276" extrusionOk="0">
                    <a:moveTo>
                      <a:pt x="570" y="1"/>
                    </a:moveTo>
                    <a:lnTo>
                      <a:pt x="0" y="459"/>
                    </a:lnTo>
                    <a:cubicBezTo>
                      <a:pt x="0" y="459"/>
                      <a:pt x="1439" y="2152"/>
                      <a:pt x="1867" y="2266"/>
                    </a:cubicBezTo>
                    <a:cubicBezTo>
                      <a:pt x="1891" y="2272"/>
                      <a:pt x="1911" y="2275"/>
                      <a:pt x="1928" y="2275"/>
                    </a:cubicBezTo>
                    <a:cubicBezTo>
                      <a:pt x="2398" y="2275"/>
                      <a:pt x="570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6"/>
              <p:cNvSpPr/>
              <p:nvPr/>
            </p:nvSpPr>
            <p:spPr>
              <a:xfrm>
                <a:off x="1745409" y="1429108"/>
                <a:ext cx="91291" cy="6070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19" extrusionOk="0">
                    <a:moveTo>
                      <a:pt x="451" y="1"/>
                    </a:moveTo>
                    <a:lnTo>
                      <a:pt x="0" y="575"/>
                    </a:lnTo>
                    <a:cubicBezTo>
                      <a:pt x="0" y="575"/>
                      <a:pt x="1782" y="1904"/>
                      <a:pt x="2225" y="1918"/>
                    </a:cubicBezTo>
                    <a:cubicBezTo>
                      <a:pt x="2229" y="1918"/>
                      <a:pt x="2233" y="1918"/>
                      <a:pt x="2237" y="1918"/>
                    </a:cubicBezTo>
                    <a:cubicBezTo>
                      <a:pt x="2885" y="1918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6"/>
              <p:cNvSpPr/>
              <p:nvPr/>
            </p:nvSpPr>
            <p:spPr>
              <a:xfrm>
                <a:off x="1698372" y="1459729"/>
                <a:ext cx="58583" cy="8022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36" extrusionOk="0">
                    <a:moveTo>
                      <a:pt x="661" y="1"/>
                    </a:moveTo>
                    <a:lnTo>
                      <a:pt x="1" y="313"/>
                    </a:lnTo>
                    <a:cubicBezTo>
                      <a:pt x="1" y="313"/>
                      <a:pt x="1000" y="2297"/>
                      <a:pt x="1390" y="2509"/>
                    </a:cubicBezTo>
                    <a:cubicBezTo>
                      <a:pt x="1423" y="2527"/>
                      <a:pt x="1450" y="2536"/>
                      <a:pt x="1472" y="2536"/>
                    </a:cubicBezTo>
                    <a:cubicBezTo>
                      <a:pt x="1852" y="2536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6"/>
              <p:cNvSpPr/>
              <p:nvPr/>
            </p:nvSpPr>
            <p:spPr>
              <a:xfrm>
                <a:off x="1504338" y="1314029"/>
                <a:ext cx="304842" cy="205928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6510" extrusionOk="0">
                    <a:moveTo>
                      <a:pt x="4890" y="1"/>
                    </a:moveTo>
                    <a:cubicBezTo>
                      <a:pt x="3574" y="1"/>
                      <a:pt x="2260" y="408"/>
                      <a:pt x="1533" y="1050"/>
                    </a:cubicBezTo>
                    <a:cubicBezTo>
                      <a:pt x="1" y="2403"/>
                      <a:pt x="276" y="5492"/>
                      <a:pt x="2469" y="6209"/>
                    </a:cubicBezTo>
                    <a:cubicBezTo>
                      <a:pt x="3083" y="6410"/>
                      <a:pt x="3759" y="6510"/>
                      <a:pt x="4434" y="6510"/>
                    </a:cubicBezTo>
                    <a:cubicBezTo>
                      <a:pt x="7038" y="6510"/>
                      <a:pt x="9637" y="5028"/>
                      <a:pt x="8672" y="2184"/>
                    </a:cubicBezTo>
                    <a:cubicBezTo>
                      <a:pt x="8142" y="621"/>
                      <a:pt x="6515" y="1"/>
                      <a:pt x="4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6"/>
              <p:cNvSpPr/>
              <p:nvPr/>
            </p:nvSpPr>
            <p:spPr>
              <a:xfrm>
                <a:off x="1414755" y="1222611"/>
                <a:ext cx="165090" cy="154809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894" extrusionOk="0">
                    <a:moveTo>
                      <a:pt x="3066" y="0"/>
                    </a:moveTo>
                    <a:cubicBezTo>
                      <a:pt x="2537" y="0"/>
                      <a:pt x="1943" y="140"/>
                      <a:pt x="1495" y="588"/>
                    </a:cubicBezTo>
                    <a:cubicBezTo>
                      <a:pt x="1" y="2084"/>
                      <a:pt x="944" y="3946"/>
                      <a:pt x="944" y="3946"/>
                    </a:cubicBezTo>
                    <a:cubicBezTo>
                      <a:pt x="944" y="3946"/>
                      <a:pt x="1210" y="4893"/>
                      <a:pt x="2134" y="4893"/>
                    </a:cubicBezTo>
                    <a:cubicBezTo>
                      <a:pt x="2504" y="4893"/>
                      <a:pt x="2980" y="4741"/>
                      <a:pt x="3587" y="4315"/>
                    </a:cubicBezTo>
                    <a:cubicBezTo>
                      <a:pt x="5218" y="3172"/>
                      <a:pt x="4457" y="1082"/>
                      <a:pt x="4300" y="864"/>
                    </a:cubicBezTo>
                    <a:cubicBezTo>
                      <a:pt x="4285" y="843"/>
                      <a:pt x="4269" y="833"/>
                      <a:pt x="4252" y="833"/>
                    </a:cubicBezTo>
                    <a:cubicBezTo>
                      <a:pt x="4099" y="833"/>
                      <a:pt x="3888" y="1667"/>
                      <a:pt x="3666" y="2054"/>
                    </a:cubicBezTo>
                    <a:cubicBezTo>
                      <a:pt x="3421" y="2484"/>
                      <a:pt x="2791" y="2963"/>
                      <a:pt x="2648" y="3072"/>
                    </a:cubicBezTo>
                    <a:cubicBezTo>
                      <a:pt x="2641" y="3077"/>
                      <a:pt x="2635" y="3080"/>
                      <a:pt x="2628" y="3080"/>
                    </a:cubicBezTo>
                    <a:cubicBezTo>
                      <a:pt x="2491" y="3080"/>
                      <a:pt x="2366" y="2059"/>
                      <a:pt x="2781" y="1659"/>
                    </a:cubicBezTo>
                    <a:cubicBezTo>
                      <a:pt x="3215" y="1239"/>
                      <a:pt x="4439" y="512"/>
                      <a:pt x="4338" y="322"/>
                    </a:cubicBezTo>
                    <a:cubicBezTo>
                      <a:pt x="4281" y="215"/>
                      <a:pt x="3723" y="0"/>
                      <a:pt x="3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6"/>
              <p:cNvSpPr/>
              <p:nvPr/>
            </p:nvSpPr>
            <p:spPr>
              <a:xfrm>
                <a:off x="1572822" y="1406428"/>
                <a:ext cx="27141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3"/>
                      <a:pt x="193" y="855"/>
                      <a:pt x="429" y="855"/>
                    </a:cubicBezTo>
                    <a:cubicBezTo>
                      <a:pt x="665" y="855"/>
                      <a:pt x="857" y="663"/>
                      <a:pt x="857" y="429"/>
                    </a:cubicBezTo>
                    <a:cubicBezTo>
                      <a:pt x="857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6"/>
              <p:cNvSpPr/>
              <p:nvPr/>
            </p:nvSpPr>
            <p:spPr>
              <a:xfrm>
                <a:off x="1706849" y="1397413"/>
                <a:ext cx="2707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5"/>
                      <a:pt x="193" y="855"/>
                      <a:pt x="429" y="855"/>
                    </a:cubicBezTo>
                    <a:cubicBezTo>
                      <a:pt x="665" y="855"/>
                      <a:pt x="856" y="665"/>
                      <a:pt x="856" y="429"/>
                    </a:cubicBezTo>
                    <a:cubicBezTo>
                      <a:pt x="856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6"/>
              <p:cNvSpPr/>
              <p:nvPr/>
            </p:nvSpPr>
            <p:spPr>
              <a:xfrm>
                <a:off x="1625237" y="1413640"/>
                <a:ext cx="55009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916" extrusionOk="0">
                    <a:moveTo>
                      <a:pt x="1597" y="1"/>
                    </a:moveTo>
                    <a:cubicBezTo>
                      <a:pt x="1531" y="1"/>
                      <a:pt x="1536" y="465"/>
                      <a:pt x="1082" y="659"/>
                    </a:cubicBezTo>
                    <a:cubicBezTo>
                      <a:pt x="1050" y="672"/>
                      <a:pt x="1016" y="678"/>
                      <a:pt x="981" y="678"/>
                    </a:cubicBezTo>
                    <a:cubicBezTo>
                      <a:pt x="672" y="678"/>
                      <a:pt x="241" y="222"/>
                      <a:pt x="241" y="222"/>
                    </a:cubicBezTo>
                    <a:cubicBezTo>
                      <a:pt x="213" y="206"/>
                      <a:pt x="191" y="199"/>
                      <a:pt x="173" y="199"/>
                    </a:cubicBezTo>
                    <a:cubicBezTo>
                      <a:pt x="0" y="199"/>
                      <a:pt x="349" y="916"/>
                      <a:pt x="941" y="916"/>
                    </a:cubicBezTo>
                    <a:cubicBezTo>
                      <a:pt x="991" y="916"/>
                      <a:pt x="1043" y="911"/>
                      <a:pt x="1097" y="899"/>
                    </a:cubicBezTo>
                    <a:cubicBezTo>
                      <a:pt x="1647" y="783"/>
                      <a:pt x="1739" y="195"/>
                      <a:pt x="1630" y="30"/>
                    </a:cubicBezTo>
                    <a:cubicBezTo>
                      <a:pt x="1617" y="10"/>
                      <a:pt x="1606" y="1"/>
                      <a:pt x="1597" y="1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6"/>
              <p:cNvSpPr/>
              <p:nvPr/>
            </p:nvSpPr>
            <p:spPr>
              <a:xfrm>
                <a:off x="1606701" y="1333736"/>
                <a:ext cx="2470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4" extrusionOk="0">
                    <a:moveTo>
                      <a:pt x="395" y="0"/>
                    </a:moveTo>
                    <a:cubicBezTo>
                      <a:pt x="254" y="0"/>
                      <a:pt x="121" y="13"/>
                      <a:pt x="121" y="13"/>
                    </a:cubicBezTo>
                    <a:cubicBezTo>
                      <a:pt x="0" y="113"/>
                      <a:pt x="180" y="153"/>
                      <a:pt x="373" y="153"/>
                    </a:cubicBezTo>
                    <a:cubicBezTo>
                      <a:pt x="569" y="153"/>
                      <a:pt x="780" y="112"/>
                      <a:pt x="708" y="52"/>
                    </a:cubicBezTo>
                    <a:cubicBezTo>
                      <a:pt x="659" y="11"/>
                      <a:pt x="524" y="0"/>
                      <a:pt x="3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6"/>
              <p:cNvSpPr/>
              <p:nvPr/>
            </p:nvSpPr>
            <p:spPr>
              <a:xfrm>
                <a:off x="1637289" y="1320356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5" y="1"/>
                    </a:moveTo>
                    <a:cubicBezTo>
                      <a:pt x="253" y="1"/>
                      <a:pt x="121" y="14"/>
                      <a:pt x="121" y="14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0" y="113"/>
                      <a:pt x="708" y="52"/>
                    </a:cubicBezTo>
                    <a:cubicBezTo>
                      <a:pt x="659" y="11"/>
                      <a:pt x="523" y="1"/>
                      <a:pt x="39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6"/>
              <p:cNvSpPr/>
              <p:nvPr/>
            </p:nvSpPr>
            <p:spPr>
              <a:xfrm>
                <a:off x="1638934" y="1345504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6" y="0"/>
                    </a:moveTo>
                    <a:cubicBezTo>
                      <a:pt x="255" y="0"/>
                      <a:pt x="122" y="13"/>
                      <a:pt x="122" y="13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1" y="113"/>
                      <a:pt x="709" y="52"/>
                    </a:cubicBezTo>
                    <a:cubicBezTo>
                      <a:pt x="660" y="11"/>
                      <a:pt x="525" y="0"/>
                      <a:pt x="3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6"/>
              <p:cNvSpPr/>
              <p:nvPr/>
            </p:nvSpPr>
            <p:spPr>
              <a:xfrm>
                <a:off x="1683979" y="1350407"/>
                <a:ext cx="24705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6" extrusionOk="0">
                    <a:moveTo>
                      <a:pt x="389" y="1"/>
                    </a:moveTo>
                    <a:cubicBezTo>
                      <a:pt x="250" y="1"/>
                      <a:pt x="121" y="13"/>
                      <a:pt x="121" y="13"/>
                    </a:cubicBezTo>
                    <a:cubicBezTo>
                      <a:pt x="0" y="115"/>
                      <a:pt x="181" y="156"/>
                      <a:pt x="375" y="156"/>
                    </a:cubicBezTo>
                    <a:cubicBezTo>
                      <a:pt x="571" y="156"/>
                      <a:pt x="781" y="114"/>
                      <a:pt x="708" y="53"/>
                    </a:cubicBezTo>
                    <a:cubicBezTo>
                      <a:pt x="658" y="12"/>
                      <a:pt x="519" y="1"/>
                      <a:pt x="3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6"/>
              <p:cNvSpPr/>
              <p:nvPr/>
            </p:nvSpPr>
            <p:spPr>
              <a:xfrm>
                <a:off x="1701915" y="1334590"/>
                <a:ext cx="25306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9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0" y="102"/>
                      <a:pt x="475" y="239"/>
                      <a:pt x="686" y="239"/>
                    </a:cubicBezTo>
                    <a:cubicBezTo>
                      <a:pt x="758" y="239"/>
                      <a:pt x="799" y="223"/>
                      <a:pt x="771" y="184"/>
                    </a:cubicBezTo>
                    <a:cubicBezTo>
                      <a:pt x="694" y="75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6"/>
              <p:cNvSpPr/>
              <p:nvPr/>
            </p:nvSpPr>
            <p:spPr>
              <a:xfrm>
                <a:off x="1593826" y="1349141"/>
                <a:ext cx="24452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62" extrusionOk="0">
                    <a:moveTo>
                      <a:pt x="484" y="1"/>
                    </a:moveTo>
                    <a:cubicBezTo>
                      <a:pt x="310" y="1"/>
                      <a:pt x="96" y="36"/>
                      <a:pt x="96" y="36"/>
                    </a:cubicBezTo>
                    <a:cubicBezTo>
                      <a:pt x="0" y="128"/>
                      <a:pt x="118" y="162"/>
                      <a:pt x="274" y="162"/>
                    </a:cubicBezTo>
                    <a:cubicBezTo>
                      <a:pt x="487" y="162"/>
                      <a:pt x="772" y="99"/>
                      <a:pt x="683" y="36"/>
                    </a:cubicBezTo>
                    <a:cubicBezTo>
                      <a:pt x="648" y="10"/>
                      <a:pt x="571" y="1"/>
                      <a:pt x="4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6"/>
              <p:cNvSpPr/>
              <p:nvPr/>
            </p:nvSpPr>
            <p:spPr>
              <a:xfrm>
                <a:off x="1568868" y="1340253"/>
                <a:ext cx="23282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81" extrusionOk="0">
                    <a:moveTo>
                      <a:pt x="563" y="1"/>
                    </a:moveTo>
                    <a:cubicBezTo>
                      <a:pt x="403" y="1"/>
                      <a:pt x="40" y="182"/>
                      <a:pt x="40" y="182"/>
                    </a:cubicBezTo>
                    <a:cubicBezTo>
                      <a:pt x="1" y="253"/>
                      <a:pt x="31" y="281"/>
                      <a:pt x="94" y="281"/>
                    </a:cubicBezTo>
                    <a:cubicBezTo>
                      <a:pt x="276" y="281"/>
                      <a:pt x="736" y="52"/>
                      <a:pt x="603" y="6"/>
                    </a:cubicBezTo>
                    <a:cubicBezTo>
                      <a:pt x="592" y="3"/>
                      <a:pt x="578" y="1"/>
                      <a:pt x="5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6"/>
              <p:cNvSpPr/>
              <p:nvPr/>
            </p:nvSpPr>
            <p:spPr>
              <a:xfrm>
                <a:off x="1665189" y="1330320"/>
                <a:ext cx="25211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5" extrusionOk="0">
                    <a:moveTo>
                      <a:pt x="177" y="1"/>
                    </a:moveTo>
                    <a:lnTo>
                      <a:pt x="177" y="1"/>
                    </a:lnTo>
                    <a:cubicBezTo>
                      <a:pt x="1" y="110"/>
                      <a:pt x="354" y="185"/>
                      <a:pt x="585" y="185"/>
                    </a:cubicBezTo>
                    <a:cubicBezTo>
                      <a:pt x="708" y="185"/>
                      <a:pt x="796" y="164"/>
                      <a:pt x="752" y="115"/>
                    </a:cubicBezTo>
                    <a:cubicBezTo>
                      <a:pt x="662" y="18"/>
                      <a:pt x="177" y="1"/>
                      <a:pt x="1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6"/>
              <p:cNvSpPr/>
              <p:nvPr/>
            </p:nvSpPr>
            <p:spPr>
              <a:xfrm>
                <a:off x="1667245" y="1488989"/>
                <a:ext cx="24578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5" extrusionOk="0">
                    <a:moveTo>
                      <a:pt x="449" y="0"/>
                    </a:moveTo>
                    <a:cubicBezTo>
                      <a:pt x="244" y="0"/>
                      <a:pt x="1" y="49"/>
                      <a:pt x="80" y="112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7" y="37"/>
                      <a:pt x="627" y="0"/>
                      <a:pt x="44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6"/>
              <p:cNvSpPr/>
              <p:nvPr/>
            </p:nvSpPr>
            <p:spPr>
              <a:xfrm>
                <a:off x="1637036" y="1503192"/>
                <a:ext cx="24578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6" extrusionOk="0">
                    <a:moveTo>
                      <a:pt x="447" y="0"/>
                    </a:moveTo>
                    <a:cubicBezTo>
                      <a:pt x="242" y="0"/>
                      <a:pt x="0" y="49"/>
                      <a:pt x="80" y="113"/>
                    </a:cubicBezTo>
                    <a:cubicBezTo>
                      <a:pt x="122" y="146"/>
                      <a:pt x="226" y="155"/>
                      <a:pt x="336" y="155"/>
                    </a:cubicBezTo>
                    <a:cubicBezTo>
                      <a:pt x="496" y="155"/>
                      <a:pt x="667" y="134"/>
                      <a:pt x="667" y="134"/>
                    </a:cubicBezTo>
                    <a:cubicBezTo>
                      <a:pt x="777" y="37"/>
                      <a:pt x="626" y="0"/>
                      <a:pt x="4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6"/>
              <p:cNvSpPr/>
              <p:nvPr/>
            </p:nvSpPr>
            <p:spPr>
              <a:xfrm>
                <a:off x="1634632" y="1478107"/>
                <a:ext cx="24642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5" extrusionOk="0">
                    <a:moveTo>
                      <a:pt x="450" y="0"/>
                    </a:moveTo>
                    <a:cubicBezTo>
                      <a:pt x="244" y="0"/>
                      <a:pt x="1" y="50"/>
                      <a:pt x="80" y="113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8" y="37"/>
                      <a:pt x="628" y="0"/>
                      <a:pt x="4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6"/>
              <p:cNvSpPr/>
              <p:nvPr/>
            </p:nvSpPr>
            <p:spPr>
              <a:xfrm>
                <a:off x="1589461" y="1474406"/>
                <a:ext cx="2464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6" extrusionOk="0">
                    <a:moveTo>
                      <a:pt x="448" y="1"/>
                    </a:moveTo>
                    <a:cubicBezTo>
                      <a:pt x="243" y="1"/>
                      <a:pt x="1" y="50"/>
                      <a:pt x="80" y="114"/>
                    </a:cubicBezTo>
                    <a:cubicBezTo>
                      <a:pt x="122" y="146"/>
                      <a:pt x="227" y="156"/>
                      <a:pt x="336" y="156"/>
                    </a:cubicBezTo>
                    <a:cubicBezTo>
                      <a:pt x="497" y="156"/>
                      <a:pt x="668" y="135"/>
                      <a:pt x="668" y="135"/>
                    </a:cubicBezTo>
                    <a:cubicBezTo>
                      <a:pt x="778" y="38"/>
                      <a:pt x="627" y="1"/>
                      <a:pt x="4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6"/>
              <p:cNvSpPr/>
              <p:nvPr/>
            </p:nvSpPr>
            <p:spPr>
              <a:xfrm>
                <a:off x="1571399" y="1488388"/>
                <a:ext cx="25338" cy="714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26" extrusionOk="0">
                    <a:moveTo>
                      <a:pt x="130" y="1"/>
                    </a:moveTo>
                    <a:cubicBezTo>
                      <a:pt x="49" y="1"/>
                      <a:pt x="0" y="17"/>
                      <a:pt x="31" y="58"/>
                    </a:cubicBezTo>
                    <a:cubicBezTo>
                      <a:pt x="113" y="164"/>
                      <a:pt x="596" y="226"/>
                      <a:pt x="596" y="226"/>
                    </a:cubicBezTo>
                    <a:cubicBezTo>
                      <a:pt x="800" y="122"/>
                      <a:pt x="347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6"/>
              <p:cNvSpPr/>
              <p:nvPr/>
            </p:nvSpPr>
            <p:spPr>
              <a:xfrm>
                <a:off x="1679930" y="1472888"/>
                <a:ext cx="24357" cy="537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0" extrusionOk="0">
                    <a:moveTo>
                      <a:pt x="530" y="0"/>
                    </a:moveTo>
                    <a:cubicBezTo>
                      <a:pt x="315" y="0"/>
                      <a:pt x="1" y="75"/>
                      <a:pt x="94" y="140"/>
                    </a:cubicBezTo>
                    <a:cubicBezTo>
                      <a:pt x="126" y="162"/>
                      <a:pt x="187" y="169"/>
                      <a:pt x="259" y="169"/>
                    </a:cubicBezTo>
                    <a:cubicBezTo>
                      <a:pt x="438" y="169"/>
                      <a:pt x="681" y="122"/>
                      <a:pt x="681" y="122"/>
                    </a:cubicBezTo>
                    <a:cubicBezTo>
                      <a:pt x="769" y="33"/>
                      <a:pt x="671" y="0"/>
                      <a:pt x="5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6"/>
              <p:cNvSpPr/>
              <p:nvPr/>
            </p:nvSpPr>
            <p:spPr>
              <a:xfrm>
                <a:off x="1706406" y="1477095"/>
                <a:ext cx="23092" cy="92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293" extrusionOk="0">
                    <a:moveTo>
                      <a:pt x="644" y="0"/>
                    </a:moveTo>
                    <a:cubicBezTo>
                      <a:pt x="467" y="0"/>
                      <a:pt x="1" y="246"/>
                      <a:pt x="136" y="288"/>
                    </a:cubicBezTo>
                    <a:cubicBezTo>
                      <a:pt x="147" y="291"/>
                      <a:pt x="159" y="293"/>
                      <a:pt x="172" y="293"/>
                    </a:cubicBezTo>
                    <a:cubicBezTo>
                      <a:pt x="330" y="293"/>
                      <a:pt x="693" y="96"/>
                      <a:pt x="693" y="96"/>
                    </a:cubicBezTo>
                    <a:cubicBezTo>
                      <a:pt x="729" y="27"/>
                      <a:pt x="702" y="0"/>
                      <a:pt x="64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6"/>
              <p:cNvSpPr/>
              <p:nvPr/>
            </p:nvSpPr>
            <p:spPr>
              <a:xfrm>
                <a:off x="1608314" y="1493227"/>
                <a:ext cx="25116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74" extrusionOk="0">
                    <a:moveTo>
                      <a:pt x="250" y="0"/>
                    </a:moveTo>
                    <a:cubicBezTo>
                      <a:pt x="110" y="0"/>
                      <a:pt x="0" y="24"/>
                      <a:pt x="50" y="76"/>
                    </a:cubicBezTo>
                    <a:cubicBezTo>
                      <a:pt x="143" y="170"/>
                      <a:pt x="630" y="173"/>
                      <a:pt x="630" y="173"/>
                    </a:cubicBezTo>
                    <a:cubicBezTo>
                      <a:pt x="793" y="64"/>
                      <a:pt x="480" y="0"/>
                      <a:pt x="2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6"/>
              <p:cNvSpPr/>
              <p:nvPr/>
            </p:nvSpPr>
            <p:spPr>
              <a:xfrm>
                <a:off x="1786215" y="1210654"/>
                <a:ext cx="13222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399" y="414"/>
                      <a:pt x="406" y="408"/>
                      <a:pt x="407" y="392"/>
                    </a:cubicBezTo>
                    <a:cubicBezTo>
                      <a:pt x="417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6"/>
              <p:cNvSpPr/>
              <p:nvPr/>
            </p:nvSpPr>
            <p:spPr>
              <a:xfrm>
                <a:off x="1805511" y="1228179"/>
                <a:ext cx="13222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6" extrusionOk="0">
                    <a:moveTo>
                      <a:pt x="142" y="1"/>
                    </a:moveTo>
                    <a:cubicBezTo>
                      <a:pt x="0" y="1"/>
                      <a:pt x="308" y="415"/>
                      <a:pt x="390" y="415"/>
                    </a:cubicBezTo>
                    <a:cubicBezTo>
                      <a:pt x="400" y="415"/>
                      <a:pt x="407" y="408"/>
                      <a:pt x="408" y="392"/>
                    </a:cubicBezTo>
                    <a:cubicBezTo>
                      <a:pt x="417" y="290"/>
                      <a:pt x="172" y="5"/>
                      <a:pt x="172" y="5"/>
                    </a:cubicBezTo>
                    <a:cubicBezTo>
                      <a:pt x="161" y="2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6"/>
              <p:cNvSpPr/>
              <p:nvPr/>
            </p:nvSpPr>
            <p:spPr>
              <a:xfrm>
                <a:off x="1793396" y="1232892"/>
                <a:ext cx="13191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400" y="414"/>
                      <a:pt x="406" y="407"/>
                      <a:pt x="408" y="392"/>
                    </a:cubicBezTo>
                    <a:cubicBezTo>
                      <a:pt x="416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6"/>
              <p:cNvSpPr/>
              <p:nvPr/>
            </p:nvSpPr>
            <p:spPr>
              <a:xfrm>
                <a:off x="1771696" y="1212900"/>
                <a:ext cx="14013" cy="1252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6" extrusionOk="0">
                    <a:moveTo>
                      <a:pt x="153" y="0"/>
                    </a:moveTo>
                    <a:cubicBezTo>
                      <a:pt x="0" y="0"/>
                      <a:pt x="335" y="396"/>
                      <a:pt x="421" y="396"/>
                    </a:cubicBezTo>
                    <a:cubicBezTo>
                      <a:pt x="433" y="396"/>
                      <a:pt x="440" y="388"/>
                      <a:pt x="441" y="371"/>
                    </a:cubicBezTo>
                    <a:cubicBezTo>
                      <a:pt x="442" y="269"/>
                      <a:pt x="179" y="3"/>
                      <a:pt x="179" y="3"/>
                    </a:cubicBezTo>
                    <a:cubicBezTo>
                      <a:pt x="169" y="1"/>
                      <a:pt x="161" y="0"/>
                      <a:pt x="15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6"/>
              <p:cNvSpPr/>
              <p:nvPr/>
            </p:nvSpPr>
            <p:spPr>
              <a:xfrm>
                <a:off x="1763060" y="1201702"/>
                <a:ext cx="19327" cy="42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33" extrusionOk="0">
                    <a:moveTo>
                      <a:pt x="125" y="0"/>
                    </a:moveTo>
                    <a:cubicBezTo>
                      <a:pt x="0" y="85"/>
                      <a:pt x="235" y="132"/>
                      <a:pt x="412" y="132"/>
                    </a:cubicBezTo>
                    <a:cubicBezTo>
                      <a:pt x="523" y="132"/>
                      <a:pt x="611" y="114"/>
                      <a:pt x="572" y="73"/>
                    </a:cubicBezTo>
                    <a:cubicBezTo>
                      <a:pt x="500" y="0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6"/>
              <p:cNvSpPr/>
              <p:nvPr/>
            </p:nvSpPr>
            <p:spPr>
              <a:xfrm>
                <a:off x="1810034" y="1251144"/>
                <a:ext cx="9363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75" extrusionOk="0">
                    <a:moveTo>
                      <a:pt x="107" y="1"/>
                    </a:moveTo>
                    <a:cubicBezTo>
                      <a:pt x="0" y="1"/>
                      <a:pt x="165" y="474"/>
                      <a:pt x="235" y="474"/>
                    </a:cubicBezTo>
                    <a:cubicBezTo>
                      <a:pt x="243" y="474"/>
                      <a:pt x="249" y="469"/>
                      <a:pt x="254" y="458"/>
                    </a:cubicBezTo>
                    <a:cubicBezTo>
                      <a:pt x="296" y="365"/>
                      <a:pt x="151" y="18"/>
                      <a:pt x="151" y="18"/>
                    </a:cubicBezTo>
                    <a:cubicBezTo>
                      <a:pt x="133" y="6"/>
                      <a:pt x="119" y="1"/>
                      <a:pt x="10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6"/>
              <p:cNvSpPr/>
              <p:nvPr/>
            </p:nvSpPr>
            <p:spPr>
              <a:xfrm>
                <a:off x="1448443" y="1284548"/>
                <a:ext cx="8414" cy="1489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71" extrusionOk="0">
                    <a:moveTo>
                      <a:pt x="189" y="1"/>
                    </a:moveTo>
                    <a:cubicBezTo>
                      <a:pt x="184" y="1"/>
                      <a:pt x="179" y="2"/>
                      <a:pt x="173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7"/>
                      <a:pt x="27" y="470"/>
                      <a:pt x="43" y="470"/>
                    </a:cubicBezTo>
                    <a:cubicBezTo>
                      <a:pt x="134" y="470"/>
                      <a:pt x="265" y="1"/>
                      <a:pt x="1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6"/>
              <p:cNvSpPr/>
              <p:nvPr/>
            </p:nvSpPr>
            <p:spPr>
              <a:xfrm>
                <a:off x="1451227" y="1258641"/>
                <a:ext cx="83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70" extrusionOk="0">
                    <a:moveTo>
                      <a:pt x="188" y="0"/>
                    </a:moveTo>
                    <a:cubicBezTo>
                      <a:pt x="184" y="0"/>
                      <a:pt x="178" y="2"/>
                      <a:pt x="172" y="6"/>
                    </a:cubicBezTo>
                    <a:cubicBezTo>
                      <a:pt x="86" y="60"/>
                      <a:pt x="0" y="425"/>
                      <a:pt x="0" y="425"/>
                    </a:cubicBezTo>
                    <a:cubicBezTo>
                      <a:pt x="12" y="456"/>
                      <a:pt x="26" y="470"/>
                      <a:pt x="42" y="470"/>
                    </a:cubicBezTo>
                    <a:cubicBezTo>
                      <a:pt x="133" y="470"/>
                      <a:pt x="265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6"/>
              <p:cNvSpPr/>
              <p:nvPr/>
            </p:nvSpPr>
            <p:spPr>
              <a:xfrm>
                <a:off x="1462172" y="1265663"/>
                <a:ext cx="8351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70" extrusionOk="0">
                    <a:moveTo>
                      <a:pt x="188" y="0"/>
                    </a:moveTo>
                    <a:cubicBezTo>
                      <a:pt x="183" y="0"/>
                      <a:pt x="177" y="2"/>
                      <a:pt x="171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6"/>
                      <a:pt x="27" y="469"/>
                      <a:pt x="42" y="469"/>
                    </a:cubicBezTo>
                    <a:cubicBezTo>
                      <a:pt x="133" y="469"/>
                      <a:pt x="264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6"/>
              <p:cNvSpPr/>
              <p:nvPr/>
            </p:nvSpPr>
            <p:spPr>
              <a:xfrm>
                <a:off x="1458661" y="1294449"/>
                <a:ext cx="7434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79" extrusionOk="0">
                    <a:moveTo>
                      <a:pt x="160" y="0"/>
                    </a:moveTo>
                    <a:cubicBezTo>
                      <a:pt x="155" y="0"/>
                      <a:pt x="150" y="2"/>
                      <a:pt x="143" y="7"/>
                    </a:cubicBezTo>
                    <a:cubicBezTo>
                      <a:pt x="62" y="67"/>
                      <a:pt x="0" y="436"/>
                      <a:pt x="0" y="436"/>
                    </a:cubicBezTo>
                    <a:cubicBezTo>
                      <a:pt x="14" y="465"/>
                      <a:pt x="28" y="478"/>
                      <a:pt x="43" y="478"/>
                    </a:cubicBezTo>
                    <a:cubicBezTo>
                      <a:pt x="135" y="478"/>
                      <a:pt x="235" y="0"/>
                      <a:pt x="1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6"/>
              <p:cNvSpPr/>
              <p:nvPr/>
            </p:nvSpPr>
            <p:spPr>
              <a:xfrm>
                <a:off x="1448696" y="1309790"/>
                <a:ext cx="12242" cy="137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34" extrusionOk="0">
                    <a:moveTo>
                      <a:pt x="35" y="0"/>
                    </a:moveTo>
                    <a:cubicBezTo>
                      <a:pt x="25" y="0"/>
                      <a:pt x="18" y="7"/>
                      <a:pt x="16" y="21"/>
                    </a:cubicBezTo>
                    <a:cubicBezTo>
                      <a:pt x="0" y="123"/>
                      <a:pt x="221" y="426"/>
                      <a:pt x="221" y="426"/>
                    </a:cubicBezTo>
                    <a:cubicBezTo>
                      <a:pt x="235" y="431"/>
                      <a:pt x="246" y="434"/>
                      <a:pt x="256" y="434"/>
                    </a:cubicBezTo>
                    <a:cubicBezTo>
                      <a:pt x="386" y="434"/>
                      <a:pt x="113" y="0"/>
                      <a:pt x="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6"/>
              <p:cNvSpPr/>
              <p:nvPr/>
            </p:nvSpPr>
            <p:spPr>
              <a:xfrm>
                <a:off x="1467739" y="1244280"/>
                <a:ext cx="12526" cy="127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3" extrusionOk="0">
                    <a:moveTo>
                      <a:pt x="305" y="0"/>
                    </a:moveTo>
                    <a:cubicBezTo>
                      <a:pt x="302" y="0"/>
                      <a:pt x="298" y="1"/>
                      <a:pt x="294" y="2"/>
                    </a:cubicBezTo>
                    <a:cubicBezTo>
                      <a:pt x="197" y="25"/>
                      <a:pt x="1" y="345"/>
                      <a:pt x="1" y="345"/>
                    </a:cubicBezTo>
                    <a:cubicBezTo>
                      <a:pt x="3" y="385"/>
                      <a:pt x="17" y="402"/>
                      <a:pt x="37" y="402"/>
                    </a:cubicBezTo>
                    <a:cubicBezTo>
                      <a:pt x="135" y="402"/>
                      <a:pt x="395" y="0"/>
                      <a:pt x="3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4" name="Google Shape;1104;p6"/>
            <p:cNvSpPr/>
            <p:nvPr/>
          </p:nvSpPr>
          <p:spPr>
            <a:xfrm>
              <a:off x="8092200" y="-7700"/>
              <a:ext cx="1331475" cy="4012650"/>
            </a:xfrm>
            <a:custGeom>
              <a:avLst/>
              <a:gdLst/>
              <a:ahLst/>
              <a:cxnLst/>
              <a:rect l="l" t="t" r="r" b="b"/>
              <a:pathLst>
                <a:path w="53259" h="160506" extrusionOk="0">
                  <a:moveTo>
                    <a:pt x="0" y="0"/>
                  </a:moveTo>
                  <a:cubicBezTo>
                    <a:pt x="683" y="6837"/>
                    <a:pt x="1625" y="14946"/>
                    <a:pt x="6809" y="19455"/>
                  </a:cubicBezTo>
                  <a:cubicBezTo>
                    <a:pt x="16674" y="28034"/>
                    <a:pt x="30834" y="34149"/>
                    <a:pt x="35263" y="46450"/>
                  </a:cubicBezTo>
                  <a:cubicBezTo>
                    <a:pt x="38093" y="54309"/>
                    <a:pt x="40049" y="64196"/>
                    <a:pt x="35992" y="71498"/>
                  </a:cubicBezTo>
                  <a:cubicBezTo>
                    <a:pt x="34168" y="74781"/>
                    <a:pt x="31486" y="77573"/>
                    <a:pt x="29912" y="80983"/>
                  </a:cubicBezTo>
                  <a:cubicBezTo>
                    <a:pt x="25791" y="89914"/>
                    <a:pt x="26885" y="100609"/>
                    <a:pt x="27724" y="110409"/>
                  </a:cubicBezTo>
                  <a:cubicBezTo>
                    <a:pt x="29323" y="129084"/>
                    <a:pt x="46291" y="143106"/>
                    <a:pt x="53259" y="160506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105" name="Google Shape;1105;p6"/>
            <p:cNvSpPr/>
            <p:nvPr/>
          </p:nvSpPr>
          <p:spPr>
            <a:xfrm>
              <a:off x="-304000" y="2695350"/>
              <a:ext cx="1528225" cy="2602150"/>
            </a:xfrm>
            <a:custGeom>
              <a:avLst/>
              <a:gdLst/>
              <a:ahLst/>
              <a:cxnLst/>
              <a:rect l="l" t="t" r="r" b="b"/>
              <a:pathLst>
                <a:path w="61129" h="104086" extrusionOk="0">
                  <a:moveTo>
                    <a:pt x="0" y="0"/>
                  </a:moveTo>
                  <a:cubicBezTo>
                    <a:pt x="10929" y="3638"/>
                    <a:pt x="26052" y="2511"/>
                    <a:pt x="32345" y="12159"/>
                  </a:cubicBezTo>
                  <a:cubicBezTo>
                    <a:pt x="34544" y="15530"/>
                    <a:pt x="35080" y="19734"/>
                    <a:pt x="36236" y="23589"/>
                  </a:cubicBezTo>
                  <a:cubicBezTo>
                    <a:pt x="37822" y="28878"/>
                    <a:pt x="39174" y="34966"/>
                    <a:pt x="37209" y="40127"/>
                  </a:cubicBezTo>
                  <a:cubicBezTo>
                    <a:pt x="33185" y="50692"/>
                    <a:pt x="24833" y="62333"/>
                    <a:pt x="28697" y="72957"/>
                  </a:cubicBezTo>
                  <a:cubicBezTo>
                    <a:pt x="31900" y="81764"/>
                    <a:pt x="42296" y="86691"/>
                    <a:pt x="51071" y="89981"/>
                  </a:cubicBezTo>
                  <a:cubicBezTo>
                    <a:pt x="54404" y="91231"/>
                    <a:pt x="58546" y="92241"/>
                    <a:pt x="60312" y="95331"/>
                  </a:cubicBezTo>
                  <a:cubicBezTo>
                    <a:pt x="61762" y="97869"/>
                    <a:pt x="60798" y="101163"/>
                    <a:pt x="60798" y="104086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106" name="Google Shape;1106;p6"/>
            <p:cNvSpPr/>
            <p:nvPr/>
          </p:nvSpPr>
          <p:spPr>
            <a:xfrm>
              <a:off x="4067375" y="4791699"/>
              <a:ext cx="2918300" cy="404175"/>
            </a:xfrm>
            <a:custGeom>
              <a:avLst/>
              <a:gdLst/>
              <a:ahLst/>
              <a:cxnLst/>
              <a:rect l="l" t="t" r="r" b="b"/>
              <a:pathLst>
                <a:path w="116732" h="16167" extrusionOk="0">
                  <a:moveTo>
                    <a:pt x="0" y="16167"/>
                  </a:moveTo>
                  <a:cubicBezTo>
                    <a:pt x="3459" y="9244"/>
                    <a:pt x="14092" y="4626"/>
                    <a:pt x="21401" y="7169"/>
                  </a:cubicBezTo>
                  <a:cubicBezTo>
                    <a:pt x="28085" y="9494"/>
                    <a:pt x="35467" y="12603"/>
                    <a:pt x="42315" y="10817"/>
                  </a:cubicBezTo>
                  <a:cubicBezTo>
                    <a:pt x="51122" y="8520"/>
                    <a:pt x="59180" y="3655"/>
                    <a:pt x="68094" y="1819"/>
                  </a:cubicBezTo>
                  <a:cubicBezTo>
                    <a:pt x="84563" y="-1573"/>
                    <a:pt x="116732" y="-1620"/>
                    <a:pt x="116732" y="15195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1107" name="Google Shape;1107;p6"/>
            <p:cNvGrpSpPr/>
            <p:nvPr/>
          </p:nvGrpSpPr>
          <p:grpSpPr>
            <a:xfrm>
              <a:off x="8568085" y="1951584"/>
              <a:ext cx="855596" cy="1926831"/>
              <a:chOff x="3638235" y="1149034"/>
              <a:chExt cx="855596" cy="1926831"/>
            </a:xfrm>
          </p:grpSpPr>
          <p:sp>
            <p:nvSpPr>
              <p:cNvPr id="1108" name="Google Shape;1108;p6"/>
              <p:cNvSpPr/>
              <p:nvPr/>
            </p:nvSpPr>
            <p:spPr>
              <a:xfrm>
                <a:off x="3638235" y="1900433"/>
                <a:ext cx="681206" cy="793691"/>
              </a:xfrm>
              <a:custGeom>
                <a:avLst/>
                <a:gdLst/>
                <a:ahLst/>
                <a:cxnLst/>
                <a:rect l="l" t="t" r="r" b="b"/>
                <a:pathLst>
                  <a:path w="21535" h="25091" extrusionOk="0">
                    <a:moveTo>
                      <a:pt x="10665" y="1"/>
                    </a:moveTo>
                    <a:cubicBezTo>
                      <a:pt x="10635" y="1"/>
                      <a:pt x="10607" y="22"/>
                      <a:pt x="10602" y="57"/>
                    </a:cubicBezTo>
                    <a:cubicBezTo>
                      <a:pt x="10602" y="57"/>
                      <a:pt x="10587" y="164"/>
                      <a:pt x="10586" y="164"/>
                    </a:cubicBezTo>
                    <a:cubicBezTo>
                      <a:pt x="10586" y="164"/>
                      <a:pt x="10586" y="164"/>
                      <a:pt x="10586" y="164"/>
                    </a:cubicBezTo>
                    <a:cubicBezTo>
                      <a:pt x="10542" y="160"/>
                      <a:pt x="10484" y="148"/>
                      <a:pt x="10437" y="148"/>
                    </a:cubicBezTo>
                    <a:cubicBezTo>
                      <a:pt x="10390" y="148"/>
                      <a:pt x="10353" y="159"/>
                      <a:pt x="10349" y="198"/>
                    </a:cubicBezTo>
                    <a:cubicBezTo>
                      <a:pt x="10337" y="280"/>
                      <a:pt x="10482" y="271"/>
                      <a:pt x="10571" y="279"/>
                    </a:cubicBezTo>
                    <a:cubicBezTo>
                      <a:pt x="10509" y="668"/>
                      <a:pt x="10439" y="1086"/>
                      <a:pt x="10337" y="1489"/>
                    </a:cubicBezTo>
                    <a:cubicBezTo>
                      <a:pt x="9558" y="4494"/>
                      <a:pt x="5599" y="6265"/>
                      <a:pt x="3542" y="9023"/>
                    </a:cubicBezTo>
                    <a:cubicBezTo>
                      <a:pt x="1395" y="11900"/>
                      <a:pt x="0" y="18473"/>
                      <a:pt x="7365" y="23075"/>
                    </a:cubicBezTo>
                    <a:cubicBezTo>
                      <a:pt x="8255" y="23632"/>
                      <a:pt x="11423" y="25060"/>
                      <a:pt x="11476" y="25063"/>
                    </a:cubicBezTo>
                    <a:cubicBezTo>
                      <a:pt x="11478" y="25063"/>
                      <a:pt x="11480" y="25063"/>
                      <a:pt x="11483" y="25063"/>
                    </a:cubicBezTo>
                    <a:cubicBezTo>
                      <a:pt x="11504" y="25063"/>
                      <a:pt x="11526" y="25057"/>
                      <a:pt x="11546" y="25046"/>
                    </a:cubicBezTo>
                    <a:cubicBezTo>
                      <a:pt x="11652" y="25076"/>
                      <a:pt x="11764" y="25090"/>
                      <a:pt x="11877" y="25090"/>
                    </a:cubicBezTo>
                    <a:cubicBezTo>
                      <a:pt x="12495" y="25090"/>
                      <a:pt x="13139" y="24661"/>
                      <a:pt x="13011" y="24082"/>
                    </a:cubicBezTo>
                    <a:cubicBezTo>
                      <a:pt x="13115" y="23945"/>
                      <a:pt x="12933" y="23811"/>
                      <a:pt x="12665" y="23505"/>
                    </a:cubicBezTo>
                    <a:cubicBezTo>
                      <a:pt x="11951" y="22695"/>
                      <a:pt x="10754" y="20953"/>
                      <a:pt x="10440" y="20434"/>
                    </a:cubicBezTo>
                    <a:cubicBezTo>
                      <a:pt x="10082" y="19832"/>
                      <a:pt x="9843" y="19314"/>
                      <a:pt x="9689" y="18806"/>
                    </a:cubicBezTo>
                    <a:cubicBezTo>
                      <a:pt x="9689" y="18806"/>
                      <a:pt x="8210" y="18717"/>
                      <a:pt x="8269" y="18717"/>
                    </a:cubicBezTo>
                    <a:cubicBezTo>
                      <a:pt x="8297" y="18717"/>
                      <a:pt x="8664" y="18737"/>
                      <a:pt x="9684" y="18794"/>
                    </a:cubicBezTo>
                    <a:cubicBezTo>
                      <a:pt x="9684" y="18794"/>
                      <a:pt x="9680" y="18787"/>
                      <a:pt x="9680" y="18786"/>
                    </a:cubicBezTo>
                    <a:cubicBezTo>
                      <a:pt x="8467" y="14317"/>
                      <a:pt x="14209" y="16311"/>
                      <a:pt x="17598" y="12813"/>
                    </a:cubicBezTo>
                    <a:cubicBezTo>
                      <a:pt x="21535" y="8748"/>
                      <a:pt x="17448" y="4047"/>
                      <a:pt x="16543" y="953"/>
                    </a:cubicBezTo>
                    <a:cubicBezTo>
                      <a:pt x="16489" y="765"/>
                      <a:pt x="16440" y="565"/>
                      <a:pt x="16401" y="365"/>
                    </a:cubicBezTo>
                    <a:cubicBezTo>
                      <a:pt x="16395" y="334"/>
                      <a:pt x="16374" y="310"/>
                      <a:pt x="16347" y="303"/>
                    </a:cubicBezTo>
                    <a:cubicBezTo>
                      <a:pt x="16354" y="263"/>
                      <a:pt x="16343" y="220"/>
                      <a:pt x="16315" y="186"/>
                    </a:cubicBezTo>
                    <a:cubicBezTo>
                      <a:pt x="16293" y="158"/>
                      <a:pt x="16254" y="129"/>
                      <a:pt x="16212" y="126"/>
                    </a:cubicBezTo>
                    <a:lnTo>
                      <a:pt x="16212" y="126"/>
                    </a:lnTo>
                    <a:cubicBezTo>
                      <a:pt x="16604" y="147"/>
                      <a:pt x="16750" y="155"/>
                      <a:pt x="16753" y="155"/>
                    </a:cubicBezTo>
                    <a:cubicBezTo>
                      <a:pt x="16762" y="155"/>
                      <a:pt x="15671" y="94"/>
                      <a:pt x="15662" y="94"/>
                    </a:cubicBezTo>
                    <a:cubicBezTo>
                      <a:pt x="15659" y="94"/>
                      <a:pt x="15804" y="102"/>
                      <a:pt x="16208" y="125"/>
                    </a:cubicBezTo>
                    <a:lnTo>
                      <a:pt x="14727" y="164"/>
                    </a:lnTo>
                    <a:cubicBezTo>
                      <a:pt x="14135" y="180"/>
                      <a:pt x="13638" y="186"/>
                      <a:pt x="13225" y="186"/>
                    </a:cubicBezTo>
                    <a:cubicBezTo>
                      <a:pt x="11699" y="186"/>
                      <a:pt x="11295" y="102"/>
                      <a:pt x="11309" y="102"/>
                    </a:cubicBezTo>
                    <a:cubicBezTo>
                      <a:pt x="11308" y="102"/>
                      <a:pt x="11307" y="102"/>
                      <a:pt x="11306" y="102"/>
                    </a:cubicBezTo>
                    <a:cubicBezTo>
                      <a:pt x="11265" y="102"/>
                      <a:pt x="11231" y="131"/>
                      <a:pt x="11226" y="167"/>
                    </a:cubicBezTo>
                    <a:cubicBezTo>
                      <a:pt x="11168" y="172"/>
                      <a:pt x="11069" y="174"/>
                      <a:pt x="10970" y="174"/>
                    </a:cubicBezTo>
                    <a:cubicBezTo>
                      <a:pt x="10870" y="174"/>
                      <a:pt x="10770" y="172"/>
                      <a:pt x="10711" y="170"/>
                    </a:cubicBezTo>
                    <a:lnTo>
                      <a:pt x="10721" y="121"/>
                    </a:lnTo>
                    <a:cubicBezTo>
                      <a:pt x="10725" y="84"/>
                      <a:pt x="10737" y="52"/>
                      <a:pt x="10715" y="27"/>
                    </a:cubicBezTo>
                    <a:cubicBezTo>
                      <a:pt x="10702" y="9"/>
                      <a:pt x="10683" y="1"/>
                      <a:pt x="106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6"/>
              <p:cNvSpPr/>
              <p:nvPr/>
            </p:nvSpPr>
            <p:spPr>
              <a:xfrm>
                <a:off x="3926218" y="2627474"/>
                <a:ext cx="298579" cy="448391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14175" extrusionOk="0">
                    <a:moveTo>
                      <a:pt x="5203" y="31"/>
                    </a:moveTo>
                    <a:lnTo>
                      <a:pt x="5203" y="31"/>
                    </a:lnTo>
                    <a:cubicBezTo>
                      <a:pt x="5204" y="31"/>
                      <a:pt x="5205" y="31"/>
                      <a:pt x="5205" y="31"/>
                    </a:cubicBezTo>
                    <a:cubicBezTo>
                      <a:pt x="5205" y="31"/>
                      <a:pt x="5204" y="31"/>
                      <a:pt x="5203" y="31"/>
                    </a:cubicBezTo>
                    <a:close/>
                    <a:moveTo>
                      <a:pt x="5205" y="31"/>
                    </a:moveTo>
                    <a:cubicBezTo>
                      <a:pt x="5206" y="31"/>
                      <a:pt x="5207" y="31"/>
                      <a:pt x="5208" y="31"/>
                    </a:cubicBezTo>
                    <a:lnTo>
                      <a:pt x="5208" y="31"/>
                    </a:lnTo>
                    <a:cubicBezTo>
                      <a:pt x="5207" y="31"/>
                      <a:pt x="5206" y="31"/>
                      <a:pt x="5205" y="31"/>
                    </a:cubicBezTo>
                    <a:close/>
                    <a:moveTo>
                      <a:pt x="6145" y="11701"/>
                    </a:moveTo>
                    <a:cubicBezTo>
                      <a:pt x="6145" y="11702"/>
                      <a:pt x="6146" y="11703"/>
                      <a:pt x="6146" y="11704"/>
                    </a:cubicBezTo>
                    <a:cubicBezTo>
                      <a:pt x="6146" y="11703"/>
                      <a:pt x="6145" y="11701"/>
                      <a:pt x="6145" y="11701"/>
                    </a:cubicBezTo>
                    <a:close/>
                    <a:moveTo>
                      <a:pt x="4660" y="1"/>
                    </a:moveTo>
                    <a:lnTo>
                      <a:pt x="4660" y="1"/>
                    </a:lnTo>
                    <a:cubicBezTo>
                      <a:pt x="4658" y="1"/>
                      <a:pt x="4907" y="15"/>
                      <a:pt x="5168" y="30"/>
                    </a:cubicBezTo>
                    <a:lnTo>
                      <a:pt x="5168" y="30"/>
                    </a:lnTo>
                    <a:cubicBezTo>
                      <a:pt x="5157" y="29"/>
                      <a:pt x="5146" y="29"/>
                      <a:pt x="5134" y="29"/>
                    </a:cubicBezTo>
                    <a:cubicBezTo>
                      <a:pt x="4508" y="29"/>
                      <a:pt x="3958" y="498"/>
                      <a:pt x="3917" y="922"/>
                    </a:cubicBezTo>
                    <a:cubicBezTo>
                      <a:pt x="3879" y="922"/>
                      <a:pt x="3845" y="942"/>
                      <a:pt x="3822" y="976"/>
                    </a:cubicBezTo>
                    <a:cubicBezTo>
                      <a:pt x="3783" y="1029"/>
                      <a:pt x="3811" y="1104"/>
                      <a:pt x="3816" y="1180"/>
                    </a:cubicBezTo>
                    <a:cubicBezTo>
                      <a:pt x="3822" y="1711"/>
                      <a:pt x="3210" y="2062"/>
                      <a:pt x="2718" y="2062"/>
                    </a:cubicBezTo>
                    <a:cubicBezTo>
                      <a:pt x="2700" y="2062"/>
                      <a:pt x="2682" y="2061"/>
                      <a:pt x="2664" y="2060"/>
                    </a:cubicBezTo>
                    <a:cubicBezTo>
                      <a:pt x="2585" y="2057"/>
                      <a:pt x="2499" y="2043"/>
                      <a:pt x="2423" y="2013"/>
                    </a:cubicBezTo>
                    <a:cubicBezTo>
                      <a:pt x="2411" y="2008"/>
                      <a:pt x="2400" y="2006"/>
                      <a:pt x="2389" y="2006"/>
                    </a:cubicBezTo>
                    <a:cubicBezTo>
                      <a:pt x="2373" y="2006"/>
                      <a:pt x="2358" y="2011"/>
                      <a:pt x="2347" y="2017"/>
                    </a:cubicBezTo>
                    <a:cubicBezTo>
                      <a:pt x="2244" y="1994"/>
                      <a:pt x="2147" y="1983"/>
                      <a:pt x="2058" y="1983"/>
                    </a:cubicBezTo>
                    <a:cubicBezTo>
                      <a:pt x="1" y="1983"/>
                      <a:pt x="1444" y="7900"/>
                      <a:pt x="2562" y="10049"/>
                    </a:cubicBezTo>
                    <a:cubicBezTo>
                      <a:pt x="3602" y="12048"/>
                      <a:pt x="5716" y="14135"/>
                      <a:pt x="6399" y="14174"/>
                    </a:cubicBezTo>
                    <a:cubicBezTo>
                      <a:pt x="6406" y="14174"/>
                      <a:pt x="6413" y="14174"/>
                      <a:pt x="6419" y="14174"/>
                    </a:cubicBezTo>
                    <a:cubicBezTo>
                      <a:pt x="6504" y="14174"/>
                      <a:pt x="6571" y="14149"/>
                      <a:pt x="6600" y="14128"/>
                    </a:cubicBezTo>
                    <a:cubicBezTo>
                      <a:pt x="6633" y="14101"/>
                      <a:pt x="6641" y="14059"/>
                      <a:pt x="6639" y="14016"/>
                    </a:cubicBezTo>
                    <a:cubicBezTo>
                      <a:pt x="6633" y="13956"/>
                      <a:pt x="6604" y="13813"/>
                      <a:pt x="6591" y="13754"/>
                    </a:cubicBezTo>
                    <a:cubicBezTo>
                      <a:pt x="6566" y="13627"/>
                      <a:pt x="6143" y="11698"/>
                      <a:pt x="6145" y="11698"/>
                    </a:cubicBezTo>
                    <a:lnTo>
                      <a:pt x="6145" y="11698"/>
                    </a:lnTo>
                    <a:cubicBezTo>
                      <a:pt x="6145" y="11698"/>
                      <a:pt x="6145" y="11699"/>
                      <a:pt x="6145" y="11701"/>
                    </a:cubicBezTo>
                    <a:lnTo>
                      <a:pt x="6145" y="11701"/>
                    </a:lnTo>
                    <a:cubicBezTo>
                      <a:pt x="6095" y="11484"/>
                      <a:pt x="5988" y="10956"/>
                      <a:pt x="5953" y="10795"/>
                    </a:cubicBezTo>
                    <a:cubicBezTo>
                      <a:pt x="5921" y="10647"/>
                      <a:pt x="5874" y="10450"/>
                      <a:pt x="5838" y="10299"/>
                    </a:cubicBezTo>
                    <a:cubicBezTo>
                      <a:pt x="5815" y="10196"/>
                      <a:pt x="5755" y="9936"/>
                      <a:pt x="5726" y="9804"/>
                    </a:cubicBezTo>
                    <a:cubicBezTo>
                      <a:pt x="5709" y="9731"/>
                      <a:pt x="5692" y="9648"/>
                      <a:pt x="5683" y="9575"/>
                    </a:cubicBezTo>
                    <a:cubicBezTo>
                      <a:pt x="5683" y="9571"/>
                      <a:pt x="5677" y="9523"/>
                      <a:pt x="5676" y="9523"/>
                    </a:cubicBezTo>
                    <a:cubicBezTo>
                      <a:pt x="5676" y="9523"/>
                      <a:pt x="5676" y="9523"/>
                      <a:pt x="5676" y="9523"/>
                    </a:cubicBezTo>
                    <a:cubicBezTo>
                      <a:pt x="5663" y="9434"/>
                      <a:pt x="5652" y="9334"/>
                      <a:pt x="5642" y="9244"/>
                    </a:cubicBezTo>
                    <a:cubicBezTo>
                      <a:pt x="5615" y="9002"/>
                      <a:pt x="5563" y="8610"/>
                      <a:pt x="5529" y="8209"/>
                    </a:cubicBezTo>
                    <a:cubicBezTo>
                      <a:pt x="5463" y="7456"/>
                      <a:pt x="5466" y="6718"/>
                      <a:pt x="5579" y="5975"/>
                    </a:cubicBezTo>
                    <a:lnTo>
                      <a:pt x="5613" y="5744"/>
                    </a:lnTo>
                    <a:cubicBezTo>
                      <a:pt x="5643" y="5686"/>
                      <a:pt x="5636" y="5680"/>
                      <a:pt x="5659" y="5618"/>
                    </a:cubicBezTo>
                    <a:lnTo>
                      <a:pt x="5694" y="5626"/>
                    </a:lnTo>
                    <a:cubicBezTo>
                      <a:pt x="5821" y="5661"/>
                      <a:pt x="5988" y="5817"/>
                      <a:pt x="6084" y="5909"/>
                    </a:cubicBezTo>
                    <a:cubicBezTo>
                      <a:pt x="6428" y="6251"/>
                      <a:pt x="6815" y="6807"/>
                      <a:pt x="6994" y="7105"/>
                    </a:cubicBezTo>
                    <a:cubicBezTo>
                      <a:pt x="7403" y="7790"/>
                      <a:pt x="7865" y="8786"/>
                      <a:pt x="7863" y="8786"/>
                    </a:cubicBezTo>
                    <a:cubicBezTo>
                      <a:pt x="7863" y="8786"/>
                      <a:pt x="7862" y="8785"/>
                      <a:pt x="7861" y="8783"/>
                    </a:cubicBezTo>
                    <a:lnTo>
                      <a:pt x="7861" y="8783"/>
                    </a:lnTo>
                    <a:cubicBezTo>
                      <a:pt x="8106" y="9296"/>
                      <a:pt x="8257" y="9618"/>
                      <a:pt x="8383" y="9814"/>
                    </a:cubicBezTo>
                    <a:cubicBezTo>
                      <a:pt x="8463" y="9941"/>
                      <a:pt x="8577" y="10083"/>
                      <a:pt x="8726" y="10107"/>
                    </a:cubicBezTo>
                    <a:cubicBezTo>
                      <a:pt x="8736" y="10109"/>
                      <a:pt x="8746" y="10110"/>
                      <a:pt x="8756" y="10110"/>
                    </a:cubicBezTo>
                    <a:cubicBezTo>
                      <a:pt x="8803" y="10110"/>
                      <a:pt x="8854" y="10092"/>
                      <a:pt x="8894" y="10067"/>
                    </a:cubicBezTo>
                    <a:cubicBezTo>
                      <a:pt x="8937" y="10039"/>
                      <a:pt x="8974" y="9997"/>
                      <a:pt x="9014" y="9938"/>
                    </a:cubicBezTo>
                    <a:cubicBezTo>
                      <a:pt x="9063" y="9864"/>
                      <a:pt x="9094" y="9785"/>
                      <a:pt x="9121" y="9716"/>
                    </a:cubicBezTo>
                    <a:cubicBezTo>
                      <a:pt x="9182" y="9556"/>
                      <a:pt x="9225" y="9370"/>
                      <a:pt x="9259" y="9132"/>
                    </a:cubicBezTo>
                    <a:cubicBezTo>
                      <a:pt x="9289" y="8907"/>
                      <a:pt x="9302" y="8674"/>
                      <a:pt x="9309" y="8495"/>
                    </a:cubicBezTo>
                    <a:cubicBezTo>
                      <a:pt x="9438" y="5021"/>
                      <a:pt x="7239" y="204"/>
                      <a:pt x="5243" y="34"/>
                    </a:cubicBezTo>
                    <a:lnTo>
                      <a:pt x="5243" y="34"/>
                    </a:lnTo>
                    <a:cubicBezTo>
                      <a:pt x="5502" y="49"/>
                      <a:pt x="5749" y="62"/>
                      <a:pt x="5751" y="62"/>
                    </a:cubicBezTo>
                    <a:cubicBezTo>
                      <a:pt x="5752" y="62"/>
                      <a:pt x="5607" y="54"/>
                      <a:pt x="5208" y="31"/>
                    </a:cubicBezTo>
                    <a:lnTo>
                      <a:pt x="5208" y="31"/>
                    </a:lnTo>
                    <a:cubicBezTo>
                      <a:pt x="5220" y="32"/>
                      <a:pt x="5232" y="33"/>
                      <a:pt x="5243" y="34"/>
                    </a:cubicBezTo>
                    <a:lnTo>
                      <a:pt x="5243" y="34"/>
                    </a:lnTo>
                    <a:cubicBezTo>
                      <a:pt x="5218" y="33"/>
                      <a:pt x="5193" y="31"/>
                      <a:pt x="5168" y="30"/>
                    </a:cubicBezTo>
                    <a:lnTo>
                      <a:pt x="5168" y="30"/>
                    </a:lnTo>
                    <a:cubicBezTo>
                      <a:pt x="5180" y="30"/>
                      <a:pt x="5192" y="31"/>
                      <a:pt x="5203" y="31"/>
                    </a:cubicBezTo>
                    <a:lnTo>
                      <a:pt x="5203" y="31"/>
                    </a:lnTo>
                    <a:cubicBezTo>
                      <a:pt x="4808" y="9"/>
                      <a:pt x="4661" y="1"/>
                      <a:pt x="4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6"/>
              <p:cNvSpPr/>
              <p:nvPr/>
            </p:nvSpPr>
            <p:spPr>
              <a:xfrm>
                <a:off x="3689543" y="1149034"/>
                <a:ext cx="617814" cy="814379"/>
              </a:xfrm>
              <a:custGeom>
                <a:avLst/>
                <a:gdLst/>
                <a:ahLst/>
                <a:cxnLst/>
                <a:rect l="l" t="t" r="r" b="b"/>
                <a:pathLst>
                  <a:path w="19531" h="25745" extrusionOk="0">
                    <a:moveTo>
                      <a:pt x="13516" y="13752"/>
                    </a:moveTo>
                    <a:cubicBezTo>
                      <a:pt x="13489" y="13760"/>
                      <a:pt x="13462" y="13772"/>
                      <a:pt x="13435" y="13782"/>
                    </a:cubicBezTo>
                    <a:cubicBezTo>
                      <a:pt x="13432" y="13780"/>
                      <a:pt x="13425" y="13775"/>
                      <a:pt x="13425" y="13775"/>
                    </a:cubicBezTo>
                    <a:cubicBezTo>
                      <a:pt x="13476" y="13765"/>
                      <a:pt x="13456" y="13768"/>
                      <a:pt x="13516" y="13752"/>
                    </a:cubicBezTo>
                    <a:close/>
                    <a:moveTo>
                      <a:pt x="11438" y="0"/>
                    </a:moveTo>
                    <a:cubicBezTo>
                      <a:pt x="8072" y="0"/>
                      <a:pt x="3983" y="2310"/>
                      <a:pt x="4069" y="4866"/>
                    </a:cubicBezTo>
                    <a:cubicBezTo>
                      <a:pt x="4130" y="6504"/>
                      <a:pt x="2849" y="5990"/>
                      <a:pt x="1350" y="8828"/>
                    </a:cubicBezTo>
                    <a:cubicBezTo>
                      <a:pt x="1017" y="9460"/>
                      <a:pt x="826" y="10023"/>
                      <a:pt x="767" y="10552"/>
                    </a:cubicBezTo>
                    <a:cubicBezTo>
                      <a:pt x="591" y="12088"/>
                      <a:pt x="1726" y="11796"/>
                      <a:pt x="1577" y="12648"/>
                    </a:cubicBezTo>
                    <a:cubicBezTo>
                      <a:pt x="1461" y="13199"/>
                      <a:pt x="1" y="15726"/>
                      <a:pt x="1146" y="17004"/>
                    </a:cubicBezTo>
                    <a:cubicBezTo>
                      <a:pt x="1310" y="17183"/>
                      <a:pt x="1513" y="17314"/>
                      <a:pt x="1712" y="17440"/>
                    </a:cubicBezTo>
                    <a:cubicBezTo>
                      <a:pt x="2677" y="18055"/>
                      <a:pt x="2466" y="18328"/>
                      <a:pt x="2643" y="19299"/>
                    </a:cubicBezTo>
                    <a:cubicBezTo>
                      <a:pt x="2889" y="20668"/>
                      <a:pt x="4159" y="20152"/>
                      <a:pt x="4306" y="22004"/>
                    </a:cubicBezTo>
                    <a:lnTo>
                      <a:pt x="4306" y="22001"/>
                    </a:lnTo>
                    <a:lnTo>
                      <a:pt x="4306" y="22001"/>
                    </a:lnTo>
                    <a:cubicBezTo>
                      <a:pt x="4382" y="23129"/>
                      <a:pt x="4016" y="24368"/>
                      <a:pt x="4922" y="25184"/>
                    </a:cubicBezTo>
                    <a:cubicBezTo>
                      <a:pt x="5378" y="25593"/>
                      <a:pt x="5811" y="25745"/>
                      <a:pt x="6223" y="25745"/>
                    </a:cubicBezTo>
                    <a:cubicBezTo>
                      <a:pt x="7185" y="25745"/>
                      <a:pt x="8038" y="24918"/>
                      <a:pt x="8815" y="24585"/>
                    </a:cubicBezTo>
                    <a:cubicBezTo>
                      <a:pt x="9783" y="24169"/>
                      <a:pt x="10141" y="23407"/>
                      <a:pt x="10559" y="22397"/>
                    </a:cubicBezTo>
                    <a:cubicBezTo>
                      <a:pt x="11377" y="20419"/>
                      <a:pt x="11248" y="19717"/>
                      <a:pt x="11477" y="18513"/>
                    </a:cubicBezTo>
                    <a:cubicBezTo>
                      <a:pt x="11585" y="17984"/>
                      <a:pt x="11759" y="17467"/>
                      <a:pt x="11910" y="16953"/>
                    </a:cubicBezTo>
                    <a:cubicBezTo>
                      <a:pt x="12325" y="15532"/>
                      <a:pt x="12140" y="14617"/>
                      <a:pt x="13120" y="14135"/>
                    </a:cubicBezTo>
                    <a:cubicBezTo>
                      <a:pt x="13124" y="14136"/>
                      <a:pt x="13127" y="14136"/>
                      <a:pt x="13131" y="14136"/>
                    </a:cubicBezTo>
                    <a:cubicBezTo>
                      <a:pt x="13165" y="14136"/>
                      <a:pt x="13176" y="14123"/>
                      <a:pt x="13204" y="14097"/>
                    </a:cubicBezTo>
                    <a:cubicBezTo>
                      <a:pt x="13336" y="14042"/>
                      <a:pt x="13475" y="14057"/>
                      <a:pt x="13491" y="13914"/>
                    </a:cubicBezTo>
                    <a:cubicBezTo>
                      <a:pt x="14427" y="13537"/>
                      <a:pt x="15332" y="14209"/>
                      <a:pt x="16155" y="12632"/>
                    </a:cubicBezTo>
                    <a:cubicBezTo>
                      <a:pt x="16449" y="12069"/>
                      <a:pt x="16593" y="11939"/>
                      <a:pt x="17156" y="11634"/>
                    </a:cubicBezTo>
                    <a:cubicBezTo>
                      <a:pt x="19530" y="10342"/>
                      <a:pt x="18274" y="8359"/>
                      <a:pt x="18115" y="6542"/>
                    </a:cubicBezTo>
                    <a:cubicBezTo>
                      <a:pt x="18115" y="6541"/>
                      <a:pt x="18114" y="6529"/>
                      <a:pt x="18113" y="6529"/>
                    </a:cubicBezTo>
                    <a:cubicBezTo>
                      <a:pt x="18110" y="6529"/>
                      <a:pt x="18110" y="6521"/>
                      <a:pt x="18110" y="6521"/>
                    </a:cubicBezTo>
                    <a:lnTo>
                      <a:pt x="18110" y="6518"/>
                    </a:lnTo>
                    <a:lnTo>
                      <a:pt x="18110" y="6512"/>
                    </a:lnTo>
                    <a:cubicBezTo>
                      <a:pt x="18045" y="5288"/>
                      <a:pt x="18392" y="1571"/>
                      <a:pt x="12939" y="176"/>
                    </a:cubicBezTo>
                    <a:cubicBezTo>
                      <a:pt x="12469" y="56"/>
                      <a:pt x="11962" y="0"/>
                      <a:pt x="114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6"/>
              <p:cNvSpPr/>
              <p:nvPr/>
            </p:nvSpPr>
            <p:spPr>
              <a:xfrm>
                <a:off x="3863965" y="1241021"/>
                <a:ext cx="363837" cy="284566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8996" extrusionOk="0">
                    <a:moveTo>
                      <a:pt x="203" y="7971"/>
                    </a:moveTo>
                    <a:lnTo>
                      <a:pt x="203" y="7971"/>
                    </a:lnTo>
                    <a:cubicBezTo>
                      <a:pt x="203" y="7973"/>
                      <a:pt x="203" y="7974"/>
                      <a:pt x="202" y="7975"/>
                    </a:cubicBezTo>
                    <a:lnTo>
                      <a:pt x="202" y="7975"/>
                    </a:lnTo>
                    <a:cubicBezTo>
                      <a:pt x="202" y="7974"/>
                      <a:pt x="203" y="7973"/>
                      <a:pt x="203" y="7971"/>
                    </a:cubicBezTo>
                    <a:close/>
                    <a:moveTo>
                      <a:pt x="7566" y="0"/>
                    </a:moveTo>
                    <a:cubicBezTo>
                      <a:pt x="6906" y="0"/>
                      <a:pt x="6340" y="212"/>
                      <a:pt x="6064" y="603"/>
                    </a:cubicBezTo>
                    <a:cubicBezTo>
                      <a:pt x="5837" y="925"/>
                      <a:pt x="5693" y="1315"/>
                      <a:pt x="4785" y="1391"/>
                    </a:cubicBezTo>
                    <a:cubicBezTo>
                      <a:pt x="4713" y="1395"/>
                      <a:pt x="4637" y="1397"/>
                      <a:pt x="4557" y="1397"/>
                    </a:cubicBezTo>
                    <a:cubicBezTo>
                      <a:pt x="4339" y="1397"/>
                      <a:pt x="4093" y="1384"/>
                      <a:pt x="3833" y="1384"/>
                    </a:cubicBezTo>
                    <a:cubicBezTo>
                      <a:pt x="2978" y="1384"/>
                      <a:pt x="1965" y="1523"/>
                      <a:pt x="1270" y="2708"/>
                    </a:cubicBezTo>
                    <a:cubicBezTo>
                      <a:pt x="522" y="3987"/>
                      <a:pt x="1338" y="4906"/>
                      <a:pt x="1000" y="5961"/>
                    </a:cubicBezTo>
                    <a:cubicBezTo>
                      <a:pt x="922" y="6209"/>
                      <a:pt x="766" y="6461"/>
                      <a:pt x="514" y="6872"/>
                    </a:cubicBezTo>
                    <a:cubicBezTo>
                      <a:pt x="253" y="7294"/>
                      <a:pt x="42" y="7678"/>
                      <a:pt x="10" y="8163"/>
                    </a:cubicBezTo>
                    <a:cubicBezTo>
                      <a:pt x="1" y="8285"/>
                      <a:pt x="10" y="8408"/>
                      <a:pt x="28" y="8530"/>
                    </a:cubicBezTo>
                    <a:cubicBezTo>
                      <a:pt x="50" y="8676"/>
                      <a:pt x="93" y="8818"/>
                      <a:pt x="146" y="8955"/>
                    </a:cubicBezTo>
                    <a:cubicBezTo>
                      <a:pt x="156" y="8981"/>
                      <a:pt x="186" y="8996"/>
                      <a:pt x="212" y="8996"/>
                    </a:cubicBezTo>
                    <a:cubicBezTo>
                      <a:pt x="217" y="8996"/>
                      <a:pt x="222" y="8995"/>
                      <a:pt x="227" y="8994"/>
                    </a:cubicBezTo>
                    <a:cubicBezTo>
                      <a:pt x="263" y="8987"/>
                      <a:pt x="294" y="8945"/>
                      <a:pt x="282" y="8908"/>
                    </a:cubicBezTo>
                    <a:cubicBezTo>
                      <a:pt x="231" y="8746"/>
                      <a:pt x="194" y="8583"/>
                      <a:pt x="180" y="8415"/>
                    </a:cubicBezTo>
                    <a:cubicBezTo>
                      <a:pt x="174" y="8344"/>
                      <a:pt x="174" y="8272"/>
                      <a:pt x="177" y="8201"/>
                    </a:cubicBezTo>
                    <a:cubicBezTo>
                      <a:pt x="180" y="8125"/>
                      <a:pt x="191" y="8050"/>
                      <a:pt x="202" y="7978"/>
                    </a:cubicBezTo>
                    <a:lnTo>
                      <a:pt x="202" y="7978"/>
                    </a:lnTo>
                    <a:cubicBezTo>
                      <a:pt x="297" y="7519"/>
                      <a:pt x="524" y="7170"/>
                      <a:pt x="788" y="6710"/>
                    </a:cubicBezTo>
                    <a:cubicBezTo>
                      <a:pt x="1062" y="6240"/>
                      <a:pt x="1195" y="5965"/>
                      <a:pt x="1222" y="5490"/>
                    </a:cubicBezTo>
                    <a:cubicBezTo>
                      <a:pt x="1230" y="5354"/>
                      <a:pt x="1219" y="5216"/>
                      <a:pt x="1208" y="5080"/>
                    </a:cubicBezTo>
                    <a:cubicBezTo>
                      <a:pt x="1139" y="4319"/>
                      <a:pt x="816" y="3427"/>
                      <a:pt x="1675" y="2430"/>
                    </a:cubicBezTo>
                    <a:cubicBezTo>
                      <a:pt x="2339" y="1682"/>
                      <a:pt x="3005" y="1571"/>
                      <a:pt x="3663" y="1571"/>
                    </a:cubicBezTo>
                    <a:cubicBezTo>
                      <a:pt x="3941" y="1571"/>
                      <a:pt x="4218" y="1591"/>
                      <a:pt x="4493" y="1591"/>
                    </a:cubicBezTo>
                    <a:cubicBezTo>
                      <a:pt x="4809" y="1591"/>
                      <a:pt x="5123" y="1564"/>
                      <a:pt x="5432" y="1451"/>
                    </a:cubicBezTo>
                    <a:cubicBezTo>
                      <a:pt x="5783" y="1320"/>
                      <a:pt x="5958" y="1104"/>
                      <a:pt x="6085" y="919"/>
                    </a:cubicBezTo>
                    <a:cubicBezTo>
                      <a:pt x="6303" y="599"/>
                      <a:pt x="6436" y="262"/>
                      <a:pt x="7266" y="195"/>
                    </a:cubicBezTo>
                    <a:cubicBezTo>
                      <a:pt x="7327" y="191"/>
                      <a:pt x="7389" y="189"/>
                      <a:pt x="7452" y="189"/>
                    </a:cubicBezTo>
                    <a:cubicBezTo>
                      <a:pt x="8282" y="189"/>
                      <a:pt x="9207" y="524"/>
                      <a:pt x="9907" y="1126"/>
                    </a:cubicBezTo>
                    <a:lnTo>
                      <a:pt x="9904" y="1123"/>
                    </a:lnTo>
                    <a:lnTo>
                      <a:pt x="9904" y="1123"/>
                    </a:lnTo>
                    <a:cubicBezTo>
                      <a:pt x="10251" y="1425"/>
                      <a:pt x="10473" y="1753"/>
                      <a:pt x="10468" y="1753"/>
                    </a:cubicBezTo>
                    <a:cubicBezTo>
                      <a:pt x="10467" y="1753"/>
                      <a:pt x="10465" y="1751"/>
                      <a:pt x="10461" y="1746"/>
                    </a:cubicBezTo>
                    <a:lnTo>
                      <a:pt x="10461" y="1746"/>
                    </a:lnTo>
                    <a:cubicBezTo>
                      <a:pt x="11095" y="2668"/>
                      <a:pt x="11117" y="3676"/>
                      <a:pt x="11117" y="3676"/>
                    </a:cubicBezTo>
                    <a:cubicBezTo>
                      <a:pt x="11138" y="3976"/>
                      <a:pt x="11132" y="4279"/>
                      <a:pt x="11105" y="4579"/>
                    </a:cubicBezTo>
                    <a:cubicBezTo>
                      <a:pt x="11102" y="4611"/>
                      <a:pt x="11128" y="4629"/>
                      <a:pt x="11154" y="4629"/>
                    </a:cubicBezTo>
                    <a:cubicBezTo>
                      <a:pt x="11176" y="4629"/>
                      <a:pt x="11198" y="4616"/>
                      <a:pt x="11200" y="4585"/>
                    </a:cubicBezTo>
                    <a:cubicBezTo>
                      <a:pt x="11501" y="1353"/>
                      <a:pt x="9234" y="0"/>
                      <a:pt x="75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6"/>
              <p:cNvSpPr/>
              <p:nvPr/>
            </p:nvSpPr>
            <p:spPr>
              <a:xfrm>
                <a:off x="3870291" y="1492974"/>
                <a:ext cx="6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6"/>
              <p:cNvSpPr/>
              <p:nvPr/>
            </p:nvSpPr>
            <p:spPr>
              <a:xfrm>
                <a:off x="4140591" y="1437554"/>
                <a:ext cx="125929" cy="125391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964" extrusionOk="0">
                    <a:moveTo>
                      <a:pt x="3904" y="1"/>
                    </a:moveTo>
                    <a:cubicBezTo>
                      <a:pt x="3869" y="1"/>
                      <a:pt x="3835" y="23"/>
                      <a:pt x="3828" y="72"/>
                    </a:cubicBezTo>
                    <a:cubicBezTo>
                      <a:pt x="3798" y="305"/>
                      <a:pt x="3758" y="590"/>
                      <a:pt x="3620" y="878"/>
                    </a:cubicBezTo>
                    <a:cubicBezTo>
                      <a:pt x="3408" y="1289"/>
                      <a:pt x="2602" y="2106"/>
                      <a:pt x="1578" y="2596"/>
                    </a:cubicBezTo>
                    <a:cubicBezTo>
                      <a:pt x="880" y="2928"/>
                      <a:pt x="596" y="3372"/>
                      <a:pt x="36" y="3880"/>
                    </a:cubicBezTo>
                    <a:cubicBezTo>
                      <a:pt x="0" y="3912"/>
                      <a:pt x="31" y="3964"/>
                      <a:pt x="69" y="3964"/>
                    </a:cubicBezTo>
                    <a:cubicBezTo>
                      <a:pt x="79" y="3964"/>
                      <a:pt x="89" y="3960"/>
                      <a:pt x="99" y="3951"/>
                    </a:cubicBezTo>
                    <a:cubicBezTo>
                      <a:pt x="414" y="3666"/>
                      <a:pt x="640" y="3408"/>
                      <a:pt x="914" y="3167"/>
                    </a:cubicBezTo>
                    <a:cubicBezTo>
                      <a:pt x="1657" y="2510"/>
                      <a:pt x="1703" y="2921"/>
                      <a:pt x="3129" y="1688"/>
                    </a:cubicBezTo>
                    <a:cubicBezTo>
                      <a:pt x="3385" y="1468"/>
                      <a:pt x="3593" y="1282"/>
                      <a:pt x="3745" y="1017"/>
                    </a:cubicBezTo>
                    <a:cubicBezTo>
                      <a:pt x="3909" y="735"/>
                      <a:pt x="3967" y="404"/>
                      <a:pt x="3978" y="79"/>
                    </a:cubicBezTo>
                    <a:cubicBezTo>
                      <a:pt x="3980" y="29"/>
                      <a:pt x="3942" y="1"/>
                      <a:pt x="390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6"/>
              <p:cNvSpPr/>
              <p:nvPr/>
            </p:nvSpPr>
            <p:spPr>
              <a:xfrm>
                <a:off x="4152801" y="1198792"/>
                <a:ext cx="93664" cy="188308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5953" extrusionOk="0">
                    <a:moveTo>
                      <a:pt x="130" y="1"/>
                    </a:moveTo>
                    <a:cubicBezTo>
                      <a:pt x="129" y="1"/>
                      <a:pt x="129" y="1"/>
                      <a:pt x="131" y="1"/>
                    </a:cubicBezTo>
                    <a:cubicBezTo>
                      <a:pt x="130" y="1"/>
                      <a:pt x="129" y="1"/>
                      <a:pt x="127" y="1"/>
                    </a:cubicBezTo>
                    <a:cubicBezTo>
                      <a:pt x="55" y="1"/>
                      <a:pt x="0" y="78"/>
                      <a:pt x="35" y="150"/>
                    </a:cubicBezTo>
                    <a:cubicBezTo>
                      <a:pt x="47" y="170"/>
                      <a:pt x="71" y="194"/>
                      <a:pt x="96" y="198"/>
                    </a:cubicBezTo>
                    <a:cubicBezTo>
                      <a:pt x="842" y="343"/>
                      <a:pt x="1323" y="694"/>
                      <a:pt x="1668" y="1191"/>
                    </a:cubicBezTo>
                    <a:cubicBezTo>
                      <a:pt x="1668" y="1191"/>
                      <a:pt x="1871" y="1423"/>
                      <a:pt x="2255" y="2494"/>
                    </a:cubicBezTo>
                    <a:cubicBezTo>
                      <a:pt x="2253" y="2489"/>
                      <a:pt x="2252" y="2485"/>
                      <a:pt x="2251" y="2479"/>
                    </a:cubicBezTo>
                    <a:lnTo>
                      <a:pt x="2251" y="2479"/>
                    </a:lnTo>
                    <a:cubicBezTo>
                      <a:pt x="2889" y="4273"/>
                      <a:pt x="2888" y="3645"/>
                      <a:pt x="2787" y="5426"/>
                    </a:cubicBezTo>
                    <a:cubicBezTo>
                      <a:pt x="2777" y="5584"/>
                      <a:pt x="2776" y="5742"/>
                      <a:pt x="2780" y="5901"/>
                    </a:cubicBezTo>
                    <a:cubicBezTo>
                      <a:pt x="2781" y="5936"/>
                      <a:pt x="2805" y="5952"/>
                      <a:pt x="2828" y="5952"/>
                    </a:cubicBezTo>
                    <a:cubicBezTo>
                      <a:pt x="2852" y="5952"/>
                      <a:pt x="2876" y="5936"/>
                      <a:pt x="2875" y="5907"/>
                    </a:cubicBezTo>
                    <a:cubicBezTo>
                      <a:pt x="2856" y="5277"/>
                      <a:pt x="2961" y="4840"/>
                      <a:pt x="2941" y="4344"/>
                    </a:cubicBezTo>
                    <a:cubicBezTo>
                      <a:pt x="2916" y="3732"/>
                      <a:pt x="2727" y="3489"/>
                      <a:pt x="2495" y="2840"/>
                    </a:cubicBezTo>
                    <a:cubicBezTo>
                      <a:pt x="2281" y="2236"/>
                      <a:pt x="2115" y="1603"/>
                      <a:pt x="1752" y="1065"/>
                    </a:cubicBezTo>
                    <a:cubicBezTo>
                      <a:pt x="1714" y="1004"/>
                      <a:pt x="1671" y="947"/>
                      <a:pt x="1625" y="890"/>
                    </a:cubicBezTo>
                    <a:cubicBezTo>
                      <a:pt x="1570" y="821"/>
                      <a:pt x="1510" y="758"/>
                      <a:pt x="1450" y="695"/>
                    </a:cubicBezTo>
                    <a:cubicBezTo>
                      <a:pt x="1334" y="573"/>
                      <a:pt x="1207" y="460"/>
                      <a:pt x="1071" y="360"/>
                    </a:cubicBezTo>
                    <a:cubicBezTo>
                      <a:pt x="935" y="258"/>
                      <a:pt x="787" y="174"/>
                      <a:pt x="630" y="112"/>
                    </a:cubicBezTo>
                    <a:cubicBezTo>
                      <a:pt x="386" y="12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6"/>
              <p:cNvSpPr/>
              <p:nvPr/>
            </p:nvSpPr>
            <p:spPr>
              <a:xfrm>
                <a:off x="3891612" y="1222516"/>
                <a:ext cx="253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1"/>
                    </a:moveTo>
                    <a:cubicBezTo>
                      <a:pt x="6" y="2"/>
                      <a:pt x="2" y="4"/>
                      <a:pt x="0" y="5"/>
                    </a:cubicBezTo>
                    <a:cubicBezTo>
                      <a:pt x="5" y="4"/>
                      <a:pt x="6" y="2"/>
                      <a:pt x="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6"/>
              <p:cNvSpPr/>
              <p:nvPr/>
            </p:nvSpPr>
            <p:spPr>
              <a:xfrm>
                <a:off x="4008209" y="1168456"/>
                <a:ext cx="28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9" y="0"/>
                    </a:moveTo>
                    <a:cubicBezTo>
                      <a:pt x="7" y="0"/>
                      <a:pt x="7" y="0"/>
                      <a:pt x="4" y="2"/>
                    </a:cubicBezTo>
                    <a:lnTo>
                      <a:pt x="4" y="2"/>
                    </a:lnTo>
                    <a:cubicBezTo>
                      <a:pt x="6" y="1"/>
                      <a:pt x="7" y="1"/>
                      <a:pt x="9" y="0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3" y="2"/>
                      <a:pt x="1" y="3"/>
                      <a:pt x="0" y="5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6"/>
              <p:cNvSpPr/>
              <p:nvPr/>
            </p:nvSpPr>
            <p:spPr>
              <a:xfrm>
                <a:off x="3765967" y="1159884"/>
                <a:ext cx="355581" cy="246734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7800" extrusionOk="0">
                    <a:moveTo>
                      <a:pt x="8536" y="1"/>
                    </a:moveTo>
                    <a:cubicBezTo>
                      <a:pt x="8097" y="1"/>
                      <a:pt x="7695" y="107"/>
                      <a:pt x="7320" y="291"/>
                    </a:cubicBezTo>
                    <a:cubicBezTo>
                      <a:pt x="6964" y="465"/>
                      <a:pt x="6687" y="795"/>
                      <a:pt x="6358" y="1026"/>
                    </a:cubicBezTo>
                    <a:cubicBezTo>
                      <a:pt x="5898" y="1338"/>
                      <a:pt x="5483" y="1289"/>
                      <a:pt x="4903" y="1415"/>
                    </a:cubicBezTo>
                    <a:cubicBezTo>
                      <a:pt x="4564" y="1490"/>
                      <a:pt x="4224" y="1660"/>
                      <a:pt x="3935" y="1852"/>
                    </a:cubicBezTo>
                    <a:cubicBezTo>
                      <a:pt x="3732" y="1988"/>
                      <a:pt x="3544" y="2141"/>
                      <a:pt x="3372" y="2315"/>
                    </a:cubicBezTo>
                    <a:cubicBezTo>
                      <a:pt x="2326" y="3367"/>
                      <a:pt x="2659" y="4223"/>
                      <a:pt x="2525" y="4956"/>
                    </a:cubicBezTo>
                    <a:cubicBezTo>
                      <a:pt x="2525" y="4956"/>
                      <a:pt x="2489" y="5261"/>
                      <a:pt x="2211" y="5582"/>
                    </a:cubicBezTo>
                    <a:cubicBezTo>
                      <a:pt x="1661" y="6186"/>
                      <a:pt x="673" y="6552"/>
                      <a:pt x="175" y="7379"/>
                    </a:cubicBezTo>
                    <a:cubicBezTo>
                      <a:pt x="108" y="7489"/>
                      <a:pt x="55" y="7610"/>
                      <a:pt x="10" y="7731"/>
                    </a:cubicBezTo>
                    <a:cubicBezTo>
                      <a:pt x="0" y="7759"/>
                      <a:pt x="18" y="7789"/>
                      <a:pt x="42" y="7797"/>
                    </a:cubicBezTo>
                    <a:cubicBezTo>
                      <a:pt x="47" y="7799"/>
                      <a:pt x="53" y="7800"/>
                      <a:pt x="58" y="7800"/>
                    </a:cubicBezTo>
                    <a:cubicBezTo>
                      <a:pt x="80" y="7800"/>
                      <a:pt x="101" y="7786"/>
                      <a:pt x="108" y="7766"/>
                    </a:cubicBezTo>
                    <a:cubicBezTo>
                      <a:pt x="132" y="7706"/>
                      <a:pt x="155" y="7648"/>
                      <a:pt x="184" y="7591"/>
                    </a:cubicBezTo>
                    <a:cubicBezTo>
                      <a:pt x="264" y="7434"/>
                      <a:pt x="363" y="7289"/>
                      <a:pt x="477" y="7154"/>
                    </a:cubicBezTo>
                    <a:cubicBezTo>
                      <a:pt x="855" y="6735"/>
                      <a:pt x="1351" y="6443"/>
                      <a:pt x="1787" y="6118"/>
                    </a:cubicBezTo>
                    <a:cubicBezTo>
                      <a:pt x="2990" y="5217"/>
                      <a:pt x="2556" y="4723"/>
                      <a:pt x="2740" y="3691"/>
                    </a:cubicBezTo>
                    <a:lnTo>
                      <a:pt x="2740" y="3691"/>
                    </a:lnTo>
                    <a:lnTo>
                      <a:pt x="2740" y="3693"/>
                    </a:lnTo>
                    <a:cubicBezTo>
                      <a:pt x="2778" y="3486"/>
                      <a:pt x="2834" y="3336"/>
                      <a:pt x="2910" y="3175"/>
                    </a:cubicBezTo>
                    <a:lnTo>
                      <a:pt x="2910" y="3177"/>
                    </a:lnTo>
                    <a:cubicBezTo>
                      <a:pt x="3146" y="2691"/>
                      <a:pt x="3533" y="2293"/>
                      <a:pt x="3974" y="1985"/>
                    </a:cubicBezTo>
                    <a:lnTo>
                      <a:pt x="3972" y="1985"/>
                    </a:lnTo>
                    <a:cubicBezTo>
                      <a:pt x="3981" y="1981"/>
                      <a:pt x="3978" y="1982"/>
                      <a:pt x="3987" y="1977"/>
                    </a:cubicBezTo>
                    <a:lnTo>
                      <a:pt x="3987" y="1977"/>
                    </a:lnTo>
                    <a:cubicBezTo>
                      <a:pt x="3985" y="1978"/>
                      <a:pt x="3984" y="1978"/>
                      <a:pt x="3981" y="1981"/>
                    </a:cubicBezTo>
                    <a:cubicBezTo>
                      <a:pt x="5380" y="1045"/>
                      <a:pt x="5512" y="1954"/>
                      <a:pt x="6908" y="728"/>
                    </a:cubicBezTo>
                    <a:cubicBezTo>
                      <a:pt x="6994" y="652"/>
                      <a:pt x="7081" y="582"/>
                      <a:pt x="7173" y="516"/>
                    </a:cubicBezTo>
                    <a:cubicBezTo>
                      <a:pt x="7338" y="402"/>
                      <a:pt x="7478" y="342"/>
                      <a:pt x="7655" y="274"/>
                    </a:cubicBezTo>
                    <a:lnTo>
                      <a:pt x="7655" y="274"/>
                    </a:lnTo>
                    <a:cubicBezTo>
                      <a:pt x="7666" y="272"/>
                      <a:pt x="7658" y="274"/>
                      <a:pt x="7667" y="270"/>
                    </a:cubicBezTo>
                    <a:lnTo>
                      <a:pt x="7667" y="270"/>
                    </a:lnTo>
                    <a:cubicBezTo>
                      <a:pt x="7667" y="270"/>
                      <a:pt x="7667" y="271"/>
                      <a:pt x="7667" y="271"/>
                    </a:cubicBezTo>
                    <a:cubicBezTo>
                      <a:pt x="8052" y="137"/>
                      <a:pt x="8344" y="124"/>
                      <a:pt x="8344" y="124"/>
                    </a:cubicBezTo>
                    <a:cubicBezTo>
                      <a:pt x="8412" y="120"/>
                      <a:pt x="8477" y="118"/>
                      <a:pt x="8540" y="118"/>
                    </a:cubicBezTo>
                    <a:cubicBezTo>
                      <a:pt x="8757" y="118"/>
                      <a:pt x="8955" y="141"/>
                      <a:pt x="9167" y="180"/>
                    </a:cubicBezTo>
                    <a:cubicBezTo>
                      <a:pt x="9167" y="180"/>
                      <a:pt x="9422" y="221"/>
                      <a:pt x="10114" y="437"/>
                    </a:cubicBezTo>
                    <a:cubicBezTo>
                      <a:pt x="10456" y="545"/>
                      <a:pt x="10795" y="651"/>
                      <a:pt x="11146" y="728"/>
                    </a:cubicBezTo>
                    <a:cubicBezTo>
                      <a:pt x="11152" y="729"/>
                      <a:pt x="11158" y="730"/>
                      <a:pt x="11164" y="730"/>
                    </a:cubicBezTo>
                    <a:cubicBezTo>
                      <a:pt x="11233" y="730"/>
                      <a:pt x="11240" y="634"/>
                      <a:pt x="11182" y="621"/>
                    </a:cubicBezTo>
                    <a:cubicBezTo>
                      <a:pt x="10280" y="423"/>
                      <a:pt x="9498" y="34"/>
                      <a:pt x="8627" y="2"/>
                    </a:cubicBezTo>
                    <a:cubicBezTo>
                      <a:pt x="8597" y="1"/>
                      <a:pt x="8566" y="1"/>
                      <a:pt x="853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6"/>
              <p:cNvSpPr/>
              <p:nvPr/>
            </p:nvSpPr>
            <p:spPr>
              <a:xfrm>
                <a:off x="3819996" y="1202398"/>
                <a:ext cx="268497" cy="242779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7675" extrusionOk="0">
                    <a:moveTo>
                      <a:pt x="7645" y="1"/>
                    </a:moveTo>
                    <a:cubicBezTo>
                      <a:pt x="6849" y="1"/>
                      <a:pt x="6168" y="683"/>
                      <a:pt x="5379" y="972"/>
                    </a:cubicBezTo>
                    <a:lnTo>
                      <a:pt x="5380" y="972"/>
                    </a:lnTo>
                    <a:cubicBezTo>
                      <a:pt x="4681" y="1223"/>
                      <a:pt x="2326" y="1258"/>
                      <a:pt x="1643" y="3327"/>
                    </a:cubicBezTo>
                    <a:cubicBezTo>
                      <a:pt x="1488" y="3800"/>
                      <a:pt x="1454" y="4351"/>
                      <a:pt x="1378" y="4739"/>
                    </a:cubicBezTo>
                    <a:cubicBezTo>
                      <a:pt x="1337" y="4943"/>
                      <a:pt x="1298" y="5060"/>
                      <a:pt x="1225" y="5215"/>
                    </a:cubicBezTo>
                    <a:cubicBezTo>
                      <a:pt x="898" y="5872"/>
                      <a:pt x="172" y="6280"/>
                      <a:pt x="28" y="7079"/>
                    </a:cubicBezTo>
                    <a:cubicBezTo>
                      <a:pt x="1" y="7232"/>
                      <a:pt x="6" y="7425"/>
                      <a:pt x="66" y="7627"/>
                    </a:cubicBezTo>
                    <a:cubicBezTo>
                      <a:pt x="76" y="7661"/>
                      <a:pt x="101" y="7675"/>
                      <a:pt x="125" y="7675"/>
                    </a:cubicBezTo>
                    <a:cubicBezTo>
                      <a:pt x="160" y="7675"/>
                      <a:pt x="194" y="7645"/>
                      <a:pt x="182" y="7603"/>
                    </a:cubicBezTo>
                    <a:cubicBezTo>
                      <a:pt x="115" y="7352"/>
                      <a:pt x="124" y="7143"/>
                      <a:pt x="201" y="6911"/>
                    </a:cubicBezTo>
                    <a:cubicBezTo>
                      <a:pt x="221" y="6850"/>
                      <a:pt x="247" y="6790"/>
                      <a:pt x="274" y="6731"/>
                    </a:cubicBezTo>
                    <a:cubicBezTo>
                      <a:pt x="463" y="6356"/>
                      <a:pt x="848" y="5943"/>
                      <a:pt x="846" y="5943"/>
                    </a:cubicBezTo>
                    <a:lnTo>
                      <a:pt x="846" y="5943"/>
                    </a:lnTo>
                    <a:cubicBezTo>
                      <a:pt x="846" y="5943"/>
                      <a:pt x="846" y="5943"/>
                      <a:pt x="845" y="5943"/>
                    </a:cubicBezTo>
                    <a:cubicBezTo>
                      <a:pt x="1345" y="5372"/>
                      <a:pt x="1440" y="5103"/>
                      <a:pt x="1531" y="4446"/>
                    </a:cubicBezTo>
                    <a:cubicBezTo>
                      <a:pt x="1609" y="3884"/>
                      <a:pt x="1625" y="3810"/>
                      <a:pt x="1627" y="3810"/>
                    </a:cubicBezTo>
                    <a:lnTo>
                      <a:pt x="1627" y="3810"/>
                    </a:lnTo>
                    <a:cubicBezTo>
                      <a:pt x="1628" y="3810"/>
                      <a:pt x="1628" y="3816"/>
                      <a:pt x="1627" y="3819"/>
                    </a:cubicBezTo>
                    <a:cubicBezTo>
                      <a:pt x="1868" y="2552"/>
                      <a:pt x="2661" y="2029"/>
                      <a:pt x="2784" y="1958"/>
                    </a:cubicBezTo>
                    <a:lnTo>
                      <a:pt x="2784" y="1958"/>
                    </a:lnTo>
                    <a:cubicBezTo>
                      <a:pt x="2782" y="1960"/>
                      <a:pt x="2779" y="1961"/>
                      <a:pt x="2777" y="1963"/>
                    </a:cubicBezTo>
                    <a:cubicBezTo>
                      <a:pt x="2794" y="1954"/>
                      <a:pt x="2802" y="1949"/>
                      <a:pt x="2801" y="1949"/>
                    </a:cubicBezTo>
                    <a:lnTo>
                      <a:pt x="2801" y="1949"/>
                    </a:lnTo>
                    <a:cubicBezTo>
                      <a:pt x="2800" y="1949"/>
                      <a:pt x="2794" y="1952"/>
                      <a:pt x="2784" y="1958"/>
                    </a:cubicBezTo>
                    <a:lnTo>
                      <a:pt x="2784" y="1958"/>
                    </a:lnTo>
                    <a:cubicBezTo>
                      <a:pt x="3063" y="1769"/>
                      <a:pt x="3368" y="1627"/>
                      <a:pt x="3683" y="1513"/>
                    </a:cubicBezTo>
                    <a:lnTo>
                      <a:pt x="3682" y="1513"/>
                    </a:lnTo>
                    <a:cubicBezTo>
                      <a:pt x="4926" y="1072"/>
                      <a:pt x="5021" y="1316"/>
                      <a:pt x="5887" y="850"/>
                    </a:cubicBezTo>
                    <a:cubicBezTo>
                      <a:pt x="6294" y="633"/>
                      <a:pt x="6676" y="358"/>
                      <a:pt x="7111" y="199"/>
                    </a:cubicBezTo>
                    <a:cubicBezTo>
                      <a:pt x="7360" y="110"/>
                      <a:pt x="7542" y="100"/>
                      <a:pt x="7542" y="100"/>
                    </a:cubicBezTo>
                    <a:cubicBezTo>
                      <a:pt x="7547" y="100"/>
                      <a:pt x="7554" y="99"/>
                      <a:pt x="7556" y="99"/>
                    </a:cubicBezTo>
                    <a:cubicBezTo>
                      <a:pt x="7556" y="99"/>
                      <a:pt x="7556" y="100"/>
                      <a:pt x="7554" y="100"/>
                    </a:cubicBezTo>
                    <a:cubicBezTo>
                      <a:pt x="7584" y="98"/>
                      <a:pt x="7613" y="98"/>
                      <a:pt x="7643" y="98"/>
                    </a:cubicBezTo>
                    <a:cubicBezTo>
                      <a:pt x="7882" y="98"/>
                      <a:pt x="8111" y="153"/>
                      <a:pt x="8393" y="325"/>
                    </a:cubicBezTo>
                    <a:cubicBezTo>
                      <a:pt x="8402" y="331"/>
                      <a:pt x="8412" y="334"/>
                      <a:pt x="8420" y="334"/>
                    </a:cubicBezTo>
                    <a:cubicBezTo>
                      <a:pt x="8462" y="334"/>
                      <a:pt x="8487" y="272"/>
                      <a:pt x="8444" y="246"/>
                    </a:cubicBezTo>
                    <a:cubicBezTo>
                      <a:pt x="8220" y="107"/>
                      <a:pt x="7985" y="17"/>
                      <a:pt x="7721" y="3"/>
                    </a:cubicBezTo>
                    <a:cubicBezTo>
                      <a:pt x="7696" y="1"/>
                      <a:pt x="7670" y="1"/>
                      <a:pt x="764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6"/>
              <p:cNvSpPr/>
              <p:nvPr/>
            </p:nvSpPr>
            <p:spPr>
              <a:xfrm>
                <a:off x="4058663" y="1205561"/>
                <a:ext cx="253" cy="32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0"/>
                      <a:pt x="2" y="0"/>
                      <a:pt x="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6"/>
              <p:cNvSpPr/>
              <p:nvPr/>
            </p:nvSpPr>
            <p:spPr>
              <a:xfrm>
                <a:off x="3709693" y="1435846"/>
                <a:ext cx="59754" cy="23389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7394" extrusionOk="0">
                    <a:moveTo>
                      <a:pt x="1421" y="1"/>
                    </a:moveTo>
                    <a:cubicBezTo>
                      <a:pt x="1406" y="1"/>
                      <a:pt x="1390" y="8"/>
                      <a:pt x="1381" y="21"/>
                    </a:cubicBezTo>
                    <a:cubicBezTo>
                      <a:pt x="1340" y="78"/>
                      <a:pt x="1300" y="137"/>
                      <a:pt x="1262" y="196"/>
                    </a:cubicBezTo>
                    <a:cubicBezTo>
                      <a:pt x="670" y="1177"/>
                      <a:pt x="1722" y="1918"/>
                      <a:pt x="1787" y="2902"/>
                    </a:cubicBezTo>
                    <a:lnTo>
                      <a:pt x="1787" y="2901"/>
                    </a:lnTo>
                    <a:lnTo>
                      <a:pt x="1787" y="2901"/>
                    </a:lnTo>
                    <a:cubicBezTo>
                      <a:pt x="1798" y="3078"/>
                      <a:pt x="1784" y="3211"/>
                      <a:pt x="1755" y="3365"/>
                    </a:cubicBezTo>
                    <a:lnTo>
                      <a:pt x="1755" y="3360"/>
                    </a:lnTo>
                    <a:cubicBezTo>
                      <a:pt x="1453" y="4837"/>
                      <a:pt x="1" y="6024"/>
                      <a:pt x="1091" y="7378"/>
                    </a:cubicBezTo>
                    <a:cubicBezTo>
                      <a:pt x="1099" y="7389"/>
                      <a:pt x="1112" y="7394"/>
                      <a:pt x="1125" y="7394"/>
                    </a:cubicBezTo>
                    <a:cubicBezTo>
                      <a:pt x="1137" y="7394"/>
                      <a:pt x="1148" y="7390"/>
                      <a:pt x="1157" y="7382"/>
                    </a:cubicBezTo>
                    <a:cubicBezTo>
                      <a:pt x="1177" y="7364"/>
                      <a:pt x="1177" y="7335"/>
                      <a:pt x="1161" y="7314"/>
                    </a:cubicBezTo>
                    <a:cubicBezTo>
                      <a:pt x="1129" y="7275"/>
                      <a:pt x="1098" y="7235"/>
                      <a:pt x="1068" y="7194"/>
                    </a:cubicBezTo>
                    <a:lnTo>
                      <a:pt x="1068" y="7194"/>
                    </a:lnTo>
                    <a:cubicBezTo>
                      <a:pt x="1068" y="7194"/>
                      <a:pt x="1068" y="7195"/>
                      <a:pt x="1068" y="7195"/>
                    </a:cubicBez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3"/>
                      <a:pt x="1067" y="7193"/>
                      <a:pt x="1068" y="7194"/>
                    </a:cubicBezTo>
                    <a:lnTo>
                      <a:pt x="1068" y="7194"/>
                    </a:lnTo>
                    <a:cubicBezTo>
                      <a:pt x="1067" y="7193"/>
                      <a:pt x="1067" y="7192"/>
                      <a:pt x="1066" y="7192"/>
                    </a:cubicBezTo>
                    <a:lnTo>
                      <a:pt x="1066" y="7192"/>
                    </a:ln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lnTo>
                      <a:pt x="1061" y="7183"/>
                    </a:lnTo>
                    <a:lnTo>
                      <a:pt x="1062" y="7185"/>
                    </a:lnTo>
                    <a:cubicBezTo>
                      <a:pt x="589" y="6472"/>
                      <a:pt x="804" y="5796"/>
                      <a:pt x="1141" y="5104"/>
                    </a:cubicBezTo>
                    <a:lnTo>
                      <a:pt x="1141" y="5104"/>
                    </a:lnTo>
                    <a:cubicBezTo>
                      <a:pt x="1139" y="5108"/>
                      <a:pt x="1138" y="5111"/>
                      <a:pt x="1139" y="5111"/>
                    </a:cubicBezTo>
                    <a:cubicBezTo>
                      <a:pt x="1146" y="5111"/>
                      <a:pt x="1508" y="4397"/>
                      <a:pt x="1679" y="3947"/>
                    </a:cubicBezTo>
                    <a:cubicBezTo>
                      <a:pt x="1797" y="3644"/>
                      <a:pt x="1888" y="3322"/>
                      <a:pt x="1887" y="2994"/>
                    </a:cubicBezTo>
                    <a:cubicBezTo>
                      <a:pt x="1885" y="2868"/>
                      <a:pt x="1870" y="2743"/>
                      <a:pt x="1841" y="2621"/>
                    </a:cubicBezTo>
                    <a:cubicBezTo>
                      <a:pt x="1768" y="2342"/>
                      <a:pt x="1618" y="2034"/>
                      <a:pt x="1507" y="1804"/>
                    </a:cubicBezTo>
                    <a:cubicBezTo>
                      <a:pt x="1429" y="1636"/>
                      <a:pt x="1320" y="1417"/>
                      <a:pt x="1257" y="1245"/>
                    </a:cubicBezTo>
                    <a:cubicBezTo>
                      <a:pt x="1211" y="1117"/>
                      <a:pt x="1185" y="1018"/>
                      <a:pt x="1174" y="887"/>
                    </a:cubicBezTo>
                    <a:cubicBezTo>
                      <a:pt x="1167" y="781"/>
                      <a:pt x="1174" y="717"/>
                      <a:pt x="1185" y="644"/>
                    </a:cubicBezTo>
                    <a:cubicBezTo>
                      <a:pt x="1211" y="519"/>
                      <a:pt x="1240" y="452"/>
                      <a:pt x="1283" y="359"/>
                    </a:cubicBezTo>
                    <a:cubicBezTo>
                      <a:pt x="1333" y="259"/>
                      <a:pt x="1393" y="166"/>
                      <a:pt x="1457" y="74"/>
                    </a:cubicBezTo>
                    <a:cubicBezTo>
                      <a:pt x="1474" y="53"/>
                      <a:pt x="1467" y="23"/>
                      <a:pt x="1446" y="8"/>
                    </a:cubicBezTo>
                    <a:cubicBezTo>
                      <a:pt x="1438" y="3"/>
                      <a:pt x="1429" y="1"/>
                      <a:pt x="1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6"/>
              <p:cNvSpPr/>
              <p:nvPr/>
            </p:nvSpPr>
            <p:spPr>
              <a:xfrm>
                <a:off x="3766094" y="1527549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6"/>
              <p:cNvSpPr/>
              <p:nvPr/>
            </p:nvSpPr>
            <p:spPr>
              <a:xfrm>
                <a:off x="3743192" y="1663189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2"/>
                      <a:pt x="2" y="4"/>
                      <a:pt x="3" y="5"/>
                    </a:cubicBezTo>
                    <a:cubicBezTo>
                      <a:pt x="2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6"/>
              <p:cNvSpPr/>
              <p:nvPr/>
            </p:nvSpPr>
            <p:spPr>
              <a:xfrm>
                <a:off x="3794848" y="1472160"/>
                <a:ext cx="34796" cy="15797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4994" extrusionOk="0">
                    <a:moveTo>
                      <a:pt x="220" y="0"/>
                    </a:moveTo>
                    <a:cubicBezTo>
                      <a:pt x="198" y="0"/>
                      <a:pt x="176" y="14"/>
                      <a:pt x="173" y="44"/>
                    </a:cubicBezTo>
                    <a:cubicBezTo>
                      <a:pt x="1" y="1410"/>
                      <a:pt x="1099" y="1856"/>
                      <a:pt x="558" y="3528"/>
                    </a:cubicBezTo>
                    <a:cubicBezTo>
                      <a:pt x="508" y="3684"/>
                      <a:pt x="448" y="3836"/>
                      <a:pt x="396" y="3989"/>
                    </a:cubicBezTo>
                    <a:cubicBezTo>
                      <a:pt x="274" y="4340"/>
                      <a:pt x="204" y="4624"/>
                      <a:pt x="200" y="4944"/>
                    </a:cubicBezTo>
                    <a:cubicBezTo>
                      <a:pt x="198" y="4978"/>
                      <a:pt x="222" y="4994"/>
                      <a:pt x="246" y="4994"/>
                    </a:cubicBezTo>
                    <a:cubicBezTo>
                      <a:pt x="270" y="4994"/>
                      <a:pt x="294" y="4978"/>
                      <a:pt x="294" y="4949"/>
                    </a:cubicBezTo>
                    <a:cubicBezTo>
                      <a:pt x="300" y="4493"/>
                      <a:pt x="448" y="4131"/>
                      <a:pt x="598" y="3701"/>
                    </a:cubicBezTo>
                    <a:cubicBezTo>
                      <a:pt x="651" y="3557"/>
                      <a:pt x="697" y="3412"/>
                      <a:pt x="734" y="3263"/>
                    </a:cubicBezTo>
                    <a:cubicBezTo>
                      <a:pt x="773" y="3119"/>
                      <a:pt x="796" y="2970"/>
                      <a:pt x="808" y="2819"/>
                    </a:cubicBezTo>
                    <a:cubicBezTo>
                      <a:pt x="870" y="1949"/>
                      <a:pt x="332" y="1293"/>
                      <a:pt x="257" y="457"/>
                    </a:cubicBezTo>
                    <a:cubicBezTo>
                      <a:pt x="244" y="294"/>
                      <a:pt x="253" y="173"/>
                      <a:pt x="267" y="50"/>
                    </a:cubicBezTo>
                    <a:cubicBezTo>
                      <a:pt x="271" y="19"/>
                      <a:pt x="246" y="0"/>
                      <a:pt x="22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6"/>
              <p:cNvSpPr/>
              <p:nvPr/>
            </p:nvSpPr>
            <p:spPr>
              <a:xfrm>
                <a:off x="3894522" y="1503287"/>
                <a:ext cx="131560" cy="335336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10601" extrusionOk="0">
                    <a:moveTo>
                      <a:pt x="421" y="1"/>
                    </a:moveTo>
                    <a:cubicBezTo>
                      <a:pt x="397" y="1"/>
                      <a:pt x="381" y="21"/>
                      <a:pt x="375" y="46"/>
                    </a:cubicBezTo>
                    <a:cubicBezTo>
                      <a:pt x="0" y="2411"/>
                      <a:pt x="2413" y="2358"/>
                      <a:pt x="2573" y="4271"/>
                    </a:cubicBezTo>
                    <a:lnTo>
                      <a:pt x="2573" y="4270"/>
                    </a:lnTo>
                    <a:lnTo>
                      <a:pt x="2573" y="4270"/>
                    </a:lnTo>
                    <a:cubicBezTo>
                      <a:pt x="2619" y="5023"/>
                      <a:pt x="2098" y="5588"/>
                      <a:pt x="1761" y="6273"/>
                    </a:cubicBezTo>
                    <a:cubicBezTo>
                      <a:pt x="1674" y="6452"/>
                      <a:pt x="1599" y="6635"/>
                      <a:pt x="1556" y="6830"/>
                    </a:cubicBezTo>
                    <a:cubicBezTo>
                      <a:pt x="1538" y="6921"/>
                      <a:pt x="1525" y="7013"/>
                      <a:pt x="1519" y="7106"/>
                    </a:cubicBezTo>
                    <a:cubicBezTo>
                      <a:pt x="1438" y="8389"/>
                      <a:pt x="2615" y="8862"/>
                      <a:pt x="2398" y="10498"/>
                    </a:cubicBezTo>
                    <a:cubicBezTo>
                      <a:pt x="2385" y="10567"/>
                      <a:pt x="2429" y="10601"/>
                      <a:pt x="2472" y="10601"/>
                    </a:cubicBezTo>
                    <a:cubicBezTo>
                      <a:pt x="2504" y="10601"/>
                      <a:pt x="2535" y="10582"/>
                      <a:pt x="2544" y="10545"/>
                    </a:cubicBezTo>
                    <a:cubicBezTo>
                      <a:pt x="2630" y="10215"/>
                      <a:pt x="2630" y="9961"/>
                      <a:pt x="2602" y="9726"/>
                    </a:cubicBezTo>
                    <a:cubicBezTo>
                      <a:pt x="2540" y="9189"/>
                      <a:pt x="2235" y="8716"/>
                      <a:pt x="2036" y="8378"/>
                    </a:cubicBezTo>
                    <a:cubicBezTo>
                      <a:pt x="1836" y="8035"/>
                      <a:pt x="1667" y="7713"/>
                      <a:pt x="1631" y="7332"/>
                    </a:cubicBezTo>
                    <a:cubicBezTo>
                      <a:pt x="1504" y="5654"/>
                      <a:pt x="4158" y="4788"/>
                      <a:pt x="1502" y="2387"/>
                    </a:cubicBezTo>
                    <a:cubicBezTo>
                      <a:pt x="947" y="1885"/>
                      <a:pt x="504" y="1499"/>
                      <a:pt x="437" y="704"/>
                    </a:cubicBezTo>
                    <a:cubicBezTo>
                      <a:pt x="421" y="485"/>
                      <a:pt x="437" y="267"/>
                      <a:pt x="471" y="51"/>
                    </a:cubicBezTo>
                    <a:cubicBezTo>
                      <a:pt x="474" y="25"/>
                      <a:pt x="450" y="3"/>
                      <a:pt x="425" y="1"/>
                    </a:cubicBezTo>
                    <a:cubicBezTo>
                      <a:pt x="424" y="1"/>
                      <a:pt x="422" y="1"/>
                      <a:pt x="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6"/>
              <p:cNvSpPr/>
              <p:nvPr/>
            </p:nvSpPr>
            <p:spPr>
              <a:xfrm>
                <a:off x="3987490" y="1576358"/>
                <a:ext cx="58836" cy="31594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9988" extrusionOk="0">
                    <a:moveTo>
                      <a:pt x="1166" y="0"/>
                    </a:moveTo>
                    <a:cubicBezTo>
                      <a:pt x="1138" y="0"/>
                      <a:pt x="1111" y="17"/>
                      <a:pt x="1109" y="51"/>
                    </a:cubicBezTo>
                    <a:cubicBezTo>
                      <a:pt x="1093" y="752"/>
                      <a:pt x="1500" y="1289"/>
                      <a:pt x="1560" y="1960"/>
                    </a:cubicBezTo>
                    <a:cubicBezTo>
                      <a:pt x="1560" y="1953"/>
                      <a:pt x="1559" y="1951"/>
                      <a:pt x="1559" y="1951"/>
                    </a:cubicBezTo>
                    <a:lnTo>
                      <a:pt x="1559" y="1951"/>
                    </a:lnTo>
                    <a:cubicBezTo>
                      <a:pt x="1560" y="1951"/>
                      <a:pt x="1560" y="1957"/>
                      <a:pt x="1562" y="1965"/>
                    </a:cubicBezTo>
                    <a:lnTo>
                      <a:pt x="1562" y="1965"/>
                    </a:lnTo>
                    <a:cubicBezTo>
                      <a:pt x="1561" y="1964"/>
                      <a:pt x="1561" y="1963"/>
                      <a:pt x="1560" y="1962"/>
                    </a:cubicBezTo>
                    <a:lnTo>
                      <a:pt x="1560" y="1962"/>
                    </a:lnTo>
                    <a:cubicBezTo>
                      <a:pt x="1567" y="2106"/>
                      <a:pt x="1559" y="2247"/>
                      <a:pt x="1531" y="2389"/>
                    </a:cubicBezTo>
                    <a:cubicBezTo>
                      <a:pt x="1486" y="2597"/>
                      <a:pt x="1410" y="2796"/>
                      <a:pt x="1315" y="2986"/>
                    </a:cubicBezTo>
                    <a:cubicBezTo>
                      <a:pt x="1110" y="3390"/>
                      <a:pt x="848" y="3758"/>
                      <a:pt x="642" y="4160"/>
                    </a:cubicBezTo>
                    <a:cubicBezTo>
                      <a:pt x="543" y="4354"/>
                      <a:pt x="462" y="4554"/>
                      <a:pt x="406" y="4766"/>
                    </a:cubicBezTo>
                    <a:cubicBezTo>
                      <a:pt x="1" y="6300"/>
                      <a:pt x="956" y="7853"/>
                      <a:pt x="463" y="9421"/>
                    </a:cubicBezTo>
                    <a:cubicBezTo>
                      <a:pt x="422" y="9554"/>
                      <a:pt x="377" y="9686"/>
                      <a:pt x="329" y="9816"/>
                    </a:cubicBezTo>
                    <a:cubicBezTo>
                      <a:pt x="304" y="9884"/>
                      <a:pt x="344" y="9958"/>
                      <a:pt x="409" y="9979"/>
                    </a:cubicBezTo>
                    <a:cubicBezTo>
                      <a:pt x="423" y="9985"/>
                      <a:pt x="438" y="9987"/>
                      <a:pt x="452" y="9987"/>
                    </a:cubicBezTo>
                    <a:cubicBezTo>
                      <a:pt x="500" y="9987"/>
                      <a:pt x="545" y="9960"/>
                      <a:pt x="572" y="9899"/>
                    </a:cubicBezTo>
                    <a:cubicBezTo>
                      <a:pt x="674" y="9663"/>
                      <a:pt x="707" y="9597"/>
                      <a:pt x="765" y="9391"/>
                    </a:cubicBezTo>
                    <a:cubicBezTo>
                      <a:pt x="814" y="9222"/>
                      <a:pt x="844" y="9049"/>
                      <a:pt x="866" y="8877"/>
                    </a:cubicBezTo>
                    <a:cubicBezTo>
                      <a:pt x="1006" y="7733"/>
                      <a:pt x="535" y="6540"/>
                      <a:pt x="559" y="5435"/>
                    </a:cubicBezTo>
                    <a:cubicBezTo>
                      <a:pt x="591" y="4170"/>
                      <a:pt x="1424" y="3628"/>
                      <a:pt x="1680" y="2575"/>
                    </a:cubicBezTo>
                    <a:cubicBezTo>
                      <a:pt x="1859" y="1855"/>
                      <a:pt x="1559" y="1352"/>
                      <a:pt x="1358" y="794"/>
                    </a:cubicBezTo>
                    <a:lnTo>
                      <a:pt x="1358" y="794"/>
                    </a:lnTo>
                    <a:cubicBezTo>
                      <a:pt x="1361" y="801"/>
                      <a:pt x="1362" y="804"/>
                      <a:pt x="1362" y="804"/>
                    </a:cubicBezTo>
                    <a:cubicBezTo>
                      <a:pt x="1363" y="804"/>
                      <a:pt x="1210" y="422"/>
                      <a:pt x="1222" y="58"/>
                    </a:cubicBezTo>
                    <a:cubicBezTo>
                      <a:pt x="1223" y="19"/>
                      <a:pt x="1194" y="0"/>
                      <a:pt x="11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6"/>
              <p:cNvSpPr/>
              <p:nvPr/>
            </p:nvSpPr>
            <p:spPr>
              <a:xfrm>
                <a:off x="4036837" y="1638357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1"/>
                    </a:moveTo>
                    <a:lnTo>
                      <a:pt x="0" y="5"/>
                    </a:lnTo>
                    <a:lnTo>
                      <a:pt x="0" y="1"/>
                    </a:ln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6"/>
              <p:cNvSpPr/>
              <p:nvPr/>
            </p:nvSpPr>
            <p:spPr>
              <a:xfrm>
                <a:off x="3863332" y="1571328"/>
                <a:ext cx="78733" cy="35033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1075" extrusionOk="0">
                    <a:moveTo>
                      <a:pt x="112" y="311"/>
                    </a:moveTo>
                    <a:lnTo>
                      <a:pt x="112" y="311"/>
                    </a:lnTo>
                    <a:cubicBezTo>
                      <a:pt x="112" y="312"/>
                      <a:pt x="113" y="313"/>
                      <a:pt x="113" y="314"/>
                    </a:cubicBezTo>
                    <a:cubicBezTo>
                      <a:pt x="113" y="313"/>
                      <a:pt x="113" y="312"/>
                      <a:pt x="112" y="311"/>
                    </a:cubicBezTo>
                    <a:close/>
                    <a:moveTo>
                      <a:pt x="66" y="1"/>
                    </a:moveTo>
                    <a:cubicBezTo>
                      <a:pt x="41" y="1"/>
                      <a:pt x="19" y="22"/>
                      <a:pt x="18" y="45"/>
                    </a:cubicBezTo>
                    <a:cubicBezTo>
                      <a:pt x="1" y="279"/>
                      <a:pt x="32" y="509"/>
                      <a:pt x="94" y="733"/>
                    </a:cubicBezTo>
                    <a:cubicBezTo>
                      <a:pt x="158" y="964"/>
                      <a:pt x="259" y="1182"/>
                      <a:pt x="369" y="1394"/>
                    </a:cubicBezTo>
                    <a:cubicBezTo>
                      <a:pt x="1231" y="3066"/>
                      <a:pt x="1440" y="3006"/>
                      <a:pt x="814" y="5168"/>
                    </a:cubicBezTo>
                    <a:cubicBezTo>
                      <a:pt x="715" y="5511"/>
                      <a:pt x="630" y="5856"/>
                      <a:pt x="609" y="6212"/>
                    </a:cubicBezTo>
                    <a:cubicBezTo>
                      <a:pt x="495" y="8102"/>
                      <a:pt x="2353" y="8542"/>
                      <a:pt x="1039" y="10887"/>
                    </a:cubicBezTo>
                    <a:cubicBezTo>
                      <a:pt x="982" y="10988"/>
                      <a:pt x="1057" y="11074"/>
                      <a:pt x="1139" y="11074"/>
                    </a:cubicBezTo>
                    <a:cubicBezTo>
                      <a:pt x="1174" y="11074"/>
                      <a:pt x="1211" y="11058"/>
                      <a:pt x="1239" y="11021"/>
                    </a:cubicBezTo>
                    <a:cubicBezTo>
                      <a:pt x="2489" y="9329"/>
                      <a:pt x="1261" y="8161"/>
                      <a:pt x="897" y="7177"/>
                    </a:cubicBezTo>
                    <a:lnTo>
                      <a:pt x="897" y="7177"/>
                    </a:lnTo>
                    <a:cubicBezTo>
                      <a:pt x="897" y="7177"/>
                      <a:pt x="898" y="7178"/>
                      <a:pt x="899" y="7179"/>
                    </a:cubicBezTo>
                    <a:cubicBezTo>
                      <a:pt x="897" y="7173"/>
                      <a:pt x="895" y="7167"/>
                      <a:pt x="893" y="7163"/>
                    </a:cubicBezTo>
                    <a:lnTo>
                      <a:pt x="893" y="7163"/>
                    </a:lnTo>
                    <a:cubicBezTo>
                      <a:pt x="738" y="6708"/>
                      <a:pt x="699" y="6305"/>
                      <a:pt x="806" y="5728"/>
                    </a:cubicBezTo>
                    <a:cubicBezTo>
                      <a:pt x="1158" y="3947"/>
                      <a:pt x="1668" y="3558"/>
                      <a:pt x="803" y="1983"/>
                    </a:cubicBezTo>
                    <a:cubicBezTo>
                      <a:pt x="612" y="1633"/>
                      <a:pt x="400" y="1294"/>
                      <a:pt x="256" y="920"/>
                    </a:cubicBezTo>
                    <a:cubicBezTo>
                      <a:pt x="247" y="900"/>
                      <a:pt x="240" y="877"/>
                      <a:pt x="230" y="857"/>
                    </a:cubicBezTo>
                    <a:lnTo>
                      <a:pt x="230" y="857"/>
                    </a:lnTo>
                    <a:lnTo>
                      <a:pt x="236" y="867"/>
                    </a:lnTo>
                    <a:cubicBezTo>
                      <a:pt x="172" y="683"/>
                      <a:pt x="126" y="498"/>
                      <a:pt x="111" y="304"/>
                    </a:cubicBezTo>
                    <a:lnTo>
                      <a:pt x="111" y="304"/>
                    </a:lnTo>
                    <a:cubicBezTo>
                      <a:pt x="112" y="306"/>
                      <a:pt x="112" y="308"/>
                      <a:pt x="112" y="311"/>
                    </a:cubicBezTo>
                    <a:lnTo>
                      <a:pt x="112" y="311"/>
                    </a:lnTo>
                    <a:cubicBezTo>
                      <a:pt x="107" y="223"/>
                      <a:pt x="106" y="137"/>
                      <a:pt x="113" y="51"/>
                    </a:cubicBezTo>
                    <a:cubicBezTo>
                      <a:pt x="114" y="25"/>
                      <a:pt x="94" y="2"/>
                      <a:pt x="68" y="1"/>
                    </a:cubicBezTo>
                    <a:cubicBezTo>
                      <a:pt x="67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6"/>
              <p:cNvSpPr/>
              <p:nvPr/>
            </p:nvSpPr>
            <p:spPr>
              <a:xfrm>
                <a:off x="3891548" y="1797975"/>
                <a:ext cx="127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4"/>
                      <a:pt x="3" y="5"/>
                      <a:pt x="3" y="5"/>
                    </a:cubicBezTo>
                    <a:lnTo>
                      <a:pt x="3" y="5"/>
                    </a:lnTo>
                    <a:cubicBezTo>
                      <a:pt x="2" y="4"/>
                      <a:pt x="2" y="2"/>
                      <a:pt x="1" y="1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6"/>
                    </a:cubicBezTo>
                    <a:lnTo>
                      <a:pt x="3" y="6"/>
                    </a:ln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3" y="6"/>
                    </a:moveTo>
                    <a:lnTo>
                      <a:pt x="3" y="6"/>
                    </a:lnTo>
                    <a:cubicBezTo>
                      <a:pt x="3" y="6"/>
                      <a:pt x="3" y="7"/>
                      <a:pt x="4" y="10"/>
                    </a:cubicBezTo>
                    <a:cubicBezTo>
                      <a:pt x="4" y="8"/>
                      <a:pt x="4" y="7"/>
                      <a:pt x="3" y="6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6"/>
              <p:cNvSpPr/>
              <p:nvPr/>
            </p:nvSpPr>
            <p:spPr>
              <a:xfrm>
                <a:off x="3825626" y="1762294"/>
                <a:ext cx="39414" cy="154493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4884" extrusionOk="0">
                    <a:moveTo>
                      <a:pt x="48" y="1"/>
                    </a:moveTo>
                    <a:cubicBezTo>
                      <a:pt x="23" y="1"/>
                      <a:pt x="0" y="20"/>
                      <a:pt x="0" y="46"/>
                    </a:cubicBezTo>
                    <a:cubicBezTo>
                      <a:pt x="0" y="101"/>
                      <a:pt x="4" y="157"/>
                      <a:pt x="12" y="213"/>
                    </a:cubicBezTo>
                    <a:cubicBezTo>
                      <a:pt x="22" y="270"/>
                      <a:pt x="37" y="326"/>
                      <a:pt x="57" y="380"/>
                    </a:cubicBezTo>
                    <a:cubicBezTo>
                      <a:pt x="95" y="486"/>
                      <a:pt x="148" y="585"/>
                      <a:pt x="209" y="679"/>
                    </a:cubicBezTo>
                    <a:cubicBezTo>
                      <a:pt x="272" y="777"/>
                      <a:pt x="341" y="867"/>
                      <a:pt x="413" y="959"/>
                    </a:cubicBezTo>
                    <a:cubicBezTo>
                      <a:pt x="487" y="1053"/>
                      <a:pt x="560" y="1146"/>
                      <a:pt x="630" y="1245"/>
                    </a:cubicBezTo>
                    <a:cubicBezTo>
                      <a:pt x="670" y="1306"/>
                      <a:pt x="710" y="1368"/>
                      <a:pt x="745" y="1432"/>
                    </a:cubicBezTo>
                    <a:cubicBezTo>
                      <a:pt x="786" y="1511"/>
                      <a:pt x="819" y="1596"/>
                      <a:pt x="849" y="1680"/>
                    </a:cubicBezTo>
                    <a:lnTo>
                      <a:pt x="844" y="1669"/>
                    </a:lnTo>
                    <a:lnTo>
                      <a:pt x="844" y="1669"/>
                    </a:lnTo>
                    <a:cubicBezTo>
                      <a:pt x="907" y="1851"/>
                      <a:pt x="929" y="1977"/>
                      <a:pt x="944" y="2133"/>
                    </a:cubicBezTo>
                    <a:cubicBezTo>
                      <a:pt x="954" y="2249"/>
                      <a:pt x="954" y="2366"/>
                      <a:pt x="947" y="2482"/>
                    </a:cubicBezTo>
                    <a:cubicBezTo>
                      <a:pt x="939" y="2619"/>
                      <a:pt x="921" y="2756"/>
                      <a:pt x="904" y="2892"/>
                    </a:cubicBezTo>
                    <a:cubicBezTo>
                      <a:pt x="871" y="3132"/>
                      <a:pt x="823" y="3370"/>
                      <a:pt x="796" y="3612"/>
                    </a:cubicBezTo>
                    <a:cubicBezTo>
                      <a:pt x="783" y="3722"/>
                      <a:pt x="778" y="3834"/>
                      <a:pt x="782" y="3945"/>
                    </a:cubicBezTo>
                    <a:cubicBezTo>
                      <a:pt x="783" y="4051"/>
                      <a:pt x="798" y="4154"/>
                      <a:pt x="823" y="4259"/>
                    </a:cubicBezTo>
                    <a:cubicBezTo>
                      <a:pt x="848" y="4366"/>
                      <a:pt x="891" y="4468"/>
                      <a:pt x="941" y="4565"/>
                    </a:cubicBezTo>
                    <a:cubicBezTo>
                      <a:pt x="1000" y="4674"/>
                      <a:pt x="1076" y="4774"/>
                      <a:pt x="1157" y="4868"/>
                    </a:cubicBezTo>
                    <a:cubicBezTo>
                      <a:pt x="1167" y="4878"/>
                      <a:pt x="1180" y="4884"/>
                      <a:pt x="1193" y="4884"/>
                    </a:cubicBezTo>
                    <a:cubicBezTo>
                      <a:pt x="1205" y="4884"/>
                      <a:pt x="1216" y="4879"/>
                      <a:pt x="1226" y="4870"/>
                    </a:cubicBezTo>
                    <a:cubicBezTo>
                      <a:pt x="1243" y="4853"/>
                      <a:pt x="1246" y="4823"/>
                      <a:pt x="1229" y="4803"/>
                    </a:cubicBezTo>
                    <a:cubicBezTo>
                      <a:pt x="1179" y="4752"/>
                      <a:pt x="1136" y="4697"/>
                      <a:pt x="1096" y="4638"/>
                    </a:cubicBezTo>
                    <a:cubicBezTo>
                      <a:pt x="1064" y="4593"/>
                      <a:pt x="1035" y="4545"/>
                      <a:pt x="1011" y="4497"/>
                    </a:cubicBezTo>
                    <a:cubicBezTo>
                      <a:pt x="988" y="4452"/>
                      <a:pt x="968" y="4406"/>
                      <a:pt x="949" y="4358"/>
                    </a:cubicBezTo>
                    <a:cubicBezTo>
                      <a:pt x="931" y="4302"/>
                      <a:pt x="917" y="4246"/>
                      <a:pt x="902" y="4189"/>
                    </a:cubicBezTo>
                    <a:cubicBezTo>
                      <a:pt x="889" y="4132"/>
                      <a:pt x="882" y="4074"/>
                      <a:pt x="878" y="4017"/>
                    </a:cubicBezTo>
                    <a:cubicBezTo>
                      <a:pt x="861" y="3738"/>
                      <a:pt x="909" y="3461"/>
                      <a:pt x="954" y="3187"/>
                    </a:cubicBezTo>
                    <a:cubicBezTo>
                      <a:pt x="981" y="3026"/>
                      <a:pt x="1004" y="2864"/>
                      <a:pt x="1021" y="2704"/>
                    </a:cubicBezTo>
                    <a:cubicBezTo>
                      <a:pt x="1076" y="2240"/>
                      <a:pt x="1050" y="1783"/>
                      <a:pt x="802" y="1345"/>
                    </a:cubicBezTo>
                    <a:cubicBezTo>
                      <a:pt x="676" y="1122"/>
                      <a:pt x="473" y="900"/>
                      <a:pt x="317" y="674"/>
                    </a:cubicBezTo>
                    <a:cubicBezTo>
                      <a:pt x="284" y="628"/>
                      <a:pt x="254" y="578"/>
                      <a:pt x="226" y="529"/>
                    </a:cubicBezTo>
                    <a:cubicBezTo>
                      <a:pt x="196" y="476"/>
                      <a:pt x="169" y="419"/>
                      <a:pt x="148" y="359"/>
                    </a:cubicBezTo>
                    <a:lnTo>
                      <a:pt x="148" y="359"/>
                    </a:lnTo>
                    <a:cubicBezTo>
                      <a:pt x="148" y="359"/>
                      <a:pt x="149" y="360"/>
                      <a:pt x="151" y="360"/>
                    </a:cubicBezTo>
                    <a:cubicBezTo>
                      <a:pt x="136" y="321"/>
                      <a:pt x="125" y="281"/>
                      <a:pt x="115" y="243"/>
                    </a:cubicBezTo>
                    <a:cubicBezTo>
                      <a:pt x="103" y="194"/>
                      <a:pt x="95" y="122"/>
                      <a:pt x="95" y="51"/>
                    </a:cubicBezTo>
                    <a:cubicBezTo>
                      <a:pt x="95" y="26"/>
                      <a:pt x="76" y="3"/>
                      <a:pt x="50" y="1"/>
                    </a:cubicBezTo>
                    <a:cubicBezTo>
                      <a:pt x="49" y="1"/>
                      <a:pt x="49" y="1"/>
                      <a:pt x="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6"/>
              <p:cNvSpPr/>
              <p:nvPr/>
            </p:nvSpPr>
            <p:spPr>
              <a:xfrm>
                <a:off x="3941465" y="1836250"/>
                <a:ext cx="22396" cy="70888"/>
              </a:xfrm>
              <a:custGeom>
                <a:avLst/>
                <a:gdLst/>
                <a:ahLst/>
                <a:cxnLst/>
                <a:rect l="l" t="t" r="r" b="b"/>
                <a:pathLst>
                  <a:path w="708" h="2241" extrusionOk="0">
                    <a:moveTo>
                      <a:pt x="150" y="0"/>
                    </a:moveTo>
                    <a:cubicBezTo>
                      <a:pt x="0" y="0"/>
                      <a:pt x="707" y="1084"/>
                      <a:pt x="495" y="1733"/>
                    </a:cubicBezTo>
                    <a:cubicBezTo>
                      <a:pt x="451" y="1878"/>
                      <a:pt x="350" y="2027"/>
                      <a:pt x="244" y="2136"/>
                    </a:cubicBezTo>
                    <a:cubicBezTo>
                      <a:pt x="217" y="2166"/>
                      <a:pt x="220" y="2200"/>
                      <a:pt x="239" y="2222"/>
                    </a:cubicBezTo>
                    <a:cubicBezTo>
                      <a:pt x="250" y="2235"/>
                      <a:pt x="264" y="2240"/>
                      <a:pt x="278" y="2240"/>
                    </a:cubicBezTo>
                    <a:cubicBezTo>
                      <a:pt x="393" y="2240"/>
                      <a:pt x="586" y="1877"/>
                      <a:pt x="627" y="1748"/>
                    </a:cubicBezTo>
                    <a:cubicBezTo>
                      <a:pt x="667" y="1610"/>
                      <a:pt x="681" y="1427"/>
                      <a:pt x="642" y="1211"/>
                    </a:cubicBezTo>
                    <a:cubicBezTo>
                      <a:pt x="594" y="919"/>
                      <a:pt x="223" y="35"/>
                      <a:pt x="201" y="21"/>
                    </a:cubicBezTo>
                    <a:cubicBezTo>
                      <a:pt x="178" y="7"/>
                      <a:pt x="161" y="0"/>
                      <a:pt x="1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6"/>
              <p:cNvSpPr/>
              <p:nvPr/>
            </p:nvSpPr>
            <p:spPr>
              <a:xfrm>
                <a:off x="3997549" y="1605206"/>
                <a:ext cx="13665" cy="43083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62" extrusionOk="0">
                    <a:moveTo>
                      <a:pt x="47" y="1"/>
                    </a:moveTo>
                    <a:cubicBezTo>
                      <a:pt x="21" y="1"/>
                      <a:pt x="3" y="21"/>
                      <a:pt x="2" y="45"/>
                    </a:cubicBezTo>
                    <a:cubicBezTo>
                      <a:pt x="1" y="68"/>
                      <a:pt x="36" y="110"/>
                      <a:pt x="51" y="131"/>
                    </a:cubicBezTo>
                    <a:lnTo>
                      <a:pt x="49" y="130"/>
                    </a:lnTo>
                    <a:lnTo>
                      <a:pt x="49" y="130"/>
                    </a:lnTo>
                    <a:cubicBezTo>
                      <a:pt x="188" y="342"/>
                      <a:pt x="278" y="545"/>
                      <a:pt x="300" y="803"/>
                    </a:cubicBezTo>
                    <a:lnTo>
                      <a:pt x="300" y="807"/>
                    </a:lnTo>
                    <a:lnTo>
                      <a:pt x="300" y="807"/>
                    </a:lnTo>
                    <a:cubicBezTo>
                      <a:pt x="304" y="924"/>
                      <a:pt x="300" y="993"/>
                      <a:pt x="281" y="1086"/>
                    </a:cubicBezTo>
                    <a:lnTo>
                      <a:pt x="281" y="1085"/>
                    </a:lnTo>
                    <a:cubicBezTo>
                      <a:pt x="264" y="1175"/>
                      <a:pt x="247" y="1221"/>
                      <a:pt x="218" y="1298"/>
                    </a:cubicBezTo>
                    <a:cubicBezTo>
                      <a:pt x="205" y="1333"/>
                      <a:pt x="235" y="1361"/>
                      <a:pt x="265" y="1361"/>
                    </a:cubicBezTo>
                    <a:cubicBezTo>
                      <a:pt x="282" y="1361"/>
                      <a:pt x="300" y="1352"/>
                      <a:pt x="308" y="1328"/>
                    </a:cubicBezTo>
                    <a:cubicBezTo>
                      <a:pt x="432" y="1012"/>
                      <a:pt x="429" y="681"/>
                      <a:pt x="265" y="319"/>
                    </a:cubicBezTo>
                    <a:cubicBezTo>
                      <a:pt x="244" y="269"/>
                      <a:pt x="107" y="2"/>
                      <a:pt x="52" y="1"/>
                    </a:cubicBezTo>
                    <a:cubicBezTo>
                      <a:pt x="50" y="1"/>
                      <a:pt x="49" y="1"/>
                      <a:pt x="4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6"/>
              <p:cNvSpPr/>
              <p:nvPr/>
            </p:nvSpPr>
            <p:spPr>
              <a:xfrm>
                <a:off x="4007007" y="1630576"/>
                <a:ext cx="95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1"/>
                    </a:moveTo>
                    <a:lnTo>
                      <a:pt x="1" y="8"/>
                    </a:lnTo>
                    <a:cubicBezTo>
                      <a:pt x="1" y="4"/>
                      <a:pt x="2" y="8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6"/>
              <p:cNvSpPr/>
              <p:nvPr/>
            </p:nvSpPr>
            <p:spPr>
              <a:xfrm>
                <a:off x="3922422" y="1601411"/>
                <a:ext cx="11198" cy="3153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7" extrusionOk="0">
                    <a:moveTo>
                      <a:pt x="52" y="1"/>
                    </a:moveTo>
                    <a:cubicBezTo>
                      <a:pt x="43" y="1"/>
                      <a:pt x="34" y="2"/>
                      <a:pt x="27" y="6"/>
                    </a:cubicBezTo>
                    <a:cubicBezTo>
                      <a:pt x="16" y="11"/>
                      <a:pt x="7" y="22"/>
                      <a:pt x="4" y="32"/>
                    </a:cubicBezTo>
                    <a:cubicBezTo>
                      <a:pt x="0" y="44"/>
                      <a:pt x="0" y="59"/>
                      <a:pt x="6" y="68"/>
                    </a:cubicBezTo>
                    <a:cubicBezTo>
                      <a:pt x="42" y="122"/>
                      <a:pt x="73" y="175"/>
                      <a:pt x="102" y="233"/>
                    </a:cubicBezTo>
                    <a:cubicBezTo>
                      <a:pt x="129" y="288"/>
                      <a:pt x="152" y="344"/>
                      <a:pt x="173" y="400"/>
                    </a:cubicBezTo>
                    <a:cubicBezTo>
                      <a:pt x="195" y="460"/>
                      <a:pt x="212" y="519"/>
                      <a:pt x="226" y="580"/>
                    </a:cubicBezTo>
                    <a:cubicBezTo>
                      <a:pt x="238" y="641"/>
                      <a:pt x="246" y="704"/>
                      <a:pt x="252" y="767"/>
                    </a:cubicBezTo>
                    <a:cubicBezTo>
                      <a:pt x="255" y="795"/>
                      <a:pt x="255" y="822"/>
                      <a:pt x="256" y="851"/>
                    </a:cubicBezTo>
                    <a:cubicBezTo>
                      <a:pt x="256" y="883"/>
                      <a:pt x="254" y="916"/>
                      <a:pt x="252" y="947"/>
                    </a:cubicBezTo>
                    <a:cubicBezTo>
                      <a:pt x="251" y="979"/>
                      <a:pt x="276" y="997"/>
                      <a:pt x="301" y="997"/>
                    </a:cubicBezTo>
                    <a:cubicBezTo>
                      <a:pt x="324" y="997"/>
                      <a:pt x="346" y="983"/>
                      <a:pt x="348" y="953"/>
                    </a:cubicBezTo>
                    <a:cubicBezTo>
                      <a:pt x="354" y="838"/>
                      <a:pt x="349" y="787"/>
                      <a:pt x="344" y="717"/>
                    </a:cubicBezTo>
                    <a:cubicBezTo>
                      <a:pt x="337" y="632"/>
                      <a:pt x="319" y="550"/>
                      <a:pt x="298" y="467"/>
                    </a:cubicBezTo>
                    <a:cubicBezTo>
                      <a:pt x="276" y="393"/>
                      <a:pt x="246" y="318"/>
                      <a:pt x="216" y="247"/>
                    </a:cubicBezTo>
                    <a:cubicBezTo>
                      <a:pt x="183" y="168"/>
                      <a:pt x="138" y="97"/>
                      <a:pt x="92" y="25"/>
                    </a:cubicBezTo>
                    <a:cubicBezTo>
                      <a:pt x="85" y="15"/>
                      <a:pt x="77" y="8"/>
                      <a:pt x="65" y="2"/>
                    </a:cubicBezTo>
                    <a:cubicBezTo>
                      <a:pt x="62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6"/>
              <p:cNvSpPr/>
              <p:nvPr/>
            </p:nvSpPr>
            <p:spPr>
              <a:xfrm>
                <a:off x="4001187" y="1876424"/>
                <a:ext cx="1392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4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27" y="47"/>
                      <a:pt x="17" y="87"/>
                      <a:pt x="0" y="147"/>
                    </a:cubicBezTo>
                    <a:cubicBezTo>
                      <a:pt x="30" y="57"/>
                      <a:pt x="36" y="28"/>
                      <a:pt x="4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6"/>
              <p:cNvSpPr/>
              <p:nvPr/>
            </p:nvSpPr>
            <p:spPr>
              <a:xfrm>
                <a:off x="3978253" y="1932729"/>
                <a:ext cx="175149" cy="22301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705" extrusionOk="0">
                    <a:moveTo>
                      <a:pt x="62" y="1"/>
                    </a:moveTo>
                    <a:cubicBezTo>
                      <a:pt x="32" y="1"/>
                      <a:pt x="0" y="29"/>
                      <a:pt x="18" y="71"/>
                    </a:cubicBezTo>
                    <a:cubicBezTo>
                      <a:pt x="93" y="260"/>
                      <a:pt x="196" y="348"/>
                      <a:pt x="306" y="348"/>
                    </a:cubicBezTo>
                    <a:cubicBezTo>
                      <a:pt x="399" y="348"/>
                      <a:pt x="496" y="287"/>
                      <a:pt x="588" y="173"/>
                    </a:cubicBezTo>
                    <a:cubicBezTo>
                      <a:pt x="656" y="363"/>
                      <a:pt x="796" y="456"/>
                      <a:pt x="943" y="456"/>
                    </a:cubicBezTo>
                    <a:cubicBezTo>
                      <a:pt x="1072" y="456"/>
                      <a:pt x="1206" y="385"/>
                      <a:pt x="1304" y="244"/>
                    </a:cubicBezTo>
                    <a:cubicBezTo>
                      <a:pt x="1388" y="435"/>
                      <a:pt x="1555" y="550"/>
                      <a:pt x="1726" y="550"/>
                    </a:cubicBezTo>
                    <a:cubicBezTo>
                      <a:pt x="1853" y="550"/>
                      <a:pt x="1981" y="486"/>
                      <a:pt x="2080" y="343"/>
                    </a:cubicBezTo>
                    <a:cubicBezTo>
                      <a:pt x="2173" y="535"/>
                      <a:pt x="2347" y="644"/>
                      <a:pt x="2519" y="644"/>
                    </a:cubicBezTo>
                    <a:cubicBezTo>
                      <a:pt x="2664" y="644"/>
                      <a:pt x="2807" y="568"/>
                      <a:pt x="2902" y="402"/>
                    </a:cubicBezTo>
                    <a:cubicBezTo>
                      <a:pt x="3011" y="592"/>
                      <a:pt x="3180" y="690"/>
                      <a:pt x="3347" y="690"/>
                    </a:cubicBezTo>
                    <a:cubicBezTo>
                      <a:pt x="3498" y="690"/>
                      <a:pt x="3648" y="609"/>
                      <a:pt x="3749" y="445"/>
                    </a:cubicBezTo>
                    <a:cubicBezTo>
                      <a:pt x="3866" y="624"/>
                      <a:pt x="4024" y="704"/>
                      <a:pt x="4178" y="704"/>
                    </a:cubicBezTo>
                    <a:cubicBezTo>
                      <a:pt x="4364" y="704"/>
                      <a:pt x="4545" y="588"/>
                      <a:pt x="4648" y="387"/>
                    </a:cubicBezTo>
                    <a:cubicBezTo>
                      <a:pt x="4741" y="516"/>
                      <a:pt x="4844" y="565"/>
                      <a:pt x="4944" y="565"/>
                    </a:cubicBezTo>
                    <a:cubicBezTo>
                      <a:pt x="5257" y="565"/>
                      <a:pt x="5537" y="86"/>
                      <a:pt x="5336" y="75"/>
                    </a:cubicBezTo>
                    <a:cubicBezTo>
                      <a:pt x="5334" y="75"/>
                      <a:pt x="5333" y="75"/>
                      <a:pt x="5332" y="75"/>
                    </a:cubicBezTo>
                    <a:cubicBezTo>
                      <a:pt x="5261" y="75"/>
                      <a:pt x="5254" y="151"/>
                      <a:pt x="5224" y="217"/>
                    </a:cubicBezTo>
                    <a:cubicBezTo>
                      <a:pt x="5167" y="323"/>
                      <a:pt x="5095" y="409"/>
                      <a:pt x="4975" y="423"/>
                    </a:cubicBezTo>
                    <a:cubicBezTo>
                      <a:pt x="4974" y="423"/>
                      <a:pt x="4973" y="423"/>
                      <a:pt x="4972" y="423"/>
                    </a:cubicBezTo>
                    <a:cubicBezTo>
                      <a:pt x="4755" y="423"/>
                      <a:pt x="4718" y="151"/>
                      <a:pt x="4644" y="151"/>
                    </a:cubicBezTo>
                    <a:cubicBezTo>
                      <a:pt x="4615" y="151"/>
                      <a:pt x="4581" y="192"/>
                      <a:pt x="4529" y="306"/>
                    </a:cubicBezTo>
                    <a:lnTo>
                      <a:pt x="4529" y="306"/>
                    </a:lnTo>
                    <a:cubicBezTo>
                      <a:pt x="4529" y="305"/>
                      <a:pt x="4529" y="304"/>
                      <a:pt x="4530" y="303"/>
                    </a:cubicBezTo>
                    <a:lnTo>
                      <a:pt x="4530" y="303"/>
                    </a:lnTo>
                    <a:cubicBezTo>
                      <a:pt x="4525" y="312"/>
                      <a:pt x="4521" y="320"/>
                      <a:pt x="4521" y="320"/>
                    </a:cubicBezTo>
                    <a:cubicBezTo>
                      <a:pt x="4522" y="320"/>
                      <a:pt x="4523" y="318"/>
                      <a:pt x="4527" y="311"/>
                    </a:cubicBezTo>
                    <a:lnTo>
                      <a:pt x="4527" y="311"/>
                    </a:lnTo>
                    <a:cubicBezTo>
                      <a:pt x="4436" y="476"/>
                      <a:pt x="4308" y="558"/>
                      <a:pt x="4182" y="558"/>
                    </a:cubicBezTo>
                    <a:cubicBezTo>
                      <a:pt x="4041" y="558"/>
                      <a:pt x="3900" y="457"/>
                      <a:pt x="3812" y="254"/>
                    </a:cubicBezTo>
                    <a:cubicBezTo>
                      <a:pt x="3802" y="230"/>
                      <a:pt x="3777" y="216"/>
                      <a:pt x="3751" y="216"/>
                    </a:cubicBezTo>
                    <a:cubicBezTo>
                      <a:pt x="3724" y="216"/>
                      <a:pt x="3696" y="231"/>
                      <a:pt x="3683" y="264"/>
                    </a:cubicBezTo>
                    <a:cubicBezTo>
                      <a:pt x="3601" y="462"/>
                      <a:pt x="3473" y="554"/>
                      <a:pt x="3344" y="554"/>
                    </a:cubicBezTo>
                    <a:cubicBezTo>
                      <a:pt x="3195" y="554"/>
                      <a:pt x="3045" y="433"/>
                      <a:pt x="2960" y="214"/>
                    </a:cubicBezTo>
                    <a:cubicBezTo>
                      <a:pt x="2951" y="191"/>
                      <a:pt x="2928" y="178"/>
                      <a:pt x="2903" y="178"/>
                    </a:cubicBezTo>
                    <a:cubicBezTo>
                      <a:pt x="2877" y="178"/>
                      <a:pt x="2850" y="192"/>
                      <a:pt x="2840" y="223"/>
                    </a:cubicBezTo>
                    <a:cubicBezTo>
                      <a:pt x="2772" y="426"/>
                      <a:pt x="2647" y="516"/>
                      <a:pt x="2521" y="516"/>
                    </a:cubicBezTo>
                    <a:cubicBezTo>
                      <a:pt x="2368" y="516"/>
                      <a:pt x="2215" y="385"/>
                      <a:pt x="2158" y="167"/>
                    </a:cubicBezTo>
                    <a:cubicBezTo>
                      <a:pt x="2149" y="133"/>
                      <a:pt x="2121" y="115"/>
                      <a:pt x="2093" y="115"/>
                    </a:cubicBezTo>
                    <a:cubicBezTo>
                      <a:pt x="2069" y="115"/>
                      <a:pt x="2044" y="129"/>
                      <a:pt x="2031" y="160"/>
                    </a:cubicBezTo>
                    <a:cubicBezTo>
                      <a:pt x="1963" y="331"/>
                      <a:pt x="1845" y="419"/>
                      <a:pt x="1723" y="419"/>
                    </a:cubicBezTo>
                    <a:cubicBezTo>
                      <a:pt x="1596" y="419"/>
                      <a:pt x="1465" y="321"/>
                      <a:pt x="1388" y="117"/>
                    </a:cubicBezTo>
                    <a:lnTo>
                      <a:pt x="1388" y="118"/>
                    </a:lnTo>
                    <a:cubicBezTo>
                      <a:pt x="1385" y="107"/>
                      <a:pt x="1379" y="94"/>
                      <a:pt x="1377" y="81"/>
                    </a:cubicBezTo>
                    <a:cubicBezTo>
                      <a:pt x="1367" y="49"/>
                      <a:pt x="1342" y="33"/>
                      <a:pt x="1317" y="33"/>
                    </a:cubicBezTo>
                    <a:cubicBezTo>
                      <a:pt x="1294" y="33"/>
                      <a:pt x="1271" y="47"/>
                      <a:pt x="1259" y="74"/>
                    </a:cubicBezTo>
                    <a:cubicBezTo>
                      <a:pt x="1183" y="252"/>
                      <a:pt x="1058" y="342"/>
                      <a:pt x="942" y="342"/>
                    </a:cubicBezTo>
                    <a:cubicBezTo>
                      <a:pt x="819" y="342"/>
                      <a:pt x="704" y="242"/>
                      <a:pt x="662" y="42"/>
                    </a:cubicBezTo>
                    <a:cubicBezTo>
                      <a:pt x="657" y="18"/>
                      <a:pt x="634" y="2"/>
                      <a:pt x="611" y="2"/>
                    </a:cubicBezTo>
                    <a:cubicBezTo>
                      <a:pt x="595" y="2"/>
                      <a:pt x="580" y="9"/>
                      <a:pt x="570" y="25"/>
                    </a:cubicBezTo>
                    <a:cubicBezTo>
                      <a:pt x="500" y="135"/>
                      <a:pt x="409" y="249"/>
                      <a:pt x="309" y="249"/>
                    </a:cubicBezTo>
                    <a:cubicBezTo>
                      <a:pt x="280" y="249"/>
                      <a:pt x="249" y="239"/>
                      <a:pt x="218" y="216"/>
                    </a:cubicBezTo>
                    <a:cubicBezTo>
                      <a:pt x="177" y="178"/>
                      <a:pt x="145" y="137"/>
                      <a:pt x="102" y="28"/>
                    </a:cubicBezTo>
                    <a:cubicBezTo>
                      <a:pt x="95" y="9"/>
                      <a:pt x="79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6"/>
              <p:cNvSpPr/>
              <p:nvPr/>
            </p:nvSpPr>
            <p:spPr>
              <a:xfrm>
                <a:off x="4121390" y="1942536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6"/>
              <p:cNvSpPr/>
              <p:nvPr/>
            </p:nvSpPr>
            <p:spPr>
              <a:xfrm>
                <a:off x="3973318" y="1974010"/>
                <a:ext cx="85028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918" extrusionOk="0">
                    <a:moveTo>
                      <a:pt x="68" y="1"/>
                    </a:moveTo>
                    <a:cubicBezTo>
                      <a:pt x="49" y="1"/>
                      <a:pt x="30" y="12"/>
                      <a:pt x="25" y="33"/>
                    </a:cubicBezTo>
                    <a:cubicBezTo>
                      <a:pt x="3" y="129"/>
                      <a:pt x="2" y="165"/>
                      <a:pt x="1" y="226"/>
                    </a:cubicBezTo>
                    <a:cubicBezTo>
                      <a:pt x="1" y="278"/>
                      <a:pt x="9" y="330"/>
                      <a:pt x="25" y="380"/>
                    </a:cubicBezTo>
                    <a:cubicBezTo>
                      <a:pt x="65" y="500"/>
                      <a:pt x="159" y="579"/>
                      <a:pt x="304" y="584"/>
                    </a:cubicBezTo>
                    <a:cubicBezTo>
                      <a:pt x="308" y="585"/>
                      <a:pt x="312" y="585"/>
                      <a:pt x="315" y="585"/>
                    </a:cubicBezTo>
                    <a:cubicBezTo>
                      <a:pt x="433" y="585"/>
                      <a:pt x="561" y="520"/>
                      <a:pt x="658" y="444"/>
                    </a:cubicBezTo>
                    <a:cubicBezTo>
                      <a:pt x="693" y="702"/>
                      <a:pt x="863" y="838"/>
                      <a:pt x="1074" y="838"/>
                    </a:cubicBezTo>
                    <a:cubicBezTo>
                      <a:pt x="1221" y="838"/>
                      <a:pt x="1389" y="772"/>
                      <a:pt x="1546" y="637"/>
                    </a:cubicBezTo>
                    <a:cubicBezTo>
                      <a:pt x="1652" y="843"/>
                      <a:pt x="1802" y="917"/>
                      <a:pt x="1955" y="917"/>
                    </a:cubicBezTo>
                    <a:cubicBezTo>
                      <a:pt x="2313" y="917"/>
                      <a:pt x="2688" y="510"/>
                      <a:pt x="2559" y="427"/>
                    </a:cubicBezTo>
                    <a:cubicBezTo>
                      <a:pt x="2547" y="419"/>
                      <a:pt x="2536" y="415"/>
                      <a:pt x="2526" y="415"/>
                    </a:cubicBezTo>
                    <a:cubicBezTo>
                      <a:pt x="2476" y="415"/>
                      <a:pt x="2441" y="496"/>
                      <a:pt x="2399" y="550"/>
                    </a:cubicBezTo>
                    <a:cubicBezTo>
                      <a:pt x="2272" y="699"/>
                      <a:pt x="2121" y="783"/>
                      <a:pt x="1982" y="783"/>
                    </a:cubicBezTo>
                    <a:cubicBezTo>
                      <a:pt x="1839" y="783"/>
                      <a:pt x="1708" y="695"/>
                      <a:pt x="1627" y="498"/>
                    </a:cubicBezTo>
                    <a:cubicBezTo>
                      <a:pt x="1618" y="475"/>
                      <a:pt x="1592" y="462"/>
                      <a:pt x="1568" y="462"/>
                    </a:cubicBezTo>
                    <a:cubicBezTo>
                      <a:pt x="1552" y="462"/>
                      <a:pt x="1537" y="467"/>
                      <a:pt x="1525" y="478"/>
                    </a:cubicBezTo>
                    <a:cubicBezTo>
                      <a:pt x="1404" y="606"/>
                      <a:pt x="1240" y="714"/>
                      <a:pt x="1067" y="714"/>
                    </a:cubicBezTo>
                    <a:cubicBezTo>
                      <a:pt x="1046" y="714"/>
                      <a:pt x="1025" y="712"/>
                      <a:pt x="1004" y="709"/>
                    </a:cubicBezTo>
                    <a:cubicBezTo>
                      <a:pt x="893" y="685"/>
                      <a:pt x="834" y="620"/>
                      <a:pt x="792" y="513"/>
                    </a:cubicBezTo>
                    <a:cubicBezTo>
                      <a:pt x="764" y="424"/>
                      <a:pt x="761" y="357"/>
                      <a:pt x="760" y="357"/>
                    </a:cubicBezTo>
                    <a:cubicBezTo>
                      <a:pt x="760" y="357"/>
                      <a:pt x="760" y="359"/>
                      <a:pt x="759" y="364"/>
                    </a:cubicBezTo>
                    <a:cubicBezTo>
                      <a:pt x="759" y="334"/>
                      <a:pt x="759" y="305"/>
                      <a:pt x="734" y="288"/>
                    </a:cubicBezTo>
                    <a:cubicBezTo>
                      <a:pt x="726" y="283"/>
                      <a:pt x="716" y="280"/>
                      <a:pt x="705" y="280"/>
                    </a:cubicBezTo>
                    <a:cubicBezTo>
                      <a:pt x="692" y="280"/>
                      <a:pt x="679" y="284"/>
                      <a:pt x="669" y="294"/>
                    </a:cubicBezTo>
                    <a:cubicBezTo>
                      <a:pt x="631" y="334"/>
                      <a:pt x="590" y="370"/>
                      <a:pt x="546" y="401"/>
                    </a:cubicBezTo>
                    <a:cubicBezTo>
                      <a:pt x="460" y="457"/>
                      <a:pt x="404" y="473"/>
                      <a:pt x="344" y="481"/>
                    </a:cubicBezTo>
                    <a:cubicBezTo>
                      <a:pt x="332" y="483"/>
                      <a:pt x="320" y="483"/>
                      <a:pt x="309" y="483"/>
                    </a:cubicBezTo>
                    <a:cubicBezTo>
                      <a:pt x="272" y="483"/>
                      <a:pt x="242" y="475"/>
                      <a:pt x="210" y="460"/>
                    </a:cubicBezTo>
                    <a:cubicBezTo>
                      <a:pt x="180" y="444"/>
                      <a:pt x="165" y="428"/>
                      <a:pt x="144" y="401"/>
                    </a:cubicBezTo>
                    <a:cubicBezTo>
                      <a:pt x="121" y="365"/>
                      <a:pt x="105" y="334"/>
                      <a:pt x="96" y="251"/>
                    </a:cubicBezTo>
                    <a:cubicBezTo>
                      <a:pt x="95" y="178"/>
                      <a:pt x="105" y="98"/>
                      <a:pt x="115" y="63"/>
                    </a:cubicBezTo>
                    <a:cubicBezTo>
                      <a:pt x="122" y="21"/>
                      <a:pt x="95" y="1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6"/>
              <p:cNvSpPr/>
              <p:nvPr/>
            </p:nvSpPr>
            <p:spPr>
              <a:xfrm>
                <a:off x="4088777" y="1988466"/>
                <a:ext cx="59026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30" extrusionOk="0">
                    <a:moveTo>
                      <a:pt x="56" y="0"/>
                    </a:moveTo>
                    <a:cubicBezTo>
                      <a:pt x="28" y="0"/>
                      <a:pt x="0" y="24"/>
                      <a:pt x="9" y="57"/>
                    </a:cubicBezTo>
                    <a:cubicBezTo>
                      <a:pt x="80" y="314"/>
                      <a:pt x="233" y="430"/>
                      <a:pt x="398" y="430"/>
                    </a:cubicBezTo>
                    <a:cubicBezTo>
                      <a:pt x="538" y="430"/>
                      <a:pt x="687" y="346"/>
                      <a:pt x="804" y="195"/>
                    </a:cubicBezTo>
                    <a:cubicBezTo>
                      <a:pt x="930" y="328"/>
                      <a:pt x="1120" y="425"/>
                      <a:pt x="1318" y="425"/>
                    </a:cubicBezTo>
                    <a:cubicBezTo>
                      <a:pt x="1491" y="425"/>
                      <a:pt x="1669" y="351"/>
                      <a:pt x="1816" y="162"/>
                    </a:cubicBezTo>
                    <a:cubicBezTo>
                      <a:pt x="1866" y="99"/>
                      <a:pt x="1807" y="14"/>
                      <a:pt x="1736" y="14"/>
                    </a:cubicBezTo>
                    <a:cubicBezTo>
                      <a:pt x="1709" y="14"/>
                      <a:pt x="1679" y="27"/>
                      <a:pt x="1654" y="59"/>
                    </a:cubicBezTo>
                    <a:cubicBezTo>
                      <a:pt x="1555" y="185"/>
                      <a:pt x="1438" y="238"/>
                      <a:pt x="1315" y="238"/>
                    </a:cubicBezTo>
                    <a:cubicBezTo>
                      <a:pt x="1168" y="238"/>
                      <a:pt x="1012" y="162"/>
                      <a:pt x="867" y="41"/>
                    </a:cubicBezTo>
                    <a:cubicBezTo>
                      <a:pt x="840" y="16"/>
                      <a:pt x="816" y="3"/>
                      <a:pt x="795" y="3"/>
                    </a:cubicBezTo>
                    <a:cubicBezTo>
                      <a:pt x="767" y="3"/>
                      <a:pt x="743" y="25"/>
                      <a:pt x="726" y="63"/>
                    </a:cubicBezTo>
                    <a:cubicBezTo>
                      <a:pt x="655" y="196"/>
                      <a:pt x="549" y="308"/>
                      <a:pt x="398" y="322"/>
                    </a:cubicBezTo>
                    <a:cubicBezTo>
                      <a:pt x="313" y="322"/>
                      <a:pt x="248" y="296"/>
                      <a:pt x="178" y="208"/>
                    </a:cubicBezTo>
                    <a:cubicBezTo>
                      <a:pt x="146" y="159"/>
                      <a:pt x="119" y="103"/>
                      <a:pt x="102" y="37"/>
                    </a:cubicBezTo>
                    <a:cubicBezTo>
                      <a:pt x="94" y="11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6"/>
              <p:cNvSpPr/>
              <p:nvPr/>
            </p:nvSpPr>
            <p:spPr>
              <a:xfrm>
                <a:off x="3975090" y="2031201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1"/>
                    </a:moveTo>
                    <a:cubicBezTo>
                      <a:pt x="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6"/>
              <p:cNvSpPr/>
              <p:nvPr/>
            </p:nvSpPr>
            <p:spPr>
              <a:xfrm>
                <a:off x="3948012" y="2021554"/>
                <a:ext cx="48524" cy="299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946" extrusionOk="0">
                    <a:moveTo>
                      <a:pt x="290" y="0"/>
                    </a:moveTo>
                    <a:cubicBezTo>
                      <a:pt x="275" y="0"/>
                      <a:pt x="260" y="9"/>
                      <a:pt x="252" y="22"/>
                    </a:cubicBezTo>
                    <a:cubicBezTo>
                      <a:pt x="0" y="410"/>
                      <a:pt x="168" y="623"/>
                      <a:pt x="428" y="623"/>
                    </a:cubicBezTo>
                    <a:cubicBezTo>
                      <a:pt x="552" y="623"/>
                      <a:pt x="697" y="574"/>
                      <a:pt x="828" y="473"/>
                    </a:cubicBezTo>
                    <a:lnTo>
                      <a:pt x="828" y="473"/>
                    </a:lnTo>
                    <a:cubicBezTo>
                      <a:pt x="821" y="529"/>
                      <a:pt x="822" y="579"/>
                      <a:pt x="828" y="635"/>
                    </a:cubicBezTo>
                    <a:cubicBezTo>
                      <a:pt x="843" y="802"/>
                      <a:pt x="949" y="917"/>
                      <a:pt x="1073" y="940"/>
                    </a:cubicBezTo>
                    <a:cubicBezTo>
                      <a:pt x="1090" y="944"/>
                      <a:pt x="1109" y="946"/>
                      <a:pt x="1131" y="946"/>
                    </a:cubicBezTo>
                    <a:cubicBezTo>
                      <a:pt x="1174" y="946"/>
                      <a:pt x="1224" y="937"/>
                      <a:pt x="1279" y="917"/>
                    </a:cubicBezTo>
                    <a:cubicBezTo>
                      <a:pt x="1368" y="881"/>
                      <a:pt x="1534" y="802"/>
                      <a:pt x="1466" y="732"/>
                    </a:cubicBezTo>
                    <a:cubicBezTo>
                      <a:pt x="1455" y="719"/>
                      <a:pt x="1442" y="714"/>
                      <a:pt x="1429" y="714"/>
                    </a:cubicBezTo>
                    <a:cubicBezTo>
                      <a:pt x="1389" y="714"/>
                      <a:pt x="1341" y="757"/>
                      <a:pt x="1296" y="782"/>
                    </a:cubicBezTo>
                    <a:cubicBezTo>
                      <a:pt x="1247" y="810"/>
                      <a:pt x="1196" y="825"/>
                      <a:pt x="1147" y="831"/>
                    </a:cubicBezTo>
                    <a:cubicBezTo>
                      <a:pt x="1142" y="831"/>
                      <a:pt x="1137" y="831"/>
                      <a:pt x="1133" y="831"/>
                    </a:cubicBezTo>
                    <a:cubicBezTo>
                      <a:pt x="1093" y="831"/>
                      <a:pt x="1077" y="826"/>
                      <a:pt x="1048" y="815"/>
                    </a:cubicBezTo>
                    <a:cubicBezTo>
                      <a:pt x="1022" y="798"/>
                      <a:pt x="1008" y="788"/>
                      <a:pt x="981" y="754"/>
                    </a:cubicBezTo>
                    <a:cubicBezTo>
                      <a:pt x="915" y="644"/>
                      <a:pt x="925" y="516"/>
                      <a:pt x="948" y="390"/>
                    </a:cubicBezTo>
                    <a:cubicBezTo>
                      <a:pt x="959" y="346"/>
                      <a:pt x="980" y="303"/>
                      <a:pt x="941" y="280"/>
                    </a:cubicBezTo>
                    <a:cubicBezTo>
                      <a:pt x="933" y="274"/>
                      <a:pt x="924" y="271"/>
                      <a:pt x="914" y="271"/>
                    </a:cubicBezTo>
                    <a:cubicBezTo>
                      <a:pt x="900" y="271"/>
                      <a:pt x="884" y="278"/>
                      <a:pt x="869" y="294"/>
                    </a:cubicBezTo>
                    <a:cubicBezTo>
                      <a:pt x="866" y="297"/>
                      <a:pt x="864" y="301"/>
                      <a:pt x="861" y="304"/>
                    </a:cubicBezTo>
                    <a:cubicBezTo>
                      <a:pt x="861" y="304"/>
                      <a:pt x="861" y="304"/>
                      <a:pt x="862" y="304"/>
                    </a:cubicBezTo>
                    <a:lnTo>
                      <a:pt x="862" y="304"/>
                    </a:lnTo>
                    <a:cubicBezTo>
                      <a:pt x="861" y="304"/>
                      <a:pt x="859" y="306"/>
                      <a:pt x="855" y="310"/>
                    </a:cubicBezTo>
                    <a:cubicBezTo>
                      <a:pt x="855" y="310"/>
                      <a:pt x="802" y="370"/>
                      <a:pt x="729" y="422"/>
                    </a:cubicBezTo>
                    <a:cubicBezTo>
                      <a:pt x="624" y="489"/>
                      <a:pt x="512" y="525"/>
                      <a:pt x="421" y="525"/>
                    </a:cubicBezTo>
                    <a:cubicBezTo>
                      <a:pt x="238" y="525"/>
                      <a:pt x="135" y="384"/>
                      <a:pt x="331" y="74"/>
                    </a:cubicBezTo>
                    <a:cubicBezTo>
                      <a:pt x="351" y="44"/>
                      <a:pt x="331" y="2"/>
                      <a:pt x="294" y="1"/>
                    </a:cubicBezTo>
                    <a:cubicBezTo>
                      <a:pt x="292" y="1"/>
                      <a:pt x="291" y="0"/>
                      <a:pt x="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6"/>
              <p:cNvSpPr/>
              <p:nvPr/>
            </p:nvSpPr>
            <p:spPr>
              <a:xfrm>
                <a:off x="4032756" y="2038382"/>
                <a:ext cx="71806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606" extrusionOk="0">
                    <a:moveTo>
                      <a:pt x="48" y="1"/>
                    </a:moveTo>
                    <a:cubicBezTo>
                      <a:pt x="24" y="1"/>
                      <a:pt x="1" y="17"/>
                      <a:pt x="2" y="44"/>
                    </a:cubicBezTo>
                    <a:cubicBezTo>
                      <a:pt x="6" y="144"/>
                      <a:pt x="19" y="248"/>
                      <a:pt x="76" y="335"/>
                    </a:cubicBezTo>
                    <a:cubicBezTo>
                      <a:pt x="115" y="398"/>
                      <a:pt x="178" y="438"/>
                      <a:pt x="249" y="452"/>
                    </a:cubicBezTo>
                    <a:cubicBezTo>
                      <a:pt x="269" y="457"/>
                      <a:pt x="290" y="459"/>
                      <a:pt x="310" y="459"/>
                    </a:cubicBezTo>
                    <a:cubicBezTo>
                      <a:pt x="368" y="459"/>
                      <a:pt x="426" y="442"/>
                      <a:pt x="481" y="421"/>
                    </a:cubicBezTo>
                    <a:cubicBezTo>
                      <a:pt x="530" y="402"/>
                      <a:pt x="573" y="376"/>
                      <a:pt x="617" y="349"/>
                    </a:cubicBezTo>
                    <a:cubicBezTo>
                      <a:pt x="650" y="328"/>
                      <a:pt x="679" y="306"/>
                      <a:pt x="707" y="281"/>
                    </a:cubicBezTo>
                    <a:cubicBezTo>
                      <a:pt x="718" y="305"/>
                      <a:pt x="729" y="328"/>
                      <a:pt x="742" y="349"/>
                    </a:cubicBezTo>
                    <a:cubicBezTo>
                      <a:pt x="818" y="495"/>
                      <a:pt x="950" y="593"/>
                      <a:pt x="1105" y="593"/>
                    </a:cubicBezTo>
                    <a:cubicBezTo>
                      <a:pt x="1216" y="593"/>
                      <a:pt x="1338" y="544"/>
                      <a:pt x="1462" y="427"/>
                    </a:cubicBezTo>
                    <a:cubicBezTo>
                      <a:pt x="1482" y="448"/>
                      <a:pt x="1502" y="467"/>
                      <a:pt x="1524" y="485"/>
                    </a:cubicBezTo>
                    <a:cubicBezTo>
                      <a:pt x="1559" y="515"/>
                      <a:pt x="1597" y="543"/>
                      <a:pt x="1640" y="563"/>
                    </a:cubicBezTo>
                    <a:cubicBezTo>
                      <a:pt x="1691" y="587"/>
                      <a:pt x="1747" y="604"/>
                      <a:pt x="1813" y="606"/>
                    </a:cubicBezTo>
                    <a:cubicBezTo>
                      <a:pt x="1817" y="606"/>
                      <a:pt x="1822" y="606"/>
                      <a:pt x="1826" y="606"/>
                    </a:cubicBezTo>
                    <a:cubicBezTo>
                      <a:pt x="1885" y="606"/>
                      <a:pt x="1937" y="588"/>
                      <a:pt x="1983" y="565"/>
                    </a:cubicBezTo>
                    <a:cubicBezTo>
                      <a:pt x="2062" y="530"/>
                      <a:pt x="2126" y="457"/>
                      <a:pt x="2175" y="385"/>
                    </a:cubicBezTo>
                    <a:cubicBezTo>
                      <a:pt x="2205" y="341"/>
                      <a:pt x="2227" y="291"/>
                      <a:pt x="2248" y="242"/>
                    </a:cubicBezTo>
                    <a:cubicBezTo>
                      <a:pt x="2269" y="186"/>
                      <a:pt x="2219" y="141"/>
                      <a:pt x="2169" y="141"/>
                    </a:cubicBezTo>
                    <a:cubicBezTo>
                      <a:pt x="2140" y="141"/>
                      <a:pt x="2112" y="156"/>
                      <a:pt x="2096" y="193"/>
                    </a:cubicBezTo>
                    <a:cubicBezTo>
                      <a:pt x="2075" y="250"/>
                      <a:pt x="2039" y="312"/>
                      <a:pt x="2003" y="358"/>
                    </a:cubicBezTo>
                    <a:cubicBezTo>
                      <a:pt x="1958" y="408"/>
                      <a:pt x="1925" y="429"/>
                      <a:pt x="1882" y="448"/>
                    </a:cubicBezTo>
                    <a:cubicBezTo>
                      <a:pt x="1850" y="457"/>
                      <a:pt x="1832" y="461"/>
                      <a:pt x="1809" y="461"/>
                    </a:cubicBezTo>
                    <a:cubicBezTo>
                      <a:pt x="1797" y="461"/>
                      <a:pt x="1783" y="460"/>
                      <a:pt x="1766" y="458"/>
                    </a:cubicBezTo>
                    <a:cubicBezTo>
                      <a:pt x="1707" y="447"/>
                      <a:pt x="1654" y="422"/>
                      <a:pt x="1578" y="356"/>
                    </a:cubicBezTo>
                    <a:cubicBezTo>
                      <a:pt x="1554" y="335"/>
                      <a:pt x="1532" y="312"/>
                      <a:pt x="1514" y="288"/>
                    </a:cubicBezTo>
                    <a:cubicBezTo>
                      <a:pt x="1502" y="276"/>
                      <a:pt x="1486" y="268"/>
                      <a:pt x="1468" y="268"/>
                    </a:cubicBezTo>
                    <a:cubicBezTo>
                      <a:pt x="1452" y="268"/>
                      <a:pt x="1432" y="272"/>
                      <a:pt x="1422" y="283"/>
                    </a:cubicBezTo>
                    <a:cubicBezTo>
                      <a:pt x="1402" y="306"/>
                      <a:pt x="1380" y="328"/>
                      <a:pt x="1359" y="349"/>
                    </a:cubicBezTo>
                    <a:cubicBezTo>
                      <a:pt x="1338" y="371"/>
                      <a:pt x="1312" y="391"/>
                      <a:pt x="1287" y="408"/>
                    </a:cubicBezTo>
                    <a:cubicBezTo>
                      <a:pt x="1254" y="429"/>
                      <a:pt x="1223" y="447"/>
                      <a:pt x="1187" y="461"/>
                    </a:cubicBezTo>
                    <a:cubicBezTo>
                      <a:pt x="1164" y="468"/>
                      <a:pt x="1143" y="471"/>
                      <a:pt x="1118" y="475"/>
                    </a:cubicBezTo>
                    <a:cubicBezTo>
                      <a:pt x="1097" y="475"/>
                      <a:pt x="1078" y="475"/>
                      <a:pt x="1057" y="472"/>
                    </a:cubicBezTo>
                    <a:cubicBezTo>
                      <a:pt x="1035" y="468"/>
                      <a:pt x="1015" y="462"/>
                      <a:pt x="994" y="454"/>
                    </a:cubicBezTo>
                    <a:cubicBezTo>
                      <a:pt x="965" y="439"/>
                      <a:pt x="939" y="421"/>
                      <a:pt x="917" y="401"/>
                    </a:cubicBezTo>
                    <a:cubicBezTo>
                      <a:pt x="889" y="376"/>
                      <a:pt x="868" y="348"/>
                      <a:pt x="846" y="319"/>
                    </a:cubicBezTo>
                    <a:cubicBezTo>
                      <a:pt x="818" y="270"/>
                      <a:pt x="793" y="225"/>
                      <a:pt x="772" y="170"/>
                    </a:cubicBezTo>
                    <a:cubicBezTo>
                      <a:pt x="764" y="152"/>
                      <a:pt x="745" y="143"/>
                      <a:pt x="726" y="143"/>
                    </a:cubicBezTo>
                    <a:cubicBezTo>
                      <a:pt x="714" y="143"/>
                      <a:pt x="701" y="147"/>
                      <a:pt x="692" y="156"/>
                    </a:cubicBezTo>
                    <a:cubicBezTo>
                      <a:pt x="652" y="193"/>
                      <a:pt x="610" y="229"/>
                      <a:pt x="566" y="262"/>
                    </a:cubicBezTo>
                    <a:cubicBezTo>
                      <a:pt x="520" y="292"/>
                      <a:pt x="473" y="318"/>
                      <a:pt x="421" y="339"/>
                    </a:cubicBezTo>
                    <a:cubicBezTo>
                      <a:pt x="391" y="349"/>
                      <a:pt x="362" y="356"/>
                      <a:pt x="329" y="361"/>
                    </a:cubicBezTo>
                    <a:cubicBezTo>
                      <a:pt x="324" y="361"/>
                      <a:pt x="318" y="361"/>
                      <a:pt x="313" y="361"/>
                    </a:cubicBezTo>
                    <a:cubicBezTo>
                      <a:pt x="297" y="361"/>
                      <a:pt x="283" y="360"/>
                      <a:pt x="269" y="358"/>
                    </a:cubicBezTo>
                    <a:cubicBezTo>
                      <a:pt x="251" y="355"/>
                      <a:pt x="235" y="349"/>
                      <a:pt x="219" y="342"/>
                    </a:cubicBezTo>
                    <a:cubicBezTo>
                      <a:pt x="206" y="335"/>
                      <a:pt x="193" y="326"/>
                      <a:pt x="183" y="318"/>
                    </a:cubicBezTo>
                    <a:cubicBezTo>
                      <a:pt x="173" y="306"/>
                      <a:pt x="163" y="296"/>
                      <a:pt x="155" y="285"/>
                    </a:cubicBezTo>
                    <a:cubicBezTo>
                      <a:pt x="143" y="268"/>
                      <a:pt x="133" y="248"/>
                      <a:pt x="126" y="228"/>
                    </a:cubicBezTo>
                    <a:cubicBezTo>
                      <a:pt x="112" y="185"/>
                      <a:pt x="105" y="142"/>
                      <a:pt x="99" y="96"/>
                    </a:cubicBezTo>
                    <a:cubicBezTo>
                      <a:pt x="98" y="79"/>
                      <a:pt x="98" y="64"/>
                      <a:pt x="98" y="50"/>
                    </a:cubicBezTo>
                    <a:cubicBezTo>
                      <a:pt x="95" y="16"/>
                      <a:pt x="72" y="1"/>
                      <a:pt x="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6"/>
              <p:cNvSpPr/>
              <p:nvPr/>
            </p:nvSpPr>
            <p:spPr>
              <a:xfrm>
                <a:off x="4137839" y="2035820"/>
                <a:ext cx="21289" cy="1110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51" extrusionOk="0">
                    <a:moveTo>
                      <a:pt x="102" y="1"/>
                    </a:moveTo>
                    <a:cubicBezTo>
                      <a:pt x="1" y="1"/>
                      <a:pt x="104" y="172"/>
                      <a:pt x="170" y="256"/>
                    </a:cubicBezTo>
                    <a:cubicBezTo>
                      <a:pt x="218" y="316"/>
                      <a:pt x="279" y="351"/>
                      <a:pt x="350" y="351"/>
                    </a:cubicBezTo>
                    <a:cubicBezTo>
                      <a:pt x="385" y="351"/>
                      <a:pt x="422" y="342"/>
                      <a:pt x="463" y="324"/>
                    </a:cubicBezTo>
                    <a:cubicBezTo>
                      <a:pt x="673" y="214"/>
                      <a:pt x="659" y="83"/>
                      <a:pt x="591" y="83"/>
                    </a:cubicBezTo>
                    <a:cubicBezTo>
                      <a:pt x="569" y="83"/>
                      <a:pt x="541" y="97"/>
                      <a:pt x="513" y="131"/>
                    </a:cubicBezTo>
                    <a:cubicBezTo>
                      <a:pt x="465" y="187"/>
                      <a:pt x="408" y="241"/>
                      <a:pt x="344" y="241"/>
                    </a:cubicBezTo>
                    <a:cubicBezTo>
                      <a:pt x="329" y="241"/>
                      <a:pt x="314" y="238"/>
                      <a:pt x="298" y="231"/>
                    </a:cubicBezTo>
                    <a:cubicBezTo>
                      <a:pt x="262" y="213"/>
                      <a:pt x="239" y="185"/>
                      <a:pt x="213" y="152"/>
                    </a:cubicBezTo>
                    <a:cubicBezTo>
                      <a:pt x="189" y="112"/>
                      <a:pt x="168" y="71"/>
                      <a:pt x="148" y="26"/>
                    </a:cubicBezTo>
                    <a:cubicBezTo>
                      <a:pt x="140" y="9"/>
                      <a:pt x="125" y="1"/>
                      <a:pt x="107" y="1"/>
                    </a:cubicBezTo>
                    <a:cubicBezTo>
                      <a:pt x="106" y="1"/>
                      <a:pt x="104" y="1"/>
                      <a:pt x="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6"/>
              <p:cNvSpPr/>
              <p:nvPr/>
            </p:nvSpPr>
            <p:spPr>
              <a:xfrm>
                <a:off x="3913090" y="2057235"/>
                <a:ext cx="73482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461" extrusionOk="0">
                    <a:moveTo>
                      <a:pt x="346" y="1"/>
                    </a:moveTo>
                    <a:cubicBezTo>
                      <a:pt x="317" y="1"/>
                      <a:pt x="283" y="46"/>
                      <a:pt x="265" y="68"/>
                    </a:cubicBezTo>
                    <a:cubicBezTo>
                      <a:pt x="0" y="385"/>
                      <a:pt x="123" y="639"/>
                      <a:pt x="395" y="639"/>
                    </a:cubicBezTo>
                    <a:cubicBezTo>
                      <a:pt x="459" y="639"/>
                      <a:pt x="531" y="625"/>
                      <a:pt x="607" y="595"/>
                    </a:cubicBezTo>
                    <a:lnTo>
                      <a:pt x="607" y="595"/>
                    </a:lnTo>
                    <a:cubicBezTo>
                      <a:pt x="579" y="917"/>
                      <a:pt x="756" y="1111"/>
                      <a:pt x="984" y="1111"/>
                    </a:cubicBezTo>
                    <a:cubicBezTo>
                      <a:pt x="1083" y="1111"/>
                      <a:pt x="1191" y="1075"/>
                      <a:pt x="1296" y="998"/>
                    </a:cubicBezTo>
                    <a:lnTo>
                      <a:pt x="1296" y="998"/>
                    </a:lnTo>
                    <a:cubicBezTo>
                      <a:pt x="1260" y="1305"/>
                      <a:pt x="1408" y="1460"/>
                      <a:pt x="1610" y="1460"/>
                    </a:cubicBezTo>
                    <a:cubicBezTo>
                      <a:pt x="1760" y="1460"/>
                      <a:pt x="1939" y="1374"/>
                      <a:pt x="2094" y="1201"/>
                    </a:cubicBezTo>
                    <a:cubicBezTo>
                      <a:pt x="2101" y="1215"/>
                      <a:pt x="2108" y="1228"/>
                      <a:pt x="2118" y="1240"/>
                    </a:cubicBezTo>
                    <a:cubicBezTo>
                      <a:pt x="2147" y="1275"/>
                      <a:pt x="2182" y="1305"/>
                      <a:pt x="2211" y="1341"/>
                    </a:cubicBezTo>
                    <a:cubicBezTo>
                      <a:pt x="2215" y="1350"/>
                      <a:pt x="2221" y="1357"/>
                      <a:pt x="2227" y="1366"/>
                    </a:cubicBezTo>
                    <a:cubicBezTo>
                      <a:pt x="2236" y="1383"/>
                      <a:pt x="2253" y="1392"/>
                      <a:pt x="2269" y="1392"/>
                    </a:cubicBezTo>
                    <a:cubicBezTo>
                      <a:pt x="2276" y="1392"/>
                      <a:pt x="2283" y="1390"/>
                      <a:pt x="2290" y="1387"/>
                    </a:cubicBezTo>
                    <a:cubicBezTo>
                      <a:pt x="2313" y="1377"/>
                      <a:pt x="2323" y="1345"/>
                      <a:pt x="2311" y="1325"/>
                    </a:cubicBezTo>
                    <a:cubicBezTo>
                      <a:pt x="2295" y="1297"/>
                      <a:pt x="2278" y="1272"/>
                      <a:pt x="2257" y="1248"/>
                    </a:cubicBezTo>
                    <a:cubicBezTo>
                      <a:pt x="2248" y="1238"/>
                      <a:pt x="2240" y="1228"/>
                      <a:pt x="2228" y="1221"/>
                    </a:cubicBezTo>
                    <a:cubicBezTo>
                      <a:pt x="2214" y="1207"/>
                      <a:pt x="2204" y="1192"/>
                      <a:pt x="2191" y="1178"/>
                    </a:cubicBezTo>
                    <a:cubicBezTo>
                      <a:pt x="2188" y="1175"/>
                      <a:pt x="2187" y="1172"/>
                      <a:pt x="2185" y="1169"/>
                    </a:cubicBezTo>
                    <a:cubicBezTo>
                      <a:pt x="2179" y="1159"/>
                      <a:pt x="2177" y="1149"/>
                      <a:pt x="2171" y="1139"/>
                    </a:cubicBezTo>
                    <a:cubicBezTo>
                      <a:pt x="2167" y="1122"/>
                      <a:pt x="2164" y="1106"/>
                      <a:pt x="2164" y="1091"/>
                    </a:cubicBezTo>
                    <a:cubicBezTo>
                      <a:pt x="2162" y="1075"/>
                      <a:pt x="2148" y="1061"/>
                      <a:pt x="2131" y="1056"/>
                    </a:cubicBezTo>
                    <a:cubicBezTo>
                      <a:pt x="2126" y="1055"/>
                      <a:pt x="2121" y="1054"/>
                      <a:pt x="2116" y="1054"/>
                    </a:cubicBezTo>
                    <a:cubicBezTo>
                      <a:pt x="2101" y="1054"/>
                      <a:pt x="2088" y="1062"/>
                      <a:pt x="2078" y="1075"/>
                    </a:cubicBezTo>
                    <a:cubicBezTo>
                      <a:pt x="2065" y="1091"/>
                      <a:pt x="2051" y="1106"/>
                      <a:pt x="2038" y="1122"/>
                    </a:cubicBezTo>
                    <a:lnTo>
                      <a:pt x="2041" y="1121"/>
                    </a:lnTo>
                    <a:lnTo>
                      <a:pt x="2041" y="1121"/>
                    </a:lnTo>
                    <a:cubicBezTo>
                      <a:pt x="2036" y="1126"/>
                      <a:pt x="2032" y="1130"/>
                      <a:pt x="2032" y="1130"/>
                    </a:cubicBezTo>
                    <a:cubicBezTo>
                      <a:pt x="2032" y="1130"/>
                      <a:pt x="2033" y="1129"/>
                      <a:pt x="2035" y="1126"/>
                    </a:cubicBezTo>
                    <a:lnTo>
                      <a:pt x="2035" y="1126"/>
                    </a:lnTo>
                    <a:cubicBezTo>
                      <a:pt x="1897" y="1279"/>
                      <a:pt x="1735" y="1365"/>
                      <a:pt x="1607" y="1365"/>
                    </a:cubicBezTo>
                    <a:cubicBezTo>
                      <a:pt x="1452" y="1365"/>
                      <a:pt x="1347" y="1237"/>
                      <a:pt x="1399" y="942"/>
                    </a:cubicBezTo>
                    <a:cubicBezTo>
                      <a:pt x="1403" y="926"/>
                      <a:pt x="1415" y="876"/>
                      <a:pt x="1412" y="862"/>
                    </a:cubicBezTo>
                    <a:cubicBezTo>
                      <a:pt x="1406" y="836"/>
                      <a:pt x="1385" y="823"/>
                      <a:pt x="1365" y="823"/>
                    </a:cubicBezTo>
                    <a:cubicBezTo>
                      <a:pt x="1354" y="823"/>
                      <a:pt x="1342" y="827"/>
                      <a:pt x="1335" y="836"/>
                    </a:cubicBezTo>
                    <a:cubicBezTo>
                      <a:pt x="1272" y="896"/>
                      <a:pt x="1249" y="913"/>
                      <a:pt x="1219" y="935"/>
                    </a:cubicBezTo>
                    <a:cubicBezTo>
                      <a:pt x="1142" y="984"/>
                      <a:pt x="1067" y="1016"/>
                      <a:pt x="982" y="1016"/>
                    </a:cubicBezTo>
                    <a:cubicBezTo>
                      <a:pt x="966" y="1016"/>
                      <a:pt x="948" y="1014"/>
                      <a:pt x="931" y="1012"/>
                    </a:cubicBezTo>
                    <a:cubicBezTo>
                      <a:pt x="878" y="999"/>
                      <a:pt x="852" y="988"/>
                      <a:pt x="812" y="956"/>
                    </a:cubicBezTo>
                    <a:cubicBezTo>
                      <a:pt x="773" y="920"/>
                      <a:pt x="749" y="889"/>
                      <a:pt x="723" y="819"/>
                    </a:cubicBezTo>
                    <a:cubicBezTo>
                      <a:pt x="709" y="768"/>
                      <a:pt x="703" y="743"/>
                      <a:pt x="699" y="698"/>
                    </a:cubicBezTo>
                    <a:cubicBezTo>
                      <a:pt x="697" y="677"/>
                      <a:pt x="697" y="654"/>
                      <a:pt x="699" y="631"/>
                    </a:cubicBezTo>
                    <a:cubicBezTo>
                      <a:pt x="702" y="581"/>
                      <a:pt x="726" y="504"/>
                      <a:pt x="692" y="478"/>
                    </a:cubicBezTo>
                    <a:cubicBezTo>
                      <a:pt x="685" y="473"/>
                      <a:pt x="678" y="472"/>
                      <a:pt x="669" y="472"/>
                    </a:cubicBezTo>
                    <a:cubicBezTo>
                      <a:pt x="637" y="472"/>
                      <a:pt x="593" y="499"/>
                      <a:pt x="561" y="511"/>
                    </a:cubicBezTo>
                    <a:cubicBezTo>
                      <a:pt x="494" y="532"/>
                      <a:pt x="484" y="534"/>
                      <a:pt x="425" y="542"/>
                    </a:cubicBezTo>
                    <a:cubicBezTo>
                      <a:pt x="411" y="543"/>
                      <a:pt x="399" y="544"/>
                      <a:pt x="388" y="544"/>
                    </a:cubicBezTo>
                    <a:cubicBezTo>
                      <a:pt x="372" y="544"/>
                      <a:pt x="358" y="543"/>
                      <a:pt x="344" y="539"/>
                    </a:cubicBezTo>
                    <a:cubicBezTo>
                      <a:pt x="298" y="528"/>
                      <a:pt x="282" y="519"/>
                      <a:pt x="258" y="499"/>
                    </a:cubicBezTo>
                    <a:cubicBezTo>
                      <a:pt x="239" y="481"/>
                      <a:pt x="232" y="469"/>
                      <a:pt x="222" y="442"/>
                    </a:cubicBezTo>
                    <a:cubicBezTo>
                      <a:pt x="215" y="412"/>
                      <a:pt x="212" y="390"/>
                      <a:pt x="218" y="346"/>
                    </a:cubicBezTo>
                    <a:cubicBezTo>
                      <a:pt x="226" y="303"/>
                      <a:pt x="234" y="287"/>
                      <a:pt x="254" y="247"/>
                    </a:cubicBezTo>
                    <a:cubicBezTo>
                      <a:pt x="291" y="181"/>
                      <a:pt x="309" y="161"/>
                      <a:pt x="344" y="120"/>
                    </a:cubicBezTo>
                    <a:cubicBezTo>
                      <a:pt x="361" y="98"/>
                      <a:pt x="394" y="75"/>
                      <a:pt x="394" y="51"/>
                    </a:cubicBezTo>
                    <a:cubicBezTo>
                      <a:pt x="395" y="22"/>
                      <a:pt x="374" y="2"/>
                      <a:pt x="348" y="1"/>
                    </a:cubicBezTo>
                    <a:cubicBezTo>
                      <a:pt x="347" y="1"/>
                      <a:pt x="346" y="1"/>
                      <a:pt x="3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6"/>
              <p:cNvSpPr/>
              <p:nvPr/>
            </p:nvSpPr>
            <p:spPr>
              <a:xfrm>
                <a:off x="3977494" y="2092853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6"/>
              <p:cNvSpPr/>
              <p:nvPr/>
            </p:nvSpPr>
            <p:spPr>
              <a:xfrm>
                <a:off x="4063946" y="2100761"/>
                <a:ext cx="158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5" y="1"/>
                    </a:moveTo>
                    <a:lnTo>
                      <a:pt x="1" y="4"/>
                    </a:lnTo>
                    <a:cubicBezTo>
                      <a:pt x="5" y="2"/>
                      <a:pt x="5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6"/>
              <p:cNvSpPr/>
              <p:nvPr/>
            </p:nvSpPr>
            <p:spPr>
              <a:xfrm>
                <a:off x="4025133" y="2097440"/>
                <a:ext cx="60766" cy="11862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375" extrusionOk="0">
                    <a:moveTo>
                      <a:pt x="283" y="149"/>
                    </a:moveTo>
                    <a:lnTo>
                      <a:pt x="283" y="149"/>
                    </a:lnTo>
                    <a:cubicBezTo>
                      <a:pt x="283" y="149"/>
                      <a:pt x="283" y="149"/>
                      <a:pt x="284" y="149"/>
                    </a:cubicBezTo>
                    <a:lnTo>
                      <a:pt x="284" y="149"/>
                    </a:lnTo>
                    <a:cubicBezTo>
                      <a:pt x="284" y="149"/>
                      <a:pt x="283" y="149"/>
                      <a:pt x="283" y="149"/>
                    </a:cubicBezTo>
                    <a:close/>
                    <a:moveTo>
                      <a:pt x="1339" y="0"/>
                    </a:moveTo>
                    <a:cubicBezTo>
                      <a:pt x="1322" y="0"/>
                      <a:pt x="1306" y="6"/>
                      <a:pt x="1298" y="22"/>
                    </a:cubicBezTo>
                    <a:cubicBezTo>
                      <a:pt x="1278" y="50"/>
                      <a:pt x="1256" y="77"/>
                      <a:pt x="1233" y="106"/>
                    </a:cubicBezTo>
                    <a:lnTo>
                      <a:pt x="1233" y="106"/>
                    </a:lnTo>
                    <a:lnTo>
                      <a:pt x="1234" y="105"/>
                    </a:lnTo>
                    <a:lnTo>
                      <a:pt x="1234" y="105"/>
                    </a:lnTo>
                    <a:cubicBezTo>
                      <a:pt x="1228" y="111"/>
                      <a:pt x="1233" y="106"/>
                      <a:pt x="1228" y="113"/>
                    </a:cubicBezTo>
                    <a:cubicBezTo>
                      <a:pt x="1228" y="112"/>
                      <a:pt x="1229" y="112"/>
                      <a:pt x="1229" y="109"/>
                    </a:cubicBezTo>
                    <a:lnTo>
                      <a:pt x="1229" y="109"/>
                    </a:lnTo>
                    <a:cubicBezTo>
                      <a:pt x="1213" y="127"/>
                      <a:pt x="1196" y="143"/>
                      <a:pt x="1178" y="162"/>
                    </a:cubicBezTo>
                    <a:cubicBezTo>
                      <a:pt x="1162" y="178"/>
                      <a:pt x="1143" y="192"/>
                      <a:pt x="1125" y="205"/>
                    </a:cubicBezTo>
                    <a:cubicBezTo>
                      <a:pt x="1106" y="216"/>
                      <a:pt x="1086" y="228"/>
                      <a:pt x="1069" y="238"/>
                    </a:cubicBezTo>
                    <a:cubicBezTo>
                      <a:pt x="1050" y="248"/>
                      <a:pt x="1032" y="256"/>
                      <a:pt x="1011" y="263"/>
                    </a:cubicBezTo>
                    <a:cubicBezTo>
                      <a:pt x="989" y="271"/>
                      <a:pt x="964" y="276"/>
                      <a:pt x="941" y="279"/>
                    </a:cubicBezTo>
                    <a:cubicBezTo>
                      <a:pt x="928" y="281"/>
                      <a:pt x="917" y="281"/>
                      <a:pt x="904" y="281"/>
                    </a:cubicBezTo>
                    <a:cubicBezTo>
                      <a:pt x="888" y="281"/>
                      <a:pt x="870" y="279"/>
                      <a:pt x="854" y="276"/>
                    </a:cubicBezTo>
                    <a:cubicBezTo>
                      <a:pt x="831" y="269"/>
                      <a:pt x="807" y="262"/>
                      <a:pt x="785" y="252"/>
                    </a:cubicBezTo>
                    <a:cubicBezTo>
                      <a:pt x="774" y="245"/>
                      <a:pt x="761" y="238"/>
                      <a:pt x="748" y="229"/>
                    </a:cubicBezTo>
                    <a:cubicBezTo>
                      <a:pt x="738" y="222"/>
                      <a:pt x="727" y="213"/>
                      <a:pt x="717" y="205"/>
                    </a:cubicBezTo>
                    <a:cubicBezTo>
                      <a:pt x="705" y="195"/>
                      <a:pt x="695" y="185"/>
                      <a:pt x="685" y="173"/>
                    </a:cubicBezTo>
                    <a:cubicBezTo>
                      <a:pt x="669" y="156"/>
                      <a:pt x="655" y="136"/>
                      <a:pt x="641" y="116"/>
                    </a:cubicBezTo>
                    <a:cubicBezTo>
                      <a:pt x="626" y="93"/>
                      <a:pt x="612" y="70"/>
                      <a:pt x="599" y="44"/>
                    </a:cubicBezTo>
                    <a:cubicBezTo>
                      <a:pt x="591" y="30"/>
                      <a:pt x="576" y="20"/>
                      <a:pt x="560" y="20"/>
                    </a:cubicBezTo>
                    <a:cubicBezTo>
                      <a:pt x="559" y="20"/>
                      <a:pt x="558" y="20"/>
                      <a:pt x="557" y="20"/>
                    </a:cubicBezTo>
                    <a:cubicBezTo>
                      <a:pt x="540" y="20"/>
                      <a:pt x="530" y="28"/>
                      <a:pt x="519" y="42"/>
                    </a:cubicBezTo>
                    <a:cubicBezTo>
                      <a:pt x="513" y="49"/>
                      <a:pt x="509" y="56"/>
                      <a:pt x="502" y="63"/>
                    </a:cubicBezTo>
                    <a:cubicBezTo>
                      <a:pt x="502" y="62"/>
                      <a:pt x="503" y="62"/>
                      <a:pt x="505" y="59"/>
                    </a:cubicBezTo>
                    <a:lnTo>
                      <a:pt x="505" y="59"/>
                    </a:lnTo>
                    <a:cubicBezTo>
                      <a:pt x="502" y="62"/>
                      <a:pt x="500" y="64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8" y="66"/>
                      <a:pt x="498" y="67"/>
                      <a:pt x="498" y="67"/>
                    </a:cubicBezTo>
                    <a:lnTo>
                      <a:pt x="498" y="67"/>
                    </a:lnTo>
                    <a:cubicBezTo>
                      <a:pt x="498" y="67"/>
                      <a:pt x="498" y="66"/>
                      <a:pt x="499" y="66"/>
                    </a:cubicBezTo>
                    <a:lnTo>
                      <a:pt x="499" y="66"/>
                    </a:lnTo>
                    <a:cubicBezTo>
                      <a:pt x="498" y="67"/>
                      <a:pt x="498" y="68"/>
                      <a:pt x="497" y="69"/>
                    </a:cubicBezTo>
                    <a:cubicBezTo>
                      <a:pt x="497" y="69"/>
                      <a:pt x="497" y="68"/>
                      <a:pt x="498" y="67"/>
                    </a:cubicBezTo>
                    <a:lnTo>
                      <a:pt x="498" y="67"/>
                    </a:lnTo>
                    <a:cubicBezTo>
                      <a:pt x="462" y="107"/>
                      <a:pt x="410" y="159"/>
                      <a:pt x="359" y="166"/>
                    </a:cubicBezTo>
                    <a:cubicBezTo>
                      <a:pt x="347" y="166"/>
                      <a:pt x="339" y="166"/>
                      <a:pt x="327" y="165"/>
                    </a:cubicBezTo>
                    <a:cubicBezTo>
                      <a:pt x="312" y="159"/>
                      <a:pt x="298" y="155"/>
                      <a:pt x="284" y="149"/>
                    </a:cubicBezTo>
                    <a:lnTo>
                      <a:pt x="284" y="149"/>
                    </a:lnTo>
                    <a:cubicBezTo>
                      <a:pt x="284" y="150"/>
                      <a:pt x="284" y="150"/>
                      <a:pt x="284" y="150"/>
                    </a:cubicBezTo>
                    <a:cubicBezTo>
                      <a:pt x="248" y="133"/>
                      <a:pt x="215" y="115"/>
                      <a:pt x="181" y="97"/>
                    </a:cubicBezTo>
                    <a:cubicBezTo>
                      <a:pt x="162" y="87"/>
                      <a:pt x="145" y="80"/>
                      <a:pt x="125" y="76"/>
                    </a:cubicBezTo>
                    <a:cubicBezTo>
                      <a:pt x="101" y="66"/>
                      <a:pt x="75" y="63"/>
                      <a:pt x="51" y="57"/>
                    </a:cubicBezTo>
                    <a:cubicBezTo>
                      <a:pt x="49" y="57"/>
                      <a:pt x="48" y="57"/>
                      <a:pt x="47" y="57"/>
                    </a:cubicBezTo>
                    <a:cubicBezTo>
                      <a:pt x="35" y="57"/>
                      <a:pt x="23" y="62"/>
                      <a:pt x="16" y="70"/>
                    </a:cubicBezTo>
                    <a:cubicBezTo>
                      <a:pt x="8" y="79"/>
                      <a:pt x="2" y="90"/>
                      <a:pt x="2" y="102"/>
                    </a:cubicBezTo>
                    <a:cubicBezTo>
                      <a:pt x="1" y="140"/>
                      <a:pt x="26" y="148"/>
                      <a:pt x="58" y="155"/>
                    </a:cubicBezTo>
                    <a:lnTo>
                      <a:pt x="55" y="155"/>
                    </a:lnTo>
                    <a:cubicBezTo>
                      <a:pt x="123" y="170"/>
                      <a:pt x="159" y="192"/>
                      <a:pt x="160" y="192"/>
                    </a:cubicBezTo>
                    <a:cubicBezTo>
                      <a:pt x="160" y="192"/>
                      <a:pt x="160" y="192"/>
                      <a:pt x="158" y="190"/>
                    </a:cubicBezTo>
                    <a:lnTo>
                      <a:pt x="158" y="190"/>
                    </a:lnTo>
                    <a:cubicBezTo>
                      <a:pt x="236" y="230"/>
                      <a:pt x="295" y="263"/>
                      <a:pt x="356" y="263"/>
                    </a:cubicBezTo>
                    <a:cubicBezTo>
                      <a:pt x="415" y="263"/>
                      <a:pt x="474" y="232"/>
                      <a:pt x="552" y="148"/>
                    </a:cubicBezTo>
                    <a:cubicBezTo>
                      <a:pt x="646" y="302"/>
                      <a:pt x="776" y="375"/>
                      <a:pt x="911" y="375"/>
                    </a:cubicBezTo>
                    <a:cubicBezTo>
                      <a:pt x="1057" y="375"/>
                      <a:pt x="1210" y="291"/>
                      <a:pt x="1332" y="135"/>
                    </a:cubicBezTo>
                    <a:cubicBezTo>
                      <a:pt x="1332" y="136"/>
                      <a:pt x="1334" y="136"/>
                      <a:pt x="1334" y="137"/>
                    </a:cubicBezTo>
                    <a:cubicBezTo>
                      <a:pt x="1344" y="155"/>
                      <a:pt x="1355" y="169"/>
                      <a:pt x="1368" y="183"/>
                    </a:cubicBezTo>
                    <a:cubicBezTo>
                      <a:pt x="1378" y="195"/>
                      <a:pt x="1390" y="206"/>
                      <a:pt x="1401" y="216"/>
                    </a:cubicBezTo>
                    <a:cubicBezTo>
                      <a:pt x="1434" y="245"/>
                      <a:pt x="1470" y="265"/>
                      <a:pt x="1511" y="278"/>
                    </a:cubicBezTo>
                    <a:cubicBezTo>
                      <a:pt x="1527" y="284"/>
                      <a:pt x="1543" y="285"/>
                      <a:pt x="1558" y="288"/>
                    </a:cubicBezTo>
                    <a:cubicBezTo>
                      <a:pt x="1584" y="292"/>
                      <a:pt x="1607" y="294"/>
                      <a:pt x="1633" y="294"/>
                    </a:cubicBezTo>
                    <a:lnTo>
                      <a:pt x="1707" y="294"/>
                    </a:lnTo>
                    <a:cubicBezTo>
                      <a:pt x="1730" y="294"/>
                      <a:pt x="1756" y="295"/>
                      <a:pt x="1779" y="299"/>
                    </a:cubicBezTo>
                    <a:cubicBezTo>
                      <a:pt x="1805" y="305"/>
                      <a:pt x="1828" y="312"/>
                      <a:pt x="1851" y="322"/>
                    </a:cubicBezTo>
                    <a:cubicBezTo>
                      <a:pt x="1855" y="324"/>
                      <a:pt x="1859" y="325"/>
                      <a:pt x="1864" y="325"/>
                    </a:cubicBezTo>
                    <a:cubicBezTo>
                      <a:pt x="1884" y="325"/>
                      <a:pt x="1904" y="311"/>
                      <a:pt x="1912" y="292"/>
                    </a:cubicBezTo>
                    <a:cubicBezTo>
                      <a:pt x="1921" y="265"/>
                      <a:pt x="1906" y="242"/>
                      <a:pt x="1881" y="231"/>
                    </a:cubicBezTo>
                    <a:cubicBezTo>
                      <a:pt x="1855" y="221"/>
                      <a:pt x="1829" y="213"/>
                      <a:pt x="1802" y="206"/>
                    </a:cubicBezTo>
                    <a:cubicBezTo>
                      <a:pt x="1779" y="202"/>
                      <a:pt x="1756" y="199"/>
                      <a:pt x="1733" y="198"/>
                    </a:cubicBezTo>
                    <a:cubicBezTo>
                      <a:pt x="1725" y="197"/>
                      <a:pt x="1716" y="196"/>
                      <a:pt x="1707" y="196"/>
                    </a:cubicBezTo>
                    <a:cubicBezTo>
                      <a:pt x="1690" y="196"/>
                      <a:pt x="1672" y="198"/>
                      <a:pt x="1656" y="198"/>
                    </a:cubicBezTo>
                    <a:cubicBezTo>
                      <a:pt x="1626" y="198"/>
                      <a:pt x="1597" y="195"/>
                      <a:pt x="1566" y="192"/>
                    </a:cubicBezTo>
                    <a:cubicBezTo>
                      <a:pt x="1544" y="188"/>
                      <a:pt x="1527" y="180"/>
                      <a:pt x="1507" y="172"/>
                    </a:cubicBezTo>
                    <a:cubicBezTo>
                      <a:pt x="1493" y="163"/>
                      <a:pt x="1478" y="155"/>
                      <a:pt x="1464" y="143"/>
                    </a:cubicBezTo>
                    <a:lnTo>
                      <a:pt x="1437" y="116"/>
                    </a:lnTo>
                    <a:cubicBezTo>
                      <a:pt x="1428" y="106"/>
                      <a:pt x="1418" y="93"/>
                      <a:pt x="1411" y="80"/>
                    </a:cubicBezTo>
                    <a:cubicBezTo>
                      <a:pt x="1400" y="63"/>
                      <a:pt x="1387" y="44"/>
                      <a:pt x="1378" y="26"/>
                    </a:cubicBezTo>
                    <a:cubicBezTo>
                      <a:pt x="1369" y="9"/>
                      <a:pt x="1355" y="0"/>
                      <a:pt x="1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6"/>
              <p:cNvSpPr/>
              <p:nvPr/>
            </p:nvSpPr>
            <p:spPr>
              <a:xfrm>
                <a:off x="4040854" y="2099275"/>
                <a:ext cx="158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5" y="1"/>
                    </a:moveTo>
                    <a:cubicBezTo>
                      <a:pt x="2" y="4"/>
                      <a:pt x="0" y="5"/>
                      <a:pt x="0" y="6"/>
                    </a:cubicBezTo>
                    <a:cubicBezTo>
                      <a:pt x="2" y="5"/>
                      <a:pt x="2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6"/>
              <p:cNvSpPr/>
              <p:nvPr/>
            </p:nvSpPr>
            <p:spPr>
              <a:xfrm>
                <a:off x="4130437" y="2081149"/>
                <a:ext cx="75001" cy="2075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656" extrusionOk="0">
                    <a:moveTo>
                      <a:pt x="2294" y="1"/>
                    </a:moveTo>
                    <a:cubicBezTo>
                      <a:pt x="2272" y="1"/>
                      <a:pt x="2251" y="11"/>
                      <a:pt x="2239" y="30"/>
                    </a:cubicBezTo>
                    <a:cubicBezTo>
                      <a:pt x="2214" y="73"/>
                      <a:pt x="2187" y="114"/>
                      <a:pt x="2157" y="153"/>
                    </a:cubicBezTo>
                    <a:cubicBezTo>
                      <a:pt x="2091" y="224"/>
                      <a:pt x="2044" y="257"/>
                      <a:pt x="1974" y="286"/>
                    </a:cubicBezTo>
                    <a:cubicBezTo>
                      <a:pt x="1932" y="300"/>
                      <a:pt x="1899" y="307"/>
                      <a:pt x="1859" y="307"/>
                    </a:cubicBezTo>
                    <a:cubicBezTo>
                      <a:pt x="1838" y="307"/>
                      <a:pt x="1815" y="305"/>
                      <a:pt x="1788" y="300"/>
                    </a:cubicBezTo>
                    <a:cubicBezTo>
                      <a:pt x="1722" y="284"/>
                      <a:pt x="1669" y="262"/>
                      <a:pt x="1593" y="199"/>
                    </a:cubicBezTo>
                    <a:cubicBezTo>
                      <a:pt x="1552" y="162"/>
                      <a:pt x="1526" y="117"/>
                      <a:pt x="1482" y="117"/>
                    </a:cubicBezTo>
                    <a:cubicBezTo>
                      <a:pt x="1477" y="117"/>
                      <a:pt x="1473" y="118"/>
                      <a:pt x="1468" y="118"/>
                    </a:cubicBezTo>
                    <a:cubicBezTo>
                      <a:pt x="1414" y="130"/>
                      <a:pt x="1400" y="221"/>
                      <a:pt x="1372" y="279"/>
                    </a:cubicBezTo>
                    <a:cubicBezTo>
                      <a:pt x="1321" y="376"/>
                      <a:pt x="1275" y="428"/>
                      <a:pt x="1214" y="473"/>
                    </a:cubicBezTo>
                    <a:cubicBezTo>
                      <a:pt x="1156" y="509"/>
                      <a:pt x="1126" y="521"/>
                      <a:pt x="1072" y="528"/>
                    </a:cubicBezTo>
                    <a:cubicBezTo>
                      <a:pt x="1067" y="528"/>
                      <a:pt x="1063" y="528"/>
                      <a:pt x="1058" y="528"/>
                    </a:cubicBezTo>
                    <a:cubicBezTo>
                      <a:pt x="1009" y="528"/>
                      <a:pt x="979" y="520"/>
                      <a:pt x="931" y="501"/>
                    </a:cubicBezTo>
                    <a:cubicBezTo>
                      <a:pt x="900" y="485"/>
                      <a:pt x="871" y="465"/>
                      <a:pt x="846" y="443"/>
                    </a:cubicBezTo>
                    <a:cubicBezTo>
                      <a:pt x="817" y="413"/>
                      <a:pt x="785" y="379"/>
                      <a:pt x="760" y="343"/>
                    </a:cubicBezTo>
                    <a:cubicBezTo>
                      <a:pt x="750" y="333"/>
                      <a:pt x="734" y="326"/>
                      <a:pt x="720" y="326"/>
                    </a:cubicBezTo>
                    <a:cubicBezTo>
                      <a:pt x="718" y="326"/>
                      <a:pt x="717" y="326"/>
                      <a:pt x="715" y="326"/>
                    </a:cubicBezTo>
                    <a:cubicBezTo>
                      <a:pt x="677" y="326"/>
                      <a:pt x="663" y="364"/>
                      <a:pt x="634" y="395"/>
                    </a:cubicBezTo>
                    <a:cubicBezTo>
                      <a:pt x="583" y="451"/>
                      <a:pt x="532" y="492"/>
                      <a:pt x="467" y="516"/>
                    </a:cubicBezTo>
                    <a:cubicBezTo>
                      <a:pt x="442" y="524"/>
                      <a:pt x="423" y="529"/>
                      <a:pt x="401" y="529"/>
                    </a:cubicBezTo>
                    <a:cubicBezTo>
                      <a:pt x="388" y="529"/>
                      <a:pt x="374" y="527"/>
                      <a:pt x="356" y="524"/>
                    </a:cubicBezTo>
                    <a:cubicBezTo>
                      <a:pt x="311" y="514"/>
                      <a:pt x="289" y="501"/>
                      <a:pt x="246" y="465"/>
                    </a:cubicBezTo>
                    <a:cubicBezTo>
                      <a:pt x="203" y="424"/>
                      <a:pt x="169" y="380"/>
                      <a:pt x="126" y="280"/>
                    </a:cubicBezTo>
                    <a:lnTo>
                      <a:pt x="126" y="280"/>
                    </a:lnTo>
                    <a:cubicBezTo>
                      <a:pt x="127" y="280"/>
                      <a:pt x="127" y="280"/>
                      <a:pt x="127" y="280"/>
                    </a:cubicBezTo>
                    <a:cubicBezTo>
                      <a:pt x="124" y="273"/>
                      <a:pt x="125" y="276"/>
                      <a:pt x="122" y="269"/>
                    </a:cubicBezTo>
                    <a:lnTo>
                      <a:pt x="122" y="270"/>
                    </a:lnTo>
                    <a:cubicBezTo>
                      <a:pt x="117" y="254"/>
                      <a:pt x="111" y="240"/>
                      <a:pt x="108" y="223"/>
                    </a:cubicBezTo>
                    <a:cubicBezTo>
                      <a:pt x="100" y="196"/>
                      <a:pt x="80" y="184"/>
                      <a:pt x="60" y="184"/>
                    </a:cubicBezTo>
                    <a:cubicBezTo>
                      <a:pt x="30" y="184"/>
                      <a:pt x="0" y="210"/>
                      <a:pt x="11" y="244"/>
                    </a:cubicBezTo>
                    <a:cubicBezTo>
                      <a:pt x="48" y="372"/>
                      <a:pt x="87" y="436"/>
                      <a:pt x="141" y="502"/>
                    </a:cubicBezTo>
                    <a:cubicBezTo>
                      <a:pt x="188" y="558"/>
                      <a:pt x="251" y="602"/>
                      <a:pt x="331" y="622"/>
                    </a:cubicBezTo>
                    <a:cubicBezTo>
                      <a:pt x="353" y="628"/>
                      <a:pt x="375" y="631"/>
                      <a:pt x="397" y="631"/>
                    </a:cubicBezTo>
                    <a:cubicBezTo>
                      <a:pt x="447" y="631"/>
                      <a:pt x="496" y="617"/>
                      <a:pt x="546" y="598"/>
                    </a:cubicBezTo>
                    <a:cubicBezTo>
                      <a:pt x="588" y="579"/>
                      <a:pt x="657" y="531"/>
                      <a:pt x="711" y="472"/>
                    </a:cubicBezTo>
                    <a:cubicBezTo>
                      <a:pt x="808" y="595"/>
                      <a:pt x="932" y="655"/>
                      <a:pt x="1057" y="655"/>
                    </a:cubicBezTo>
                    <a:cubicBezTo>
                      <a:pt x="1230" y="655"/>
                      <a:pt x="1405" y="539"/>
                      <a:pt x="1508" y="309"/>
                    </a:cubicBezTo>
                    <a:cubicBezTo>
                      <a:pt x="1521" y="320"/>
                      <a:pt x="1534" y="329"/>
                      <a:pt x="1547" y="339"/>
                    </a:cubicBezTo>
                    <a:cubicBezTo>
                      <a:pt x="1609" y="390"/>
                      <a:pt x="1695" y="429"/>
                      <a:pt x="1798" y="445"/>
                    </a:cubicBezTo>
                    <a:cubicBezTo>
                      <a:pt x="1817" y="448"/>
                      <a:pt x="1838" y="450"/>
                      <a:pt x="1859" y="450"/>
                    </a:cubicBezTo>
                    <a:cubicBezTo>
                      <a:pt x="1914" y="450"/>
                      <a:pt x="1977" y="438"/>
                      <a:pt x="2048" y="409"/>
                    </a:cubicBezTo>
                    <a:cubicBezTo>
                      <a:pt x="2114" y="383"/>
                      <a:pt x="2199" y="323"/>
                      <a:pt x="2260" y="243"/>
                    </a:cubicBezTo>
                    <a:cubicBezTo>
                      <a:pt x="2289" y="207"/>
                      <a:pt x="2370" y="98"/>
                      <a:pt x="2360" y="53"/>
                    </a:cubicBezTo>
                    <a:cubicBezTo>
                      <a:pt x="2353" y="25"/>
                      <a:pt x="2329" y="2"/>
                      <a:pt x="2299" y="1"/>
                    </a:cubicBezTo>
                    <a:cubicBezTo>
                      <a:pt x="2297" y="1"/>
                      <a:pt x="2296" y="1"/>
                      <a:pt x="2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6"/>
              <p:cNvSpPr/>
              <p:nvPr/>
            </p:nvSpPr>
            <p:spPr>
              <a:xfrm>
                <a:off x="4134391" y="2089722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0" y="1"/>
                    </a:moveTo>
                    <a:cubicBezTo>
                      <a:pt x="0" y="2"/>
                      <a:pt x="0" y="5"/>
                      <a:pt x="2" y="6"/>
                    </a:cubicBezTo>
                    <a:cubicBezTo>
                      <a:pt x="2" y="5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6"/>
              <p:cNvSpPr/>
              <p:nvPr/>
            </p:nvSpPr>
            <p:spPr>
              <a:xfrm>
                <a:off x="3948360" y="2129484"/>
                <a:ext cx="5700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914" extrusionOk="0">
                    <a:moveTo>
                      <a:pt x="1323" y="718"/>
                    </a:moveTo>
                    <a:cubicBezTo>
                      <a:pt x="1322" y="718"/>
                      <a:pt x="1321" y="719"/>
                      <a:pt x="1321" y="720"/>
                    </a:cubicBezTo>
                    <a:cubicBezTo>
                      <a:pt x="1322" y="719"/>
                      <a:pt x="1323" y="718"/>
                      <a:pt x="1323" y="718"/>
                    </a:cubicBezTo>
                    <a:close/>
                    <a:moveTo>
                      <a:pt x="173" y="0"/>
                    </a:moveTo>
                    <a:cubicBezTo>
                      <a:pt x="151" y="0"/>
                      <a:pt x="132" y="14"/>
                      <a:pt x="125" y="37"/>
                    </a:cubicBezTo>
                    <a:cubicBezTo>
                      <a:pt x="0" y="415"/>
                      <a:pt x="161" y="606"/>
                      <a:pt x="393" y="606"/>
                    </a:cubicBezTo>
                    <a:cubicBezTo>
                      <a:pt x="505" y="606"/>
                      <a:pt x="634" y="562"/>
                      <a:pt x="755" y="473"/>
                    </a:cubicBezTo>
                    <a:cubicBezTo>
                      <a:pt x="792" y="743"/>
                      <a:pt x="947" y="889"/>
                      <a:pt x="1132" y="889"/>
                    </a:cubicBezTo>
                    <a:cubicBezTo>
                      <a:pt x="1256" y="889"/>
                      <a:pt x="1394" y="824"/>
                      <a:pt x="1520" y="688"/>
                    </a:cubicBezTo>
                    <a:cubicBezTo>
                      <a:pt x="1526" y="697"/>
                      <a:pt x="1533" y="705"/>
                      <a:pt x="1540" y="717"/>
                    </a:cubicBezTo>
                    <a:cubicBezTo>
                      <a:pt x="1548" y="728"/>
                      <a:pt x="1558" y="741"/>
                      <a:pt x="1570" y="753"/>
                    </a:cubicBezTo>
                    <a:cubicBezTo>
                      <a:pt x="1591" y="775"/>
                      <a:pt x="1614" y="795"/>
                      <a:pt x="1637" y="816"/>
                    </a:cubicBezTo>
                    <a:cubicBezTo>
                      <a:pt x="1659" y="834"/>
                      <a:pt x="1677" y="854"/>
                      <a:pt x="1693" y="876"/>
                    </a:cubicBezTo>
                    <a:lnTo>
                      <a:pt x="1699" y="886"/>
                    </a:lnTo>
                    <a:cubicBezTo>
                      <a:pt x="1709" y="903"/>
                      <a:pt x="1726" y="913"/>
                      <a:pt x="1743" y="913"/>
                    </a:cubicBezTo>
                    <a:cubicBezTo>
                      <a:pt x="1751" y="913"/>
                      <a:pt x="1759" y="911"/>
                      <a:pt x="1766" y="907"/>
                    </a:cubicBezTo>
                    <a:cubicBezTo>
                      <a:pt x="1790" y="896"/>
                      <a:pt x="1802" y="864"/>
                      <a:pt x="1788" y="840"/>
                    </a:cubicBezTo>
                    <a:cubicBezTo>
                      <a:pt x="1779" y="823"/>
                      <a:pt x="1769" y="808"/>
                      <a:pt x="1757" y="794"/>
                    </a:cubicBezTo>
                    <a:cubicBezTo>
                      <a:pt x="1745" y="777"/>
                      <a:pt x="1729" y="763"/>
                      <a:pt x="1713" y="748"/>
                    </a:cubicBezTo>
                    <a:cubicBezTo>
                      <a:pt x="1697" y="732"/>
                      <a:pt x="1679" y="715"/>
                      <a:pt x="1663" y="700"/>
                    </a:cubicBezTo>
                    <a:cubicBezTo>
                      <a:pt x="1647" y="684"/>
                      <a:pt x="1633" y="668"/>
                      <a:pt x="1619" y="649"/>
                    </a:cubicBezTo>
                    <a:cubicBezTo>
                      <a:pt x="1614" y="647"/>
                      <a:pt x="1613" y="641"/>
                      <a:pt x="1609" y="637"/>
                    </a:cubicBezTo>
                    <a:cubicBezTo>
                      <a:pt x="1601" y="627"/>
                      <a:pt x="1597" y="616"/>
                      <a:pt x="1593" y="604"/>
                    </a:cubicBezTo>
                    <a:cubicBezTo>
                      <a:pt x="1591" y="596"/>
                      <a:pt x="1590" y="586"/>
                      <a:pt x="1586" y="578"/>
                    </a:cubicBezTo>
                    <a:cubicBezTo>
                      <a:pt x="1580" y="561"/>
                      <a:pt x="1570" y="546"/>
                      <a:pt x="1551" y="541"/>
                    </a:cubicBezTo>
                    <a:cubicBezTo>
                      <a:pt x="1546" y="539"/>
                      <a:pt x="1541" y="538"/>
                      <a:pt x="1536" y="538"/>
                    </a:cubicBezTo>
                    <a:cubicBezTo>
                      <a:pt x="1532" y="538"/>
                      <a:pt x="1527" y="539"/>
                      <a:pt x="1523" y="539"/>
                    </a:cubicBezTo>
                    <a:cubicBezTo>
                      <a:pt x="1508" y="542"/>
                      <a:pt x="1500" y="549"/>
                      <a:pt x="1491" y="562"/>
                    </a:cubicBezTo>
                    <a:cubicBezTo>
                      <a:pt x="1487" y="567"/>
                      <a:pt x="1483" y="571"/>
                      <a:pt x="1480" y="575"/>
                    </a:cubicBezTo>
                    <a:lnTo>
                      <a:pt x="1480" y="575"/>
                    </a:lnTo>
                    <a:cubicBezTo>
                      <a:pt x="1480" y="575"/>
                      <a:pt x="1476" y="579"/>
                      <a:pt x="1471" y="585"/>
                    </a:cubicBezTo>
                    <a:cubicBezTo>
                      <a:pt x="1407" y="659"/>
                      <a:pt x="1369" y="689"/>
                      <a:pt x="1331" y="713"/>
                    </a:cubicBezTo>
                    <a:lnTo>
                      <a:pt x="1331" y="713"/>
                    </a:lnTo>
                    <a:cubicBezTo>
                      <a:pt x="1328" y="714"/>
                      <a:pt x="1326" y="716"/>
                      <a:pt x="1323" y="718"/>
                    </a:cubicBezTo>
                    <a:lnTo>
                      <a:pt x="1323" y="718"/>
                    </a:lnTo>
                    <a:cubicBezTo>
                      <a:pt x="1325" y="717"/>
                      <a:pt x="1326" y="717"/>
                      <a:pt x="1326" y="717"/>
                    </a:cubicBezTo>
                    <a:lnTo>
                      <a:pt x="1326" y="717"/>
                    </a:lnTo>
                    <a:cubicBezTo>
                      <a:pt x="1294" y="735"/>
                      <a:pt x="1258" y="754"/>
                      <a:pt x="1222" y="768"/>
                    </a:cubicBezTo>
                    <a:cubicBezTo>
                      <a:pt x="1200" y="775"/>
                      <a:pt x="1179" y="781"/>
                      <a:pt x="1158" y="783"/>
                    </a:cubicBezTo>
                    <a:cubicBezTo>
                      <a:pt x="1151" y="783"/>
                      <a:pt x="1145" y="783"/>
                      <a:pt x="1139" y="783"/>
                    </a:cubicBezTo>
                    <a:cubicBezTo>
                      <a:pt x="1120" y="783"/>
                      <a:pt x="1101" y="782"/>
                      <a:pt x="1083" y="778"/>
                    </a:cubicBezTo>
                    <a:cubicBezTo>
                      <a:pt x="981" y="753"/>
                      <a:pt x="926" y="678"/>
                      <a:pt x="888" y="581"/>
                    </a:cubicBezTo>
                    <a:cubicBezTo>
                      <a:pt x="881" y="561"/>
                      <a:pt x="875" y="541"/>
                      <a:pt x="870" y="521"/>
                    </a:cubicBezTo>
                    <a:cubicBezTo>
                      <a:pt x="861" y="488"/>
                      <a:pt x="857" y="452"/>
                      <a:pt x="854" y="416"/>
                    </a:cubicBezTo>
                    <a:lnTo>
                      <a:pt x="854" y="416"/>
                    </a:lnTo>
                    <a:cubicBezTo>
                      <a:pt x="854" y="420"/>
                      <a:pt x="855" y="425"/>
                      <a:pt x="854" y="430"/>
                    </a:cubicBezTo>
                    <a:cubicBezTo>
                      <a:pt x="853" y="412"/>
                      <a:pt x="853" y="392"/>
                      <a:pt x="850" y="373"/>
                    </a:cubicBezTo>
                    <a:cubicBezTo>
                      <a:pt x="850" y="353"/>
                      <a:pt x="842" y="337"/>
                      <a:pt x="827" y="326"/>
                    </a:cubicBezTo>
                    <a:cubicBezTo>
                      <a:pt x="818" y="320"/>
                      <a:pt x="809" y="317"/>
                      <a:pt x="800" y="317"/>
                    </a:cubicBezTo>
                    <a:cubicBezTo>
                      <a:pt x="786" y="317"/>
                      <a:pt x="773" y="322"/>
                      <a:pt x="762" y="332"/>
                    </a:cubicBezTo>
                    <a:cubicBezTo>
                      <a:pt x="734" y="356"/>
                      <a:pt x="705" y="377"/>
                      <a:pt x="675" y="399"/>
                    </a:cubicBezTo>
                    <a:cubicBezTo>
                      <a:pt x="568" y="468"/>
                      <a:pt x="470" y="501"/>
                      <a:pt x="391" y="501"/>
                    </a:cubicBezTo>
                    <a:cubicBezTo>
                      <a:pt x="219" y="501"/>
                      <a:pt x="132" y="347"/>
                      <a:pt x="225" y="70"/>
                    </a:cubicBezTo>
                    <a:cubicBezTo>
                      <a:pt x="234" y="38"/>
                      <a:pt x="212" y="2"/>
                      <a:pt x="180" y="1"/>
                    </a:cubicBezTo>
                    <a:cubicBezTo>
                      <a:pt x="177" y="1"/>
                      <a:pt x="175" y="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6"/>
              <p:cNvSpPr/>
              <p:nvPr/>
            </p:nvSpPr>
            <p:spPr>
              <a:xfrm>
                <a:off x="3994923" y="2147831"/>
                <a:ext cx="158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1"/>
                    </a:moveTo>
                    <a:cubicBezTo>
                      <a:pt x="3" y="2"/>
                      <a:pt x="2" y="3"/>
                      <a:pt x="1" y="4"/>
                    </a:cubicBezTo>
                    <a:lnTo>
                      <a:pt x="1" y="4"/>
                    </a:lnTo>
                    <a:cubicBezTo>
                      <a:pt x="3" y="3"/>
                      <a:pt x="4" y="2"/>
                      <a:pt x="5" y="1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6"/>
              <p:cNvSpPr/>
              <p:nvPr/>
            </p:nvSpPr>
            <p:spPr>
              <a:xfrm>
                <a:off x="3990337" y="2152038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cubicBezTo>
                      <a:pt x="2" y="1"/>
                      <a:pt x="1" y="4"/>
                      <a:pt x="1" y="5"/>
                    </a:cubicBezTo>
                    <a:cubicBezTo>
                      <a:pt x="1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6"/>
              <p:cNvSpPr/>
              <p:nvPr/>
            </p:nvSpPr>
            <p:spPr>
              <a:xfrm>
                <a:off x="4090960" y="2152734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3"/>
                    </a:moveTo>
                    <a:cubicBezTo>
                      <a:pt x="0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6"/>
              <p:cNvSpPr/>
              <p:nvPr/>
            </p:nvSpPr>
            <p:spPr>
              <a:xfrm>
                <a:off x="4087101" y="2141599"/>
                <a:ext cx="63803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576" extrusionOk="0">
                    <a:moveTo>
                      <a:pt x="126" y="355"/>
                    </a:moveTo>
                    <a:lnTo>
                      <a:pt x="126" y="355"/>
                    </a:lnTo>
                    <a:cubicBezTo>
                      <a:pt x="127" y="356"/>
                      <a:pt x="127" y="356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6"/>
                      <a:pt x="126" y="355"/>
                    </a:cubicBezTo>
                    <a:close/>
                    <a:moveTo>
                      <a:pt x="1933" y="0"/>
                    </a:moveTo>
                    <a:cubicBezTo>
                      <a:pt x="1926" y="0"/>
                      <a:pt x="1919" y="0"/>
                      <a:pt x="1913" y="2"/>
                    </a:cubicBezTo>
                    <a:cubicBezTo>
                      <a:pt x="1849" y="16"/>
                      <a:pt x="1790" y="40"/>
                      <a:pt x="1733" y="70"/>
                    </a:cubicBezTo>
                    <a:cubicBezTo>
                      <a:pt x="1683" y="97"/>
                      <a:pt x="1634" y="128"/>
                      <a:pt x="1583" y="149"/>
                    </a:cubicBezTo>
                    <a:cubicBezTo>
                      <a:pt x="1567" y="152"/>
                      <a:pt x="1553" y="156"/>
                      <a:pt x="1537" y="159"/>
                    </a:cubicBezTo>
                    <a:cubicBezTo>
                      <a:pt x="1522" y="159"/>
                      <a:pt x="1508" y="159"/>
                      <a:pt x="1491" y="158"/>
                    </a:cubicBezTo>
                    <a:cubicBezTo>
                      <a:pt x="1481" y="156"/>
                      <a:pt x="1472" y="152"/>
                      <a:pt x="1461" y="150"/>
                    </a:cubicBezTo>
                    <a:cubicBezTo>
                      <a:pt x="1447" y="145"/>
                      <a:pt x="1432" y="140"/>
                      <a:pt x="1419" y="133"/>
                    </a:cubicBezTo>
                    <a:cubicBezTo>
                      <a:pt x="1412" y="129"/>
                      <a:pt x="1408" y="126"/>
                      <a:pt x="1401" y="122"/>
                    </a:cubicBezTo>
                    <a:cubicBezTo>
                      <a:pt x="1387" y="116"/>
                      <a:pt x="1375" y="111"/>
                      <a:pt x="1363" y="111"/>
                    </a:cubicBezTo>
                    <a:cubicBezTo>
                      <a:pt x="1358" y="111"/>
                      <a:pt x="1353" y="112"/>
                      <a:pt x="1348" y="113"/>
                    </a:cubicBezTo>
                    <a:cubicBezTo>
                      <a:pt x="1332" y="116"/>
                      <a:pt x="1315" y="128"/>
                      <a:pt x="1305" y="142"/>
                    </a:cubicBezTo>
                    <a:cubicBezTo>
                      <a:pt x="1275" y="201"/>
                      <a:pt x="1240" y="255"/>
                      <a:pt x="1197" y="302"/>
                    </a:cubicBezTo>
                    <a:cubicBezTo>
                      <a:pt x="1176" y="327"/>
                      <a:pt x="1153" y="348"/>
                      <a:pt x="1126" y="367"/>
                    </a:cubicBezTo>
                    <a:cubicBezTo>
                      <a:pt x="1104" y="381"/>
                      <a:pt x="1081" y="394"/>
                      <a:pt x="1059" y="405"/>
                    </a:cubicBezTo>
                    <a:cubicBezTo>
                      <a:pt x="1037" y="412"/>
                      <a:pt x="1014" y="417"/>
                      <a:pt x="990" y="421"/>
                    </a:cubicBezTo>
                    <a:cubicBezTo>
                      <a:pt x="968" y="421"/>
                      <a:pt x="947" y="421"/>
                      <a:pt x="925" y="417"/>
                    </a:cubicBezTo>
                    <a:cubicBezTo>
                      <a:pt x="904" y="412"/>
                      <a:pt x="882" y="405"/>
                      <a:pt x="861" y="395"/>
                    </a:cubicBezTo>
                    <a:cubicBezTo>
                      <a:pt x="831" y="380"/>
                      <a:pt x="804" y="359"/>
                      <a:pt x="778" y="338"/>
                    </a:cubicBezTo>
                    <a:cubicBezTo>
                      <a:pt x="745" y="308"/>
                      <a:pt x="718" y="276"/>
                      <a:pt x="692" y="241"/>
                    </a:cubicBezTo>
                    <a:cubicBezTo>
                      <a:pt x="688" y="235"/>
                      <a:pt x="682" y="228"/>
                      <a:pt x="679" y="222"/>
                    </a:cubicBezTo>
                    <a:cubicBezTo>
                      <a:pt x="668" y="206"/>
                      <a:pt x="656" y="195"/>
                      <a:pt x="636" y="193"/>
                    </a:cubicBezTo>
                    <a:cubicBezTo>
                      <a:pt x="635" y="193"/>
                      <a:pt x="634" y="193"/>
                      <a:pt x="633" y="193"/>
                    </a:cubicBezTo>
                    <a:cubicBezTo>
                      <a:pt x="615" y="193"/>
                      <a:pt x="598" y="203"/>
                      <a:pt x="589" y="216"/>
                    </a:cubicBezTo>
                    <a:cubicBezTo>
                      <a:pt x="565" y="259"/>
                      <a:pt x="536" y="298"/>
                      <a:pt x="506" y="335"/>
                    </a:cubicBezTo>
                    <a:cubicBezTo>
                      <a:pt x="473" y="371"/>
                      <a:pt x="439" y="401"/>
                      <a:pt x="401" y="430"/>
                    </a:cubicBezTo>
                    <a:cubicBezTo>
                      <a:pt x="378" y="444"/>
                      <a:pt x="353" y="457"/>
                      <a:pt x="328" y="467"/>
                    </a:cubicBezTo>
                    <a:cubicBezTo>
                      <a:pt x="305" y="474"/>
                      <a:pt x="284" y="478"/>
                      <a:pt x="265" y="478"/>
                    </a:cubicBezTo>
                    <a:cubicBezTo>
                      <a:pt x="200" y="478"/>
                      <a:pt x="158" y="435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6"/>
                      <a:pt x="126" y="355"/>
                    </a:cubicBezTo>
                    <a:lnTo>
                      <a:pt x="126" y="355"/>
                    </a:ln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14" y="312"/>
                      <a:pt x="106" y="269"/>
                      <a:pt x="101" y="223"/>
                    </a:cubicBezTo>
                    <a:cubicBezTo>
                      <a:pt x="99" y="191"/>
                      <a:pt x="99" y="156"/>
                      <a:pt x="99" y="122"/>
                    </a:cubicBezTo>
                    <a:cubicBezTo>
                      <a:pt x="99" y="97"/>
                      <a:pt x="81" y="73"/>
                      <a:pt x="55" y="72"/>
                    </a:cubicBezTo>
                    <a:cubicBezTo>
                      <a:pt x="54" y="72"/>
                      <a:pt x="53" y="72"/>
                      <a:pt x="52" y="72"/>
                    </a:cubicBezTo>
                    <a:cubicBezTo>
                      <a:pt x="28" y="72"/>
                      <a:pt x="6" y="91"/>
                      <a:pt x="5" y="116"/>
                    </a:cubicBezTo>
                    <a:cubicBezTo>
                      <a:pt x="0" y="228"/>
                      <a:pt x="9" y="341"/>
                      <a:pt x="59" y="441"/>
                    </a:cubicBezTo>
                    <a:cubicBezTo>
                      <a:pt x="92" y="506"/>
                      <a:pt x="151" y="556"/>
                      <a:pt x="222" y="571"/>
                    </a:cubicBezTo>
                    <a:cubicBezTo>
                      <a:pt x="238" y="575"/>
                      <a:pt x="253" y="576"/>
                      <a:pt x="268" y="576"/>
                    </a:cubicBezTo>
                    <a:cubicBezTo>
                      <a:pt x="330" y="576"/>
                      <a:pt x="390" y="553"/>
                      <a:pt x="441" y="523"/>
                    </a:cubicBezTo>
                    <a:cubicBezTo>
                      <a:pt x="517" y="478"/>
                      <a:pt x="580" y="410"/>
                      <a:pt x="635" y="338"/>
                    </a:cubicBezTo>
                    <a:cubicBezTo>
                      <a:pt x="729" y="469"/>
                      <a:pt x="854" y="543"/>
                      <a:pt x="983" y="543"/>
                    </a:cubicBezTo>
                    <a:cubicBezTo>
                      <a:pt x="1122" y="543"/>
                      <a:pt x="1267" y="459"/>
                      <a:pt x="1389" y="271"/>
                    </a:cubicBezTo>
                    <a:cubicBezTo>
                      <a:pt x="1419" y="285"/>
                      <a:pt x="1451" y="298"/>
                      <a:pt x="1482" y="302"/>
                    </a:cubicBezTo>
                    <a:cubicBezTo>
                      <a:pt x="1504" y="307"/>
                      <a:pt x="1524" y="308"/>
                      <a:pt x="1545" y="308"/>
                    </a:cubicBezTo>
                    <a:cubicBezTo>
                      <a:pt x="1570" y="308"/>
                      <a:pt x="1597" y="302"/>
                      <a:pt x="1623" y="298"/>
                    </a:cubicBezTo>
                    <a:cubicBezTo>
                      <a:pt x="1661" y="285"/>
                      <a:pt x="1703" y="262"/>
                      <a:pt x="1744" y="238"/>
                    </a:cubicBezTo>
                    <a:cubicBezTo>
                      <a:pt x="1787" y="215"/>
                      <a:pt x="1832" y="192"/>
                      <a:pt x="1876" y="173"/>
                    </a:cubicBezTo>
                    <a:cubicBezTo>
                      <a:pt x="1901" y="166"/>
                      <a:pt x="1923" y="159"/>
                      <a:pt x="1946" y="156"/>
                    </a:cubicBezTo>
                    <a:cubicBezTo>
                      <a:pt x="1988" y="148"/>
                      <a:pt x="2016" y="105"/>
                      <a:pt x="2006" y="63"/>
                    </a:cubicBezTo>
                    <a:cubicBezTo>
                      <a:pt x="2001" y="27"/>
                      <a:pt x="1968" y="2"/>
                      <a:pt x="19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6"/>
              <p:cNvSpPr/>
              <p:nvPr/>
            </p:nvSpPr>
            <p:spPr>
              <a:xfrm>
                <a:off x="3878010" y="2148621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6"/>
              <p:cNvSpPr/>
              <p:nvPr/>
            </p:nvSpPr>
            <p:spPr>
              <a:xfrm>
                <a:off x="3848592" y="2113857"/>
                <a:ext cx="55768" cy="38623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221" extrusionOk="0">
                    <a:moveTo>
                      <a:pt x="932" y="1100"/>
                    </a:moveTo>
                    <a:lnTo>
                      <a:pt x="932" y="1100"/>
                    </a:lnTo>
                    <a:cubicBezTo>
                      <a:pt x="935" y="1101"/>
                      <a:pt x="938" y="1101"/>
                      <a:pt x="940" y="1102"/>
                    </a:cubicBezTo>
                    <a:lnTo>
                      <a:pt x="940" y="1102"/>
                    </a:lnTo>
                    <a:cubicBezTo>
                      <a:pt x="935" y="1101"/>
                      <a:pt x="932" y="1100"/>
                      <a:pt x="932" y="1100"/>
                    </a:cubicBezTo>
                    <a:close/>
                    <a:moveTo>
                      <a:pt x="940" y="1102"/>
                    </a:moveTo>
                    <a:cubicBezTo>
                      <a:pt x="960" y="1104"/>
                      <a:pt x="1012" y="1112"/>
                      <a:pt x="1081" y="1122"/>
                    </a:cubicBezTo>
                    <a:lnTo>
                      <a:pt x="1081" y="1122"/>
                    </a:lnTo>
                    <a:cubicBezTo>
                      <a:pt x="1050" y="1104"/>
                      <a:pt x="991" y="1108"/>
                      <a:pt x="940" y="1102"/>
                    </a:cubicBezTo>
                    <a:close/>
                    <a:moveTo>
                      <a:pt x="370" y="1"/>
                    </a:moveTo>
                    <a:cubicBezTo>
                      <a:pt x="319" y="1"/>
                      <a:pt x="154" y="156"/>
                      <a:pt x="116" y="203"/>
                    </a:cubicBezTo>
                    <a:cubicBezTo>
                      <a:pt x="34" y="303"/>
                      <a:pt x="0" y="448"/>
                      <a:pt x="70" y="566"/>
                    </a:cubicBezTo>
                    <a:cubicBezTo>
                      <a:pt x="115" y="642"/>
                      <a:pt x="216" y="703"/>
                      <a:pt x="356" y="703"/>
                    </a:cubicBezTo>
                    <a:cubicBezTo>
                      <a:pt x="428" y="703"/>
                      <a:pt x="511" y="686"/>
                      <a:pt x="602" y="648"/>
                    </a:cubicBezTo>
                    <a:lnTo>
                      <a:pt x="602" y="648"/>
                    </a:lnTo>
                    <a:cubicBezTo>
                      <a:pt x="570" y="768"/>
                      <a:pt x="574" y="833"/>
                      <a:pt x="586" y="904"/>
                    </a:cubicBezTo>
                    <a:cubicBezTo>
                      <a:pt x="603" y="1006"/>
                      <a:pt x="665" y="1093"/>
                      <a:pt x="773" y="1151"/>
                    </a:cubicBezTo>
                    <a:cubicBezTo>
                      <a:pt x="823" y="1177"/>
                      <a:pt x="936" y="1212"/>
                      <a:pt x="1015" y="1212"/>
                    </a:cubicBezTo>
                    <a:cubicBezTo>
                      <a:pt x="1064" y="1212"/>
                      <a:pt x="1100" y="1199"/>
                      <a:pt x="1103" y="1163"/>
                    </a:cubicBezTo>
                    <a:cubicBezTo>
                      <a:pt x="1104" y="1144"/>
                      <a:pt x="1096" y="1131"/>
                      <a:pt x="1083" y="1123"/>
                    </a:cubicBezTo>
                    <a:lnTo>
                      <a:pt x="1083" y="1123"/>
                    </a:lnTo>
                    <a:cubicBezTo>
                      <a:pt x="1587" y="1196"/>
                      <a:pt x="1761" y="1221"/>
                      <a:pt x="1761" y="1221"/>
                    </a:cubicBezTo>
                    <a:cubicBezTo>
                      <a:pt x="1763" y="1221"/>
                      <a:pt x="1320" y="1156"/>
                      <a:pt x="1081" y="1122"/>
                    </a:cubicBezTo>
                    <a:lnTo>
                      <a:pt x="1081" y="1122"/>
                    </a:lnTo>
                    <a:cubicBezTo>
                      <a:pt x="1082" y="1122"/>
                      <a:pt x="1082" y="1123"/>
                      <a:pt x="1083" y="1123"/>
                    </a:cubicBezTo>
                    <a:lnTo>
                      <a:pt x="1083" y="1123"/>
                    </a:lnTo>
                    <a:cubicBezTo>
                      <a:pt x="1034" y="1116"/>
                      <a:pt x="983" y="1108"/>
                      <a:pt x="928" y="1100"/>
                    </a:cubicBezTo>
                    <a:lnTo>
                      <a:pt x="932" y="1100"/>
                    </a:lnTo>
                    <a:cubicBezTo>
                      <a:pt x="652" y="1043"/>
                      <a:pt x="624" y="841"/>
                      <a:pt x="729" y="571"/>
                    </a:cubicBezTo>
                    <a:cubicBezTo>
                      <a:pt x="742" y="540"/>
                      <a:pt x="713" y="509"/>
                      <a:pt x="683" y="509"/>
                    </a:cubicBezTo>
                    <a:cubicBezTo>
                      <a:pt x="676" y="509"/>
                      <a:pt x="669" y="510"/>
                      <a:pt x="663" y="513"/>
                    </a:cubicBezTo>
                    <a:cubicBezTo>
                      <a:pt x="573" y="564"/>
                      <a:pt x="528" y="578"/>
                      <a:pt x="464" y="596"/>
                    </a:cubicBezTo>
                    <a:cubicBezTo>
                      <a:pt x="431" y="605"/>
                      <a:pt x="397" y="610"/>
                      <a:pt x="362" y="610"/>
                    </a:cubicBezTo>
                    <a:cubicBezTo>
                      <a:pt x="317" y="610"/>
                      <a:pt x="272" y="602"/>
                      <a:pt x="228" y="582"/>
                    </a:cubicBezTo>
                    <a:cubicBezTo>
                      <a:pt x="165" y="546"/>
                      <a:pt x="136" y="506"/>
                      <a:pt x="129" y="438"/>
                    </a:cubicBezTo>
                    <a:cubicBezTo>
                      <a:pt x="128" y="339"/>
                      <a:pt x="188" y="256"/>
                      <a:pt x="258" y="190"/>
                    </a:cubicBezTo>
                    <a:cubicBezTo>
                      <a:pt x="295" y="153"/>
                      <a:pt x="350" y="117"/>
                      <a:pt x="394" y="90"/>
                    </a:cubicBezTo>
                    <a:cubicBezTo>
                      <a:pt x="438" y="61"/>
                      <a:pt x="421" y="2"/>
                      <a:pt x="372" y="1"/>
                    </a:cubicBezTo>
                    <a:cubicBezTo>
                      <a:pt x="372" y="1"/>
                      <a:pt x="371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6"/>
              <p:cNvSpPr/>
              <p:nvPr/>
            </p:nvSpPr>
            <p:spPr>
              <a:xfrm>
                <a:off x="3931437" y="2184872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5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6"/>
              <p:cNvSpPr/>
              <p:nvPr/>
            </p:nvSpPr>
            <p:spPr>
              <a:xfrm>
                <a:off x="3926376" y="2179337"/>
                <a:ext cx="21320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60" extrusionOk="0">
                    <a:moveTo>
                      <a:pt x="147" y="1"/>
                    </a:moveTo>
                    <a:cubicBezTo>
                      <a:pt x="127" y="1"/>
                      <a:pt x="107" y="13"/>
                      <a:pt x="98" y="33"/>
                    </a:cubicBezTo>
                    <a:cubicBezTo>
                      <a:pt x="1" y="345"/>
                      <a:pt x="80" y="559"/>
                      <a:pt x="344" y="559"/>
                    </a:cubicBezTo>
                    <a:cubicBezTo>
                      <a:pt x="378" y="559"/>
                      <a:pt x="415" y="556"/>
                      <a:pt x="455" y="548"/>
                    </a:cubicBezTo>
                    <a:cubicBezTo>
                      <a:pt x="673" y="510"/>
                      <a:pt x="673" y="416"/>
                      <a:pt x="595" y="416"/>
                    </a:cubicBezTo>
                    <a:cubicBezTo>
                      <a:pt x="582" y="416"/>
                      <a:pt x="566" y="419"/>
                      <a:pt x="548" y="425"/>
                    </a:cubicBezTo>
                    <a:cubicBezTo>
                      <a:pt x="468" y="451"/>
                      <a:pt x="397" y="465"/>
                      <a:pt x="339" y="465"/>
                    </a:cubicBezTo>
                    <a:cubicBezTo>
                      <a:pt x="199" y="465"/>
                      <a:pt x="130" y="382"/>
                      <a:pt x="157" y="179"/>
                    </a:cubicBezTo>
                    <a:lnTo>
                      <a:pt x="157" y="179"/>
                    </a:lnTo>
                    <a:cubicBezTo>
                      <a:pt x="158" y="184"/>
                      <a:pt x="158" y="186"/>
                      <a:pt x="159" y="186"/>
                    </a:cubicBezTo>
                    <a:cubicBezTo>
                      <a:pt x="159" y="186"/>
                      <a:pt x="160" y="180"/>
                      <a:pt x="160" y="173"/>
                    </a:cubicBezTo>
                    <a:lnTo>
                      <a:pt x="160" y="176"/>
                    </a:lnTo>
                    <a:cubicBezTo>
                      <a:pt x="174" y="110"/>
                      <a:pt x="219" y="23"/>
                      <a:pt x="160" y="3"/>
                    </a:cubicBezTo>
                    <a:cubicBezTo>
                      <a:pt x="156" y="1"/>
                      <a:pt x="151" y="1"/>
                      <a:pt x="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6"/>
              <p:cNvSpPr/>
              <p:nvPr/>
            </p:nvSpPr>
            <p:spPr>
              <a:xfrm>
                <a:off x="3993279" y="2195944"/>
                <a:ext cx="55768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27" extrusionOk="0">
                    <a:moveTo>
                      <a:pt x="60" y="0"/>
                    </a:moveTo>
                    <a:cubicBezTo>
                      <a:pt x="1" y="0"/>
                      <a:pt x="7" y="86"/>
                      <a:pt x="5" y="148"/>
                    </a:cubicBezTo>
                    <a:cubicBezTo>
                      <a:pt x="1" y="460"/>
                      <a:pt x="190" y="625"/>
                      <a:pt x="415" y="625"/>
                    </a:cubicBezTo>
                    <a:cubicBezTo>
                      <a:pt x="552" y="625"/>
                      <a:pt x="703" y="563"/>
                      <a:pt x="831" y="436"/>
                    </a:cubicBezTo>
                    <a:cubicBezTo>
                      <a:pt x="899" y="678"/>
                      <a:pt x="1081" y="827"/>
                      <a:pt x="1270" y="827"/>
                    </a:cubicBezTo>
                    <a:cubicBezTo>
                      <a:pt x="1421" y="827"/>
                      <a:pt x="1577" y="731"/>
                      <a:pt x="1682" y="513"/>
                    </a:cubicBezTo>
                    <a:cubicBezTo>
                      <a:pt x="1719" y="436"/>
                      <a:pt x="1762" y="331"/>
                      <a:pt x="1682" y="305"/>
                    </a:cubicBezTo>
                    <a:cubicBezTo>
                      <a:pt x="1673" y="302"/>
                      <a:pt x="1665" y="301"/>
                      <a:pt x="1658" y="301"/>
                    </a:cubicBezTo>
                    <a:cubicBezTo>
                      <a:pt x="1592" y="301"/>
                      <a:pt x="1581" y="407"/>
                      <a:pt x="1546" y="481"/>
                    </a:cubicBezTo>
                    <a:cubicBezTo>
                      <a:pt x="1466" y="628"/>
                      <a:pt x="1363" y="694"/>
                      <a:pt x="1263" y="694"/>
                    </a:cubicBezTo>
                    <a:cubicBezTo>
                      <a:pt x="1114" y="694"/>
                      <a:pt x="971" y="546"/>
                      <a:pt x="922" y="301"/>
                    </a:cubicBezTo>
                    <a:cubicBezTo>
                      <a:pt x="915" y="273"/>
                      <a:pt x="890" y="256"/>
                      <a:pt x="865" y="256"/>
                    </a:cubicBezTo>
                    <a:cubicBezTo>
                      <a:pt x="848" y="256"/>
                      <a:pt x="830" y="264"/>
                      <a:pt x="817" y="281"/>
                    </a:cubicBezTo>
                    <a:cubicBezTo>
                      <a:pt x="697" y="441"/>
                      <a:pt x="541" y="525"/>
                      <a:pt x="405" y="525"/>
                    </a:cubicBezTo>
                    <a:cubicBezTo>
                      <a:pt x="251" y="525"/>
                      <a:pt x="123" y="418"/>
                      <a:pt x="101" y="192"/>
                    </a:cubicBezTo>
                    <a:cubicBezTo>
                      <a:pt x="98" y="115"/>
                      <a:pt x="128" y="5"/>
                      <a:pt x="63" y="0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6"/>
              <p:cNvSpPr/>
              <p:nvPr/>
            </p:nvSpPr>
            <p:spPr>
              <a:xfrm>
                <a:off x="4114273" y="2196956"/>
                <a:ext cx="21320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29" extrusionOk="0">
                    <a:moveTo>
                      <a:pt x="117" y="0"/>
                    </a:moveTo>
                    <a:cubicBezTo>
                      <a:pt x="94" y="0"/>
                      <a:pt x="69" y="14"/>
                      <a:pt x="64" y="37"/>
                    </a:cubicBezTo>
                    <a:cubicBezTo>
                      <a:pt x="1" y="303"/>
                      <a:pt x="28" y="529"/>
                      <a:pt x="285" y="529"/>
                    </a:cubicBezTo>
                    <a:cubicBezTo>
                      <a:pt x="292" y="529"/>
                      <a:pt x="300" y="529"/>
                      <a:pt x="307" y="528"/>
                    </a:cubicBezTo>
                    <a:cubicBezTo>
                      <a:pt x="416" y="524"/>
                      <a:pt x="674" y="461"/>
                      <a:pt x="619" y="355"/>
                    </a:cubicBezTo>
                    <a:cubicBezTo>
                      <a:pt x="605" y="328"/>
                      <a:pt x="585" y="319"/>
                      <a:pt x="563" y="319"/>
                    </a:cubicBezTo>
                    <a:cubicBezTo>
                      <a:pt x="525" y="319"/>
                      <a:pt x="480" y="345"/>
                      <a:pt x="433" y="362"/>
                    </a:cubicBezTo>
                    <a:cubicBezTo>
                      <a:pt x="380" y="379"/>
                      <a:pt x="326" y="394"/>
                      <a:pt x="272" y="394"/>
                    </a:cubicBezTo>
                    <a:cubicBezTo>
                      <a:pt x="262" y="394"/>
                      <a:pt x="252" y="393"/>
                      <a:pt x="243" y="392"/>
                    </a:cubicBezTo>
                    <a:cubicBezTo>
                      <a:pt x="129" y="366"/>
                      <a:pt x="141" y="225"/>
                      <a:pt x="161" y="110"/>
                    </a:cubicBezTo>
                    <a:cubicBezTo>
                      <a:pt x="169" y="60"/>
                      <a:pt x="185" y="18"/>
                      <a:pt x="134" y="3"/>
                    </a:cubicBezTo>
                    <a:cubicBezTo>
                      <a:pt x="128" y="1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6"/>
              <p:cNvSpPr/>
              <p:nvPr/>
            </p:nvSpPr>
            <p:spPr>
              <a:xfrm>
                <a:off x="4156407" y="2192306"/>
                <a:ext cx="50612" cy="1888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597" extrusionOk="0">
                    <a:moveTo>
                      <a:pt x="1498" y="1"/>
                    </a:moveTo>
                    <a:cubicBezTo>
                      <a:pt x="1469" y="1"/>
                      <a:pt x="1438" y="15"/>
                      <a:pt x="1422" y="42"/>
                    </a:cubicBezTo>
                    <a:cubicBezTo>
                      <a:pt x="1402" y="71"/>
                      <a:pt x="1382" y="98"/>
                      <a:pt x="1360" y="124"/>
                    </a:cubicBezTo>
                    <a:cubicBezTo>
                      <a:pt x="1335" y="153"/>
                      <a:pt x="1306" y="180"/>
                      <a:pt x="1275" y="203"/>
                    </a:cubicBezTo>
                    <a:cubicBezTo>
                      <a:pt x="1244" y="224"/>
                      <a:pt x="1216" y="238"/>
                      <a:pt x="1187" y="251"/>
                    </a:cubicBezTo>
                    <a:cubicBezTo>
                      <a:pt x="1159" y="260"/>
                      <a:pt x="1131" y="266"/>
                      <a:pt x="1101" y="270"/>
                    </a:cubicBezTo>
                    <a:cubicBezTo>
                      <a:pt x="1071" y="270"/>
                      <a:pt x="1043" y="270"/>
                      <a:pt x="1013" y="264"/>
                    </a:cubicBezTo>
                    <a:cubicBezTo>
                      <a:pt x="977" y="256"/>
                      <a:pt x="944" y="244"/>
                      <a:pt x="909" y="230"/>
                    </a:cubicBezTo>
                    <a:cubicBezTo>
                      <a:pt x="871" y="210"/>
                      <a:pt x="835" y="187"/>
                      <a:pt x="799" y="160"/>
                    </a:cubicBezTo>
                    <a:cubicBezTo>
                      <a:pt x="785" y="150"/>
                      <a:pt x="768" y="146"/>
                      <a:pt x="751" y="146"/>
                    </a:cubicBezTo>
                    <a:cubicBezTo>
                      <a:pt x="721" y="146"/>
                      <a:pt x="690" y="159"/>
                      <a:pt x="676" y="186"/>
                    </a:cubicBezTo>
                    <a:cubicBezTo>
                      <a:pt x="647" y="234"/>
                      <a:pt x="619" y="279"/>
                      <a:pt x="583" y="322"/>
                    </a:cubicBezTo>
                    <a:cubicBezTo>
                      <a:pt x="557" y="349"/>
                      <a:pt x="530" y="373"/>
                      <a:pt x="500" y="396"/>
                    </a:cubicBezTo>
                    <a:cubicBezTo>
                      <a:pt x="462" y="419"/>
                      <a:pt x="434" y="432"/>
                      <a:pt x="396" y="432"/>
                    </a:cubicBezTo>
                    <a:cubicBezTo>
                      <a:pt x="388" y="432"/>
                      <a:pt x="380" y="432"/>
                      <a:pt x="371" y="430"/>
                    </a:cubicBezTo>
                    <a:cubicBezTo>
                      <a:pt x="265" y="400"/>
                      <a:pt x="212" y="287"/>
                      <a:pt x="172" y="186"/>
                    </a:cubicBezTo>
                    <a:cubicBezTo>
                      <a:pt x="161" y="157"/>
                      <a:pt x="131" y="141"/>
                      <a:pt x="101" y="141"/>
                    </a:cubicBezTo>
                    <a:cubicBezTo>
                      <a:pt x="70" y="141"/>
                      <a:pt x="38" y="158"/>
                      <a:pt x="25" y="196"/>
                    </a:cubicBezTo>
                    <a:cubicBezTo>
                      <a:pt x="0" y="270"/>
                      <a:pt x="129" y="459"/>
                      <a:pt x="193" y="515"/>
                    </a:cubicBezTo>
                    <a:cubicBezTo>
                      <a:pt x="254" y="566"/>
                      <a:pt x="325" y="596"/>
                      <a:pt x="404" y="596"/>
                    </a:cubicBezTo>
                    <a:cubicBezTo>
                      <a:pt x="407" y="597"/>
                      <a:pt x="410" y="597"/>
                      <a:pt x="413" y="597"/>
                    </a:cubicBezTo>
                    <a:cubicBezTo>
                      <a:pt x="490" y="597"/>
                      <a:pt x="565" y="562"/>
                      <a:pt x="626" y="515"/>
                    </a:cubicBezTo>
                    <a:cubicBezTo>
                      <a:pt x="685" y="472"/>
                      <a:pt x="733" y="417"/>
                      <a:pt x="776" y="359"/>
                    </a:cubicBezTo>
                    <a:cubicBezTo>
                      <a:pt x="791" y="367"/>
                      <a:pt x="805" y="377"/>
                      <a:pt x="821" y="386"/>
                    </a:cubicBezTo>
                    <a:cubicBezTo>
                      <a:pt x="858" y="406"/>
                      <a:pt x="898" y="422"/>
                      <a:pt x="938" y="435"/>
                    </a:cubicBezTo>
                    <a:cubicBezTo>
                      <a:pt x="982" y="448"/>
                      <a:pt x="1027" y="453"/>
                      <a:pt x="1073" y="453"/>
                    </a:cubicBezTo>
                    <a:cubicBezTo>
                      <a:pt x="1107" y="453"/>
                      <a:pt x="1141" y="450"/>
                      <a:pt x="1174" y="445"/>
                    </a:cubicBezTo>
                    <a:cubicBezTo>
                      <a:pt x="1214" y="439"/>
                      <a:pt x="1252" y="423"/>
                      <a:pt x="1287" y="409"/>
                    </a:cubicBezTo>
                    <a:cubicBezTo>
                      <a:pt x="1325" y="395"/>
                      <a:pt x="1359" y="370"/>
                      <a:pt x="1393" y="346"/>
                    </a:cubicBezTo>
                    <a:cubicBezTo>
                      <a:pt x="1429" y="322"/>
                      <a:pt x="1461" y="287"/>
                      <a:pt x="1489" y="256"/>
                    </a:cubicBezTo>
                    <a:cubicBezTo>
                      <a:pt x="1519" y="220"/>
                      <a:pt x="1548" y="181"/>
                      <a:pt x="1572" y="141"/>
                    </a:cubicBezTo>
                    <a:cubicBezTo>
                      <a:pt x="1600" y="98"/>
                      <a:pt x="1590" y="42"/>
                      <a:pt x="1547" y="15"/>
                    </a:cubicBezTo>
                    <a:cubicBezTo>
                      <a:pt x="1532" y="7"/>
                      <a:pt x="1518" y="1"/>
                      <a:pt x="1502" y="1"/>
                    </a:cubicBezTo>
                    <a:cubicBezTo>
                      <a:pt x="1501" y="1"/>
                      <a:pt x="1499" y="1"/>
                      <a:pt x="1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6"/>
              <p:cNvSpPr/>
              <p:nvPr/>
            </p:nvSpPr>
            <p:spPr>
              <a:xfrm>
                <a:off x="3803705" y="2162698"/>
                <a:ext cx="30589" cy="44507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407" extrusionOk="0">
                    <a:moveTo>
                      <a:pt x="374" y="0"/>
                    </a:moveTo>
                    <a:cubicBezTo>
                      <a:pt x="320" y="0"/>
                      <a:pt x="121" y="135"/>
                      <a:pt x="52" y="292"/>
                    </a:cubicBezTo>
                    <a:cubicBezTo>
                      <a:pt x="0" y="414"/>
                      <a:pt x="3" y="509"/>
                      <a:pt x="43" y="609"/>
                    </a:cubicBezTo>
                    <a:cubicBezTo>
                      <a:pt x="93" y="741"/>
                      <a:pt x="231" y="836"/>
                      <a:pt x="416" y="836"/>
                    </a:cubicBezTo>
                    <a:cubicBezTo>
                      <a:pt x="468" y="836"/>
                      <a:pt x="524" y="829"/>
                      <a:pt x="583" y="812"/>
                    </a:cubicBezTo>
                    <a:lnTo>
                      <a:pt x="583" y="812"/>
                    </a:lnTo>
                    <a:cubicBezTo>
                      <a:pt x="487" y="1031"/>
                      <a:pt x="521" y="1265"/>
                      <a:pt x="742" y="1363"/>
                    </a:cubicBezTo>
                    <a:cubicBezTo>
                      <a:pt x="811" y="1394"/>
                      <a:pt x="862" y="1406"/>
                      <a:pt x="896" y="1406"/>
                    </a:cubicBezTo>
                    <a:cubicBezTo>
                      <a:pt x="954" y="1406"/>
                      <a:pt x="967" y="1372"/>
                      <a:pt x="948" y="1336"/>
                    </a:cubicBezTo>
                    <a:cubicBezTo>
                      <a:pt x="934" y="1306"/>
                      <a:pt x="882" y="1303"/>
                      <a:pt x="844" y="1293"/>
                    </a:cubicBezTo>
                    <a:cubicBezTo>
                      <a:pt x="813" y="1285"/>
                      <a:pt x="776" y="1268"/>
                      <a:pt x="750" y="1252"/>
                    </a:cubicBezTo>
                    <a:cubicBezTo>
                      <a:pt x="680" y="1210"/>
                      <a:pt x="647" y="1150"/>
                      <a:pt x="636" y="1071"/>
                    </a:cubicBezTo>
                    <a:cubicBezTo>
                      <a:pt x="629" y="971"/>
                      <a:pt x="659" y="884"/>
                      <a:pt x="703" y="788"/>
                    </a:cubicBezTo>
                    <a:cubicBezTo>
                      <a:pt x="723" y="751"/>
                      <a:pt x="748" y="719"/>
                      <a:pt x="722" y="686"/>
                    </a:cubicBezTo>
                    <a:cubicBezTo>
                      <a:pt x="711" y="675"/>
                      <a:pt x="699" y="671"/>
                      <a:pt x="686" y="671"/>
                    </a:cubicBezTo>
                    <a:cubicBezTo>
                      <a:pt x="658" y="671"/>
                      <a:pt x="626" y="690"/>
                      <a:pt x="596" y="702"/>
                    </a:cubicBezTo>
                    <a:cubicBezTo>
                      <a:pt x="532" y="722"/>
                      <a:pt x="468" y="735"/>
                      <a:pt x="407" y="735"/>
                    </a:cubicBezTo>
                    <a:cubicBezTo>
                      <a:pt x="310" y="735"/>
                      <a:pt x="222" y="702"/>
                      <a:pt x="156" y="615"/>
                    </a:cubicBezTo>
                    <a:cubicBezTo>
                      <a:pt x="100" y="526"/>
                      <a:pt x="95" y="430"/>
                      <a:pt x="143" y="323"/>
                    </a:cubicBezTo>
                    <a:cubicBezTo>
                      <a:pt x="202" y="212"/>
                      <a:pt x="282" y="148"/>
                      <a:pt x="395" y="91"/>
                    </a:cubicBezTo>
                    <a:cubicBezTo>
                      <a:pt x="438" y="68"/>
                      <a:pt x="424" y="3"/>
                      <a:pt x="375" y="0"/>
                    </a:cubicBezTo>
                    <a:cubicBezTo>
                      <a:pt x="375" y="0"/>
                      <a:pt x="374" y="0"/>
                      <a:pt x="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6"/>
              <p:cNvSpPr/>
              <p:nvPr/>
            </p:nvSpPr>
            <p:spPr>
              <a:xfrm>
                <a:off x="3880287" y="2222388"/>
                <a:ext cx="35523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18" extrusionOk="0">
                    <a:moveTo>
                      <a:pt x="107" y="0"/>
                    </a:moveTo>
                    <a:cubicBezTo>
                      <a:pt x="37" y="0"/>
                      <a:pt x="2" y="225"/>
                      <a:pt x="0" y="296"/>
                    </a:cubicBezTo>
                    <a:cubicBezTo>
                      <a:pt x="0" y="326"/>
                      <a:pt x="6" y="359"/>
                      <a:pt x="15" y="389"/>
                    </a:cubicBezTo>
                    <a:cubicBezTo>
                      <a:pt x="49" y="493"/>
                      <a:pt x="139" y="533"/>
                      <a:pt x="243" y="533"/>
                    </a:cubicBezTo>
                    <a:cubicBezTo>
                      <a:pt x="297" y="533"/>
                      <a:pt x="355" y="523"/>
                      <a:pt x="410" y="505"/>
                    </a:cubicBezTo>
                    <a:cubicBezTo>
                      <a:pt x="410" y="525"/>
                      <a:pt x="410" y="546"/>
                      <a:pt x="413" y="566"/>
                    </a:cubicBezTo>
                    <a:cubicBezTo>
                      <a:pt x="424" y="729"/>
                      <a:pt x="486" y="863"/>
                      <a:pt x="643" y="911"/>
                    </a:cubicBezTo>
                    <a:cubicBezTo>
                      <a:pt x="660" y="916"/>
                      <a:pt x="680" y="918"/>
                      <a:pt x="703" y="918"/>
                    </a:cubicBezTo>
                    <a:cubicBezTo>
                      <a:pt x="857" y="918"/>
                      <a:pt x="1123" y="823"/>
                      <a:pt x="1071" y="729"/>
                    </a:cubicBezTo>
                    <a:cubicBezTo>
                      <a:pt x="1061" y="709"/>
                      <a:pt x="1038" y="694"/>
                      <a:pt x="1015" y="694"/>
                    </a:cubicBezTo>
                    <a:cubicBezTo>
                      <a:pt x="1006" y="694"/>
                      <a:pt x="997" y="697"/>
                      <a:pt x="988" y="702"/>
                    </a:cubicBezTo>
                    <a:cubicBezTo>
                      <a:pt x="938" y="732"/>
                      <a:pt x="888" y="758"/>
                      <a:pt x="834" y="777"/>
                    </a:cubicBezTo>
                    <a:cubicBezTo>
                      <a:pt x="793" y="789"/>
                      <a:pt x="757" y="795"/>
                      <a:pt x="725" y="795"/>
                    </a:cubicBezTo>
                    <a:cubicBezTo>
                      <a:pt x="567" y="795"/>
                      <a:pt x="520" y="646"/>
                      <a:pt x="529" y="429"/>
                    </a:cubicBezTo>
                    <a:cubicBezTo>
                      <a:pt x="530" y="397"/>
                      <a:pt x="507" y="370"/>
                      <a:pt x="474" y="370"/>
                    </a:cubicBezTo>
                    <a:cubicBezTo>
                      <a:pt x="465" y="370"/>
                      <a:pt x="456" y="372"/>
                      <a:pt x="446" y="376"/>
                    </a:cubicBezTo>
                    <a:cubicBezTo>
                      <a:pt x="383" y="401"/>
                      <a:pt x="317" y="423"/>
                      <a:pt x="250" y="430"/>
                    </a:cubicBezTo>
                    <a:cubicBezTo>
                      <a:pt x="167" y="430"/>
                      <a:pt x="145" y="412"/>
                      <a:pt x="124" y="386"/>
                    </a:cubicBezTo>
                    <a:cubicBezTo>
                      <a:pt x="72" y="301"/>
                      <a:pt x="118" y="157"/>
                      <a:pt x="152" y="65"/>
                    </a:cubicBezTo>
                    <a:cubicBezTo>
                      <a:pt x="164" y="36"/>
                      <a:pt x="142" y="2"/>
                      <a:pt x="109" y="1"/>
                    </a:cubicBezTo>
                    <a:cubicBezTo>
                      <a:pt x="109" y="1"/>
                      <a:pt x="10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6"/>
              <p:cNvSpPr/>
              <p:nvPr/>
            </p:nvSpPr>
            <p:spPr>
              <a:xfrm>
                <a:off x="3955256" y="2253958"/>
                <a:ext cx="4229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91" extrusionOk="0">
                    <a:moveTo>
                      <a:pt x="118" y="0"/>
                    </a:moveTo>
                    <a:cubicBezTo>
                      <a:pt x="99" y="0"/>
                      <a:pt x="80" y="14"/>
                      <a:pt x="73" y="34"/>
                    </a:cubicBezTo>
                    <a:cubicBezTo>
                      <a:pt x="33" y="148"/>
                      <a:pt x="0" y="271"/>
                      <a:pt x="15" y="391"/>
                    </a:cubicBezTo>
                    <a:cubicBezTo>
                      <a:pt x="19" y="417"/>
                      <a:pt x="22" y="443"/>
                      <a:pt x="29" y="467"/>
                    </a:cubicBezTo>
                    <a:cubicBezTo>
                      <a:pt x="35" y="487"/>
                      <a:pt x="43" y="509"/>
                      <a:pt x="52" y="528"/>
                    </a:cubicBezTo>
                    <a:cubicBezTo>
                      <a:pt x="62" y="545"/>
                      <a:pt x="73" y="560"/>
                      <a:pt x="85" y="578"/>
                    </a:cubicBezTo>
                    <a:cubicBezTo>
                      <a:pt x="95" y="593"/>
                      <a:pt x="112" y="603"/>
                      <a:pt x="126" y="616"/>
                    </a:cubicBezTo>
                    <a:cubicBezTo>
                      <a:pt x="136" y="625"/>
                      <a:pt x="149" y="632"/>
                      <a:pt x="162" y="638"/>
                    </a:cubicBezTo>
                    <a:cubicBezTo>
                      <a:pt x="179" y="646"/>
                      <a:pt x="199" y="654"/>
                      <a:pt x="219" y="658"/>
                    </a:cubicBezTo>
                    <a:cubicBezTo>
                      <a:pt x="237" y="662"/>
                      <a:pt x="255" y="663"/>
                      <a:pt x="273" y="663"/>
                    </a:cubicBezTo>
                    <a:cubicBezTo>
                      <a:pt x="296" y="663"/>
                      <a:pt x="320" y="660"/>
                      <a:pt x="344" y="656"/>
                    </a:cubicBezTo>
                    <a:cubicBezTo>
                      <a:pt x="367" y="651"/>
                      <a:pt x="391" y="642"/>
                      <a:pt x="413" y="632"/>
                    </a:cubicBezTo>
                    <a:cubicBezTo>
                      <a:pt x="441" y="622"/>
                      <a:pt x="467" y="608"/>
                      <a:pt x="494" y="592"/>
                    </a:cubicBezTo>
                    <a:cubicBezTo>
                      <a:pt x="530" y="570"/>
                      <a:pt x="564" y="545"/>
                      <a:pt x="596" y="517"/>
                    </a:cubicBezTo>
                    <a:cubicBezTo>
                      <a:pt x="627" y="691"/>
                      <a:pt x="709" y="841"/>
                      <a:pt x="875" y="884"/>
                    </a:cubicBezTo>
                    <a:cubicBezTo>
                      <a:pt x="891" y="887"/>
                      <a:pt x="908" y="888"/>
                      <a:pt x="925" y="890"/>
                    </a:cubicBezTo>
                    <a:cubicBezTo>
                      <a:pt x="931" y="891"/>
                      <a:pt x="936" y="891"/>
                      <a:pt x="941" y="891"/>
                    </a:cubicBezTo>
                    <a:cubicBezTo>
                      <a:pt x="953" y="891"/>
                      <a:pt x="965" y="889"/>
                      <a:pt x="978" y="888"/>
                    </a:cubicBezTo>
                    <a:cubicBezTo>
                      <a:pt x="998" y="885"/>
                      <a:pt x="1018" y="881"/>
                      <a:pt x="1040" y="875"/>
                    </a:cubicBezTo>
                    <a:cubicBezTo>
                      <a:pt x="1083" y="865"/>
                      <a:pt x="1124" y="844"/>
                      <a:pt x="1161" y="821"/>
                    </a:cubicBezTo>
                    <a:cubicBezTo>
                      <a:pt x="1217" y="787"/>
                      <a:pt x="1267" y="744"/>
                      <a:pt x="1315" y="699"/>
                    </a:cubicBezTo>
                    <a:cubicBezTo>
                      <a:pt x="1332" y="681"/>
                      <a:pt x="1336" y="651"/>
                      <a:pt x="1318" y="631"/>
                    </a:cubicBezTo>
                    <a:cubicBezTo>
                      <a:pt x="1309" y="621"/>
                      <a:pt x="1295" y="616"/>
                      <a:pt x="1281" y="616"/>
                    </a:cubicBezTo>
                    <a:cubicBezTo>
                      <a:pt x="1269" y="616"/>
                      <a:pt x="1258" y="619"/>
                      <a:pt x="1249" y="628"/>
                    </a:cubicBezTo>
                    <a:cubicBezTo>
                      <a:pt x="1233" y="643"/>
                      <a:pt x="1217" y="658"/>
                      <a:pt x="1202" y="672"/>
                    </a:cubicBezTo>
                    <a:cubicBezTo>
                      <a:pt x="1181" y="689"/>
                      <a:pt x="1159" y="706"/>
                      <a:pt x="1137" y="724"/>
                    </a:cubicBezTo>
                    <a:cubicBezTo>
                      <a:pt x="1136" y="724"/>
                      <a:pt x="1135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4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5"/>
                      <a:pt x="1134" y="725"/>
                    </a:cubicBezTo>
                    <a:lnTo>
                      <a:pt x="1134" y="725"/>
                    </a:lnTo>
                    <a:cubicBezTo>
                      <a:pt x="1133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2" y="726"/>
                      <a:pt x="1132" y="726"/>
                    </a:cubicBezTo>
                    <a:lnTo>
                      <a:pt x="1132" y="726"/>
                    </a:lnTo>
                    <a:cubicBezTo>
                      <a:pt x="1132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22" y="733"/>
                      <a:pt x="1109" y="743"/>
                      <a:pt x="1097" y="749"/>
                    </a:cubicBezTo>
                    <a:cubicBezTo>
                      <a:pt x="1077" y="759"/>
                      <a:pt x="1055" y="771"/>
                      <a:pt x="1034" y="778"/>
                    </a:cubicBezTo>
                    <a:cubicBezTo>
                      <a:pt x="1011" y="785"/>
                      <a:pt x="987" y="790"/>
                      <a:pt x="961" y="794"/>
                    </a:cubicBezTo>
                    <a:cubicBezTo>
                      <a:pt x="955" y="794"/>
                      <a:pt x="950" y="794"/>
                      <a:pt x="943" y="794"/>
                    </a:cubicBezTo>
                    <a:cubicBezTo>
                      <a:pt x="940" y="794"/>
                      <a:pt x="937" y="794"/>
                      <a:pt x="934" y="794"/>
                    </a:cubicBezTo>
                    <a:cubicBezTo>
                      <a:pt x="924" y="794"/>
                      <a:pt x="912" y="792"/>
                      <a:pt x="904" y="790"/>
                    </a:cubicBezTo>
                    <a:cubicBezTo>
                      <a:pt x="889" y="787"/>
                      <a:pt x="875" y="781"/>
                      <a:pt x="861" y="775"/>
                    </a:cubicBezTo>
                    <a:cubicBezTo>
                      <a:pt x="844" y="765"/>
                      <a:pt x="826" y="757"/>
                      <a:pt x="811" y="742"/>
                    </a:cubicBezTo>
                    <a:cubicBezTo>
                      <a:pt x="793" y="724"/>
                      <a:pt x="776" y="708"/>
                      <a:pt x="762" y="686"/>
                    </a:cubicBezTo>
                    <a:cubicBezTo>
                      <a:pt x="752" y="671"/>
                      <a:pt x="740" y="652"/>
                      <a:pt x="732" y="636"/>
                    </a:cubicBezTo>
                    <a:cubicBezTo>
                      <a:pt x="722" y="616"/>
                      <a:pt x="712" y="593"/>
                      <a:pt x="705" y="572"/>
                    </a:cubicBezTo>
                    <a:cubicBezTo>
                      <a:pt x="689" y="520"/>
                      <a:pt x="676" y="470"/>
                      <a:pt x="669" y="416"/>
                    </a:cubicBezTo>
                    <a:cubicBezTo>
                      <a:pt x="666" y="393"/>
                      <a:pt x="645" y="379"/>
                      <a:pt x="623" y="379"/>
                    </a:cubicBezTo>
                    <a:cubicBezTo>
                      <a:pt x="612" y="379"/>
                      <a:pt x="601" y="383"/>
                      <a:pt x="593" y="391"/>
                    </a:cubicBezTo>
                    <a:cubicBezTo>
                      <a:pt x="553" y="429"/>
                      <a:pt x="511" y="465"/>
                      <a:pt x="467" y="496"/>
                    </a:cubicBezTo>
                    <a:cubicBezTo>
                      <a:pt x="447" y="509"/>
                      <a:pt x="428" y="520"/>
                      <a:pt x="408" y="530"/>
                    </a:cubicBezTo>
                    <a:cubicBezTo>
                      <a:pt x="390" y="542"/>
                      <a:pt x="372" y="546"/>
                      <a:pt x="354" y="553"/>
                    </a:cubicBezTo>
                    <a:cubicBezTo>
                      <a:pt x="332" y="560"/>
                      <a:pt x="311" y="565"/>
                      <a:pt x="288" y="568"/>
                    </a:cubicBezTo>
                    <a:cubicBezTo>
                      <a:pt x="271" y="568"/>
                      <a:pt x="254" y="568"/>
                      <a:pt x="236" y="566"/>
                    </a:cubicBezTo>
                    <a:cubicBezTo>
                      <a:pt x="224" y="563"/>
                      <a:pt x="214" y="559"/>
                      <a:pt x="201" y="553"/>
                    </a:cubicBezTo>
                    <a:cubicBezTo>
                      <a:pt x="189" y="549"/>
                      <a:pt x="181" y="542"/>
                      <a:pt x="171" y="535"/>
                    </a:cubicBezTo>
                    <a:cubicBezTo>
                      <a:pt x="161" y="525"/>
                      <a:pt x="155" y="516"/>
                      <a:pt x="146" y="507"/>
                    </a:cubicBezTo>
                    <a:cubicBezTo>
                      <a:pt x="136" y="492"/>
                      <a:pt x="129" y="475"/>
                      <a:pt x="122" y="457"/>
                    </a:cubicBezTo>
                    <a:cubicBezTo>
                      <a:pt x="113" y="429"/>
                      <a:pt x="108" y="401"/>
                      <a:pt x="106" y="371"/>
                    </a:cubicBezTo>
                    <a:cubicBezTo>
                      <a:pt x="103" y="353"/>
                      <a:pt x="103" y="336"/>
                      <a:pt x="106" y="317"/>
                    </a:cubicBezTo>
                    <a:cubicBezTo>
                      <a:pt x="108" y="287"/>
                      <a:pt x="112" y="258"/>
                      <a:pt x="116" y="228"/>
                    </a:cubicBezTo>
                    <a:cubicBezTo>
                      <a:pt x="128" y="171"/>
                      <a:pt x="143" y="117"/>
                      <a:pt x="163" y="62"/>
                    </a:cubicBezTo>
                    <a:cubicBezTo>
                      <a:pt x="172" y="38"/>
                      <a:pt x="158" y="9"/>
                      <a:pt x="133" y="2"/>
                    </a:cubicBezTo>
                    <a:cubicBezTo>
                      <a:pt x="129" y="1"/>
                      <a:pt x="123" y="1"/>
                      <a:pt x="120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6"/>
              <p:cNvSpPr/>
              <p:nvPr/>
            </p:nvSpPr>
            <p:spPr>
              <a:xfrm>
                <a:off x="3991064" y="2276923"/>
                <a:ext cx="190" cy="63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4" y="1"/>
                      <a:pt x="1" y="2"/>
                      <a:pt x="1" y="2"/>
                    </a:cubicBezTo>
                    <a:cubicBezTo>
                      <a:pt x="4" y="2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6"/>
              <p:cNvSpPr/>
              <p:nvPr/>
            </p:nvSpPr>
            <p:spPr>
              <a:xfrm>
                <a:off x="4071189" y="2280909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1"/>
                      <a:pt x="4" y="1"/>
                      <a:pt x="3" y="1"/>
                    </a:cubicBezTo>
                    <a:lnTo>
                      <a:pt x="3" y="1"/>
                    </a:lnTo>
                    <a:cubicBezTo>
                      <a:pt x="4" y="1"/>
                      <a:pt x="4" y="1"/>
                      <a:pt x="5" y="1"/>
                    </a:cubicBezTo>
                    <a:close/>
                    <a:moveTo>
                      <a:pt x="3" y="1"/>
                    </a:moveTo>
                    <a:cubicBezTo>
                      <a:pt x="1" y="2"/>
                      <a:pt x="1" y="1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6"/>
              <p:cNvSpPr/>
              <p:nvPr/>
            </p:nvSpPr>
            <p:spPr>
              <a:xfrm>
                <a:off x="4053032" y="2262688"/>
                <a:ext cx="58868" cy="31316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90" extrusionOk="0">
                    <a:moveTo>
                      <a:pt x="583" y="575"/>
                    </a:moveTo>
                    <a:lnTo>
                      <a:pt x="583" y="575"/>
                    </a:lnTo>
                    <a:cubicBezTo>
                      <a:pt x="583" y="575"/>
                      <a:pt x="583" y="575"/>
                      <a:pt x="582" y="576"/>
                    </a:cubicBezTo>
                    <a:lnTo>
                      <a:pt x="582" y="576"/>
                    </a:lnTo>
                    <a:cubicBezTo>
                      <a:pt x="582" y="575"/>
                      <a:pt x="583" y="575"/>
                      <a:pt x="583" y="575"/>
                    </a:cubicBezTo>
                    <a:close/>
                    <a:moveTo>
                      <a:pt x="1170" y="890"/>
                    </a:moveTo>
                    <a:cubicBezTo>
                      <a:pt x="1172" y="890"/>
                      <a:pt x="1174" y="891"/>
                      <a:pt x="1175" y="891"/>
                    </a:cubicBezTo>
                    <a:lnTo>
                      <a:pt x="1175" y="891"/>
                    </a:lnTo>
                    <a:cubicBezTo>
                      <a:pt x="1174" y="890"/>
                      <a:pt x="1173" y="890"/>
                      <a:pt x="1170" y="890"/>
                    </a:cubicBezTo>
                    <a:close/>
                    <a:moveTo>
                      <a:pt x="93" y="1"/>
                    </a:moveTo>
                    <a:cubicBezTo>
                      <a:pt x="29" y="1"/>
                      <a:pt x="15" y="175"/>
                      <a:pt x="8" y="240"/>
                    </a:cubicBezTo>
                    <a:cubicBezTo>
                      <a:pt x="1" y="306"/>
                      <a:pt x="5" y="376"/>
                      <a:pt x="18" y="441"/>
                    </a:cubicBezTo>
                    <a:cubicBezTo>
                      <a:pt x="29" y="496"/>
                      <a:pt x="51" y="549"/>
                      <a:pt x="81" y="598"/>
                    </a:cubicBezTo>
                    <a:cubicBezTo>
                      <a:pt x="144" y="701"/>
                      <a:pt x="241" y="752"/>
                      <a:pt x="351" y="752"/>
                    </a:cubicBezTo>
                    <a:cubicBezTo>
                      <a:pt x="476" y="752"/>
                      <a:pt x="619" y="686"/>
                      <a:pt x="748" y="552"/>
                    </a:cubicBezTo>
                    <a:cubicBezTo>
                      <a:pt x="788" y="675"/>
                      <a:pt x="847" y="791"/>
                      <a:pt x="944" y="879"/>
                    </a:cubicBezTo>
                    <a:cubicBezTo>
                      <a:pt x="984" y="917"/>
                      <a:pt x="1032" y="943"/>
                      <a:pt x="1083" y="965"/>
                    </a:cubicBezTo>
                    <a:cubicBezTo>
                      <a:pt x="1106" y="975"/>
                      <a:pt x="1133" y="982"/>
                      <a:pt x="1159" y="985"/>
                    </a:cubicBezTo>
                    <a:cubicBezTo>
                      <a:pt x="1180" y="988"/>
                      <a:pt x="1202" y="990"/>
                      <a:pt x="1224" y="990"/>
                    </a:cubicBezTo>
                    <a:cubicBezTo>
                      <a:pt x="1234" y="990"/>
                      <a:pt x="1245" y="989"/>
                      <a:pt x="1256" y="989"/>
                    </a:cubicBezTo>
                    <a:cubicBezTo>
                      <a:pt x="1378" y="980"/>
                      <a:pt x="1490" y="919"/>
                      <a:pt x="1581" y="840"/>
                    </a:cubicBezTo>
                    <a:cubicBezTo>
                      <a:pt x="1700" y="738"/>
                      <a:pt x="1786" y="594"/>
                      <a:pt x="1846" y="448"/>
                    </a:cubicBezTo>
                    <a:cubicBezTo>
                      <a:pt x="1861" y="414"/>
                      <a:pt x="1831" y="385"/>
                      <a:pt x="1800" y="385"/>
                    </a:cubicBezTo>
                    <a:cubicBezTo>
                      <a:pt x="1783" y="385"/>
                      <a:pt x="1765" y="395"/>
                      <a:pt x="1756" y="418"/>
                    </a:cubicBezTo>
                    <a:cubicBezTo>
                      <a:pt x="1726" y="489"/>
                      <a:pt x="1712" y="524"/>
                      <a:pt x="1663" y="598"/>
                    </a:cubicBezTo>
                    <a:cubicBezTo>
                      <a:pt x="1642" y="634"/>
                      <a:pt x="1617" y="667"/>
                      <a:pt x="1590" y="697"/>
                    </a:cubicBezTo>
                    <a:cubicBezTo>
                      <a:pt x="1550" y="740"/>
                      <a:pt x="1510" y="777"/>
                      <a:pt x="1463" y="811"/>
                    </a:cubicBezTo>
                    <a:cubicBezTo>
                      <a:pt x="1464" y="811"/>
                      <a:pt x="1464" y="810"/>
                      <a:pt x="1467" y="810"/>
                    </a:cubicBezTo>
                    <a:cubicBezTo>
                      <a:pt x="1464" y="811"/>
                      <a:pt x="1460" y="816"/>
                      <a:pt x="1455" y="817"/>
                    </a:cubicBezTo>
                    <a:lnTo>
                      <a:pt x="1457" y="814"/>
                    </a:lnTo>
                    <a:lnTo>
                      <a:pt x="1457" y="814"/>
                    </a:lnTo>
                    <a:cubicBezTo>
                      <a:pt x="1380" y="865"/>
                      <a:pt x="1306" y="894"/>
                      <a:pt x="1223" y="894"/>
                    </a:cubicBezTo>
                    <a:cubicBezTo>
                      <a:pt x="1207" y="894"/>
                      <a:pt x="1191" y="893"/>
                      <a:pt x="1175" y="891"/>
                    </a:cubicBezTo>
                    <a:lnTo>
                      <a:pt x="1175" y="891"/>
                    </a:lnTo>
                    <a:cubicBezTo>
                      <a:pt x="1175" y="891"/>
                      <a:pt x="1176" y="891"/>
                      <a:pt x="1176" y="892"/>
                    </a:cubicBezTo>
                    <a:lnTo>
                      <a:pt x="1163" y="890"/>
                    </a:lnTo>
                    <a:lnTo>
                      <a:pt x="1168" y="890"/>
                    </a:lnTo>
                    <a:cubicBezTo>
                      <a:pt x="1139" y="884"/>
                      <a:pt x="1112" y="876"/>
                      <a:pt x="1085" y="863"/>
                    </a:cubicBezTo>
                    <a:cubicBezTo>
                      <a:pt x="1056" y="847"/>
                      <a:pt x="1029" y="829"/>
                      <a:pt x="1006" y="810"/>
                    </a:cubicBezTo>
                    <a:cubicBezTo>
                      <a:pt x="981" y="784"/>
                      <a:pt x="959" y="757"/>
                      <a:pt x="937" y="728"/>
                    </a:cubicBezTo>
                    <a:cubicBezTo>
                      <a:pt x="923" y="707"/>
                      <a:pt x="910" y="685"/>
                      <a:pt x="897" y="662"/>
                    </a:cubicBezTo>
                    <a:cubicBezTo>
                      <a:pt x="877" y="627"/>
                      <a:pt x="863" y="589"/>
                      <a:pt x="848" y="549"/>
                    </a:cubicBezTo>
                    <a:cubicBezTo>
                      <a:pt x="838" y="516"/>
                      <a:pt x="827" y="483"/>
                      <a:pt x="818" y="449"/>
                    </a:cubicBezTo>
                    <a:cubicBezTo>
                      <a:pt x="815" y="433"/>
                      <a:pt x="804" y="419"/>
                      <a:pt x="788" y="413"/>
                    </a:cubicBezTo>
                    <a:cubicBezTo>
                      <a:pt x="784" y="412"/>
                      <a:pt x="778" y="411"/>
                      <a:pt x="773" y="411"/>
                    </a:cubicBezTo>
                    <a:cubicBezTo>
                      <a:pt x="761" y="411"/>
                      <a:pt x="749" y="415"/>
                      <a:pt x="741" y="425"/>
                    </a:cubicBezTo>
                    <a:cubicBezTo>
                      <a:pt x="715" y="455"/>
                      <a:pt x="688" y="485"/>
                      <a:pt x="658" y="512"/>
                    </a:cubicBezTo>
                    <a:cubicBezTo>
                      <a:pt x="634" y="535"/>
                      <a:pt x="608" y="556"/>
                      <a:pt x="581" y="576"/>
                    </a:cubicBezTo>
                    <a:lnTo>
                      <a:pt x="581" y="576"/>
                    </a:lnTo>
                    <a:cubicBezTo>
                      <a:pt x="577" y="578"/>
                      <a:pt x="578" y="578"/>
                      <a:pt x="573" y="582"/>
                    </a:cubicBezTo>
                    <a:lnTo>
                      <a:pt x="575" y="581"/>
                    </a:lnTo>
                    <a:lnTo>
                      <a:pt x="575" y="581"/>
                    </a:lnTo>
                    <a:cubicBezTo>
                      <a:pt x="510" y="621"/>
                      <a:pt x="510" y="619"/>
                      <a:pt x="462" y="640"/>
                    </a:cubicBezTo>
                    <a:cubicBezTo>
                      <a:pt x="422" y="653"/>
                      <a:pt x="388" y="659"/>
                      <a:pt x="356" y="659"/>
                    </a:cubicBezTo>
                    <a:cubicBezTo>
                      <a:pt x="302" y="659"/>
                      <a:pt x="257" y="640"/>
                      <a:pt x="211" y="605"/>
                    </a:cubicBezTo>
                    <a:cubicBezTo>
                      <a:pt x="194" y="589"/>
                      <a:pt x="180" y="571"/>
                      <a:pt x="165" y="552"/>
                    </a:cubicBezTo>
                    <a:cubicBezTo>
                      <a:pt x="150" y="526"/>
                      <a:pt x="137" y="499"/>
                      <a:pt x="125" y="471"/>
                    </a:cubicBezTo>
                    <a:cubicBezTo>
                      <a:pt x="121" y="455"/>
                      <a:pt x="117" y="439"/>
                      <a:pt x="111" y="420"/>
                    </a:cubicBezTo>
                    <a:cubicBezTo>
                      <a:pt x="104" y="396"/>
                      <a:pt x="102" y="369"/>
                      <a:pt x="101" y="342"/>
                    </a:cubicBezTo>
                    <a:cubicBezTo>
                      <a:pt x="98" y="310"/>
                      <a:pt x="98" y="277"/>
                      <a:pt x="102" y="246"/>
                    </a:cubicBezTo>
                    <a:cubicBezTo>
                      <a:pt x="107" y="184"/>
                      <a:pt x="118" y="123"/>
                      <a:pt x="137" y="62"/>
                    </a:cubicBezTo>
                    <a:cubicBezTo>
                      <a:pt x="145" y="31"/>
                      <a:pt x="124" y="2"/>
                      <a:pt x="95" y="1"/>
                    </a:cubicBezTo>
                    <a:cubicBezTo>
                      <a:pt x="94" y="1"/>
                      <a:pt x="94" y="1"/>
                      <a:pt x="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6"/>
              <p:cNvSpPr/>
              <p:nvPr/>
            </p:nvSpPr>
            <p:spPr>
              <a:xfrm>
                <a:off x="4089948" y="2290873"/>
                <a:ext cx="127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6"/>
              <p:cNvSpPr/>
              <p:nvPr/>
            </p:nvSpPr>
            <p:spPr>
              <a:xfrm>
                <a:off x="4099089" y="228837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7" y="1"/>
                    </a:moveTo>
                    <a:cubicBezTo>
                      <a:pt x="5" y="2"/>
                      <a:pt x="5" y="3"/>
                      <a:pt x="4" y="3"/>
                    </a:cubicBezTo>
                    <a:cubicBezTo>
                      <a:pt x="5" y="3"/>
                      <a:pt x="6" y="2"/>
                      <a:pt x="7" y="1"/>
                    </a:cubicBezTo>
                    <a:close/>
                    <a:moveTo>
                      <a:pt x="4" y="3"/>
                    </a:moveTo>
                    <a:cubicBezTo>
                      <a:pt x="3" y="4"/>
                      <a:pt x="2" y="4"/>
                      <a:pt x="1" y="5"/>
                    </a:cubicBezTo>
                    <a:cubicBezTo>
                      <a:pt x="3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6"/>
              <p:cNvSpPr/>
              <p:nvPr/>
            </p:nvSpPr>
            <p:spPr>
              <a:xfrm>
                <a:off x="4130722" y="2272146"/>
                <a:ext cx="43463" cy="1676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30" extrusionOk="0">
                    <a:moveTo>
                      <a:pt x="831" y="196"/>
                    </a:moveTo>
                    <a:lnTo>
                      <a:pt x="831" y="196"/>
                    </a:lnTo>
                    <a:cubicBezTo>
                      <a:pt x="831" y="196"/>
                      <a:pt x="832" y="196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2" y="196"/>
                      <a:pt x="831" y="196"/>
                    </a:cubicBezTo>
                    <a:close/>
                    <a:moveTo>
                      <a:pt x="1311" y="1"/>
                    </a:moveTo>
                    <a:cubicBezTo>
                      <a:pt x="1298" y="1"/>
                      <a:pt x="1285" y="5"/>
                      <a:pt x="1275" y="16"/>
                    </a:cubicBezTo>
                    <a:cubicBezTo>
                      <a:pt x="1200" y="87"/>
                      <a:pt x="1107" y="177"/>
                      <a:pt x="1017" y="217"/>
                    </a:cubicBezTo>
                    <a:cubicBezTo>
                      <a:pt x="975" y="230"/>
                      <a:pt x="960" y="230"/>
                      <a:pt x="941" y="230"/>
                    </a:cubicBezTo>
                    <a:cubicBezTo>
                      <a:pt x="906" y="228"/>
                      <a:pt x="865" y="214"/>
                      <a:pt x="833" y="197"/>
                    </a:cubicBezTo>
                    <a:lnTo>
                      <a:pt x="833" y="197"/>
                    </a:lnTo>
                    <a:cubicBezTo>
                      <a:pt x="833" y="197"/>
                      <a:pt x="834" y="197"/>
                      <a:pt x="834" y="197"/>
                    </a:cubicBezTo>
                    <a:cubicBezTo>
                      <a:pt x="833" y="197"/>
                      <a:pt x="833" y="197"/>
                      <a:pt x="832" y="197"/>
                    </a:cubicBezTo>
                    <a:lnTo>
                      <a:pt x="832" y="197"/>
                    </a:lnTo>
                    <a:cubicBezTo>
                      <a:pt x="832" y="197"/>
                      <a:pt x="832" y="197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831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763" y="159"/>
                      <a:pt x="729" y="141"/>
                      <a:pt x="707" y="141"/>
                    </a:cubicBezTo>
                    <a:cubicBezTo>
                      <a:pt x="666" y="141"/>
                      <a:pt x="671" y="207"/>
                      <a:pt x="569" y="332"/>
                    </a:cubicBezTo>
                    <a:cubicBezTo>
                      <a:pt x="536" y="369"/>
                      <a:pt x="507" y="395"/>
                      <a:pt x="464" y="412"/>
                    </a:cubicBezTo>
                    <a:cubicBezTo>
                      <a:pt x="443" y="419"/>
                      <a:pt x="423" y="423"/>
                      <a:pt x="404" y="423"/>
                    </a:cubicBezTo>
                    <a:cubicBezTo>
                      <a:pt x="371" y="423"/>
                      <a:pt x="339" y="412"/>
                      <a:pt x="301" y="385"/>
                    </a:cubicBezTo>
                    <a:cubicBezTo>
                      <a:pt x="271" y="366"/>
                      <a:pt x="237" y="331"/>
                      <a:pt x="211" y="303"/>
                    </a:cubicBezTo>
                    <a:cubicBezTo>
                      <a:pt x="175" y="261"/>
                      <a:pt x="153" y="206"/>
                      <a:pt x="113" y="206"/>
                    </a:cubicBezTo>
                    <a:cubicBezTo>
                      <a:pt x="106" y="206"/>
                      <a:pt x="98" y="207"/>
                      <a:pt x="89" y="212"/>
                    </a:cubicBezTo>
                    <a:cubicBezTo>
                      <a:pt x="0" y="259"/>
                      <a:pt x="164" y="416"/>
                      <a:pt x="242" y="474"/>
                    </a:cubicBezTo>
                    <a:cubicBezTo>
                      <a:pt x="291" y="510"/>
                      <a:pt x="351" y="530"/>
                      <a:pt x="411" y="530"/>
                    </a:cubicBezTo>
                    <a:cubicBezTo>
                      <a:pt x="456" y="530"/>
                      <a:pt x="502" y="519"/>
                      <a:pt x="544" y="495"/>
                    </a:cubicBezTo>
                    <a:cubicBezTo>
                      <a:pt x="600" y="464"/>
                      <a:pt x="639" y="424"/>
                      <a:pt x="672" y="382"/>
                    </a:cubicBezTo>
                    <a:cubicBezTo>
                      <a:pt x="696" y="349"/>
                      <a:pt x="719" y="316"/>
                      <a:pt x="741" y="280"/>
                    </a:cubicBezTo>
                    <a:cubicBezTo>
                      <a:pt x="756" y="290"/>
                      <a:pt x="775" y="299"/>
                      <a:pt x="792" y="309"/>
                    </a:cubicBezTo>
                    <a:cubicBezTo>
                      <a:pt x="847" y="335"/>
                      <a:pt x="897" y="347"/>
                      <a:pt x="948" y="347"/>
                    </a:cubicBezTo>
                    <a:cubicBezTo>
                      <a:pt x="975" y="347"/>
                      <a:pt x="1003" y="344"/>
                      <a:pt x="1031" y="338"/>
                    </a:cubicBezTo>
                    <a:cubicBezTo>
                      <a:pt x="1083" y="325"/>
                      <a:pt x="1127" y="295"/>
                      <a:pt x="1170" y="262"/>
                    </a:cubicBezTo>
                    <a:cubicBezTo>
                      <a:pt x="1226" y="225"/>
                      <a:pt x="1303" y="142"/>
                      <a:pt x="1348" y="96"/>
                    </a:cubicBezTo>
                    <a:cubicBezTo>
                      <a:pt x="1373" y="70"/>
                      <a:pt x="1369" y="38"/>
                      <a:pt x="1352" y="18"/>
                    </a:cubicBezTo>
                    <a:cubicBezTo>
                      <a:pt x="1341" y="7"/>
                      <a:pt x="1326" y="1"/>
                      <a:pt x="1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6"/>
              <p:cNvSpPr/>
              <p:nvPr/>
            </p:nvSpPr>
            <p:spPr>
              <a:xfrm>
                <a:off x="3755560" y="2222610"/>
                <a:ext cx="55800" cy="494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64" extrusionOk="0">
                    <a:moveTo>
                      <a:pt x="221" y="1"/>
                    </a:moveTo>
                    <a:cubicBezTo>
                      <a:pt x="215" y="1"/>
                      <a:pt x="212" y="1"/>
                      <a:pt x="206" y="2"/>
                    </a:cubicBezTo>
                    <a:cubicBezTo>
                      <a:pt x="193" y="4"/>
                      <a:pt x="186" y="14"/>
                      <a:pt x="178" y="22"/>
                    </a:cubicBezTo>
                    <a:cubicBezTo>
                      <a:pt x="156" y="47"/>
                      <a:pt x="136" y="72"/>
                      <a:pt x="119" y="97"/>
                    </a:cubicBezTo>
                    <a:cubicBezTo>
                      <a:pt x="95" y="128"/>
                      <a:pt x="77" y="160"/>
                      <a:pt x="62" y="194"/>
                    </a:cubicBezTo>
                    <a:cubicBezTo>
                      <a:pt x="49" y="218"/>
                      <a:pt x="37" y="246"/>
                      <a:pt x="27" y="273"/>
                    </a:cubicBezTo>
                    <a:cubicBezTo>
                      <a:pt x="19" y="297"/>
                      <a:pt x="13" y="323"/>
                      <a:pt x="9" y="347"/>
                    </a:cubicBezTo>
                    <a:cubicBezTo>
                      <a:pt x="0" y="389"/>
                      <a:pt x="4" y="432"/>
                      <a:pt x="13" y="473"/>
                    </a:cubicBezTo>
                    <a:cubicBezTo>
                      <a:pt x="16" y="493"/>
                      <a:pt x="26" y="512"/>
                      <a:pt x="34" y="531"/>
                    </a:cubicBezTo>
                    <a:cubicBezTo>
                      <a:pt x="42" y="548"/>
                      <a:pt x="56" y="565"/>
                      <a:pt x="69" y="581"/>
                    </a:cubicBezTo>
                    <a:cubicBezTo>
                      <a:pt x="77" y="591"/>
                      <a:pt x="90" y="602"/>
                      <a:pt x="100" y="611"/>
                    </a:cubicBezTo>
                    <a:cubicBezTo>
                      <a:pt x="116" y="624"/>
                      <a:pt x="135" y="634"/>
                      <a:pt x="152" y="641"/>
                    </a:cubicBezTo>
                    <a:cubicBezTo>
                      <a:pt x="198" y="661"/>
                      <a:pt x="242" y="667"/>
                      <a:pt x="291" y="668"/>
                    </a:cubicBezTo>
                    <a:cubicBezTo>
                      <a:pt x="341" y="668"/>
                      <a:pt x="391" y="655"/>
                      <a:pt x="438" y="639"/>
                    </a:cubicBezTo>
                    <a:cubicBezTo>
                      <a:pt x="464" y="632"/>
                      <a:pt x="488" y="622"/>
                      <a:pt x="513" y="611"/>
                    </a:cubicBezTo>
                    <a:lnTo>
                      <a:pt x="513" y="611"/>
                    </a:lnTo>
                    <a:cubicBezTo>
                      <a:pt x="391" y="948"/>
                      <a:pt x="534" y="1134"/>
                      <a:pt x="754" y="1134"/>
                    </a:cubicBezTo>
                    <a:cubicBezTo>
                      <a:pt x="862" y="1134"/>
                      <a:pt x="988" y="1090"/>
                      <a:pt x="1110" y="996"/>
                    </a:cubicBezTo>
                    <a:lnTo>
                      <a:pt x="1110" y="996"/>
                    </a:lnTo>
                    <a:cubicBezTo>
                      <a:pt x="1081" y="1159"/>
                      <a:pt x="1095" y="1342"/>
                      <a:pt x="1210" y="1463"/>
                    </a:cubicBezTo>
                    <a:cubicBezTo>
                      <a:pt x="1253" y="1507"/>
                      <a:pt x="1283" y="1520"/>
                      <a:pt x="1317" y="1536"/>
                    </a:cubicBezTo>
                    <a:cubicBezTo>
                      <a:pt x="1353" y="1553"/>
                      <a:pt x="1403" y="1560"/>
                      <a:pt x="1443" y="1563"/>
                    </a:cubicBezTo>
                    <a:cubicBezTo>
                      <a:pt x="1451" y="1563"/>
                      <a:pt x="1458" y="1564"/>
                      <a:pt x="1465" y="1564"/>
                    </a:cubicBezTo>
                    <a:cubicBezTo>
                      <a:pt x="1553" y="1564"/>
                      <a:pt x="1636" y="1533"/>
                      <a:pt x="1713" y="1500"/>
                    </a:cubicBezTo>
                    <a:cubicBezTo>
                      <a:pt x="1764" y="1475"/>
                      <a:pt x="1741" y="1406"/>
                      <a:pt x="1695" y="1406"/>
                    </a:cubicBezTo>
                    <a:cubicBezTo>
                      <a:pt x="1688" y="1406"/>
                      <a:pt x="1680" y="1408"/>
                      <a:pt x="1672" y="1411"/>
                    </a:cubicBezTo>
                    <a:cubicBezTo>
                      <a:pt x="1640" y="1425"/>
                      <a:pt x="1611" y="1438"/>
                      <a:pt x="1552" y="1451"/>
                    </a:cubicBezTo>
                    <a:cubicBezTo>
                      <a:pt x="1529" y="1457"/>
                      <a:pt x="1489" y="1463"/>
                      <a:pt x="1451" y="1463"/>
                    </a:cubicBezTo>
                    <a:cubicBezTo>
                      <a:pt x="1413" y="1463"/>
                      <a:pt x="1379" y="1454"/>
                      <a:pt x="1345" y="1438"/>
                    </a:cubicBezTo>
                    <a:cubicBezTo>
                      <a:pt x="1306" y="1417"/>
                      <a:pt x="1284" y="1398"/>
                      <a:pt x="1256" y="1360"/>
                    </a:cubicBezTo>
                    <a:cubicBezTo>
                      <a:pt x="1216" y="1297"/>
                      <a:pt x="1206" y="1248"/>
                      <a:pt x="1196" y="1175"/>
                    </a:cubicBezTo>
                    <a:cubicBezTo>
                      <a:pt x="1193" y="1105"/>
                      <a:pt x="1196" y="1059"/>
                      <a:pt x="1206" y="1009"/>
                    </a:cubicBezTo>
                    <a:cubicBezTo>
                      <a:pt x="1216" y="959"/>
                      <a:pt x="1229" y="910"/>
                      <a:pt x="1246" y="861"/>
                    </a:cubicBezTo>
                    <a:cubicBezTo>
                      <a:pt x="1253" y="841"/>
                      <a:pt x="1244" y="818"/>
                      <a:pt x="1229" y="808"/>
                    </a:cubicBezTo>
                    <a:cubicBezTo>
                      <a:pt x="1220" y="803"/>
                      <a:pt x="1210" y="800"/>
                      <a:pt x="1200" y="800"/>
                    </a:cubicBezTo>
                    <a:cubicBezTo>
                      <a:pt x="1189" y="800"/>
                      <a:pt x="1179" y="804"/>
                      <a:pt x="1171" y="811"/>
                    </a:cubicBezTo>
                    <a:cubicBezTo>
                      <a:pt x="1127" y="858"/>
                      <a:pt x="1080" y="899"/>
                      <a:pt x="1028" y="937"/>
                    </a:cubicBezTo>
                    <a:cubicBezTo>
                      <a:pt x="985" y="966"/>
                      <a:pt x="942" y="989"/>
                      <a:pt x="894" y="1009"/>
                    </a:cubicBezTo>
                    <a:cubicBezTo>
                      <a:pt x="856" y="1020"/>
                      <a:pt x="819" y="1032"/>
                      <a:pt x="778" y="1035"/>
                    </a:cubicBezTo>
                    <a:cubicBezTo>
                      <a:pt x="756" y="1035"/>
                      <a:pt x="735" y="1035"/>
                      <a:pt x="713" y="1032"/>
                    </a:cubicBezTo>
                    <a:cubicBezTo>
                      <a:pt x="693" y="1026"/>
                      <a:pt x="676" y="1020"/>
                      <a:pt x="657" y="1013"/>
                    </a:cubicBezTo>
                    <a:cubicBezTo>
                      <a:pt x="647" y="1009"/>
                      <a:pt x="637" y="1002"/>
                      <a:pt x="627" y="994"/>
                    </a:cubicBezTo>
                    <a:cubicBezTo>
                      <a:pt x="619" y="984"/>
                      <a:pt x="611" y="976"/>
                      <a:pt x="601" y="967"/>
                    </a:cubicBezTo>
                    <a:cubicBezTo>
                      <a:pt x="594" y="954"/>
                      <a:pt x="587" y="940"/>
                      <a:pt x="580" y="927"/>
                    </a:cubicBezTo>
                    <a:cubicBezTo>
                      <a:pt x="573" y="904"/>
                      <a:pt x="568" y="883"/>
                      <a:pt x="566" y="858"/>
                    </a:cubicBezTo>
                    <a:cubicBezTo>
                      <a:pt x="564" y="823"/>
                      <a:pt x="568" y="788"/>
                      <a:pt x="573" y="752"/>
                    </a:cubicBezTo>
                    <a:cubicBezTo>
                      <a:pt x="579" y="725"/>
                      <a:pt x="586" y="698"/>
                      <a:pt x="593" y="672"/>
                    </a:cubicBezTo>
                    <a:cubicBezTo>
                      <a:pt x="607" y="627"/>
                      <a:pt x="625" y="585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4" y="543"/>
                      <a:pt x="644" y="542"/>
                      <a:pt x="644" y="541"/>
                    </a:cubicBezTo>
                    <a:lnTo>
                      <a:pt x="644" y="541"/>
                    </a:lnTo>
                    <a:cubicBezTo>
                      <a:pt x="644" y="542"/>
                      <a:pt x="644" y="542"/>
                      <a:pt x="643" y="543"/>
                    </a:cubicBezTo>
                    <a:lnTo>
                      <a:pt x="643" y="543"/>
                    </a:lnTo>
                    <a:cubicBezTo>
                      <a:pt x="644" y="542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4" y="541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8" y="536"/>
                      <a:pt x="649" y="530"/>
                      <a:pt x="652" y="525"/>
                    </a:cubicBezTo>
                    <a:cubicBezTo>
                      <a:pt x="656" y="518"/>
                      <a:pt x="659" y="510"/>
                      <a:pt x="659" y="502"/>
                    </a:cubicBezTo>
                    <a:cubicBezTo>
                      <a:pt x="659" y="489"/>
                      <a:pt x="656" y="476"/>
                      <a:pt x="649" y="468"/>
                    </a:cubicBezTo>
                    <a:cubicBezTo>
                      <a:pt x="640" y="458"/>
                      <a:pt x="626" y="452"/>
                      <a:pt x="612" y="452"/>
                    </a:cubicBezTo>
                    <a:cubicBezTo>
                      <a:pt x="604" y="452"/>
                      <a:pt x="597" y="454"/>
                      <a:pt x="591" y="457"/>
                    </a:cubicBezTo>
                    <a:cubicBezTo>
                      <a:pt x="564" y="473"/>
                      <a:pt x="537" y="490"/>
                      <a:pt x="510" y="505"/>
                    </a:cubicBezTo>
                    <a:cubicBezTo>
                      <a:pt x="480" y="520"/>
                      <a:pt x="448" y="535"/>
                      <a:pt x="415" y="546"/>
                    </a:cubicBezTo>
                    <a:cubicBezTo>
                      <a:pt x="382" y="556"/>
                      <a:pt x="348" y="565"/>
                      <a:pt x="312" y="569"/>
                    </a:cubicBezTo>
                    <a:cubicBezTo>
                      <a:pt x="306" y="571"/>
                      <a:pt x="300" y="571"/>
                      <a:pt x="294" y="571"/>
                    </a:cubicBezTo>
                    <a:cubicBezTo>
                      <a:pt x="288" y="571"/>
                      <a:pt x="282" y="571"/>
                      <a:pt x="276" y="569"/>
                    </a:cubicBezTo>
                    <a:cubicBezTo>
                      <a:pt x="262" y="569"/>
                      <a:pt x="245" y="568"/>
                      <a:pt x="231" y="565"/>
                    </a:cubicBezTo>
                    <a:cubicBezTo>
                      <a:pt x="216" y="561"/>
                      <a:pt x="202" y="556"/>
                      <a:pt x="188" y="552"/>
                    </a:cubicBezTo>
                    <a:cubicBezTo>
                      <a:pt x="176" y="546"/>
                      <a:pt x="165" y="539"/>
                      <a:pt x="155" y="531"/>
                    </a:cubicBezTo>
                    <a:cubicBezTo>
                      <a:pt x="146" y="522"/>
                      <a:pt x="136" y="512"/>
                      <a:pt x="129" y="503"/>
                    </a:cubicBezTo>
                    <a:cubicBezTo>
                      <a:pt x="122" y="490"/>
                      <a:pt x="115" y="479"/>
                      <a:pt x="110" y="466"/>
                    </a:cubicBezTo>
                    <a:cubicBezTo>
                      <a:pt x="105" y="450"/>
                      <a:pt x="100" y="433"/>
                      <a:pt x="99" y="417"/>
                    </a:cubicBezTo>
                    <a:lnTo>
                      <a:pt x="99" y="390"/>
                    </a:lnTo>
                    <a:cubicBezTo>
                      <a:pt x="99" y="373"/>
                      <a:pt x="102" y="354"/>
                      <a:pt x="106" y="337"/>
                    </a:cubicBezTo>
                    <a:cubicBezTo>
                      <a:pt x="109" y="324"/>
                      <a:pt x="113" y="311"/>
                      <a:pt x="116" y="301"/>
                    </a:cubicBezTo>
                    <a:cubicBezTo>
                      <a:pt x="123" y="279"/>
                      <a:pt x="135" y="257"/>
                      <a:pt x="143" y="236"/>
                    </a:cubicBezTo>
                    <a:cubicBezTo>
                      <a:pt x="155" y="214"/>
                      <a:pt x="168" y="194"/>
                      <a:pt x="179" y="173"/>
                    </a:cubicBezTo>
                    <a:cubicBezTo>
                      <a:pt x="203" y="137"/>
                      <a:pt x="229" y="104"/>
                      <a:pt x="256" y="72"/>
                    </a:cubicBezTo>
                    <a:cubicBezTo>
                      <a:pt x="264" y="64"/>
                      <a:pt x="265" y="47"/>
                      <a:pt x="264" y="37"/>
                    </a:cubicBezTo>
                    <a:cubicBezTo>
                      <a:pt x="262" y="24"/>
                      <a:pt x="255" y="14"/>
                      <a:pt x="243" y="8"/>
                    </a:cubicBezTo>
                    <a:cubicBezTo>
                      <a:pt x="236" y="2"/>
                      <a:pt x="229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6"/>
              <p:cNvSpPr/>
              <p:nvPr/>
            </p:nvSpPr>
            <p:spPr>
              <a:xfrm>
                <a:off x="3850078" y="2277113"/>
                <a:ext cx="37579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01" extrusionOk="0">
                    <a:moveTo>
                      <a:pt x="961" y="1066"/>
                    </a:moveTo>
                    <a:lnTo>
                      <a:pt x="961" y="1066"/>
                    </a:lnTo>
                    <a:cubicBezTo>
                      <a:pt x="961" y="1066"/>
                      <a:pt x="960" y="1066"/>
                      <a:pt x="960" y="1066"/>
                    </a:cubicBezTo>
                    <a:lnTo>
                      <a:pt x="960" y="1066"/>
                    </a:lnTo>
                    <a:cubicBezTo>
                      <a:pt x="960" y="1066"/>
                      <a:pt x="961" y="1066"/>
                      <a:pt x="961" y="1066"/>
                    </a:cubicBezTo>
                    <a:close/>
                    <a:moveTo>
                      <a:pt x="367" y="0"/>
                    </a:moveTo>
                    <a:cubicBezTo>
                      <a:pt x="318" y="0"/>
                      <a:pt x="202" y="164"/>
                      <a:pt x="175" y="204"/>
                    </a:cubicBezTo>
                    <a:cubicBezTo>
                      <a:pt x="69" y="358"/>
                      <a:pt x="0" y="593"/>
                      <a:pt x="66" y="772"/>
                    </a:cubicBezTo>
                    <a:cubicBezTo>
                      <a:pt x="95" y="853"/>
                      <a:pt x="163" y="909"/>
                      <a:pt x="262" y="909"/>
                    </a:cubicBezTo>
                    <a:cubicBezTo>
                      <a:pt x="317" y="909"/>
                      <a:pt x="382" y="891"/>
                      <a:pt x="456" y="851"/>
                    </a:cubicBezTo>
                    <a:cubicBezTo>
                      <a:pt x="504" y="824"/>
                      <a:pt x="573" y="773"/>
                      <a:pt x="612" y="741"/>
                    </a:cubicBezTo>
                    <a:lnTo>
                      <a:pt x="612" y="741"/>
                    </a:lnTo>
                    <a:cubicBezTo>
                      <a:pt x="603" y="851"/>
                      <a:pt x="612" y="960"/>
                      <a:pt x="655" y="1060"/>
                    </a:cubicBezTo>
                    <a:cubicBezTo>
                      <a:pt x="686" y="1141"/>
                      <a:pt x="754" y="1200"/>
                      <a:pt x="850" y="1200"/>
                    </a:cubicBezTo>
                    <a:cubicBezTo>
                      <a:pt x="867" y="1200"/>
                      <a:pt x="885" y="1198"/>
                      <a:pt x="904" y="1194"/>
                    </a:cubicBezTo>
                    <a:cubicBezTo>
                      <a:pt x="997" y="1174"/>
                      <a:pt x="1090" y="1081"/>
                      <a:pt x="1152" y="1010"/>
                    </a:cubicBezTo>
                    <a:cubicBezTo>
                      <a:pt x="1188" y="972"/>
                      <a:pt x="1154" y="929"/>
                      <a:pt x="1119" y="929"/>
                    </a:cubicBezTo>
                    <a:cubicBezTo>
                      <a:pt x="1109" y="929"/>
                      <a:pt x="1098" y="933"/>
                      <a:pt x="1089" y="942"/>
                    </a:cubicBezTo>
                    <a:cubicBezTo>
                      <a:pt x="1020" y="1020"/>
                      <a:pt x="996" y="1038"/>
                      <a:pt x="957" y="1068"/>
                    </a:cubicBezTo>
                    <a:cubicBezTo>
                      <a:pt x="957" y="1068"/>
                      <a:pt x="957" y="1068"/>
                      <a:pt x="957" y="1068"/>
                    </a:cubicBezTo>
                    <a:lnTo>
                      <a:pt x="957" y="1068"/>
                    </a:lnTo>
                    <a:cubicBezTo>
                      <a:pt x="916" y="1096"/>
                      <a:pt x="890" y="1104"/>
                      <a:pt x="857" y="1109"/>
                    </a:cubicBezTo>
                    <a:cubicBezTo>
                      <a:pt x="855" y="1109"/>
                      <a:pt x="853" y="1109"/>
                      <a:pt x="851" y="1109"/>
                    </a:cubicBezTo>
                    <a:cubicBezTo>
                      <a:pt x="812" y="1109"/>
                      <a:pt x="790" y="1093"/>
                      <a:pt x="764" y="1063"/>
                    </a:cubicBezTo>
                    <a:cubicBezTo>
                      <a:pt x="683" y="944"/>
                      <a:pt x="698" y="758"/>
                      <a:pt x="725" y="619"/>
                    </a:cubicBezTo>
                    <a:cubicBezTo>
                      <a:pt x="729" y="591"/>
                      <a:pt x="703" y="568"/>
                      <a:pt x="676" y="568"/>
                    </a:cubicBezTo>
                    <a:cubicBezTo>
                      <a:pt x="666" y="568"/>
                      <a:pt x="655" y="572"/>
                      <a:pt x="646" y="580"/>
                    </a:cubicBezTo>
                    <a:cubicBezTo>
                      <a:pt x="559" y="666"/>
                      <a:pt x="463" y="751"/>
                      <a:pt x="351" y="798"/>
                    </a:cubicBezTo>
                    <a:cubicBezTo>
                      <a:pt x="314" y="810"/>
                      <a:pt x="287" y="815"/>
                      <a:pt x="264" y="815"/>
                    </a:cubicBezTo>
                    <a:cubicBezTo>
                      <a:pt x="230" y="815"/>
                      <a:pt x="209" y="803"/>
                      <a:pt x="188" y="788"/>
                    </a:cubicBezTo>
                    <a:cubicBezTo>
                      <a:pt x="124" y="722"/>
                      <a:pt x="126" y="619"/>
                      <a:pt x="144" y="527"/>
                    </a:cubicBezTo>
                    <a:cubicBezTo>
                      <a:pt x="179" y="351"/>
                      <a:pt x="274" y="199"/>
                      <a:pt x="398" y="83"/>
                    </a:cubicBezTo>
                    <a:cubicBezTo>
                      <a:pt x="430" y="55"/>
                      <a:pt x="411" y="3"/>
                      <a:pt x="368" y="0"/>
                    </a:cubicBezTo>
                    <a:cubicBezTo>
                      <a:pt x="368" y="0"/>
                      <a:pt x="368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6"/>
              <p:cNvSpPr/>
              <p:nvPr/>
            </p:nvSpPr>
            <p:spPr>
              <a:xfrm>
                <a:off x="3926218" y="2321841"/>
                <a:ext cx="15152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83" extrusionOk="0">
                    <a:moveTo>
                      <a:pt x="79" y="1"/>
                    </a:moveTo>
                    <a:cubicBezTo>
                      <a:pt x="9" y="1"/>
                      <a:pt x="0" y="196"/>
                      <a:pt x="6" y="266"/>
                    </a:cubicBezTo>
                    <a:cubicBezTo>
                      <a:pt x="9" y="343"/>
                      <a:pt x="42" y="415"/>
                      <a:pt x="109" y="453"/>
                    </a:cubicBezTo>
                    <a:cubicBezTo>
                      <a:pt x="148" y="476"/>
                      <a:pt x="190" y="483"/>
                      <a:pt x="232" y="483"/>
                    </a:cubicBezTo>
                    <a:cubicBezTo>
                      <a:pt x="253" y="483"/>
                      <a:pt x="273" y="481"/>
                      <a:pt x="294" y="479"/>
                    </a:cubicBezTo>
                    <a:cubicBezTo>
                      <a:pt x="325" y="475"/>
                      <a:pt x="446" y="452"/>
                      <a:pt x="464" y="423"/>
                    </a:cubicBezTo>
                    <a:cubicBezTo>
                      <a:pt x="479" y="406"/>
                      <a:pt x="473" y="373"/>
                      <a:pt x="451" y="359"/>
                    </a:cubicBezTo>
                    <a:cubicBezTo>
                      <a:pt x="443" y="352"/>
                      <a:pt x="432" y="347"/>
                      <a:pt x="423" y="347"/>
                    </a:cubicBezTo>
                    <a:cubicBezTo>
                      <a:pt x="421" y="347"/>
                      <a:pt x="418" y="348"/>
                      <a:pt x="416" y="349"/>
                    </a:cubicBezTo>
                    <a:cubicBezTo>
                      <a:pt x="355" y="368"/>
                      <a:pt x="296" y="385"/>
                      <a:pt x="237" y="385"/>
                    </a:cubicBezTo>
                    <a:cubicBezTo>
                      <a:pt x="222" y="385"/>
                      <a:pt x="207" y="384"/>
                      <a:pt x="192" y="382"/>
                    </a:cubicBezTo>
                    <a:cubicBezTo>
                      <a:pt x="149" y="372"/>
                      <a:pt x="129" y="357"/>
                      <a:pt x="111" y="310"/>
                    </a:cubicBezTo>
                    <a:cubicBezTo>
                      <a:pt x="93" y="247"/>
                      <a:pt x="101" y="174"/>
                      <a:pt x="113" y="110"/>
                    </a:cubicBezTo>
                    <a:cubicBezTo>
                      <a:pt x="118" y="85"/>
                      <a:pt x="131" y="48"/>
                      <a:pt x="121" y="27"/>
                    </a:cubicBezTo>
                    <a:cubicBezTo>
                      <a:pt x="113" y="12"/>
                      <a:pt x="99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6"/>
              <p:cNvSpPr/>
              <p:nvPr/>
            </p:nvSpPr>
            <p:spPr>
              <a:xfrm>
                <a:off x="3969934" y="2333545"/>
                <a:ext cx="17809" cy="1233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90" extrusionOk="0">
                    <a:moveTo>
                      <a:pt x="130" y="0"/>
                    </a:moveTo>
                    <a:cubicBezTo>
                      <a:pt x="0" y="0"/>
                      <a:pt x="118" y="283"/>
                      <a:pt x="259" y="354"/>
                    </a:cubicBezTo>
                    <a:cubicBezTo>
                      <a:pt x="299" y="373"/>
                      <a:pt x="370" y="389"/>
                      <a:pt x="431" y="389"/>
                    </a:cubicBezTo>
                    <a:cubicBezTo>
                      <a:pt x="477" y="389"/>
                      <a:pt x="517" y="380"/>
                      <a:pt x="533" y="355"/>
                    </a:cubicBezTo>
                    <a:cubicBezTo>
                      <a:pt x="562" y="318"/>
                      <a:pt x="545" y="262"/>
                      <a:pt x="467" y="262"/>
                    </a:cubicBezTo>
                    <a:cubicBezTo>
                      <a:pt x="461" y="262"/>
                      <a:pt x="456" y="262"/>
                      <a:pt x="450" y="262"/>
                    </a:cubicBezTo>
                    <a:cubicBezTo>
                      <a:pt x="439" y="263"/>
                      <a:pt x="429" y="263"/>
                      <a:pt x="419" y="263"/>
                    </a:cubicBezTo>
                    <a:cubicBezTo>
                      <a:pt x="341" y="263"/>
                      <a:pt x="289" y="246"/>
                      <a:pt x="238" y="181"/>
                    </a:cubicBezTo>
                    <a:cubicBezTo>
                      <a:pt x="209" y="132"/>
                      <a:pt x="199" y="98"/>
                      <a:pt x="189" y="48"/>
                    </a:cubicBezTo>
                    <a:cubicBezTo>
                      <a:pt x="185" y="20"/>
                      <a:pt x="159" y="2"/>
                      <a:pt x="135" y="0"/>
                    </a:cubicBezTo>
                    <a:cubicBezTo>
                      <a:pt x="133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6"/>
              <p:cNvSpPr/>
              <p:nvPr/>
            </p:nvSpPr>
            <p:spPr>
              <a:xfrm>
                <a:off x="3803800" y="2338163"/>
                <a:ext cx="35239" cy="27678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875" extrusionOk="0">
                    <a:moveTo>
                      <a:pt x="91" y="0"/>
                    </a:moveTo>
                    <a:cubicBezTo>
                      <a:pt x="10" y="0"/>
                      <a:pt x="0" y="285"/>
                      <a:pt x="7" y="367"/>
                    </a:cubicBezTo>
                    <a:cubicBezTo>
                      <a:pt x="24" y="539"/>
                      <a:pt x="84" y="635"/>
                      <a:pt x="140" y="679"/>
                    </a:cubicBezTo>
                    <a:cubicBezTo>
                      <a:pt x="177" y="710"/>
                      <a:pt x="221" y="730"/>
                      <a:pt x="272" y="730"/>
                    </a:cubicBezTo>
                    <a:cubicBezTo>
                      <a:pt x="343" y="730"/>
                      <a:pt x="428" y="691"/>
                      <a:pt x="521" y="586"/>
                    </a:cubicBezTo>
                    <a:cubicBezTo>
                      <a:pt x="556" y="692"/>
                      <a:pt x="606" y="799"/>
                      <a:pt x="706" y="851"/>
                    </a:cubicBezTo>
                    <a:cubicBezTo>
                      <a:pt x="737" y="868"/>
                      <a:pt x="774" y="874"/>
                      <a:pt x="812" y="874"/>
                    </a:cubicBezTo>
                    <a:cubicBezTo>
                      <a:pt x="942" y="874"/>
                      <a:pt x="1088" y="795"/>
                      <a:pt x="1101" y="749"/>
                    </a:cubicBezTo>
                    <a:cubicBezTo>
                      <a:pt x="1114" y="715"/>
                      <a:pt x="1084" y="686"/>
                      <a:pt x="1056" y="686"/>
                    </a:cubicBezTo>
                    <a:cubicBezTo>
                      <a:pt x="1049" y="686"/>
                      <a:pt x="1041" y="688"/>
                      <a:pt x="1035" y="692"/>
                    </a:cubicBezTo>
                    <a:cubicBezTo>
                      <a:pt x="949" y="746"/>
                      <a:pt x="878" y="778"/>
                      <a:pt x="817" y="778"/>
                    </a:cubicBezTo>
                    <a:cubicBezTo>
                      <a:pt x="716" y="778"/>
                      <a:pt x="645" y="689"/>
                      <a:pt x="591" y="472"/>
                    </a:cubicBezTo>
                    <a:cubicBezTo>
                      <a:pt x="585" y="447"/>
                      <a:pt x="564" y="434"/>
                      <a:pt x="543" y="434"/>
                    </a:cubicBezTo>
                    <a:cubicBezTo>
                      <a:pt x="528" y="434"/>
                      <a:pt x="513" y="441"/>
                      <a:pt x="501" y="456"/>
                    </a:cubicBezTo>
                    <a:cubicBezTo>
                      <a:pt x="470" y="499"/>
                      <a:pt x="461" y="509"/>
                      <a:pt x="425" y="546"/>
                    </a:cubicBezTo>
                    <a:cubicBezTo>
                      <a:pt x="404" y="567"/>
                      <a:pt x="368" y="599"/>
                      <a:pt x="335" y="615"/>
                    </a:cubicBezTo>
                    <a:cubicBezTo>
                      <a:pt x="313" y="625"/>
                      <a:pt x="292" y="632"/>
                      <a:pt x="270" y="632"/>
                    </a:cubicBezTo>
                    <a:cubicBezTo>
                      <a:pt x="258" y="632"/>
                      <a:pt x="245" y="630"/>
                      <a:pt x="232" y="625"/>
                    </a:cubicBezTo>
                    <a:cubicBezTo>
                      <a:pt x="77" y="546"/>
                      <a:pt x="83" y="237"/>
                      <a:pt x="136" y="63"/>
                    </a:cubicBezTo>
                    <a:cubicBezTo>
                      <a:pt x="146" y="33"/>
                      <a:pt x="126" y="2"/>
                      <a:pt x="93" y="0"/>
                    </a:cubicBezTo>
                    <a:cubicBezTo>
                      <a:pt x="92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6"/>
              <p:cNvSpPr/>
              <p:nvPr/>
            </p:nvSpPr>
            <p:spPr>
              <a:xfrm>
                <a:off x="3887658" y="2366190"/>
                <a:ext cx="21510" cy="1379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436" extrusionOk="0">
                    <a:moveTo>
                      <a:pt x="59" y="1"/>
                    </a:moveTo>
                    <a:cubicBezTo>
                      <a:pt x="30" y="1"/>
                      <a:pt x="0" y="22"/>
                      <a:pt x="2" y="57"/>
                    </a:cubicBezTo>
                    <a:cubicBezTo>
                      <a:pt x="12" y="214"/>
                      <a:pt x="38" y="374"/>
                      <a:pt x="188" y="426"/>
                    </a:cubicBezTo>
                    <a:cubicBezTo>
                      <a:pt x="205" y="431"/>
                      <a:pt x="226" y="435"/>
                      <a:pt x="252" y="435"/>
                    </a:cubicBezTo>
                    <a:cubicBezTo>
                      <a:pt x="288" y="435"/>
                      <a:pt x="333" y="428"/>
                      <a:pt x="383" y="409"/>
                    </a:cubicBezTo>
                    <a:cubicBezTo>
                      <a:pt x="475" y="373"/>
                      <a:pt x="555" y="316"/>
                      <a:pt x="629" y="254"/>
                    </a:cubicBezTo>
                    <a:cubicBezTo>
                      <a:pt x="679" y="219"/>
                      <a:pt x="644" y="151"/>
                      <a:pt x="592" y="151"/>
                    </a:cubicBezTo>
                    <a:cubicBezTo>
                      <a:pt x="578" y="151"/>
                      <a:pt x="564" y="156"/>
                      <a:pt x="549" y="167"/>
                    </a:cubicBezTo>
                    <a:cubicBezTo>
                      <a:pt x="523" y="188"/>
                      <a:pt x="496" y="208"/>
                      <a:pt x="468" y="227"/>
                    </a:cubicBezTo>
                    <a:cubicBezTo>
                      <a:pt x="469" y="227"/>
                      <a:pt x="469" y="226"/>
                      <a:pt x="470" y="226"/>
                    </a:cubicBezTo>
                    <a:lnTo>
                      <a:pt x="470" y="226"/>
                    </a:lnTo>
                    <a:cubicBezTo>
                      <a:pt x="462" y="231"/>
                      <a:pt x="468" y="230"/>
                      <a:pt x="459" y="234"/>
                    </a:cubicBezTo>
                    <a:cubicBezTo>
                      <a:pt x="461" y="232"/>
                      <a:pt x="462" y="232"/>
                      <a:pt x="462" y="232"/>
                    </a:cubicBezTo>
                    <a:lnTo>
                      <a:pt x="462" y="232"/>
                    </a:lnTo>
                    <a:cubicBezTo>
                      <a:pt x="460" y="232"/>
                      <a:pt x="403" y="271"/>
                      <a:pt x="334" y="299"/>
                    </a:cubicBezTo>
                    <a:cubicBezTo>
                      <a:pt x="306" y="309"/>
                      <a:pt x="280" y="317"/>
                      <a:pt x="255" y="317"/>
                    </a:cubicBezTo>
                    <a:cubicBezTo>
                      <a:pt x="231" y="317"/>
                      <a:pt x="209" y="310"/>
                      <a:pt x="187" y="293"/>
                    </a:cubicBezTo>
                    <a:cubicBezTo>
                      <a:pt x="137" y="238"/>
                      <a:pt x="120" y="137"/>
                      <a:pt x="118" y="62"/>
                    </a:cubicBezTo>
                    <a:cubicBezTo>
                      <a:pt x="115" y="19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6"/>
              <p:cNvSpPr/>
              <p:nvPr/>
            </p:nvSpPr>
            <p:spPr>
              <a:xfrm>
                <a:off x="3902304" y="2373402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0"/>
                      <a:pt x="3" y="2"/>
                      <a:pt x="0" y="2"/>
                    </a:cubicBezTo>
                    <a:cubicBezTo>
                      <a:pt x="5" y="2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6"/>
              <p:cNvSpPr/>
              <p:nvPr/>
            </p:nvSpPr>
            <p:spPr>
              <a:xfrm>
                <a:off x="3736612" y="2387573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1" y="1"/>
                    </a:moveTo>
                    <a:lnTo>
                      <a:pt x="1" y="6"/>
                    </a:lnTo>
                    <a:cubicBezTo>
                      <a:pt x="2" y="5"/>
                      <a:pt x="2" y="5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6"/>
              <p:cNvSpPr/>
              <p:nvPr/>
            </p:nvSpPr>
            <p:spPr>
              <a:xfrm>
                <a:off x="3736391" y="2391749"/>
                <a:ext cx="32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9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6"/>
              <p:cNvSpPr/>
              <p:nvPr/>
            </p:nvSpPr>
            <p:spPr>
              <a:xfrm>
                <a:off x="3737150" y="2395861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2" y="6"/>
                    </a:moveTo>
                    <a:cubicBezTo>
                      <a:pt x="1" y="1"/>
                      <a:pt x="1" y="1"/>
                      <a:pt x="2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6"/>
              <p:cNvSpPr/>
              <p:nvPr/>
            </p:nvSpPr>
            <p:spPr>
              <a:xfrm>
                <a:off x="3730824" y="2378337"/>
                <a:ext cx="53427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121" extrusionOk="0">
                    <a:moveTo>
                      <a:pt x="709" y="592"/>
                    </a:moveTo>
                    <a:lnTo>
                      <a:pt x="709" y="592"/>
                    </a:lnTo>
                    <a:cubicBezTo>
                      <a:pt x="709" y="592"/>
                      <a:pt x="709" y="592"/>
                      <a:pt x="709" y="592"/>
                    </a:cubicBezTo>
                    <a:cubicBezTo>
                      <a:pt x="709" y="592"/>
                      <a:pt x="709" y="592"/>
                      <a:pt x="709" y="592"/>
                    </a:cubicBezTo>
                    <a:close/>
                    <a:moveTo>
                      <a:pt x="228" y="0"/>
                    </a:moveTo>
                    <a:cubicBezTo>
                      <a:pt x="219" y="0"/>
                      <a:pt x="212" y="3"/>
                      <a:pt x="202" y="6"/>
                    </a:cubicBezTo>
                    <a:cubicBezTo>
                      <a:pt x="191" y="12"/>
                      <a:pt x="185" y="22"/>
                      <a:pt x="179" y="33"/>
                    </a:cubicBezTo>
                    <a:cubicBezTo>
                      <a:pt x="151" y="92"/>
                      <a:pt x="128" y="154"/>
                      <a:pt x="112" y="215"/>
                    </a:cubicBezTo>
                    <a:cubicBezTo>
                      <a:pt x="93" y="277"/>
                      <a:pt x="86" y="341"/>
                      <a:pt x="85" y="406"/>
                    </a:cubicBezTo>
                    <a:cubicBezTo>
                      <a:pt x="83" y="466"/>
                      <a:pt x="95" y="527"/>
                      <a:pt x="115" y="586"/>
                    </a:cubicBezTo>
                    <a:cubicBezTo>
                      <a:pt x="116" y="591"/>
                      <a:pt x="118" y="595"/>
                      <a:pt x="120" y="600"/>
                    </a:cubicBezTo>
                    <a:lnTo>
                      <a:pt x="120" y="600"/>
                    </a:lnTo>
                    <a:cubicBezTo>
                      <a:pt x="32" y="984"/>
                      <a:pt x="1" y="1120"/>
                      <a:pt x="1" y="1120"/>
                    </a:cubicBezTo>
                    <a:cubicBezTo>
                      <a:pt x="1" y="1120"/>
                      <a:pt x="66" y="836"/>
                      <a:pt x="120" y="601"/>
                    </a:cubicBezTo>
                    <a:lnTo>
                      <a:pt x="120" y="601"/>
                    </a:lnTo>
                    <a:cubicBezTo>
                      <a:pt x="139" y="651"/>
                      <a:pt x="166" y="695"/>
                      <a:pt x="195" y="739"/>
                    </a:cubicBezTo>
                    <a:cubicBezTo>
                      <a:pt x="203" y="751"/>
                      <a:pt x="217" y="756"/>
                      <a:pt x="231" y="756"/>
                    </a:cubicBezTo>
                    <a:cubicBezTo>
                      <a:pt x="244" y="756"/>
                      <a:pt x="256" y="752"/>
                      <a:pt x="264" y="742"/>
                    </a:cubicBezTo>
                    <a:cubicBezTo>
                      <a:pt x="301" y="699"/>
                      <a:pt x="348" y="668"/>
                      <a:pt x="394" y="633"/>
                    </a:cubicBezTo>
                    <a:cubicBezTo>
                      <a:pt x="434" y="605"/>
                      <a:pt x="474" y="576"/>
                      <a:pt x="513" y="543"/>
                    </a:cubicBezTo>
                    <a:cubicBezTo>
                      <a:pt x="567" y="622"/>
                      <a:pt x="646" y="683"/>
                      <a:pt x="720" y="747"/>
                    </a:cubicBezTo>
                    <a:cubicBezTo>
                      <a:pt x="719" y="745"/>
                      <a:pt x="718" y="744"/>
                      <a:pt x="717" y="743"/>
                    </a:cubicBezTo>
                    <a:lnTo>
                      <a:pt x="717" y="743"/>
                    </a:lnTo>
                    <a:cubicBezTo>
                      <a:pt x="751" y="772"/>
                      <a:pt x="783" y="802"/>
                      <a:pt x="811" y="837"/>
                    </a:cubicBezTo>
                    <a:cubicBezTo>
                      <a:pt x="814" y="841"/>
                      <a:pt x="815" y="844"/>
                      <a:pt x="816" y="847"/>
                    </a:cubicBezTo>
                    <a:cubicBezTo>
                      <a:pt x="825" y="858"/>
                      <a:pt x="835" y="870"/>
                      <a:pt x="849" y="873"/>
                    </a:cubicBezTo>
                    <a:cubicBezTo>
                      <a:pt x="855" y="874"/>
                      <a:pt x="861" y="875"/>
                      <a:pt x="867" y="875"/>
                    </a:cubicBezTo>
                    <a:cubicBezTo>
                      <a:pt x="880" y="875"/>
                      <a:pt x="894" y="871"/>
                      <a:pt x="904" y="861"/>
                    </a:cubicBezTo>
                    <a:cubicBezTo>
                      <a:pt x="935" y="828"/>
                      <a:pt x="964" y="797"/>
                      <a:pt x="990" y="761"/>
                    </a:cubicBezTo>
                    <a:lnTo>
                      <a:pt x="1028" y="706"/>
                    </a:lnTo>
                    <a:cubicBezTo>
                      <a:pt x="1043" y="725"/>
                      <a:pt x="1058" y="742"/>
                      <a:pt x="1074" y="761"/>
                    </a:cubicBezTo>
                    <a:cubicBezTo>
                      <a:pt x="1100" y="789"/>
                      <a:pt x="1130" y="812"/>
                      <a:pt x="1160" y="837"/>
                    </a:cubicBezTo>
                    <a:cubicBezTo>
                      <a:pt x="1187" y="858"/>
                      <a:pt x="1217" y="873"/>
                      <a:pt x="1247" y="887"/>
                    </a:cubicBezTo>
                    <a:cubicBezTo>
                      <a:pt x="1275" y="900"/>
                      <a:pt x="1308" y="905"/>
                      <a:pt x="1336" y="907"/>
                    </a:cubicBezTo>
                    <a:cubicBezTo>
                      <a:pt x="1341" y="907"/>
                      <a:pt x="1346" y="908"/>
                      <a:pt x="1351" y="908"/>
                    </a:cubicBezTo>
                    <a:cubicBezTo>
                      <a:pt x="1396" y="908"/>
                      <a:pt x="1453" y="890"/>
                      <a:pt x="1504" y="854"/>
                    </a:cubicBezTo>
                    <a:cubicBezTo>
                      <a:pt x="1555" y="814"/>
                      <a:pt x="1688" y="662"/>
                      <a:pt x="1674" y="605"/>
                    </a:cubicBezTo>
                    <a:cubicBezTo>
                      <a:pt x="1667" y="572"/>
                      <a:pt x="1639" y="555"/>
                      <a:pt x="1612" y="555"/>
                    </a:cubicBezTo>
                    <a:cubicBezTo>
                      <a:pt x="1592" y="555"/>
                      <a:pt x="1572" y="565"/>
                      <a:pt x="1561" y="583"/>
                    </a:cubicBezTo>
                    <a:cubicBezTo>
                      <a:pt x="1504" y="691"/>
                      <a:pt x="1466" y="728"/>
                      <a:pt x="1425" y="761"/>
                    </a:cubicBezTo>
                    <a:cubicBezTo>
                      <a:pt x="1415" y="768"/>
                      <a:pt x="1402" y="772"/>
                      <a:pt x="1391" y="779"/>
                    </a:cubicBezTo>
                    <a:cubicBezTo>
                      <a:pt x="1381" y="784"/>
                      <a:pt x="1368" y="787"/>
                      <a:pt x="1355" y="787"/>
                    </a:cubicBezTo>
                    <a:cubicBezTo>
                      <a:pt x="1343" y="787"/>
                      <a:pt x="1330" y="787"/>
                      <a:pt x="1319" y="785"/>
                    </a:cubicBezTo>
                    <a:cubicBezTo>
                      <a:pt x="1303" y="779"/>
                      <a:pt x="1289" y="777"/>
                      <a:pt x="1275" y="769"/>
                    </a:cubicBezTo>
                    <a:cubicBezTo>
                      <a:pt x="1247" y="755"/>
                      <a:pt x="1224" y="736"/>
                      <a:pt x="1202" y="719"/>
                    </a:cubicBezTo>
                    <a:cubicBezTo>
                      <a:pt x="1153" y="675"/>
                      <a:pt x="1110" y="622"/>
                      <a:pt x="1071" y="569"/>
                    </a:cubicBezTo>
                    <a:cubicBezTo>
                      <a:pt x="1061" y="557"/>
                      <a:pt x="1044" y="550"/>
                      <a:pt x="1030" y="549"/>
                    </a:cubicBezTo>
                    <a:cubicBezTo>
                      <a:pt x="1028" y="549"/>
                      <a:pt x="1027" y="549"/>
                      <a:pt x="1026" y="549"/>
                    </a:cubicBezTo>
                    <a:cubicBezTo>
                      <a:pt x="1006" y="549"/>
                      <a:pt x="988" y="559"/>
                      <a:pt x="978" y="576"/>
                    </a:cubicBezTo>
                    <a:cubicBezTo>
                      <a:pt x="938" y="635"/>
                      <a:pt x="909" y="683"/>
                      <a:pt x="872" y="734"/>
                    </a:cubicBezTo>
                    <a:cubicBezTo>
                      <a:pt x="832" y="692"/>
                      <a:pt x="751" y="626"/>
                      <a:pt x="707" y="591"/>
                    </a:cubicBezTo>
                    <a:lnTo>
                      <a:pt x="707" y="591"/>
                    </a:lnTo>
                    <a:cubicBezTo>
                      <a:pt x="708" y="591"/>
                      <a:pt x="708" y="591"/>
                      <a:pt x="709" y="592"/>
                    </a:cubicBezTo>
                    <a:lnTo>
                      <a:pt x="709" y="592"/>
                    </a:lnTo>
                    <a:cubicBezTo>
                      <a:pt x="572" y="471"/>
                      <a:pt x="560" y="403"/>
                      <a:pt x="529" y="403"/>
                    </a:cubicBezTo>
                    <a:cubicBezTo>
                      <a:pt x="503" y="403"/>
                      <a:pt x="464" y="451"/>
                      <a:pt x="327" y="555"/>
                    </a:cubicBezTo>
                    <a:cubicBezTo>
                      <a:pt x="298" y="576"/>
                      <a:pt x="269" y="598"/>
                      <a:pt x="242" y="620"/>
                    </a:cubicBezTo>
                    <a:lnTo>
                      <a:pt x="236" y="626"/>
                    </a:lnTo>
                    <a:cubicBezTo>
                      <a:pt x="228" y="612"/>
                      <a:pt x="215" y="585"/>
                      <a:pt x="206" y="562"/>
                    </a:cubicBezTo>
                    <a:lnTo>
                      <a:pt x="206" y="562"/>
                    </a:lnTo>
                    <a:cubicBezTo>
                      <a:pt x="207" y="562"/>
                      <a:pt x="207" y="562"/>
                      <a:pt x="207" y="562"/>
                    </a:cubicBezTo>
                    <a:cubicBezTo>
                      <a:pt x="207" y="562"/>
                      <a:pt x="205" y="555"/>
                      <a:pt x="202" y="550"/>
                    </a:cubicBezTo>
                    <a:lnTo>
                      <a:pt x="202" y="550"/>
                    </a:lnTo>
                    <a:cubicBezTo>
                      <a:pt x="205" y="553"/>
                      <a:pt x="205" y="555"/>
                      <a:pt x="206" y="557"/>
                    </a:cubicBezTo>
                    <a:cubicBezTo>
                      <a:pt x="201" y="542"/>
                      <a:pt x="195" y="526"/>
                      <a:pt x="192" y="510"/>
                    </a:cubicBezTo>
                    <a:cubicBezTo>
                      <a:pt x="185" y="484"/>
                      <a:pt x="184" y="457"/>
                      <a:pt x="179" y="431"/>
                    </a:cubicBezTo>
                    <a:lnTo>
                      <a:pt x="179" y="439"/>
                    </a:lnTo>
                    <a:cubicBezTo>
                      <a:pt x="179" y="432"/>
                      <a:pt x="178" y="425"/>
                      <a:pt x="179" y="425"/>
                    </a:cubicBezTo>
                    <a:lnTo>
                      <a:pt x="179" y="425"/>
                    </a:lnTo>
                    <a:cubicBezTo>
                      <a:pt x="179" y="425"/>
                      <a:pt x="179" y="426"/>
                      <a:pt x="179" y="429"/>
                    </a:cubicBezTo>
                    <a:cubicBezTo>
                      <a:pt x="178" y="380"/>
                      <a:pt x="180" y="353"/>
                      <a:pt x="187" y="311"/>
                    </a:cubicBezTo>
                    <a:lnTo>
                      <a:pt x="187" y="311"/>
                    </a:lnTo>
                    <a:cubicBezTo>
                      <a:pt x="189" y="299"/>
                      <a:pt x="191" y="293"/>
                      <a:pt x="191" y="293"/>
                    </a:cubicBezTo>
                    <a:lnTo>
                      <a:pt x="191" y="298"/>
                    </a:lnTo>
                    <a:cubicBezTo>
                      <a:pt x="198" y="261"/>
                      <a:pt x="208" y="224"/>
                      <a:pt x="221" y="185"/>
                    </a:cubicBezTo>
                    <a:cubicBezTo>
                      <a:pt x="235" y="142"/>
                      <a:pt x="251" y="104"/>
                      <a:pt x="271" y="63"/>
                    </a:cubicBezTo>
                    <a:cubicBezTo>
                      <a:pt x="281" y="41"/>
                      <a:pt x="264" y="12"/>
                      <a:pt x="241" y="3"/>
                    </a:cubicBezTo>
                    <a:cubicBezTo>
                      <a:pt x="236" y="0"/>
                      <a:pt x="234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6"/>
              <p:cNvSpPr/>
              <p:nvPr/>
            </p:nvSpPr>
            <p:spPr>
              <a:xfrm>
                <a:off x="3844321" y="2419269"/>
                <a:ext cx="158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7"/>
                      <a:pt x="4" y="8"/>
                      <a:pt x="5" y="9"/>
                    </a:cubicBezTo>
                    <a:lnTo>
                      <a:pt x="5" y="9"/>
                    </a:lnTo>
                    <a:cubicBezTo>
                      <a:pt x="4" y="6"/>
                      <a:pt x="3" y="4"/>
                      <a:pt x="1" y="1"/>
                    </a:cubicBezTo>
                    <a:close/>
                    <a:moveTo>
                      <a:pt x="5" y="9"/>
                    </a:moveTo>
                    <a:cubicBezTo>
                      <a:pt x="5" y="9"/>
                      <a:pt x="5" y="10"/>
                      <a:pt x="5" y="11"/>
                    </a:cubicBezTo>
                    <a:cubicBezTo>
                      <a:pt x="5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6"/>
              <p:cNvSpPr/>
              <p:nvPr/>
            </p:nvSpPr>
            <p:spPr>
              <a:xfrm>
                <a:off x="3828821" y="2403358"/>
                <a:ext cx="36725" cy="28311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89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5" y="1"/>
                    </a:cubicBezTo>
                    <a:cubicBezTo>
                      <a:pt x="135" y="3"/>
                      <a:pt x="121" y="10"/>
                      <a:pt x="115" y="21"/>
                    </a:cubicBezTo>
                    <a:cubicBezTo>
                      <a:pt x="45" y="160"/>
                      <a:pt x="28" y="229"/>
                      <a:pt x="11" y="322"/>
                    </a:cubicBezTo>
                    <a:cubicBezTo>
                      <a:pt x="1" y="386"/>
                      <a:pt x="1" y="481"/>
                      <a:pt x="44" y="538"/>
                    </a:cubicBezTo>
                    <a:cubicBezTo>
                      <a:pt x="73" y="579"/>
                      <a:pt x="117" y="598"/>
                      <a:pt x="162" y="598"/>
                    </a:cubicBezTo>
                    <a:cubicBezTo>
                      <a:pt x="171" y="598"/>
                      <a:pt x="180" y="597"/>
                      <a:pt x="188" y="596"/>
                    </a:cubicBezTo>
                    <a:cubicBezTo>
                      <a:pt x="250" y="587"/>
                      <a:pt x="309" y="554"/>
                      <a:pt x="359" y="518"/>
                    </a:cubicBezTo>
                    <a:cubicBezTo>
                      <a:pt x="372" y="510"/>
                      <a:pt x="383" y="501"/>
                      <a:pt x="396" y="490"/>
                    </a:cubicBezTo>
                    <a:cubicBezTo>
                      <a:pt x="481" y="792"/>
                      <a:pt x="650" y="895"/>
                      <a:pt x="791" y="895"/>
                    </a:cubicBezTo>
                    <a:cubicBezTo>
                      <a:pt x="792" y="895"/>
                      <a:pt x="793" y="895"/>
                      <a:pt x="794" y="895"/>
                    </a:cubicBezTo>
                    <a:cubicBezTo>
                      <a:pt x="837" y="895"/>
                      <a:pt x="876" y="882"/>
                      <a:pt x="913" y="865"/>
                    </a:cubicBezTo>
                    <a:cubicBezTo>
                      <a:pt x="953" y="848"/>
                      <a:pt x="989" y="819"/>
                      <a:pt x="1020" y="793"/>
                    </a:cubicBezTo>
                    <a:cubicBezTo>
                      <a:pt x="1042" y="775"/>
                      <a:pt x="1060" y="753"/>
                      <a:pt x="1080" y="732"/>
                    </a:cubicBezTo>
                    <a:cubicBezTo>
                      <a:pt x="1103" y="704"/>
                      <a:pt x="1125" y="674"/>
                      <a:pt x="1146" y="646"/>
                    </a:cubicBezTo>
                    <a:cubicBezTo>
                      <a:pt x="1161" y="624"/>
                      <a:pt x="1153" y="594"/>
                      <a:pt x="1133" y="580"/>
                    </a:cubicBezTo>
                    <a:cubicBezTo>
                      <a:pt x="1125" y="574"/>
                      <a:pt x="1116" y="572"/>
                      <a:pt x="1107" y="572"/>
                    </a:cubicBezTo>
                    <a:cubicBezTo>
                      <a:pt x="1092" y="572"/>
                      <a:pt x="1077" y="579"/>
                      <a:pt x="1068" y="593"/>
                    </a:cubicBezTo>
                    <a:cubicBezTo>
                      <a:pt x="1049" y="618"/>
                      <a:pt x="1030" y="644"/>
                      <a:pt x="1010" y="669"/>
                    </a:cubicBezTo>
                    <a:cubicBezTo>
                      <a:pt x="999" y="680"/>
                      <a:pt x="990" y="693"/>
                      <a:pt x="980" y="703"/>
                    </a:cubicBezTo>
                    <a:cubicBezTo>
                      <a:pt x="962" y="722"/>
                      <a:pt x="942" y="737"/>
                      <a:pt x="923" y="752"/>
                    </a:cubicBezTo>
                    <a:cubicBezTo>
                      <a:pt x="911" y="759"/>
                      <a:pt x="903" y="765"/>
                      <a:pt x="891" y="772"/>
                    </a:cubicBezTo>
                    <a:cubicBezTo>
                      <a:pt x="855" y="791"/>
                      <a:pt x="820" y="800"/>
                      <a:pt x="787" y="800"/>
                    </a:cubicBezTo>
                    <a:cubicBezTo>
                      <a:pt x="658" y="800"/>
                      <a:pt x="557" y="664"/>
                      <a:pt x="498" y="511"/>
                    </a:cubicBezTo>
                    <a:lnTo>
                      <a:pt x="498" y="514"/>
                    </a:lnTo>
                    <a:cubicBezTo>
                      <a:pt x="496" y="507"/>
                      <a:pt x="496" y="509"/>
                      <a:pt x="494" y="502"/>
                    </a:cubicBezTo>
                    <a:lnTo>
                      <a:pt x="494" y="502"/>
                    </a:lnTo>
                    <a:cubicBezTo>
                      <a:pt x="494" y="502"/>
                      <a:pt x="494" y="502"/>
                      <a:pt x="495" y="502"/>
                    </a:cubicBezTo>
                    <a:cubicBezTo>
                      <a:pt x="482" y="468"/>
                      <a:pt x="473" y="432"/>
                      <a:pt x="465" y="397"/>
                    </a:cubicBezTo>
                    <a:cubicBezTo>
                      <a:pt x="458" y="375"/>
                      <a:pt x="438" y="360"/>
                      <a:pt x="418" y="360"/>
                    </a:cubicBezTo>
                    <a:cubicBezTo>
                      <a:pt x="407" y="360"/>
                      <a:pt x="397" y="364"/>
                      <a:pt x="387" y="372"/>
                    </a:cubicBezTo>
                    <a:cubicBezTo>
                      <a:pt x="329" y="422"/>
                      <a:pt x="276" y="467"/>
                      <a:pt x="204" y="495"/>
                    </a:cubicBezTo>
                    <a:cubicBezTo>
                      <a:pt x="181" y="501"/>
                      <a:pt x="170" y="503"/>
                      <a:pt x="159" y="503"/>
                    </a:cubicBezTo>
                    <a:cubicBezTo>
                      <a:pt x="154" y="503"/>
                      <a:pt x="149" y="503"/>
                      <a:pt x="143" y="502"/>
                    </a:cubicBezTo>
                    <a:cubicBezTo>
                      <a:pt x="138" y="501"/>
                      <a:pt x="135" y="501"/>
                      <a:pt x="128" y="495"/>
                    </a:cubicBezTo>
                    <a:cubicBezTo>
                      <a:pt x="121" y="488"/>
                      <a:pt x="117" y="482"/>
                      <a:pt x="108" y="465"/>
                    </a:cubicBezTo>
                    <a:cubicBezTo>
                      <a:pt x="94" y="421"/>
                      <a:pt x="100" y="366"/>
                      <a:pt x="107" y="318"/>
                    </a:cubicBezTo>
                    <a:cubicBezTo>
                      <a:pt x="124" y="236"/>
                      <a:pt x="154" y="153"/>
                      <a:pt x="194" y="74"/>
                    </a:cubicBezTo>
                    <a:cubicBezTo>
                      <a:pt x="208" y="44"/>
                      <a:pt x="200" y="21"/>
                      <a:pt x="181" y="8"/>
                    </a:cubicBezTo>
                    <a:cubicBezTo>
                      <a:pt x="173" y="3"/>
                      <a:pt x="163" y="1"/>
                      <a:pt x="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6"/>
              <p:cNvSpPr/>
              <p:nvPr/>
            </p:nvSpPr>
            <p:spPr>
              <a:xfrm>
                <a:off x="3748411" y="2440937"/>
                <a:ext cx="4472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877" extrusionOk="0">
                    <a:moveTo>
                      <a:pt x="628" y="518"/>
                    </a:moveTo>
                    <a:cubicBezTo>
                      <a:pt x="627" y="518"/>
                      <a:pt x="627" y="518"/>
                      <a:pt x="627" y="519"/>
                    </a:cubicBezTo>
                    <a:cubicBezTo>
                      <a:pt x="627" y="518"/>
                      <a:pt x="627" y="518"/>
                      <a:pt x="628" y="518"/>
                    </a:cubicBezTo>
                    <a:close/>
                    <a:moveTo>
                      <a:pt x="135" y="0"/>
                    </a:moveTo>
                    <a:cubicBezTo>
                      <a:pt x="116" y="0"/>
                      <a:pt x="95" y="12"/>
                      <a:pt x="90" y="32"/>
                    </a:cubicBezTo>
                    <a:cubicBezTo>
                      <a:pt x="1" y="431"/>
                      <a:pt x="184" y="839"/>
                      <a:pt x="408" y="839"/>
                    </a:cubicBezTo>
                    <a:cubicBezTo>
                      <a:pt x="500" y="839"/>
                      <a:pt x="599" y="770"/>
                      <a:pt x="689" y="605"/>
                    </a:cubicBezTo>
                    <a:cubicBezTo>
                      <a:pt x="699" y="623"/>
                      <a:pt x="711" y="640"/>
                      <a:pt x="724" y="658"/>
                    </a:cubicBezTo>
                    <a:cubicBezTo>
                      <a:pt x="776" y="726"/>
                      <a:pt x="842" y="791"/>
                      <a:pt x="919" y="837"/>
                    </a:cubicBezTo>
                    <a:cubicBezTo>
                      <a:pt x="970" y="865"/>
                      <a:pt x="1020" y="876"/>
                      <a:pt x="1072" y="876"/>
                    </a:cubicBezTo>
                    <a:cubicBezTo>
                      <a:pt x="1086" y="876"/>
                      <a:pt x="1100" y="875"/>
                      <a:pt x="1114" y="874"/>
                    </a:cubicBezTo>
                    <a:cubicBezTo>
                      <a:pt x="1167" y="868"/>
                      <a:pt x="1236" y="834"/>
                      <a:pt x="1303" y="759"/>
                    </a:cubicBezTo>
                    <a:cubicBezTo>
                      <a:pt x="1329" y="729"/>
                      <a:pt x="1413" y="610"/>
                      <a:pt x="1406" y="572"/>
                    </a:cubicBezTo>
                    <a:cubicBezTo>
                      <a:pt x="1401" y="551"/>
                      <a:pt x="1382" y="537"/>
                      <a:pt x="1361" y="537"/>
                    </a:cubicBezTo>
                    <a:cubicBezTo>
                      <a:pt x="1357" y="537"/>
                      <a:pt x="1354" y="538"/>
                      <a:pt x="1350" y="539"/>
                    </a:cubicBezTo>
                    <a:cubicBezTo>
                      <a:pt x="1320" y="546"/>
                      <a:pt x="1297" y="607"/>
                      <a:pt x="1278" y="638"/>
                    </a:cubicBezTo>
                    <a:cubicBezTo>
                      <a:pt x="1267" y="658"/>
                      <a:pt x="1253" y="676"/>
                      <a:pt x="1238" y="695"/>
                    </a:cubicBezTo>
                    <a:lnTo>
                      <a:pt x="1241" y="691"/>
                    </a:lnTo>
                    <a:lnTo>
                      <a:pt x="1241" y="691"/>
                    </a:lnTo>
                    <a:cubicBezTo>
                      <a:pt x="1236" y="696"/>
                      <a:pt x="1238" y="695"/>
                      <a:pt x="1234" y="701"/>
                    </a:cubicBezTo>
                    <a:cubicBezTo>
                      <a:pt x="1234" y="698"/>
                      <a:pt x="1236" y="698"/>
                      <a:pt x="1236" y="696"/>
                    </a:cubicBezTo>
                    <a:lnTo>
                      <a:pt x="1236" y="696"/>
                    </a:lnTo>
                    <a:cubicBezTo>
                      <a:pt x="1183" y="752"/>
                      <a:pt x="1132" y="784"/>
                      <a:pt x="1073" y="784"/>
                    </a:cubicBezTo>
                    <a:cubicBezTo>
                      <a:pt x="1033" y="784"/>
                      <a:pt x="989" y="770"/>
                      <a:pt x="938" y="738"/>
                    </a:cubicBezTo>
                    <a:cubicBezTo>
                      <a:pt x="880" y="701"/>
                      <a:pt x="820" y="630"/>
                      <a:pt x="780" y="575"/>
                    </a:cubicBezTo>
                    <a:cubicBezTo>
                      <a:pt x="756" y="540"/>
                      <a:pt x="720" y="466"/>
                      <a:pt x="687" y="464"/>
                    </a:cubicBezTo>
                    <a:cubicBezTo>
                      <a:pt x="685" y="464"/>
                      <a:pt x="683" y="464"/>
                      <a:pt x="681" y="464"/>
                    </a:cubicBezTo>
                    <a:cubicBezTo>
                      <a:pt x="664" y="464"/>
                      <a:pt x="650" y="474"/>
                      <a:pt x="638" y="496"/>
                    </a:cubicBezTo>
                    <a:cubicBezTo>
                      <a:pt x="634" y="503"/>
                      <a:pt x="632" y="511"/>
                      <a:pt x="628" y="518"/>
                    </a:cubicBezTo>
                    <a:lnTo>
                      <a:pt x="628" y="518"/>
                    </a:lnTo>
                    <a:cubicBezTo>
                      <a:pt x="628" y="517"/>
                      <a:pt x="629" y="517"/>
                      <a:pt x="629" y="517"/>
                    </a:cubicBezTo>
                    <a:lnTo>
                      <a:pt x="629" y="517"/>
                    </a:lnTo>
                    <a:cubicBezTo>
                      <a:pt x="627" y="522"/>
                      <a:pt x="625" y="523"/>
                      <a:pt x="624" y="526"/>
                    </a:cubicBezTo>
                    <a:lnTo>
                      <a:pt x="624" y="524"/>
                    </a:lnTo>
                    <a:cubicBezTo>
                      <a:pt x="556" y="653"/>
                      <a:pt x="487" y="743"/>
                      <a:pt x="410" y="743"/>
                    </a:cubicBezTo>
                    <a:cubicBezTo>
                      <a:pt x="368" y="743"/>
                      <a:pt x="324" y="717"/>
                      <a:pt x="277" y="658"/>
                    </a:cubicBezTo>
                    <a:lnTo>
                      <a:pt x="277" y="658"/>
                    </a:lnTo>
                    <a:lnTo>
                      <a:pt x="272" y="650"/>
                    </a:lnTo>
                    <a:lnTo>
                      <a:pt x="272" y="650"/>
                    </a:lnTo>
                    <a:lnTo>
                      <a:pt x="273" y="652"/>
                    </a:lnTo>
                    <a:cubicBezTo>
                      <a:pt x="186" y="516"/>
                      <a:pt x="139" y="323"/>
                      <a:pt x="172" y="103"/>
                    </a:cubicBezTo>
                    <a:lnTo>
                      <a:pt x="172" y="103"/>
                    </a:lnTo>
                    <a:cubicBezTo>
                      <a:pt x="172" y="103"/>
                      <a:pt x="172" y="103"/>
                      <a:pt x="172" y="104"/>
                    </a:cubicBezTo>
                    <a:lnTo>
                      <a:pt x="172" y="104"/>
                    </a:lnTo>
                    <a:cubicBezTo>
                      <a:pt x="172" y="101"/>
                      <a:pt x="173" y="98"/>
                      <a:pt x="173" y="95"/>
                    </a:cubicBezTo>
                    <a:lnTo>
                      <a:pt x="173" y="99"/>
                    </a:lnTo>
                    <a:cubicBezTo>
                      <a:pt x="182" y="50"/>
                      <a:pt x="195" y="3"/>
                      <a:pt x="139" y="0"/>
                    </a:cubicBezTo>
                    <a:cubicBezTo>
                      <a:pt x="138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6"/>
              <p:cNvSpPr/>
              <p:nvPr/>
            </p:nvSpPr>
            <p:spPr>
              <a:xfrm>
                <a:off x="3757079" y="2461593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1" y="0"/>
                    </a:moveTo>
                    <a:cubicBezTo>
                      <a:pt x="1" y="2"/>
                      <a:pt x="1" y="2"/>
                      <a:pt x="2" y="5"/>
                    </a:cubicBezTo>
                    <a:cubicBezTo>
                      <a:pt x="2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6"/>
              <p:cNvSpPr/>
              <p:nvPr/>
            </p:nvSpPr>
            <p:spPr>
              <a:xfrm>
                <a:off x="3753884" y="2444101"/>
                <a:ext cx="32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6"/>
              <p:cNvSpPr/>
              <p:nvPr/>
            </p:nvSpPr>
            <p:spPr>
              <a:xfrm>
                <a:off x="3787477" y="2462954"/>
                <a:ext cx="127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1" y="0"/>
                      <a:pt x="1" y="2"/>
                      <a:pt x="1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6"/>
              <p:cNvSpPr/>
              <p:nvPr/>
            </p:nvSpPr>
            <p:spPr>
              <a:xfrm>
                <a:off x="3768150" y="2457323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1"/>
                    </a:moveTo>
                    <a:cubicBezTo>
                      <a:pt x="2" y="4"/>
                      <a:pt x="2" y="5"/>
                      <a:pt x="0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7"/>
                      <a:pt x="2" y="6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6"/>
              <p:cNvSpPr/>
              <p:nvPr/>
            </p:nvSpPr>
            <p:spPr>
              <a:xfrm>
                <a:off x="3831130" y="2465168"/>
                <a:ext cx="16164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95" extrusionOk="0">
                    <a:moveTo>
                      <a:pt x="70" y="1"/>
                    </a:moveTo>
                    <a:cubicBezTo>
                      <a:pt x="66" y="1"/>
                      <a:pt x="63" y="1"/>
                      <a:pt x="60" y="2"/>
                    </a:cubicBezTo>
                    <a:cubicBezTo>
                      <a:pt x="1" y="15"/>
                      <a:pt x="29" y="103"/>
                      <a:pt x="44" y="165"/>
                    </a:cubicBezTo>
                    <a:cubicBezTo>
                      <a:pt x="81" y="307"/>
                      <a:pt x="158" y="395"/>
                      <a:pt x="277" y="395"/>
                    </a:cubicBezTo>
                    <a:cubicBezTo>
                      <a:pt x="335" y="395"/>
                      <a:pt x="402" y="374"/>
                      <a:pt x="479" y="330"/>
                    </a:cubicBezTo>
                    <a:cubicBezTo>
                      <a:pt x="501" y="315"/>
                      <a:pt x="511" y="288"/>
                      <a:pt x="501" y="265"/>
                    </a:cubicBezTo>
                    <a:cubicBezTo>
                      <a:pt x="492" y="249"/>
                      <a:pt x="479" y="243"/>
                      <a:pt x="464" y="243"/>
                    </a:cubicBezTo>
                    <a:cubicBezTo>
                      <a:pt x="417" y="243"/>
                      <a:pt x="346" y="298"/>
                      <a:pt x="284" y="303"/>
                    </a:cubicBezTo>
                    <a:cubicBezTo>
                      <a:pt x="164" y="301"/>
                      <a:pt x="134" y="158"/>
                      <a:pt x="117" y="38"/>
                    </a:cubicBezTo>
                    <a:cubicBezTo>
                      <a:pt x="114" y="16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6"/>
              <p:cNvSpPr/>
              <p:nvPr/>
            </p:nvSpPr>
            <p:spPr>
              <a:xfrm>
                <a:off x="3882470" y="2471368"/>
                <a:ext cx="19074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73" extrusionOk="0">
                    <a:moveTo>
                      <a:pt x="72" y="0"/>
                    </a:moveTo>
                    <a:cubicBezTo>
                      <a:pt x="56" y="0"/>
                      <a:pt x="39" y="7"/>
                      <a:pt x="29" y="16"/>
                    </a:cubicBezTo>
                    <a:cubicBezTo>
                      <a:pt x="0" y="42"/>
                      <a:pt x="0" y="81"/>
                      <a:pt x="23" y="109"/>
                    </a:cubicBezTo>
                    <a:cubicBezTo>
                      <a:pt x="43" y="135"/>
                      <a:pt x="65" y="158"/>
                      <a:pt x="88" y="180"/>
                    </a:cubicBezTo>
                    <a:cubicBezTo>
                      <a:pt x="105" y="195"/>
                      <a:pt x="125" y="210"/>
                      <a:pt x="146" y="224"/>
                    </a:cubicBezTo>
                    <a:cubicBezTo>
                      <a:pt x="165" y="237"/>
                      <a:pt x="188" y="245"/>
                      <a:pt x="208" y="255"/>
                    </a:cubicBezTo>
                    <a:cubicBezTo>
                      <a:pt x="215" y="257"/>
                      <a:pt x="224" y="260"/>
                      <a:pt x="231" y="263"/>
                    </a:cubicBezTo>
                    <a:cubicBezTo>
                      <a:pt x="245" y="265"/>
                      <a:pt x="259" y="267"/>
                      <a:pt x="272" y="271"/>
                    </a:cubicBezTo>
                    <a:cubicBezTo>
                      <a:pt x="283" y="272"/>
                      <a:pt x="294" y="272"/>
                      <a:pt x="305" y="272"/>
                    </a:cubicBezTo>
                    <a:cubicBezTo>
                      <a:pt x="316" y="272"/>
                      <a:pt x="327" y="272"/>
                      <a:pt x="338" y="271"/>
                    </a:cubicBezTo>
                    <a:cubicBezTo>
                      <a:pt x="365" y="267"/>
                      <a:pt x="388" y="263"/>
                      <a:pt x="413" y="253"/>
                    </a:cubicBezTo>
                    <a:cubicBezTo>
                      <a:pt x="474" y="231"/>
                      <a:pt x="524" y="194"/>
                      <a:pt x="573" y="152"/>
                    </a:cubicBezTo>
                    <a:cubicBezTo>
                      <a:pt x="602" y="128"/>
                      <a:pt x="603" y="84"/>
                      <a:pt x="577" y="55"/>
                    </a:cubicBezTo>
                    <a:cubicBezTo>
                      <a:pt x="564" y="40"/>
                      <a:pt x="546" y="32"/>
                      <a:pt x="527" y="32"/>
                    </a:cubicBezTo>
                    <a:cubicBezTo>
                      <a:pt x="510" y="32"/>
                      <a:pt x="493" y="38"/>
                      <a:pt x="480" y="49"/>
                    </a:cubicBezTo>
                    <a:cubicBezTo>
                      <a:pt x="463" y="64"/>
                      <a:pt x="447" y="78"/>
                      <a:pt x="430" y="91"/>
                    </a:cubicBezTo>
                    <a:cubicBezTo>
                      <a:pt x="417" y="98"/>
                      <a:pt x="404" y="107"/>
                      <a:pt x="391" y="112"/>
                    </a:cubicBezTo>
                    <a:cubicBezTo>
                      <a:pt x="381" y="118"/>
                      <a:pt x="368" y="122"/>
                      <a:pt x="358" y="128"/>
                    </a:cubicBezTo>
                    <a:cubicBezTo>
                      <a:pt x="345" y="131"/>
                      <a:pt x="332" y="135"/>
                      <a:pt x="319" y="137"/>
                    </a:cubicBezTo>
                    <a:cubicBezTo>
                      <a:pt x="302" y="137"/>
                      <a:pt x="284" y="137"/>
                      <a:pt x="266" y="134"/>
                    </a:cubicBezTo>
                    <a:cubicBezTo>
                      <a:pt x="255" y="131"/>
                      <a:pt x="245" y="127"/>
                      <a:pt x="236" y="122"/>
                    </a:cubicBezTo>
                    <a:cubicBezTo>
                      <a:pt x="216" y="112"/>
                      <a:pt x="198" y="99"/>
                      <a:pt x="179" y="85"/>
                    </a:cubicBezTo>
                    <a:cubicBezTo>
                      <a:pt x="158" y="65"/>
                      <a:pt x="139" y="44"/>
                      <a:pt x="122" y="22"/>
                    </a:cubicBezTo>
                    <a:cubicBezTo>
                      <a:pt x="110" y="8"/>
                      <a:pt x="95" y="1"/>
                      <a:pt x="76" y="1"/>
                    </a:cubicBezTo>
                    <a:cubicBezTo>
                      <a:pt x="75" y="0"/>
                      <a:pt x="73" y="0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6"/>
              <p:cNvSpPr/>
              <p:nvPr/>
            </p:nvSpPr>
            <p:spPr>
              <a:xfrm>
                <a:off x="3808165" y="2537132"/>
                <a:ext cx="95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2"/>
                      <a:pt x="2" y="2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6"/>
              <p:cNvSpPr/>
              <p:nvPr/>
            </p:nvSpPr>
            <p:spPr>
              <a:xfrm>
                <a:off x="3802282" y="2517804"/>
                <a:ext cx="57824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856" extrusionOk="0">
                    <a:moveTo>
                      <a:pt x="1762" y="1"/>
                    </a:moveTo>
                    <a:cubicBezTo>
                      <a:pt x="1730" y="1"/>
                      <a:pt x="1699" y="21"/>
                      <a:pt x="1699" y="60"/>
                    </a:cubicBezTo>
                    <a:cubicBezTo>
                      <a:pt x="1698" y="165"/>
                      <a:pt x="1687" y="271"/>
                      <a:pt x="1645" y="368"/>
                    </a:cubicBezTo>
                    <a:cubicBezTo>
                      <a:pt x="1614" y="426"/>
                      <a:pt x="1571" y="471"/>
                      <a:pt x="1500" y="471"/>
                    </a:cubicBezTo>
                    <a:cubicBezTo>
                      <a:pt x="1443" y="471"/>
                      <a:pt x="1369" y="443"/>
                      <a:pt x="1269" y="370"/>
                    </a:cubicBezTo>
                    <a:cubicBezTo>
                      <a:pt x="1255" y="359"/>
                      <a:pt x="1243" y="355"/>
                      <a:pt x="1232" y="355"/>
                    </a:cubicBezTo>
                    <a:cubicBezTo>
                      <a:pt x="1169" y="355"/>
                      <a:pt x="1157" y="509"/>
                      <a:pt x="1115" y="604"/>
                    </a:cubicBezTo>
                    <a:cubicBezTo>
                      <a:pt x="1071" y="691"/>
                      <a:pt x="1021" y="739"/>
                      <a:pt x="951" y="739"/>
                    </a:cubicBezTo>
                    <a:cubicBezTo>
                      <a:pt x="925" y="739"/>
                      <a:pt x="896" y="733"/>
                      <a:pt x="864" y="719"/>
                    </a:cubicBezTo>
                    <a:cubicBezTo>
                      <a:pt x="711" y="635"/>
                      <a:pt x="662" y="487"/>
                      <a:pt x="610" y="487"/>
                    </a:cubicBezTo>
                    <a:cubicBezTo>
                      <a:pt x="588" y="487"/>
                      <a:pt x="565" y="513"/>
                      <a:pt x="533" y="583"/>
                    </a:cubicBezTo>
                    <a:cubicBezTo>
                      <a:pt x="535" y="579"/>
                      <a:pt x="536" y="576"/>
                      <a:pt x="539" y="570"/>
                    </a:cubicBezTo>
                    <a:lnTo>
                      <a:pt x="539" y="570"/>
                    </a:lnTo>
                    <a:cubicBezTo>
                      <a:pt x="475" y="694"/>
                      <a:pt x="419" y="752"/>
                      <a:pt x="362" y="752"/>
                    </a:cubicBezTo>
                    <a:cubicBezTo>
                      <a:pt x="309" y="752"/>
                      <a:pt x="255" y="704"/>
                      <a:pt x="190" y="616"/>
                    </a:cubicBezTo>
                    <a:lnTo>
                      <a:pt x="190" y="616"/>
                    </a:lnTo>
                    <a:cubicBezTo>
                      <a:pt x="189" y="613"/>
                      <a:pt x="189" y="613"/>
                      <a:pt x="184" y="607"/>
                    </a:cubicBezTo>
                    <a:lnTo>
                      <a:pt x="184" y="607"/>
                    </a:lnTo>
                    <a:lnTo>
                      <a:pt x="188" y="612"/>
                    </a:lnTo>
                    <a:cubicBezTo>
                      <a:pt x="160" y="569"/>
                      <a:pt x="138" y="506"/>
                      <a:pt x="98" y="506"/>
                    </a:cubicBezTo>
                    <a:cubicBezTo>
                      <a:pt x="92" y="506"/>
                      <a:pt x="84" y="508"/>
                      <a:pt x="77" y="511"/>
                    </a:cubicBezTo>
                    <a:cubicBezTo>
                      <a:pt x="1" y="550"/>
                      <a:pt x="148" y="728"/>
                      <a:pt x="208" y="781"/>
                    </a:cubicBezTo>
                    <a:cubicBezTo>
                      <a:pt x="261" y="827"/>
                      <a:pt x="313" y="848"/>
                      <a:pt x="363" y="848"/>
                    </a:cubicBezTo>
                    <a:cubicBezTo>
                      <a:pt x="461" y="848"/>
                      <a:pt x="550" y="765"/>
                      <a:pt x="618" y="640"/>
                    </a:cubicBezTo>
                    <a:cubicBezTo>
                      <a:pt x="728" y="786"/>
                      <a:pt x="849" y="855"/>
                      <a:pt x="958" y="855"/>
                    </a:cubicBezTo>
                    <a:cubicBezTo>
                      <a:pt x="1098" y="855"/>
                      <a:pt x="1219" y="741"/>
                      <a:pt x="1275" y="527"/>
                    </a:cubicBezTo>
                    <a:cubicBezTo>
                      <a:pt x="1351" y="574"/>
                      <a:pt x="1428" y="603"/>
                      <a:pt x="1503" y="603"/>
                    </a:cubicBezTo>
                    <a:cubicBezTo>
                      <a:pt x="1568" y="603"/>
                      <a:pt x="1631" y="581"/>
                      <a:pt x="1690" y="529"/>
                    </a:cubicBezTo>
                    <a:cubicBezTo>
                      <a:pt x="1802" y="428"/>
                      <a:pt x="1826" y="221"/>
                      <a:pt x="1828" y="69"/>
                    </a:cubicBezTo>
                    <a:cubicBezTo>
                      <a:pt x="1828" y="23"/>
                      <a:pt x="1795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6"/>
              <p:cNvSpPr/>
              <p:nvPr/>
            </p:nvSpPr>
            <p:spPr>
              <a:xfrm>
                <a:off x="3893004" y="2541465"/>
                <a:ext cx="158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6"/>
              <p:cNvSpPr/>
              <p:nvPr/>
            </p:nvSpPr>
            <p:spPr>
              <a:xfrm>
                <a:off x="3889239" y="2533652"/>
                <a:ext cx="383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4" extrusionOk="0">
                    <a:moveTo>
                      <a:pt x="122" y="248"/>
                    </a:moveTo>
                    <a:cubicBezTo>
                      <a:pt x="122" y="249"/>
                      <a:pt x="122" y="249"/>
                      <a:pt x="123" y="250"/>
                    </a:cubicBezTo>
                    <a:cubicBezTo>
                      <a:pt x="123" y="249"/>
                      <a:pt x="122" y="249"/>
                      <a:pt x="122" y="248"/>
                    </a:cubicBezTo>
                    <a:close/>
                    <a:moveTo>
                      <a:pt x="1129" y="0"/>
                    </a:moveTo>
                    <a:cubicBezTo>
                      <a:pt x="1112" y="0"/>
                      <a:pt x="1095" y="7"/>
                      <a:pt x="1082" y="19"/>
                    </a:cubicBezTo>
                    <a:cubicBezTo>
                      <a:pt x="1048" y="49"/>
                      <a:pt x="1015" y="82"/>
                      <a:pt x="983" y="115"/>
                    </a:cubicBezTo>
                    <a:cubicBezTo>
                      <a:pt x="956" y="144"/>
                      <a:pt x="927" y="171"/>
                      <a:pt x="897" y="195"/>
                    </a:cubicBezTo>
                    <a:cubicBezTo>
                      <a:pt x="886" y="202"/>
                      <a:pt x="876" y="208"/>
                      <a:pt x="863" y="214"/>
                    </a:cubicBezTo>
                    <a:cubicBezTo>
                      <a:pt x="853" y="217"/>
                      <a:pt x="843" y="219"/>
                      <a:pt x="833" y="221"/>
                    </a:cubicBezTo>
                    <a:cubicBezTo>
                      <a:pt x="813" y="221"/>
                      <a:pt x="796" y="221"/>
                      <a:pt x="777" y="217"/>
                    </a:cubicBezTo>
                    <a:cubicBezTo>
                      <a:pt x="724" y="205"/>
                      <a:pt x="674" y="185"/>
                      <a:pt x="624" y="162"/>
                    </a:cubicBezTo>
                    <a:cubicBezTo>
                      <a:pt x="618" y="159"/>
                      <a:pt x="611" y="158"/>
                      <a:pt x="605" y="158"/>
                    </a:cubicBezTo>
                    <a:cubicBezTo>
                      <a:pt x="594" y="158"/>
                      <a:pt x="584" y="161"/>
                      <a:pt x="577" y="165"/>
                    </a:cubicBezTo>
                    <a:cubicBezTo>
                      <a:pt x="562" y="172"/>
                      <a:pt x="554" y="185"/>
                      <a:pt x="546" y="199"/>
                    </a:cubicBezTo>
                    <a:cubicBezTo>
                      <a:pt x="486" y="354"/>
                      <a:pt x="426" y="436"/>
                      <a:pt x="352" y="436"/>
                    </a:cubicBezTo>
                    <a:cubicBezTo>
                      <a:pt x="289" y="436"/>
                      <a:pt x="216" y="376"/>
                      <a:pt x="124" y="251"/>
                    </a:cubicBezTo>
                    <a:lnTo>
                      <a:pt x="124" y="251"/>
                    </a:lnTo>
                    <a:cubicBezTo>
                      <a:pt x="124" y="252"/>
                      <a:pt x="124" y="252"/>
                      <a:pt x="124" y="252"/>
                    </a:cubicBezTo>
                    <a:cubicBezTo>
                      <a:pt x="124" y="252"/>
                      <a:pt x="122" y="250"/>
                      <a:pt x="121" y="248"/>
                    </a:cubicBezTo>
                    <a:lnTo>
                      <a:pt x="121" y="248"/>
                    </a:lnTo>
                    <a:cubicBezTo>
                      <a:pt x="121" y="248"/>
                      <a:pt x="122" y="248"/>
                      <a:pt x="122" y="248"/>
                    </a:cubicBezTo>
                    <a:lnTo>
                      <a:pt x="122" y="248"/>
                    </a:lnTo>
                    <a:cubicBezTo>
                      <a:pt x="121" y="247"/>
                      <a:pt x="121" y="246"/>
                      <a:pt x="120" y="246"/>
                    </a:cubicBezTo>
                    <a:lnTo>
                      <a:pt x="120" y="246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08" y="228"/>
                      <a:pt x="97" y="212"/>
                      <a:pt x="81" y="207"/>
                    </a:cubicBezTo>
                    <a:cubicBezTo>
                      <a:pt x="75" y="205"/>
                      <a:pt x="69" y="204"/>
                      <a:pt x="64" y="204"/>
                    </a:cubicBezTo>
                    <a:cubicBezTo>
                      <a:pt x="25" y="204"/>
                      <a:pt x="1" y="248"/>
                      <a:pt x="20" y="277"/>
                    </a:cubicBezTo>
                    <a:cubicBezTo>
                      <a:pt x="146" y="461"/>
                      <a:pt x="263" y="544"/>
                      <a:pt x="365" y="544"/>
                    </a:cubicBezTo>
                    <a:cubicBezTo>
                      <a:pt x="471" y="544"/>
                      <a:pt x="562" y="456"/>
                      <a:pt x="634" y="303"/>
                    </a:cubicBezTo>
                    <a:cubicBezTo>
                      <a:pt x="714" y="340"/>
                      <a:pt x="776" y="356"/>
                      <a:pt x="829" y="356"/>
                    </a:cubicBezTo>
                    <a:cubicBezTo>
                      <a:pt x="964" y="356"/>
                      <a:pt x="1035" y="251"/>
                      <a:pt x="1178" y="126"/>
                    </a:cubicBezTo>
                    <a:cubicBezTo>
                      <a:pt x="1207" y="101"/>
                      <a:pt x="1211" y="55"/>
                      <a:pt x="1184" y="26"/>
                    </a:cubicBezTo>
                    <a:cubicBezTo>
                      <a:pt x="1169" y="10"/>
                      <a:pt x="1151" y="0"/>
                      <a:pt x="1134" y="0"/>
                    </a:cubicBezTo>
                    <a:cubicBezTo>
                      <a:pt x="1132" y="0"/>
                      <a:pt x="1130" y="0"/>
                      <a:pt x="1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6"/>
              <p:cNvSpPr/>
              <p:nvPr/>
            </p:nvSpPr>
            <p:spPr>
              <a:xfrm>
                <a:off x="3872759" y="2584707"/>
                <a:ext cx="95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3" h="9" extrusionOk="0">
                    <a:moveTo>
                      <a:pt x="2" y="0"/>
                    </a:moveTo>
                    <a:cubicBezTo>
                      <a:pt x="1" y="2"/>
                      <a:pt x="2" y="7"/>
                      <a:pt x="2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6"/>
              <p:cNvSpPr/>
              <p:nvPr/>
            </p:nvSpPr>
            <p:spPr>
              <a:xfrm>
                <a:off x="3868931" y="2581734"/>
                <a:ext cx="3372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39" extrusionOk="0">
                    <a:moveTo>
                      <a:pt x="71" y="1"/>
                    </a:moveTo>
                    <a:cubicBezTo>
                      <a:pt x="1" y="1"/>
                      <a:pt x="27" y="138"/>
                      <a:pt x="42" y="216"/>
                    </a:cubicBezTo>
                    <a:cubicBezTo>
                      <a:pt x="56" y="292"/>
                      <a:pt x="87" y="383"/>
                      <a:pt x="149" y="456"/>
                    </a:cubicBezTo>
                    <a:cubicBezTo>
                      <a:pt x="180" y="496"/>
                      <a:pt x="209" y="509"/>
                      <a:pt x="239" y="525"/>
                    </a:cubicBezTo>
                    <a:cubicBezTo>
                      <a:pt x="256" y="532"/>
                      <a:pt x="285" y="539"/>
                      <a:pt x="314" y="539"/>
                    </a:cubicBezTo>
                    <a:cubicBezTo>
                      <a:pt x="319" y="539"/>
                      <a:pt x="324" y="538"/>
                      <a:pt x="329" y="538"/>
                    </a:cubicBezTo>
                    <a:cubicBezTo>
                      <a:pt x="454" y="519"/>
                      <a:pt x="531" y="392"/>
                      <a:pt x="579" y="275"/>
                    </a:cubicBezTo>
                    <a:cubicBezTo>
                      <a:pt x="634" y="315"/>
                      <a:pt x="704" y="358"/>
                      <a:pt x="770" y="358"/>
                    </a:cubicBezTo>
                    <a:cubicBezTo>
                      <a:pt x="789" y="358"/>
                      <a:pt x="808" y="354"/>
                      <a:pt x="826" y="346"/>
                    </a:cubicBezTo>
                    <a:cubicBezTo>
                      <a:pt x="905" y="305"/>
                      <a:pt x="958" y="197"/>
                      <a:pt x="1018" y="126"/>
                    </a:cubicBezTo>
                    <a:lnTo>
                      <a:pt x="1018" y="126"/>
                    </a:lnTo>
                    <a:cubicBezTo>
                      <a:pt x="1011" y="133"/>
                      <a:pt x="1009" y="136"/>
                      <a:pt x="1009" y="136"/>
                    </a:cubicBezTo>
                    <a:cubicBezTo>
                      <a:pt x="1008" y="136"/>
                      <a:pt x="1024" y="118"/>
                      <a:pt x="1040" y="103"/>
                    </a:cubicBezTo>
                    <a:cubicBezTo>
                      <a:pt x="1060" y="83"/>
                      <a:pt x="1065" y="51"/>
                      <a:pt x="1044" y="27"/>
                    </a:cubicBezTo>
                    <a:cubicBezTo>
                      <a:pt x="1033" y="14"/>
                      <a:pt x="1021" y="8"/>
                      <a:pt x="1008" y="8"/>
                    </a:cubicBezTo>
                    <a:cubicBezTo>
                      <a:pt x="945" y="8"/>
                      <a:pt x="871" y="160"/>
                      <a:pt x="816" y="232"/>
                    </a:cubicBezTo>
                    <a:cubicBezTo>
                      <a:pt x="799" y="250"/>
                      <a:pt x="789" y="260"/>
                      <a:pt x="765" y="260"/>
                    </a:cubicBezTo>
                    <a:cubicBezTo>
                      <a:pt x="764" y="260"/>
                      <a:pt x="762" y="260"/>
                      <a:pt x="760" y="260"/>
                    </a:cubicBezTo>
                    <a:cubicBezTo>
                      <a:pt x="682" y="241"/>
                      <a:pt x="597" y="153"/>
                      <a:pt x="547" y="153"/>
                    </a:cubicBezTo>
                    <a:cubicBezTo>
                      <a:pt x="531" y="153"/>
                      <a:pt x="519" y="161"/>
                      <a:pt x="511" y="183"/>
                    </a:cubicBezTo>
                    <a:cubicBezTo>
                      <a:pt x="487" y="260"/>
                      <a:pt x="457" y="328"/>
                      <a:pt x="404" y="391"/>
                    </a:cubicBezTo>
                    <a:cubicBezTo>
                      <a:pt x="378" y="418"/>
                      <a:pt x="365" y="426"/>
                      <a:pt x="342" y="438"/>
                    </a:cubicBezTo>
                    <a:cubicBezTo>
                      <a:pt x="329" y="442"/>
                      <a:pt x="320" y="444"/>
                      <a:pt x="311" y="444"/>
                    </a:cubicBezTo>
                    <a:cubicBezTo>
                      <a:pt x="306" y="444"/>
                      <a:pt x="300" y="443"/>
                      <a:pt x="294" y="442"/>
                    </a:cubicBezTo>
                    <a:cubicBezTo>
                      <a:pt x="278" y="439"/>
                      <a:pt x="264" y="432"/>
                      <a:pt x="239" y="413"/>
                    </a:cubicBezTo>
                    <a:cubicBezTo>
                      <a:pt x="213" y="388"/>
                      <a:pt x="185" y="353"/>
                      <a:pt x="156" y="276"/>
                    </a:cubicBezTo>
                    <a:cubicBezTo>
                      <a:pt x="137" y="219"/>
                      <a:pt x="127" y="161"/>
                      <a:pt x="122" y="103"/>
                    </a:cubicBezTo>
                    <a:lnTo>
                      <a:pt x="122" y="106"/>
                    </a:lnTo>
                    <a:cubicBezTo>
                      <a:pt x="122" y="103"/>
                      <a:pt x="121" y="93"/>
                      <a:pt x="121" y="93"/>
                    </a:cubicBezTo>
                    <a:lnTo>
                      <a:pt x="121" y="93"/>
                    </a:lnTo>
                    <a:cubicBezTo>
                      <a:pt x="121" y="93"/>
                      <a:pt x="122" y="94"/>
                      <a:pt x="122" y="94"/>
                    </a:cubicBezTo>
                    <a:cubicBezTo>
                      <a:pt x="120" y="47"/>
                      <a:pt x="125" y="4"/>
                      <a:pt x="74" y="1"/>
                    </a:cubicBezTo>
                    <a:cubicBezTo>
                      <a:pt x="73" y="1"/>
                      <a:pt x="72" y="1"/>
                      <a:pt x="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6"/>
              <p:cNvSpPr/>
              <p:nvPr/>
            </p:nvSpPr>
            <p:spPr>
              <a:xfrm>
                <a:off x="3925395" y="2596411"/>
                <a:ext cx="19517" cy="1508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7" extrusionOk="0">
                    <a:moveTo>
                      <a:pt x="561" y="1"/>
                    </a:moveTo>
                    <a:cubicBezTo>
                      <a:pt x="537" y="1"/>
                      <a:pt x="513" y="16"/>
                      <a:pt x="512" y="48"/>
                    </a:cubicBezTo>
                    <a:cubicBezTo>
                      <a:pt x="506" y="131"/>
                      <a:pt x="493" y="214"/>
                      <a:pt x="459" y="290"/>
                    </a:cubicBezTo>
                    <a:cubicBezTo>
                      <a:pt x="423" y="357"/>
                      <a:pt x="391" y="373"/>
                      <a:pt x="340" y="382"/>
                    </a:cubicBezTo>
                    <a:cubicBezTo>
                      <a:pt x="301" y="382"/>
                      <a:pt x="271" y="378"/>
                      <a:pt x="197" y="346"/>
                    </a:cubicBezTo>
                    <a:cubicBezTo>
                      <a:pt x="158" y="326"/>
                      <a:pt x="118" y="293"/>
                      <a:pt x="86" y="293"/>
                    </a:cubicBezTo>
                    <a:cubicBezTo>
                      <a:pt x="73" y="293"/>
                      <a:pt x="61" y="298"/>
                      <a:pt x="51" y="313"/>
                    </a:cubicBezTo>
                    <a:cubicBezTo>
                      <a:pt x="0" y="394"/>
                      <a:pt x="239" y="477"/>
                      <a:pt x="356" y="477"/>
                    </a:cubicBezTo>
                    <a:cubicBezTo>
                      <a:pt x="361" y="477"/>
                      <a:pt x="366" y="477"/>
                      <a:pt x="371" y="476"/>
                    </a:cubicBezTo>
                    <a:cubicBezTo>
                      <a:pt x="549" y="458"/>
                      <a:pt x="601" y="233"/>
                      <a:pt x="613" y="55"/>
                    </a:cubicBezTo>
                    <a:cubicBezTo>
                      <a:pt x="616" y="20"/>
                      <a:pt x="589" y="1"/>
                      <a:pt x="5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6"/>
              <p:cNvSpPr/>
              <p:nvPr/>
            </p:nvSpPr>
            <p:spPr>
              <a:xfrm>
                <a:off x="3950511" y="2621527"/>
                <a:ext cx="18568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61" extrusionOk="0">
                    <a:moveTo>
                      <a:pt x="95" y="0"/>
                    </a:moveTo>
                    <a:cubicBezTo>
                      <a:pt x="32" y="0"/>
                      <a:pt x="1" y="76"/>
                      <a:pt x="41" y="120"/>
                    </a:cubicBezTo>
                    <a:cubicBezTo>
                      <a:pt x="116" y="199"/>
                      <a:pt x="205" y="260"/>
                      <a:pt x="302" y="260"/>
                    </a:cubicBezTo>
                    <a:cubicBezTo>
                      <a:pt x="330" y="260"/>
                      <a:pt x="359" y="255"/>
                      <a:pt x="388" y="244"/>
                    </a:cubicBezTo>
                    <a:cubicBezTo>
                      <a:pt x="472" y="208"/>
                      <a:pt x="587" y="131"/>
                      <a:pt x="527" y="63"/>
                    </a:cubicBezTo>
                    <a:cubicBezTo>
                      <a:pt x="512" y="46"/>
                      <a:pt x="498" y="39"/>
                      <a:pt x="484" y="39"/>
                    </a:cubicBezTo>
                    <a:cubicBezTo>
                      <a:pt x="439" y="39"/>
                      <a:pt x="397" y="110"/>
                      <a:pt x="319" y="119"/>
                    </a:cubicBezTo>
                    <a:cubicBezTo>
                      <a:pt x="321" y="119"/>
                      <a:pt x="322" y="119"/>
                      <a:pt x="323" y="119"/>
                    </a:cubicBezTo>
                    <a:cubicBezTo>
                      <a:pt x="328" y="119"/>
                      <a:pt x="325" y="121"/>
                      <a:pt x="316" y="121"/>
                    </a:cubicBezTo>
                    <a:cubicBezTo>
                      <a:pt x="297" y="121"/>
                      <a:pt x="249" y="113"/>
                      <a:pt x="186" y="63"/>
                    </a:cubicBezTo>
                    <a:cubicBezTo>
                      <a:pt x="154" y="35"/>
                      <a:pt x="140" y="3"/>
                      <a:pt x="99" y="0"/>
                    </a:cubicBezTo>
                    <a:cubicBezTo>
                      <a:pt x="97" y="0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6"/>
              <p:cNvSpPr/>
              <p:nvPr/>
            </p:nvSpPr>
            <p:spPr>
              <a:xfrm>
                <a:off x="3969301" y="2652243"/>
                <a:ext cx="13254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5" extrusionOk="0">
                    <a:moveTo>
                      <a:pt x="341" y="0"/>
                    </a:moveTo>
                    <a:cubicBezTo>
                      <a:pt x="327" y="0"/>
                      <a:pt x="307" y="7"/>
                      <a:pt x="292" y="14"/>
                    </a:cubicBezTo>
                    <a:cubicBezTo>
                      <a:pt x="213" y="42"/>
                      <a:pt x="172" y="46"/>
                      <a:pt x="116" y="52"/>
                    </a:cubicBezTo>
                    <a:cubicBezTo>
                      <a:pt x="62" y="56"/>
                      <a:pt x="6" y="43"/>
                      <a:pt x="2" y="102"/>
                    </a:cubicBezTo>
                    <a:cubicBezTo>
                      <a:pt x="0" y="139"/>
                      <a:pt x="52" y="154"/>
                      <a:pt x="118" y="154"/>
                    </a:cubicBezTo>
                    <a:cubicBezTo>
                      <a:pt x="243" y="154"/>
                      <a:pt x="418" y="99"/>
                      <a:pt x="381" y="29"/>
                    </a:cubicBezTo>
                    <a:cubicBezTo>
                      <a:pt x="374" y="13"/>
                      <a:pt x="358" y="0"/>
                      <a:pt x="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6"/>
              <p:cNvSpPr/>
              <p:nvPr/>
            </p:nvSpPr>
            <p:spPr>
              <a:xfrm>
                <a:off x="4049015" y="2328610"/>
                <a:ext cx="41186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82" extrusionOk="0">
                    <a:moveTo>
                      <a:pt x="130" y="0"/>
                    </a:moveTo>
                    <a:cubicBezTo>
                      <a:pt x="51" y="0"/>
                      <a:pt x="16" y="190"/>
                      <a:pt x="12" y="271"/>
                    </a:cubicBezTo>
                    <a:cubicBezTo>
                      <a:pt x="0" y="476"/>
                      <a:pt x="135" y="600"/>
                      <a:pt x="338" y="652"/>
                    </a:cubicBezTo>
                    <a:cubicBezTo>
                      <a:pt x="424" y="673"/>
                      <a:pt x="511" y="681"/>
                      <a:pt x="598" y="681"/>
                    </a:cubicBezTo>
                    <a:cubicBezTo>
                      <a:pt x="657" y="681"/>
                      <a:pt x="716" y="678"/>
                      <a:pt x="773" y="672"/>
                    </a:cubicBezTo>
                    <a:cubicBezTo>
                      <a:pt x="928" y="658"/>
                      <a:pt x="1302" y="597"/>
                      <a:pt x="1229" y="451"/>
                    </a:cubicBezTo>
                    <a:cubicBezTo>
                      <a:pt x="1214" y="423"/>
                      <a:pt x="1187" y="403"/>
                      <a:pt x="1154" y="403"/>
                    </a:cubicBezTo>
                    <a:cubicBezTo>
                      <a:pt x="1140" y="403"/>
                      <a:pt x="1126" y="406"/>
                      <a:pt x="1111" y="413"/>
                    </a:cubicBezTo>
                    <a:cubicBezTo>
                      <a:pt x="972" y="474"/>
                      <a:pt x="785" y="510"/>
                      <a:pt x="630" y="524"/>
                    </a:cubicBezTo>
                    <a:cubicBezTo>
                      <a:pt x="603" y="526"/>
                      <a:pt x="573" y="527"/>
                      <a:pt x="543" y="527"/>
                    </a:cubicBezTo>
                    <a:cubicBezTo>
                      <a:pt x="404" y="527"/>
                      <a:pt x="250" y="503"/>
                      <a:pt x="173" y="401"/>
                    </a:cubicBezTo>
                    <a:cubicBezTo>
                      <a:pt x="116" y="301"/>
                      <a:pt x="148" y="189"/>
                      <a:pt x="191" y="85"/>
                    </a:cubicBezTo>
                    <a:cubicBezTo>
                      <a:pt x="205" y="49"/>
                      <a:pt x="176" y="2"/>
                      <a:pt x="133" y="0"/>
                    </a:cubicBezTo>
                    <a:cubicBezTo>
                      <a:pt x="132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6"/>
              <p:cNvSpPr/>
              <p:nvPr/>
            </p:nvSpPr>
            <p:spPr>
              <a:xfrm>
                <a:off x="3973730" y="2709909"/>
                <a:ext cx="76424" cy="265840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8404" extrusionOk="0">
                    <a:moveTo>
                      <a:pt x="934" y="1"/>
                    </a:moveTo>
                    <a:cubicBezTo>
                      <a:pt x="929" y="1"/>
                      <a:pt x="924" y="1"/>
                      <a:pt x="918" y="3"/>
                    </a:cubicBezTo>
                    <a:cubicBezTo>
                      <a:pt x="726" y="56"/>
                      <a:pt x="582" y="154"/>
                      <a:pt x="469" y="289"/>
                    </a:cubicBezTo>
                    <a:cubicBezTo>
                      <a:pt x="271" y="528"/>
                      <a:pt x="199" y="846"/>
                      <a:pt x="168" y="1151"/>
                    </a:cubicBezTo>
                    <a:cubicBezTo>
                      <a:pt x="0" y="2875"/>
                      <a:pt x="1279" y="6206"/>
                      <a:pt x="1992" y="7791"/>
                    </a:cubicBezTo>
                    <a:cubicBezTo>
                      <a:pt x="2090" y="8005"/>
                      <a:pt x="2253" y="8338"/>
                      <a:pt x="2267" y="8368"/>
                    </a:cubicBezTo>
                    <a:cubicBezTo>
                      <a:pt x="2274" y="8385"/>
                      <a:pt x="2293" y="8396"/>
                      <a:pt x="2309" y="8401"/>
                    </a:cubicBezTo>
                    <a:cubicBezTo>
                      <a:pt x="2315" y="8402"/>
                      <a:pt x="2321" y="8403"/>
                      <a:pt x="2327" y="8403"/>
                    </a:cubicBezTo>
                    <a:cubicBezTo>
                      <a:pt x="2374" y="8403"/>
                      <a:pt x="2415" y="8358"/>
                      <a:pt x="2389" y="8296"/>
                    </a:cubicBezTo>
                    <a:cubicBezTo>
                      <a:pt x="1597" y="6522"/>
                      <a:pt x="609" y="4132"/>
                      <a:pt x="344" y="2199"/>
                    </a:cubicBezTo>
                    <a:lnTo>
                      <a:pt x="344" y="2199"/>
                    </a:lnTo>
                    <a:cubicBezTo>
                      <a:pt x="344" y="2203"/>
                      <a:pt x="345" y="2211"/>
                      <a:pt x="345" y="2216"/>
                    </a:cubicBezTo>
                    <a:cubicBezTo>
                      <a:pt x="252" y="1512"/>
                      <a:pt x="195" y="467"/>
                      <a:pt x="845" y="169"/>
                    </a:cubicBezTo>
                    <a:lnTo>
                      <a:pt x="845" y="169"/>
                    </a:lnTo>
                    <a:cubicBezTo>
                      <a:pt x="845" y="169"/>
                      <a:pt x="844" y="169"/>
                      <a:pt x="844" y="169"/>
                    </a:cubicBezTo>
                    <a:lnTo>
                      <a:pt x="844" y="169"/>
                    </a:lnTo>
                    <a:cubicBezTo>
                      <a:pt x="845" y="168"/>
                      <a:pt x="848" y="167"/>
                      <a:pt x="850" y="166"/>
                    </a:cubicBezTo>
                    <a:lnTo>
                      <a:pt x="850" y="166"/>
                    </a:lnTo>
                    <a:cubicBezTo>
                      <a:pt x="850" y="166"/>
                      <a:pt x="850" y="166"/>
                      <a:pt x="850" y="166"/>
                    </a:cubicBezTo>
                    <a:cubicBezTo>
                      <a:pt x="850" y="166"/>
                      <a:pt x="851" y="165"/>
                      <a:pt x="852" y="165"/>
                    </a:cubicBezTo>
                    <a:lnTo>
                      <a:pt x="852" y="165"/>
                    </a:lnTo>
                    <a:cubicBezTo>
                      <a:pt x="851" y="165"/>
                      <a:pt x="851" y="166"/>
                      <a:pt x="850" y="166"/>
                    </a:cubicBezTo>
                    <a:lnTo>
                      <a:pt x="850" y="166"/>
                    </a:lnTo>
                    <a:cubicBezTo>
                      <a:pt x="852" y="166"/>
                      <a:pt x="854" y="166"/>
                      <a:pt x="855" y="164"/>
                    </a:cubicBezTo>
                    <a:lnTo>
                      <a:pt x="855" y="164"/>
                    </a:lnTo>
                    <a:cubicBezTo>
                      <a:pt x="854" y="164"/>
                      <a:pt x="853" y="165"/>
                      <a:pt x="852" y="165"/>
                    </a:cubicBezTo>
                    <a:lnTo>
                      <a:pt x="852" y="165"/>
                    </a:lnTo>
                    <a:cubicBezTo>
                      <a:pt x="853" y="164"/>
                      <a:pt x="854" y="164"/>
                      <a:pt x="855" y="163"/>
                    </a:cubicBezTo>
                    <a:lnTo>
                      <a:pt x="855" y="163"/>
                    </a:lnTo>
                    <a:cubicBezTo>
                      <a:pt x="855" y="163"/>
                      <a:pt x="855" y="164"/>
                      <a:pt x="855" y="164"/>
                    </a:cubicBezTo>
                    <a:lnTo>
                      <a:pt x="855" y="164"/>
                    </a:lnTo>
                    <a:cubicBezTo>
                      <a:pt x="932" y="134"/>
                      <a:pt x="1021" y="125"/>
                      <a:pt x="1000" y="48"/>
                    </a:cubicBezTo>
                    <a:cubicBezTo>
                      <a:pt x="993" y="20"/>
                      <a:pt x="965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6"/>
              <p:cNvSpPr/>
              <p:nvPr/>
            </p:nvSpPr>
            <p:spPr>
              <a:xfrm>
                <a:off x="4000459" y="2715191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3" y="0"/>
                      <a:pt x="2" y="2"/>
                      <a:pt x="0" y="2"/>
                    </a:cubicBezTo>
                    <a:cubicBezTo>
                      <a:pt x="2" y="2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6"/>
              <p:cNvSpPr/>
              <p:nvPr/>
            </p:nvSpPr>
            <p:spPr>
              <a:xfrm>
                <a:off x="4006343" y="2726358"/>
                <a:ext cx="95657" cy="308006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9737" extrusionOk="0">
                    <a:moveTo>
                      <a:pt x="175" y="0"/>
                    </a:moveTo>
                    <a:cubicBezTo>
                      <a:pt x="67" y="0"/>
                      <a:pt x="16" y="755"/>
                      <a:pt x="12" y="867"/>
                    </a:cubicBezTo>
                    <a:cubicBezTo>
                      <a:pt x="0" y="1145"/>
                      <a:pt x="18" y="1423"/>
                      <a:pt x="50" y="1699"/>
                    </a:cubicBezTo>
                    <a:cubicBezTo>
                      <a:pt x="139" y="2432"/>
                      <a:pt x="868" y="5833"/>
                      <a:pt x="2867" y="9696"/>
                    </a:cubicBezTo>
                    <a:cubicBezTo>
                      <a:pt x="2880" y="9723"/>
                      <a:pt x="2910" y="9737"/>
                      <a:pt x="2938" y="9737"/>
                    </a:cubicBezTo>
                    <a:cubicBezTo>
                      <a:pt x="2953" y="9737"/>
                      <a:pt x="2967" y="9733"/>
                      <a:pt x="2979" y="9726"/>
                    </a:cubicBezTo>
                    <a:cubicBezTo>
                      <a:pt x="2996" y="9715"/>
                      <a:pt x="3009" y="9696"/>
                      <a:pt x="3016" y="9678"/>
                    </a:cubicBezTo>
                    <a:cubicBezTo>
                      <a:pt x="3023" y="9656"/>
                      <a:pt x="3017" y="9635"/>
                      <a:pt x="3007" y="9615"/>
                    </a:cubicBezTo>
                    <a:cubicBezTo>
                      <a:pt x="1120" y="5771"/>
                      <a:pt x="268" y="2457"/>
                      <a:pt x="158" y="1651"/>
                    </a:cubicBezTo>
                    <a:lnTo>
                      <a:pt x="158" y="1651"/>
                    </a:lnTo>
                    <a:cubicBezTo>
                      <a:pt x="158" y="1652"/>
                      <a:pt x="158" y="1654"/>
                      <a:pt x="158" y="1656"/>
                    </a:cubicBezTo>
                    <a:lnTo>
                      <a:pt x="158" y="1656"/>
                    </a:lnTo>
                    <a:cubicBezTo>
                      <a:pt x="95" y="1171"/>
                      <a:pt x="98" y="807"/>
                      <a:pt x="146" y="428"/>
                    </a:cubicBezTo>
                    <a:cubicBezTo>
                      <a:pt x="165" y="305"/>
                      <a:pt x="186" y="180"/>
                      <a:pt x="212" y="58"/>
                    </a:cubicBezTo>
                    <a:cubicBezTo>
                      <a:pt x="218" y="34"/>
                      <a:pt x="205" y="8"/>
                      <a:pt x="181" y="1"/>
                    </a:cubicBezTo>
                    <a:cubicBezTo>
                      <a:pt x="179" y="0"/>
                      <a:pt x="177" y="0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6"/>
              <p:cNvSpPr/>
              <p:nvPr/>
            </p:nvSpPr>
            <p:spPr>
              <a:xfrm>
                <a:off x="4032851" y="2733380"/>
                <a:ext cx="1531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018" extrusionOk="0">
                    <a:moveTo>
                      <a:pt x="124" y="677"/>
                    </a:moveTo>
                    <a:cubicBezTo>
                      <a:pt x="125" y="678"/>
                      <a:pt x="125" y="678"/>
                      <a:pt x="125" y="678"/>
                    </a:cubicBezTo>
                    <a:cubicBezTo>
                      <a:pt x="125" y="678"/>
                      <a:pt x="125" y="678"/>
                      <a:pt x="124" y="677"/>
                    </a:cubicBezTo>
                    <a:close/>
                    <a:moveTo>
                      <a:pt x="59" y="1"/>
                    </a:moveTo>
                    <a:cubicBezTo>
                      <a:pt x="37" y="1"/>
                      <a:pt x="17" y="17"/>
                      <a:pt x="14" y="48"/>
                    </a:cubicBezTo>
                    <a:cubicBezTo>
                      <a:pt x="0" y="250"/>
                      <a:pt x="0" y="376"/>
                      <a:pt x="16" y="555"/>
                    </a:cubicBezTo>
                    <a:cubicBezTo>
                      <a:pt x="57" y="1042"/>
                      <a:pt x="226" y="1522"/>
                      <a:pt x="381" y="1983"/>
                    </a:cubicBezTo>
                    <a:cubicBezTo>
                      <a:pt x="389" y="2007"/>
                      <a:pt x="407" y="2017"/>
                      <a:pt x="425" y="2017"/>
                    </a:cubicBezTo>
                    <a:cubicBezTo>
                      <a:pt x="454" y="2017"/>
                      <a:pt x="483" y="1992"/>
                      <a:pt x="473" y="1958"/>
                    </a:cubicBezTo>
                    <a:cubicBezTo>
                      <a:pt x="401" y="1744"/>
                      <a:pt x="329" y="1529"/>
                      <a:pt x="265" y="1311"/>
                    </a:cubicBezTo>
                    <a:cubicBezTo>
                      <a:pt x="203" y="1102"/>
                      <a:pt x="153" y="889"/>
                      <a:pt x="123" y="673"/>
                    </a:cubicBezTo>
                    <a:lnTo>
                      <a:pt x="123" y="673"/>
                    </a:lnTo>
                    <a:cubicBezTo>
                      <a:pt x="124" y="675"/>
                      <a:pt x="124" y="676"/>
                      <a:pt x="124" y="677"/>
                    </a:cubicBezTo>
                    <a:lnTo>
                      <a:pt x="124" y="677"/>
                    </a:lnTo>
                    <a:cubicBezTo>
                      <a:pt x="93" y="434"/>
                      <a:pt x="93" y="247"/>
                      <a:pt x="109" y="48"/>
                    </a:cubicBezTo>
                    <a:cubicBezTo>
                      <a:pt x="110" y="22"/>
                      <a:pt x="86" y="1"/>
                      <a:pt x="62" y="1"/>
                    </a:cubicBezTo>
                    <a:cubicBezTo>
                      <a:pt x="61" y="1"/>
                      <a:pt x="60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6"/>
              <p:cNvSpPr/>
              <p:nvPr/>
            </p:nvSpPr>
            <p:spPr>
              <a:xfrm>
                <a:off x="4080711" y="2715571"/>
                <a:ext cx="114731" cy="15724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4971" extrusionOk="0">
                    <a:moveTo>
                      <a:pt x="112" y="1"/>
                    </a:moveTo>
                    <a:cubicBezTo>
                      <a:pt x="97" y="1"/>
                      <a:pt x="81" y="1"/>
                      <a:pt x="65" y="1"/>
                    </a:cubicBezTo>
                    <a:cubicBezTo>
                      <a:pt x="1" y="1"/>
                      <a:pt x="6" y="96"/>
                      <a:pt x="64" y="96"/>
                    </a:cubicBezTo>
                    <a:cubicBezTo>
                      <a:pt x="64" y="96"/>
                      <a:pt x="65" y="96"/>
                      <a:pt x="65" y="96"/>
                    </a:cubicBezTo>
                    <a:cubicBezTo>
                      <a:pt x="77" y="95"/>
                      <a:pt x="88" y="95"/>
                      <a:pt x="100" y="95"/>
                    </a:cubicBezTo>
                    <a:cubicBezTo>
                      <a:pt x="158" y="95"/>
                      <a:pt x="214" y="98"/>
                      <a:pt x="273" y="104"/>
                    </a:cubicBezTo>
                    <a:cubicBezTo>
                      <a:pt x="1902" y="331"/>
                      <a:pt x="3006" y="3337"/>
                      <a:pt x="3385" y="4887"/>
                    </a:cubicBezTo>
                    <a:cubicBezTo>
                      <a:pt x="3400" y="4945"/>
                      <a:pt x="3446" y="4971"/>
                      <a:pt x="3492" y="4971"/>
                    </a:cubicBezTo>
                    <a:cubicBezTo>
                      <a:pt x="3559" y="4971"/>
                      <a:pt x="3627" y="4918"/>
                      <a:pt x="3606" y="4827"/>
                    </a:cubicBezTo>
                    <a:cubicBezTo>
                      <a:pt x="3139" y="2961"/>
                      <a:pt x="1994" y="1"/>
                      <a:pt x="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6"/>
              <p:cNvSpPr/>
              <p:nvPr/>
            </p:nvSpPr>
            <p:spPr>
              <a:xfrm>
                <a:off x="4077231" y="2681313"/>
                <a:ext cx="66618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083" extrusionOk="0">
                    <a:moveTo>
                      <a:pt x="1457" y="519"/>
                    </a:moveTo>
                    <a:cubicBezTo>
                      <a:pt x="1457" y="520"/>
                      <a:pt x="1458" y="520"/>
                      <a:pt x="1458" y="520"/>
                    </a:cubicBezTo>
                    <a:cubicBezTo>
                      <a:pt x="1458" y="520"/>
                      <a:pt x="1457" y="519"/>
                      <a:pt x="1457" y="519"/>
                    </a:cubicBezTo>
                    <a:close/>
                    <a:moveTo>
                      <a:pt x="499" y="0"/>
                    </a:moveTo>
                    <a:cubicBezTo>
                      <a:pt x="386" y="0"/>
                      <a:pt x="40" y="53"/>
                      <a:pt x="6" y="112"/>
                    </a:cubicBezTo>
                    <a:cubicBezTo>
                      <a:pt x="0" y="122"/>
                      <a:pt x="0" y="135"/>
                      <a:pt x="3" y="149"/>
                    </a:cubicBezTo>
                    <a:cubicBezTo>
                      <a:pt x="9" y="166"/>
                      <a:pt x="28" y="183"/>
                      <a:pt x="48" y="183"/>
                    </a:cubicBezTo>
                    <a:cubicBezTo>
                      <a:pt x="52" y="183"/>
                      <a:pt x="57" y="182"/>
                      <a:pt x="62" y="179"/>
                    </a:cubicBezTo>
                    <a:cubicBezTo>
                      <a:pt x="123" y="155"/>
                      <a:pt x="185" y="136"/>
                      <a:pt x="251" y="126"/>
                    </a:cubicBezTo>
                    <a:cubicBezTo>
                      <a:pt x="300" y="120"/>
                      <a:pt x="349" y="118"/>
                      <a:pt x="398" y="118"/>
                    </a:cubicBezTo>
                    <a:cubicBezTo>
                      <a:pt x="598" y="118"/>
                      <a:pt x="792" y="165"/>
                      <a:pt x="981" y="242"/>
                    </a:cubicBezTo>
                    <a:cubicBezTo>
                      <a:pt x="1147" y="314"/>
                      <a:pt x="1305" y="406"/>
                      <a:pt x="1451" y="514"/>
                    </a:cubicBezTo>
                    <a:cubicBezTo>
                      <a:pt x="1450" y="514"/>
                      <a:pt x="1450" y="513"/>
                      <a:pt x="1449" y="513"/>
                    </a:cubicBezTo>
                    <a:lnTo>
                      <a:pt x="1449" y="513"/>
                    </a:lnTo>
                    <a:cubicBezTo>
                      <a:pt x="1451" y="514"/>
                      <a:pt x="1454" y="517"/>
                      <a:pt x="1457" y="519"/>
                    </a:cubicBezTo>
                    <a:lnTo>
                      <a:pt x="1457" y="519"/>
                    </a:lnTo>
                    <a:cubicBezTo>
                      <a:pt x="1457" y="519"/>
                      <a:pt x="1456" y="518"/>
                      <a:pt x="1456" y="517"/>
                    </a:cubicBezTo>
                    <a:lnTo>
                      <a:pt x="1456" y="517"/>
                    </a:lnTo>
                    <a:cubicBezTo>
                      <a:pt x="1531" y="577"/>
                      <a:pt x="1603" y="640"/>
                      <a:pt x="1671" y="708"/>
                    </a:cubicBezTo>
                    <a:cubicBezTo>
                      <a:pt x="1746" y="781"/>
                      <a:pt x="1814" y="859"/>
                      <a:pt x="1879" y="942"/>
                    </a:cubicBezTo>
                    <a:cubicBezTo>
                      <a:pt x="1903" y="977"/>
                      <a:pt x="1929" y="1010"/>
                      <a:pt x="1952" y="1046"/>
                    </a:cubicBezTo>
                    <a:cubicBezTo>
                      <a:pt x="1968" y="1069"/>
                      <a:pt x="1993" y="1083"/>
                      <a:pt x="2019" y="1083"/>
                    </a:cubicBezTo>
                    <a:cubicBezTo>
                      <a:pt x="2031" y="1083"/>
                      <a:pt x="2043" y="1080"/>
                      <a:pt x="2055" y="1073"/>
                    </a:cubicBezTo>
                    <a:cubicBezTo>
                      <a:pt x="2088" y="1053"/>
                      <a:pt x="2105" y="1005"/>
                      <a:pt x="2081" y="971"/>
                    </a:cubicBezTo>
                    <a:cubicBezTo>
                      <a:pt x="2031" y="895"/>
                      <a:pt x="1979" y="826"/>
                      <a:pt x="1919" y="758"/>
                    </a:cubicBezTo>
                    <a:cubicBezTo>
                      <a:pt x="1849" y="678"/>
                      <a:pt x="1770" y="606"/>
                      <a:pt x="1688" y="536"/>
                    </a:cubicBezTo>
                    <a:cubicBezTo>
                      <a:pt x="1528" y="400"/>
                      <a:pt x="1352" y="282"/>
                      <a:pt x="1164" y="186"/>
                    </a:cubicBezTo>
                    <a:cubicBezTo>
                      <a:pt x="961" y="85"/>
                      <a:pt x="738" y="13"/>
                      <a:pt x="511" y="0"/>
                    </a:cubicBezTo>
                    <a:cubicBezTo>
                      <a:pt x="508" y="0"/>
                      <a:pt x="504" y="0"/>
                      <a:pt x="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6"/>
              <p:cNvSpPr/>
              <p:nvPr/>
            </p:nvSpPr>
            <p:spPr>
              <a:xfrm>
                <a:off x="4123098" y="269760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4" y="3"/>
                      <a:pt x="5" y="4"/>
                    </a:cubicBezTo>
                    <a:lnTo>
                      <a:pt x="5" y="4"/>
                    </a:lnTo>
                    <a:lnTo>
                      <a:pt x="1" y="1"/>
                    </a:lnTo>
                    <a:close/>
                    <a:moveTo>
                      <a:pt x="5" y="4"/>
                    </a:moveTo>
                    <a:lnTo>
                      <a:pt x="6" y="5"/>
                    </a:ln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6"/>
              <p:cNvSpPr/>
              <p:nvPr/>
            </p:nvSpPr>
            <p:spPr>
              <a:xfrm>
                <a:off x="4072834" y="2653381"/>
                <a:ext cx="46310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511" extrusionOk="0">
                    <a:moveTo>
                      <a:pt x="962" y="284"/>
                    </a:moveTo>
                    <a:lnTo>
                      <a:pt x="962" y="284"/>
                    </a:lnTo>
                    <a:cubicBezTo>
                      <a:pt x="963" y="284"/>
                      <a:pt x="964" y="285"/>
                      <a:pt x="964" y="285"/>
                    </a:cubicBezTo>
                    <a:cubicBezTo>
                      <a:pt x="963" y="285"/>
                      <a:pt x="963" y="284"/>
                      <a:pt x="962" y="284"/>
                    </a:cubicBezTo>
                    <a:close/>
                    <a:moveTo>
                      <a:pt x="132" y="1"/>
                    </a:moveTo>
                    <a:cubicBezTo>
                      <a:pt x="104" y="1"/>
                      <a:pt x="76" y="1"/>
                      <a:pt x="48" y="3"/>
                    </a:cubicBezTo>
                    <a:cubicBezTo>
                      <a:pt x="20" y="4"/>
                      <a:pt x="0" y="24"/>
                      <a:pt x="0" y="51"/>
                    </a:cubicBezTo>
                    <a:cubicBezTo>
                      <a:pt x="0" y="78"/>
                      <a:pt x="21" y="100"/>
                      <a:pt x="45" y="100"/>
                    </a:cubicBezTo>
                    <a:cubicBezTo>
                      <a:pt x="46" y="100"/>
                      <a:pt x="47" y="100"/>
                      <a:pt x="48" y="100"/>
                    </a:cubicBezTo>
                    <a:cubicBezTo>
                      <a:pt x="77" y="98"/>
                      <a:pt x="106" y="97"/>
                      <a:pt x="136" y="97"/>
                    </a:cubicBezTo>
                    <a:cubicBezTo>
                      <a:pt x="161" y="97"/>
                      <a:pt x="186" y="98"/>
                      <a:pt x="211" y="100"/>
                    </a:cubicBezTo>
                    <a:cubicBezTo>
                      <a:pt x="464" y="107"/>
                      <a:pt x="728" y="187"/>
                      <a:pt x="962" y="284"/>
                    </a:cubicBezTo>
                    <a:lnTo>
                      <a:pt x="962" y="284"/>
                    </a:lnTo>
                    <a:cubicBezTo>
                      <a:pt x="962" y="284"/>
                      <a:pt x="961" y="283"/>
                      <a:pt x="960" y="283"/>
                    </a:cubicBezTo>
                    <a:lnTo>
                      <a:pt x="960" y="283"/>
                    </a:lnTo>
                    <a:cubicBezTo>
                      <a:pt x="1108" y="347"/>
                      <a:pt x="1250" y="423"/>
                      <a:pt x="1386" y="504"/>
                    </a:cubicBezTo>
                    <a:cubicBezTo>
                      <a:pt x="1394" y="509"/>
                      <a:pt x="1402" y="511"/>
                      <a:pt x="1410" y="511"/>
                    </a:cubicBezTo>
                    <a:cubicBezTo>
                      <a:pt x="1426" y="511"/>
                      <a:pt x="1442" y="502"/>
                      <a:pt x="1451" y="487"/>
                    </a:cubicBezTo>
                    <a:cubicBezTo>
                      <a:pt x="1464" y="465"/>
                      <a:pt x="1457" y="437"/>
                      <a:pt x="1432" y="422"/>
                    </a:cubicBezTo>
                    <a:cubicBezTo>
                      <a:pt x="1331" y="359"/>
                      <a:pt x="1227" y="303"/>
                      <a:pt x="1120" y="250"/>
                    </a:cubicBezTo>
                    <a:cubicBezTo>
                      <a:pt x="1007" y="196"/>
                      <a:pt x="888" y="150"/>
                      <a:pt x="771" y="109"/>
                    </a:cubicBezTo>
                    <a:cubicBezTo>
                      <a:pt x="580" y="45"/>
                      <a:pt x="357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6"/>
              <p:cNvSpPr/>
              <p:nvPr/>
            </p:nvSpPr>
            <p:spPr>
              <a:xfrm>
                <a:off x="3734968" y="2296472"/>
                <a:ext cx="352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90" extrusionOk="0">
                    <a:moveTo>
                      <a:pt x="100" y="667"/>
                    </a:moveTo>
                    <a:lnTo>
                      <a:pt x="100" y="667"/>
                    </a:lnTo>
                    <a:cubicBezTo>
                      <a:pt x="100" y="669"/>
                      <a:pt x="101" y="672"/>
                      <a:pt x="101" y="674"/>
                    </a:cubicBezTo>
                    <a:lnTo>
                      <a:pt x="101" y="674"/>
                    </a:lnTo>
                    <a:cubicBezTo>
                      <a:pt x="101" y="672"/>
                      <a:pt x="100" y="669"/>
                      <a:pt x="100" y="667"/>
                    </a:cubicBezTo>
                    <a:close/>
                    <a:moveTo>
                      <a:pt x="277" y="1"/>
                    </a:moveTo>
                    <a:cubicBezTo>
                      <a:pt x="266" y="1"/>
                      <a:pt x="256" y="4"/>
                      <a:pt x="249" y="11"/>
                    </a:cubicBezTo>
                    <a:cubicBezTo>
                      <a:pt x="227" y="35"/>
                      <a:pt x="206" y="58"/>
                      <a:pt x="186" y="86"/>
                    </a:cubicBezTo>
                    <a:cubicBezTo>
                      <a:pt x="161" y="117"/>
                      <a:pt x="138" y="153"/>
                      <a:pt x="118" y="189"/>
                    </a:cubicBezTo>
                    <a:cubicBezTo>
                      <a:pt x="78" y="257"/>
                      <a:pt x="53" y="330"/>
                      <a:pt x="32" y="406"/>
                    </a:cubicBezTo>
                    <a:cubicBezTo>
                      <a:pt x="17" y="471"/>
                      <a:pt x="7" y="537"/>
                      <a:pt x="4" y="602"/>
                    </a:cubicBezTo>
                    <a:cubicBezTo>
                      <a:pt x="1" y="665"/>
                      <a:pt x="10" y="730"/>
                      <a:pt x="28" y="789"/>
                    </a:cubicBezTo>
                    <a:cubicBezTo>
                      <a:pt x="42" y="833"/>
                      <a:pt x="64" y="876"/>
                      <a:pt x="98" y="910"/>
                    </a:cubicBezTo>
                    <a:cubicBezTo>
                      <a:pt x="114" y="929"/>
                      <a:pt x="136" y="940"/>
                      <a:pt x="157" y="952"/>
                    </a:cubicBezTo>
                    <a:cubicBezTo>
                      <a:pt x="179" y="962"/>
                      <a:pt x="201" y="968"/>
                      <a:pt x="226" y="972"/>
                    </a:cubicBezTo>
                    <a:cubicBezTo>
                      <a:pt x="233" y="973"/>
                      <a:pt x="240" y="973"/>
                      <a:pt x="247" y="973"/>
                    </a:cubicBezTo>
                    <a:cubicBezTo>
                      <a:pt x="267" y="973"/>
                      <a:pt x="288" y="970"/>
                      <a:pt x="306" y="966"/>
                    </a:cubicBezTo>
                    <a:cubicBezTo>
                      <a:pt x="336" y="960"/>
                      <a:pt x="366" y="946"/>
                      <a:pt x="395" y="932"/>
                    </a:cubicBezTo>
                    <a:cubicBezTo>
                      <a:pt x="431" y="916"/>
                      <a:pt x="463" y="893"/>
                      <a:pt x="494" y="869"/>
                    </a:cubicBezTo>
                    <a:cubicBezTo>
                      <a:pt x="514" y="854"/>
                      <a:pt x="532" y="840"/>
                      <a:pt x="549" y="824"/>
                    </a:cubicBezTo>
                    <a:cubicBezTo>
                      <a:pt x="551" y="839"/>
                      <a:pt x="555" y="852"/>
                      <a:pt x="558" y="866"/>
                    </a:cubicBezTo>
                    <a:cubicBezTo>
                      <a:pt x="565" y="897"/>
                      <a:pt x="578" y="930"/>
                      <a:pt x="588" y="962"/>
                    </a:cubicBezTo>
                    <a:cubicBezTo>
                      <a:pt x="599" y="993"/>
                      <a:pt x="618" y="1022"/>
                      <a:pt x="635" y="1046"/>
                    </a:cubicBezTo>
                    <a:cubicBezTo>
                      <a:pt x="654" y="1074"/>
                      <a:pt x="673" y="1096"/>
                      <a:pt x="698" y="1117"/>
                    </a:cubicBezTo>
                    <a:cubicBezTo>
                      <a:pt x="741" y="1151"/>
                      <a:pt x="791" y="1172"/>
                      <a:pt x="844" y="1182"/>
                    </a:cubicBezTo>
                    <a:cubicBezTo>
                      <a:pt x="877" y="1188"/>
                      <a:pt x="910" y="1190"/>
                      <a:pt x="943" y="1190"/>
                    </a:cubicBezTo>
                    <a:cubicBezTo>
                      <a:pt x="986" y="1190"/>
                      <a:pt x="1029" y="1182"/>
                      <a:pt x="1072" y="1175"/>
                    </a:cubicBezTo>
                    <a:cubicBezTo>
                      <a:pt x="1096" y="1170"/>
                      <a:pt x="1114" y="1142"/>
                      <a:pt x="1108" y="1118"/>
                    </a:cubicBezTo>
                    <a:cubicBezTo>
                      <a:pt x="1103" y="1097"/>
                      <a:pt x="1084" y="1081"/>
                      <a:pt x="1062" y="1081"/>
                    </a:cubicBezTo>
                    <a:cubicBezTo>
                      <a:pt x="1059" y="1081"/>
                      <a:pt x="1055" y="1081"/>
                      <a:pt x="1052" y="1082"/>
                    </a:cubicBezTo>
                    <a:cubicBezTo>
                      <a:pt x="1022" y="1088"/>
                      <a:pt x="993" y="1091"/>
                      <a:pt x="963" y="1095"/>
                    </a:cubicBezTo>
                    <a:cubicBezTo>
                      <a:pt x="955" y="1095"/>
                      <a:pt x="947" y="1096"/>
                      <a:pt x="939" y="1096"/>
                    </a:cubicBezTo>
                    <a:cubicBezTo>
                      <a:pt x="913" y="1096"/>
                      <a:pt x="886" y="1094"/>
                      <a:pt x="860" y="1089"/>
                    </a:cubicBezTo>
                    <a:cubicBezTo>
                      <a:pt x="859" y="1089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8" y="1088"/>
                      <a:pt x="859" y="1089"/>
                      <a:pt x="862" y="1089"/>
                    </a:cubicBezTo>
                    <a:cubicBezTo>
                      <a:pt x="859" y="1088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6" y="1088"/>
                      <a:pt x="856" y="1088"/>
                      <a:pt x="856" y="1088"/>
                    </a:cubicBezTo>
                    <a:lnTo>
                      <a:pt x="856" y="1088"/>
                    </a:lnTo>
                    <a:cubicBezTo>
                      <a:pt x="854" y="1088"/>
                      <a:pt x="853" y="1088"/>
                      <a:pt x="852" y="1088"/>
                    </a:cubicBezTo>
                    <a:cubicBezTo>
                      <a:pt x="853" y="1088"/>
                      <a:pt x="855" y="1088"/>
                      <a:pt x="856" y="1088"/>
                    </a:cubicBezTo>
                    <a:lnTo>
                      <a:pt x="856" y="1088"/>
                    </a:lnTo>
                    <a:cubicBezTo>
                      <a:pt x="838" y="1083"/>
                      <a:pt x="820" y="1077"/>
                      <a:pt x="803" y="1071"/>
                    </a:cubicBezTo>
                    <a:cubicBezTo>
                      <a:pt x="786" y="1062"/>
                      <a:pt x="771" y="1052"/>
                      <a:pt x="756" y="1041"/>
                    </a:cubicBezTo>
                    <a:cubicBezTo>
                      <a:pt x="741" y="1026"/>
                      <a:pt x="727" y="1012"/>
                      <a:pt x="714" y="996"/>
                    </a:cubicBezTo>
                    <a:cubicBezTo>
                      <a:pt x="696" y="969"/>
                      <a:pt x="681" y="940"/>
                      <a:pt x="669" y="910"/>
                    </a:cubicBezTo>
                    <a:lnTo>
                      <a:pt x="669" y="910"/>
                    </a:lnTo>
                    <a:cubicBezTo>
                      <a:pt x="669" y="911"/>
                      <a:pt x="670" y="911"/>
                      <a:pt x="670" y="912"/>
                    </a:cubicBezTo>
                    <a:cubicBezTo>
                      <a:pt x="669" y="910"/>
                      <a:pt x="669" y="909"/>
                      <a:pt x="668" y="907"/>
                    </a:cubicBezTo>
                    <a:lnTo>
                      <a:pt x="668" y="907"/>
                    </a:lnTo>
                    <a:cubicBezTo>
                      <a:pt x="668" y="908"/>
                      <a:pt x="669" y="909"/>
                      <a:pt x="669" y="910"/>
                    </a:cubicBezTo>
                    <a:lnTo>
                      <a:pt x="669" y="910"/>
                    </a:lnTo>
                    <a:cubicBezTo>
                      <a:pt x="668" y="906"/>
                      <a:pt x="668" y="903"/>
                      <a:pt x="666" y="901"/>
                    </a:cubicBezTo>
                    <a:lnTo>
                      <a:pt x="666" y="901"/>
                    </a:lnTo>
                    <a:cubicBezTo>
                      <a:pt x="667" y="903"/>
                      <a:pt x="667" y="905"/>
                      <a:pt x="668" y="907"/>
                    </a:cubicBezTo>
                    <a:lnTo>
                      <a:pt x="668" y="907"/>
                    </a:lnTo>
                    <a:cubicBezTo>
                      <a:pt x="667" y="905"/>
                      <a:pt x="666" y="903"/>
                      <a:pt x="665" y="900"/>
                    </a:cubicBezTo>
                    <a:lnTo>
                      <a:pt x="665" y="900"/>
                    </a:lnTo>
                    <a:cubicBezTo>
                      <a:pt x="666" y="901"/>
                      <a:pt x="666" y="901"/>
                      <a:pt x="666" y="901"/>
                    </a:cubicBezTo>
                    <a:lnTo>
                      <a:pt x="666" y="901"/>
                    </a:lnTo>
                    <a:cubicBezTo>
                      <a:pt x="647" y="842"/>
                      <a:pt x="636" y="779"/>
                      <a:pt x="630" y="718"/>
                    </a:cubicBezTo>
                    <a:cubicBezTo>
                      <a:pt x="628" y="703"/>
                      <a:pt x="614" y="688"/>
                      <a:pt x="598" y="683"/>
                    </a:cubicBezTo>
                    <a:cubicBezTo>
                      <a:pt x="593" y="681"/>
                      <a:pt x="588" y="680"/>
                      <a:pt x="583" y="680"/>
                    </a:cubicBezTo>
                    <a:cubicBezTo>
                      <a:pt x="571" y="680"/>
                      <a:pt x="560" y="684"/>
                      <a:pt x="551" y="691"/>
                    </a:cubicBezTo>
                    <a:cubicBezTo>
                      <a:pt x="505" y="739"/>
                      <a:pt x="456" y="783"/>
                      <a:pt x="400" y="820"/>
                    </a:cubicBezTo>
                    <a:cubicBezTo>
                      <a:pt x="398" y="822"/>
                      <a:pt x="396" y="823"/>
                      <a:pt x="394" y="824"/>
                    </a:cubicBezTo>
                    <a:lnTo>
                      <a:pt x="394" y="824"/>
                    </a:lnTo>
                    <a:cubicBezTo>
                      <a:pt x="394" y="824"/>
                      <a:pt x="394" y="824"/>
                      <a:pt x="393" y="824"/>
                    </a:cubicBezTo>
                    <a:cubicBezTo>
                      <a:pt x="394" y="824"/>
                      <a:pt x="394" y="824"/>
                      <a:pt x="394" y="824"/>
                    </a:cubicBezTo>
                    <a:lnTo>
                      <a:pt x="394" y="824"/>
                    </a:lnTo>
                    <a:cubicBezTo>
                      <a:pt x="366" y="842"/>
                      <a:pt x="335" y="857"/>
                      <a:pt x="306" y="869"/>
                    </a:cubicBezTo>
                    <a:cubicBezTo>
                      <a:pt x="290" y="873"/>
                      <a:pt x="276" y="876"/>
                      <a:pt x="259" y="877"/>
                    </a:cubicBezTo>
                    <a:cubicBezTo>
                      <a:pt x="249" y="877"/>
                      <a:pt x="236" y="877"/>
                      <a:pt x="226" y="876"/>
                    </a:cubicBezTo>
                    <a:cubicBezTo>
                      <a:pt x="214" y="875"/>
                      <a:pt x="206" y="870"/>
                      <a:pt x="197" y="867"/>
                    </a:cubicBezTo>
                    <a:cubicBezTo>
                      <a:pt x="187" y="862"/>
                      <a:pt x="180" y="859"/>
                      <a:pt x="173" y="852"/>
                    </a:cubicBezTo>
                    <a:cubicBezTo>
                      <a:pt x="164" y="842"/>
                      <a:pt x="156" y="833"/>
                      <a:pt x="148" y="823"/>
                    </a:cubicBezTo>
                    <a:cubicBezTo>
                      <a:pt x="137" y="804"/>
                      <a:pt x="128" y="784"/>
                      <a:pt x="120" y="766"/>
                    </a:cubicBezTo>
                    <a:cubicBezTo>
                      <a:pt x="109" y="735"/>
                      <a:pt x="105" y="705"/>
                      <a:pt x="101" y="675"/>
                    </a:cubicBezTo>
                    <a:lnTo>
                      <a:pt x="101" y="675"/>
                    </a:lnTo>
                    <a:cubicBezTo>
                      <a:pt x="103" y="671"/>
                      <a:pt x="102" y="668"/>
                      <a:pt x="100" y="665"/>
                    </a:cubicBezTo>
                    <a:lnTo>
                      <a:pt x="100" y="665"/>
                    </a:lnTo>
                    <a:cubicBezTo>
                      <a:pt x="100" y="665"/>
                      <a:pt x="100" y="665"/>
                      <a:pt x="100" y="665"/>
                    </a:cubicBezTo>
                    <a:cubicBezTo>
                      <a:pt x="97" y="605"/>
                      <a:pt x="101" y="548"/>
                      <a:pt x="111" y="489"/>
                    </a:cubicBezTo>
                    <a:cubicBezTo>
                      <a:pt x="126" y="416"/>
                      <a:pt x="148" y="345"/>
                      <a:pt x="179" y="276"/>
                    </a:cubicBezTo>
                    <a:cubicBezTo>
                      <a:pt x="209" y="216"/>
                      <a:pt x="247" y="157"/>
                      <a:pt x="292" y="104"/>
                    </a:cubicBezTo>
                    <a:lnTo>
                      <a:pt x="292" y="104"/>
                    </a:lnTo>
                    <a:cubicBezTo>
                      <a:pt x="292" y="107"/>
                      <a:pt x="290" y="107"/>
                      <a:pt x="290" y="108"/>
                    </a:cubicBezTo>
                    <a:cubicBezTo>
                      <a:pt x="297" y="100"/>
                      <a:pt x="305" y="93"/>
                      <a:pt x="313" y="83"/>
                    </a:cubicBezTo>
                    <a:cubicBezTo>
                      <a:pt x="322" y="73"/>
                      <a:pt x="327" y="64"/>
                      <a:pt x="327" y="51"/>
                    </a:cubicBezTo>
                    <a:cubicBezTo>
                      <a:pt x="327" y="38"/>
                      <a:pt x="323" y="25"/>
                      <a:pt x="316" y="17"/>
                    </a:cubicBezTo>
                    <a:cubicBezTo>
                      <a:pt x="307" y="8"/>
                      <a:pt x="295" y="3"/>
                      <a:pt x="283" y="1"/>
                    </a:cubicBezTo>
                    <a:cubicBezTo>
                      <a:pt x="281" y="1"/>
                      <a:pt x="279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6"/>
              <p:cNvSpPr/>
              <p:nvPr/>
            </p:nvSpPr>
            <p:spPr>
              <a:xfrm>
                <a:off x="3903569" y="1276576"/>
                <a:ext cx="590262" cy="882294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27892" extrusionOk="0">
                    <a:moveTo>
                      <a:pt x="6581" y="1"/>
                    </a:moveTo>
                    <a:cubicBezTo>
                      <a:pt x="6503" y="1"/>
                      <a:pt x="6424" y="5"/>
                      <a:pt x="6344" y="13"/>
                    </a:cubicBezTo>
                    <a:cubicBezTo>
                      <a:pt x="5394" y="110"/>
                      <a:pt x="5258" y="739"/>
                      <a:pt x="4514" y="1004"/>
                    </a:cubicBezTo>
                    <a:cubicBezTo>
                      <a:pt x="4519" y="1004"/>
                      <a:pt x="4524" y="1001"/>
                      <a:pt x="4528" y="1001"/>
                    </a:cubicBezTo>
                    <a:cubicBezTo>
                      <a:pt x="4208" y="1103"/>
                      <a:pt x="3861" y="1123"/>
                      <a:pt x="3508" y="1123"/>
                    </a:cubicBezTo>
                    <a:cubicBezTo>
                      <a:pt x="3277" y="1123"/>
                      <a:pt x="3043" y="1115"/>
                      <a:pt x="2813" y="1115"/>
                    </a:cubicBezTo>
                    <a:cubicBezTo>
                      <a:pt x="2039" y="1115"/>
                      <a:pt x="1307" y="1213"/>
                      <a:pt x="844" y="2068"/>
                    </a:cubicBezTo>
                    <a:cubicBezTo>
                      <a:pt x="841" y="2064"/>
                      <a:pt x="837" y="2061"/>
                      <a:pt x="829" y="2058"/>
                    </a:cubicBezTo>
                    <a:cubicBezTo>
                      <a:pt x="808" y="2145"/>
                      <a:pt x="782" y="2231"/>
                      <a:pt x="754" y="2316"/>
                    </a:cubicBezTo>
                    <a:cubicBezTo>
                      <a:pt x="811" y="4400"/>
                      <a:pt x="0" y="7493"/>
                      <a:pt x="2356" y="8975"/>
                    </a:cubicBezTo>
                    <a:cubicBezTo>
                      <a:pt x="2558" y="9103"/>
                      <a:pt x="2781" y="9209"/>
                      <a:pt x="3016" y="9289"/>
                    </a:cubicBezTo>
                    <a:cubicBezTo>
                      <a:pt x="3163" y="9340"/>
                      <a:pt x="3556" y="9431"/>
                      <a:pt x="3744" y="9431"/>
                    </a:cubicBezTo>
                    <a:cubicBezTo>
                      <a:pt x="3768" y="9431"/>
                      <a:pt x="3789" y="9429"/>
                      <a:pt x="3805" y="9426"/>
                    </a:cubicBezTo>
                    <a:cubicBezTo>
                      <a:pt x="3811" y="9495"/>
                      <a:pt x="3991" y="10563"/>
                      <a:pt x="4003" y="10630"/>
                    </a:cubicBezTo>
                    <a:cubicBezTo>
                      <a:pt x="4005" y="10630"/>
                      <a:pt x="4008" y="10629"/>
                      <a:pt x="4011" y="10629"/>
                    </a:cubicBezTo>
                    <a:cubicBezTo>
                      <a:pt x="4330" y="11736"/>
                      <a:pt x="4485" y="11968"/>
                      <a:pt x="3838" y="12946"/>
                    </a:cubicBezTo>
                    <a:cubicBezTo>
                      <a:pt x="3593" y="13319"/>
                      <a:pt x="3443" y="13520"/>
                      <a:pt x="3297" y="13852"/>
                    </a:cubicBezTo>
                    <a:cubicBezTo>
                      <a:pt x="3158" y="14177"/>
                      <a:pt x="3139" y="14495"/>
                      <a:pt x="3168" y="14807"/>
                    </a:cubicBezTo>
                    <a:cubicBezTo>
                      <a:pt x="3206" y="15254"/>
                      <a:pt x="3357" y="15562"/>
                      <a:pt x="3466" y="16067"/>
                    </a:cubicBezTo>
                    <a:cubicBezTo>
                      <a:pt x="3586" y="16640"/>
                      <a:pt x="3610" y="17213"/>
                      <a:pt x="3501" y="17816"/>
                    </a:cubicBezTo>
                    <a:cubicBezTo>
                      <a:pt x="3478" y="17929"/>
                      <a:pt x="3451" y="18040"/>
                      <a:pt x="3418" y="18151"/>
                    </a:cubicBezTo>
                    <a:cubicBezTo>
                      <a:pt x="3404" y="18281"/>
                      <a:pt x="3383" y="18411"/>
                      <a:pt x="3358" y="18540"/>
                    </a:cubicBezTo>
                    <a:cubicBezTo>
                      <a:pt x="3347" y="18625"/>
                      <a:pt x="3335" y="18706"/>
                      <a:pt x="3321" y="18791"/>
                    </a:cubicBezTo>
                    <a:cubicBezTo>
                      <a:pt x="3258" y="19149"/>
                      <a:pt x="3163" y="19505"/>
                      <a:pt x="2992" y="19826"/>
                    </a:cubicBezTo>
                    <a:cubicBezTo>
                      <a:pt x="3113" y="19852"/>
                      <a:pt x="3239" y="19876"/>
                      <a:pt x="3374" y="19893"/>
                    </a:cubicBezTo>
                    <a:cubicBezTo>
                      <a:pt x="3504" y="19912"/>
                      <a:pt x="3645" y="19926"/>
                      <a:pt x="3811" y="19935"/>
                    </a:cubicBezTo>
                    <a:cubicBezTo>
                      <a:pt x="3874" y="19938"/>
                      <a:pt x="3934" y="19940"/>
                      <a:pt x="3997" y="19943"/>
                    </a:cubicBezTo>
                    <a:cubicBezTo>
                      <a:pt x="4093" y="19947"/>
                      <a:pt x="4190" y="19948"/>
                      <a:pt x="4288" y="19948"/>
                    </a:cubicBezTo>
                    <a:cubicBezTo>
                      <a:pt x="4605" y="19948"/>
                      <a:pt x="4936" y="19934"/>
                      <a:pt x="5307" y="19934"/>
                    </a:cubicBezTo>
                    <a:cubicBezTo>
                      <a:pt x="5471" y="19934"/>
                      <a:pt x="5642" y="19937"/>
                      <a:pt x="5822" y="19945"/>
                    </a:cubicBezTo>
                    <a:lnTo>
                      <a:pt x="5873" y="19949"/>
                    </a:lnTo>
                    <a:cubicBezTo>
                      <a:pt x="6050" y="19959"/>
                      <a:pt x="6231" y="19979"/>
                      <a:pt x="6404" y="19998"/>
                    </a:cubicBezTo>
                    <a:lnTo>
                      <a:pt x="6461" y="20002"/>
                    </a:lnTo>
                    <a:lnTo>
                      <a:pt x="6487" y="20006"/>
                    </a:lnTo>
                    <a:cubicBezTo>
                      <a:pt x="6730" y="20034"/>
                      <a:pt x="6982" y="20059"/>
                      <a:pt x="7231" y="20074"/>
                    </a:cubicBezTo>
                    <a:cubicBezTo>
                      <a:pt x="7347" y="20080"/>
                      <a:pt x="7455" y="20084"/>
                      <a:pt x="7558" y="20084"/>
                    </a:cubicBezTo>
                    <a:cubicBezTo>
                      <a:pt x="7628" y="20084"/>
                      <a:pt x="7695" y="20082"/>
                      <a:pt x="7761" y="20079"/>
                    </a:cubicBezTo>
                    <a:cubicBezTo>
                      <a:pt x="7793" y="20078"/>
                      <a:pt x="7818" y="20072"/>
                      <a:pt x="7843" y="20051"/>
                    </a:cubicBezTo>
                    <a:cubicBezTo>
                      <a:pt x="7853" y="20052"/>
                      <a:pt x="7861" y="20055"/>
                      <a:pt x="7871" y="20055"/>
                    </a:cubicBezTo>
                    <a:cubicBezTo>
                      <a:pt x="7873" y="20055"/>
                      <a:pt x="7875" y="20055"/>
                      <a:pt x="7876" y="20055"/>
                    </a:cubicBezTo>
                    <a:cubicBezTo>
                      <a:pt x="7911" y="20055"/>
                      <a:pt x="7951" y="20040"/>
                      <a:pt x="7970" y="20005"/>
                    </a:cubicBezTo>
                    <a:cubicBezTo>
                      <a:pt x="7986" y="19976"/>
                      <a:pt x="8000" y="19945"/>
                      <a:pt x="8018" y="19916"/>
                    </a:cubicBezTo>
                    <a:cubicBezTo>
                      <a:pt x="8046" y="19859"/>
                      <a:pt x="8063" y="19813"/>
                      <a:pt x="8082" y="19750"/>
                    </a:cubicBezTo>
                    <a:cubicBezTo>
                      <a:pt x="8111" y="19657"/>
                      <a:pt x="8132" y="19564"/>
                      <a:pt x="8149" y="19477"/>
                    </a:cubicBezTo>
                    <a:cubicBezTo>
                      <a:pt x="8191" y="19279"/>
                      <a:pt x="8219" y="19078"/>
                      <a:pt x="8244" y="18889"/>
                    </a:cubicBezTo>
                    <a:lnTo>
                      <a:pt x="8280" y="18613"/>
                    </a:lnTo>
                    <a:cubicBezTo>
                      <a:pt x="8315" y="18337"/>
                      <a:pt x="8354" y="18050"/>
                      <a:pt x="8406" y="17771"/>
                    </a:cubicBezTo>
                    <a:cubicBezTo>
                      <a:pt x="8406" y="17771"/>
                      <a:pt x="8407" y="17758"/>
                      <a:pt x="8406" y="17758"/>
                    </a:cubicBezTo>
                    <a:cubicBezTo>
                      <a:pt x="8404" y="17758"/>
                      <a:pt x="8406" y="17750"/>
                      <a:pt x="8406" y="17750"/>
                    </a:cubicBezTo>
                    <a:cubicBezTo>
                      <a:pt x="8471" y="17429"/>
                      <a:pt x="8559" y="17052"/>
                      <a:pt x="8726" y="16704"/>
                    </a:cubicBezTo>
                    <a:cubicBezTo>
                      <a:pt x="8748" y="16663"/>
                      <a:pt x="8771" y="16620"/>
                      <a:pt x="8792" y="16578"/>
                    </a:cubicBezTo>
                    <a:cubicBezTo>
                      <a:pt x="9000" y="17019"/>
                      <a:pt x="9193" y="17470"/>
                      <a:pt x="9356" y="17854"/>
                    </a:cubicBezTo>
                    <a:cubicBezTo>
                      <a:pt x="9557" y="18332"/>
                      <a:pt x="9753" y="18812"/>
                      <a:pt x="9951" y="19292"/>
                    </a:cubicBezTo>
                    <a:cubicBezTo>
                      <a:pt x="10369" y="20313"/>
                      <a:pt x="10752" y="21232"/>
                      <a:pt x="11201" y="22150"/>
                    </a:cubicBezTo>
                    <a:cubicBezTo>
                      <a:pt x="11619" y="23006"/>
                      <a:pt x="12044" y="23738"/>
                      <a:pt x="12501" y="24394"/>
                    </a:cubicBezTo>
                    <a:cubicBezTo>
                      <a:pt x="13015" y="25125"/>
                      <a:pt x="13628" y="25827"/>
                      <a:pt x="14382" y="26474"/>
                    </a:cubicBezTo>
                    <a:cubicBezTo>
                      <a:pt x="14397" y="26484"/>
                      <a:pt x="14414" y="26488"/>
                      <a:pt x="14432" y="26491"/>
                    </a:cubicBezTo>
                    <a:cubicBezTo>
                      <a:pt x="14434" y="26491"/>
                      <a:pt x="14436" y="26492"/>
                      <a:pt x="14439" y="26492"/>
                    </a:cubicBezTo>
                    <a:cubicBezTo>
                      <a:pt x="14453" y="26492"/>
                      <a:pt x="14467" y="26487"/>
                      <a:pt x="14482" y="26481"/>
                    </a:cubicBezTo>
                    <a:cubicBezTo>
                      <a:pt x="14985" y="27011"/>
                      <a:pt x="15443" y="27834"/>
                      <a:pt x="16202" y="27892"/>
                    </a:cubicBezTo>
                    <a:cubicBezTo>
                      <a:pt x="16206" y="27892"/>
                      <a:pt x="16209" y="27892"/>
                      <a:pt x="16212" y="27892"/>
                    </a:cubicBezTo>
                    <a:cubicBezTo>
                      <a:pt x="16453" y="27892"/>
                      <a:pt x="16080" y="27373"/>
                      <a:pt x="15910" y="27171"/>
                    </a:cubicBezTo>
                    <a:lnTo>
                      <a:pt x="15910" y="27171"/>
                    </a:lnTo>
                    <a:cubicBezTo>
                      <a:pt x="16009" y="27209"/>
                      <a:pt x="16577" y="27303"/>
                      <a:pt x="16646" y="27307"/>
                    </a:cubicBezTo>
                    <a:lnTo>
                      <a:pt x="16646" y="27305"/>
                    </a:lnTo>
                    <a:cubicBezTo>
                      <a:pt x="16849" y="27359"/>
                      <a:pt x="17025" y="27382"/>
                      <a:pt x="17296" y="27608"/>
                    </a:cubicBezTo>
                    <a:cubicBezTo>
                      <a:pt x="17375" y="27675"/>
                      <a:pt x="17451" y="27751"/>
                      <a:pt x="17527" y="27824"/>
                    </a:cubicBezTo>
                    <a:cubicBezTo>
                      <a:pt x="17547" y="27846"/>
                      <a:pt x="17571" y="27855"/>
                      <a:pt x="17594" y="27855"/>
                    </a:cubicBezTo>
                    <a:cubicBezTo>
                      <a:pt x="17638" y="27855"/>
                      <a:pt x="17679" y="27820"/>
                      <a:pt x="17683" y="27769"/>
                    </a:cubicBezTo>
                    <a:cubicBezTo>
                      <a:pt x="17698" y="27760"/>
                      <a:pt x="17718" y="27718"/>
                      <a:pt x="17708" y="27691"/>
                    </a:cubicBezTo>
                    <a:cubicBezTo>
                      <a:pt x="17568" y="27269"/>
                      <a:pt x="17376" y="27051"/>
                      <a:pt x="17213" y="26949"/>
                    </a:cubicBezTo>
                    <a:lnTo>
                      <a:pt x="17214" y="26949"/>
                    </a:lnTo>
                    <a:cubicBezTo>
                      <a:pt x="17633" y="27108"/>
                      <a:pt x="17770" y="27411"/>
                      <a:pt x="17909" y="27610"/>
                    </a:cubicBezTo>
                    <a:cubicBezTo>
                      <a:pt x="17922" y="27624"/>
                      <a:pt x="17941" y="27631"/>
                      <a:pt x="17959" y="27631"/>
                    </a:cubicBezTo>
                    <a:cubicBezTo>
                      <a:pt x="17996" y="27631"/>
                      <a:pt x="18034" y="27604"/>
                      <a:pt x="18031" y="27559"/>
                    </a:cubicBezTo>
                    <a:cubicBezTo>
                      <a:pt x="18074" y="27501"/>
                      <a:pt x="18013" y="27078"/>
                      <a:pt x="17784" y="26822"/>
                    </a:cubicBezTo>
                    <a:lnTo>
                      <a:pt x="17784" y="26822"/>
                    </a:lnTo>
                    <a:cubicBezTo>
                      <a:pt x="17913" y="26951"/>
                      <a:pt x="17895" y="26911"/>
                      <a:pt x="18124" y="27216"/>
                    </a:cubicBezTo>
                    <a:cubicBezTo>
                      <a:pt x="18151" y="27252"/>
                      <a:pt x="18194" y="27326"/>
                      <a:pt x="18235" y="27329"/>
                    </a:cubicBezTo>
                    <a:cubicBezTo>
                      <a:pt x="18237" y="27329"/>
                      <a:pt x="18238" y="27329"/>
                      <a:pt x="18240" y="27329"/>
                    </a:cubicBezTo>
                    <a:cubicBezTo>
                      <a:pt x="18286" y="27329"/>
                      <a:pt x="18315" y="27285"/>
                      <a:pt x="18294" y="27237"/>
                    </a:cubicBezTo>
                    <a:cubicBezTo>
                      <a:pt x="18281" y="27207"/>
                      <a:pt x="18267" y="27179"/>
                      <a:pt x="18251" y="27150"/>
                    </a:cubicBezTo>
                    <a:cubicBezTo>
                      <a:pt x="18343" y="27117"/>
                      <a:pt x="18278" y="26738"/>
                      <a:pt x="17823" y="26400"/>
                    </a:cubicBezTo>
                    <a:lnTo>
                      <a:pt x="17823" y="26400"/>
                    </a:lnTo>
                    <a:cubicBezTo>
                      <a:pt x="18078" y="26496"/>
                      <a:pt x="18223" y="26537"/>
                      <a:pt x="18430" y="26792"/>
                    </a:cubicBezTo>
                    <a:cubicBezTo>
                      <a:pt x="18442" y="26807"/>
                      <a:pt x="18461" y="26814"/>
                      <a:pt x="18480" y="26814"/>
                    </a:cubicBezTo>
                    <a:cubicBezTo>
                      <a:pt x="18496" y="26814"/>
                      <a:pt x="18511" y="26809"/>
                      <a:pt x="18522" y="26799"/>
                    </a:cubicBezTo>
                    <a:cubicBezTo>
                      <a:pt x="18528" y="26801"/>
                      <a:pt x="18534" y="26801"/>
                      <a:pt x="18540" y="26801"/>
                    </a:cubicBezTo>
                    <a:cubicBezTo>
                      <a:pt x="18575" y="26801"/>
                      <a:pt x="18613" y="26779"/>
                      <a:pt x="18628" y="26738"/>
                    </a:cubicBezTo>
                    <a:cubicBezTo>
                      <a:pt x="18659" y="26617"/>
                      <a:pt x="18387" y="26221"/>
                      <a:pt x="18278" y="26128"/>
                    </a:cubicBezTo>
                    <a:cubicBezTo>
                      <a:pt x="18027" y="25913"/>
                      <a:pt x="17681" y="25872"/>
                      <a:pt x="17368" y="25872"/>
                    </a:cubicBezTo>
                    <a:cubicBezTo>
                      <a:pt x="17271" y="25872"/>
                      <a:pt x="17177" y="25876"/>
                      <a:pt x="17090" y="25880"/>
                    </a:cubicBezTo>
                    <a:cubicBezTo>
                      <a:pt x="17012" y="25883"/>
                      <a:pt x="16940" y="25884"/>
                      <a:pt x="16874" y="25884"/>
                    </a:cubicBezTo>
                    <a:cubicBezTo>
                      <a:pt x="16099" y="25884"/>
                      <a:pt x="16086" y="25689"/>
                      <a:pt x="15565" y="25270"/>
                    </a:cubicBezTo>
                    <a:cubicBezTo>
                      <a:pt x="13431" y="21374"/>
                      <a:pt x="13076" y="18212"/>
                      <a:pt x="12804" y="17157"/>
                    </a:cubicBezTo>
                    <a:cubicBezTo>
                      <a:pt x="12246" y="15009"/>
                      <a:pt x="10742" y="13266"/>
                      <a:pt x="9452" y="12457"/>
                    </a:cubicBezTo>
                    <a:cubicBezTo>
                      <a:pt x="9325" y="12379"/>
                      <a:pt x="9193" y="12307"/>
                      <a:pt x="9070" y="12241"/>
                    </a:cubicBezTo>
                    <a:cubicBezTo>
                      <a:pt x="7933" y="11643"/>
                      <a:pt x="6644" y="11133"/>
                      <a:pt x="6349" y="10408"/>
                    </a:cubicBezTo>
                    <a:lnTo>
                      <a:pt x="6351" y="10408"/>
                    </a:lnTo>
                    <a:cubicBezTo>
                      <a:pt x="6460" y="9607"/>
                      <a:pt x="6401" y="9203"/>
                      <a:pt x="7996" y="7812"/>
                    </a:cubicBezTo>
                    <a:lnTo>
                      <a:pt x="8182" y="7649"/>
                    </a:lnTo>
                    <a:cubicBezTo>
                      <a:pt x="8408" y="7452"/>
                      <a:pt x="8642" y="7250"/>
                      <a:pt x="8859" y="7036"/>
                    </a:cubicBezTo>
                    <a:cubicBezTo>
                      <a:pt x="8874" y="7035"/>
                      <a:pt x="8891" y="7032"/>
                      <a:pt x="8907" y="7025"/>
                    </a:cubicBezTo>
                    <a:cubicBezTo>
                      <a:pt x="9157" y="6915"/>
                      <a:pt x="9916" y="6452"/>
                      <a:pt x="10220" y="6205"/>
                    </a:cubicBezTo>
                    <a:cubicBezTo>
                      <a:pt x="10671" y="5841"/>
                      <a:pt x="10977" y="5378"/>
                      <a:pt x="10903" y="4808"/>
                    </a:cubicBezTo>
                    <a:cubicBezTo>
                      <a:pt x="10847" y="4386"/>
                      <a:pt x="10596" y="4087"/>
                      <a:pt x="10162" y="4064"/>
                    </a:cubicBezTo>
                    <a:cubicBezTo>
                      <a:pt x="10144" y="4063"/>
                      <a:pt x="10126" y="4062"/>
                      <a:pt x="10108" y="4062"/>
                    </a:cubicBezTo>
                    <a:cubicBezTo>
                      <a:pt x="9866" y="4062"/>
                      <a:pt x="9593" y="4147"/>
                      <a:pt x="9378" y="4240"/>
                    </a:cubicBezTo>
                    <a:cubicBezTo>
                      <a:pt x="9871" y="2663"/>
                      <a:pt x="8599" y="1"/>
                      <a:pt x="6581" y="1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6"/>
              <p:cNvSpPr/>
              <p:nvPr/>
            </p:nvSpPr>
            <p:spPr>
              <a:xfrm>
                <a:off x="3709124" y="1641995"/>
                <a:ext cx="159428" cy="343054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10845" extrusionOk="0">
                    <a:moveTo>
                      <a:pt x="2304" y="0"/>
                    </a:moveTo>
                    <a:cubicBezTo>
                      <a:pt x="2274" y="0"/>
                      <a:pt x="2248" y="15"/>
                      <a:pt x="2233" y="38"/>
                    </a:cubicBezTo>
                    <a:lnTo>
                      <a:pt x="2213" y="66"/>
                    </a:lnTo>
                    <a:cubicBezTo>
                      <a:pt x="2184" y="108"/>
                      <a:pt x="2158" y="148"/>
                      <a:pt x="2132" y="191"/>
                    </a:cubicBezTo>
                    <a:cubicBezTo>
                      <a:pt x="2104" y="238"/>
                      <a:pt x="2077" y="288"/>
                      <a:pt x="2052" y="341"/>
                    </a:cubicBezTo>
                    <a:cubicBezTo>
                      <a:pt x="2001" y="449"/>
                      <a:pt x="1953" y="563"/>
                      <a:pt x="1912" y="681"/>
                    </a:cubicBezTo>
                    <a:cubicBezTo>
                      <a:pt x="1837" y="910"/>
                      <a:pt x="1790" y="1143"/>
                      <a:pt x="1746" y="1382"/>
                    </a:cubicBezTo>
                    <a:cubicBezTo>
                      <a:pt x="1744" y="1398"/>
                      <a:pt x="1752" y="1410"/>
                      <a:pt x="1759" y="1418"/>
                    </a:cubicBezTo>
                    <a:cubicBezTo>
                      <a:pt x="1051" y="2820"/>
                      <a:pt x="0" y="4898"/>
                      <a:pt x="79" y="7239"/>
                    </a:cubicBezTo>
                    <a:cubicBezTo>
                      <a:pt x="168" y="9799"/>
                      <a:pt x="1746" y="10844"/>
                      <a:pt x="3181" y="10844"/>
                    </a:cubicBezTo>
                    <a:cubicBezTo>
                      <a:pt x="3884" y="10844"/>
                      <a:pt x="4552" y="10593"/>
                      <a:pt x="4993" y="10147"/>
                    </a:cubicBezTo>
                    <a:cubicBezTo>
                      <a:pt x="5031" y="10108"/>
                      <a:pt x="5039" y="10058"/>
                      <a:pt x="5018" y="10015"/>
                    </a:cubicBezTo>
                    <a:cubicBezTo>
                      <a:pt x="5015" y="10006"/>
                      <a:pt x="5011" y="10002"/>
                      <a:pt x="5008" y="9999"/>
                    </a:cubicBezTo>
                    <a:cubicBezTo>
                      <a:pt x="4489" y="9799"/>
                      <a:pt x="4002" y="8877"/>
                      <a:pt x="3874" y="8533"/>
                    </a:cubicBezTo>
                    <a:cubicBezTo>
                      <a:pt x="3819" y="8371"/>
                      <a:pt x="3779" y="8207"/>
                      <a:pt x="3758" y="8039"/>
                    </a:cubicBezTo>
                    <a:cubicBezTo>
                      <a:pt x="3749" y="7999"/>
                      <a:pt x="3740" y="7962"/>
                      <a:pt x="3735" y="7923"/>
                    </a:cubicBezTo>
                    <a:cubicBezTo>
                      <a:pt x="3720" y="7834"/>
                      <a:pt x="3708" y="7744"/>
                      <a:pt x="3709" y="7655"/>
                    </a:cubicBezTo>
                    <a:cubicBezTo>
                      <a:pt x="3709" y="7634"/>
                      <a:pt x="3712" y="7612"/>
                      <a:pt x="3713" y="7594"/>
                    </a:cubicBezTo>
                    <a:cubicBezTo>
                      <a:pt x="3709" y="7555"/>
                      <a:pt x="3708" y="7519"/>
                      <a:pt x="3706" y="7482"/>
                    </a:cubicBezTo>
                    <a:cubicBezTo>
                      <a:pt x="3695" y="7448"/>
                      <a:pt x="3692" y="7415"/>
                      <a:pt x="3690" y="7375"/>
                    </a:cubicBezTo>
                    <a:cubicBezTo>
                      <a:pt x="3687" y="7347"/>
                      <a:pt x="3687" y="7323"/>
                      <a:pt x="3687" y="7296"/>
                    </a:cubicBezTo>
                    <a:cubicBezTo>
                      <a:pt x="3643" y="7303"/>
                      <a:pt x="3599" y="7309"/>
                      <a:pt x="3551" y="7315"/>
                    </a:cubicBezTo>
                    <a:cubicBezTo>
                      <a:pt x="3520" y="7317"/>
                      <a:pt x="3488" y="7318"/>
                      <a:pt x="3457" y="7318"/>
                    </a:cubicBezTo>
                    <a:cubicBezTo>
                      <a:pt x="3431" y="7318"/>
                      <a:pt x="3405" y="7317"/>
                      <a:pt x="3380" y="7316"/>
                    </a:cubicBezTo>
                    <a:cubicBezTo>
                      <a:pt x="1963" y="7237"/>
                      <a:pt x="2191" y="4345"/>
                      <a:pt x="2924" y="3119"/>
                    </a:cubicBezTo>
                    <a:cubicBezTo>
                      <a:pt x="2957" y="3063"/>
                      <a:pt x="3211" y="2672"/>
                      <a:pt x="3189" y="2611"/>
                    </a:cubicBezTo>
                    <a:cubicBezTo>
                      <a:pt x="3370" y="2455"/>
                      <a:pt x="3563" y="2367"/>
                      <a:pt x="3778" y="2261"/>
                    </a:cubicBezTo>
                    <a:cubicBezTo>
                      <a:pt x="4278" y="2021"/>
                      <a:pt x="4440" y="1865"/>
                      <a:pt x="3902" y="1865"/>
                    </a:cubicBezTo>
                    <a:cubicBezTo>
                      <a:pt x="3879" y="1865"/>
                      <a:pt x="3854" y="1866"/>
                      <a:pt x="3828" y="1866"/>
                    </a:cubicBezTo>
                    <a:cubicBezTo>
                      <a:pt x="3749" y="1868"/>
                      <a:pt x="3670" y="1876"/>
                      <a:pt x="3592" y="1888"/>
                    </a:cubicBezTo>
                    <a:cubicBezTo>
                      <a:pt x="3722" y="1832"/>
                      <a:pt x="4537" y="1461"/>
                      <a:pt x="4501" y="1324"/>
                    </a:cubicBezTo>
                    <a:cubicBezTo>
                      <a:pt x="4492" y="1272"/>
                      <a:pt x="4392" y="1255"/>
                      <a:pt x="4339" y="1245"/>
                    </a:cubicBezTo>
                    <a:cubicBezTo>
                      <a:pt x="4292" y="1233"/>
                      <a:pt x="4216" y="1225"/>
                      <a:pt x="4170" y="1221"/>
                    </a:cubicBezTo>
                    <a:cubicBezTo>
                      <a:pt x="4152" y="1220"/>
                      <a:pt x="4134" y="1219"/>
                      <a:pt x="4116" y="1219"/>
                    </a:cubicBezTo>
                    <a:cubicBezTo>
                      <a:pt x="4076" y="1219"/>
                      <a:pt x="4034" y="1221"/>
                      <a:pt x="3988" y="1226"/>
                    </a:cubicBezTo>
                    <a:cubicBezTo>
                      <a:pt x="3869" y="1239"/>
                      <a:pt x="3742" y="1262"/>
                      <a:pt x="3580" y="1304"/>
                    </a:cubicBezTo>
                    <a:cubicBezTo>
                      <a:pt x="3762" y="1159"/>
                      <a:pt x="4372" y="601"/>
                      <a:pt x="4157" y="515"/>
                    </a:cubicBezTo>
                    <a:cubicBezTo>
                      <a:pt x="4144" y="514"/>
                      <a:pt x="4131" y="513"/>
                      <a:pt x="4117" y="513"/>
                    </a:cubicBezTo>
                    <a:cubicBezTo>
                      <a:pt x="3873" y="513"/>
                      <a:pt x="3489" y="635"/>
                      <a:pt x="3148" y="931"/>
                    </a:cubicBezTo>
                    <a:cubicBezTo>
                      <a:pt x="3261" y="787"/>
                      <a:pt x="3324" y="715"/>
                      <a:pt x="3441" y="585"/>
                    </a:cubicBezTo>
                    <a:lnTo>
                      <a:pt x="3580" y="429"/>
                    </a:lnTo>
                    <a:cubicBezTo>
                      <a:pt x="3624" y="377"/>
                      <a:pt x="3670" y="324"/>
                      <a:pt x="3712" y="271"/>
                    </a:cubicBezTo>
                    <a:cubicBezTo>
                      <a:pt x="3756" y="214"/>
                      <a:pt x="3798" y="152"/>
                      <a:pt x="3838" y="91"/>
                    </a:cubicBezTo>
                    <a:cubicBezTo>
                      <a:pt x="3849" y="72"/>
                      <a:pt x="3851" y="51"/>
                      <a:pt x="3841" y="33"/>
                    </a:cubicBezTo>
                    <a:cubicBezTo>
                      <a:pt x="3831" y="15"/>
                      <a:pt x="3813" y="2"/>
                      <a:pt x="3793" y="2"/>
                    </a:cubicBezTo>
                    <a:cubicBezTo>
                      <a:pt x="3777" y="1"/>
                      <a:pt x="3761" y="1"/>
                      <a:pt x="3745" y="1"/>
                    </a:cubicBezTo>
                    <a:cubicBezTo>
                      <a:pt x="3694" y="1"/>
                      <a:pt x="3641" y="4"/>
                      <a:pt x="3587" y="12"/>
                    </a:cubicBezTo>
                    <a:cubicBezTo>
                      <a:pt x="3516" y="21"/>
                      <a:pt x="3441" y="38"/>
                      <a:pt x="3351" y="71"/>
                    </a:cubicBezTo>
                    <a:cubicBezTo>
                      <a:pt x="3219" y="117"/>
                      <a:pt x="3083" y="192"/>
                      <a:pt x="2939" y="296"/>
                    </a:cubicBezTo>
                    <a:cubicBezTo>
                      <a:pt x="2824" y="380"/>
                      <a:pt x="2707" y="487"/>
                      <a:pt x="2585" y="621"/>
                    </a:cubicBezTo>
                    <a:cubicBezTo>
                      <a:pt x="2516" y="696"/>
                      <a:pt x="2447" y="781"/>
                      <a:pt x="2382" y="871"/>
                    </a:cubicBezTo>
                    <a:lnTo>
                      <a:pt x="2387" y="842"/>
                    </a:lnTo>
                    <a:lnTo>
                      <a:pt x="2387" y="814"/>
                    </a:lnTo>
                    <a:cubicBezTo>
                      <a:pt x="2392" y="729"/>
                      <a:pt x="2396" y="643"/>
                      <a:pt x="2397" y="559"/>
                    </a:cubicBezTo>
                    <a:cubicBezTo>
                      <a:pt x="2399" y="473"/>
                      <a:pt x="2399" y="389"/>
                      <a:pt x="2397" y="306"/>
                    </a:cubicBezTo>
                    <a:cubicBezTo>
                      <a:pt x="2397" y="227"/>
                      <a:pt x="2394" y="145"/>
                      <a:pt x="2384" y="66"/>
                    </a:cubicBezTo>
                    <a:cubicBezTo>
                      <a:pt x="2382" y="38"/>
                      <a:pt x="2354" y="13"/>
                      <a:pt x="2330" y="5"/>
                    </a:cubicBezTo>
                    <a:cubicBezTo>
                      <a:pt x="2323" y="2"/>
                      <a:pt x="2316" y="1"/>
                      <a:pt x="2309" y="1"/>
                    </a:cubicBezTo>
                    <a:cubicBezTo>
                      <a:pt x="2307" y="0"/>
                      <a:pt x="2306" y="0"/>
                      <a:pt x="2304" y="0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6"/>
              <p:cNvSpPr/>
              <p:nvPr/>
            </p:nvSpPr>
            <p:spPr>
              <a:xfrm>
                <a:off x="3946557" y="1426546"/>
                <a:ext cx="60766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23" extrusionOk="0">
                    <a:moveTo>
                      <a:pt x="1730" y="1"/>
                    </a:moveTo>
                    <a:cubicBezTo>
                      <a:pt x="1711" y="1"/>
                      <a:pt x="1692" y="6"/>
                      <a:pt x="1673" y="14"/>
                    </a:cubicBezTo>
                    <a:cubicBezTo>
                      <a:pt x="1623" y="30"/>
                      <a:pt x="1578" y="55"/>
                      <a:pt x="1532" y="80"/>
                    </a:cubicBezTo>
                    <a:cubicBezTo>
                      <a:pt x="1478" y="109"/>
                      <a:pt x="1425" y="135"/>
                      <a:pt x="1371" y="162"/>
                    </a:cubicBezTo>
                    <a:cubicBezTo>
                      <a:pt x="1282" y="205"/>
                      <a:pt x="1186" y="244"/>
                      <a:pt x="1090" y="271"/>
                    </a:cubicBezTo>
                    <a:cubicBezTo>
                      <a:pt x="984" y="298"/>
                      <a:pt x="878" y="315"/>
                      <a:pt x="769" y="318"/>
                    </a:cubicBezTo>
                    <a:cubicBezTo>
                      <a:pt x="649" y="317"/>
                      <a:pt x="533" y="298"/>
                      <a:pt x="417" y="271"/>
                    </a:cubicBezTo>
                    <a:cubicBezTo>
                      <a:pt x="334" y="248"/>
                      <a:pt x="258" y="218"/>
                      <a:pt x="182" y="178"/>
                    </a:cubicBezTo>
                    <a:cubicBezTo>
                      <a:pt x="148" y="159"/>
                      <a:pt x="118" y="138"/>
                      <a:pt x="86" y="112"/>
                    </a:cubicBezTo>
                    <a:cubicBezTo>
                      <a:pt x="78" y="106"/>
                      <a:pt x="67" y="102"/>
                      <a:pt x="57" y="102"/>
                    </a:cubicBezTo>
                    <a:cubicBezTo>
                      <a:pt x="41" y="102"/>
                      <a:pt x="25" y="109"/>
                      <a:pt x="16" y="123"/>
                    </a:cubicBezTo>
                    <a:cubicBezTo>
                      <a:pt x="0" y="145"/>
                      <a:pt x="3" y="176"/>
                      <a:pt x="25" y="193"/>
                    </a:cubicBezTo>
                    <a:cubicBezTo>
                      <a:pt x="158" y="295"/>
                      <a:pt x="290" y="395"/>
                      <a:pt x="438" y="476"/>
                    </a:cubicBezTo>
                    <a:cubicBezTo>
                      <a:pt x="504" y="511"/>
                      <a:pt x="576" y="539"/>
                      <a:pt x="647" y="560"/>
                    </a:cubicBezTo>
                    <a:cubicBezTo>
                      <a:pt x="731" y="584"/>
                      <a:pt x="816" y="603"/>
                      <a:pt x="902" y="613"/>
                    </a:cubicBezTo>
                    <a:cubicBezTo>
                      <a:pt x="951" y="619"/>
                      <a:pt x="1000" y="622"/>
                      <a:pt x="1048" y="622"/>
                    </a:cubicBezTo>
                    <a:cubicBezTo>
                      <a:pt x="1173" y="622"/>
                      <a:pt x="1297" y="603"/>
                      <a:pt x="1415" y="566"/>
                    </a:cubicBezTo>
                    <a:cubicBezTo>
                      <a:pt x="1492" y="541"/>
                      <a:pt x="1564" y="511"/>
                      <a:pt x="1634" y="473"/>
                    </a:cubicBezTo>
                    <a:cubicBezTo>
                      <a:pt x="1726" y="420"/>
                      <a:pt x="1814" y="360"/>
                      <a:pt x="1873" y="274"/>
                    </a:cubicBezTo>
                    <a:cubicBezTo>
                      <a:pt x="1916" y="211"/>
                      <a:pt x="1920" y="129"/>
                      <a:pt x="1872" y="66"/>
                    </a:cubicBezTo>
                    <a:cubicBezTo>
                      <a:pt x="1855" y="43"/>
                      <a:pt x="1830" y="26"/>
                      <a:pt x="1804" y="14"/>
                    </a:cubicBezTo>
                    <a:cubicBezTo>
                      <a:pt x="1790" y="10"/>
                      <a:pt x="1773" y="7"/>
                      <a:pt x="1759" y="3"/>
                    </a:cubicBezTo>
                    <a:lnTo>
                      <a:pt x="1750" y="3"/>
                    </a:lnTo>
                    <a:cubicBezTo>
                      <a:pt x="1744" y="1"/>
                      <a:pt x="1737" y="1"/>
                      <a:pt x="1730" y="1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6"/>
              <p:cNvSpPr/>
              <p:nvPr/>
            </p:nvSpPr>
            <p:spPr>
              <a:xfrm>
                <a:off x="4080078" y="1425945"/>
                <a:ext cx="66934" cy="19138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605" extrusionOk="0">
                    <a:moveTo>
                      <a:pt x="192" y="0"/>
                    </a:moveTo>
                    <a:cubicBezTo>
                      <a:pt x="136" y="0"/>
                      <a:pt x="78" y="25"/>
                      <a:pt x="42" y="74"/>
                    </a:cubicBezTo>
                    <a:cubicBezTo>
                      <a:pt x="13" y="112"/>
                      <a:pt x="0" y="162"/>
                      <a:pt x="8" y="208"/>
                    </a:cubicBezTo>
                    <a:cubicBezTo>
                      <a:pt x="15" y="257"/>
                      <a:pt x="41" y="294"/>
                      <a:pt x="78" y="324"/>
                    </a:cubicBezTo>
                    <a:cubicBezTo>
                      <a:pt x="222" y="446"/>
                      <a:pt x="401" y="520"/>
                      <a:pt x="586" y="565"/>
                    </a:cubicBezTo>
                    <a:cubicBezTo>
                      <a:pt x="707" y="594"/>
                      <a:pt x="830" y="605"/>
                      <a:pt x="953" y="605"/>
                    </a:cubicBezTo>
                    <a:cubicBezTo>
                      <a:pt x="1008" y="605"/>
                      <a:pt x="1064" y="603"/>
                      <a:pt x="1120" y="599"/>
                    </a:cubicBezTo>
                    <a:cubicBezTo>
                      <a:pt x="1468" y="572"/>
                      <a:pt x="1800" y="421"/>
                      <a:pt x="2091" y="234"/>
                    </a:cubicBezTo>
                    <a:cubicBezTo>
                      <a:pt x="2112" y="220"/>
                      <a:pt x="2115" y="184"/>
                      <a:pt x="2101" y="164"/>
                    </a:cubicBezTo>
                    <a:cubicBezTo>
                      <a:pt x="2091" y="151"/>
                      <a:pt x="2077" y="145"/>
                      <a:pt x="2063" y="145"/>
                    </a:cubicBezTo>
                    <a:cubicBezTo>
                      <a:pt x="2052" y="145"/>
                      <a:pt x="2041" y="149"/>
                      <a:pt x="2031" y="155"/>
                    </a:cubicBezTo>
                    <a:cubicBezTo>
                      <a:pt x="2015" y="165"/>
                      <a:pt x="1998" y="174"/>
                      <a:pt x="1982" y="184"/>
                    </a:cubicBezTo>
                    <a:lnTo>
                      <a:pt x="1994" y="178"/>
                    </a:lnTo>
                    <a:lnTo>
                      <a:pt x="1994" y="178"/>
                    </a:lnTo>
                    <a:cubicBezTo>
                      <a:pt x="1896" y="235"/>
                      <a:pt x="1793" y="278"/>
                      <a:pt x="1683" y="310"/>
                    </a:cubicBezTo>
                    <a:lnTo>
                      <a:pt x="1700" y="306"/>
                    </a:lnTo>
                    <a:lnTo>
                      <a:pt x="1700" y="306"/>
                    </a:lnTo>
                    <a:cubicBezTo>
                      <a:pt x="1560" y="344"/>
                      <a:pt x="1417" y="366"/>
                      <a:pt x="1272" y="371"/>
                    </a:cubicBezTo>
                    <a:cubicBezTo>
                      <a:pt x="1200" y="371"/>
                      <a:pt x="1129" y="370"/>
                      <a:pt x="1057" y="361"/>
                    </a:cubicBezTo>
                    <a:cubicBezTo>
                      <a:pt x="987" y="354"/>
                      <a:pt x="917" y="341"/>
                      <a:pt x="851" y="324"/>
                    </a:cubicBezTo>
                    <a:cubicBezTo>
                      <a:pt x="734" y="293"/>
                      <a:pt x="620" y="245"/>
                      <a:pt x="513" y="188"/>
                    </a:cubicBezTo>
                    <a:cubicBezTo>
                      <a:pt x="436" y="142"/>
                      <a:pt x="364" y="89"/>
                      <a:pt x="293" y="36"/>
                    </a:cubicBezTo>
                    <a:cubicBezTo>
                      <a:pt x="264" y="15"/>
                      <a:pt x="230" y="2"/>
                      <a:pt x="197" y="1"/>
                    </a:cubicBezTo>
                    <a:cubicBezTo>
                      <a:pt x="195" y="0"/>
                      <a:pt x="193" y="0"/>
                      <a:pt x="192" y="0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6"/>
              <p:cNvSpPr/>
              <p:nvPr/>
            </p:nvSpPr>
            <p:spPr>
              <a:xfrm>
                <a:off x="3939440" y="1381944"/>
                <a:ext cx="64246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483" extrusionOk="0">
                    <a:moveTo>
                      <a:pt x="1308" y="1"/>
                    </a:moveTo>
                    <a:cubicBezTo>
                      <a:pt x="1206" y="1"/>
                      <a:pt x="1103" y="7"/>
                      <a:pt x="1001" y="17"/>
                    </a:cubicBezTo>
                    <a:cubicBezTo>
                      <a:pt x="855" y="31"/>
                      <a:pt x="712" y="58"/>
                      <a:pt x="570" y="90"/>
                    </a:cubicBezTo>
                    <a:cubicBezTo>
                      <a:pt x="426" y="125"/>
                      <a:pt x="284" y="173"/>
                      <a:pt x="142" y="215"/>
                    </a:cubicBezTo>
                    <a:lnTo>
                      <a:pt x="142" y="215"/>
                    </a:lnTo>
                    <a:cubicBezTo>
                      <a:pt x="142" y="215"/>
                      <a:pt x="142" y="215"/>
                      <a:pt x="142" y="215"/>
                    </a:cubicBezTo>
                    <a:lnTo>
                      <a:pt x="142" y="215"/>
                    </a:lnTo>
                    <a:cubicBezTo>
                      <a:pt x="126" y="217"/>
                      <a:pt x="112" y="223"/>
                      <a:pt x="95" y="229"/>
                    </a:cubicBezTo>
                    <a:cubicBezTo>
                      <a:pt x="66" y="236"/>
                      <a:pt x="43" y="246"/>
                      <a:pt x="26" y="269"/>
                    </a:cubicBezTo>
                    <a:cubicBezTo>
                      <a:pt x="8" y="293"/>
                      <a:pt x="0" y="323"/>
                      <a:pt x="5" y="352"/>
                    </a:cubicBezTo>
                    <a:cubicBezTo>
                      <a:pt x="12" y="399"/>
                      <a:pt x="58" y="446"/>
                      <a:pt x="107" y="446"/>
                    </a:cubicBezTo>
                    <a:cubicBezTo>
                      <a:pt x="114" y="446"/>
                      <a:pt x="121" y="446"/>
                      <a:pt x="128" y="444"/>
                    </a:cubicBezTo>
                    <a:cubicBezTo>
                      <a:pt x="267" y="405"/>
                      <a:pt x="407" y="389"/>
                      <a:pt x="550" y="383"/>
                    </a:cubicBezTo>
                    <a:lnTo>
                      <a:pt x="563" y="383"/>
                    </a:lnTo>
                    <a:cubicBezTo>
                      <a:pt x="572" y="383"/>
                      <a:pt x="580" y="383"/>
                      <a:pt x="589" y="383"/>
                    </a:cubicBezTo>
                    <a:cubicBezTo>
                      <a:pt x="785" y="383"/>
                      <a:pt x="980" y="399"/>
                      <a:pt x="1175" y="424"/>
                    </a:cubicBezTo>
                    <a:cubicBezTo>
                      <a:pt x="1364" y="447"/>
                      <a:pt x="1552" y="482"/>
                      <a:pt x="1741" y="482"/>
                    </a:cubicBezTo>
                    <a:cubicBezTo>
                      <a:pt x="1778" y="482"/>
                      <a:pt x="1816" y="481"/>
                      <a:pt x="1853" y="478"/>
                    </a:cubicBezTo>
                    <a:cubicBezTo>
                      <a:pt x="1939" y="474"/>
                      <a:pt x="2011" y="389"/>
                      <a:pt x="2019" y="308"/>
                    </a:cubicBezTo>
                    <a:cubicBezTo>
                      <a:pt x="2031" y="219"/>
                      <a:pt x="1978" y="136"/>
                      <a:pt x="1898" y="100"/>
                    </a:cubicBezTo>
                    <a:cubicBezTo>
                      <a:pt x="1762" y="43"/>
                      <a:pt x="1611" y="17"/>
                      <a:pt x="1465" y="7"/>
                    </a:cubicBezTo>
                    <a:cubicBezTo>
                      <a:pt x="1454" y="7"/>
                      <a:pt x="1445" y="4"/>
                      <a:pt x="1434" y="4"/>
                    </a:cubicBezTo>
                    <a:cubicBezTo>
                      <a:pt x="1392" y="2"/>
                      <a:pt x="1351" y="1"/>
                      <a:pt x="1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6"/>
              <p:cNvSpPr/>
              <p:nvPr/>
            </p:nvSpPr>
            <p:spPr>
              <a:xfrm>
                <a:off x="4083621" y="1374764"/>
                <a:ext cx="71078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48" extrusionOk="0">
                    <a:moveTo>
                      <a:pt x="1704" y="220"/>
                    </a:moveTo>
                    <a:lnTo>
                      <a:pt x="1704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close/>
                    <a:moveTo>
                      <a:pt x="661" y="1"/>
                    </a:moveTo>
                    <a:cubicBezTo>
                      <a:pt x="576" y="1"/>
                      <a:pt x="491" y="9"/>
                      <a:pt x="408" y="26"/>
                    </a:cubicBezTo>
                    <a:cubicBezTo>
                      <a:pt x="292" y="51"/>
                      <a:pt x="165" y="95"/>
                      <a:pt x="79" y="179"/>
                    </a:cubicBezTo>
                    <a:cubicBezTo>
                      <a:pt x="52" y="201"/>
                      <a:pt x="30" y="228"/>
                      <a:pt x="17" y="260"/>
                    </a:cubicBezTo>
                    <a:cubicBezTo>
                      <a:pt x="3" y="294"/>
                      <a:pt x="0" y="328"/>
                      <a:pt x="6" y="364"/>
                    </a:cubicBezTo>
                    <a:cubicBezTo>
                      <a:pt x="10" y="399"/>
                      <a:pt x="23" y="430"/>
                      <a:pt x="45" y="457"/>
                    </a:cubicBezTo>
                    <a:cubicBezTo>
                      <a:pt x="66" y="484"/>
                      <a:pt x="93" y="503"/>
                      <a:pt x="125" y="517"/>
                    </a:cubicBezTo>
                    <a:cubicBezTo>
                      <a:pt x="165" y="529"/>
                      <a:pt x="203" y="539"/>
                      <a:pt x="245" y="545"/>
                    </a:cubicBezTo>
                    <a:cubicBezTo>
                      <a:pt x="266" y="547"/>
                      <a:pt x="288" y="548"/>
                      <a:pt x="309" y="548"/>
                    </a:cubicBezTo>
                    <a:cubicBezTo>
                      <a:pt x="345" y="548"/>
                      <a:pt x="381" y="546"/>
                      <a:pt x="417" y="545"/>
                    </a:cubicBezTo>
                    <a:cubicBezTo>
                      <a:pt x="508" y="543"/>
                      <a:pt x="602" y="532"/>
                      <a:pt x="695" y="523"/>
                    </a:cubicBezTo>
                    <a:cubicBezTo>
                      <a:pt x="865" y="506"/>
                      <a:pt x="1034" y="486"/>
                      <a:pt x="1206" y="480"/>
                    </a:cubicBezTo>
                    <a:cubicBezTo>
                      <a:pt x="1349" y="480"/>
                      <a:pt x="1492" y="487"/>
                      <a:pt x="1638" y="492"/>
                    </a:cubicBezTo>
                    <a:cubicBezTo>
                      <a:pt x="1800" y="496"/>
                      <a:pt x="1965" y="494"/>
                      <a:pt x="2126" y="503"/>
                    </a:cubicBezTo>
                    <a:cubicBezTo>
                      <a:pt x="2130" y="503"/>
                      <a:pt x="2133" y="503"/>
                      <a:pt x="2136" y="503"/>
                    </a:cubicBezTo>
                    <a:cubicBezTo>
                      <a:pt x="2188" y="503"/>
                      <a:pt x="2233" y="470"/>
                      <a:pt x="2240" y="416"/>
                    </a:cubicBezTo>
                    <a:cubicBezTo>
                      <a:pt x="2247" y="364"/>
                      <a:pt x="2205" y="308"/>
                      <a:pt x="2151" y="305"/>
                    </a:cubicBezTo>
                    <a:cubicBezTo>
                      <a:pt x="2000" y="294"/>
                      <a:pt x="1854" y="256"/>
                      <a:pt x="1706" y="220"/>
                    </a:cubicBezTo>
                    <a:lnTo>
                      <a:pt x="1706" y="220"/>
                    </a:lnTo>
                    <a:cubicBezTo>
                      <a:pt x="1706" y="220"/>
                      <a:pt x="1706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lnTo>
                      <a:pt x="1704" y="220"/>
                    </a:lnTo>
                    <a:cubicBezTo>
                      <a:pt x="1704" y="220"/>
                      <a:pt x="1704" y="220"/>
                      <a:pt x="1704" y="220"/>
                    </a:cubicBezTo>
                    <a:lnTo>
                      <a:pt x="1704" y="220"/>
                    </a:lnTo>
                    <a:cubicBezTo>
                      <a:pt x="1627" y="200"/>
                      <a:pt x="1550" y="179"/>
                      <a:pt x="1471" y="159"/>
                    </a:cubicBezTo>
                    <a:lnTo>
                      <a:pt x="1471" y="159"/>
                    </a:lnTo>
                    <a:lnTo>
                      <a:pt x="1475" y="161"/>
                    </a:lnTo>
                    <a:lnTo>
                      <a:pt x="1475" y="161"/>
                    </a:lnTo>
                    <a:cubicBezTo>
                      <a:pt x="1397" y="140"/>
                      <a:pt x="1317" y="120"/>
                      <a:pt x="1239" y="99"/>
                    </a:cubicBezTo>
                    <a:cubicBezTo>
                      <a:pt x="1074" y="56"/>
                      <a:pt x="911" y="15"/>
                      <a:pt x="740" y="3"/>
                    </a:cubicBezTo>
                    <a:cubicBezTo>
                      <a:pt x="732" y="2"/>
                      <a:pt x="725" y="2"/>
                      <a:pt x="718" y="2"/>
                    </a:cubicBezTo>
                    <a:cubicBezTo>
                      <a:pt x="699" y="1"/>
                      <a:pt x="680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6"/>
              <p:cNvSpPr/>
              <p:nvPr/>
            </p:nvSpPr>
            <p:spPr>
              <a:xfrm>
                <a:off x="4024089" y="1411964"/>
                <a:ext cx="22586" cy="6453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040" extrusionOk="0">
                    <a:moveTo>
                      <a:pt x="435" y="0"/>
                    </a:moveTo>
                    <a:cubicBezTo>
                      <a:pt x="413" y="4"/>
                      <a:pt x="393" y="17"/>
                      <a:pt x="380" y="36"/>
                    </a:cubicBezTo>
                    <a:cubicBezTo>
                      <a:pt x="367" y="54"/>
                      <a:pt x="364" y="75"/>
                      <a:pt x="367" y="92"/>
                    </a:cubicBezTo>
                    <a:cubicBezTo>
                      <a:pt x="324" y="513"/>
                      <a:pt x="260" y="884"/>
                      <a:pt x="171" y="1234"/>
                    </a:cubicBezTo>
                    <a:cubicBezTo>
                      <a:pt x="157" y="1293"/>
                      <a:pt x="137" y="1359"/>
                      <a:pt x="117" y="1428"/>
                    </a:cubicBezTo>
                    <a:cubicBezTo>
                      <a:pt x="102" y="1472"/>
                      <a:pt x="85" y="1516"/>
                      <a:pt x="67" y="1559"/>
                    </a:cubicBezTo>
                    <a:cubicBezTo>
                      <a:pt x="48" y="1608"/>
                      <a:pt x="29" y="1647"/>
                      <a:pt x="16" y="1687"/>
                    </a:cubicBezTo>
                    <a:cubicBezTo>
                      <a:pt x="6" y="1718"/>
                      <a:pt x="1" y="1753"/>
                      <a:pt x="2" y="1794"/>
                    </a:cubicBezTo>
                    <a:cubicBezTo>
                      <a:pt x="2" y="1829"/>
                      <a:pt x="22" y="1862"/>
                      <a:pt x="34" y="1879"/>
                    </a:cubicBezTo>
                    <a:cubicBezTo>
                      <a:pt x="44" y="1894"/>
                      <a:pt x="55" y="1909"/>
                      <a:pt x="67" y="1922"/>
                    </a:cubicBezTo>
                    <a:cubicBezTo>
                      <a:pt x="81" y="1936"/>
                      <a:pt x="97" y="1947"/>
                      <a:pt x="115" y="1959"/>
                    </a:cubicBezTo>
                    <a:cubicBezTo>
                      <a:pt x="165" y="1993"/>
                      <a:pt x="228" y="2019"/>
                      <a:pt x="300" y="2033"/>
                    </a:cubicBezTo>
                    <a:cubicBezTo>
                      <a:pt x="311" y="2038"/>
                      <a:pt x="324" y="2038"/>
                      <a:pt x="337" y="2039"/>
                    </a:cubicBezTo>
                    <a:cubicBezTo>
                      <a:pt x="341" y="2039"/>
                      <a:pt x="346" y="2039"/>
                      <a:pt x="350" y="2039"/>
                    </a:cubicBezTo>
                    <a:cubicBezTo>
                      <a:pt x="381" y="2039"/>
                      <a:pt x="413" y="2035"/>
                      <a:pt x="445" y="2026"/>
                    </a:cubicBezTo>
                    <a:cubicBezTo>
                      <a:pt x="489" y="2012"/>
                      <a:pt x="530" y="1986"/>
                      <a:pt x="566" y="1946"/>
                    </a:cubicBezTo>
                    <a:cubicBezTo>
                      <a:pt x="644" y="1866"/>
                      <a:pt x="672" y="1751"/>
                      <a:pt x="688" y="1658"/>
                    </a:cubicBezTo>
                    <a:cubicBezTo>
                      <a:pt x="714" y="1522"/>
                      <a:pt x="711" y="1382"/>
                      <a:pt x="707" y="1252"/>
                    </a:cubicBezTo>
                    <a:cubicBezTo>
                      <a:pt x="701" y="1121"/>
                      <a:pt x="687" y="984"/>
                      <a:pt x="661" y="802"/>
                    </a:cubicBezTo>
                    <a:cubicBezTo>
                      <a:pt x="636" y="627"/>
                      <a:pt x="601" y="451"/>
                      <a:pt x="568" y="279"/>
                    </a:cubicBezTo>
                    <a:lnTo>
                      <a:pt x="535" y="110"/>
                    </a:lnTo>
                    <a:lnTo>
                      <a:pt x="525" y="63"/>
                    </a:lnTo>
                    <a:cubicBezTo>
                      <a:pt x="516" y="30"/>
                      <a:pt x="487" y="3"/>
                      <a:pt x="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6"/>
              <p:cNvSpPr/>
              <p:nvPr/>
            </p:nvSpPr>
            <p:spPr>
              <a:xfrm>
                <a:off x="3952757" y="1465802"/>
                <a:ext cx="37137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827" extrusionOk="0">
                    <a:moveTo>
                      <a:pt x="678" y="1"/>
                    </a:moveTo>
                    <a:cubicBezTo>
                      <a:pt x="665" y="1"/>
                      <a:pt x="652" y="1"/>
                      <a:pt x="639" y="2"/>
                    </a:cubicBezTo>
                    <a:cubicBezTo>
                      <a:pt x="588" y="2"/>
                      <a:pt x="535" y="6"/>
                      <a:pt x="482" y="12"/>
                    </a:cubicBezTo>
                    <a:cubicBezTo>
                      <a:pt x="459" y="13"/>
                      <a:pt x="437" y="23"/>
                      <a:pt x="421" y="42"/>
                    </a:cubicBezTo>
                    <a:cubicBezTo>
                      <a:pt x="364" y="44"/>
                      <a:pt x="305" y="56"/>
                      <a:pt x="250" y="78"/>
                    </a:cubicBezTo>
                    <a:cubicBezTo>
                      <a:pt x="148" y="119"/>
                      <a:pt x="63" y="204"/>
                      <a:pt x="23" y="308"/>
                    </a:cubicBezTo>
                    <a:cubicBezTo>
                      <a:pt x="8" y="353"/>
                      <a:pt x="0" y="401"/>
                      <a:pt x="3" y="460"/>
                    </a:cubicBezTo>
                    <a:cubicBezTo>
                      <a:pt x="8" y="510"/>
                      <a:pt x="28" y="562"/>
                      <a:pt x="66" y="622"/>
                    </a:cubicBezTo>
                    <a:cubicBezTo>
                      <a:pt x="81" y="643"/>
                      <a:pt x="99" y="661"/>
                      <a:pt x="118" y="679"/>
                    </a:cubicBezTo>
                    <a:cubicBezTo>
                      <a:pt x="146" y="708"/>
                      <a:pt x="174" y="724"/>
                      <a:pt x="201" y="739"/>
                    </a:cubicBezTo>
                    <a:cubicBezTo>
                      <a:pt x="270" y="780"/>
                      <a:pt x="346" y="805"/>
                      <a:pt x="431" y="820"/>
                    </a:cubicBezTo>
                    <a:cubicBezTo>
                      <a:pt x="447" y="824"/>
                      <a:pt x="464" y="824"/>
                      <a:pt x="482" y="825"/>
                    </a:cubicBezTo>
                    <a:cubicBezTo>
                      <a:pt x="493" y="826"/>
                      <a:pt x="505" y="826"/>
                      <a:pt x="517" y="826"/>
                    </a:cubicBezTo>
                    <a:cubicBezTo>
                      <a:pt x="554" y="826"/>
                      <a:pt x="595" y="823"/>
                      <a:pt x="640" y="815"/>
                    </a:cubicBezTo>
                    <a:cubicBezTo>
                      <a:pt x="703" y="807"/>
                      <a:pt x="774" y="785"/>
                      <a:pt x="851" y="754"/>
                    </a:cubicBezTo>
                    <a:cubicBezTo>
                      <a:pt x="911" y="729"/>
                      <a:pt x="973" y="692"/>
                      <a:pt x="1027" y="646"/>
                    </a:cubicBezTo>
                    <a:cubicBezTo>
                      <a:pt x="1083" y="602"/>
                      <a:pt x="1124" y="545"/>
                      <a:pt x="1152" y="482"/>
                    </a:cubicBezTo>
                    <a:cubicBezTo>
                      <a:pt x="1162" y="459"/>
                      <a:pt x="1167" y="430"/>
                      <a:pt x="1170" y="394"/>
                    </a:cubicBezTo>
                    <a:cubicBezTo>
                      <a:pt x="1173" y="360"/>
                      <a:pt x="1169" y="328"/>
                      <a:pt x="1156" y="291"/>
                    </a:cubicBezTo>
                    <a:cubicBezTo>
                      <a:pt x="1137" y="227"/>
                      <a:pt x="1094" y="168"/>
                      <a:pt x="1020" y="112"/>
                    </a:cubicBezTo>
                    <a:cubicBezTo>
                      <a:pt x="987" y="85"/>
                      <a:pt x="947" y="64"/>
                      <a:pt x="908" y="44"/>
                    </a:cubicBezTo>
                    <a:cubicBezTo>
                      <a:pt x="867" y="22"/>
                      <a:pt x="818" y="13"/>
                      <a:pt x="781" y="8"/>
                    </a:cubicBezTo>
                    <a:cubicBezTo>
                      <a:pt x="758" y="6"/>
                      <a:pt x="738" y="5"/>
                      <a:pt x="718" y="2"/>
                    </a:cubicBezTo>
                    <a:cubicBezTo>
                      <a:pt x="705" y="1"/>
                      <a:pt x="692" y="1"/>
                      <a:pt x="67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6"/>
              <p:cNvSpPr/>
              <p:nvPr/>
            </p:nvSpPr>
            <p:spPr>
              <a:xfrm>
                <a:off x="4103043" y="1463524"/>
                <a:ext cx="3650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738" extrusionOk="0">
                    <a:moveTo>
                      <a:pt x="669" y="0"/>
                    </a:moveTo>
                    <a:cubicBezTo>
                      <a:pt x="639" y="0"/>
                      <a:pt x="610" y="2"/>
                      <a:pt x="582" y="7"/>
                    </a:cubicBezTo>
                    <a:cubicBezTo>
                      <a:pt x="546" y="10"/>
                      <a:pt x="509" y="20"/>
                      <a:pt x="467" y="35"/>
                    </a:cubicBezTo>
                    <a:cubicBezTo>
                      <a:pt x="401" y="53"/>
                      <a:pt x="347" y="67"/>
                      <a:pt x="291" y="87"/>
                    </a:cubicBezTo>
                    <a:cubicBezTo>
                      <a:pt x="227" y="110"/>
                      <a:pt x="165" y="146"/>
                      <a:pt x="111" y="191"/>
                    </a:cubicBezTo>
                    <a:cubicBezTo>
                      <a:pt x="76" y="220"/>
                      <a:pt x="33" y="264"/>
                      <a:pt x="16" y="329"/>
                    </a:cubicBezTo>
                    <a:cubicBezTo>
                      <a:pt x="0" y="380"/>
                      <a:pt x="8" y="436"/>
                      <a:pt x="33" y="489"/>
                    </a:cubicBezTo>
                    <a:cubicBezTo>
                      <a:pt x="72" y="564"/>
                      <a:pt x="145" y="614"/>
                      <a:pt x="204" y="651"/>
                    </a:cubicBezTo>
                    <a:cubicBezTo>
                      <a:pt x="228" y="667"/>
                      <a:pt x="252" y="680"/>
                      <a:pt x="280" y="690"/>
                    </a:cubicBezTo>
                    <a:cubicBezTo>
                      <a:pt x="303" y="700"/>
                      <a:pt x="327" y="707"/>
                      <a:pt x="351" y="711"/>
                    </a:cubicBezTo>
                    <a:cubicBezTo>
                      <a:pt x="410" y="725"/>
                      <a:pt x="454" y="731"/>
                      <a:pt x="500" y="736"/>
                    </a:cubicBezTo>
                    <a:lnTo>
                      <a:pt x="547" y="737"/>
                    </a:lnTo>
                    <a:cubicBezTo>
                      <a:pt x="552" y="737"/>
                      <a:pt x="556" y="737"/>
                      <a:pt x="561" y="737"/>
                    </a:cubicBezTo>
                    <a:cubicBezTo>
                      <a:pt x="700" y="737"/>
                      <a:pt x="826" y="716"/>
                      <a:pt x="934" y="673"/>
                    </a:cubicBezTo>
                    <a:cubicBezTo>
                      <a:pt x="990" y="650"/>
                      <a:pt x="1041" y="614"/>
                      <a:pt x="1079" y="572"/>
                    </a:cubicBezTo>
                    <a:cubicBezTo>
                      <a:pt x="1096" y="554"/>
                      <a:pt x="1110" y="532"/>
                      <a:pt x="1122" y="511"/>
                    </a:cubicBezTo>
                    <a:cubicBezTo>
                      <a:pt x="1134" y="486"/>
                      <a:pt x="1143" y="458"/>
                      <a:pt x="1149" y="428"/>
                    </a:cubicBezTo>
                    <a:cubicBezTo>
                      <a:pt x="1153" y="402"/>
                      <a:pt x="1150" y="373"/>
                      <a:pt x="1147" y="346"/>
                    </a:cubicBezTo>
                    <a:cubicBezTo>
                      <a:pt x="1142" y="309"/>
                      <a:pt x="1127" y="272"/>
                      <a:pt x="1114" y="244"/>
                    </a:cubicBezTo>
                    <a:cubicBezTo>
                      <a:pt x="1100" y="214"/>
                      <a:pt x="1081" y="184"/>
                      <a:pt x="1061" y="157"/>
                    </a:cubicBezTo>
                    <a:cubicBezTo>
                      <a:pt x="1050" y="144"/>
                      <a:pt x="1037" y="134"/>
                      <a:pt x="1027" y="123"/>
                    </a:cubicBezTo>
                    <a:cubicBezTo>
                      <a:pt x="1004" y="101"/>
                      <a:pt x="990" y="93"/>
                      <a:pt x="974" y="84"/>
                    </a:cubicBezTo>
                    <a:cubicBezTo>
                      <a:pt x="898" y="38"/>
                      <a:pt x="818" y="15"/>
                      <a:pt x="721" y="8"/>
                    </a:cubicBezTo>
                    <a:cubicBezTo>
                      <a:pt x="712" y="1"/>
                      <a:pt x="705" y="1"/>
                      <a:pt x="696" y="1"/>
                    </a:cubicBezTo>
                    <a:cubicBezTo>
                      <a:pt x="687" y="1"/>
                      <a:pt x="678" y="0"/>
                      <a:pt x="66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6"/>
              <p:cNvSpPr/>
              <p:nvPr/>
            </p:nvSpPr>
            <p:spPr>
              <a:xfrm>
                <a:off x="4201547" y="1420979"/>
                <a:ext cx="34764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635" extrusionOk="0">
                    <a:moveTo>
                      <a:pt x="400" y="0"/>
                    </a:moveTo>
                    <a:cubicBezTo>
                      <a:pt x="384" y="0"/>
                      <a:pt x="368" y="1"/>
                      <a:pt x="353" y="1"/>
                    </a:cubicBezTo>
                    <a:cubicBezTo>
                      <a:pt x="240" y="7"/>
                      <a:pt x="127" y="44"/>
                      <a:pt x="29" y="102"/>
                    </a:cubicBezTo>
                    <a:cubicBezTo>
                      <a:pt x="18" y="109"/>
                      <a:pt x="9" y="116"/>
                      <a:pt x="4" y="129"/>
                    </a:cubicBezTo>
                    <a:cubicBezTo>
                      <a:pt x="1" y="139"/>
                      <a:pt x="1" y="155"/>
                      <a:pt x="4" y="166"/>
                    </a:cubicBezTo>
                    <a:cubicBezTo>
                      <a:pt x="10" y="183"/>
                      <a:pt x="30" y="196"/>
                      <a:pt x="50" y="196"/>
                    </a:cubicBezTo>
                    <a:cubicBezTo>
                      <a:pt x="56" y="196"/>
                      <a:pt x="61" y="195"/>
                      <a:pt x="67" y="192"/>
                    </a:cubicBezTo>
                    <a:cubicBezTo>
                      <a:pt x="104" y="170"/>
                      <a:pt x="141" y="152"/>
                      <a:pt x="183" y="139"/>
                    </a:cubicBezTo>
                    <a:cubicBezTo>
                      <a:pt x="237" y="125"/>
                      <a:pt x="290" y="116"/>
                      <a:pt x="346" y="115"/>
                    </a:cubicBezTo>
                    <a:cubicBezTo>
                      <a:pt x="370" y="115"/>
                      <a:pt x="396" y="116"/>
                      <a:pt x="420" y="117"/>
                    </a:cubicBezTo>
                    <a:cubicBezTo>
                      <a:pt x="453" y="122"/>
                      <a:pt x="485" y="129"/>
                      <a:pt x="519" y="137"/>
                    </a:cubicBezTo>
                    <a:cubicBezTo>
                      <a:pt x="571" y="153"/>
                      <a:pt x="621" y="173"/>
                      <a:pt x="669" y="199"/>
                    </a:cubicBezTo>
                    <a:cubicBezTo>
                      <a:pt x="718" y="229"/>
                      <a:pt x="764" y="263"/>
                      <a:pt x="805" y="302"/>
                    </a:cubicBezTo>
                    <a:cubicBezTo>
                      <a:pt x="840" y="338"/>
                      <a:pt x="868" y="375"/>
                      <a:pt x="896" y="417"/>
                    </a:cubicBezTo>
                    <a:cubicBezTo>
                      <a:pt x="910" y="441"/>
                      <a:pt x="920" y="464"/>
                      <a:pt x="933" y="488"/>
                    </a:cubicBezTo>
                    <a:cubicBezTo>
                      <a:pt x="949" y="523"/>
                      <a:pt x="960" y="558"/>
                      <a:pt x="972" y="594"/>
                    </a:cubicBezTo>
                    <a:cubicBezTo>
                      <a:pt x="981" y="620"/>
                      <a:pt x="1009" y="635"/>
                      <a:pt x="1035" y="635"/>
                    </a:cubicBezTo>
                    <a:cubicBezTo>
                      <a:pt x="1037" y="635"/>
                      <a:pt x="1039" y="635"/>
                      <a:pt x="1042" y="634"/>
                    </a:cubicBezTo>
                    <a:cubicBezTo>
                      <a:pt x="1060" y="630"/>
                      <a:pt x="1075" y="623"/>
                      <a:pt x="1085" y="609"/>
                    </a:cubicBezTo>
                    <a:cubicBezTo>
                      <a:pt x="1098" y="593"/>
                      <a:pt x="1099" y="578"/>
                      <a:pt x="1098" y="558"/>
                    </a:cubicBezTo>
                    <a:cubicBezTo>
                      <a:pt x="1095" y="440"/>
                      <a:pt x="1043" y="331"/>
                      <a:pt x="969" y="242"/>
                    </a:cubicBezTo>
                    <a:cubicBezTo>
                      <a:pt x="930" y="199"/>
                      <a:pt x="889" y="160"/>
                      <a:pt x="840" y="129"/>
                    </a:cubicBezTo>
                    <a:cubicBezTo>
                      <a:pt x="793" y="96"/>
                      <a:pt x="741" y="72"/>
                      <a:pt x="688" y="52"/>
                    </a:cubicBezTo>
                    <a:cubicBezTo>
                      <a:pt x="634" y="32"/>
                      <a:pt x="578" y="17"/>
                      <a:pt x="523" y="10"/>
                    </a:cubicBezTo>
                    <a:cubicBezTo>
                      <a:pt x="505" y="9"/>
                      <a:pt x="489" y="7"/>
                      <a:pt x="470" y="6"/>
                    </a:cubicBezTo>
                    <a:cubicBezTo>
                      <a:pt x="447" y="2"/>
                      <a:pt x="423" y="0"/>
                      <a:pt x="4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6"/>
              <p:cNvSpPr/>
              <p:nvPr/>
            </p:nvSpPr>
            <p:spPr>
              <a:xfrm>
                <a:off x="4205438" y="1425471"/>
                <a:ext cx="22649" cy="41723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319" extrusionOk="0">
                    <a:moveTo>
                      <a:pt x="498" y="512"/>
                    </a:moveTo>
                    <a:lnTo>
                      <a:pt x="498" y="512"/>
                    </a:lnTo>
                    <a:cubicBezTo>
                      <a:pt x="498" y="512"/>
                      <a:pt x="498" y="513"/>
                      <a:pt x="498" y="514"/>
                    </a:cubicBezTo>
                    <a:cubicBezTo>
                      <a:pt x="498" y="513"/>
                      <a:pt x="498" y="513"/>
                      <a:pt x="498" y="512"/>
                    </a:cubicBezTo>
                    <a:close/>
                    <a:moveTo>
                      <a:pt x="603" y="0"/>
                    </a:moveTo>
                    <a:cubicBezTo>
                      <a:pt x="600" y="0"/>
                      <a:pt x="598" y="0"/>
                      <a:pt x="595" y="1"/>
                    </a:cubicBezTo>
                    <a:cubicBezTo>
                      <a:pt x="546" y="8"/>
                      <a:pt x="512" y="56"/>
                      <a:pt x="519" y="103"/>
                    </a:cubicBezTo>
                    <a:cubicBezTo>
                      <a:pt x="526" y="152"/>
                      <a:pt x="531" y="199"/>
                      <a:pt x="532" y="246"/>
                    </a:cubicBezTo>
                    <a:cubicBezTo>
                      <a:pt x="531" y="336"/>
                      <a:pt x="519" y="424"/>
                      <a:pt x="498" y="512"/>
                    </a:cubicBezTo>
                    <a:lnTo>
                      <a:pt x="498" y="512"/>
                    </a:lnTo>
                    <a:cubicBezTo>
                      <a:pt x="499" y="511"/>
                      <a:pt x="500" y="510"/>
                      <a:pt x="500" y="509"/>
                    </a:cubicBezTo>
                    <a:lnTo>
                      <a:pt x="500" y="509"/>
                    </a:lnTo>
                    <a:cubicBezTo>
                      <a:pt x="475" y="597"/>
                      <a:pt x="439" y="682"/>
                      <a:pt x="396" y="764"/>
                    </a:cubicBezTo>
                    <a:cubicBezTo>
                      <a:pt x="330" y="879"/>
                      <a:pt x="250" y="982"/>
                      <a:pt x="157" y="1079"/>
                    </a:cubicBezTo>
                    <a:lnTo>
                      <a:pt x="168" y="1067"/>
                    </a:lnTo>
                    <a:lnTo>
                      <a:pt x="168" y="1067"/>
                    </a:lnTo>
                    <a:cubicBezTo>
                      <a:pt x="128" y="1109"/>
                      <a:pt x="83" y="1148"/>
                      <a:pt x="38" y="1187"/>
                    </a:cubicBezTo>
                    <a:cubicBezTo>
                      <a:pt x="8" y="1211"/>
                      <a:pt x="1" y="1258"/>
                      <a:pt x="25" y="1290"/>
                    </a:cubicBezTo>
                    <a:cubicBezTo>
                      <a:pt x="40" y="1307"/>
                      <a:pt x="65" y="1319"/>
                      <a:pt x="88" y="1319"/>
                    </a:cubicBezTo>
                    <a:cubicBezTo>
                      <a:pt x="104" y="1319"/>
                      <a:pt x="119" y="1314"/>
                      <a:pt x="130" y="1303"/>
                    </a:cubicBezTo>
                    <a:cubicBezTo>
                      <a:pt x="211" y="1224"/>
                      <a:pt x="293" y="1144"/>
                      <a:pt x="367" y="1059"/>
                    </a:cubicBezTo>
                    <a:cubicBezTo>
                      <a:pt x="448" y="968"/>
                      <a:pt x="516" y="867"/>
                      <a:pt x="575" y="762"/>
                    </a:cubicBezTo>
                    <a:cubicBezTo>
                      <a:pt x="629" y="666"/>
                      <a:pt x="662" y="560"/>
                      <a:pt x="688" y="452"/>
                    </a:cubicBezTo>
                    <a:cubicBezTo>
                      <a:pt x="715" y="331"/>
                      <a:pt x="711" y="202"/>
                      <a:pt x="694" y="79"/>
                    </a:cubicBezTo>
                    <a:cubicBezTo>
                      <a:pt x="688" y="36"/>
                      <a:pt x="651" y="5"/>
                      <a:pt x="609" y="1"/>
                    </a:cubicBezTo>
                    <a:cubicBezTo>
                      <a:pt x="607" y="0"/>
                      <a:pt x="605" y="0"/>
                      <a:pt x="60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6"/>
              <p:cNvSpPr/>
              <p:nvPr/>
            </p:nvSpPr>
            <p:spPr>
              <a:xfrm>
                <a:off x="4019787" y="1499522"/>
                <a:ext cx="44823" cy="25749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814" extrusionOk="0">
                    <a:moveTo>
                      <a:pt x="543" y="1"/>
                    </a:moveTo>
                    <a:cubicBezTo>
                      <a:pt x="525" y="1"/>
                      <a:pt x="506" y="1"/>
                      <a:pt x="487" y="1"/>
                    </a:cubicBezTo>
                    <a:cubicBezTo>
                      <a:pt x="399" y="4"/>
                      <a:pt x="314" y="17"/>
                      <a:pt x="237" y="44"/>
                    </a:cubicBezTo>
                    <a:cubicBezTo>
                      <a:pt x="208" y="53"/>
                      <a:pt x="181" y="67"/>
                      <a:pt x="152" y="84"/>
                    </a:cubicBezTo>
                    <a:cubicBezTo>
                      <a:pt x="137" y="94"/>
                      <a:pt x="122" y="104"/>
                      <a:pt x="107" y="117"/>
                    </a:cubicBezTo>
                    <a:cubicBezTo>
                      <a:pt x="98" y="124"/>
                      <a:pt x="88" y="136"/>
                      <a:pt x="79" y="144"/>
                    </a:cubicBezTo>
                    <a:cubicBezTo>
                      <a:pt x="48" y="180"/>
                      <a:pt x="28" y="219"/>
                      <a:pt x="14" y="266"/>
                    </a:cubicBezTo>
                    <a:cubicBezTo>
                      <a:pt x="1" y="308"/>
                      <a:pt x="1" y="349"/>
                      <a:pt x="2" y="388"/>
                    </a:cubicBezTo>
                    <a:cubicBezTo>
                      <a:pt x="6" y="435"/>
                      <a:pt x="24" y="480"/>
                      <a:pt x="44" y="517"/>
                    </a:cubicBezTo>
                    <a:cubicBezTo>
                      <a:pt x="65" y="564"/>
                      <a:pt x="99" y="601"/>
                      <a:pt x="124" y="630"/>
                    </a:cubicBezTo>
                    <a:cubicBezTo>
                      <a:pt x="152" y="660"/>
                      <a:pt x="187" y="687"/>
                      <a:pt x="224" y="707"/>
                    </a:cubicBezTo>
                    <a:cubicBezTo>
                      <a:pt x="244" y="719"/>
                      <a:pt x="266" y="729"/>
                      <a:pt x="288" y="739"/>
                    </a:cubicBezTo>
                    <a:cubicBezTo>
                      <a:pt x="296" y="744"/>
                      <a:pt x="306" y="747"/>
                      <a:pt x="313" y="752"/>
                    </a:cubicBezTo>
                    <a:cubicBezTo>
                      <a:pt x="341" y="766"/>
                      <a:pt x="367" y="776"/>
                      <a:pt x="399" y="787"/>
                    </a:cubicBezTo>
                    <a:cubicBezTo>
                      <a:pt x="442" y="802"/>
                      <a:pt x="489" y="809"/>
                      <a:pt x="550" y="812"/>
                    </a:cubicBezTo>
                    <a:cubicBezTo>
                      <a:pt x="566" y="813"/>
                      <a:pt x="581" y="813"/>
                      <a:pt x="595" y="813"/>
                    </a:cubicBezTo>
                    <a:cubicBezTo>
                      <a:pt x="650" y="813"/>
                      <a:pt x="696" y="807"/>
                      <a:pt x="737" y="802"/>
                    </a:cubicBezTo>
                    <a:lnTo>
                      <a:pt x="790" y="795"/>
                    </a:lnTo>
                    <a:cubicBezTo>
                      <a:pt x="823" y="790"/>
                      <a:pt x="853" y="786"/>
                      <a:pt x="886" y="780"/>
                    </a:cubicBezTo>
                    <a:cubicBezTo>
                      <a:pt x="951" y="767"/>
                      <a:pt x="1022" y="746"/>
                      <a:pt x="1090" y="714"/>
                    </a:cubicBezTo>
                    <a:cubicBezTo>
                      <a:pt x="1152" y="687"/>
                      <a:pt x="1211" y="650"/>
                      <a:pt x="1266" y="601"/>
                    </a:cubicBezTo>
                    <a:cubicBezTo>
                      <a:pt x="1367" y="517"/>
                      <a:pt x="1417" y="428"/>
                      <a:pt x="1417" y="336"/>
                    </a:cubicBezTo>
                    <a:cubicBezTo>
                      <a:pt x="1417" y="309"/>
                      <a:pt x="1412" y="285"/>
                      <a:pt x="1404" y="259"/>
                    </a:cubicBezTo>
                    <a:cubicBezTo>
                      <a:pt x="1397" y="236"/>
                      <a:pt x="1387" y="216"/>
                      <a:pt x="1368" y="192"/>
                    </a:cubicBezTo>
                    <a:cubicBezTo>
                      <a:pt x="1352" y="167"/>
                      <a:pt x="1331" y="147"/>
                      <a:pt x="1308" y="130"/>
                    </a:cubicBezTo>
                    <a:cubicBezTo>
                      <a:pt x="1279" y="109"/>
                      <a:pt x="1246" y="93"/>
                      <a:pt x="1219" y="80"/>
                    </a:cubicBezTo>
                    <a:cubicBezTo>
                      <a:pt x="1189" y="66"/>
                      <a:pt x="1158" y="57"/>
                      <a:pt x="1125" y="47"/>
                    </a:cubicBezTo>
                    <a:cubicBezTo>
                      <a:pt x="1076" y="36"/>
                      <a:pt x="1030" y="26"/>
                      <a:pt x="983" y="21"/>
                    </a:cubicBezTo>
                    <a:cubicBezTo>
                      <a:pt x="966" y="18"/>
                      <a:pt x="947" y="17"/>
                      <a:pt x="928" y="16"/>
                    </a:cubicBezTo>
                    <a:lnTo>
                      <a:pt x="887" y="14"/>
                    </a:lnTo>
                    <a:lnTo>
                      <a:pt x="845" y="11"/>
                    </a:lnTo>
                    <a:cubicBezTo>
                      <a:pt x="840" y="12"/>
                      <a:pt x="835" y="12"/>
                      <a:pt x="830" y="12"/>
                    </a:cubicBezTo>
                    <a:cubicBezTo>
                      <a:pt x="797" y="12"/>
                      <a:pt x="761" y="8"/>
                      <a:pt x="728" y="7"/>
                    </a:cubicBezTo>
                    <a:cubicBezTo>
                      <a:pt x="666" y="3"/>
                      <a:pt x="604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6"/>
              <p:cNvSpPr/>
              <p:nvPr/>
            </p:nvSpPr>
            <p:spPr>
              <a:xfrm>
                <a:off x="4019344" y="1498415"/>
                <a:ext cx="53965" cy="1594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504" extrusionOk="0">
                    <a:moveTo>
                      <a:pt x="92" y="300"/>
                    </a:moveTo>
                    <a:cubicBezTo>
                      <a:pt x="93" y="300"/>
                      <a:pt x="95" y="301"/>
                      <a:pt x="95" y="301"/>
                    </a:cubicBezTo>
                    <a:cubicBezTo>
                      <a:pt x="95" y="300"/>
                      <a:pt x="93" y="300"/>
                      <a:pt x="92" y="300"/>
                    </a:cubicBezTo>
                    <a:close/>
                    <a:moveTo>
                      <a:pt x="262" y="370"/>
                    </a:moveTo>
                    <a:cubicBezTo>
                      <a:pt x="264" y="370"/>
                      <a:pt x="265" y="371"/>
                      <a:pt x="269" y="371"/>
                    </a:cubicBezTo>
                    <a:cubicBezTo>
                      <a:pt x="265" y="370"/>
                      <a:pt x="264" y="370"/>
                      <a:pt x="262" y="370"/>
                    </a:cubicBezTo>
                    <a:close/>
                    <a:moveTo>
                      <a:pt x="267" y="371"/>
                    </a:moveTo>
                    <a:cubicBezTo>
                      <a:pt x="267" y="371"/>
                      <a:pt x="267" y="371"/>
                      <a:pt x="267" y="371"/>
                    </a:cubicBezTo>
                    <a:lnTo>
                      <a:pt x="267" y="371"/>
                    </a:lnTo>
                    <a:cubicBezTo>
                      <a:pt x="268" y="372"/>
                      <a:pt x="269" y="372"/>
                      <a:pt x="270" y="372"/>
                    </a:cubicBezTo>
                    <a:lnTo>
                      <a:pt x="270" y="372"/>
                    </a:lnTo>
                    <a:cubicBezTo>
                      <a:pt x="269" y="372"/>
                      <a:pt x="268" y="371"/>
                      <a:pt x="267" y="371"/>
                    </a:cubicBezTo>
                    <a:close/>
                    <a:moveTo>
                      <a:pt x="1598" y="1"/>
                    </a:moveTo>
                    <a:cubicBezTo>
                      <a:pt x="1584" y="2"/>
                      <a:pt x="1573" y="9"/>
                      <a:pt x="1560" y="16"/>
                    </a:cubicBezTo>
                    <a:cubicBezTo>
                      <a:pt x="1548" y="26"/>
                      <a:pt x="1540" y="36"/>
                      <a:pt x="1534" y="51"/>
                    </a:cubicBezTo>
                    <a:lnTo>
                      <a:pt x="1530" y="62"/>
                    </a:lnTo>
                    <a:cubicBezTo>
                      <a:pt x="1518" y="76"/>
                      <a:pt x="1508" y="88"/>
                      <a:pt x="1495" y="102"/>
                    </a:cubicBezTo>
                    <a:cubicBezTo>
                      <a:pt x="1447" y="149"/>
                      <a:pt x="1391" y="187"/>
                      <a:pt x="1333" y="222"/>
                    </a:cubicBezTo>
                    <a:cubicBezTo>
                      <a:pt x="1236" y="278"/>
                      <a:pt x="1131" y="317"/>
                      <a:pt x="1023" y="350"/>
                    </a:cubicBezTo>
                    <a:cubicBezTo>
                      <a:pt x="1023" y="350"/>
                      <a:pt x="1023" y="350"/>
                      <a:pt x="1023" y="350"/>
                    </a:cubicBezTo>
                    <a:lnTo>
                      <a:pt x="1023" y="350"/>
                    </a:lnTo>
                    <a:cubicBezTo>
                      <a:pt x="884" y="386"/>
                      <a:pt x="743" y="406"/>
                      <a:pt x="602" y="409"/>
                    </a:cubicBezTo>
                    <a:lnTo>
                      <a:pt x="595" y="409"/>
                    </a:lnTo>
                    <a:cubicBezTo>
                      <a:pt x="486" y="409"/>
                      <a:pt x="378" y="399"/>
                      <a:pt x="272" y="373"/>
                    </a:cubicBezTo>
                    <a:lnTo>
                      <a:pt x="272" y="373"/>
                    </a:lnTo>
                    <a:cubicBezTo>
                      <a:pt x="272" y="373"/>
                      <a:pt x="272" y="373"/>
                      <a:pt x="272" y="373"/>
                    </a:cubicBezTo>
                    <a:cubicBezTo>
                      <a:pt x="272" y="372"/>
                      <a:pt x="271" y="372"/>
                      <a:pt x="270" y="372"/>
                    </a:cubicBezTo>
                    <a:lnTo>
                      <a:pt x="270" y="372"/>
                    </a:lnTo>
                    <a:cubicBezTo>
                      <a:pt x="270" y="372"/>
                      <a:pt x="271" y="372"/>
                      <a:pt x="271" y="372"/>
                    </a:cubicBezTo>
                    <a:lnTo>
                      <a:pt x="271" y="372"/>
                    </a:lnTo>
                    <a:cubicBezTo>
                      <a:pt x="270" y="372"/>
                      <a:pt x="268" y="372"/>
                      <a:pt x="267" y="371"/>
                    </a:cubicBezTo>
                    <a:lnTo>
                      <a:pt x="267" y="371"/>
                    </a:lnTo>
                    <a:cubicBezTo>
                      <a:pt x="264" y="371"/>
                      <a:pt x="262" y="371"/>
                      <a:pt x="259" y="370"/>
                    </a:cubicBezTo>
                    <a:cubicBezTo>
                      <a:pt x="205" y="353"/>
                      <a:pt x="151" y="331"/>
                      <a:pt x="99" y="306"/>
                    </a:cubicBezTo>
                    <a:cubicBezTo>
                      <a:pt x="93" y="301"/>
                      <a:pt x="86" y="298"/>
                      <a:pt x="80" y="294"/>
                    </a:cubicBezTo>
                    <a:cubicBezTo>
                      <a:pt x="71" y="288"/>
                      <a:pt x="60" y="285"/>
                      <a:pt x="50" y="285"/>
                    </a:cubicBezTo>
                    <a:cubicBezTo>
                      <a:pt x="36" y="285"/>
                      <a:pt x="23" y="291"/>
                      <a:pt x="15" y="303"/>
                    </a:cubicBezTo>
                    <a:cubicBezTo>
                      <a:pt x="0" y="323"/>
                      <a:pt x="2" y="357"/>
                      <a:pt x="23" y="370"/>
                    </a:cubicBezTo>
                    <a:cubicBezTo>
                      <a:pt x="48" y="384"/>
                      <a:pt x="72" y="399"/>
                      <a:pt x="98" y="410"/>
                    </a:cubicBezTo>
                    <a:cubicBezTo>
                      <a:pt x="128" y="424"/>
                      <a:pt x="158" y="436"/>
                      <a:pt x="188" y="446"/>
                    </a:cubicBezTo>
                    <a:cubicBezTo>
                      <a:pt x="249" y="467"/>
                      <a:pt x="314" y="480"/>
                      <a:pt x="377" y="489"/>
                    </a:cubicBezTo>
                    <a:cubicBezTo>
                      <a:pt x="440" y="499"/>
                      <a:pt x="504" y="503"/>
                      <a:pt x="568" y="503"/>
                    </a:cubicBezTo>
                    <a:cubicBezTo>
                      <a:pt x="656" y="503"/>
                      <a:pt x="744" y="495"/>
                      <a:pt x="831" y="484"/>
                    </a:cubicBezTo>
                    <a:cubicBezTo>
                      <a:pt x="975" y="464"/>
                      <a:pt x="1121" y="424"/>
                      <a:pt x="1260" y="377"/>
                    </a:cubicBezTo>
                    <a:cubicBezTo>
                      <a:pt x="1325" y="353"/>
                      <a:pt x="1386" y="324"/>
                      <a:pt x="1447" y="294"/>
                    </a:cubicBezTo>
                    <a:cubicBezTo>
                      <a:pt x="1479" y="278"/>
                      <a:pt x="1510" y="258"/>
                      <a:pt x="1538" y="238"/>
                    </a:cubicBezTo>
                    <a:cubicBezTo>
                      <a:pt x="1581" y="212"/>
                      <a:pt x="1620" y="179"/>
                      <a:pt x="1661" y="149"/>
                    </a:cubicBezTo>
                    <a:cubicBezTo>
                      <a:pt x="1706" y="119"/>
                      <a:pt x="1701" y="49"/>
                      <a:pt x="1661" y="19"/>
                    </a:cubicBezTo>
                    <a:cubicBezTo>
                      <a:pt x="1648" y="8"/>
                      <a:pt x="1633" y="2"/>
                      <a:pt x="1617" y="2"/>
                    </a:cubicBezTo>
                    <a:cubicBezTo>
                      <a:pt x="1610" y="1"/>
                      <a:pt x="1604" y="1"/>
                      <a:pt x="1598" y="1"/>
                    </a:cubicBezTo>
                    <a:close/>
                  </a:path>
                </a:pathLst>
              </a:custGeom>
              <a:solidFill>
                <a:srgbClr val="A35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6"/>
              <p:cNvSpPr/>
              <p:nvPr/>
            </p:nvSpPr>
            <p:spPr>
              <a:xfrm>
                <a:off x="4064230" y="1731230"/>
                <a:ext cx="128554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4395" extrusionOk="0">
                    <a:moveTo>
                      <a:pt x="2137" y="0"/>
                    </a:moveTo>
                    <a:cubicBezTo>
                      <a:pt x="2130" y="0"/>
                      <a:pt x="2119" y="0"/>
                      <a:pt x="2115" y="2"/>
                    </a:cubicBezTo>
                    <a:cubicBezTo>
                      <a:pt x="2079" y="7"/>
                      <a:pt x="2046" y="33"/>
                      <a:pt x="2034" y="65"/>
                    </a:cubicBezTo>
                    <a:cubicBezTo>
                      <a:pt x="2018" y="112"/>
                      <a:pt x="1998" y="158"/>
                      <a:pt x="1981" y="202"/>
                    </a:cubicBezTo>
                    <a:cubicBezTo>
                      <a:pt x="1965" y="242"/>
                      <a:pt x="1951" y="281"/>
                      <a:pt x="1933" y="321"/>
                    </a:cubicBezTo>
                    <a:cubicBezTo>
                      <a:pt x="1900" y="411"/>
                      <a:pt x="1869" y="503"/>
                      <a:pt x="1840" y="596"/>
                    </a:cubicBezTo>
                    <a:cubicBezTo>
                      <a:pt x="1796" y="739"/>
                      <a:pt x="1760" y="890"/>
                      <a:pt x="1733" y="1047"/>
                    </a:cubicBezTo>
                    <a:cubicBezTo>
                      <a:pt x="1633" y="975"/>
                      <a:pt x="1540" y="887"/>
                      <a:pt x="1451" y="798"/>
                    </a:cubicBezTo>
                    <a:lnTo>
                      <a:pt x="1396" y="746"/>
                    </a:lnTo>
                    <a:cubicBezTo>
                      <a:pt x="1279" y="633"/>
                      <a:pt x="1139" y="510"/>
                      <a:pt x="965" y="457"/>
                    </a:cubicBezTo>
                    <a:cubicBezTo>
                      <a:pt x="955" y="453"/>
                      <a:pt x="944" y="451"/>
                      <a:pt x="935" y="451"/>
                    </a:cubicBezTo>
                    <a:cubicBezTo>
                      <a:pt x="921" y="451"/>
                      <a:pt x="908" y="453"/>
                      <a:pt x="895" y="459"/>
                    </a:cubicBezTo>
                    <a:cubicBezTo>
                      <a:pt x="867" y="471"/>
                      <a:pt x="849" y="494"/>
                      <a:pt x="842" y="530"/>
                    </a:cubicBezTo>
                    <a:cubicBezTo>
                      <a:pt x="826" y="612"/>
                      <a:pt x="819" y="702"/>
                      <a:pt x="819" y="809"/>
                    </a:cubicBezTo>
                    <a:cubicBezTo>
                      <a:pt x="819" y="912"/>
                      <a:pt x="828" y="1018"/>
                      <a:pt x="845" y="1124"/>
                    </a:cubicBezTo>
                    <a:cubicBezTo>
                      <a:pt x="862" y="1223"/>
                      <a:pt x="888" y="1325"/>
                      <a:pt x="927" y="1426"/>
                    </a:cubicBezTo>
                    <a:cubicBezTo>
                      <a:pt x="945" y="1481"/>
                      <a:pt x="970" y="1532"/>
                      <a:pt x="998" y="1581"/>
                    </a:cubicBezTo>
                    <a:lnTo>
                      <a:pt x="917" y="1590"/>
                    </a:lnTo>
                    <a:lnTo>
                      <a:pt x="828" y="1604"/>
                    </a:lnTo>
                    <a:cubicBezTo>
                      <a:pt x="693" y="1626"/>
                      <a:pt x="572" y="1650"/>
                      <a:pt x="454" y="1683"/>
                    </a:cubicBezTo>
                    <a:cubicBezTo>
                      <a:pt x="351" y="1710"/>
                      <a:pt x="234" y="1746"/>
                      <a:pt x="128" y="1816"/>
                    </a:cubicBezTo>
                    <a:cubicBezTo>
                      <a:pt x="91" y="1840"/>
                      <a:pt x="56" y="1879"/>
                      <a:pt x="32" y="1926"/>
                    </a:cubicBezTo>
                    <a:cubicBezTo>
                      <a:pt x="7" y="1971"/>
                      <a:pt x="0" y="2026"/>
                      <a:pt x="12" y="2068"/>
                    </a:cubicBezTo>
                    <a:cubicBezTo>
                      <a:pt x="25" y="2114"/>
                      <a:pt x="46" y="2151"/>
                      <a:pt x="76" y="2183"/>
                    </a:cubicBezTo>
                    <a:cubicBezTo>
                      <a:pt x="112" y="2218"/>
                      <a:pt x="151" y="2248"/>
                      <a:pt x="201" y="2278"/>
                    </a:cubicBezTo>
                    <a:cubicBezTo>
                      <a:pt x="315" y="2347"/>
                      <a:pt x="440" y="2400"/>
                      <a:pt x="544" y="2443"/>
                    </a:cubicBezTo>
                    <a:cubicBezTo>
                      <a:pt x="745" y="2523"/>
                      <a:pt x="945" y="2588"/>
                      <a:pt x="1137" y="2636"/>
                    </a:cubicBezTo>
                    <a:cubicBezTo>
                      <a:pt x="1081" y="2714"/>
                      <a:pt x="1023" y="2791"/>
                      <a:pt x="965" y="2870"/>
                    </a:cubicBezTo>
                    <a:cubicBezTo>
                      <a:pt x="914" y="2940"/>
                      <a:pt x="864" y="3007"/>
                      <a:pt x="814" y="3077"/>
                    </a:cubicBezTo>
                    <a:cubicBezTo>
                      <a:pt x="752" y="3163"/>
                      <a:pt x="695" y="3256"/>
                      <a:pt x="630" y="3371"/>
                    </a:cubicBezTo>
                    <a:cubicBezTo>
                      <a:pt x="606" y="3417"/>
                      <a:pt x="583" y="3464"/>
                      <a:pt x="562" y="3513"/>
                    </a:cubicBezTo>
                    <a:cubicBezTo>
                      <a:pt x="544" y="3546"/>
                      <a:pt x="533" y="3581"/>
                      <a:pt x="519" y="3616"/>
                    </a:cubicBezTo>
                    <a:cubicBezTo>
                      <a:pt x="509" y="3637"/>
                      <a:pt x="501" y="3659"/>
                      <a:pt x="493" y="3680"/>
                    </a:cubicBezTo>
                    <a:cubicBezTo>
                      <a:pt x="479" y="3713"/>
                      <a:pt x="480" y="3752"/>
                      <a:pt x="493" y="3785"/>
                    </a:cubicBezTo>
                    <a:cubicBezTo>
                      <a:pt x="509" y="3822"/>
                      <a:pt x="550" y="3861"/>
                      <a:pt x="597" y="3865"/>
                    </a:cubicBezTo>
                    <a:lnTo>
                      <a:pt x="669" y="3865"/>
                    </a:lnTo>
                    <a:cubicBezTo>
                      <a:pt x="690" y="3864"/>
                      <a:pt x="709" y="3859"/>
                      <a:pt x="729" y="3856"/>
                    </a:cubicBezTo>
                    <a:cubicBezTo>
                      <a:pt x="784" y="3846"/>
                      <a:pt x="835" y="3831"/>
                      <a:pt x="885" y="3816"/>
                    </a:cubicBezTo>
                    <a:cubicBezTo>
                      <a:pt x="981" y="3786"/>
                      <a:pt x="1071" y="3750"/>
                      <a:pt x="1149" y="3720"/>
                    </a:cubicBezTo>
                    <a:cubicBezTo>
                      <a:pt x="1235" y="3685"/>
                      <a:pt x="1320" y="3642"/>
                      <a:pt x="1402" y="3600"/>
                    </a:cubicBezTo>
                    <a:lnTo>
                      <a:pt x="1472" y="3564"/>
                    </a:lnTo>
                    <a:cubicBezTo>
                      <a:pt x="1540" y="3530"/>
                      <a:pt x="1608" y="3496"/>
                      <a:pt x="1680" y="3465"/>
                    </a:cubicBezTo>
                    <a:lnTo>
                      <a:pt x="1701" y="3563"/>
                    </a:lnTo>
                    <a:cubicBezTo>
                      <a:pt x="1724" y="3657"/>
                      <a:pt x="1747" y="3750"/>
                      <a:pt x="1774" y="3843"/>
                    </a:cubicBezTo>
                    <a:cubicBezTo>
                      <a:pt x="1796" y="3921"/>
                      <a:pt x="1822" y="3997"/>
                      <a:pt x="1846" y="4074"/>
                    </a:cubicBezTo>
                    <a:cubicBezTo>
                      <a:pt x="1860" y="4116"/>
                      <a:pt x="1875" y="4154"/>
                      <a:pt x="1890" y="4196"/>
                    </a:cubicBezTo>
                    <a:cubicBezTo>
                      <a:pt x="1909" y="4243"/>
                      <a:pt x="1926" y="4287"/>
                      <a:pt x="1940" y="4333"/>
                    </a:cubicBezTo>
                    <a:cubicBezTo>
                      <a:pt x="1951" y="4359"/>
                      <a:pt x="1973" y="4379"/>
                      <a:pt x="1995" y="4388"/>
                    </a:cubicBezTo>
                    <a:cubicBezTo>
                      <a:pt x="2005" y="4390"/>
                      <a:pt x="2016" y="4395"/>
                      <a:pt x="2026" y="4395"/>
                    </a:cubicBezTo>
                    <a:cubicBezTo>
                      <a:pt x="2029" y="4395"/>
                      <a:pt x="2031" y="4395"/>
                      <a:pt x="2033" y="4395"/>
                    </a:cubicBezTo>
                    <a:cubicBezTo>
                      <a:pt x="2056" y="4395"/>
                      <a:pt x="2077" y="4388"/>
                      <a:pt x="2095" y="4373"/>
                    </a:cubicBezTo>
                    <a:cubicBezTo>
                      <a:pt x="2170" y="4316"/>
                      <a:pt x="2223" y="4239"/>
                      <a:pt x="2263" y="4171"/>
                    </a:cubicBezTo>
                    <a:cubicBezTo>
                      <a:pt x="2304" y="4101"/>
                      <a:pt x="2344" y="4024"/>
                      <a:pt x="2387" y="3928"/>
                    </a:cubicBezTo>
                    <a:cubicBezTo>
                      <a:pt x="2409" y="3881"/>
                      <a:pt x="2426" y="3832"/>
                      <a:pt x="2446" y="3785"/>
                    </a:cubicBezTo>
                    <a:lnTo>
                      <a:pt x="2490" y="3675"/>
                    </a:lnTo>
                    <a:cubicBezTo>
                      <a:pt x="2516" y="3614"/>
                      <a:pt x="2545" y="3553"/>
                      <a:pt x="2575" y="3494"/>
                    </a:cubicBezTo>
                    <a:lnTo>
                      <a:pt x="2639" y="3538"/>
                    </a:lnTo>
                    <a:cubicBezTo>
                      <a:pt x="2725" y="3594"/>
                      <a:pt x="2814" y="3649"/>
                      <a:pt x="2904" y="3699"/>
                    </a:cubicBezTo>
                    <a:cubicBezTo>
                      <a:pt x="2979" y="3742"/>
                      <a:pt x="3069" y="3789"/>
                      <a:pt x="3162" y="3823"/>
                    </a:cubicBezTo>
                    <a:cubicBezTo>
                      <a:pt x="3213" y="3843"/>
                      <a:pt x="3258" y="3854"/>
                      <a:pt x="3298" y="3856"/>
                    </a:cubicBezTo>
                    <a:cubicBezTo>
                      <a:pt x="3302" y="3857"/>
                      <a:pt x="3306" y="3857"/>
                      <a:pt x="3310" y="3857"/>
                    </a:cubicBezTo>
                    <a:cubicBezTo>
                      <a:pt x="3346" y="3857"/>
                      <a:pt x="3378" y="3851"/>
                      <a:pt x="3405" y="3836"/>
                    </a:cubicBezTo>
                    <a:cubicBezTo>
                      <a:pt x="3480" y="3796"/>
                      <a:pt x="3526" y="3716"/>
                      <a:pt x="3528" y="3614"/>
                    </a:cubicBezTo>
                    <a:cubicBezTo>
                      <a:pt x="3533" y="3507"/>
                      <a:pt x="3506" y="3407"/>
                      <a:pt x="3475" y="3307"/>
                    </a:cubicBezTo>
                    <a:cubicBezTo>
                      <a:pt x="3443" y="3201"/>
                      <a:pt x="3398" y="3102"/>
                      <a:pt x="3357" y="3019"/>
                    </a:cubicBezTo>
                    <a:cubicBezTo>
                      <a:pt x="3325" y="2950"/>
                      <a:pt x="3285" y="2873"/>
                      <a:pt x="3239" y="2805"/>
                    </a:cubicBezTo>
                    <a:cubicBezTo>
                      <a:pt x="3233" y="2792"/>
                      <a:pt x="3226" y="2782"/>
                      <a:pt x="3219" y="2772"/>
                    </a:cubicBezTo>
                    <a:lnTo>
                      <a:pt x="3244" y="2757"/>
                    </a:lnTo>
                    <a:lnTo>
                      <a:pt x="3242" y="2755"/>
                    </a:lnTo>
                    <a:cubicBezTo>
                      <a:pt x="3244" y="2755"/>
                      <a:pt x="3244" y="2754"/>
                      <a:pt x="3246" y="2754"/>
                    </a:cubicBezTo>
                    <a:cubicBezTo>
                      <a:pt x="3304" y="2727"/>
                      <a:pt x="3355" y="2701"/>
                      <a:pt x="3408" y="2677"/>
                    </a:cubicBezTo>
                    <a:cubicBezTo>
                      <a:pt x="3450" y="2658"/>
                      <a:pt x="3491" y="2644"/>
                      <a:pt x="3533" y="2628"/>
                    </a:cubicBezTo>
                    <a:cubicBezTo>
                      <a:pt x="3561" y="2618"/>
                      <a:pt x="3587" y="2606"/>
                      <a:pt x="3616" y="2596"/>
                    </a:cubicBezTo>
                    <a:cubicBezTo>
                      <a:pt x="3683" y="2571"/>
                      <a:pt x="3749" y="2542"/>
                      <a:pt x="3812" y="2510"/>
                    </a:cubicBezTo>
                    <a:cubicBezTo>
                      <a:pt x="3869" y="2479"/>
                      <a:pt x="3925" y="2440"/>
                      <a:pt x="3991" y="2386"/>
                    </a:cubicBezTo>
                    <a:cubicBezTo>
                      <a:pt x="4027" y="2357"/>
                      <a:pt x="4045" y="2320"/>
                      <a:pt x="4051" y="2277"/>
                    </a:cubicBezTo>
                    <a:cubicBezTo>
                      <a:pt x="4064" y="2225"/>
                      <a:pt x="4044" y="2157"/>
                      <a:pt x="3994" y="2127"/>
                    </a:cubicBezTo>
                    <a:cubicBezTo>
                      <a:pt x="3955" y="2102"/>
                      <a:pt x="3914" y="2081"/>
                      <a:pt x="3871" y="2062"/>
                    </a:cubicBezTo>
                    <a:cubicBezTo>
                      <a:pt x="3819" y="2041"/>
                      <a:pt x="3763" y="2025"/>
                      <a:pt x="3709" y="2011"/>
                    </a:cubicBezTo>
                    <a:cubicBezTo>
                      <a:pt x="3634" y="1991"/>
                      <a:pt x="3559" y="1971"/>
                      <a:pt x="3483" y="1956"/>
                    </a:cubicBezTo>
                    <a:cubicBezTo>
                      <a:pt x="3501" y="1909"/>
                      <a:pt x="3527" y="1855"/>
                      <a:pt x="3557" y="1797"/>
                    </a:cubicBezTo>
                    <a:cubicBezTo>
                      <a:pt x="3630" y="1674"/>
                      <a:pt x="3712" y="1565"/>
                      <a:pt x="3793" y="1474"/>
                    </a:cubicBezTo>
                    <a:cubicBezTo>
                      <a:pt x="3819" y="1445"/>
                      <a:pt x="3828" y="1404"/>
                      <a:pt x="3816" y="1362"/>
                    </a:cubicBezTo>
                    <a:cubicBezTo>
                      <a:pt x="3806" y="1319"/>
                      <a:pt x="3776" y="1286"/>
                      <a:pt x="3740" y="1272"/>
                    </a:cubicBezTo>
                    <a:cubicBezTo>
                      <a:pt x="3686" y="1253"/>
                      <a:pt x="3630" y="1243"/>
                      <a:pt x="3570" y="1239"/>
                    </a:cubicBezTo>
                    <a:cubicBezTo>
                      <a:pt x="3547" y="1237"/>
                      <a:pt x="3526" y="1237"/>
                      <a:pt x="3501" y="1237"/>
                    </a:cubicBezTo>
                    <a:cubicBezTo>
                      <a:pt x="3464" y="1239"/>
                      <a:pt x="3428" y="1240"/>
                      <a:pt x="3392" y="1247"/>
                    </a:cubicBezTo>
                    <a:cubicBezTo>
                      <a:pt x="3408" y="1162"/>
                      <a:pt x="3422" y="1073"/>
                      <a:pt x="3434" y="983"/>
                    </a:cubicBezTo>
                    <a:cubicBezTo>
                      <a:pt x="3443" y="908"/>
                      <a:pt x="3447" y="829"/>
                      <a:pt x="3447" y="743"/>
                    </a:cubicBezTo>
                    <a:cubicBezTo>
                      <a:pt x="3447" y="662"/>
                      <a:pt x="3444" y="572"/>
                      <a:pt x="3420" y="483"/>
                    </a:cubicBezTo>
                    <a:cubicBezTo>
                      <a:pt x="3408" y="444"/>
                      <a:pt x="3390" y="420"/>
                      <a:pt x="3358" y="407"/>
                    </a:cubicBezTo>
                    <a:cubicBezTo>
                      <a:pt x="3349" y="403"/>
                      <a:pt x="3339" y="400"/>
                      <a:pt x="3327" y="400"/>
                    </a:cubicBezTo>
                    <a:cubicBezTo>
                      <a:pt x="3323" y="399"/>
                      <a:pt x="3320" y="399"/>
                      <a:pt x="3317" y="399"/>
                    </a:cubicBezTo>
                    <a:cubicBezTo>
                      <a:pt x="3297" y="399"/>
                      <a:pt x="3276" y="407"/>
                      <a:pt x="3258" y="421"/>
                    </a:cubicBezTo>
                    <a:cubicBezTo>
                      <a:pt x="3229" y="440"/>
                      <a:pt x="3201" y="460"/>
                      <a:pt x="3170" y="480"/>
                    </a:cubicBezTo>
                    <a:cubicBezTo>
                      <a:pt x="3135" y="503"/>
                      <a:pt x="3100" y="526"/>
                      <a:pt x="3067" y="552"/>
                    </a:cubicBezTo>
                    <a:cubicBezTo>
                      <a:pt x="2996" y="603"/>
                      <a:pt x="2920" y="665"/>
                      <a:pt x="2840" y="739"/>
                    </a:cubicBezTo>
                    <a:cubicBezTo>
                      <a:pt x="2745" y="827"/>
                      <a:pt x="2668" y="910"/>
                      <a:pt x="2603" y="995"/>
                    </a:cubicBezTo>
                    <a:cubicBezTo>
                      <a:pt x="2602" y="951"/>
                      <a:pt x="2595" y="904"/>
                      <a:pt x="2585" y="859"/>
                    </a:cubicBezTo>
                    <a:cubicBezTo>
                      <a:pt x="2568" y="762"/>
                      <a:pt x="2538" y="659"/>
                      <a:pt x="2496" y="543"/>
                    </a:cubicBezTo>
                    <a:cubicBezTo>
                      <a:pt x="2462" y="447"/>
                      <a:pt x="2419" y="355"/>
                      <a:pt x="2361" y="255"/>
                    </a:cubicBezTo>
                    <a:cubicBezTo>
                      <a:pt x="2340" y="215"/>
                      <a:pt x="2316" y="176"/>
                      <a:pt x="2290" y="136"/>
                    </a:cubicBezTo>
                    <a:cubicBezTo>
                      <a:pt x="2276" y="115"/>
                      <a:pt x="2261" y="95"/>
                      <a:pt x="2245" y="73"/>
                    </a:cubicBezTo>
                    <a:cubicBezTo>
                      <a:pt x="2233" y="58"/>
                      <a:pt x="2218" y="45"/>
                      <a:pt x="2203" y="30"/>
                    </a:cubicBezTo>
                    <a:cubicBezTo>
                      <a:pt x="2180" y="9"/>
                      <a:pt x="2160" y="0"/>
                      <a:pt x="2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6"/>
              <p:cNvSpPr/>
              <p:nvPr/>
            </p:nvSpPr>
            <p:spPr>
              <a:xfrm>
                <a:off x="3999858" y="1730313"/>
                <a:ext cx="56369" cy="127669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4036" extrusionOk="0">
                    <a:moveTo>
                      <a:pt x="136" y="0"/>
                    </a:moveTo>
                    <a:cubicBezTo>
                      <a:pt x="120" y="0"/>
                      <a:pt x="103" y="4"/>
                      <a:pt x="87" y="11"/>
                    </a:cubicBezTo>
                    <a:cubicBezTo>
                      <a:pt x="34" y="36"/>
                      <a:pt x="1" y="94"/>
                      <a:pt x="9" y="152"/>
                    </a:cubicBezTo>
                    <a:cubicBezTo>
                      <a:pt x="19" y="211"/>
                      <a:pt x="24" y="271"/>
                      <a:pt x="31" y="330"/>
                    </a:cubicBezTo>
                    <a:cubicBezTo>
                      <a:pt x="38" y="402"/>
                      <a:pt x="49" y="475"/>
                      <a:pt x="59" y="546"/>
                    </a:cubicBezTo>
                    <a:cubicBezTo>
                      <a:pt x="69" y="605"/>
                      <a:pt x="78" y="667"/>
                      <a:pt x="88" y="725"/>
                    </a:cubicBezTo>
                    <a:cubicBezTo>
                      <a:pt x="94" y="761"/>
                      <a:pt x="99" y="797"/>
                      <a:pt x="107" y="833"/>
                    </a:cubicBezTo>
                    <a:cubicBezTo>
                      <a:pt x="112" y="866"/>
                      <a:pt x="121" y="894"/>
                      <a:pt x="131" y="926"/>
                    </a:cubicBezTo>
                    <a:cubicBezTo>
                      <a:pt x="137" y="941"/>
                      <a:pt x="150" y="956"/>
                      <a:pt x="164" y="966"/>
                    </a:cubicBezTo>
                    <a:cubicBezTo>
                      <a:pt x="165" y="983"/>
                      <a:pt x="174" y="999"/>
                      <a:pt x="188" y="1009"/>
                    </a:cubicBezTo>
                    <a:cubicBezTo>
                      <a:pt x="200" y="1016"/>
                      <a:pt x="210" y="1020"/>
                      <a:pt x="223" y="1020"/>
                    </a:cubicBezTo>
                    <a:cubicBezTo>
                      <a:pt x="248" y="1235"/>
                      <a:pt x="303" y="1454"/>
                      <a:pt x="351" y="1646"/>
                    </a:cubicBezTo>
                    <a:cubicBezTo>
                      <a:pt x="374" y="1739"/>
                      <a:pt x="402" y="1849"/>
                      <a:pt x="422" y="1962"/>
                    </a:cubicBezTo>
                    <a:cubicBezTo>
                      <a:pt x="443" y="2080"/>
                      <a:pt x="447" y="2199"/>
                      <a:pt x="452" y="2309"/>
                    </a:cubicBezTo>
                    <a:cubicBezTo>
                      <a:pt x="453" y="2535"/>
                      <a:pt x="444" y="2773"/>
                      <a:pt x="424" y="3038"/>
                    </a:cubicBezTo>
                    <a:lnTo>
                      <a:pt x="409" y="3237"/>
                    </a:lnTo>
                    <a:cubicBezTo>
                      <a:pt x="394" y="3404"/>
                      <a:pt x="379" y="3579"/>
                      <a:pt x="379" y="3751"/>
                    </a:cubicBezTo>
                    <a:cubicBezTo>
                      <a:pt x="323" y="3772"/>
                      <a:pt x="303" y="3822"/>
                      <a:pt x="321" y="3867"/>
                    </a:cubicBezTo>
                    <a:cubicBezTo>
                      <a:pt x="364" y="3968"/>
                      <a:pt x="416" y="4024"/>
                      <a:pt x="482" y="4034"/>
                    </a:cubicBezTo>
                    <a:lnTo>
                      <a:pt x="487" y="4034"/>
                    </a:lnTo>
                    <a:cubicBezTo>
                      <a:pt x="494" y="4035"/>
                      <a:pt x="499" y="4035"/>
                      <a:pt x="505" y="4035"/>
                    </a:cubicBezTo>
                    <a:cubicBezTo>
                      <a:pt x="531" y="4035"/>
                      <a:pt x="550" y="4029"/>
                      <a:pt x="568" y="4020"/>
                    </a:cubicBezTo>
                    <a:cubicBezTo>
                      <a:pt x="603" y="4004"/>
                      <a:pt x="631" y="3974"/>
                      <a:pt x="652" y="3947"/>
                    </a:cubicBezTo>
                    <a:cubicBezTo>
                      <a:pt x="672" y="3923"/>
                      <a:pt x="689" y="3890"/>
                      <a:pt x="707" y="3861"/>
                    </a:cubicBezTo>
                    <a:cubicBezTo>
                      <a:pt x="735" y="3808"/>
                      <a:pt x="752" y="3765"/>
                      <a:pt x="772" y="3722"/>
                    </a:cubicBezTo>
                    <a:lnTo>
                      <a:pt x="800" y="3659"/>
                    </a:lnTo>
                    <a:lnTo>
                      <a:pt x="822" y="3603"/>
                    </a:lnTo>
                    <a:cubicBezTo>
                      <a:pt x="850" y="3639"/>
                      <a:pt x="887" y="3673"/>
                      <a:pt x="937" y="3715"/>
                    </a:cubicBezTo>
                    <a:cubicBezTo>
                      <a:pt x="967" y="3739"/>
                      <a:pt x="1001" y="3759"/>
                      <a:pt x="1036" y="3779"/>
                    </a:cubicBezTo>
                    <a:cubicBezTo>
                      <a:pt x="1066" y="3797"/>
                      <a:pt x="1100" y="3815"/>
                      <a:pt x="1139" y="3827"/>
                    </a:cubicBezTo>
                    <a:cubicBezTo>
                      <a:pt x="1152" y="3832"/>
                      <a:pt x="1166" y="3837"/>
                      <a:pt x="1179" y="3837"/>
                    </a:cubicBezTo>
                    <a:cubicBezTo>
                      <a:pt x="1188" y="3837"/>
                      <a:pt x="1195" y="3837"/>
                      <a:pt x="1203" y="3834"/>
                    </a:cubicBezTo>
                    <a:cubicBezTo>
                      <a:pt x="1241" y="3830"/>
                      <a:pt x="1262" y="3808"/>
                      <a:pt x="1282" y="3788"/>
                    </a:cubicBezTo>
                    <a:cubicBezTo>
                      <a:pt x="1299" y="3768"/>
                      <a:pt x="1311" y="3745"/>
                      <a:pt x="1314" y="3719"/>
                    </a:cubicBezTo>
                    <a:cubicBezTo>
                      <a:pt x="1316" y="3696"/>
                      <a:pt x="1314" y="3675"/>
                      <a:pt x="1309" y="3653"/>
                    </a:cubicBezTo>
                    <a:lnTo>
                      <a:pt x="1305" y="3619"/>
                    </a:lnTo>
                    <a:lnTo>
                      <a:pt x="1302" y="3586"/>
                    </a:lnTo>
                    <a:cubicBezTo>
                      <a:pt x="1292" y="3516"/>
                      <a:pt x="1276" y="3443"/>
                      <a:pt x="1253" y="3346"/>
                    </a:cubicBezTo>
                    <a:cubicBezTo>
                      <a:pt x="1231" y="3251"/>
                      <a:pt x="1199" y="3158"/>
                      <a:pt x="1170" y="3065"/>
                    </a:cubicBezTo>
                    <a:lnTo>
                      <a:pt x="1117" y="2893"/>
                    </a:lnTo>
                    <a:lnTo>
                      <a:pt x="1117" y="2893"/>
                    </a:lnTo>
                    <a:cubicBezTo>
                      <a:pt x="1169" y="2906"/>
                      <a:pt x="1225" y="2910"/>
                      <a:pt x="1278" y="2915"/>
                    </a:cubicBezTo>
                    <a:cubicBezTo>
                      <a:pt x="1311" y="2916"/>
                      <a:pt x="1342" y="2917"/>
                      <a:pt x="1375" y="2917"/>
                    </a:cubicBezTo>
                    <a:cubicBezTo>
                      <a:pt x="1421" y="2917"/>
                      <a:pt x="1468" y="2916"/>
                      <a:pt x="1514" y="2913"/>
                    </a:cubicBezTo>
                    <a:cubicBezTo>
                      <a:pt x="1564" y="2907"/>
                      <a:pt x="1614" y="2895"/>
                      <a:pt x="1679" y="2872"/>
                    </a:cubicBezTo>
                    <a:cubicBezTo>
                      <a:pt x="1712" y="2860"/>
                      <a:pt x="1742" y="2829"/>
                      <a:pt x="1756" y="2793"/>
                    </a:cubicBezTo>
                    <a:cubicBezTo>
                      <a:pt x="1782" y="2731"/>
                      <a:pt x="1758" y="2680"/>
                      <a:pt x="1736" y="2645"/>
                    </a:cubicBezTo>
                    <a:cubicBezTo>
                      <a:pt x="1692" y="2575"/>
                      <a:pt x="1640" y="2506"/>
                      <a:pt x="1583" y="2439"/>
                    </a:cubicBezTo>
                    <a:cubicBezTo>
                      <a:pt x="1530" y="2376"/>
                      <a:pt x="1473" y="2317"/>
                      <a:pt x="1412" y="2260"/>
                    </a:cubicBezTo>
                    <a:lnTo>
                      <a:pt x="1369" y="2217"/>
                    </a:lnTo>
                    <a:cubicBezTo>
                      <a:pt x="1296" y="2143"/>
                      <a:pt x="1222" y="2071"/>
                      <a:pt x="1152" y="1995"/>
                    </a:cubicBezTo>
                    <a:cubicBezTo>
                      <a:pt x="1236" y="1974"/>
                      <a:pt x="1301" y="1947"/>
                      <a:pt x="1359" y="1917"/>
                    </a:cubicBezTo>
                    <a:cubicBezTo>
                      <a:pt x="1388" y="1899"/>
                      <a:pt x="1417" y="1882"/>
                      <a:pt x="1444" y="1864"/>
                    </a:cubicBezTo>
                    <a:cubicBezTo>
                      <a:pt x="1470" y="1845"/>
                      <a:pt x="1495" y="1818"/>
                      <a:pt x="1517" y="1793"/>
                    </a:cubicBezTo>
                    <a:cubicBezTo>
                      <a:pt x="1548" y="1758"/>
                      <a:pt x="1570" y="1705"/>
                      <a:pt x="1570" y="1660"/>
                    </a:cubicBezTo>
                    <a:cubicBezTo>
                      <a:pt x="1570" y="1630"/>
                      <a:pt x="1569" y="1606"/>
                      <a:pt x="1558" y="1579"/>
                    </a:cubicBezTo>
                    <a:cubicBezTo>
                      <a:pt x="1548" y="1559"/>
                      <a:pt x="1537" y="1539"/>
                      <a:pt x="1523" y="1523"/>
                    </a:cubicBezTo>
                    <a:cubicBezTo>
                      <a:pt x="1498" y="1494"/>
                      <a:pt x="1467" y="1468"/>
                      <a:pt x="1420" y="1443"/>
                    </a:cubicBezTo>
                    <a:cubicBezTo>
                      <a:pt x="1374" y="1415"/>
                      <a:pt x="1324" y="1392"/>
                      <a:pt x="1275" y="1371"/>
                    </a:cubicBezTo>
                    <a:cubicBezTo>
                      <a:pt x="1216" y="1347"/>
                      <a:pt x="1158" y="1325"/>
                      <a:pt x="1097" y="1304"/>
                    </a:cubicBezTo>
                    <a:lnTo>
                      <a:pt x="1004" y="1268"/>
                    </a:lnTo>
                    <a:cubicBezTo>
                      <a:pt x="1036" y="1213"/>
                      <a:pt x="1066" y="1155"/>
                      <a:pt x="1093" y="1098"/>
                    </a:cubicBezTo>
                    <a:cubicBezTo>
                      <a:pt x="1129" y="1024"/>
                      <a:pt x="1162" y="946"/>
                      <a:pt x="1193" y="856"/>
                    </a:cubicBezTo>
                    <a:cubicBezTo>
                      <a:pt x="1251" y="691"/>
                      <a:pt x="1272" y="545"/>
                      <a:pt x="1259" y="409"/>
                    </a:cubicBezTo>
                    <a:cubicBezTo>
                      <a:pt x="1258" y="390"/>
                      <a:pt x="1245" y="372"/>
                      <a:pt x="1229" y="357"/>
                    </a:cubicBezTo>
                    <a:cubicBezTo>
                      <a:pt x="1219" y="352"/>
                      <a:pt x="1202" y="343"/>
                      <a:pt x="1183" y="340"/>
                    </a:cubicBezTo>
                    <a:lnTo>
                      <a:pt x="1168" y="343"/>
                    </a:lnTo>
                    <a:cubicBezTo>
                      <a:pt x="1080" y="367"/>
                      <a:pt x="993" y="393"/>
                      <a:pt x="907" y="425"/>
                    </a:cubicBezTo>
                    <a:cubicBezTo>
                      <a:pt x="817" y="459"/>
                      <a:pt x="724" y="500"/>
                      <a:pt x="632" y="551"/>
                    </a:cubicBezTo>
                    <a:cubicBezTo>
                      <a:pt x="573" y="582"/>
                      <a:pt x="518" y="618"/>
                      <a:pt x="466" y="654"/>
                    </a:cubicBezTo>
                    <a:cubicBezTo>
                      <a:pt x="459" y="602"/>
                      <a:pt x="452" y="548"/>
                      <a:pt x="439" y="496"/>
                    </a:cubicBezTo>
                    <a:cubicBezTo>
                      <a:pt x="422" y="422"/>
                      <a:pt x="399" y="350"/>
                      <a:pt x="371" y="278"/>
                    </a:cubicBezTo>
                    <a:cubicBezTo>
                      <a:pt x="357" y="238"/>
                      <a:pt x="337" y="200"/>
                      <a:pt x="316" y="161"/>
                    </a:cubicBezTo>
                    <a:cubicBezTo>
                      <a:pt x="294" y="122"/>
                      <a:pt x="271" y="85"/>
                      <a:pt x="244" y="51"/>
                    </a:cubicBezTo>
                    <a:cubicBezTo>
                      <a:pt x="220" y="21"/>
                      <a:pt x="184" y="2"/>
                      <a:pt x="145" y="1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6"/>
            <p:cNvGrpSpPr/>
            <p:nvPr/>
          </p:nvGrpSpPr>
          <p:grpSpPr>
            <a:xfrm>
              <a:off x="401283" y="3008960"/>
              <a:ext cx="255401" cy="462657"/>
              <a:chOff x="4718359" y="1577085"/>
              <a:chExt cx="255401" cy="462657"/>
            </a:xfrm>
          </p:grpSpPr>
          <p:sp>
            <p:nvSpPr>
              <p:cNvPr id="1226" name="Google Shape;1226;p6"/>
              <p:cNvSpPr/>
              <p:nvPr/>
            </p:nvSpPr>
            <p:spPr>
              <a:xfrm>
                <a:off x="4734270" y="1577085"/>
                <a:ext cx="57634" cy="6740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131" extrusionOk="0">
                    <a:moveTo>
                      <a:pt x="1093" y="1"/>
                    </a:moveTo>
                    <a:cubicBezTo>
                      <a:pt x="824" y="1"/>
                      <a:pt x="507" y="77"/>
                      <a:pt x="292" y="284"/>
                    </a:cubicBezTo>
                    <a:cubicBezTo>
                      <a:pt x="206" y="293"/>
                      <a:pt x="136" y="422"/>
                      <a:pt x="100" y="499"/>
                    </a:cubicBezTo>
                    <a:cubicBezTo>
                      <a:pt x="0" y="721"/>
                      <a:pt x="16" y="976"/>
                      <a:pt x="44" y="1206"/>
                    </a:cubicBezTo>
                    <a:cubicBezTo>
                      <a:pt x="73" y="1421"/>
                      <a:pt x="123" y="1637"/>
                      <a:pt x="209" y="1921"/>
                    </a:cubicBezTo>
                    <a:cubicBezTo>
                      <a:pt x="193" y="1951"/>
                      <a:pt x="203" y="2008"/>
                      <a:pt x="246" y="2043"/>
                    </a:cubicBezTo>
                    <a:lnTo>
                      <a:pt x="256" y="2068"/>
                    </a:lnTo>
                    <a:lnTo>
                      <a:pt x="261" y="2087"/>
                    </a:lnTo>
                    <a:cubicBezTo>
                      <a:pt x="266" y="2103"/>
                      <a:pt x="279" y="2116"/>
                      <a:pt x="295" y="2124"/>
                    </a:cubicBezTo>
                    <a:cubicBezTo>
                      <a:pt x="305" y="2129"/>
                      <a:pt x="315" y="2131"/>
                      <a:pt x="326" y="2131"/>
                    </a:cubicBezTo>
                    <a:cubicBezTo>
                      <a:pt x="335" y="2131"/>
                      <a:pt x="344" y="2129"/>
                      <a:pt x="352" y="2126"/>
                    </a:cubicBezTo>
                    <a:cubicBezTo>
                      <a:pt x="355" y="2124"/>
                      <a:pt x="359" y="2121"/>
                      <a:pt x="364" y="2118"/>
                    </a:cubicBezTo>
                    <a:cubicBezTo>
                      <a:pt x="382" y="2104"/>
                      <a:pt x="390" y="2093"/>
                      <a:pt x="394" y="2078"/>
                    </a:cubicBezTo>
                    <a:cubicBezTo>
                      <a:pt x="490" y="2093"/>
                      <a:pt x="596" y="2103"/>
                      <a:pt x="703" y="2103"/>
                    </a:cubicBezTo>
                    <a:cubicBezTo>
                      <a:pt x="931" y="2103"/>
                      <a:pt x="1164" y="2058"/>
                      <a:pt x="1320" y="1918"/>
                    </a:cubicBezTo>
                    <a:cubicBezTo>
                      <a:pt x="1329" y="1934"/>
                      <a:pt x="1348" y="1944"/>
                      <a:pt x="1367" y="1944"/>
                    </a:cubicBezTo>
                    <a:cubicBezTo>
                      <a:pt x="1379" y="1944"/>
                      <a:pt x="1391" y="1940"/>
                      <a:pt x="1402" y="1932"/>
                    </a:cubicBezTo>
                    <a:cubicBezTo>
                      <a:pt x="1419" y="1921"/>
                      <a:pt x="1428" y="1899"/>
                      <a:pt x="1426" y="1878"/>
                    </a:cubicBezTo>
                    <a:lnTo>
                      <a:pt x="1415" y="1796"/>
                    </a:lnTo>
                    <a:cubicBezTo>
                      <a:pt x="1456" y="1720"/>
                      <a:pt x="1471" y="1610"/>
                      <a:pt x="1403" y="1550"/>
                    </a:cubicBezTo>
                    <a:cubicBezTo>
                      <a:pt x="1429" y="611"/>
                      <a:pt x="1821" y="320"/>
                      <a:pt x="1602" y="190"/>
                    </a:cubicBezTo>
                    <a:cubicBezTo>
                      <a:pt x="1601" y="84"/>
                      <a:pt x="1373" y="1"/>
                      <a:pt x="1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6"/>
              <p:cNvSpPr/>
              <p:nvPr/>
            </p:nvSpPr>
            <p:spPr>
              <a:xfrm>
                <a:off x="4718359" y="1625989"/>
                <a:ext cx="255401" cy="413753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080" extrusionOk="0">
                    <a:moveTo>
                      <a:pt x="4795" y="5250"/>
                    </a:moveTo>
                    <a:cubicBezTo>
                      <a:pt x="4879" y="5250"/>
                      <a:pt x="4957" y="5253"/>
                      <a:pt x="5034" y="5259"/>
                    </a:cubicBezTo>
                    <a:cubicBezTo>
                      <a:pt x="5117" y="5266"/>
                      <a:pt x="5215" y="5275"/>
                      <a:pt x="5308" y="5298"/>
                    </a:cubicBezTo>
                    <a:cubicBezTo>
                      <a:pt x="5432" y="5331"/>
                      <a:pt x="5586" y="5382"/>
                      <a:pt x="5685" y="5505"/>
                    </a:cubicBezTo>
                    <a:cubicBezTo>
                      <a:pt x="5691" y="5515"/>
                      <a:pt x="5698" y="5524"/>
                      <a:pt x="5704" y="5534"/>
                    </a:cubicBezTo>
                    <a:cubicBezTo>
                      <a:pt x="5707" y="5537"/>
                      <a:pt x="5707" y="5538"/>
                      <a:pt x="5708" y="5540"/>
                    </a:cubicBezTo>
                    <a:cubicBezTo>
                      <a:pt x="5878" y="5802"/>
                      <a:pt x="5979" y="6097"/>
                      <a:pt x="6083" y="6426"/>
                    </a:cubicBezTo>
                    <a:cubicBezTo>
                      <a:pt x="6179" y="6727"/>
                      <a:pt x="6259" y="6956"/>
                      <a:pt x="6344" y="7169"/>
                    </a:cubicBezTo>
                    <a:cubicBezTo>
                      <a:pt x="6411" y="7341"/>
                      <a:pt x="6483" y="7513"/>
                      <a:pt x="6553" y="7685"/>
                    </a:cubicBezTo>
                    <a:lnTo>
                      <a:pt x="6637" y="7886"/>
                    </a:lnTo>
                    <a:cubicBezTo>
                      <a:pt x="6821" y="8332"/>
                      <a:pt x="7028" y="8837"/>
                      <a:pt x="7153" y="9360"/>
                    </a:cubicBezTo>
                    <a:cubicBezTo>
                      <a:pt x="7177" y="9463"/>
                      <a:pt x="7210" y="9603"/>
                      <a:pt x="7229" y="9744"/>
                    </a:cubicBezTo>
                    <a:cubicBezTo>
                      <a:pt x="7247" y="9864"/>
                      <a:pt x="7263" y="9980"/>
                      <a:pt x="7260" y="10099"/>
                    </a:cubicBezTo>
                    <a:cubicBezTo>
                      <a:pt x="7254" y="10315"/>
                      <a:pt x="7177" y="10512"/>
                      <a:pt x="7045" y="10637"/>
                    </a:cubicBezTo>
                    <a:cubicBezTo>
                      <a:pt x="7011" y="10670"/>
                      <a:pt x="6977" y="10700"/>
                      <a:pt x="6926" y="10737"/>
                    </a:cubicBezTo>
                    <a:cubicBezTo>
                      <a:pt x="6926" y="10737"/>
                      <a:pt x="6925" y="10739"/>
                      <a:pt x="6924" y="10739"/>
                    </a:cubicBezTo>
                    <a:cubicBezTo>
                      <a:pt x="6885" y="10764"/>
                      <a:pt x="6848" y="10787"/>
                      <a:pt x="6811" y="10809"/>
                    </a:cubicBezTo>
                    <a:cubicBezTo>
                      <a:pt x="6725" y="10853"/>
                      <a:pt x="6637" y="10895"/>
                      <a:pt x="6540" y="10931"/>
                    </a:cubicBezTo>
                    <a:cubicBezTo>
                      <a:pt x="6481" y="10953"/>
                      <a:pt x="6422" y="10975"/>
                      <a:pt x="6362" y="10999"/>
                    </a:cubicBezTo>
                    <a:cubicBezTo>
                      <a:pt x="6226" y="11049"/>
                      <a:pt x="6086" y="11101"/>
                      <a:pt x="5954" y="11168"/>
                    </a:cubicBezTo>
                    <a:cubicBezTo>
                      <a:pt x="5797" y="11254"/>
                      <a:pt x="5629" y="11343"/>
                      <a:pt x="5456" y="11417"/>
                    </a:cubicBezTo>
                    <a:cubicBezTo>
                      <a:pt x="5287" y="11490"/>
                      <a:pt x="5108" y="11561"/>
                      <a:pt x="4908" y="11632"/>
                    </a:cubicBezTo>
                    <a:cubicBezTo>
                      <a:pt x="4585" y="11747"/>
                      <a:pt x="4255" y="11851"/>
                      <a:pt x="3934" y="11949"/>
                    </a:cubicBezTo>
                    <a:lnTo>
                      <a:pt x="3789" y="11994"/>
                    </a:lnTo>
                    <a:cubicBezTo>
                      <a:pt x="3710" y="12017"/>
                      <a:pt x="3632" y="12042"/>
                      <a:pt x="3553" y="12069"/>
                    </a:cubicBezTo>
                    <a:lnTo>
                      <a:pt x="3527" y="12078"/>
                    </a:lnTo>
                    <a:cubicBezTo>
                      <a:pt x="3483" y="12092"/>
                      <a:pt x="3438" y="12106"/>
                      <a:pt x="3391" y="12119"/>
                    </a:cubicBezTo>
                    <a:cubicBezTo>
                      <a:pt x="3308" y="12141"/>
                      <a:pt x="3212" y="12166"/>
                      <a:pt x="3119" y="12171"/>
                    </a:cubicBezTo>
                    <a:cubicBezTo>
                      <a:pt x="3102" y="12172"/>
                      <a:pt x="3086" y="12172"/>
                      <a:pt x="3070" y="12172"/>
                    </a:cubicBezTo>
                    <a:cubicBezTo>
                      <a:pt x="2997" y="12172"/>
                      <a:pt x="2933" y="12162"/>
                      <a:pt x="2873" y="12141"/>
                    </a:cubicBezTo>
                    <a:cubicBezTo>
                      <a:pt x="2810" y="12119"/>
                      <a:pt x="2751" y="12083"/>
                      <a:pt x="2707" y="12039"/>
                    </a:cubicBezTo>
                    <a:cubicBezTo>
                      <a:pt x="2578" y="11913"/>
                      <a:pt x="2501" y="11744"/>
                      <a:pt x="2439" y="11595"/>
                    </a:cubicBezTo>
                    <a:cubicBezTo>
                      <a:pt x="2314" y="11293"/>
                      <a:pt x="2206" y="11015"/>
                      <a:pt x="2105" y="10746"/>
                    </a:cubicBezTo>
                    <a:cubicBezTo>
                      <a:pt x="1723" y="9732"/>
                      <a:pt x="1399" y="8675"/>
                      <a:pt x="1089" y="7653"/>
                    </a:cubicBezTo>
                    <a:lnTo>
                      <a:pt x="964" y="7249"/>
                    </a:lnTo>
                    <a:cubicBezTo>
                      <a:pt x="960" y="7231"/>
                      <a:pt x="963" y="7213"/>
                      <a:pt x="977" y="7195"/>
                    </a:cubicBezTo>
                    <a:cubicBezTo>
                      <a:pt x="978" y="7173"/>
                      <a:pt x="981" y="7155"/>
                      <a:pt x="986" y="7135"/>
                    </a:cubicBezTo>
                    <a:cubicBezTo>
                      <a:pt x="1006" y="7056"/>
                      <a:pt x="1043" y="6980"/>
                      <a:pt x="1113" y="6886"/>
                    </a:cubicBezTo>
                    <a:cubicBezTo>
                      <a:pt x="1119" y="6881"/>
                      <a:pt x="1128" y="6878"/>
                      <a:pt x="1136" y="6878"/>
                    </a:cubicBezTo>
                    <a:cubicBezTo>
                      <a:pt x="1138" y="6878"/>
                      <a:pt x="1140" y="6878"/>
                      <a:pt x="1142" y="6878"/>
                    </a:cubicBezTo>
                    <a:cubicBezTo>
                      <a:pt x="1179" y="6820"/>
                      <a:pt x="1226" y="6765"/>
                      <a:pt x="1282" y="6718"/>
                    </a:cubicBezTo>
                    <a:lnTo>
                      <a:pt x="1319" y="6685"/>
                    </a:lnTo>
                    <a:cubicBezTo>
                      <a:pt x="1404" y="6603"/>
                      <a:pt x="1491" y="6526"/>
                      <a:pt x="1587" y="6455"/>
                    </a:cubicBezTo>
                    <a:cubicBezTo>
                      <a:pt x="1630" y="6424"/>
                      <a:pt x="1673" y="6393"/>
                      <a:pt x="1716" y="6364"/>
                    </a:cubicBezTo>
                    <a:cubicBezTo>
                      <a:pt x="1766" y="6333"/>
                      <a:pt x="1819" y="6300"/>
                      <a:pt x="1872" y="6270"/>
                    </a:cubicBezTo>
                    <a:cubicBezTo>
                      <a:pt x="1952" y="6214"/>
                      <a:pt x="2029" y="6164"/>
                      <a:pt x="2108" y="6117"/>
                    </a:cubicBezTo>
                    <a:cubicBezTo>
                      <a:pt x="2501" y="5878"/>
                      <a:pt x="2904" y="5684"/>
                      <a:pt x="3310" y="5540"/>
                    </a:cubicBezTo>
                    <a:cubicBezTo>
                      <a:pt x="3542" y="5455"/>
                      <a:pt x="3775" y="5389"/>
                      <a:pt x="4003" y="5341"/>
                    </a:cubicBezTo>
                    <a:cubicBezTo>
                      <a:pt x="4255" y="5288"/>
                      <a:pt x="4477" y="5258"/>
                      <a:pt x="4680" y="5252"/>
                    </a:cubicBezTo>
                    <a:cubicBezTo>
                      <a:pt x="4719" y="5250"/>
                      <a:pt x="4758" y="5250"/>
                      <a:pt x="4795" y="5250"/>
                    </a:cubicBezTo>
                    <a:close/>
                    <a:moveTo>
                      <a:pt x="2507" y="1"/>
                    </a:moveTo>
                    <a:cubicBezTo>
                      <a:pt x="2505" y="1"/>
                      <a:pt x="2503" y="1"/>
                      <a:pt x="2501" y="1"/>
                    </a:cubicBezTo>
                    <a:cubicBezTo>
                      <a:pt x="2410" y="11"/>
                      <a:pt x="2322" y="28"/>
                      <a:pt x="2236" y="47"/>
                    </a:cubicBezTo>
                    <a:lnTo>
                      <a:pt x="2214" y="51"/>
                    </a:lnTo>
                    <a:lnTo>
                      <a:pt x="2190" y="57"/>
                    </a:lnTo>
                    <a:cubicBezTo>
                      <a:pt x="2088" y="78"/>
                      <a:pt x="1985" y="101"/>
                      <a:pt x="1882" y="127"/>
                    </a:cubicBezTo>
                    <a:cubicBezTo>
                      <a:pt x="1674" y="173"/>
                      <a:pt x="1467" y="226"/>
                      <a:pt x="1262" y="279"/>
                    </a:cubicBezTo>
                    <a:cubicBezTo>
                      <a:pt x="804" y="398"/>
                      <a:pt x="407" y="521"/>
                      <a:pt x="53" y="658"/>
                    </a:cubicBezTo>
                    <a:cubicBezTo>
                      <a:pt x="46" y="660"/>
                      <a:pt x="39" y="664"/>
                      <a:pt x="33" y="667"/>
                    </a:cubicBezTo>
                    <a:cubicBezTo>
                      <a:pt x="12" y="683"/>
                      <a:pt x="0" y="718"/>
                      <a:pt x="12" y="751"/>
                    </a:cubicBezTo>
                    <a:cubicBezTo>
                      <a:pt x="5" y="850"/>
                      <a:pt x="8" y="933"/>
                      <a:pt x="18" y="1012"/>
                    </a:cubicBezTo>
                    <a:cubicBezTo>
                      <a:pt x="23" y="1058"/>
                      <a:pt x="36" y="1105"/>
                      <a:pt x="51" y="1149"/>
                    </a:cubicBezTo>
                    <a:cubicBezTo>
                      <a:pt x="79" y="1356"/>
                      <a:pt x="275" y="1460"/>
                      <a:pt x="627" y="1460"/>
                    </a:cubicBezTo>
                    <a:cubicBezTo>
                      <a:pt x="680" y="1460"/>
                      <a:pt x="737" y="1458"/>
                      <a:pt x="797" y="1453"/>
                    </a:cubicBezTo>
                    <a:cubicBezTo>
                      <a:pt x="834" y="1817"/>
                      <a:pt x="875" y="2123"/>
                      <a:pt x="925" y="2414"/>
                    </a:cubicBezTo>
                    <a:cubicBezTo>
                      <a:pt x="991" y="2800"/>
                      <a:pt x="1079" y="3174"/>
                      <a:pt x="1163" y="3516"/>
                    </a:cubicBezTo>
                    <a:cubicBezTo>
                      <a:pt x="1210" y="3702"/>
                      <a:pt x="1262" y="3886"/>
                      <a:pt x="1314" y="4070"/>
                    </a:cubicBezTo>
                    <a:cubicBezTo>
                      <a:pt x="1368" y="4258"/>
                      <a:pt x="1427" y="4440"/>
                      <a:pt x="1485" y="4613"/>
                    </a:cubicBezTo>
                    <a:cubicBezTo>
                      <a:pt x="1550" y="4799"/>
                      <a:pt x="1616" y="4975"/>
                      <a:pt x="1683" y="5134"/>
                    </a:cubicBezTo>
                    <a:cubicBezTo>
                      <a:pt x="1734" y="5262"/>
                      <a:pt x="1785" y="5373"/>
                      <a:pt x="1836" y="5475"/>
                    </a:cubicBezTo>
                    <a:cubicBezTo>
                      <a:pt x="1623" y="5508"/>
                      <a:pt x="1442" y="5550"/>
                      <a:pt x="1282" y="5605"/>
                    </a:cubicBezTo>
                    <a:cubicBezTo>
                      <a:pt x="1113" y="5661"/>
                      <a:pt x="964" y="5734"/>
                      <a:pt x="842" y="5825"/>
                    </a:cubicBezTo>
                    <a:cubicBezTo>
                      <a:pt x="807" y="5850"/>
                      <a:pt x="771" y="5879"/>
                      <a:pt x="739" y="5912"/>
                    </a:cubicBezTo>
                    <a:cubicBezTo>
                      <a:pt x="668" y="5981"/>
                      <a:pt x="606" y="6055"/>
                      <a:pt x="559" y="6135"/>
                    </a:cubicBezTo>
                    <a:cubicBezTo>
                      <a:pt x="505" y="6227"/>
                      <a:pt x="463" y="6329"/>
                      <a:pt x="437" y="6447"/>
                    </a:cubicBezTo>
                    <a:cubicBezTo>
                      <a:pt x="409" y="6565"/>
                      <a:pt x="406" y="6687"/>
                      <a:pt x="409" y="6790"/>
                    </a:cubicBezTo>
                    <a:cubicBezTo>
                      <a:pt x="410" y="6887"/>
                      <a:pt x="420" y="6999"/>
                      <a:pt x="444" y="7136"/>
                    </a:cubicBezTo>
                    <a:cubicBezTo>
                      <a:pt x="486" y="7395"/>
                      <a:pt x="566" y="7646"/>
                      <a:pt x="626" y="7835"/>
                    </a:cubicBezTo>
                    <a:cubicBezTo>
                      <a:pt x="682" y="8001"/>
                      <a:pt x="741" y="8166"/>
                      <a:pt x="799" y="8329"/>
                    </a:cubicBezTo>
                    <a:lnTo>
                      <a:pt x="871" y="8525"/>
                    </a:lnTo>
                    <a:cubicBezTo>
                      <a:pt x="910" y="8630"/>
                      <a:pt x="946" y="8731"/>
                      <a:pt x="978" y="8834"/>
                    </a:cubicBezTo>
                    <a:cubicBezTo>
                      <a:pt x="1007" y="8923"/>
                      <a:pt x="1034" y="9010"/>
                      <a:pt x="1062" y="9098"/>
                    </a:cubicBezTo>
                    <a:lnTo>
                      <a:pt x="1106" y="9244"/>
                    </a:lnTo>
                    <a:cubicBezTo>
                      <a:pt x="1198" y="9533"/>
                      <a:pt x="1292" y="9821"/>
                      <a:pt x="1391" y="10109"/>
                    </a:cubicBezTo>
                    <a:cubicBezTo>
                      <a:pt x="1573" y="10637"/>
                      <a:pt x="1753" y="11115"/>
                      <a:pt x="1945" y="11569"/>
                    </a:cubicBezTo>
                    <a:cubicBezTo>
                      <a:pt x="2028" y="11767"/>
                      <a:pt x="2123" y="11964"/>
                      <a:pt x="2204" y="12142"/>
                    </a:cubicBezTo>
                    <a:lnTo>
                      <a:pt x="2253" y="12244"/>
                    </a:lnTo>
                    <a:cubicBezTo>
                      <a:pt x="2312" y="12371"/>
                      <a:pt x="2365" y="12484"/>
                      <a:pt x="2412" y="12594"/>
                    </a:cubicBezTo>
                    <a:cubicBezTo>
                      <a:pt x="2440" y="12662"/>
                      <a:pt x="2468" y="12728"/>
                      <a:pt x="2495" y="12793"/>
                    </a:cubicBezTo>
                    <a:lnTo>
                      <a:pt x="2515" y="12841"/>
                    </a:lnTo>
                    <a:lnTo>
                      <a:pt x="2559" y="12951"/>
                    </a:lnTo>
                    <a:cubicBezTo>
                      <a:pt x="2583" y="13010"/>
                      <a:pt x="2638" y="13046"/>
                      <a:pt x="2696" y="13046"/>
                    </a:cubicBezTo>
                    <a:cubicBezTo>
                      <a:pt x="2712" y="13046"/>
                      <a:pt x="2729" y="13043"/>
                      <a:pt x="2745" y="13037"/>
                    </a:cubicBezTo>
                    <a:cubicBezTo>
                      <a:pt x="2852" y="13067"/>
                      <a:pt x="2961" y="13080"/>
                      <a:pt x="3069" y="13080"/>
                    </a:cubicBezTo>
                    <a:cubicBezTo>
                      <a:pt x="3260" y="13080"/>
                      <a:pt x="3447" y="13042"/>
                      <a:pt x="3615" y="13000"/>
                    </a:cubicBezTo>
                    <a:cubicBezTo>
                      <a:pt x="3957" y="12915"/>
                      <a:pt x="4286" y="12779"/>
                      <a:pt x="4607" y="12647"/>
                    </a:cubicBezTo>
                    <a:lnTo>
                      <a:pt x="4714" y="12602"/>
                    </a:lnTo>
                    <a:lnTo>
                      <a:pt x="4746" y="12590"/>
                    </a:lnTo>
                    <a:cubicBezTo>
                      <a:pt x="4900" y="12527"/>
                      <a:pt x="5046" y="12466"/>
                      <a:pt x="5195" y="12413"/>
                    </a:cubicBezTo>
                    <a:cubicBezTo>
                      <a:pt x="5357" y="12355"/>
                      <a:pt x="5530" y="12312"/>
                      <a:pt x="5669" y="12278"/>
                    </a:cubicBezTo>
                    <a:lnTo>
                      <a:pt x="5810" y="12242"/>
                    </a:lnTo>
                    <a:cubicBezTo>
                      <a:pt x="6325" y="12110"/>
                      <a:pt x="6871" y="11956"/>
                      <a:pt x="7388" y="11732"/>
                    </a:cubicBezTo>
                    <a:cubicBezTo>
                      <a:pt x="7486" y="11691"/>
                      <a:pt x="7594" y="11639"/>
                      <a:pt x="7738" y="11563"/>
                    </a:cubicBezTo>
                    <a:lnTo>
                      <a:pt x="7758" y="11552"/>
                    </a:lnTo>
                    <a:cubicBezTo>
                      <a:pt x="7773" y="11546"/>
                      <a:pt x="7793" y="11538"/>
                      <a:pt x="7814" y="11528"/>
                    </a:cubicBezTo>
                    <a:lnTo>
                      <a:pt x="7836" y="11519"/>
                    </a:lnTo>
                    <a:cubicBezTo>
                      <a:pt x="7884" y="11498"/>
                      <a:pt x="7936" y="11475"/>
                      <a:pt x="7979" y="11442"/>
                    </a:cubicBezTo>
                    <a:cubicBezTo>
                      <a:pt x="8033" y="11403"/>
                      <a:pt x="8056" y="11337"/>
                      <a:pt x="8040" y="11276"/>
                    </a:cubicBezTo>
                    <a:cubicBezTo>
                      <a:pt x="8063" y="11247"/>
                      <a:pt x="8073" y="11211"/>
                      <a:pt x="8072" y="11168"/>
                    </a:cubicBezTo>
                    <a:cubicBezTo>
                      <a:pt x="8068" y="11027"/>
                      <a:pt x="8045" y="10886"/>
                      <a:pt x="8025" y="10779"/>
                    </a:cubicBezTo>
                    <a:cubicBezTo>
                      <a:pt x="8002" y="10653"/>
                      <a:pt x="7973" y="10518"/>
                      <a:pt x="7927" y="10344"/>
                    </a:cubicBezTo>
                    <a:cubicBezTo>
                      <a:pt x="7893" y="10213"/>
                      <a:pt x="7857" y="10084"/>
                      <a:pt x="7821" y="9955"/>
                    </a:cubicBezTo>
                    <a:lnTo>
                      <a:pt x="7803" y="9892"/>
                    </a:lnTo>
                    <a:cubicBezTo>
                      <a:pt x="7770" y="9774"/>
                      <a:pt x="7737" y="9655"/>
                      <a:pt x="7707" y="9535"/>
                    </a:cubicBezTo>
                    <a:cubicBezTo>
                      <a:pt x="7672" y="9407"/>
                      <a:pt x="7644" y="9278"/>
                      <a:pt x="7614" y="9148"/>
                    </a:cubicBezTo>
                    <a:lnTo>
                      <a:pt x="7595" y="9071"/>
                    </a:lnTo>
                    <a:lnTo>
                      <a:pt x="7558" y="8907"/>
                    </a:lnTo>
                    <a:lnTo>
                      <a:pt x="7536" y="8814"/>
                    </a:lnTo>
                    <a:cubicBezTo>
                      <a:pt x="7376" y="8137"/>
                      <a:pt x="7226" y="7589"/>
                      <a:pt x="7063" y="7095"/>
                    </a:cubicBezTo>
                    <a:cubicBezTo>
                      <a:pt x="6951" y="6757"/>
                      <a:pt x="6841" y="6462"/>
                      <a:pt x="6725" y="6193"/>
                    </a:cubicBezTo>
                    <a:cubicBezTo>
                      <a:pt x="6590" y="5882"/>
                      <a:pt x="6450" y="5611"/>
                      <a:pt x="6296" y="5369"/>
                    </a:cubicBezTo>
                    <a:cubicBezTo>
                      <a:pt x="6138" y="5119"/>
                      <a:pt x="5963" y="4908"/>
                      <a:pt x="5777" y="4743"/>
                    </a:cubicBezTo>
                    <a:cubicBezTo>
                      <a:pt x="5688" y="4665"/>
                      <a:pt x="5591" y="4595"/>
                      <a:pt x="5479" y="4529"/>
                    </a:cubicBezTo>
                    <a:cubicBezTo>
                      <a:pt x="5381" y="4474"/>
                      <a:pt x="5278" y="4431"/>
                      <a:pt x="5158" y="4397"/>
                    </a:cubicBezTo>
                    <a:cubicBezTo>
                      <a:pt x="5064" y="4370"/>
                      <a:pt x="4965" y="4357"/>
                      <a:pt x="4863" y="4357"/>
                    </a:cubicBezTo>
                    <a:cubicBezTo>
                      <a:pt x="4744" y="4357"/>
                      <a:pt x="4620" y="4375"/>
                      <a:pt x="4492" y="4410"/>
                    </a:cubicBezTo>
                    <a:cubicBezTo>
                      <a:pt x="4381" y="4440"/>
                      <a:pt x="4266" y="4487"/>
                      <a:pt x="4133" y="4557"/>
                    </a:cubicBezTo>
                    <a:cubicBezTo>
                      <a:pt x="4036" y="4609"/>
                      <a:pt x="3935" y="4673"/>
                      <a:pt x="3828" y="4752"/>
                    </a:cubicBezTo>
                    <a:cubicBezTo>
                      <a:pt x="3811" y="4765"/>
                      <a:pt x="3794" y="4776"/>
                      <a:pt x="3776" y="4791"/>
                    </a:cubicBezTo>
                    <a:lnTo>
                      <a:pt x="3756" y="4695"/>
                    </a:lnTo>
                    <a:lnTo>
                      <a:pt x="3749" y="4668"/>
                    </a:lnTo>
                    <a:cubicBezTo>
                      <a:pt x="3726" y="4580"/>
                      <a:pt x="3698" y="4494"/>
                      <a:pt x="3668" y="4408"/>
                    </a:cubicBezTo>
                    <a:cubicBezTo>
                      <a:pt x="3603" y="4228"/>
                      <a:pt x="3527" y="4052"/>
                      <a:pt x="3477" y="3936"/>
                    </a:cubicBezTo>
                    <a:cubicBezTo>
                      <a:pt x="3381" y="3710"/>
                      <a:pt x="3277" y="3486"/>
                      <a:pt x="3175" y="3264"/>
                    </a:cubicBezTo>
                    <a:lnTo>
                      <a:pt x="3042" y="2975"/>
                    </a:lnTo>
                    <a:cubicBezTo>
                      <a:pt x="2906" y="2677"/>
                      <a:pt x="2765" y="2361"/>
                      <a:pt x="2639" y="2037"/>
                    </a:cubicBezTo>
                    <a:cubicBezTo>
                      <a:pt x="2516" y="1716"/>
                      <a:pt x="2416" y="1396"/>
                      <a:pt x="2343" y="1086"/>
                    </a:cubicBezTo>
                    <a:lnTo>
                      <a:pt x="2407" y="1068"/>
                    </a:lnTo>
                    <a:cubicBezTo>
                      <a:pt x="2473" y="1046"/>
                      <a:pt x="2523" y="1029"/>
                      <a:pt x="2574" y="1011"/>
                    </a:cubicBezTo>
                    <a:lnTo>
                      <a:pt x="2684" y="972"/>
                    </a:lnTo>
                    <a:cubicBezTo>
                      <a:pt x="2698" y="968"/>
                      <a:pt x="2711" y="960"/>
                      <a:pt x="2722" y="953"/>
                    </a:cubicBezTo>
                    <a:cubicBezTo>
                      <a:pt x="2760" y="928"/>
                      <a:pt x="2781" y="882"/>
                      <a:pt x="2783" y="836"/>
                    </a:cubicBezTo>
                    <a:cubicBezTo>
                      <a:pt x="2897" y="550"/>
                      <a:pt x="2731" y="266"/>
                      <a:pt x="2622" y="121"/>
                    </a:cubicBezTo>
                    <a:cubicBezTo>
                      <a:pt x="2619" y="80"/>
                      <a:pt x="2608" y="51"/>
                      <a:pt x="2582" y="28"/>
                    </a:cubicBezTo>
                    <a:cubicBezTo>
                      <a:pt x="2560" y="10"/>
                      <a:pt x="2533" y="1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6"/>
              <p:cNvSpPr/>
              <p:nvPr/>
            </p:nvSpPr>
            <p:spPr>
              <a:xfrm>
                <a:off x="4748789" y="1801518"/>
                <a:ext cx="199285" cy="20947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622" extrusionOk="0">
                    <a:moveTo>
                      <a:pt x="4753" y="1"/>
                    </a:moveTo>
                    <a:lnTo>
                      <a:pt x="4753" y="1"/>
                    </a:lnTo>
                    <a:cubicBezTo>
                      <a:pt x="4800" y="87"/>
                      <a:pt x="4819" y="191"/>
                      <a:pt x="4799" y="293"/>
                    </a:cubicBezTo>
                    <a:cubicBezTo>
                      <a:pt x="4777" y="404"/>
                      <a:pt x="4726" y="515"/>
                      <a:pt x="4639" y="642"/>
                    </a:cubicBezTo>
                    <a:cubicBezTo>
                      <a:pt x="4564" y="748"/>
                      <a:pt x="4475" y="853"/>
                      <a:pt x="4361" y="963"/>
                    </a:cubicBezTo>
                    <a:cubicBezTo>
                      <a:pt x="4248" y="1070"/>
                      <a:pt x="4133" y="1170"/>
                      <a:pt x="4017" y="1261"/>
                    </a:cubicBezTo>
                    <a:cubicBezTo>
                      <a:pt x="3990" y="1281"/>
                      <a:pt x="3961" y="1302"/>
                      <a:pt x="3934" y="1322"/>
                    </a:cubicBezTo>
                    <a:cubicBezTo>
                      <a:pt x="3865" y="1374"/>
                      <a:pt x="3794" y="1422"/>
                      <a:pt x="3719" y="1468"/>
                    </a:cubicBezTo>
                    <a:cubicBezTo>
                      <a:pt x="3547" y="1573"/>
                      <a:pt x="3361" y="1666"/>
                      <a:pt x="3151" y="1753"/>
                    </a:cubicBezTo>
                    <a:cubicBezTo>
                      <a:pt x="2688" y="1947"/>
                      <a:pt x="2187" y="2081"/>
                      <a:pt x="1662" y="2151"/>
                    </a:cubicBezTo>
                    <a:cubicBezTo>
                      <a:pt x="1435" y="2181"/>
                      <a:pt x="1229" y="2196"/>
                      <a:pt x="1033" y="2196"/>
                    </a:cubicBezTo>
                    <a:cubicBezTo>
                      <a:pt x="993" y="2196"/>
                      <a:pt x="954" y="2195"/>
                      <a:pt x="916" y="2194"/>
                    </a:cubicBezTo>
                    <a:cubicBezTo>
                      <a:pt x="823" y="2190"/>
                      <a:pt x="725" y="2187"/>
                      <a:pt x="632" y="2167"/>
                    </a:cubicBezTo>
                    <a:cubicBezTo>
                      <a:pt x="539" y="2147"/>
                      <a:pt x="459" y="2124"/>
                      <a:pt x="389" y="2095"/>
                    </a:cubicBezTo>
                    <a:cubicBezTo>
                      <a:pt x="204" y="2020"/>
                      <a:pt x="92" y="1924"/>
                      <a:pt x="45" y="1803"/>
                    </a:cubicBezTo>
                    <a:cubicBezTo>
                      <a:pt x="24" y="1752"/>
                      <a:pt x="16" y="1696"/>
                      <a:pt x="21" y="1644"/>
                    </a:cubicBezTo>
                    <a:lnTo>
                      <a:pt x="21" y="1644"/>
                    </a:lnTo>
                    <a:cubicBezTo>
                      <a:pt x="5" y="1663"/>
                      <a:pt x="1" y="1680"/>
                      <a:pt x="6" y="1699"/>
                    </a:cubicBezTo>
                    <a:lnTo>
                      <a:pt x="130" y="2103"/>
                    </a:lnTo>
                    <a:cubicBezTo>
                      <a:pt x="440" y="3125"/>
                      <a:pt x="762" y="4179"/>
                      <a:pt x="1145" y="5195"/>
                    </a:cubicBezTo>
                    <a:cubicBezTo>
                      <a:pt x="1245" y="5465"/>
                      <a:pt x="1355" y="5741"/>
                      <a:pt x="1478" y="6045"/>
                    </a:cubicBezTo>
                    <a:cubicBezTo>
                      <a:pt x="1540" y="6192"/>
                      <a:pt x="1617" y="6361"/>
                      <a:pt x="1746" y="6488"/>
                    </a:cubicBezTo>
                    <a:cubicBezTo>
                      <a:pt x="1791" y="6531"/>
                      <a:pt x="1849" y="6567"/>
                      <a:pt x="1912" y="6590"/>
                    </a:cubicBezTo>
                    <a:cubicBezTo>
                      <a:pt x="1973" y="6610"/>
                      <a:pt x="2038" y="6622"/>
                      <a:pt x="2112" y="6622"/>
                    </a:cubicBezTo>
                    <a:cubicBezTo>
                      <a:pt x="2127" y="6622"/>
                      <a:pt x="2143" y="6621"/>
                      <a:pt x="2159" y="6620"/>
                    </a:cubicBezTo>
                    <a:cubicBezTo>
                      <a:pt x="2252" y="6614"/>
                      <a:pt x="2349" y="6592"/>
                      <a:pt x="2433" y="6569"/>
                    </a:cubicBezTo>
                    <a:cubicBezTo>
                      <a:pt x="2479" y="6556"/>
                      <a:pt x="2525" y="6541"/>
                      <a:pt x="2570" y="6527"/>
                    </a:cubicBezTo>
                    <a:lnTo>
                      <a:pt x="2594" y="6518"/>
                    </a:lnTo>
                    <a:lnTo>
                      <a:pt x="2830" y="6443"/>
                    </a:lnTo>
                    <a:lnTo>
                      <a:pt x="2973" y="6398"/>
                    </a:lnTo>
                    <a:cubicBezTo>
                      <a:pt x="3294" y="6298"/>
                      <a:pt x="3625" y="6195"/>
                      <a:pt x="3947" y="6080"/>
                    </a:cubicBezTo>
                    <a:cubicBezTo>
                      <a:pt x="4147" y="6010"/>
                      <a:pt x="4326" y="5939"/>
                      <a:pt x="4495" y="5866"/>
                    </a:cubicBezTo>
                    <a:cubicBezTo>
                      <a:pt x="4667" y="5791"/>
                      <a:pt x="4835" y="5702"/>
                      <a:pt x="4992" y="5618"/>
                    </a:cubicBezTo>
                    <a:cubicBezTo>
                      <a:pt x="5123" y="5548"/>
                      <a:pt x="5264" y="5498"/>
                      <a:pt x="5400" y="5447"/>
                    </a:cubicBezTo>
                    <a:cubicBezTo>
                      <a:pt x="5459" y="5426"/>
                      <a:pt x="5521" y="5404"/>
                      <a:pt x="5578" y="5380"/>
                    </a:cubicBezTo>
                    <a:cubicBezTo>
                      <a:pt x="5674" y="5341"/>
                      <a:pt x="5763" y="5303"/>
                      <a:pt x="5846" y="5258"/>
                    </a:cubicBezTo>
                    <a:cubicBezTo>
                      <a:pt x="5886" y="5237"/>
                      <a:pt x="5923" y="5213"/>
                      <a:pt x="5960" y="5188"/>
                    </a:cubicBezTo>
                    <a:cubicBezTo>
                      <a:pt x="5963" y="5188"/>
                      <a:pt x="5963" y="5187"/>
                      <a:pt x="5964" y="5187"/>
                    </a:cubicBezTo>
                    <a:cubicBezTo>
                      <a:pt x="6015" y="5148"/>
                      <a:pt x="6049" y="5118"/>
                      <a:pt x="6082" y="5087"/>
                    </a:cubicBezTo>
                    <a:cubicBezTo>
                      <a:pt x="6215" y="4961"/>
                      <a:pt x="6292" y="4764"/>
                      <a:pt x="6297" y="4547"/>
                    </a:cubicBezTo>
                    <a:cubicBezTo>
                      <a:pt x="6300" y="4431"/>
                      <a:pt x="6285" y="4313"/>
                      <a:pt x="6267" y="4193"/>
                    </a:cubicBezTo>
                    <a:cubicBezTo>
                      <a:pt x="6245" y="4051"/>
                      <a:pt x="6215" y="3912"/>
                      <a:pt x="6189" y="3808"/>
                    </a:cubicBezTo>
                    <a:cubicBezTo>
                      <a:pt x="6066" y="3285"/>
                      <a:pt x="5859" y="2781"/>
                      <a:pt x="5674" y="2335"/>
                    </a:cubicBezTo>
                    <a:lnTo>
                      <a:pt x="5591" y="2133"/>
                    </a:lnTo>
                    <a:cubicBezTo>
                      <a:pt x="5519" y="1961"/>
                      <a:pt x="5449" y="1789"/>
                      <a:pt x="5380" y="1617"/>
                    </a:cubicBezTo>
                    <a:cubicBezTo>
                      <a:pt x="5297" y="1404"/>
                      <a:pt x="5216" y="1175"/>
                      <a:pt x="5121" y="874"/>
                    </a:cubicBezTo>
                    <a:cubicBezTo>
                      <a:pt x="5018" y="550"/>
                      <a:pt x="4918" y="261"/>
                      <a:pt x="4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6"/>
              <p:cNvSpPr/>
              <p:nvPr/>
            </p:nvSpPr>
            <p:spPr>
              <a:xfrm>
                <a:off x="4749074" y="1791996"/>
                <a:ext cx="152247" cy="789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497" extrusionOk="0">
                    <a:moveTo>
                      <a:pt x="3838" y="0"/>
                    </a:moveTo>
                    <a:cubicBezTo>
                      <a:pt x="3796" y="0"/>
                      <a:pt x="3753" y="1"/>
                      <a:pt x="3709" y="2"/>
                    </a:cubicBezTo>
                    <a:cubicBezTo>
                      <a:pt x="3506" y="7"/>
                      <a:pt x="3282" y="38"/>
                      <a:pt x="3029" y="91"/>
                    </a:cubicBezTo>
                    <a:cubicBezTo>
                      <a:pt x="2802" y="140"/>
                      <a:pt x="2569" y="207"/>
                      <a:pt x="2337" y="290"/>
                    </a:cubicBezTo>
                    <a:cubicBezTo>
                      <a:pt x="1932" y="435"/>
                      <a:pt x="1528" y="628"/>
                      <a:pt x="1137" y="866"/>
                    </a:cubicBezTo>
                    <a:cubicBezTo>
                      <a:pt x="1007" y="949"/>
                      <a:pt x="877" y="1036"/>
                      <a:pt x="741" y="1138"/>
                    </a:cubicBezTo>
                    <a:cubicBezTo>
                      <a:pt x="700" y="1166"/>
                      <a:pt x="662" y="1198"/>
                      <a:pt x="622" y="1227"/>
                    </a:cubicBezTo>
                    <a:cubicBezTo>
                      <a:pt x="587" y="1252"/>
                      <a:pt x="553" y="1278"/>
                      <a:pt x="522" y="1302"/>
                    </a:cubicBezTo>
                    <a:cubicBezTo>
                      <a:pt x="451" y="1355"/>
                      <a:pt x="380" y="1408"/>
                      <a:pt x="314" y="1467"/>
                    </a:cubicBezTo>
                    <a:cubicBezTo>
                      <a:pt x="258" y="1517"/>
                      <a:pt x="214" y="1570"/>
                      <a:pt x="174" y="1629"/>
                    </a:cubicBezTo>
                    <a:cubicBezTo>
                      <a:pt x="172" y="1629"/>
                      <a:pt x="171" y="1629"/>
                      <a:pt x="169" y="1629"/>
                    </a:cubicBezTo>
                    <a:cubicBezTo>
                      <a:pt x="162" y="1629"/>
                      <a:pt x="153" y="1631"/>
                      <a:pt x="145" y="1636"/>
                    </a:cubicBezTo>
                    <a:cubicBezTo>
                      <a:pt x="76" y="1731"/>
                      <a:pt x="38" y="1806"/>
                      <a:pt x="19" y="1885"/>
                    </a:cubicBezTo>
                    <a:cubicBezTo>
                      <a:pt x="0" y="1954"/>
                      <a:pt x="6" y="2033"/>
                      <a:pt x="35" y="2104"/>
                    </a:cubicBezTo>
                    <a:cubicBezTo>
                      <a:pt x="80" y="2223"/>
                      <a:pt x="194" y="2319"/>
                      <a:pt x="378" y="2395"/>
                    </a:cubicBezTo>
                    <a:cubicBezTo>
                      <a:pt x="450" y="2424"/>
                      <a:pt x="529" y="2447"/>
                      <a:pt x="622" y="2467"/>
                    </a:cubicBezTo>
                    <a:cubicBezTo>
                      <a:pt x="715" y="2487"/>
                      <a:pt x="811" y="2490"/>
                      <a:pt x="904" y="2494"/>
                    </a:cubicBezTo>
                    <a:cubicBezTo>
                      <a:pt x="948" y="2495"/>
                      <a:pt x="992" y="2496"/>
                      <a:pt x="1036" y="2496"/>
                    </a:cubicBezTo>
                    <a:cubicBezTo>
                      <a:pt x="1228" y="2496"/>
                      <a:pt x="1428" y="2481"/>
                      <a:pt x="1651" y="2452"/>
                    </a:cubicBezTo>
                    <a:cubicBezTo>
                      <a:pt x="2177" y="2382"/>
                      <a:pt x="2678" y="2248"/>
                      <a:pt x="3142" y="2054"/>
                    </a:cubicBezTo>
                    <a:cubicBezTo>
                      <a:pt x="3352" y="1967"/>
                      <a:pt x="3538" y="1874"/>
                      <a:pt x="3710" y="1771"/>
                    </a:cubicBezTo>
                    <a:cubicBezTo>
                      <a:pt x="3785" y="1725"/>
                      <a:pt x="3856" y="1675"/>
                      <a:pt x="3925" y="1623"/>
                    </a:cubicBezTo>
                    <a:cubicBezTo>
                      <a:pt x="3952" y="1603"/>
                      <a:pt x="3981" y="1582"/>
                      <a:pt x="4008" y="1560"/>
                    </a:cubicBezTo>
                    <a:cubicBezTo>
                      <a:pt x="4124" y="1471"/>
                      <a:pt x="4239" y="1371"/>
                      <a:pt x="4352" y="1262"/>
                    </a:cubicBezTo>
                    <a:cubicBezTo>
                      <a:pt x="4466" y="1152"/>
                      <a:pt x="4555" y="1048"/>
                      <a:pt x="4630" y="943"/>
                    </a:cubicBezTo>
                    <a:cubicBezTo>
                      <a:pt x="4718" y="816"/>
                      <a:pt x="4768" y="705"/>
                      <a:pt x="4790" y="592"/>
                    </a:cubicBezTo>
                    <a:cubicBezTo>
                      <a:pt x="4813" y="471"/>
                      <a:pt x="4786" y="347"/>
                      <a:pt x="4714" y="256"/>
                    </a:cubicBezTo>
                    <a:cubicBezTo>
                      <a:pt x="4615" y="131"/>
                      <a:pt x="4461" y="78"/>
                      <a:pt x="4337" y="48"/>
                    </a:cubicBezTo>
                    <a:cubicBezTo>
                      <a:pt x="4244" y="25"/>
                      <a:pt x="4147" y="17"/>
                      <a:pt x="4063" y="10"/>
                    </a:cubicBezTo>
                    <a:cubicBezTo>
                      <a:pt x="3990" y="3"/>
                      <a:pt x="3916" y="0"/>
                      <a:pt x="3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6"/>
              <p:cNvSpPr/>
              <p:nvPr/>
            </p:nvSpPr>
            <p:spPr>
              <a:xfrm>
                <a:off x="4745341" y="1658444"/>
                <a:ext cx="41344" cy="13444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25" extrusionOk="0">
                    <a:moveTo>
                      <a:pt x="1204" y="0"/>
                    </a:moveTo>
                    <a:cubicBezTo>
                      <a:pt x="1202" y="0"/>
                      <a:pt x="1200" y="0"/>
                      <a:pt x="1198" y="0"/>
                    </a:cubicBezTo>
                    <a:cubicBezTo>
                      <a:pt x="1042" y="5"/>
                      <a:pt x="892" y="40"/>
                      <a:pt x="744" y="81"/>
                    </a:cubicBezTo>
                    <a:cubicBezTo>
                      <a:pt x="594" y="118"/>
                      <a:pt x="445" y="164"/>
                      <a:pt x="296" y="204"/>
                    </a:cubicBezTo>
                    <a:cubicBezTo>
                      <a:pt x="226" y="219"/>
                      <a:pt x="157" y="234"/>
                      <a:pt x="85" y="247"/>
                    </a:cubicBezTo>
                    <a:cubicBezTo>
                      <a:pt x="68" y="248"/>
                      <a:pt x="54" y="255"/>
                      <a:pt x="42" y="265"/>
                    </a:cubicBezTo>
                    <a:cubicBezTo>
                      <a:pt x="17" y="282"/>
                      <a:pt x="1" y="312"/>
                      <a:pt x="4" y="345"/>
                    </a:cubicBezTo>
                    <a:cubicBezTo>
                      <a:pt x="9" y="388"/>
                      <a:pt x="47" y="425"/>
                      <a:pt x="91" y="425"/>
                    </a:cubicBezTo>
                    <a:cubicBezTo>
                      <a:pt x="95" y="425"/>
                      <a:pt x="99" y="425"/>
                      <a:pt x="103" y="424"/>
                    </a:cubicBezTo>
                    <a:cubicBezTo>
                      <a:pt x="290" y="396"/>
                      <a:pt x="476" y="354"/>
                      <a:pt x="661" y="310"/>
                    </a:cubicBezTo>
                    <a:cubicBezTo>
                      <a:pt x="747" y="288"/>
                      <a:pt x="834" y="267"/>
                      <a:pt x="923" y="247"/>
                    </a:cubicBezTo>
                    <a:cubicBezTo>
                      <a:pt x="1020" y="225"/>
                      <a:pt x="1119" y="208"/>
                      <a:pt x="1218" y="188"/>
                    </a:cubicBezTo>
                    <a:cubicBezTo>
                      <a:pt x="1268" y="179"/>
                      <a:pt x="1307" y="138"/>
                      <a:pt x="1302" y="82"/>
                    </a:cubicBezTo>
                    <a:cubicBezTo>
                      <a:pt x="1296" y="30"/>
                      <a:pt x="1252" y="0"/>
                      <a:pt x="120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6"/>
              <p:cNvSpPr/>
              <p:nvPr/>
            </p:nvSpPr>
            <p:spPr>
              <a:xfrm>
                <a:off x="4787666" y="1849599"/>
                <a:ext cx="135039" cy="101066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195" extrusionOk="0">
                    <a:moveTo>
                      <a:pt x="3494" y="1"/>
                    </a:moveTo>
                    <a:cubicBezTo>
                      <a:pt x="3487" y="1"/>
                      <a:pt x="3481" y="2"/>
                      <a:pt x="3475" y="4"/>
                    </a:cubicBezTo>
                    <a:lnTo>
                      <a:pt x="3460" y="17"/>
                    </a:lnTo>
                    <a:lnTo>
                      <a:pt x="3460" y="16"/>
                    </a:lnTo>
                    <a:cubicBezTo>
                      <a:pt x="3460" y="16"/>
                      <a:pt x="2092" y="567"/>
                      <a:pt x="55" y="1306"/>
                    </a:cubicBezTo>
                    <a:cubicBezTo>
                      <a:pt x="0" y="1336"/>
                      <a:pt x="23" y="1397"/>
                      <a:pt x="69" y="1400"/>
                    </a:cubicBezTo>
                    <a:cubicBezTo>
                      <a:pt x="83" y="1450"/>
                      <a:pt x="647" y="3111"/>
                      <a:pt x="688" y="3133"/>
                    </a:cubicBezTo>
                    <a:cubicBezTo>
                      <a:pt x="677" y="3161"/>
                      <a:pt x="709" y="3194"/>
                      <a:pt x="738" y="3194"/>
                    </a:cubicBezTo>
                    <a:cubicBezTo>
                      <a:pt x="744" y="3194"/>
                      <a:pt x="750" y="3193"/>
                      <a:pt x="755" y="3190"/>
                    </a:cubicBezTo>
                    <a:cubicBezTo>
                      <a:pt x="962" y="3081"/>
                      <a:pt x="1153" y="3053"/>
                      <a:pt x="1418" y="3011"/>
                    </a:cubicBezTo>
                    <a:cubicBezTo>
                      <a:pt x="2530" y="2839"/>
                      <a:pt x="4050" y="2063"/>
                      <a:pt x="4204" y="1950"/>
                    </a:cubicBezTo>
                    <a:cubicBezTo>
                      <a:pt x="4260" y="1909"/>
                      <a:pt x="4269" y="1824"/>
                      <a:pt x="4213" y="1780"/>
                    </a:cubicBezTo>
                    <a:cubicBezTo>
                      <a:pt x="4217" y="1770"/>
                      <a:pt x="4088" y="1277"/>
                      <a:pt x="4083" y="1257"/>
                    </a:cubicBezTo>
                    <a:cubicBezTo>
                      <a:pt x="3959" y="847"/>
                      <a:pt x="3742" y="418"/>
                      <a:pt x="3546" y="34"/>
                    </a:cubicBezTo>
                    <a:cubicBezTo>
                      <a:pt x="3532" y="11"/>
                      <a:pt x="3512" y="1"/>
                      <a:pt x="3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2" name="Google Shape;1232;p6"/>
            <p:cNvGrpSpPr/>
            <p:nvPr/>
          </p:nvGrpSpPr>
          <p:grpSpPr>
            <a:xfrm>
              <a:off x="7493102" y="244406"/>
              <a:ext cx="147945" cy="134470"/>
              <a:chOff x="3477352" y="993181"/>
              <a:chExt cx="147945" cy="134470"/>
            </a:xfrm>
          </p:grpSpPr>
          <p:sp>
            <p:nvSpPr>
              <p:cNvPr id="1233" name="Google Shape;1233;p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5" name="Google Shape;1235;p6"/>
            <p:cNvGrpSpPr/>
            <p:nvPr/>
          </p:nvGrpSpPr>
          <p:grpSpPr>
            <a:xfrm>
              <a:off x="290378" y="334006"/>
              <a:ext cx="83763" cy="83541"/>
              <a:chOff x="3317703" y="1099656"/>
              <a:chExt cx="83763" cy="83541"/>
            </a:xfrm>
          </p:grpSpPr>
          <p:sp>
            <p:nvSpPr>
              <p:cNvPr id="1236" name="Google Shape;1236;p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8" name="Google Shape;1238;p6"/>
            <p:cNvGrpSpPr/>
            <p:nvPr/>
          </p:nvGrpSpPr>
          <p:grpSpPr>
            <a:xfrm>
              <a:off x="170252" y="472768"/>
              <a:ext cx="147945" cy="134470"/>
              <a:chOff x="3477352" y="993181"/>
              <a:chExt cx="147945" cy="134470"/>
            </a:xfrm>
          </p:grpSpPr>
          <p:sp>
            <p:nvSpPr>
              <p:cNvPr id="1239" name="Google Shape;1239;p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1" name="Google Shape;1241;p6"/>
            <p:cNvGrpSpPr/>
            <p:nvPr/>
          </p:nvGrpSpPr>
          <p:grpSpPr>
            <a:xfrm>
              <a:off x="320216" y="3581006"/>
              <a:ext cx="83763" cy="83541"/>
              <a:chOff x="3317703" y="1099656"/>
              <a:chExt cx="83763" cy="83541"/>
            </a:xfrm>
          </p:grpSpPr>
          <p:sp>
            <p:nvSpPr>
              <p:cNvPr id="1242" name="Google Shape;1242;p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6"/>
            <p:cNvGrpSpPr/>
            <p:nvPr/>
          </p:nvGrpSpPr>
          <p:grpSpPr>
            <a:xfrm>
              <a:off x="455002" y="2504518"/>
              <a:ext cx="147945" cy="134470"/>
              <a:chOff x="3477352" y="993181"/>
              <a:chExt cx="147945" cy="134470"/>
            </a:xfrm>
          </p:grpSpPr>
          <p:sp>
            <p:nvSpPr>
              <p:cNvPr id="1245" name="Google Shape;1245;p6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6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7" name="Google Shape;1247;p6"/>
            <p:cNvGrpSpPr/>
            <p:nvPr/>
          </p:nvGrpSpPr>
          <p:grpSpPr>
            <a:xfrm>
              <a:off x="7264703" y="207131"/>
              <a:ext cx="83763" cy="83541"/>
              <a:chOff x="3317703" y="1099656"/>
              <a:chExt cx="83763" cy="83541"/>
            </a:xfrm>
          </p:grpSpPr>
          <p:sp>
            <p:nvSpPr>
              <p:cNvPr id="1248" name="Google Shape;1248;p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7"/>
          <p:cNvGrpSpPr/>
          <p:nvPr/>
        </p:nvGrpSpPr>
        <p:grpSpPr>
          <a:xfrm>
            <a:off x="6268760" y="192619"/>
            <a:ext cx="235599" cy="224844"/>
            <a:chOff x="1690685" y="2722372"/>
            <a:chExt cx="235599" cy="224844"/>
          </a:xfrm>
        </p:grpSpPr>
        <p:sp>
          <p:nvSpPr>
            <p:cNvPr id="1252" name="Google Shape;1252;p7"/>
            <p:cNvSpPr/>
            <p:nvPr/>
          </p:nvSpPr>
          <p:spPr>
            <a:xfrm>
              <a:off x="1690685" y="2722372"/>
              <a:ext cx="235599" cy="224844"/>
            </a:xfrm>
            <a:custGeom>
              <a:avLst/>
              <a:gdLst/>
              <a:ahLst/>
              <a:cxnLst/>
              <a:rect l="l" t="t" r="r" b="b"/>
              <a:pathLst>
                <a:path w="7448" h="7108" extrusionOk="0">
                  <a:moveTo>
                    <a:pt x="2139" y="1"/>
                  </a:moveTo>
                  <a:cubicBezTo>
                    <a:pt x="2139" y="1"/>
                    <a:pt x="2139" y="1"/>
                    <a:pt x="2138" y="1"/>
                  </a:cubicBezTo>
                  <a:cubicBezTo>
                    <a:pt x="1806" y="4"/>
                    <a:pt x="2511" y="2709"/>
                    <a:pt x="2511" y="2709"/>
                  </a:cubicBezTo>
                  <a:cubicBezTo>
                    <a:pt x="2511" y="2709"/>
                    <a:pt x="1" y="3664"/>
                    <a:pt x="191" y="3834"/>
                  </a:cubicBezTo>
                  <a:cubicBezTo>
                    <a:pt x="383" y="4005"/>
                    <a:pt x="2833" y="4607"/>
                    <a:pt x="2833" y="4607"/>
                  </a:cubicBezTo>
                  <a:cubicBezTo>
                    <a:pt x="2833" y="4607"/>
                    <a:pt x="3232" y="7093"/>
                    <a:pt x="3503" y="7107"/>
                  </a:cubicBezTo>
                  <a:cubicBezTo>
                    <a:pt x="3504" y="7107"/>
                    <a:pt x="3505" y="7107"/>
                    <a:pt x="3506" y="7107"/>
                  </a:cubicBezTo>
                  <a:cubicBezTo>
                    <a:pt x="3782" y="7107"/>
                    <a:pt x="4866" y="5173"/>
                    <a:pt x="4866" y="5173"/>
                  </a:cubicBezTo>
                  <a:cubicBezTo>
                    <a:pt x="4866" y="5173"/>
                    <a:pt x="6473" y="5608"/>
                    <a:pt x="6960" y="5608"/>
                  </a:cubicBezTo>
                  <a:cubicBezTo>
                    <a:pt x="7022" y="5608"/>
                    <a:pt x="7065" y="5601"/>
                    <a:pt x="7085" y="5585"/>
                  </a:cubicBezTo>
                  <a:cubicBezTo>
                    <a:pt x="7269" y="5445"/>
                    <a:pt x="5764" y="3459"/>
                    <a:pt x="5764" y="3459"/>
                  </a:cubicBezTo>
                  <a:cubicBezTo>
                    <a:pt x="5764" y="3459"/>
                    <a:pt x="7448" y="953"/>
                    <a:pt x="7063" y="940"/>
                  </a:cubicBezTo>
                  <a:cubicBezTo>
                    <a:pt x="7056" y="940"/>
                    <a:pt x="7049" y="940"/>
                    <a:pt x="7043" y="940"/>
                  </a:cubicBezTo>
                  <a:cubicBezTo>
                    <a:pt x="6399" y="940"/>
                    <a:pt x="4461" y="1874"/>
                    <a:pt x="4461" y="1874"/>
                  </a:cubicBezTo>
                  <a:cubicBezTo>
                    <a:pt x="4461" y="1874"/>
                    <a:pt x="2475" y="1"/>
                    <a:pt x="2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1878361" y="2771181"/>
              <a:ext cx="17872" cy="11672"/>
            </a:xfrm>
            <a:custGeom>
              <a:avLst/>
              <a:gdLst/>
              <a:ahLst/>
              <a:cxnLst/>
              <a:rect l="l" t="t" r="r" b="b"/>
              <a:pathLst>
                <a:path w="565" h="369" extrusionOk="0">
                  <a:moveTo>
                    <a:pt x="518" y="1"/>
                  </a:moveTo>
                  <a:cubicBezTo>
                    <a:pt x="390" y="1"/>
                    <a:pt x="0" y="366"/>
                    <a:pt x="132" y="368"/>
                  </a:cubicBezTo>
                  <a:cubicBezTo>
                    <a:pt x="132" y="368"/>
                    <a:pt x="133" y="368"/>
                    <a:pt x="134" y="368"/>
                  </a:cubicBezTo>
                  <a:cubicBezTo>
                    <a:pt x="252" y="368"/>
                    <a:pt x="554" y="75"/>
                    <a:pt x="554" y="75"/>
                  </a:cubicBezTo>
                  <a:cubicBezTo>
                    <a:pt x="565" y="22"/>
                    <a:pt x="549" y="1"/>
                    <a:pt x="5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1862987" y="2791267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1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4" y="367"/>
                    <a:pt x="135" y="367"/>
                    <a:pt x="136" y="367"/>
                  </a:cubicBezTo>
                  <a:cubicBezTo>
                    <a:pt x="254" y="367"/>
                    <a:pt x="556" y="74"/>
                    <a:pt x="556" y="74"/>
                  </a:cubicBezTo>
                  <a:cubicBezTo>
                    <a:pt x="567" y="21"/>
                    <a:pt x="551" y="0"/>
                    <a:pt x="5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1859508" y="2809551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0" y="1"/>
                  </a:moveTo>
                  <a:cubicBezTo>
                    <a:pt x="391" y="1"/>
                    <a:pt x="1" y="366"/>
                    <a:pt x="133" y="368"/>
                  </a:cubicBezTo>
                  <a:cubicBezTo>
                    <a:pt x="134" y="368"/>
                    <a:pt x="134" y="368"/>
                    <a:pt x="135" y="368"/>
                  </a:cubicBezTo>
                  <a:cubicBezTo>
                    <a:pt x="252" y="368"/>
                    <a:pt x="556" y="74"/>
                    <a:pt x="556" y="74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1830406" y="2830587"/>
              <a:ext cx="21067" cy="5472"/>
            </a:xfrm>
            <a:custGeom>
              <a:avLst/>
              <a:gdLst/>
              <a:ahLst/>
              <a:cxnLst/>
              <a:rect l="l" t="t" r="r" b="b"/>
              <a:pathLst>
                <a:path w="666" h="173" extrusionOk="0">
                  <a:moveTo>
                    <a:pt x="519" y="0"/>
                  </a:moveTo>
                  <a:cubicBezTo>
                    <a:pt x="335" y="0"/>
                    <a:pt x="1" y="103"/>
                    <a:pt x="97" y="157"/>
                  </a:cubicBezTo>
                  <a:cubicBezTo>
                    <a:pt x="117" y="168"/>
                    <a:pt x="149" y="173"/>
                    <a:pt x="187" y="173"/>
                  </a:cubicBezTo>
                  <a:cubicBezTo>
                    <a:pt x="343" y="173"/>
                    <a:pt x="607" y="98"/>
                    <a:pt x="607" y="98"/>
                  </a:cubicBezTo>
                  <a:cubicBezTo>
                    <a:pt x="666" y="26"/>
                    <a:pt x="611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1841287" y="2845833"/>
              <a:ext cx="20529" cy="11008"/>
            </a:xfrm>
            <a:custGeom>
              <a:avLst/>
              <a:gdLst/>
              <a:ahLst/>
              <a:cxnLst/>
              <a:rect l="l" t="t" r="r" b="b"/>
              <a:pathLst>
                <a:path w="649" h="348" extrusionOk="0">
                  <a:moveTo>
                    <a:pt x="35" y="1"/>
                  </a:moveTo>
                  <a:cubicBezTo>
                    <a:pt x="12" y="1"/>
                    <a:pt x="1" y="11"/>
                    <a:pt x="8" y="36"/>
                  </a:cubicBezTo>
                  <a:cubicBezTo>
                    <a:pt x="39" y="146"/>
                    <a:pt x="416" y="348"/>
                    <a:pt x="416" y="348"/>
                  </a:cubicBezTo>
                  <a:cubicBezTo>
                    <a:pt x="649" y="322"/>
                    <a:pt x="161" y="1"/>
                    <a:pt x="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1862956" y="2847478"/>
              <a:ext cx="21858" cy="8478"/>
            </a:xfrm>
            <a:custGeom>
              <a:avLst/>
              <a:gdLst/>
              <a:ahLst/>
              <a:cxnLst/>
              <a:rect l="l" t="t" r="r" b="b"/>
              <a:pathLst>
                <a:path w="691" h="268" extrusionOk="0">
                  <a:moveTo>
                    <a:pt x="57" y="1"/>
                  </a:moveTo>
                  <a:cubicBezTo>
                    <a:pt x="20" y="1"/>
                    <a:pt x="1" y="12"/>
                    <a:pt x="16" y="41"/>
                  </a:cubicBezTo>
                  <a:cubicBezTo>
                    <a:pt x="70" y="144"/>
                    <a:pt x="478" y="267"/>
                    <a:pt x="478" y="267"/>
                  </a:cubicBezTo>
                  <a:cubicBezTo>
                    <a:pt x="690" y="201"/>
                    <a:pt x="21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1852897" y="2871519"/>
              <a:ext cx="21194" cy="10028"/>
            </a:xfrm>
            <a:custGeom>
              <a:avLst/>
              <a:gdLst/>
              <a:ahLst/>
              <a:cxnLst/>
              <a:rect l="l" t="t" r="r" b="b"/>
              <a:pathLst>
                <a:path w="670" h="317" extrusionOk="0">
                  <a:moveTo>
                    <a:pt x="40" y="1"/>
                  </a:moveTo>
                  <a:cubicBezTo>
                    <a:pt x="13" y="1"/>
                    <a:pt x="0" y="12"/>
                    <a:pt x="10" y="37"/>
                  </a:cubicBezTo>
                  <a:cubicBezTo>
                    <a:pt x="52" y="144"/>
                    <a:pt x="443" y="316"/>
                    <a:pt x="443" y="316"/>
                  </a:cubicBezTo>
                  <a:cubicBezTo>
                    <a:pt x="670" y="273"/>
                    <a:pt x="176" y="1"/>
                    <a:pt x="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1874660" y="2868134"/>
              <a:ext cx="20118" cy="11546"/>
            </a:xfrm>
            <a:custGeom>
              <a:avLst/>
              <a:gdLst/>
              <a:ahLst/>
              <a:cxnLst/>
              <a:rect l="l" t="t" r="r" b="b"/>
              <a:pathLst>
                <a:path w="636" h="365" extrusionOk="0">
                  <a:moveTo>
                    <a:pt x="31" y="0"/>
                  </a:moveTo>
                  <a:cubicBezTo>
                    <a:pt x="11" y="0"/>
                    <a:pt x="1" y="10"/>
                    <a:pt x="7" y="34"/>
                  </a:cubicBezTo>
                  <a:cubicBezTo>
                    <a:pt x="34" y="147"/>
                    <a:pt x="400" y="364"/>
                    <a:pt x="400" y="364"/>
                  </a:cubicBezTo>
                  <a:cubicBezTo>
                    <a:pt x="635" y="350"/>
                    <a:pt x="151" y="0"/>
                    <a:pt x="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1832272" y="2854090"/>
              <a:ext cx="14076" cy="15468"/>
            </a:xfrm>
            <a:custGeom>
              <a:avLst/>
              <a:gdLst/>
              <a:ahLst/>
              <a:cxnLst/>
              <a:rect l="l" t="t" r="r" b="b"/>
              <a:pathLst>
                <a:path w="445" h="489" extrusionOk="0">
                  <a:moveTo>
                    <a:pt x="38" y="1"/>
                  </a:moveTo>
                  <a:cubicBezTo>
                    <a:pt x="27" y="1"/>
                    <a:pt x="19" y="8"/>
                    <a:pt x="16" y="25"/>
                  </a:cubicBezTo>
                  <a:cubicBezTo>
                    <a:pt x="1" y="141"/>
                    <a:pt x="257" y="481"/>
                    <a:pt x="257" y="481"/>
                  </a:cubicBezTo>
                  <a:cubicBezTo>
                    <a:pt x="273" y="486"/>
                    <a:pt x="286" y="489"/>
                    <a:pt x="296" y="489"/>
                  </a:cubicBezTo>
                  <a:cubicBezTo>
                    <a:pt x="445" y="489"/>
                    <a:pt x="127" y="1"/>
                    <a:pt x="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1815728" y="2855734"/>
              <a:ext cx="7876" cy="17335"/>
            </a:xfrm>
            <a:custGeom>
              <a:avLst/>
              <a:gdLst/>
              <a:ahLst/>
              <a:cxnLst/>
              <a:rect l="l" t="t" r="r" b="b"/>
              <a:pathLst>
                <a:path w="249" h="548" extrusionOk="0">
                  <a:moveTo>
                    <a:pt x="167" y="0"/>
                  </a:moveTo>
                  <a:cubicBezTo>
                    <a:pt x="161" y="0"/>
                    <a:pt x="155" y="3"/>
                    <a:pt x="147" y="9"/>
                  </a:cubicBezTo>
                  <a:cubicBezTo>
                    <a:pt x="54" y="81"/>
                    <a:pt x="1" y="503"/>
                    <a:pt x="1" y="503"/>
                  </a:cubicBezTo>
                  <a:cubicBezTo>
                    <a:pt x="17" y="534"/>
                    <a:pt x="33" y="548"/>
                    <a:pt x="50" y="548"/>
                  </a:cubicBezTo>
                  <a:cubicBezTo>
                    <a:pt x="153" y="548"/>
                    <a:pt x="248" y="0"/>
                    <a:pt x="1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1828381" y="2881800"/>
              <a:ext cx="5979" cy="17746"/>
            </a:xfrm>
            <a:custGeom>
              <a:avLst/>
              <a:gdLst/>
              <a:ahLst/>
              <a:cxnLst/>
              <a:rect l="l" t="t" r="r" b="b"/>
              <a:pathLst>
                <a:path w="189" h="561" extrusionOk="0">
                  <a:moveTo>
                    <a:pt x="96" y="0"/>
                  </a:moveTo>
                  <a:cubicBezTo>
                    <a:pt x="89" y="0"/>
                    <a:pt x="82" y="4"/>
                    <a:pt x="75" y="13"/>
                  </a:cubicBezTo>
                  <a:cubicBezTo>
                    <a:pt x="0" y="99"/>
                    <a:pt x="31" y="525"/>
                    <a:pt x="31" y="525"/>
                  </a:cubicBezTo>
                  <a:cubicBezTo>
                    <a:pt x="50" y="550"/>
                    <a:pt x="67" y="561"/>
                    <a:pt x="82" y="561"/>
                  </a:cubicBezTo>
                  <a:cubicBezTo>
                    <a:pt x="188" y="561"/>
                    <a:pt x="174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1802348" y="2872088"/>
              <a:ext cx="6548" cy="17556"/>
            </a:xfrm>
            <a:custGeom>
              <a:avLst/>
              <a:gdLst/>
              <a:ahLst/>
              <a:cxnLst/>
              <a:rect l="l" t="t" r="r" b="b"/>
              <a:pathLst>
                <a:path w="207" h="555" extrusionOk="0">
                  <a:moveTo>
                    <a:pt x="125" y="0"/>
                  </a:moveTo>
                  <a:cubicBezTo>
                    <a:pt x="119" y="0"/>
                    <a:pt x="112" y="4"/>
                    <a:pt x="105" y="10"/>
                  </a:cubicBezTo>
                  <a:cubicBezTo>
                    <a:pt x="19" y="88"/>
                    <a:pt x="0" y="513"/>
                    <a:pt x="0" y="513"/>
                  </a:cubicBezTo>
                  <a:cubicBezTo>
                    <a:pt x="18" y="542"/>
                    <a:pt x="35" y="554"/>
                    <a:pt x="51" y="554"/>
                  </a:cubicBezTo>
                  <a:cubicBezTo>
                    <a:pt x="156" y="554"/>
                    <a:pt x="207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1810730" y="2898027"/>
              <a:ext cx="8509" cy="17176"/>
            </a:xfrm>
            <a:custGeom>
              <a:avLst/>
              <a:gdLst/>
              <a:ahLst/>
              <a:cxnLst/>
              <a:rect l="l" t="t" r="r" b="b"/>
              <a:pathLst>
                <a:path w="269" h="543" extrusionOk="0">
                  <a:moveTo>
                    <a:pt x="185" y="1"/>
                  </a:moveTo>
                  <a:cubicBezTo>
                    <a:pt x="180" y="1"/>
                    <a:pt x="173" y="3"/>
                    <a:pt x="166" y="8"/>
                  </a:cubicBezTo>
                  <a:cubicBezTo>
                    <a:pt x="72" y="74"/>
                    <a:pt x="0" y="495"/>
                    <a:pt x="0" y="495"/>
                  </a:cubicBezTo>
                  <a:cubicBezTo>
                    <a:pt x="15" y="528"/>
                    <a:pt x="32" y="543"/>
                    <a:pt x="49" y="543"/>
                  </a:cubicBezTo>
                  <a:cubicBezTo>
                    <a:pt x="153" y="543"/>
                    <a:pt x="269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1793712" y="2844979"/>
              <a:ext cx="19581" cy="9363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475" y="1"/>
                  </a:moveTo>
                  <a:cubicBezTo>
                    <a:pt x="348" y="1"/>
                    <a:pt x="24" y="214"/>
                    <a:pt x="24" y="214"/>
                  </a:cubicBezTo>
                  <a:cubicBezTo>
                    <a:pt x="0" y="272"/>
                    <a:pt x="20" y="295"/>
                    <a:pt x="62" y="295"/>
                  </a:cubicBezTo>
                  <a:cubicBezTo>
                    <a:pt x="206" y="295"/>
                    <a:pt x="619" y="29"/>
                    <a:pt x="492" y="3"/>
                  </a:cubicBezTo>
                  <a:cubicBezTo>
                    <a:pt x="487" y="1"/>
                    <a:pt x="481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1775397" y="2833465"/>
              <a:ext cx="21668" cy="4270"/>
            </a:xfrm>
            <a:custGeom>
              <a:avLst/>
              <a:gdLst/>
              <a:ahLst/>
              <a:cxnLst/>
              <a:rect l="l" t="t" r="r" b="b"/>
              <a:pathLst>
                <a:path w="685" h="135" extrusionOk="0">
                  <a:moveTo>
                    <a:pt x="323" y="0"/>
                  </a:moveTo>
                  <a:cubicBezTo>
                    <a:pt x="210" y="0"/>
                    <a:pt x="110" y="9"/>
                    <a:pt x="110" y="9"/>
                  </a:cubicBezTo>
                  <a:cubicBezTo>
                    <a:pt x="1" y="98"/>
                    <a:pt x="169" y="135"/>
                    <a:pt x="343" y="135"/>
                  </a:cubicBezTo>
                  <a:cubicBezTo>
                    <a:pt x="511" y="135"/>
                    <a:pt x="685" y="101"/>
                    <a:pt x="624" y="49"/>
                  </a:cubicBezTo>
                  <a:cubicBezTo>
                    <a:pt x="578" y="10"/>
                    <a:pt x="443" y="0"/>
                    <a:pt x="32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1756228" y="2844252"/>
              <a:ext cx="20403" cy="7655"/>
            </a:xfrm>
            <a:custGeom>
              <a:avLst/>
              <a:gdLst/>
              <a:ahLst/>
              <a:cxnLst/>
              <a:rect l="l" t="t" r="r" b="b"/>
              <a:pathLst>
                <a:path w="645" h="242" extrusionOk="0">
                  <a:moveTo>
                    <a:pt x="492" y="0"/>
                  </a:moveTo>
                  <a:cubicBezTo>
                    <a:pt x="352" y="0"/>
                    <a:pt x="36" y="154"/>
                    <a:pt x="36" y="154"/>
                  </a:cubicBezTo>
                  <a:cubicBezTo>
                    <a:pt x="1" y="217"/>
                    <a:pt x="28" y="241"/>
                    <a:pt x="84" y="241"/>
                  </a:cubicBezTo>
                  <a:cubicBezTo>
                    <a:pt x="244" y="241"/>
                    <a:pt x="644" y="47"/>
                    <a:pt x="529" y="5"/>
                  </a:cubicBezTo>
                  <a:cubicBezTo>
                    <a:pt x="519" y="2"/>
                    <a:pt x="506" y="0"/>
                    <a:pt x="4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1755089" y="2817174"/>
              <a:ext cx="20941" cy="6137"/>
            </a:xfrm>
            <a:custGeom>
              <a:avLst/>
              <a:gdLst/>
              <a:ahLst/>
              <a:cxnLst/>
              <a:rect l="l" t="t" r="r" b="b"/>
              <a:pathLst>
                <a:path w="662" h="194" extrusionOk="0">
                  <a:moveTo>
                    <a:pt x="490" y="1"/>
                  </a:moveTo>
                  <a:cubicBezTo>
                    <a:pt x="338" y="1"/>
                    <a:pt x="51" y="101"/>
                    <a:pt x="51" y="101"/>
                  </a:cubicBezTo>
                  <a:cubicBezTo>
                    <a:pt x="1" y="168"/>
                    <a:pt x="42" y="193"/>
                    <a:pt x="118" y="193"/>
                  </a:cubicBezTo>
                  <a:cubicBezTo>
                    <a:pt x="295" y="193"/>
                    <a:pt x="661" y="62"/>
                    <a:pt x="558" y="12"/>
                  </a:cubicBezTo>
                  <a:cubicBezTo>
                    <a:pt x="541" y="4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1733958" y="2836027"/>
              <a:ext cx="21257" cy="4903"/>
            </a:xfrm>
            <a:custGeom>
              <a:avLst/>
              <a:gdLst/>
              <a:ahLst/>
              <a:cxnLst/>
              <a:rect l="l" t="t" r="r" b="b"/>
              <a:pathLst>
                <a:path w="672" h="155" extrusionOk="0">
                  <a:moveTo>
                    <a:pt x="458" y="1"/>
                  </a:moveTo>
                  <a:cubicBezTo>
                    <a:pt x="300" y="1"/>
                    <a:pt x="73" y="49"/>
                    <a:pt x="73" y="49"/>
                  </a:cubicBezTo>
                  <a:cubicBezTo>
                    <a:pt x="0" y="126"/>
                    <a:pt x="76" y="154"/>
                    <a:pt x="191" y="154"/>
                  </a:cubicBezTo>
                  <a:cubicBezTo>
                    <a:pt x="380" y="154"/>
                    <a:pt x="672" y="79"/>
                    <a:pt x="586" y="23"/>
                  </a:cubicBezTo>
                  <a:cubicBezTo>
                    <a:pt x="561" y="7"/>
                    <a:pt x="513" y="1"/>
                    <a:pt x="4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1782514" y="2813252"/>
              <a:ext cx="21953" cy="8130"/>
            </a:xfrm>
            <a:custGeom>
              <a:avLst/>
              <a:gdLst/>
              <a:ahLst/>
              <a:cxnLst/>
              <a:rect l="l" t="t" r="r" b="b"/>
              <a:pathLst>
                <a:path w="694" h="257" extrusionOk="0">
                  <a:moveTo>
                    <a:pt x="209" y="0"/>
                  </a:moveTo>
                  <a:lnTo>
                    <a:pt x="209" y="0"/>
                  </a:lnTo>
                  <a:cubicBezTo>
                    <a:pt x="0" y="71"/>
                    <a:pt x="470" y="257"/>
                    <a:pt x="631" y="257"/>
                  </a:cubicBezTo>
                  <a:cubicBezTo>
                    <a:pt x="672" y="257"/>
                    <a:pt x="693" y="245"/>
                    <a:pt x="677" y="215"/>
                  </a:cubicBezTo>
                  <a:cubicBezTo>
                    <a:pt x="621" y="115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1793934" y="2786902"/>
              <a:ext cx="12526" cy="16291"/>
            </a:xfrm>
            <a:custGeom>
              <a:avLst/>
              <a:gdLst/>
              <a:ahLst/>
              <a:cxnLst/>
              <a:rect l="l" t="t" r="r" b="b"/>
              <a:pathLst>
                <a:path w="396" h="515" extrusionOk="0">
                  <a:moveTo>
                    <a:pt x="135" y="0"/>
                  </a:moveTo>
                  <a:cubicBezTo>
                    <a:pt x="0" y="0"/>
                    <a:pt x="259" y="515"/>
                    <a:pt x="342" y="515"/>
                  </a:cubicBezTo>
                  <a:cubicBezTo>
                    <a:pt x="352" y="515"/>
                    <a:pt x="359" y="508"/>
                    <a:pt x="364" y="493"/>
                  </a:cubicBezTo>
                  <a:cubicBezTo>
                    <a:pt x="395" y="382"/>
                    <a:pt x="180" y="13"/>
                    <a:pt x="180" y="13"/>
                  </a:cubicBezTo>
                  <a:cubicBezTo>
                    <a:pt x="162" y="4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1770905" y="2776970"/>
              <a:ext cx="15247" cy="14709"/>
            </a:xfrm>
            <a:custGeom>
              <a:avLst/>
              <a:gdLst/>
              <a:ahLst/>
              <a:cxnLst/>
              <a:rect l="l" t="t" r="r" b="b"/>
              <a:pathLst>
                <a:path w="482" h="465" extrusionOk="0">
                  <a:moveTo>
                    <a:pt x="164" y="0"/>
                  </a:moveTo>
                  <a:cubicBezTo>
                    <a:pt x="0" y="0"/>
                    <a:pt x="361" y="465"/>
                    <a:pt x="453" y="465"/>
                  </a:cubicBezTo>
                  <a:cubicBezTo>
                    <a:pt x="466" y="465"/>
                    <a:pt x="473" y="457"/>
                    <a:pt x="474" y="439"/>
                  </a:cubicBezTo>
                  <a:cubicBezTo>
                    <a:pt x="482" y="324"/>
                    <a:pt x="197" y="5"/>
                    <a:pt x="197" y="5"/>
                  </a:cubicBezTo>
                  <a:cubicBezTo>
                    <a:pt x="184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1802601" y="2768713"/>
              <a:ext cx="13634" cy="15753"/>
            </a:xfrm>
            <a:custGeom>
              <a:avLst/>
              <a:gdLst/>
              <a:ahLst/>
              <a:cxnLst/>
              <a:rect l="l" t="t" r="r" b="b"/>
              <a:pathLst>
                <a:path w="431" h="498" extrusionOk="0">
                  <a:moveTo>
                    <a:pt x="145" y="0"/>
                  </a:moveTo>
                  <a:cubicBezTo>
                    <a:pt x="1" y="0"/>
                    <a:pt x="301" y="497"/>
                    <a:pt x="388" y="497"/>
                  </a:cubicBezTo>
                  <a:cubicBezTo>
                    <a:pt x="398" y="497"/>
                    <a:pt x="406" y="490"/>
                    <a:pt x="409" y="473"/>
                  </a:cubicBezTo>
                  <a:cubicBezTo>
                    <a:pt x="430" y="359"/>
                    <a:pt x="185" y="9"/>
                    <a:pt x="185" y="9"/>
                  </a:cubicBezTo>
                  <a:cubicBezTo>
                    <a:pt x="169" y="3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1780774" y="2753498"/>
              <a:ext cx="11862" cy="16575"/>
            </a:xfrm>
            <a:custGeom>
              <a:avLst/>
              <a:gdLst/>
              <a:ahLst/>
              <a:cxnLst/>
              <a:rect l="l" t="t" r="r" b="b"/>
              <a:pathLst>
                <a:path w="375" h="524" extrusionOk="0">
                  <a:moveTo>
                    <a:pt x="129" y="0"/>
                  </a:moveTo>
                  <a:cubicBezTo>
                    <a:pt x="0" y="0"/>
                    <a:pt x="237" y="523"/>
                    <a:pt x="319" y="523"/>
                  </a:cubicBezTo>
                  <a:cubicBezTo>
                    <a:pt x="328" y="523"/>
                    <a:pt x="335" y="517"/>
                    <a:pt x="340" y="502"/>
                  </a:cubicBezTo>
                  <a:cubicBezTo>
                    <a:pt x="374" y="393"/>
                    <a:pt x="175" y="15"/>
                    <a:pt x="175" y="15"/>
                  </a:cubicBezTo>
                  <a:cubicBezTo>
                    <a:pt x="156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1848626" y="2783865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5" y="367"/>
                    <a:pt x="135" y="367"/>
                    <a:pt x="136" y="367"/>
                  </a:cubicBezTo>
                  <a:cubicBezTo>
                    <a:pt x="254" y="367"/>
                    <a:pt x="556" y="73"/>
                    <a:pt x="556" y="73"/>
                  </a:cubicBezTo>
                  <a:cubicBezTo>
                    <a:pt x="567" y="21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1838504" y="2807906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1"/>
                  </a:moveTo>
                  <a:cubicBezTo>
                    <a:pt x="392" y="1"/>
                    <a:pt x="0" y="365"/>
                    <a:pt x="133" y="367"/>
                  </a:cubicBezTo>
                  <a:cubicBezTo>
                    <a:pt x="134" y="367"/>
                    <a:pt x="135" y="367"/>
                    <a:pt x="135" y="367"/>
                  </a:cubicBezTo>
                  <a:cubicBezTo>
                    <a:pt x="253" y="367"/>
                    <a:pt x="555" y="75"/>
                    <a:pt x="555" y="75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1828951" y="2789907"/>
              <a:ext cx="9553" cy="16828"/>
            </a:xfrm>
            <a:custGeom>
              <a:avLst/>
              <a:gdLst/>
              <a:ahLst/>
              <a:cxnLst/>
              <a:rect l="l" t="t" r="r" b="b"/>
              <a:pathLst>
                <a:path w="302" h="532" extrusionOk="0">
                  <a:moveTo>
                    <a:pt x="255" y="0"/>
                  </a:moveTo>
                  <a:cubicBezTo>
                    <a:pt x="151" y="0"/>
                    <a:pt x="1" y="531"/>
                    <a:pt x="86" y="531"/>
                  </a:cubicBezTo>
                  <a:cubicBezTo>
                    <a:pt x="91" y="531"/>
                    <a:pt x="97" y="529"/>
                    <a:pt x="104" y="525"/>
                  </a:cubicBezTo>
                  <a:cubicBezTo>
                    <a:pt x="204" y="466"/>
                    <a:pt x="302" y="51"/>
                    <a:pt x="302" y="51"/>
                  </a:cubicBezTo>
                  <a:cubicBezTo>
                    <a:pt x="288" y="15"/>
                    <a:pt x="272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1812502" y="2809867"/>
              <a:ext cx="12432" cy="16291"/>
            </a:xfrm>
            <a:custGeom>
              <a:avLst/>
              <a:gdLst/>
              <a:ahLst/>
              <a:cxnLst/>
              <a:rect l="l" t="t" r="r" b="b"/>
              <a:pathLst>
                <a:path w="393" h="515" extrusionOk="0">
                  <a:moveTo>
                    <a:pt x="133" y="0"/>
                  </a:moveTo>
                  <a:cubicBezTo>
                    <a:pt x="0" y="0"/>
                    <a:pt x="258" y="515"/>
                    <a:pt x="341" y="515"/>
                  </a:cubicBezTo>
                  <a:cubicBezTo>
                    <a:pt x="351" y="515"/>
                    <a:pt x="358" y="508"/>
                    <a:pt x="362" y="493"/>
                  </a:cubicBezTo>
                  <a:cubicBezTo>
                    <a:pt x="392" y="381"/>
                    <a:pt x="177" y="13"/>
                    <a:pt x="177" y="13"/>
                  </a:cubicBezTo>
                  <a:cubicBezTo>
                    <a:pt x="159" y="4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7"/>
          <p:cNvGrpSpPr/>
          <p:nvPr/>
        </p:nvGrpSpPr>
        <p:grpSpPr>
          <a:xfrm>
            <a:off x="8588092" y="3102887"/>
            <a:ext cx="400341" cy="492138"/>
            <a:chOff x="8582017" y="3605615"/>
            <a:chExt cx="400341" cy="492138"/>
          </a:xfrm>
        </p:grpSpPr>
        <p:sp>
          <p:nvSpPr>
            <p:cNvPr id="1281" name="Google Shape;1281;p7"/>
            <p:cNvSpPr/>
            <p:nvPr/>
          </p:nvSpPr>
          <p:spPr>
            <a:xfrm>
              <a:off x="8582017" y="3610708"/>
              <a:ext cx="399012" cy="487046"/>
            </a:xfrm>
            <a:custGeom>
              <a:avLst/>
              <a:gdLst/>
              <a:ahLst/>
              <a:cxnLst/>
              <a:rect l="l" t="t" r="r" b="b"/>
              <a:pathLst>
                <a:path w="12614" h="15397" extrusionOk="0">
                  <a:moveTo>
                    <a:pt x="8613" y="3222"/>
                  </a:moveTo>
                  <a:lnTo>
                    <a:pt x="8613" y="3223"/>
                  </a:lnTo>
                  <a:cubicBezTo>
                    <a:pt x="8613" y="3223"/>
                    <a:pt x="8613" y="3222"/>
                    <a:pt x="8613" y="3222"/>
                  </a:cubicBezTo>
                  <a:close/>
                  <a:moveTo>
                    <a:pt x="8300" y="1"/>
                  </a:moveTo>
                  <a:cubicBezTo>
                    <a:pt x="8293" y="1"/>
                    <a:pt x="8285" y="3"/>
                    <a:pt x="8278" y="7"/>
                  </a:cubicBezTo>
                  <a:cubicBezTo>
                    <a:pt x="7655" y="422"/>
                    <a:pt x="7133" y="966"/>
                    <a:pt x="6666" y="1545"/>
                  </a:cubicBezTo>
                  <a:cubicBezTo>
                    <a:pt x="4644" y="4032"/>
                    <a:pt x="1442" y="10558"/>
                    <a:pt x="1400" y="10643"/>
                  </a:cubicBezTo>
                  <a:lnTo>
                    <a:pt x="1400" y="10643"/>
                  </a:lnTo>
                  <a:cubicBezTo>
                    <a:pt x="1400" y="10642"/>
                    <a:pt x="1401" y="10641"/>
                    <a:pt x="1401" y="10640"/>
                  </a:cubicBezTo>
                  <a:lnTo>
                    <a:pt x="1401" y="10640"/>
                  </a:lnTo>
                  <a:cubicBezTo>
                    <a:pt x="1400" y="10643"/>
                    <a:pt x="1399" y="10644"/>
                    <a:pt x="1399" y="10644"/>
                  </a:cubicBezTo>
                  <a:cubicBezTo>
                    <a:pt x="1399" y="10644"/>
                    <a:pt x="1399" y="10644"/>
                    <a:pt x="1400" y="10643"/>
                  </a:cubicBezTo>
                  <a:lnTo>
                    <a:pt x="1400" y="10643"/>
                  </a:lnTo>
                  <a:cubicBezTo>
                    <a:pt x="1246" y="10969"/>
                    <a:pt x="1187" y="11083"/>
                    <a:pt x="1062" y="11320"/>
                  </a:cubicBezTo>
                  <a:cubicBezTo>
                    <a:pt x="886" y="11654"/>
                    <a:pt x="695" y="11986"/>
                    <a:pt x="535" y="12284"/>
                  </a:cubicBezTo>
                  <a:cubicBezTo>
                    <a:pt x="366" y="12592"/>
                    <a:pt x="150" y="13007"/>
                    <a:pt x="34" y="13338"/>
                  </a:cubicBezTo>
                  <a:cubicBezTo>
                    <a:pt x="1" y="13429"/>
                    <a:pt x="77" y="13523"/>
                    <a:pt x="171" y="13523"/>
                  </a:cubicBezTo>
                  <a:cubicBezTo>
                    <a:pt x="188" y="13523"/>
                    <a:pt x="205" y="13520"/>
                    <a:pt x="223" y="13514"/>
                  </a:cubicBezTo>
                  <a:cubicBezTo>
                    <a:pt x="492" y="13895"/>
                    <a:pt x="1202" y="14546"/>
                    <a:pt x="1345" y="14671"/>
                  </a:cubicBezTo>
                  <a:cubicBezTo>
                    <a:pt x="1406" y="14726"/>
                    <a:pt x="1466" y="14749"/>
                    <a:pt x="1517" y="14749"/>
                  </a:cubicBezTo>
                  <a:cubicBezTo>
                    <a:pt x="1620" y="14749"/>
                    <a:pt x="1686" y="14654"/>
                    <a:pt x="1647" y="14548"/>
                  </a:cubicBezTo>
                  <a:cubicBezTo>
                    <a:pt x="1660" y="14545"/>
                    <a:pt x="1677" y="14533"/>
                    <a:pt x="1685" y="14518"/>
                  </a:cubicBezTo>
                  <a:cubicBezTo>
                    <a:pt x="1772" y="14321"/>
                    <a:pt x="1848" y="14211"/>
                    <a:pt x="1848" y="14211"/>
                  </a:cubicBezTo>
                  <a:lnTo>
                    <a:pt x="1848" y="14211"/>
                  </a:lnTo>
                  <a:cubicBezTo>
                    <a:pt x="1848" y="14211"/>
                    <a:pt x="1848" y="14211"/>
                    <a:pt x="1848" y="14211"/>
                  </a:cubicBezTo>
                  <a:cubicBezTo>
                    <a:pt x="1866" y="14181"/>
                    <a:pt x="1873" y="14163"/>
                    <a:pt x="1883" y="14163"/>
                  </a:cubicBezTo>
                  <a:cubicBezTo>
                    <a:pt x="1903" y="14163"/>
                    <a:pt x="1938" y="14230"/>
                    <a:pt x="2103" y="14405"/>
                  </a:cubicBezTo>
                  <a:cubicBezTo>
                    <a:pt x="2794" y="15138"/>
                    <a:pt x="3684" y="15397"/>
                    <a:pt x="4097" y="15397"/>
                  </a:cubicBezTo>
                  <a:cubicBezTo>
                    <a:pt x="4212" y="15397"/>
                    <a:pt x="4290" y="15377"/>
                    <a:pt x="4316" y="15341"/>
                  </a:cubicBezTo>
                  <a:cubicBezTo>
                    <a:pt x="4439" y="15379"/>
                    <a:pt x="4524" y="15392"/>
                    <a:pt x="4592" y="15392"/>
                  </a:cubicBezTo>
                  <a:cubicBezTo>
                    <a:pt x="4639" y="15392"/>
                    <a:pt x="4678" y="15386"/>
                    <a:pt x="4716" y="15378"/>
                  </a:cubicBezTo>
                  <a:lnTo>
                    <a:pt x="4734" y="15384"/>
                  </a:lnTo>
                  <a:lnTo>
                    <a:pt x="4734" y="15385"/>
                  </a:lnTo>
                  <a:cubicBezTo>
                    <a:pt x="4754" y="15391"/>
                    <a:pt x="4773" y="15394"/>
                    <a:pt x="4790" y="15394"/>
                  </a:cubicBezTo>
                  <a:cubicBezTo>
                    <a:pt x="5097" y="15394"/>
                    <a:pt x="5141" y="14508"/>
                    <a:pt x="6030" y="12459"/>
                  </a:cubicBezTo>
                  <a:cubicBezTo>
                    <a:pt x="7183" y="9865"/>
                    <a:pt x="8131" y="8464"/>
                    <a:pt x="9727" y="6293"/>
                  </a:cubicBezTo>
                  <a:cubicBezTo>
                    <a:pt x="10014" y="5905"/>
                    <a:pt x="10324" y="5524"/>
                    <a:pt x="10667" y="5175"/>
                  </a:cubicBezTo>
                  <a:cubicBezTo>
                    <a:pt x="10873" y="4963"/>
                    <a:pt x="11319" y="4626"/>
                    <a:pt x="11321" y="4626"/>
                  </a:cubicBezTo>
                  <a:lnTo>
                    <a:pt x="11321" y="4626"/>
                  </a:lnTo>
                  <a:cubicBezTo>
                    <a:pt x="11321" y="4626"/>
                    <a:pt x="11319" y="4628"/>
                    <a:pt x="11314" y="4632"/>
                  </a:cubicBezTo>
                  <a:cubicBezTo>
                    <a:pt x="11715" y="4323"/>
                    <a:pt x="12098" y="4003"/>
                    <a:pt x="12295" y="3552"/>
                  </a:cubicBezTo>
                  <a:lnTo>
                    <a:pt x="12295" y="3552"/>
                  </a:lnTo>
                  <a:cubicBezTo>
                    <a:pt x="12526" y="3796"/>
                    <a:pt x="12613" y="3888"/>
                    <a:pt x="12613" y="3888"/>
                  </a:cubicBezTo>
                  <a:cubicBezTo>
                    <a:pt x="12613" y="3888"/>
                    <a:pt x="12462" y="3728"/>
                    <a:pt x="12295" y="3551"/>
                  </a:cubicBezTo>
                  <a:lnTo>
                    <a:pt x="12295" y="3551"/>
                  </a:lnTo>
                  <a:cubicBezTo>
                    <a:pt x="12351" y="3423"/>
                    <a:pt x="12392" y="3285"/>
                    <a:pt x="12414" y="3134"/>
                  </a:cubicBezTo>
                  <a:lnTo>
                    <a:pt x="12414" y="3134"/>
                  </a:lnTo>
                  <a:cubicBezTo>
                    <a:pt x="12372" y="3261"/>
                    <a:pt x="12312" y="3386"/>
                    <a:pt x="12238" y="3490"/>
                  </a:cubicBezTo>
                  <a:lnTo>
                    <a:pt x="12238" y="3490"/>
                  </a:lnTo>
                  <a:cubicBezTo>
                    <a:pt x="12050" y="3292"/>
                    <a:pt x="11863" y="3093"/>
                    <a:pt x="11863" y="3093"/>
                  </a:cubicBezTo>
                  <a:lnTo>
                    <a:pt x="11863" y="3093"/>
                  </a:lnTo>
                  <a:cubicBezTo>
                    <a:pt x="11863" y="3093"/>
                    <a:pt x="11963" y="3200"/>
                    <a:pt x="12237" y="3491"/>
                  </a:cubicBezTo>
                  <a:cubicBezTo>
                    <a:pt x="12143" y="3624"/>
                    <a:pt x="12047" y="3728"/>
                    <a:pt x="11892" y="3836"/>
                  </a:cubicBezTo>
                  <a:cubicBezTo>
                    <a:pt x="11660" y="3997"/>
                    <a:pt x="11388" y="4090"/>
                    <a:pt x="11088" y="4090"/>
                  </a:cubicBezTo>
                  <a:cubicBezTo>
                    <a:pt x="10721" y="4090"/>
                    <a:pt x="10314" y="3950"/>
                    <a:pt x="9889" y="3624"/>
                  </a:cubicBezTo>
                  <a:cubicBezTo>
                    <a:pt x="9292" y="3163"/>
                    <a:pt x="8297" y="2189"/>
                    <a:pt x="8427" y="1443"/>
                  </a:cubicBezTo>
                  <a:lnTo>
                    <a:pt x="8427" y="1443"/>
                  </a:lnTo>
                  <a:cubicBezTo>
                    <a:pt x="8318" y="1553"/>
                    <a:pt x="8211" y="1675"/>
                    <a:pt x="8095" y="1830"/>
                  </a:cubicBezTo>
                  <a:cubicBezTo>
                    <a:pt x="7952" y="2017"/>
                    <a:pt x="7952" y="1947"/>
                    <a:pt x="8021" y="2149"/>
                  </a:cubicBezTo>
                  <a:cubicBezTo>
                    <a:pt x="8021" y="2142"/>
                    <a:pt x="8019" y="2136"/>
                    <a:pt x="8019" y="2136"/>
                  </a:cubicBezTo>
                  <a:lnTo>
                    <a:pt x="8019" y="2136"/>
                  </a:lnTo>
                  <a:cubicBezTo>
                    <a:pt x="8019" y="2136"/>
                    <a:pt x="8019" y="2137"/>
                    <a:pt x="8021" y="2141"/>
                  </a:cubicBezTo>
                  <a:lnTo>
                    <a:pt x="8021" y="2135"/>
                  </a:lnTo>
                  <a:cubicBezTo>
                    <a:pt x="8157" y="2496"/>
                    <a:pt x="8350" y="2849"/>
                    <a:pt x="8612" y="3223"/>
                  </a:cubicBezTo>
                  <a:lnTo>
                    <a:pt x="8610" y="3219"/>
                  </a:lnTo>
                  <a:lnTo>
                    <a:pt x="8610" y="3219"/>
                  </a:lnTo>
                  <a:cubicBezTo>
                    <a:pt x="8612" y="3220"/>
                    <a:pt x="8613" y="3221"/>
                    <a:pt x="8613" y="3222"/>
                  </a:cubicBezTo>
                  <a:lnTo>
                    <a:pt x="8613" y="3222"/>
                  </a:lnTo>
                  <a:lnTo>
                    <a:pt x="8612" y="3216"/>
                  </a:lnTo>
                  <a:lnTo>
                    <a:pt x="8612" y="3216"/>
                  </a:lnTo>
                  <a:cubicBezTo>
                    <a:pt x="9981" y="5125"/>
                    <a:pt x="10029" y="2855"/>
                    <a:pt x="5813" y="8066"/>
                  </a:cubicBezTo>
                  <a:cubicBezTo>
                    <a:pt x="3463" y="10998"/>
                    <a:pt x="1985" y="13938"/>
                    <a:pt x="1695" y="14394"/>
                  </a:cubicBezTo>
                  <a:cubicBezTo>
                    <a:pt x="1684" y="14410"/>
                    <a:pt x="1669" y="14418"/>
                    <a:pt x="1650" y="14418"/>
                  </a:cubicBezTo>
                  <a:cubicBezTo>
                    <a:pt x="1637" y="14418"/>
                    <a:pt x="1622" y="14414"/>
                    <a:pt x="1606" y="14405"/>
                  </a:cubicBezTo>
                  <a:cubicBezTo>
                    <a:pt x="1523" y="14316"/>
                    <a:pt x="2168" y="13139"/>
                    <a:pt x="2227" y="13030"/>
                  </a:cubicBezTo>
                  <a:cubicBezTo>
                    <a:pt x="3838" y="10142"/>
                    <a:pt x="5519" y="7501"/>
                    <a:pt x="9295" y="4204"/>
                  </a:cubicBezTo>
                  <a:cubicBezTo>
                    <a:pt x="8012" y="3041"/>
                    <a:pt x="6987" y="989"/>
                    <a:pt x="8198" y="90"/>
                  </a:cubicBezTo>
                  <a:cubicBezTo>
                    <a:pt x="8240" y="59"/>
                    <a:pt x="8283" y="30"/>
                    <a:pt x="8324" y="7"/>
                  </a:cubicBezTo>
                  <a:cubicBezTo>
                    <a:pt x="8316" y="3"/>
                    <a:pt x="8308" y="1"/>
                    <a:pt x="8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8631806" y="3605615"/>
              <a:ext cx="350551" cy="461233"/>
            </a:xfrm>
            <a:custGeom>
              <a:avLst/>
              <a:gdLst/>
              <a:ahLst/>
              <a:cxnLst/>
              <a:rect l="l" t="t" r="r" b="b"/>
              <a:pathLst>
                <a:path w="11082" h="14581" extrusionOk="0">
                  <a:moveTo>
                    <a:pt x="7524" y="1169"/>
                  </a:moveTo>
                  <a:cubicBezTo>
                    <a:pt x="7532" y="1169"/>
                    <a:pt x="7540" y="1169"/>
                    <a:pt x="7548" y="1169"/>
                  </a:cubicBezTo>
                  <a:cubicBezTo>
                    <a:pt x="8090" y="1178"/>
                    <a:pt x="8786" y="1722"/>
                    <a:pt x="8960" y="1906"/>
                  </a:cubicBezTo>
                  <a:cubicBezTo>
                    <a:pt x="9302" y="2267"/>
                    <a:pt x="9222" y="2578"/>
                    <a:pt x="8934" y="2929"/>
                  </a:cubicBezTo>
                  <a:cubicBezTo>
                    <a:pt x="8928" y="2936"/>
                    <a:pt x="8377" y="3560"/>
                    <a:pt x="8377" y="3560"/>
                  </a:cubicBezTo>
                  <a:cubicBezTo>
                    <a:pt x="8366" y="3572"/>
                    <a:pt x="8352" y="3576"/>
                    <a:pt x="8342" y="3576"/>
                  </a:cubicBezTo>
                  <a:cubicBezTo>
                    <a:pt x="8338" y="3576"/>
                    <a:pt x="8335" y="3575"/>
                    <a:pt x="8332" y="3574"/>
                  </a:cubicBezTo>
                  <a:lnTo>
                    <a:pt x="8332" y="3574"/>
                  </a:lnTo>
                  <a:cubicBezTo>
                    <a:pt x="8657" y="3804"/>
                    <a:pt x="9087" y="4024"/>
                    <a:pt x="9486" y="4033"/>
                  </a:cubicBezTo>
                  <a:cubicBezTo>
                    <a:pt x="9550" y="4034"/>
                    <a:pt x="9549" y="4131"/>
                    <a:pt x="9484" y="4131"/>
                  </a:cubicBezTo>
                  <a:cubicBezTo>
                    <a:pt x="9483" y="4131"/>
                    <a:pt x="9483" y="4131"/>
                    <a:pt x="9482" y="4131"/>
                  </a:cubicBezTo>
                  <a:cubicBezTo>
                    <a:pt x="8801" y="4117"/>
                    <a:pt x="7929" y="3487"/>
                    <a:pt x="7478" y="2967"/>
                  </a:cubicBezTo>
                  <a:cubicBezTo>
                    <a:pt x="6529" y="1871"/>
                    <a:pt x="6927" y="1169"/>
                    <a:pt x="7524" y="1169"/>
                  </a:cubicBezTo>
                  <a:close/>
                  <a:moveTo>
                    <a:pt x="7418" y="1"/>
                  </a:moveTo>
                  <a:cubicBezTo>
                    <a:pt x="7269" y="1"/>
                    <a:pt x="7125" y="20"/>
                    <a:pt x="6988" y="62"/>
                  </a:cubicBezTo>
                  <a:cubicBezTo>
                    <a:pt x="5811" y="420"/>
                    <a:pt x="5557" y="2406"/>
                    <a:pt x="7718" y="4365"/>
                  </a:cubicBezTo>
                  <a:cubicBezTo>
                    <a:pt x="4224" y="7415"/>
                    <a:pt x="2477" y="9912"/>
                    <a:pt x="650" y="13191"/>
                  </a:cubicBezTo>
                  <a:cubicBezTo>
                    <a:pt x="458" y="13535"/>
                    <a:pt x="132" y="14149"/>
                    <a:pt x="15" y="14510"/>
                  </a:cubicBezTo>
                  <a:cubicBezTo>
                    <a:pt x="0" y="14551"/>
                    <a:pt x="35" y="14580"/>
                    <a:pt x="70" y="14580"/>
                  </a:cubicBezTo>
                  <a:cubicBezTo>
                    <a:pt x="87" y="14580"/>
                    <a:pt x="104" y="14573"/>
                    <a:pt x="115" y="14555"/>
                  </a:cubicBezTo>
                  <a:cubicBezTo>
                    <a:pt x="600" y="13798"/>
                    <a:pt x="3077" y="8616"/>
                    <a:pt x="7840" y="4439"/>
                  </a:cubicBezTo>
                  <a:cubicBezTo>
                    <a:pt x="7861" y="4419"/>
                    <a:pt x="7867" y="4383"/>
                    <a:pt x="7854" y="4358"/>
                  </a:cubicBezTo>
                  <a:cubicBezTo>
                    <a:pt x="7863" y="4335"/>
                    <a:pt x="7858" y="4308"/>
                    <a:pt x="7843" y="4290"/>
                  </a:cubicBezTo>
                  <a:cubicBezTo>
                    <a:pt x="7572" y="4048"/>
                    <a:pt x="7311" y="3763"/>
                    <a:pt x="7034" y="3377"/>
                  </a:cubicBezTo>
                  <a:lnTo>
                    <a:pt x="7034" y="3377"/>
                  </a:lnTo>
                  <a:lnTo>
                    <a:pt x="7038" y="3390"/>
                  </a:lnTo>
                  <a:cubicBezTo>
                    <a:pt x="6774" y="3015"/>
                    <a:pt x="6580" y="2658"/>
                    <a:pt x="6442" y="2296"/>
                  </a:cubicBezTo>
                  <a:lnTo>
                    <a:pt x="6442" y="2296"/>
                  </a:lnTo>
                  <a:lnTo>
                    <a:pt x="6444" y="2316"/>
                  </a:lnTo>
                  <a:cubicBezTo>
                    <a:pt x="6378" y="2090"/>
                    <a:pt x="6365" y="2191"/>
                    <a:pt x="6517" y="1991"/>
                  </a:cubicBezTo>
                  <a:cubicBezTo>
                    <a:pt x="6630" y="1842"/>
                    <a:pt x="6704" y="1752"/>
                    <a:pt x="6852" y="1601"/>
                  </a:cubicBezTo>
                  <a:lnTo>
                    <a:pt x="6852" y="1601"/>
                  </a:lnTo>
                  <a:cubicBezTo>
                    <a:pt x="6657" y="2416"/>
                    <a:pt x="8185" y="3826"/>
                    <a:pt x="8809" y="4104"/>
                  </a:cubicBezTo>
                  <a:cubicBezTo>
                    <a:pt x="8958" y="4170"/>
                    <a:pt x="9124" y="4213"/>
                    <a:pt x="9323" y="4236"/>
                  </a:cubicBezTo>
                  <a:cubicBezTo>
                    <a:pt x="9380" y="4242"/>
                    <a:pt x="9437" y="4246"/>
                    <a:pt x="9494" y="4246"/>
                  </a:cubicBezTo>
                  <a:cubicBezTo>
                    <a:pt x="9949" y="4246"/>
                    <a:pt x="10390" y="4043"/>
                    <a:pt x="10662" y="3652"/>
                  </a:cubicBezTo>
                  <a:cubicBezTo>
                    <a:pt x="10748" y="3532"/>
                    <a:pt x="10817" y="3383"/>
                    <a:pt x="10860" y="3222"/>
                  </a:cubicBezTo>
                  <a:cubicBezTo>
                    <a:pt x="11082" y="2415"/>
                    <a:pt x="10559" y="1735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cubicBezTo>
                    <a:pt x="9315" y="657"/>
                    <a:pt x="8288" y="1"/>
                    <a:pt x="7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8826157" y="3642530"/>
              <a:ext cx="107740" cy="93664"/>
            </a:xfrm>
            <a:custGeom>
              <a:avLst/>
              <a:gdLst/>
              <a:ahLst/>
              <a:cxnLst/>
              <a:rect l="l" t="t" r="r" b="b"/>
              <a:pathLst>
                <a:path w="3406" h="2961" extrusionOk="0">
                  <a:moveTo>
                    <a:pt x="1391" y="1"/>
                  </a:moveTo>
                  <a:cubicBezTo>
                    <a:pt x="1269" y="1"/>
                    <a:pt x="1153" y="26"/>
                    <a:pt x="1047" y="86"/>
                  </a:cubicBezTo>
                  <a:cubicBezTo>
                    <a:pt x="0" y="685"/>
                    <a:pt x="1975" y="2936"/>
                    <a:pt x="3338" y="2960"/>
                  </a:cubicBezTo>
                  <a:cubicBezTo>
                    <a:pt x="3339" y="2960"/>
                    <a:pt x="3339" y="2960"/>
                    <a:pt x="3340" y="2960"/>
                  </a:cubicBezTo>
                  <a:cubicBezTo>
                    <a:pt x="3405" y="2960"/>
                    <a:pt x="3405" y="2861"/>
                    <a:pt x="3342" y="2861"/>
                  </a:cubicBezTo>
                  <a:cubicBezTo>
                    <a:pt x="3073" y="2857"/>
                    <a:pt x="2672" y="2745"/>
                    <a:pt x="2188" y="2403"/>
                  </a:cubicBezTo>
                  <a:lnTo>
                    <a:pt x="2188" y="2403"/>
                  </a:lnTo>
                  <a:cubicBezTo>
                    <a:pt x="2189" y="2403"/>
                    <a:pt x="2190" y="2404"/>
                    <a:pt x="2191" y="2404"/>
                  </a:cubicBezTo>
                  <a:cubicBezTo>
                    <a:pt x="2236" y="2404"/>
                    <a:pt x="2522" y="2059"/>
                    <a:pt x="2551" y="2028"/>
                  </a:cubicBezTo>
                  <a:cubicBezTo>
                    <a:pt x="2897" y="1649"/>
                    <a:pt x="3305" y="1256"/>
                    <a:pt x="2816" y="739"/>
                  </a:cubicBezTo>
                  <a:cubicBezTo>
                    <a:pt x="2706" y="621"/>
                    <a:pt x="1990" y="1"/>
                    <a:pt x="139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8594796" y="3650786"/>
              <a:ext cx="249644" cy="376711"/>
            </a:xfrm>
            <a:custGeom>
              <a:avLst/>
              <a:gdLst/>
              <a:ahLst/>
              <a:cxnLst/>
              <a:rect l="l" t="t" r="r" b="b"/>
              <a:pathLst>
                <a:path w="7892" h="11909" extrusionOk="0">
                  <a:moveTo>
                    <a:pt x="13" y="11249"/>
                  </a:moveTo>
                  <a:cubicBezTo>
                    <a:pt x="13" y="11249"/>
                    <a:pt x="13" y="11249"/>
                    <a:pt x="13" y="11249"/>
                  </a:cubicBezTo>
                  <a:lnTo>
                    <a:pt x="13" y="11249"/>
                  </a:lnTo>
                  <a:cubicBezTo>
                    <a:pt x="13" y="11249"/>
                    <a:pt x="13" y="11249"/>
                    <a:pt x="13" y="11249"/>
                  </a:cubicBezTo>
                  <a:close/>
                  <a:moveTo>
                    <a:pt x="13" y="11249"/>
                  </a:moveTo>
                  <a:cubicBezTo>
                    <a:pt x="9" y="11258"/>
                    <a:pt x="6" y="11263"/>
                    <a:pt x="7" y="11263"/>
                  </a:cubicBezTo>
                  <a:cubicBezTo>
                    <a:pt x="7" y="11263"/>
                    <a:pt x="8" y="11261"/>
                    <a:pt x="9" y="11258"/>
                  </a:cubicBezTo>
                  <a:lnTo>
                    <a:pt x="9" y="11258"/>
                  </a:lnTo>
                  <a:cubicBezTo>
                    <a:pt x="11" y="11255"/>
                    <a:pt x="12" y="11252"/>
                    <a:pt x="13" y="11249"/>
                  </a:cubicBezTo>
                  <a:close/>
                  <a:moveTo>
                    <a:pt x="6512" y="1"/>
                  </a:moveTo>
                  <a:cubicBezTo>
                    <a:pt x="6500" y="1"/>
                    <a:pt x="6487" y="6"/>
                    <a:pt x="6477" y="17"/>
                  </a:cubicBezTo>
                  <a:cubicBezTo>
                    <a:pt x="6474" y="17"/>
                    <a:pt x="6472" y="17"/>
                    <a:pt x="6469" y="17"/>
                  </a:cubicBezTo>
                  <a:cubicBezTo>
                    <a:pt x="6457" y="17"/>
                    <a:pt x="6443" y="20"/>
                    <a:pt x="6431" y="34"/>
                  </a:cubicBezTo>
                  <a:cubicBezTo>
                    <a:pt x="5716" y="826"/>
                    <a:pt x="5051" y="1753"/>
                    <a:pt x="4395" y="2864"/>
                  </a:cubicBezTo>
                  <a:cubicBezTo>
                    <a:pt x="4044" y="3460"/>
                    <a:pt x="131" y="11035"/>
                    <a:pt x="9" y="11258"/>
                  </a:cubicBezTo>
                  <a:lnTo>
                    <a:pt x="9" y="11258"/>
                  </a:lnTo>
                  <a:cubicBezTo>
                    <a:pt x="0" y="11284"/>
                    <a:pt x="5" y="11313"/>
                    <a:pt x="23" y="11332"/>
                  </a:cubicBezTo>
                  <a:cubicBezTo>
                    <a:pt x="23" y="11349"/>
                    <a:pt x="16" y="11362"/>
                    <a:pt x="13" y="11375"/>
                  </a:cubicBezTo>
                  <a:cubicBezTo>
                    <a:pt x="5" y="11404"/>
                    <a:pt x="13" y="11436"/>
                    <a:pt x="35" y="11461"/>
                  </a:cubicBezTo>
                  <a:cubicBezTo>
                    <a:pt x="59" y="11485"/>
                    <a:pt x="92" y="11485"/>
                    <a:pt x="131" y="11499"/>
                  </a:cubicBezTo>
                  <a:cubicBezTo>
                    <a:pt x="395" y="11627"/>
                    <a:pt x="644" y="11909"/>
                    <a:pt x="872" y="11909"/>
                  </a:cubicBezTo>
                  <a:cubicBezTo>
                    <a:pt x="973" y="11909"/>
                    <a:pt x="1069" y="11854"/>
                    <a:pt x="1162" y="11706"/>
                  </a:cubicBezTo>
                  <a:cubicBezTo>
                    <a:pt x="1457" y="11242"/>
                    <a:pt x="1064" y="11607"/>
                    <a:pt x="2097" y="10146"/>
                  </a:cubicBezTo>
                  <a:cubicBezTo>
                    <a:pt x="2208" y="9989"/>
                    <a:pt x="2383" y="9743"/>
                    <a:pt x="2565" y="9483"/>
                  </a:cubicBezTo>
                  <a:cubicBezTo>
                    <a:pt x="2717" y="9264"/>
                    <a:pt x="2866" y="9044"/>
                    <a:pt x="3013" y="8823"/>
                  </a:cubicBezTo>
                  <a:lnTo>
                    <a:pt x="3242" y="8484"/>
                  </a:lnTo>
                  <a:cubicBezTo>
                    <a:pt x="4413" y="6750"/>
                    <a:pt x="4834" y="6270"/>
                    <a:pt x="4834" y="6270"/>
                  </a:cubicBezTo>
                  <a:lnTo>
                    <a:pt x="4832" y="6267"/>
                  </a:lnTo>
                  <a:cubicBezTo>
                    <a:pt x="6047" y="4843"/>
                    <a:pt x="6868" y="4253"/>
                    <a:pt x="7753" y="2981"/>
                  </a:cubicBezTo>
                  <a:cubicBezTo>
                    <a:pt x="7761" y="2984"/>
                    <a:pt x="7769" y="2985"/>
                    <a:pt x="7777" y="2985"/>
                  </a:cubicBezTo>
                  <a:cubicBezTo>
                    <a:pt x="7841" y="2985"/>
                    <a:pt x="7891" y="2905"/>
                    <a:pt x="7856" y="2844"/>
                  </a:cubicBezTo>
                  <a:cubicBezTo>
                    <a:pt x="7827" y="2794"/>
                    <a:pt x="7433" y="2275"/>
                    <a:pt x="7393" y="2219"/>
                  </a:cubicBezTo>
                  <a:lnTo>
                    <a:pt x="7393" y="2219"/>
                  </a:lnTo>
                  <a:lnTo>
                    <a:pt x="7408" y="2247"/>
                  </a:lnTo>
                  <a:cubicBezTo>
                    <a:pt x="6941" y="1577"/>
                    <a:pt x="6527" y="871"/>
                    <a:pt x="6563" y="52"/>
                  </a:cubicBezTo>
                  <a:cubicBezTo>
                    <a:pt x="6567" y="23"/>
                    <a:pt x="6540" y="1"/>
                    <a:pt x="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8654266" y="3747866"/>
              <a:ext cx="269762" cy="314996"/>
            </a:xfrm>
            <a:custGeom>
              <a:avLst/>
              <a:gdLst/>
              <a:ahLst/>
              <a:cxnLst/>
              <a:rect l="l" t="t" r="r" b="b"/>
              <a:pathLst>
                <a:path w="8528" h="9958" extrusionOk="0">
                  <a:moveTo>
                    <a:pt x="6934" y="1"/>
                  </a:moveTo>
                  <a:cubicBezTo>
                    <a:pt x="6923" y="1"/>
                    <a:pt x="6913" y="5"/>
                    <a:pt x="6904" y="14"/>
                  </a:cubicBezTo>
                  <a:cubicBezTo>
                    <a:pt x="6883" y="33"/>
                    <a:pt x="6882" y="65"/>
                    <a:pt x="6901" y="86"/>
                  </a:cubicBezTo>
                  <a:cubicBezTo>
                    <a:pt x="6378" y="547"/>
                    <a:pt x="6253" y="617"/>
                    <a:pt x="5361" y="1596"/>
                  </a:cubicBezTo>
                  <a:cubicBezTo>
                    <a:pt x="5330" y="1629"/>
                    <a:pt x="5168" y="1798"/>
                    <a:pt x="5164" y="1842"/>
                  </a:cubicBezTo>
                  <a:cubicBezTo>
                    <a:pt x="3156" y="3568"/>
                    <a:pt x="49" y="8608"/>
                    <a:pt x="118" y="8737"/>
                  </a:cubicBezTo>
                  <a:cubicBezTo>
                    <a:pt x="108" y="8738"/>
                    <a:pt x="96" y="8745"/>
                    <a:pt x="88" y="8755"/>
                  </a:cubicBezTo>
                  <a:cubicBezTo>
                    <a:pt x="0" y="8837"/>
                    <a:pt x="96" y="8927"/>
                    <a:pt x="179" y="9015"/>
                  </a:cubicBezTo>
                  <a:cubicBezTo>
                    <a:pt x="860" y="9736"/>
                    <a:pt x="1940" y="9957"/>
                    <a:pt x="2532" y="9957"/>
                  </a:cubicBezTo>
                  <a:cubicBezTo>
                    <a:pt x="2768" y="9957"/>
                    <a:pt x="2927" y="9922"/>
                    <a:pt x="2952" y="9869"/>
                  </a:cubicBezTo>
                  <a:cubicBezTo>
                    <a:pt x="2969" y="9882"/>
                    <a:pt x="2982" y="9892"/>
                    <a:pt x="2996" y="9892"/>
                  </a:cubicBezTo>
                  <a:cubicBezTo>
                    <a:pt x="3069" y="9892"/>
                    <a:pt x="3152" y="9616"/>
                    <a:pt x="3838" y="8061"/>
                  </a:cubicBezTo>
                  <a:lnTo>
                    <a:pt x="3838" y="8061"/>
                  </a:lnTo>
                  <a:lnTo>
                    <a:pt x="3836" y="8064"/>
                  </a:lnTo>
                  <a:cubicBezTo>
                    <a:pt x="5068" y="5286"/>
                    <a:pt x="5772" y="4142"/>
                    <a:pt x="8506" y="695"/>
                  </a:cubicBezTo>
                  <a:cubicBezTo>
                    <a:pt x="8527" y="667"/>
                    <a:pt x="8517" y="627"/>
                    <a:pt x="8496" y="605"/>
                  </a:cubicBezTo>
                  <a:cubicBezTo>
                    <a:pt x="8483" y="591"/>
                    <a:pt x="8464" y="584"/>
                    <a:pt x="8449" y="584"/>
                  </a:cubicBezTo>
                  <a:cubicBezTo>
                    <a:pt x="8424" y="558"/>
                    <a:pt x="8115" y="527"/>
                    <a:pt x="8078" y="522"/>
                  </a:cubicBezTo>
                  <a:cubicBezTo>
                    <a:pt x="7707" y="462"/>
                    <a:pt x="7369" y="343"/>
                    <a:pt x="7081" y="111"/>
                  </a:cubicBezTo>
                  <a:cubicBezTo>
                    <a:pt x="7035" y="73"/>
                    <a:pt x="6980" y="1"/>
                    <a:pt x="6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8704941" y="3818185"/>
              <a:ext cx="176320" cy="213266"/>
            </a:xfrm>
            <a:custGeom>
              <a:avLst/>
              <a:gdLst/>
              <a:ahLst/>
              <a:cxnLst/>
              <a:rect l="l" t="t" r="r" b="b"/>
              <a:pathLst>
                <a:path w="5574" h="6742" extrusionOk="0">
                  <a:moveTo>
                    <a:pt x="4464" y="1"/>
                  </a:moveTo>
                  <a:cubicBezTo>
                    <a:pt x="4310" y="1"/>
                    <a:pt x="4151" y="14"/>
                    <a:pt x="3997" y="58"/>
                  </a:cubicBezTo>
                  <a:cubicBezTo>
                    <a:pt x="3891" y="89"/>
                    <a:pt x="3791" y="139"/>
                    <a:pt x="3698" y="206"/>
                  </a:cubicBezTo>
                  <a:cubicBezTo>
                    <a:pt x="3606" y="275"/>
                    <a:pt x="3525" y="377"/>
                    <a:pt x="3457" y="509"/>
                  </a:cubicBezTo>
                  <a:cubicBezTo>
                    <a:pt x="3399" y="620"/>
                    <a:pt x="3369" y="739"/>
                    <a:pt x="3343" y="851"/>
                  </a:cubicBezTo>
                  <a:cubicBezTo>
                    <a:pt x="3318" y="958"/>
                    <a:pt x="3294" y="1070"/>
                    <a:pt x="3248" y="1177"/>
                  </a:cubicBezTo>
                  <a:cubicBezTo>
                    <a:pt x="3220" y="1237"/>
                    <a:pt x="3182" y="1296"/>
                    <a:pt x="3137" y="1356"/>
                  </a:cubicBezTo>
                  <a:cubicBezTo>
                    <a:pt x="3069" y="1432"/>
                    <a:pt x="2993" y="1502"/>
                    <a:pt x="2900" y="1571"/>
                  </a:cubicBezTo>
                  <a:cubicBezTo>
                    <a:pt x="2800" y="1640"/>
                    <a:pt x="2696" y="1704"/>
                    <a:pt x="2592" y="1769"/>
                  </a:cubicBezTo>
                  <a:cubicBezTo>
                    <a:pt x="2518" y="1814"/>
                    <a:pt x="2446" y="1859"/>
                    <a:pt x="2375" y="1905"/>
                  </a:cubicBezTo>
                  <a:cubicBezTo>
                    <a:pt x="2292" y="1961"/>
                    <a:pt x="2210" y="2022"/>
                    <a:pt x="2136" y="2084"/>
                  </a:cubicBezTo>
                  <a:cubicBezTo>
                    <a:pt x="2065" y="2144"/>
                    <a:pt x="2001" y="2213"/>
                    <a:pt x="1937" y="2296"/>
                  </a:cubicBezTo>
                  <a:cubicBezTo>
                    <a:pt x="1884" y="2366"/>
                    <a:pt x="1838" y="2452"/>
                    <a:pt x="1805" y="2548"/>
                  </a:cubicBezTo>
                  <a:cubicBezTo>
                    <a:pt x="1773" y="2632"/>
                    <a:pt x="1771" y="2725"/>
                    <a:pt x="1769" y="2798"/>
                  </a:cubicBezTo>
                  <a:cubicBezTo>
                    <a:pt x="1766" y="2871"/>
                    <a:pt x="1773" y="2943"/>
                    <a:pt x="1779" y="3017"/>
                  </a:cubicBezTo>
                  <a:lnTo>
                    <a:pt x="1783" y="3064"/>
                  </a:lnTo>
                  <a:cubicBezTo>
                    <a:pt x="1791" y="3150"/>
                    <a:pt x="1793" y="3253"/>
                    <a:pt x="1781" y="3354"/>
                  </a:cubicBezTo>
                  <a:cubicBezTo>
                    <a:pt x="1769" y="3420"/>
                    <a:pt x="1749" y="3484"/>
                    <a:pt x="1716" y="3561"/>
                  </a:cubicBezTo>
                  <a:cubicBezTo>
                    <a:pt x="1673" y="3652"/>
                    <a:pt x="1619" y="3740"/>
                    <a:pt x="1549" y="3831"/>
                  </a:cubicBezTo>
                  <a:cubicBezTo>
                    <a:pt x="1430" y="3972"/>
                    <a:pt x="1294" y="4098"/>
                    <a:pt x="1162" y="4221"/>
                  </a:cubicBezTo>
                  <a:lnTo>
                    <a:pt x="1130" y="4250"/>
                  </a:lnTo>
                  <a:cubicBezTo>
                    <a:pt x="1040" y="4335"/>
                    <a:pt x="949" y="4420"/>
                    <a:pt x="861" y="4506"/>
                  </a:cubicBezTo>
                  <a:cubicBezTo>
                    <a:pt x="596" y="4767"/>
                    <a:pt x="405" y="4993"/>
                    <a:pt x="257" y="5218"/>
                  </a:cubicBezTo>
                  <a:cubicBezTo>
                    <a:pt x="173" y="5347"/>
                    <a:pt x="107" y="5476"/>
                    <a:pt x="61" y="5602"/>
                  </a:cubicBezTo>
                  <a:cubicBezTo>
                    <a:pt x="15" y="5732"/>
                    <a:pt x="1" y="5862"/>
                    <a:pt x="18" y="5986"/>
                  </a:cubicBezTo>
                  <a:cubicBezTo>
                    <a:pt x="32" y="6093"/>
                    <a:pt x="87" y="6197"/>
                    <a:pt x="171" y="6286"/>
                  </a:cubicBezTo>
                  <a:lnTo>
                    <a:pt x="203" y="6319"/>
                  </a:lnTo>
                  <a:cubicBezTo>
                    <a:pt x="243" y="6355"/>
                    <a:pt x="281" y="6382"/>
                    <a:pt x="323" y="6398"/>
                  </a:cubicBezTo>
                  <a:cubicBezTo>
                    <a:pt x="357" y="6412"/>
                    <a:pt x="396" y="6419"/>
                    <a:pt x="440" y="6422"/>
                  </a:cubicBezTo>
                  <a:cubicBezTo>
                    <a:pt x="447" y="6423"/>
                    <a:pt x="454" y="6423"/>
                    <a:pt x="461" y="6423"/>
                  </a:cubicBezTo>
                  <a:cubicBezTo>
                    <a:pt x="493" y="6423"/>
                    <a:pt x="524" y="6418"/>
                    <a:pt x="555" y="6411"/>
                  </a:cubicBezTo>
                  <a:lnTo>
                    <a:pt x="594" y="6404"/>
                  </a:lnTo>
                  <a:cubicBezTo>
                    <a:pt x="619" y="6398"/>
                    <a:pt x="647" y="6392"/>
                    <a:pt x="674" y="6389"/>
                  </a:cubicBezTo>
                  <a:cubicBezTo>
                    <a:pt x="681" y="6388"/>
                    <a:pt x="688" y="6388"/>
                    <a:pt x="695" y="6388"/>
                  </a:cubicBezTo>
                  <a:cubicBezTo>
                    <a:pt x="711" y="6388"/>
                    <a:pt x="727" y="6390"/>
                    <a:pt x="744" y="6391"/>
                  </a:cubicBezTo>
                  <a:cubicBezTo>
                    <a:pt x="770" y="6398"/>
                    <a:pt x="797" y="6405"/>
                    <a:pt x="823" y="6415"/>
                  </a:cubicBezTo>
                  <a:cubicBezTo>
                    <a:pt x="880" y="6447"/>
                    <a:pt x="933" y="6484"/>
                    <a:pt x="983" y="6520"/>
                  </a:cubicBezTo>
                  <a:lnTo>
                    <a:pt x="1013" y="6541"/>
                  </a:lnTo>
                  <a:cubicBezTo>
                    <a:pt x="1046" y="6564"/>
                    <a:pt x="1078" y="6583"/>
                    <a:pt x="1112" y="6598"/>
                  </a:cubicBezTo>
                  <a:cubicBezTo>
                    <a:pt x="1138" y="6608"/>
                    <a:pt x="1161" y="6620"/>
                    <a:pt x="1185" y="6628"/>
                  </a:cubicBezTo>
                  <a:lnTo>
                    <a:pt x="1248" y="6657"/>
                  </a:lnTo>
                  <a:cubicBezTo>
                    <a:pt x="1298" y="6683"/>
                    <a:pt x="1350" y="6707"/>
                    <a:pt x="1404" y="6723"/>
                  </a:cubicBezTo>
                  <a:cubicBezTo>
                    <a:pt x="1441" y="6736"/>
                    <a:pt x="1484" y="6740"/>
                    <a:pt x="1520" y="6742"/>
                  </a:cubicBezTo>
                  <a:cubicBezTo>
                    <a:pt x="1523" y="6742"/>
                    <a:pt x="1526" y="6742"/>
                    <a:pt x="1529" y="6742"/>
                  </a:cubicBezTo>
                  <a:cubicBezTo>
                    <a:pt x="1575" y="6742"/>
                    <a:pt x="1620" y="6732"/>
                    <a:pt x="1662" y="6720"/>
                  </a:cubicBezTo>
                  <a:cubicBezTo>
                    <a:pt x="1705" y="6709"/>
                    <a:pt x="1729" y="6693"/>
                    <a:pt x="1746" y="6670"/>
                  </a:cubicBezTo>
                  <a:cubicBezTo>
                    <a:pt x="1786" y="6661"/>
                    <a:pt x="1808" y="6641"/>
                    <a:pt x="1832" y="6613"/>
                  </a:cubicBezTo>
                  <a:cubicBezTo>
                    <a:pt x="1928" y="6490"/>
                    <a:pt x="2011" y="6376"/>
                    <a:pt x="2083" y="6269"/>
                  </a:cubicBezTo>
                  <a:cubicBezTo>
                    <a:pt x="2159" y="6154"/>
                    <a:pt x="2236" y="6027"/>
                    <a:pt x="2326" y="5871"/>
                  </a:cubicBezTo>
                  <a:cubicBezTo>
                    <a:pt x="2471" y="5613"/>
                    <a:pt x="2601" y="5344"/>
                    <a:pt x="2731" y="5066"/>
                  </a:cubicBezTo>
                  <a:cubicBezTo>
                    <a:pt x="2786" y="4953"/>
                    <a:pt x="2837" y="4840"/>
                    <a:pt x="2889" y="4728"/>
                  </a:cubicBezTo>
                  <a:cubicBezTo>
                    <a:pt x="2963" y="4571"/>
                    <a:pt x="3035" y="4413"/>
                    <a:pt x="3109" y="4257"/>
                  </a:cubicBezTo>
                  <a:cubicBezTo>
                    <a:pt x="3238" y="3987"/>
                    <a:pt x="3369" y="3719"/>
                    <a:pt x="3503" y="3451"/>
                  </a:cubicBezTo>
                  <a:cubicBezTo>
                    <a:pt x="3651" y="3160"/>
                    <a:pt x="3787" y="2897"/>
                    <a:pt x="3923" y="2646"/>
                  </a:cubicBezTo>
                  <a:cubicBezTo>
                    <a:pt x="4060" y="2390"/>
                    <a:pt x="4212" y="2124"/>
                    <a:pt x="4374" y="1853"/>
                  </a:cubicBezTo>
                  <a:cubicBezTo>
                    <a:pt x="4732" y="1252"/>
                    <a:pt x="5050" y="776"/>
                    <a:pt x="5373" y="355"/>
                  </a:cubicBezTo>
                  <a:cubicBezTo>
                    <a:pt x="5416" y="300"/>
                    <a:pt x="5462" y="244"/>
                    <a:pt x="5506" y="189"/>
                  </a:cubicBezTo>
                  <a:cubicBezTo>
                    <a:pt x="5544" y="171"/>
                    <a:pt x="5565" y="148"/>
                    <a:pt x="5565" y="119"/>
                  </a:cubicBezTo>
                  <a:cubicBezTo>
                    <a:pt x="5574" y="99"/>
                    <a:pt x="5566" y="83"/>
                    <a:pt x="5555" y="70"/>
                  </a:cubicBezTo>
                  <a:cubicBezTo>
                    <a:pt x="5544" y="59"/>
                    <a:pt x="5532" y="53"/>
                    <a:pt x="5520" y="53"/>
                  </a:cubicBezTo>
                  <a:cubicBezTo>
                    <a:pt x="5518" y="53"/>
                    <a:pt x="5516" y="53"/>
                    <a:pt x="5513" y="53"/>
                  </a:cubicBezTo>
                  <a:cubicBezTo>
                    <a:pt x="5474" y="56"/>
                    <a:pt x="5434" y="57"/>
                    <a:pt x="5396" y="57"/>
                  </a:cubicBezTo>
                  <a:cubicBezTo>
                    <a:pt x="5318" y="57"/>
                    <a:pt x="5244" y="53"/>
                    <a:pt x="5178" y="49"/>
                  </a:cubicBezTo>
                  <a:cubicBezTo>
                    <a:pt x="5108" y="43"/>
                    <a:pt x="5037" y="39"/>
                    <a:pt x="4968" y="32"/>
                  </a:cubicBezTo>
                  <a:lnTo>
                    <a:pt x="4779" y="15"/>
                  </a:lnTo>
                  <a:cubicBezTo>
                    <a:pt x="4679" y="7"/>
                    <a:pt x="4573" y="1"/>
                    <a:pt x="446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8739863" y="3698045"/>
              <a:ext cx="81612" cy="110461"/>
            </a:xfrm>
            <a:custGeom>
              <a:avLst/>
              <a:gdLst/>
              <a:ahLst/>
              <a:cxnLst/>
              <a:rect l="l" t="t" r="r" b="b"/>
              <a:pathLst>
                <a:path w="2580" h="3492" extrusionOk="0">
                  <a:moveTo>
                    <a:pt x="1634" y="1"/>
                  </a:moveTo>
                  <a:cubicBezTo>
                    <a:pt x="1613" y="1"/>
                    <a:pt x="1592" y="8"/>
                    <a:pt x="1570" y="15"/>
                  </a:cubicBezTo>
                  <a:cubicBezTo>
                    <a:pt x="1523" y="35"/>
                    <a:pt x="1477" y="64"/>
                    <a:pt x="1441" y="88"/>
                  </a:cubicBezTo>
                  <a:cubicBezTo>
                    <a:pt x="1382" y="128"/>
                    <a:pt x="1325" y="173"/>
                    <a:pt x="1268" y="217"/>
                  </a:cubicBezTo>
                  <a:cubicBezTo>
                    <a:pt x="1156" y="307"/>
                    <a:pt x="1049" y="402"/>
                    <a:pt x="953" y="491"/>
                  </a:cubicBezTo>
                  <a:cubicBezTo>
                    <a:pt x="910" y="531"/>
                    <a:pt x="867" y="569"/>
                    <a:pt x="824" y="611"/>
                  </a:cubicBezTo>
                  <a:cubicBezTo>
                    <a:pt x="760" y="674"/>
                    <a:pt x="701" y="747"/>
                    <a:pt x="641" y="834"/>
                  </a:cubicBezTo>
                  <a:cubicBezTo>
                    <a:pt x="558" y="959"/>
                    <a:pt x="490" y="1111"/>
                    <a:pt x="436" y="1297"/>
                  </a:cubicBezTo>
                  <a:cubicBezTo>
                    <a:pt x="400" y="1420"/>
                    <a:pt x="373" y="1547"/>
                    <a:pt x="347" y="1671"/>
                  </a:cubicBezTo>
                  <a:lnTo>
                    <a:pt x="319" y="1808"/>
                  </a:lnTo>
                  <a:cubicBezTo>
                    <a:pt x="280" y="1984"/>
                    <a:pt x="240" y="2127"/>
                    <a:pt x="193" y="2258"/>
                  </a:cubicBezTo>
                  <a:cubicBezTo>
                    <a:pt x="175" y="2265"/>
                    <a:pt x="160" y="2279"/>
                    <a:pt x="152" y="2293"/>
                  </a:cubicBezTo>
                  <a:cubicBezTo>
                    <a:pt x="110" y="2384"/>
                    <a:pt x="74" y="2481"/>
                    <a:pt x="47" y="2584"/>
                  </a:cubicBezTo>
                  <a:cubicBezTo>
                    <a:pt x="16" y="2700"/>
                    <a:pt x="1" y="2815"/>
                    <a:pt x="1" y="2925"/>
                  </a:cubicBezTo>
                  <a:cubicBezTo>
                    <a:pt x="1" y="3042"/>
                    <a:pt x="25" y="3150"/>
                    <a:pt x="74" y="3243"/>
                  </a:cubicBezTo>
                  <a:cubicBezTo>
                    <a:pt x="85" y="3264"/>
                    <a:pt x="100" y="3281"/>
                    <a:pt x="114" y="3301"/>
                  </a:cubicBezTo>
                  <a:cubicBezTo>
                    <a:pt x="124" y="3316"/>
                    <a:pt x="135" y="3329"/>
                    <a:pt x="147" y="3340"/>
                  </a:cubicBezTo>
                  <a:cubicBezTo>
                    <a:pt x="154" y="3350"/>
                    <a:pt x="164" y="3357"/>
                    <a:pt x="173" y="3366"/>
                  </a:cubicBezTo>
                  <a:cubicBezTo>
                    <a:pt x="218" y="3409"/>
                    <a:pt x="276" y="3443"/>
                    <a:pt x="333" y="3465"/>
                  </a:cubicBezTo>
                  <a:cubicBezTo>
                    <a:pt x="374" y="3480"/>
                    <a:pt x="419" y="3489"/>
                    <a:pt x="466" y="3490"/>
                  </a:cubicBezTo>
                  <a:cubicBezTo>
                    <a:pt x="471" y="3491"/>
                    <a:pt x="476" y="3492"/>
                    <a:pt x="481" y="3492"/>
                  </a:cubicBezTo>
                  <a:cubicBezTo>
                    <a:pt x="493" y="3492"/>
                    <a:pt x="508" y="3490"/>
                    <a:pt x="525" y="3488"/>
                  </a:cubicBezTo>
                  <a:cubicBezTo>
                    <a:pt x="548" y="3483"/>
                    <a:pt x="568" y="3479"/>
                    <a:pt x="589" y="3472"/>
                  </a:cubicBezTo>
                  <a:cubicBezTo>
                    <a:pt x="665" y="3446"/>
                    <a:pt x="732" y="3397"/>
                    <a:pt x="805" y="3321"/>
                  </a:cubicBezTo>
                  <a:cubicBezTo>
                    <a:pt x="870" y="3253"/>
                    <a:pt x="926" y="3173"/>
                    <a:pt x="980" y="3092"/>
                  </a:cubicBezTo>
                  <a:lnTo>
                    <a:pt x="1017" y="3032"/>
                  </a:lnTo>
                  <a:lnTo>
                    <a:pt x="1055" y="2974"/>
                  </a:lnTo>
                  <a:cubicBezTo>
                    <a:pt x="1090" y="2921"/>
                    <a:pt x="1128" y="2868"/>
                    <a:pt x="1169" y="2817"/>
                  </a:cubicBezTo>
                  <a:cubicBezTo>
                    <a:pt x="1249" y="2722"/>
                    <a:pt x="1328" y="2643"/>
                    <a:pt x="1410" y="2581"/>
                  </a:cubicBezTo>
                  <a:cubicBezTo>
                    <a:pt x="1486" y="2528"/>
                    <a:pt x="1557" y="2488"/>
                    <a:pt x="1655" y="2444"/>
                  </a:cubicBezTo>
                  <a:cubicBezTo>
                    <a:pt x="1706" y="2419"/>
                    <a:pt x="1760" y="2398"/>
                    <a:pt x="1813" y="2374"/>
                  </a:cubicBezTo>
                  <a:cubicBezTo>
                    <a:pt x="1872" y="2349"/>
                    <a:pt x="1932" y="2323"/>
                    <a:pt x="1991" y="2295"/>
                  </a:cubicBezTo>
                  <a:cubicBezTo>
                    <a:pt x="2100" y="2243"/>
                    <a:pt x="2194" y="2185"/>
                    <a:pt x="2283" y="2114"/>
                  </a:cubicBezTo>
                  <a:cubicBezTo>
                    <a:pt x="2362" y="2050"/>
                    <a:pt x="2429" y="1968"/>
                    <a:pt x="2484" y="1878"/>
                  </a:cubicBezTo>
                  <a:cubicBezTo>
                    <a:pt x="2505" y="1842"/>
                    <a:pt x="2521" y="1804"/>
                    <a:pt x="2535" y="1764"/>
                  </a:cubicBezTo>
                  <a:cubicBezTo>
                    <a:pt x="2552" y="1715"/>
                    <a:pt x="2559" y="1668"/>
                    <a:pt x="2567" y="1620"/>
                  </a:cubicBezTo>
                  <a:cubicBezTo>
                    <a:pt x="2580" y="1526"/>
                    <a:pt x="2567" y="1417"/>
                    <a:pt x="2528" y="1305"/>
                  </a:cubicBezTo>
                  <a:cubicBezTo>
                    <a:pt x="2506" y="1242"/>
                    <a:pt x="2476" y="1185"/>
                    <a:pt x="2452" y="1142"/>
                  </a:cubicBezTo>
                  <a:cubicBezTo>
                    <a:pt x="2429" y="1104"/>
                    <a:pt x="2399" y="1063"/>
                    <a:pt x="2359" y="1020"/>
                  </a:cubicBezTo>
                  <a:lnTo>
                    <a:pt x="2322" y="983"/>
                  </a:lnTo>
                  <a:cubicBezTo>
                    <a:pt x="2286" y="947"/>
                    <a:pt x="2247" y="916"/>
                    <a:pt x="2207" y="883"/>
                  </a:cubicBezTo>
                  <a:lnTo>
                    <a:pt x="2149" y="833"/>
                  </a:lnTo>
                  <a:cubicBezTo>
                    <a:pt x="2116" y="806"/>
                    <a:pt x="2086" y="776"/>
                    <a:pt x="2055" y="746"/>
                  </a:cubicBezTo>
                  <a:cubicBezTo>
                    <a:pt x="2034" y="723"/>
                    <a:pt x="2012" y="697"/>
                    <a:pt x="1992" y="670"/>
                  </a:cubicBezTo>
                  <a:cubicBezTo>
                    <a:pt x="1975" y="645"/>
                    <a:pt x="1961" y="620"/>
                    <a:pt x="1951" y="595"/>
                  </a:cubicBezTo>
                  <a:cubicBezTo>
                    <a:pt x="1932" y="538"/>
                    <a:pt x="1921" y="475"/>
                    <a:pt x="1911" y="416"/>
                  </a:cubicBezTo>
                  <a:lnTo>
                    <a:pt x="1905" y="388"/>
                  </a:lnTo>
                  <a:cubicBezTo>
                    <a:pt x="1892" y="315"/>
                    <a:pt x="1875" y="230"/>
                    <a:pt x="1835" y="147"/>
                  </a:cubicBezTo>
                  <a:cubicBezTo>
                    <a:pt x="1826" y="124"/>
                    <a:pt x="1809" y="100"/>
                    <a:pt x="1789" y="78"/>
                  </a:cubicBezTo>
                  <a:cubicBezTo>
                    <a:pt x="1763" y="53"/>
                    <a:pt x="1735" y="31"/>
                    <a:pt x="1705" y="18"/>
                  </a:cubicBezTo>
                  <a:cubicBezTo>
                    <a:pt x="1683" y="10"/>
                    <a:pt x="1660" y="1"/>
                    <a:pt x="163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8668247" y="3826979"/>
              <a:ext cx="62411" cy="77784"/>
            </a:xfrm>
            <a:custGeom>
              <a:avLst/>
              <a:gdLst/>
              <a:ahLst/>
              <a:cxnLst/>
              <a:rect l="l" t="t" r="r" b="b"/>
              <a:pathLst>
                <a:path w="1973" h="2459" extrusionOk="0">
                  <a:moveTo>
                    <a:pt x="1659" y="0"/>
                  </a:moveTo>
                  <a:cubicBezTo>
                    <a:pt x="1620" y="0"/>
                    <a:pt x="1580" y="7"/>
                    <a:pt x="1543" y="19"/>
                  </a:cubicBezTo>
                  <a:cubicBezTo>
                    <a:pt x="1513" y="27"/>
                    <a:pt x="1480" y="40"/>
                    <a:pt x="1443" y="57"/>
                  </a:cubicBezTo>
                  <a:cubicBezTo>
                    <a:pt x="1439" y="55"/>
                    <a:pt x="1434" y="54"/>
                    <a:pt x="1428" y="54"/>
                  </a:cubicBezTo>
                  <a:cubicBezTo>
                    <a:pt x="1420" y="54"/>
                    <a:pt x="1411" y="56"/>
                    <a:pt x="1404" y="59"/>
                  </a:cubicBezTo>
                  <a:cubicBezTo>
                    <a:pt x="1212" y="142"/>
                    <a:pt x="1032" y="266"/>
                    <a:pt x="847" y="438"/>
                  </a:cubicBezTo>
                  <a:cubicBezTo>
                    <a:pt x="675" y="601"/>
                    <a:pt x="518" y="802"/>
                    <a:pt x="376" y="1035"/>
                  </a:cubicBezTo>
                  <a:cubicBezTo>
                    <a:pt x="249" y="1246"/>
                    <a:pt x="151" y="1472"/>
                    <a:pt x="83" y="1705"/>
                  </a:cubicBezTo>
                  <a:cubicBezTo>
                    <a:pt x="52" y="1813"/>
                    <a:pt x="30" y="1930"/>
                    <a:pt x="15" y="2053"/>
                  </a:cubicBezTo>
                  <a:cubicBezTo>
                    <a:pt x="2" y="2155"/>
                    <a:pt x="1" y="2264"/>
                    <a:pt x="8" y="2396"/>
                  </a:cubicBezTo>
                  <a:cubicBezTo>
                    <a:pt x="10" y="2413"/>
                    <a:pt x="12" y="2426"/>
                    <a:pt x="25" y="2439"/>
                  </a:cubicBezTo>
                  <a:cubicBezTo>
                    <a:pt x="35" y="2450"/>
                    <a:pt x="53" y="2458"/>
                    <a:pt x="70" y="2458"/>
                  </a:cubicBezTo>
                  <a:cubicBezTo>
                    <a:pt x="75" y="2458"/>
                    <a:pt x="79" y="2457"/>
                    <a:pt x="84" y="2456"/>
                  </a:cubicBezTo>
                  <a:cubicBezTo>
                    <a:pt x="226" y="2413"/>
                    <a:pt x="349" y="2331"/>
                    <a:pt x="452" y="2257"/>
                  </a:cubicBezTo>
                  <a:cubicBezTo>
                    <a:pt x="597" y="2152"/>
                    <a:pt x="728" y="2025"/>
                    <a:pt x="841" y="1914"/>
                  </a:cubicBezTo>
                  <a:cubicBezTo>
                    <a:pt x="1005" y="1756"/>
                    <a:pt x="1158" y="1584"/>
                    <a:pt x="1307" y="1416"/>
                  </a:cubicBezTo>
                  <a:cubicBezTo>
                    <a:pt x="1393" y="1319"/>
                    <a:pt x="1480" y="1223"/>
                    <a:pt x="1570" y="1126"/>
                  </a:cubicBezTo>
                  <a:lnTo>
                    <a:pt x="1616" y="1078"/>
                  </a:lnTo>
                  <a:cubicBezTo>
                    <a:pt x="1648" y="1045"/>
                    <a:pt x="1678" y="1015"/>
                    <a:pt x="1708" y="981"/>
                  </a:cubicBezTo>
                  <a:cubicBezTo>
                    <a:pt x="1749" y="935"/>
                    <a:pt x="1786" y="879"/>
                    <a:pt x="1822" y="813"/>
                  </a:cubicBezTo>
                  <a:cubicBezTo>
                    <a:pt x="1855" y="758"/>
                    <a:pt x="1884" y="693"/>
                    <a:pt x="1914" y="614"/>
                  </a:cubicBezTo>
                  <a:cubicBezTo>
                    <a:pt x="1938" y="548"/>
                    <a:pt x="1955" y="474"/>
                    <a:pt x="1965" y="391"/>
                  </a:cubicBezTo>
                  <a:cubicBezTo>
                    <a:pt x="1973" y="329"/>
                    <a:pt x="1968" y="266"/>
                    <a:pt x="1951" y="212"/>
                  </a:cubicBezTo>
                  <a:cubicBezTo>
                    <a:pt x="1937" y="163"/>
                    <a:pt x="1912" y="122"/>
                    <a:pt x="1880" y="87"/>
                  </a:cubicBezTo>
                  <a:cubicBezTo>
                    <a:pt x="1867" y="76"/>
                    <a:pt x="1855" y="65"/>
                    <a:pt x="1841" y="54"/>
                  </a:cubicBezTo>
                  <a:cubicBezTo>
                    <a:pt x="1792" y="20"/>
                    <a:pt x="1729" y="2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8854183" y="3777980"/>
              <a:ext cx="39983" cy="19644"/>
            </a:xfrm>
            <a:custGeom>
              <a:avLst/>
              <a:gdLst/>
              <a:ahLst/>
              <a:cxnLst/>
              <a:rect l="l" t="t" r="r" b="b"/>
              <a:pathLst>
                <a:path w="1264" h="621" extrusionOk="0">
                  <a:moveTo>
                    <a:pt x="52" y="1"/>
                  </a:moveTo>
                  <a:cubicBezTo>
                    <a:pt x="35" y="1"/>
                    <a:pt x="18" y="11"/>
                    <a:pt x="9" y="24"/>
                  </a:cubicBezTo>
                  <a:cubicBezTo>
                    <a:pt x="4" y="36"/>
                    <a:pt x="1" y="47"/>
                    <a:pt x="4" y="60"/>
                  </a:cubicBezTo>
                  <a:cubicBezTo>
                    <a:pt x="8" y="74"/>
                    <a:pt x="15" y="81"/>
                    <a:pt x="25" y="90"/>
                  </a:cubicBezTo>
                  <a:cubicBezTo>
                    <a:pt x="108" y="152"/>
                    <a:pt x="194" y="207"/>
                    <a:pt x="283" y="259"/>
                  </a:cubicBezTo>
                  <a:cubicBezTo>
                    <a:pt x="379" y="312"/>
                    <a:pt x="476" y="359"/>
                    <a:pt x="576" y="402"/>
                  </a:cubicBezTo>
                  <a:cubicBezTo>
                    <a:pt x="777" y="489"/>
                    <a:pt x="989" y="558"/>
                    <a:pt x="1199" y="618"/>
                  </a:cubicBezTo>
                  <a:cubicBezTo>
                    <a:pt x="1204" y="620"/>
                    <a:pt x="1208" y="620"/>
                    <a:pt x="1213" y="620"/>
                  </a:cubicBezTo>
                  <a:cubicBezTo>
                    <a:pt x="1233" y="620"/>
                    <a:pt x="1251" y="607"/>
                    <a:pt x="1259" y="587"/>
                  </a:cubicBezTo>
                  <a:cubicBezTo>
                    <a:pt x="1264" y="570"/>
                    <a:pt x="1259" y="552"/>
                    <a:pt x="1248" y="540"/>
                  </a:cubicBezTo>
                  <a:cubicBezTo>
                    <a:pt x="1241" y="534"/>
                    <a:pt x="1234" y="531"/>
                    <a:pt x="1225" y="527"/>
                  </a:cubicBezTo>
                  <a:cubicBezTo>
                    <a:pt x="1003" y="462"/>
                    <a:pt x="783" y="389"/>
                    <a:pt x="569" y="296"/>
                  </a:cubicBezTo>
                  <a:lnTo>
                    <a:pt x="569" y="296"/>
                  </a:lnTo>
                  <a:lnTo>
                    <a:pt x="581" y="302"/>
                  </a:lnTo>
                  <a:cubicBezTo>
                    <a:pt x="495" y="262"/>
                    <a:pt x="412" y="222"/>
                    <a:pt x="330" y="176"/>
                  </a:cubicBezTo>
                  <a:cubicBezTo>
                    <a:pt x="240" y="129"/>
                    <a:pt x="154" y="71"/>
                    <a:pt x="74" y="8"/>
                  </a:cubicBezTo>
                  <a:cubicBezTo>
                    <a:pt x="67" y="3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8821570" y="3809233"/>
              <a:ext cx="44380" cy="25116"/>
            </a:xfrm>
            <a:custGeom>
              <a:avLst/>
              <a:gdLst/>
              <a:ahLst/>
              <a:cxnLst/>
              <a:rect l="l" t="t" r="r" b="b"/>
              <a:pathLst>
                <a:path w="1403" h="794" extrusionOk="0">
                  <a:moveTo>
                    <a:pt x="53" y="0"/>
                  </a:moveTo>
                  <a:cubicBezTo>
                    <a:pt x="42" y="0"/>
                    <a:pt x="32" y="4"/>
                    <a:pt x="22" y="13"/>
                  </a:cubicBezTo>
                  <a:cubicBezTo>
                    <a:pt x="4" y="30"/>
                    <a:pt x="1" y="63"/>
                    <a:pt x="21" y="80"/>
                  </a:cubicBezTo>
                  <a:cubicBezTo>
                    <a:pt x="107" y="156"/>
                    <a:pt x="197" y="230"/>
                    <a:pt x="294" y="295"/>
                  </a:cubicBezTo>
                  <a:cubicBezTo>
                    <a:pt x="402" y="368"/>
                    <a:pt x="516" y="432"/>
                    <a:pt x="632" y="489"/>
                  </a:cubicBezTo>
                  <a:cubicBezTo>
                    <a:pt x="861" y="604"/>
                    <a:pt x="1102" y="696"/>
                    <a:pt x="1340" y="792"/>
                  </a:cubicBezTo>
                  <a:cubicBezTo>
                    <a:pt x="1344" y="793"/>
                    <a:pt x="1348" y="794"/>
                    <a:pt x="1353" y="794"/>
                  </a:cubicBezTo>
                  <a:cubicBezTo>
                    <a:pt x="1373" y="794"/>
                    <a:pt x="1392" y="779"/>
                    <a:pt x="1398" y="760"/>
                  </a:cubicBezTo>
                  <a:cubicBezTo>
                    <a:pt x="1403" y="749"/>
                    <a:pt x="1400" y="734"/>
                    <a:pt x="1394" y="724"/>
                  </a:cubicBezTo>
                  <a:cubicBezTo>
                    <a:pt x="1393" y="720"/>
                    <a:pt x="1391" y="717"/>
                    <a:pt x="1387" y="714"/>
                  </a:cubicBezTo>
                  <a:cubicBezTo>
                    <a:pt x="1378" y="711"/>
                    <a:pt x="1371" y="709"/>
                    <a:pt x="1364" y="704"/>
                  </a:cubicBezTo>
                  <a:cubicBezTo>
                    <a:pt x="1202" y="638"/>
                    <a:pt x="1037" y="574"/>
                    <a:pt x="876" y="502"/>
                  </a:cubicBezTo>
                  <a:lnTo>
                    <a:pt x="876" y="502"/>
                  </a:lnTo>
                  <a:lnTo>
                    <a:pt x="887" y="508"/>
                  </a:lnTo>
                  <a:cubicBezTo>
                    <a:pt x="767" y="454"/>
                    <a:pt x="651" y="398"/>
                    <a:pt x="536" y="336"/>
                  </a:cubicBezTo>
                  <a:cubicBezTo>
                    <a:pt x="410" y="266"/>
                    <a:pt x="293" y="187"/>
                    <a:pt x="181" y="97"/>
                  </a:cubicBezTo>
                  <a:lnTo>
                    <a:pt x="181" y="97"/>
                  </a:lnTo>
                  <a:cubicBezTo>
                    <a:pt x="186" y="100"/>
                    <a:pt x="188" y="103"/>
                    <a:pt x="193" y="104"/>
                  </a:cubicBezTo>
                  <a:cubicBezTo>
                    <a:pt x="157" y="76"/>
                    <a:pt x="123" y="46"/>
                    <a:pt x="88" y="16"/>
                  </a:cubicBezTo>
                  <a:cubicBezTo>
                    <a:pt x="77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8784876" y="3844820"/>
              <a:ext cx="56432" cy="32392"/>
            </a:xfrm>
            <a:custGeom>
              <a:avLst/>
              <a:gdLst/>
              <a:ahLst/>
              <a:cxnLst/>
              <a:rect l="l" t="t" r="r" b="b"/>
              <a:pathLst>
                <a:path w="1784" h="1024" extrusionOk="0">
                  <a:moveTo>
                    <a:pt x="325" y="242"/>
                  </a:moveTo>
                  <a:cubicBezTo>
                    <a:pt x="326" y="244"/>
                    <a:pt x="329" y="245"/>
                    <a:pt x="332" y="247"/>
                  </a:cubicBezTo>
                  <a:cubicBezTo>
                    <a:pt x="330" y="245"/>
                    <a:pt x="329" y="244"/>
                    <a:pt x="325" y="242"/>
                  </a:cubicBezTo>
                  <a:close/>
                  <a:moveTo>
                    <a:pt x="53" y="1"/>
                  </a:moveTo>
                  <a:cubicBezTo>
                    <a:pt x="41" y="1"/>
                    <a:pt x="29" y="5"/>
                    <a:pt x="21" y="15"/>
                  </a:cubicBezTo>
                  <a:cubicBezTo>
                    <a:pt x="1" y="32"/>
                    <a:pt x="1" y="63"/>
                    <a:pt x="18" y="80"/>
                  </a:cubicBezTo>
                  <a:cubicBezTo>
                    <a:pt x="73" y="139"/>
                    <a:pt x="128" y="195"/>
                    <a:pt x="184" y="249"/>
                  </a:cubicBezTo>
                  <a:cubicBezTo>
                    <a:pt x="239" y="297"/>
                    <a:pt x="295" y="342"/>
                    <a:pt x="352" y="387"/>
                  </a:cubicBezTo>
                  <a:cubicBezTo>
                    <a:pt x="488" y="490"/>
                    <a:pt x="634" y="577"/>
                    <a:pt x="786" y="657"/>
                  </a:cubicBezTo>
                  <a:cubicBezTo>
                    <a:pt x="933" y="732"/>
                    <a:pt x="1085" y="796"/>
                    <a:pt x="1237" y="858"/>
                  </a:cubicBezTo>
                  <a:cubicBezTo>
                    <a:pt x="1394" y="918"/>
                    <a:pt x="1556" y="971"/>
                    <a:pt x="1719" y="1023"/>
                  </a:cubicBezTo>
                  <a:cubicBezTo>
                    <a:pt x="1723" y="1023"/>
                    <a:pt x="1727" y="1024"/>
                    <a:pt x="1731" y="1024"/>
                  </a:cubicBezTo>
                  <a:cubicBezTo>
                    <a:pt x="1751" y="1024"/>
                    <a:pt x="1771" y="1011"/>
                    <a:pt x="1778" y="990"/>
                  </a:cubicBezTo>
                  <a:cubicBezTo>
                    <a:pt x="1784" y="974"/>
                    <a:pt x="1778" y="955"/>
                    <a:pt x="1767" y="942"/>
                  </a:cubicBezTo>
                  <a:cubicBezTo>
                    <a:pt x="1764" y="937"/>
                    <a:pt x="1756" y="931"/>
                    <a:pt x="1748" y="930"/>
                  </a:cubicBezTo>
                  <a:cubicBezTo>
                    <a:pt x="1510" y="854"/>
                    <a:pt x="1274" y="772"/>
                    <a:pt x="1045" y="672"/>
                  </a:cubicBezTo>
                  <a:lnTo>
                    <a:pt x="1045" y="672"/>
                  </a:lnTo>
                  <a:lnTo>
                    <a:pt x="1055" y="676"/>
                  </a:lnTo>
                  <a:cubicBezTo>
                    <a:pt x="930" y="622"/>
                    <a:pt x="806" y="560"/>
                    <a:pt x="687" y="490"/>
                  </a:cubicBezTo>
                  <a:cubicBezTo>
                    <a:pt x="561" y="418"/>
                    <a:pt x="443" y="337"/>
                    <a:pt x="330" y="247"/>
                  </a:cubicBezTo>
                  <a:lnTo>
                    <a:pt x="330" y="247"/>
                  </a:lnTo>
                  <a:lnTo>
                    <a:pt x="332" y="249"/>
                  </a:lnTo>
                  <a:cubicBezTo>
                    <a:pt x="329" y="247"/>
                    <a:pt x="326" y="244"/>
                    <a:pt x="323" y="242"/>
                  </a:cubicBezTo>
                  <a:lnTo>
                    <a:pt x="322" y="242"/>
                  </a:lnTo>
                  <a:cubicBezTo>
                    <a:pt x="282" y="208"/>
                    <a:pt x="243" y="173"/>
                    <a:pt x="204" y="138"/>
                  </a:cubicBezTo>
                  <a:cubicBezTo>
                    <a:pt x="164" y="100"/>
                    <a:pt x="124" y="58"/>
                    <a:pt x="87" y="16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8751567" y="3890624"/>
              <a:ext cx="59216" cy="27773"/>
            </a:xfrm>
            <a:custGeom>
              <a:avLst/>
              <a:gdLst/>
              <a:ahLst/>
              <a:cxnLst/>
              <a:rect l="l" t="t" r="r" b="b"/>
              <a:pathLst>
                <a:path w="1872" h="878" extrusionOk="0">
                  <a:moveTo>
                    <a:pt x="54" y="0"/>
                  </a:moveTo>
                  <a:cubicBezTo>
                    <a:pt x="41" y="0"/>
                    <a:pt x="28" y="5"/>
                    <a:pt x="19" y="13"/>
                  </a:cubicBezTo>
                  <a:cubicBezTo>
                    <a:pt x="0" y="30"/>
                    <a:pt x="2" y="59"/>
                    <a:pt x="17" y="79"/>
                  </a:cubicBezTo>
                  <a:cubicBezTo>
                    <a:pt x="66" y="137"/>
                    <a:pt x="119" y="190"/>
                    <a:pt x="176" y="240"/>
                  </a:cubicBezTo>
                  <a:cubicBezTo>
                    <a:pt x="234" y="291"/>
                    <a:pt x="297" y="333"/>
                    <a:pt x="361" y="376"/>
                  </a:cubicBezTo>
                  <a:cubicBezTo>
                    <a:pt x="510" y="472"/>
                    <a:pt x="672" y="550"/>
                    <a:pt x="838" y="616"/>
                  </a:cubicBezTo>
                  <a:cubicBezTo>
                    <a:pt x="1002" y="681"/>
                    <a:pt x="1171" y="736"/>
                    <a:pt x="1342" y="780"/>
                  </a:cubicBezTo>
                  <a:cubicBezTo>
                    <a:pt x="1499" y="822"/>
                    <a:pt x="1661" y="853"/>
                    <a:pt x="1823" y="878"/>
                  </a:cubicBezTo>
                  <a:cubicBezTo>
                    <a:pt x="1824" y="878"/>
                    <a:pt x="1825" y="878"/>
                    <a:pt x="1826" y="878"/>
                  </a:cubicBezTo>
                  <a:cubicBezTo>
                    <a:pt x="1838" y="878"/>
                    <a:pt x="1849" y="871"/>
                    <a:pt x="1857" y="865"/>
                  </a:cubicBezTo>
                  <a:cubicBezTo>
                    <a:pt x="1866" y="856"/>
                    <a:pt x="1872" y="843"/>
                    <a:pt x="1872" y="830"/>
                  </a:cubicBezTo>
                  <a:cubicBezTo>
                    <a:pt x="1872" y="817"/>
                    <a:pt x="1866" y="806"/>
                    <a:pt x="1859" y="796"/>
                  </a:cubicBezTo>
                  <a:cubicBezTo>
                    <a:pt x="1849" y="789"/>
                    <a:pt x="1837" y="786"/>
                    <a:pt x="1826" y="785"/>
                  </a:cubicBezTo>
                  <a:cubicBezTo>
                    <a:pt x="1811" y="782"/>
                    <a:pt x="1797" y="780"/>
                    <a:pt x="1783" y="777"/>
                  </a:cubicBezTo>
                  <a:lnTo>
                    <a:pt x="1786" y="777"/>
                  </a:lnTo>
                  <a:cubicBezTo>
                    <a:pt x="1432" y="720"/>
                    <a:pt x="1083" y="623"/>
                    <a:pt x="753" y="478"/>
                  </a:cubicBezTo>
                  <a:lnTo>
                    <a:pt x="753" y="478"/>
                  </a:lnTo>
                  <a:lnTo>
                    <a:pt x="763" y="484"/>
                  </a:lnTo>
                  <a:cubicBezTo>
                    <a:pt x="583" y="402"/>
                    <a:pt x="410" y="306"/>
                    <a:pt x="255" y="185"/>
                  </a:cubicBezTo>
                  <a:lnTo>
                    <a:pt x="255" y="185"/>
                  </a:lnTo>
                  <a:cubicBezTo>
                    <a:pt x="259" y="187"/>
                    <a:pt x="262" y="190"/>
                    <a:pt x="266" y="192"/>
                  </a:cubicBezTo>
                  <a:cubicBezTo>
                    <a:pt x="201" y="137"/>
                    <a:pt x="140" y="79"/>
                    <a:pt x="86" y="14"/>
                  </a:cubicBezTo>
                  <a:cubicBezTo>
                    <a:pt x="78" y="4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8716676" y="3935668"/>
              <a:ext cx="70003" cy="28754"/>
            </a:xfrm>
            <a:custGeom>
              <a:avLst/>
              <a:gdLst/>
              <a:ahLst/>
              <a:cxnLst/>
              <a:rect l="l" t="t" r="r" b="b"/>
              <a:pathLst>
                <a:path w="2213" h="909" extrusionOk="0">
                  <a:moveTo>
                    <a:pt x="55" y="1"/>
                  </a:moveTo>
                  <a:cubicBezTo>
                    <a:pt x="39" y="1"/>
                    <a:pt x="22" y="9"/>
                    <a:pt x="15" y="23"/>
                  </a:cubicBezTo>
                  <a:cubicBezTo>
                    <a:pt x="1" y="45"/>
                    <a:pt x="8" y="75"/>
                    <a:pt x="31" y="88"/>
                  </a:cubicBezTo>
                  <a:cubicBezTo>
                    <a:pt x="194" y="185"/>
                    <a:pt x="356" y="280"/>
                    <a:pt x="523" y="367"/>
                  </a:cubicBezTo>
                  <a:cubicBezTo>
                    <a:pt x="691" y="457"/>
                    <a:pt x="861" y="538"/>
                    <a:pt x="1036" y="613"/>
                  </a:cubicBezTo>
                  <a:cubicBezTo>
                    <a:pt x="1215" y="689"/>
                    <a:pt x="1401" y="752"/>
                    <a:pt x="1591" y="804"/>
                  </a:cubicBezTo>
                  <a:cubicBezTo>
                    <a:pt x="1779" y="854"/>
                    <a:pt x="1971" y="888"/>
                    <a:pt x="2164" y="908"/>
                  </a:cubicBezTo>
                  <a:cubicBezTo>
                    <a:pt x="2165" y="908"/>
                    <a:pt x="2166" y="908"/>
                    <a:pt x="2166" y="908"/>
                  </a:cubicBezTo>
                  <a:cubicBezTo>
                    <a:pt x="2190" y="908"/>
                    <a:pt x="2213" y="886"/>
                    <a:pt x="2213" y="861"/>
                  </a:cubicBezTo>
                  <a:cubicBezTo>
                    <a:pt x="2213" y="850"/>
                    <a:pt x="2209" y="837"/>
                    <a:pt x="2200" y="828"/>
                  </a:cubicBezTo>
                  <a:cubicBezTo>
                    <a:pt x="2193" y="818"/>
                    <a:pt x="2181" y="815"/>
                    <a:pt x="2170" y="814"/>
                  </a:cubicBezTo>
                  <a:cubicBezTo>
                    <a:pt x="2107" y="807"/>
                    <a:pt x="2044" y="800"/>
                    <a:pt x="1979" y="790"/>
                  </a:cubicBezTo>
                  <a:cubicBezTo>
                    <a:pt x="1806" y="761"/>
                    <a:pt x="1637" y="722"/>
                    <a:pt x="1470" y="671"/>
                  </a:cubicBezTo>
                  <a:cubicBezTo>
                    <a:pt x="1304" y="621"/>
                    <a:pt x="1139" y="556"/>
                    <a:pt x="979" y="486"/>
                  </a:cubicBezTo>
                  <a:lnTo>
                    <a:pt x="979" y="486"/>
                  </a:lnTo>
                  <a:lnTo>
                    <a:pt x="990" y="492"/>
                  </a:lnTo>
                  <a:cubicBezTo>
                    <a:pt x="675" y="351"/>
                    <a:pt x="374" y="184"/>
                    <a:pt x="79" y="8"/>
                  </a:cubicBezTo>
                  <a:cubicBezTo>
                    <a:pt x="72" y="3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8689093" y="3979922"/>
              <a:ext cx="71648" cy="32075"/>
            </a:xfrm>
            <a:custGeom>
              <a:avLst/>
              <a:gdLst/>
              <a:ahLst/>
              <a:cxnLst/>
              <a:rect l="l" t="t" r="r" b="b"/>
              <a:pathLst>
                <a:path w="2265" h="1014" extrusionOk="0">
                  <a:moveTo>
                    <a:pt x="52" y="1"/>
                  </a:moveTo>
                  <a:cubicBezTo>
                    <a:pt x="40" y="1"/>
                    <a:pt x="29" y="5"/>
                    <a:pt x="21" y="13"/>
                  </a:cubicBezTo>
                  <a:cubicBezTo>
                    <a:pt x="1" y="32"/>
                    <a:pt x="1" y="62"/>
                    <a:pt x="18" y="81"/>
                  </a:cubicBezTo>
                  <a:cubicBezTo>
                    <a:pt x="79" y="147"/>
                    <a:pt x="144" y="210"/>
                    <a:pt x="211" y="268"/>
                  </a:cubicBezTo>
                  <a:cubicBezTo>
                    <a:pt x="283" y="328"/>
                    <a:pt x="364" y="384"/>
                    <a:pt x="444" y="436"/>
                  </a:cubicBezTo>
                  <a:cubicBezTo>
                    <a:pt x="616" y="546"/>
                    <a:pt x="804" y="629"/>
                    <a:pt x="994" y="704"/>
                  </a:cubicBezTo>
                  <a:cubicBezTo>
                    <a:pt x="1195" y="778"/>
                    <a:pt x="1400" y="837"/>
                    <a:pt x="1607" y="887"/>
                  </a:cubicBezTo>
                  <a:cubicBezTo>
                    <a:pt x="1803" y="936"/>
                    <a:pt x="2001" y="976"/>
                    <a:pt x="2200" y="1013"/>
                  </a:cubicBezTo>
                  <a:cubicBezTo>
                    <a:pt x="2205" y="1013"/>
                    <a:pt x="2210" y="1014"/>
                    <a:pt x="2215" y="1014"/>
                  </a:cubicBezTo>
                  <a:cubicBezTo>
                    <a:pt x="2221" y="1014"/>
                    <a:pt x="2228" y="1013"/>
                    <a:pt x="2236" y="1009"/>
                  </a:cubicBezTo>
                  <a:cubicBezTo>
                    <a:pt x="2247" y="1001"/>
                    <a:pt x="2256" y="993"/>
                    <a:pt x="2259" y="980"/>
                  </a:cubicBezTo>
                  <a:cubicBezTo>
                    <a:pt x="2264" y="964"/>
                    <a:pt x="2259" y="947"/>
                    <a:pt x="2246" y="934"/>
                  </a:cubicBezTo>
                  <a:cubicBezTo>
                    <a:pt x="2244" y="927"/>
                    <a:pt x="2237" y="923"/>
                    <a:pt x="2229" y="921"/>
                  </a:cubicBezTo>
                  <a:cubicBezTo>
                    <a:pt x="1757" y="834"/>
                    <a:pt x="1285" y="729"/>
                    <a:pt x="844" y="539"/>
                  </a:cubicBezTo>
                  <a:lnTo>
                    <a:pt x="844" y="539"/>
                  </a:lnTo>
                  <a:lnTo>
                    <a:pt x="854" y="543"/>
                  </a:lnTo>
                  <a:cubicBezTo>
                    <a:pt x="758" y="500"/>
                    <a:pt x="665" y="454"/>
                    <a:pt x="573" y="403"/>
                  </a:cubicBezTo>
                  <a:cubicBezTo>
                    <a:pt x="475" y="347"/>
                    <a:pt x="383" y="284"/>
                    <a:pt x="294" y="212"/>
                  </a:cubicBezTo>
                  <a:lnTo>
                    <a:pt x="294" y="212"/>
                  </a:lnTo>
                  <a:lnTo>
                    <a:pt x="296" y="214"/>
                  </a:lnTo>
                  <a:cubicBezTo>
                    <a:pt x="260" y="185"/>
                    <a:pt x="224" y="155"/>
                    <a:pt x="190" y="124"/>
                  </a:cubicBezTo>
                  <a:cubicBezTo>
                    <a:pt x="154" y="89"/>
                    <a:pt x="121" y="53"/>
                    <a:pt x="86" y="16"/>
                  </a:cubicBezTo>
                  <a:cubicBezTo>
                    <a:pt x="77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8765612" y="3697254"/>
              <a:ext cx="40237" cy="63581"/>
            </a:xfrm>
            <a:custGeom>
              <a:avLst/>
              <a:gdLst/>
              <a:ahLst/>
              <a:cxnLst/>
              <a:rect l="l" t="t" r="r" b="b"/>
              <a:pathLst>
                <a:path w="1272" h="2010" extrusionOk="0">
                  <a:moveTo>
                    <a:pt x="191" y="464"/>
                  </a:moveTo>
                  <a:cubicBezTo>
                    <a:pt x="192" y="467"/>
                    <a:pt x="192" y="469"/>
                    <a:pt x="193" y="471"/>
                  </a:cubicBezTo>
                  <a:cubicBezTo>
                    <a:pt x="193" y="469"/>
                    <a:pt x="192" y="467"/>
                    <a:pt x="191" y="464"/>
                  </a:cubicBezTo>
                  <a:close/>
                  <a:moveTo>
                    <a:pt x="553" y="1113"/>
                  </a:moveTo>
                  <a:lnTo>
                    <a:pt x="553" y="1113"/>
                  </a:lnTo>
                  <a:cubicBezTo>
                    <a:pt x="553" y="1113"/>
                    <a:pt x="553" y="1114"/>
                    <a:pt x="554" y="1114"/>
                  </a:cubicBezTo>
                  <a:lnTo>
                    <a:pt x="554" y="1114"/>
                  </a:lnTo>
                  <a:cubicBezTo>
                    <a:pt x="553" y="1113"/>
                    <a:pt x="553" y="1113"/>
                    <a:pt x="553" y="1113"/>
                  </a:cubicBezTo>
                  <a:close/>
                  <a:moveTo>
                    <a:pt x="50" y="0"/>
                  </a:moveTo>
                  <a:cubicBezTo>
                    <a:pt x="37" y="0"/>
                    <a:pt x="24" y="6"/>
                    <a:pt x="16" y="13"/>
                  </a:cubicBezTo>
                  <a:cubicBezTo>
                    <a:pt x="7" y="20"/>
                    <a:pt x="0" y="35"/>
                    <a:pt x="1" y="46"/>
                  </a:cubicBezTo>
                  <a:cubicBezTo>
                    <a:pt x="3" y="82"/>
                    <a:pt x="7" y="118"/>
                    <a:pt x="11" y="153"/>
                  </a:cubicBezTo>
                  <a:cubicBezTo>
                    <a:pt x="19" y="204"/>
                    <a:pt x="30" y="251"/>
                    <a:pt x="40" y="298"/>
                  </a:cubicBezTo>
                  <a:cubicBezTo>
                    <a:pt x="62" y="385"/>
                    <a:pt x="93" y="470"/>
                    <a:pt x="126" y="551"/>
                  </a:cubicBezTo>
                  <a:cubicBezTo>
                    <a:pt x="203" y="745"/>
                    <a:pt x="312" y="927"/>
                    <a:pt x="430" y="1098"/>
                  </a:cubicBezTo>
                  <a:cubicBezTo>
                    <a:pt x="649" y="1422"/>
                    <a:pt x="914" y="1714"/>
                    <a:pt x="1186" y="1995"/>
                  </a:cubicBezTo>
                  <a:cubicBezTo>
                    <a:pt x="1195" y="2005"/>
                    <a:pt x="1208" y="2010"/>
                    <a:pt x="1220" y="2010"/>
                  </a:cubicBezTo>
                  <a:cubicBezTo>
                    <a:pt x="1232" y="2010"/>
                    <a:pt x="1244" y="2005"/>
                    <a:pt x="1253" y="1996"/>
                  </a:cubicBezTo>
                  <a:cubicBezTo>
                    <a:pt x="1272" y="1979"/>
                    <a:pt x="1272" y="1948"/>
                    <a:pt x="1254" y="1930"/>
                  </a:cubicBezTo>
                  <a:cubicBezTo>
                    <a:pt x="1004" y="1673"/>
                    <a:pt x="764" y="1404"/>
                    <a:pt x="554" y="1114"/>
                  </a:cubicBezTo>
                  <a:lnTo>
                    <a:pt x="554" y="1114"/>
                  </a:lnTo>
                  <a:cubicBezTo>
                    <a:pt x="554" y="1115"/>
                    <a:pt x="554" y="1115"/>
                    <a:pt x="554" y="1116"/>
                  </a:cubicBezTo>
                  <a:cubicBezTo>
                    <a:pt x="410" y="909"/>
                    <a:pt x="281" y="695"/>
                    <a:pt x="189" y="461"/>
                  </a:cubicBezTo>
                  <a:lnTo>
                    <a:pt x="189" y="461"/>
                  </a:lnTo>
                  <a:cubicBezTo>
                    <a:pt x="189" y="462"/>
                    <a:pt x="190" y="463"/>
                    <a:pt x="191" y="464"/>
                  </a:cubicBezTo>
                  <a:lnTo>
                    <a:pt x="191" y="464"/>
                  </a:lnTo>
                  <a:cubicBezTo>
                    <a:pt x="167" y="402"/>
                    <a:pt x="147" y="341"/>
                    <a:pt x="132" y="277"/>
                  </a:cubicBezTo>
                  <a:cubicBezTo>
                    <a:pt x="116" y="214"/>
                    <a:pt x="105" y="148"/>
                    <a:pt x="96" y="83"/>
                  </a:cubicBezTo>
                  <a:lnTo>
                    <a:pt x="96" y="93"/>
                  </a:lnTo>
                  <a:cubicBezTo>
                    <a:pt x="95" y="78"/>
                    <a:pt x="93" y="62"/>
                    <a:pt x="93" y="46"/>
                  </a:cubicBezTo>
                  <a:cubicBezTo>
                    <a:pt x="90" y="33"/>
                    <a:pt x="89" y="22"/>
                    <a:pt x="80" y="12"/>
                  </a:cubicBezTo>
                  <a:cubicBezTo>
                    <a:pt x="73" y="6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8733062" y="3749448"/>
              <a:ext cx="42672" cy="56432"/>
            </a:xfrm>
            <a:custGeom>
              <a:avLst/>
              <a:gdLst/>
              <a:ahLst/>
              <a:cxnLst/>
              <a:rect l="l" t="t" r="r" b="b"/>
              <a:pathLst>
                <a:path w="1349" h="1784" extrusionOk="0">
                  <a:moveTo>
                    <a:pt x="141" y="204"/>
                  </a:moveTo>
                  <a:lnTo>
                    <a:pt x="143" y="209"/>
                  </a:lnTo>
                  <a:lnTo>
                    <a:pt x="143" y="209"/>
                  </a:lnTo>
                  <a:cubicBezTo>
                    <a:pt x="142" y="208"/>
                    <a:pt x="142" y="206"/>
                    <a:pt x="141" y="204"/>
                  </a:cubicBezTo>
                  <a:close/>
                  <a:moveTo>
                    <a:pt x="1265" y="1648"/>
                  </a:moveTo>
                  <a:lnTo>
                    <a:pt x="1267" y="1649"/>
                  </a:lnTo>
                  <a:cubicBezTo>
                    <a:pt x="1267" y="1649"/>
                    <a:pt x="1267" y="1648"/>
                    <a:pt x="1265" y="1648"/>
                  </a:cubicBezTo>
                  <a:close/>
                  <a:moveTo>
                    <a:pt x="47" y="1"/>
                  </a:moveTo>
                  <a:cubicBezTo>
                    <a:pt x="45" y="1"/>
                    <a:pt x="43" y="1"/>
                    <a:pt x="41" y="1"/>
                  </a:cubicBezTo>
                  <a:cubicBezTo>
                    <a:pt x="15" y="7"/>
                    <a:pt x="1" y="33"/>
                    <a:pt x="5" y="58"/>
                  </a:cubicBezTo>
                  <a:cubicBezTo>
                    <a:pt x="37" y="214"/>
                    <a:pt x="101" y="361"/>
                    <a:pt x="174" y="501"/>
                  </a:cubicBezTo>
                  <a:cubicBezTo>
                    <a:pt x="267" y="673"/>
                    <a:pt x="380" y="833"/>
                    <a:pt x="499" y="988"/>
                  </a:cubicBezTo>
                  <a:cubicBezTo>
                    <a:pt x="622" y="1148"/>
                    <a:pt x="758" y="1298"/>
                    <a:pt x="900" y="1443"/>
                  </a:cubicBezTo>
                  <a:cubicBezTo>
                    <a:pt x="1018" y="1562"/>
                    <a:pt x="1141" y="1676"/>
                    <a:pt x="1275" y="1777"/>
                  </a:cubicBezTo>
                  <a:cubicBezTo>
                    <a:pt x="1281" y="1782"/>
                    <a:pt x="1291" y="1783"/>
                    <a:pt x="1300" y="1783"/>
                  </a:cubicBezTo>
                  <a:cubicBezTo>
                    <a:pt x="1304" y="1783"/>
                    <a:pt x="1308" y="1783"/>
                    <a:pt x="1311" y="1782"/>
                  </a:cubicBezTo>
                  <a:cubicBezTo>
                    <a:pt x="1323" y="1778"/>
                    <a:pt x="1334" y="1771"/>
                    <a:pt x="1340" y="1761"/>
                  </a:cubicBezTo>
                  <a:cubicBezTo>
                    <a:pt x="1347" y="1749"/>
                    <a:pt x="1348" y="1737"/>
                    <a:pt x="1345" y="1727"/>
                  </a:cubicBezTo>
                  <a:cubicBezTo>
                    <a:pt x="1341" y="1712"/>
                    <a:pt x="1334" y="1705"/>
                    <a:pt x="1324" y="1696"/>
                  </a:cubicBezTo>
                  <a:cubicBezTo>
                    <a:pt x="1304" y="1682"/>
                    <a:pt x="1284" y="1665"/>
                    <a:pt x="1265" y="1649"/>
                  </a:cubicBezTo>
                  <a:lnTo>
                    <a:pt x="1265" y="1649"/>
                  </a:lnTo>
                  <a:lnTo>
                    <a:pt x="1268" y="1654"/>
                  </a:lnTo>
                  <a:cubicBezTo>
                    <a:pt x="1129" y="1540"/>
                    <a:pt x="1000" y="1417"/>
                    <a:pt x="879" y="1286"/>
                  </a:cubicBezTo>
                  <a:cubicBezTo>
                    <a:pt x="731" y="1132"/>
                    <a:pt x="597" y="969"/>
                    <a:pt x="472" y="797"/>
                  </a:cubicBezTo>
                  <a:lnTo>
                    <a:pt x="472" y="797"/>
                  </a:lnTo>
                  <a:cubicBezTo>
                    <a:pt x="473" y="799"/>
                    <a:pt x="475" y="802"/>
                    <a:pt x="478" y="804"/>
                  </a:cubicBezTo>
                  <a:cubicBezTo>
                    <a:pt x="345" y="621"/>
                    <a:pt x="224" y="424"/>
                    <a:pt x="144" y="212"/>
                  </a:cubicBezTo>
                  <a:lnTo>
                    <a:pt x="144" y="212"/>
                  </a:lnTo>
                  <a:cubicBezTo>
                    <a:pt x="123" y="156"/>
                    <a:pt x="108" y="99"/>
                    <a:pt x="95" y="38"/>
                  </a:cubicBezTo>
                  <a:cubicBezTo>
                    <a:pt x="94" y="30"/>
                    <a:pt x="91" y="23"/>
                    <a:pt x="85" y="17"/>
                  </a:cubicBezTo>
                  <a:cubicBezTo>
                    <a:pt x="75" y="6"/>
                    <a:pt x="61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8705036" y="3804425"/>
              <a:ext cx="30747" cy="39224"/>
            </a:xfrm>
            <a:custGeom>
              <a:avLst/>
              <a:gdLst/>
              <a:ahLst/>
              <a:cxnLst/>
              <a:rect l="l" t="t" r="r" b="b"/>
              <a:pathLst>
                <a:path w="972" h="1240" extrusionOk="0">
                  <a:moveTo>
                    <a:pt x="54" y="1"/>
                  </a:moveTo>
                  <a:cubicBezTo>
                    <a:pt x="47" y="1"/>
                    <a:pt x="40" y="2"/>
                    <a:pt x="34" y="6"/>
                  </a:cubicBezTo>
                  <a:cubicBezTo>
                    <a:pt x="12" y="19"/>
                    <a:pt x="1" y="47"/>
                    <a:pt x="13" y="70"/>
                  </a:cubicBezTo>
                  <a:cubicBezTo>
                    <a:pt x="135" y="292"/>
                    <a:pt x="257" y="513"/>
                    <a:pt x="402" y="722"/>
                  </a:cubicBezTo>
                  <a:cubicBezTo>
                    <a:pt x="472" y="822"/>
                    <a:pt x="548" y="918"/>
                    <a:pt x="629" y="1007"/>
                  </a:cubicBezTo>
                  <a:cubicBezTo>
                    <a:pt x="708" y="1093"/>
                    <a:pt x="795" y="1168"/>
                    <a:pt x="893" y="1233"/>
                  </a:cubicBezTo>
                  <a:cubicBezTo>
                    <a:pt x="900" y="1237"/>
                    <a:pt x="907" y="1240"/>
                    <a:pt x="915" y="1240"/>
                  </a:cubicBezTo>
                  <a:cubicBezTo>
                    <a:pt x="932" y="1240"/>
                    <a:pt x="948" y="1230"/>
                    <a:pt x="957" y="1216"/>
                  </a:cubicBezTo>
                  <a:cubicBezTo>
                    <a:pt x="971" y="1193"/>
                    <a:pt x="963" y="1166"/>
                    <a:pt x="941" y="1151"/>
                  </a:cubicBezTo>
                  <a:cubicBezTo>
                    <a:pt x="908" y="1130"/>
                    <a:pt x="877" y="1107"/>
                    <a:pt x="845" y="1082"/>
                  </a:cubicBezTo>
                  <a:cubicBezTo>
                    <a:pt x="787" y="1032"/>
                    <a:pt x="729" y="978"/>
                    <a:pt x="678" y="921"/>
                  </a:cubicBezTo>
                  <a:cubicBezTo>
                    <a:pt x="613" y="849"/>
                    <a:pt x="555" y="772"/>
                    <a:pt x="497" y="696"/>
                  </a:cubicBezTo>
                  <a:lnTo>
                    <a:pt x="497" y="696"/>
                  </a:lnTo>
                  <a:cubicBezTo>
                    <a:pt x="497" y="697"/>
                    <a:pt x="499" y="697"/>
                    <a:pt x="499" y="699"/>
                  </a:cubicBezTo>
                  <a:cubicBezTo>
                    <a:pt x="349" y="485"/>
                    <a:pt x="223" y="256"/>
                    <a:pt x="98" y="27"/>
                  </a:cubicBezTo>
                  <a:cubicBezTo>
                    <a:pt x="97" y="24"/>
                    <a:pt x="94" y="20"/>
                    <a:pt x="91" y="19"/>
                  </a:cubicBezTo>
                  <a:cubicBezTo>
                    <a:pt x="81" y="7"/>
                    <a:pt x="6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8675681" y="3859371"/>
              <a:ext cx="28406" cy="36662"/>
            </a:xfrm>
            <a:custGeom>
              <a:avLst/>
              <a:gdLst/>
              <a:ahLst/>
              <a:cxnLst/>
              <a:rect l="l" t="t" r="r" b="b"/>
              <a:pathLst>
                <a:path w="898" h="1159" extrusionOk="0">
                  <a:moveTo>
                    <a:pt x="134" y="176"/>
                  </a:moveTo>
                  <a:cubicBezTo>
                    <a:pt x="134" y="177"/>
                    <a:pt x="134" y="177"/>
                    <a:pt x="137" y="179"/>
                  </a:cubicBezTo>
                  <a:cubicBezTo>
                    <a:pt x="137" y="177"/>
                    <a:pt x="137" y="177"/>
                    <a:pt x="134" y="176"/>
                  </a:cubicBezTo>
                  <a:close/>
                  <a:moveTo>
                    <a:pt x="134" y="180"/>
                  </a:moveTo>
                  <a:cubicBezTo>
                    <a:pt x="135" y="182"/>
                    <a:pt x="136" y="185"/>
                    <a:pt x="137" y="187"/>
                  </a:cubicBezTo>
                  <a:lnTo>
                    <a:pt x="137" y="187"/>
                  </a:lnTo>
                  <a:cubicBezTo>
                    <a:pt x="137" y="184"/>
                    <a:pt x="136" y="182"/>
                    <a:pt x="134" y="180"/>
                  </a:cubicBezTo>
                  <a:close/>
                  <a:moveTo>
                    <a:pt x="49" y="0"/>
                  </a:moveTo>
                  <a:cubicBezTo>
                    <a:pt x="46" y="0"/>
                    <a:pt x="42" y="0"/>
                    <a:pt x="39" y="1"/>
                  </a:cubicBezTo>
                  <a:cubicBezTo>
                    <a:pt x="15" y="7"/>
                    <a:pt x="1" y="34"/>
                    <a:pt x="4" y="59"/>
                  </a:cubicBezTo>
                  <a:cubicBezTo>
                    <a:pt x="15" y="112"/>
                    <a:pt x="29" y="159"/>
                    <a:pt x="45" y="209"/>
                  </a:cubicBezTo>
                  <a:cubicBezTo>
                    <a:pt x="65" y="265"/>
                    <a:pt x="88" y="316"/>
                    <a:pt x="117" y="368"/>
                  </a:cubicBezTo>
                  <a:cubicBezTo>
                    <a:pt x="170" y="472"/>
                    <a:pt x="240" y="568"/>
                    <a:pt x="316" y="660"/>
                  </a:cubicBezTo>
                  <a:cubicBezTo>
                    <a:pt x="395" y="759"/>
                    <a:pt x="482" y="849"/>
                    <a:pt x="571" y="935"/>
                  </a:cubicBezTo>
                  <a:cubicBezTo>
                    <a:pt x="652" y="1011"/>
                    <a:pt x="737" y="1082"/>
                    <a:pt x="824" y="1153"/>
                  </a:cubicBezTo>
                  <a:cubicBezTo>
                    <a:pt x="830" y="1157"/>
                    <a:pt x="839" y="1159"/>
                    <a:pt x="848" y="1159"/>
                  </a:cubicBezTo>
                  <a:cubicBezTo>
                    <a:pt x="852" y="1159"/>
                    <a:pt x="856" y="1159"/>
                    <a:pt x="860" y="1158"/>
                  </a:cubicBezTo>
                  <a:cubicBezTo>
                    <a:pt x="871" y="1155"/>
                    <a:pt x="883" y="1147"/>
                    <a:pt x="889" y="1137"/>
                  </a:cubicBezTo>
                  <a:cubicBezTo>
                    <a:pt x="896" y="1125"/>
                    <a:pt x="897" y="1114"/>
                    <a:pt x="893" y="1102"/>
                  </a:cubicBezTo>
                  <a:cubicBezTo>
                    <a:pt x="890" y="1088"/>
                    <a:pt x="883" y="1081"/>
                    <a:pt x="871" y="1072"/>
                  </a:cubicBezTo>
                  <a:cubicBezTo>
                    <a:pt x="859" y="1062"/>
                    <a:pt x="847" y="1053"/>
                    <a:pt x="837" y="1044"/>
                  </a:cubicBezTo>
                  <a:lnTo>
                    <a:pt x="837" y="1044"/>
                  </a:lnTo>
                  <a:cubicBezTo>
                    <a:pt x="839" y="1045"/>
                    <a:pt x="841" y="1046"/>
                    <a:pt x="843" y="1047"/>
                  </a:cubicBezTo>
                  <a:cubicBezTo>
                    <a:pt x="649" y="889"/>
                    <a:pt x="469" y="714"/>
                    <a:pt x="319" y="514"/>
                  </a:cubicBezTo>
                  <a:cubicBezTo>
                    <a:pt x="281" y="459"/>
                    <a:pt x="246" y="407"/>
                    <a:pt x="213" y="349"/>
                  </a:cubicBezTo>
                  <a:cubicBezTo>
                    <a:pt x="184" y="297"/>
                    <a:pt x="160" y="242"/>
                    <a:pt x="137" y="187"/>
                  </a:cubicBezTo>
                  <a:lnTo>
                    <a:pt x="137" y="187"/>
                  </a:lnTo>
                  <a:cubicBezTo>
                    <a:pt x="137" y="188"/>
                    <a:pt x="137" y="189"/>
                    <a:pt x="137" y="190"/>
                  </a:cubicBezTo>
                  <a:cubicBezTo>
                    <a:pt x="118" y="140"/>
                    <a:pt x="105" y="91"/>
                    <a:pt x="95" y="40"/>
                  </a:cubicBezTo>
                  <a:cubicBezTo>
                    <a:pt x="94" y="30"/>
                    <a:pt x="90" y="23"/>
                    <a:pt x="84" y="18"/>
                  </a:cubicBez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8649995" y="3909793"/>
              <a:ext cx="21415" cy="24262"/>
            </a:xfrm>
            <a:custGeom>
              <a:avLst/>
              <a:gdLst/>
              <a:ahLst/>
              <a:cxnLst/>
              <a:rect l="l" t="t" r="r" b="b"/>
              <a:pathLst>
                <a:path w="677" h="767" extrusionOk="0">
                  <a:moveTo>
                    <a:pt x="51" y="1"/>
                  </a:moveTo>
                  <a:cubicBezTo>
                    <a:pt x="43" y="1"/>
                    <a:pt x="36" y="3"/>
                    <a:pt x="28" y="7"/>
                  </a:cubicBezTo>
                  <a:cubicBezTo>
                    <a:pt x="18" y="11"/>
                    <a:pt x="8" y="22"/>
                    <a:pt x="5" y="35"/>
                  </a:cubicBezTo>
                  <a:cubicBezTo>
                    <a:pt x="1" y="47"/>
                    <a:pt x="4" y="58"/>
                    <a:pt x="8" y="71"/>
                  </a:cubicBezTo>
                  <a:cubicBezTo>
                    <a:pt x="21" y="103"/>
                    <a:pt x="35" y="136"/>
                    <a:pt x="50" y="167"/>
                  </a:cubicBezTo>
                  <a:cubicBezTo>
                    <a:pt x="70" y="209"/>
                    <a:pt x="93" y="250"/>
                    <a:pt x="115" y="289"/>
                  </a:cubicBezTo>
                  <a:cubicBezTo>
                    <a:pt x="154" y="352"/>
                    <a:pt x="198" y="409"/>
                    <a:pt x="244" y="465"/>
                  </a:cubicBezTo>
                  <a:cubicBezTo>
                    <a:pt x="343" y="582"/>
                    <a:pt x="466" y="681"/>
                    <a:pt x="598" y="760"/>
                  </a:cubicBezTo>
                  <a:cubicBezTo>
                    <a:pt x="605" y="765"/>
                    <a:pt x="613" y="767"/>
                    <a:pt x="622" y="767"/>
                  </a:cubicBezTo>
                  <a:cubicBezTo>
                    <a:pt x="638" y="767"/>
                    <a:pt x="654" y="758"/>
                    <a:pt x="662" y="744"/>
                  </a:cubicBezTo>
                  <a:cubicBezTo>
                    <a:pt x="677" y="723"/>
                    <a:pt x="667" y="691"/>
                    <a:pt x="645" y="680"/>
                  </a:cubicBezTo>
                  <a:cubicBezTo>
                    <a:pt x="617" y="661"/>
                    <a:pt x="587" y="641"/>
                    <a:pt x="558" y="622"/>
                  </a:cubicBezTo>
                  <a:cubicBezTo>
                    <a:pt x="531" y="602"/>
                    <a:pt x="505" y="582"/>
                    <a:pt x="479" y="562"/>
                  </a:cubicBezTo>
                  <a:cubicBezTo>
                    <a:pt x="438" y="526"/>
                    <a:pt x="399" y="491"/>
                    <a:pt x="359" y="452"/>
                  </a:cubicBezTo>
                  <a:cubicBezTo>
                    <a:pt x="322" y="415"/>
                    <a:pt x="290" y="372"/>
                    <a:pt x="257" y="330"/>
                  </a:cubicBezTo>
                  <a:cubicBezTo>
                    <a:pt x="226" y="283"/>
                    <a:pt x="193" y="236"/>
                    <a:pt x="166" y="187"/>
                  </a:cubicBezTo>
                  <a:cubicBezTo>
                    <a:pt x="137" y="137"/>
                    <a:pt x="114" y="83"/>
                    <a:pt x="93" y="30"/>
                  </a:cubicBezTo>
                  <a:cubicBezTo>
                    <a:pt x="91" y="25"/>
                    <a:pt x="90" y="22"/>
                    <a:pt x="85" y="21"/>
                  </a:cubicBezTo>
                  <a:cubicBezTo>
                    <a:pt x="80" y="10"/>
                    <a:pt x="71" y="4"/>
                    <a:pt x="64" y="2"/>
                  </a:cubicBezTo>
                  <a:cubicBezTo>
                    <a:pt x="60" y="1"/>
                    <a:pt x="55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8622095" y="3969610"/>
              <a:ext cx="14076" cy="11577"/>
            </a:xfrm>
            <a:custGeom>
              <a:avLst/>
              <a:gdLst/>
              <a:ahLst/>
              <a:cxnLst/>
              <a:rect l="l" t="t" r="r" b="b"/>
              <a:pathLst>
                <a:path w="445" h="366" extrusionOk="0">
                  <a:moveTo>
                    <a:pt x="49" y="1"/>
                  </a:moveTo>
                  <a:cubicBezTo>
                    <a:pt x="45" y="1"/>
                    <a:pt x="42" y="1"/>
                    <a:pt x="38" y="1"/>
                  </a:cubicBezTo>
                  <a:cubicBezTo>
                    <a:pt x="27" y="6"/>
                    <a:pt x="15" y="13"/>
                    <a:pt x="9" y="23"/>
                  </a:cubicBezTo>
                  <a:cubicBezTo>
                    <a:pt x="2" y="34"/>
                    <a:pt x="1" y="46"/>
                    <a:pt x="5" y="59"/>
                  </a:cubicBezTo>
                  <a:cubicBezTo>
                    <a:pt x="8" y="72"/>
                    <a:pt x="15" y="80"/>
                    <a:pt x="27" y="87"/>
                  </a:cubicBezTo>
                  <a:cubicBezTo>
                    <a:pt x="141" y="179"/>
                    <a:pt x="257" y="271"/>
                    <a:pt x="373" y="359"/>
                  </a:cubicBezTo>
                  <a:cubicBezTo>
                    <a:pt x="379" y="364"/>
                    <a:pt x="388" y="366"/>
                    <a:pt x="396" y="366"/>
                  </a:cubicBezTo>
                  <a:cubicBezTo>
                    <a:pt x="400" y="366"/>
                    <a:pt x="404" y="366"/>
                    <a:pt x="407" y="365"/>
                  </a:cubicBezTo>
                  <a:cubicBezTo>
                    <a:pt x="420" y="361"/>
                    <a:pt x="430" y="354"/>
                    <a:pt x="436" y="344"/>
                  </a:cubicBezTo>
                  <a:cubicBezTo>
                    <a:pt x="443" y="332"/>
                    <a:pt x="445" y="321"/>
                    <a:pt x="442" y="308"/>
                  </a:cubicBezTo>
                  <a:cubicBezTo>
                    <a:pt x="439" y="299"/>
                    <a:pt x="436" y="294"/>
                    <a:pt x="430" y="288"/>
                  </a:cubicBezTo>
                  <a:cubicBezTo>
                    <a:pt x="428" y="285"/>
                    <a:pt x="423" y="282"/>
                    <a:pt x="420" y="279"/>
                  </a:cubicBezTo>
                  <a:cubicBezTo>
                    <a:pt x="303" y="189"/>
                    <a:pt x="188" y="99"/>
                    <a:pt x="72" y="7"/>
                  </a:cubicBezTo>
                  <a:cubicBezTo>
                    <a:pt x="66" y="2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8711963" y="3771907"/>
              <a:ext cx="177079" cy="270837"/>
            </a:xfrm>
            <a:custGeom>
              <a:avLst/>
              <a:gdLst/>
              <a:ahLst/>
              <a:cxnLst/>
              <a:rect l="l" t="t" r="r" b="b"/>
              <a:pathLst>
                <a:path w="5598" h="8562" extrusionOk="0">
                  <a:moveTo>
                    <a:pt x="5545" y="0"/>
                  </a:moveTo>
                  <a:cubicBezTo>
                    <a:pt x="5533" y="0"/>
                    <a:pt x="5521" y="5"/>
                    <a:pt x="5512" y="14"/>
                  </a:cubicBezTo>
                  <a:cubicBezTo>
                    <a:pt x="5405" y="109"/>
                    <a:pt x="5304" y="208"/>
                    <a:pt x="5206" y="311"/>
                  </a:cubicBezTo>
                  <a:cubicBezTo>
                    <a:pt x="5100" y="424"/>
                    <a:pt x="4999" y="543"/>
                    <a:pt x="4901" y="664"/>
                  </a:cubicBezTo>
                  <a:cubicBezTo>
                    <a:pt x="4717" y="891"/>
                    <a:pt x="4545" y="1127"/>
                    <a:pt x="4371" y="1362"/>
                  </a:cubicBezTo>
                  <a:cubicBezTo>
                    <a:pt x="4286" y="1476"/>
                    <a:pt x="4202" y="1591"/>
                    <a:pt x="4116" y="1704"/>
                  </a:cubicBezTo>
                  <a:cubicBezTo>
                    <a:pt x="4019" y="1831"/>
                    <a:pt x="3918" y="1956"/>
                    <a:pt x="3822" y="2082"/>
                  </a:cubicBezTo>
                  <a:cubicBezTo>
                    <a:pt x="3632" y="2322"/>
                    <a:pt x="3440" y="2563"/>
                    <a:pt x="3251" y="2805"/>
                  </a:cubicBezTo>
                  <a:cubicBezTo>
                    <a:pt x="2872" y="3289"/>
                    <a:pt x="2502" y="3780"/>
                    <a:pt x="2173" y="4298"/>
                  </a:cubicBezTo>
                  <a:cubicBezTo>
                    <a:pt x="1862" y="4788"/>
                    <a:pt x="1597" y="5305"/>
                    <a:pt x="1347" y="5828"/>
                  </a:cubicBezTo>
                  <a:cubicBezTo>
                    <a:pt x="1129" y="6277"/>
                    <a:pt x="926" y="6730"/>
                    <a:pt x="709" y="7176"/>
                  </a:cubicBezTo>
                  <a:cubicBezTo>
                    <a:pt x="495" y="7625"/>
                    <a:pt x="268" y="8067"/>
                    <a:pt x="14" y="8491"/>
                  </a:cubicBezTo>
                  <a:cubicBezTo>
                    <a:pt x="1" y="8512"/>
                    <a:pt x="8" y="8542"/>
                    <a:pt x="29" y="8555"/>
                  </a:cubicBezTo>
                  <a:cubicBezTo>
                    <a:pt x="37" y="8560"/>
                    <a:pt x="45" y="8562"/>
                    <a:pt x="53" y="8562"/>
                  </a:cubicBezTo>
                  <a:cubicBezTo>
                    <a:pt x="69" y="8562"/>
                    <a:pt x="85" y="8554"/>
                    <a:pt x="94" y="8540"/>
                  </a:cubicBezTo>
                  <a:cubicBezTo>
                    <a:pt x="691" y="7547"/>
                    <a:pt x="1120" y="6472"/>
                    <a:pt x="1642" y="5440"/>
                  </a:cubicBezTo>
                  <a:cubicBezTo>
                    <a:pt x="1772" y="5182"/>
                    <a:pt x="1908" y="4926"/>
                    <a:pt x="2055" y="4675"/>
                  </a:cubicBezTo>
                  <a:cubicBezTo>
                    <a:pt x="2206" y="4416"/>
                    <a:pt x="2370" y="4165"/>
                    <a:pt x="2541" y="3918"/>
                  </a:cubicBezTo>
                  <a:cubicBezTo>
                    <a:pt x="2889" y="3413"/>
                    <a:pt x="3271" y="2930"/>
                    <a:pt x="3652" y="2448"/>
                  </a:cubicBezTo>
                  <a:cubicBezTo>
                    <a:pt x="3880" y="2162"/>
                    <a:pt x="4106" y="1876"/>
                    <a:pt x="4326" y="1582"/>
                  </a:cubicBezTo>
                  <a:cubicBezTo>
                    <a:pt x="4541" y="1294"/>
                    <a:pt x="4750" y="1002"/>
                    <a:pt x="4976" y="722"/>
                  </a:cubicBezTo>
                  <a:lnTo>
                    <a:pt x="4976" y="722"/>
                  </a:lnTo>
                  <a:lnTo>
                    <a:pt x="4975" y="723"/>
                  </a:lnTo>
                  <a:cubicBezTo>
                    <a:pt x="5062" y="614"/>
                    <a:pt x="5154" y="508"/>
                    <a:pt x="5249" y="404"/>
                  </a:cubicBezTo>
                  <a:cubicBezTo>
                    <a:pt x="5352" y="292"/>
                    <a:pt x="5463" y="185"/>
                    <a:pt x="5578" y="80"/>
                  </a:cubicBezTo>
                  <a:cubicBezTo>
                    <a:pt x="5598" y="63"/>
                    <a:pt x="5598" y="31"/>
                    <a:pt x="5579" y="14"/>
                  </a:cubicBezTo>
                  <a:cubicBezTo>
                    <a:pt x="5569" y="5"/>
                    <a:pt x="5557" y="0"/>
                    <a:pt x="5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8662680" y="3711932"/>
              <a:ext cx="143517" cy="193907"/>
            </a:xfrm>
            <a:custGeom>
              <a:avLst/>
              <a:gdLst/>
              <a:ahLst/>
              <a:cxnLst/>
              <a:rect l="l" t="t" r="r" b="b"/>
              <a:pathLst>
                <a:path w="4537" h="6130" extrusionOk="0">
                  <a:moveTo>
                    <a:pt x="2810" y="1976"/>
                  </a:moveTo>
                  <a:cubicBezTo>
                    <a:pt x="2806" y="1978"/>
                    <a:pt x="2804" y="1980"/>
                    <a:pt x="2803" y="1983"/>
                  </a:cubicBezTo>
                  <a:cubicBezTo>
                    <a:pt x="2804" y="1982"/>
                    <a:pt x="2806" y="1978"/>
                    <a:pt x="2810" y="1976"/>
                  </a:cubicBezTo>
                  <a:close/>
                  <a:moveTo>
                    <a:pt x="4484" y="0"/>
                  </a:moveTo>
                  <a:cubicBezTo>
                    <a:pt x="4473" y="0"/>
                    <a:pt x="4461" y="4"/>
                    <a:pt x="4452" y="13"/>
                  </a:cubicBezTo>
                  <a:cubicBezTo>
                    <a:pt x="4036" y="430"/>
                    <a:pt x="3633" y="861"/>
                    <a:pt x="3248" y="1305"/>
                  </a:cubicBezTo>
                  <a:cubicBezTo>
                    <a:pt x="2876" y="1734"/>
                    <a:pt x="2519" y="2177"/>
                    <a:pt x="2180" y="2632"/>
                  </a:cubicBezTo>
                  <a:cubicBezTo>
                    <a:pt x="1489" y="3553"/>
                    <a:pt x="867" y="4526"/>
                    <a:pt x="304" y="5531"/>
                  </a:cubicBezTo>
                  <a:cubicBezTo>
                    <a:pt x="206" y="5706"/>
                    <a:pt x="108" y="5882"/>
                    <a:pt x="14" y="6058"/>
                  </a:cubicBezTo>
                  <a:cubicBezTo>
                    <a:pt x="1" y="6083"/>
                    <a:pt x="7" y="6111"/>
                    <a:pt x="29" y="6123"/>
                  </a:cubicBezTo>
                  <a:cubicBezTo>
                    <a:pt x="37" y="6127"/>
                    <a:pt x="46" y="6130"/>
                    <a:pt x="55" y="6130"/>
                  </a:cubicBezTo>
                  <a:cubicBezTo>
                    <a:pt x="71" y="6130"/>
                    <a:pt x="87" y="6122"/>
                    <a:pt x="94" y="6107"/>
                  </a:cubicBezTo>
                  <a:cubicBezTo>
                    <a:pt x="485" y="5378"/>
                    <a:pt x="906" y="4665"/>
                    <a:pt x="1357" y="3972"/>
                  </a:cubicBezTo>
                  <a:cubicBezTo>
                    <a:pt x="1804" y="3285"/>
                    <a:pt x="2287" y="2620"/>
                    <a:pt x="2803" y="1982"/>
                  </a:cubicBezTo>
                  <a:lnTo>
                    <a:pt x="2803" y="1982"/>
                  </a:lnTo>
                  <a:lnTo>
                    <a:pt x="2800" y="1983"/>
                  </a:lnTo>
                  <a:cubicBezTo>
                    <a:pt x="3340" y="1319"/>
                    <a:pt x="3914" y="685"/>
                    <a:pt x="4517" y="79"/>
                  </a:cubicBezTo>
                  <a:cubicBezTo>
                    <a:pt x="4536" y="62"/>
                    <a:pt x="4537" y="30"/>
                    <a:pt x="4518" y="13"/>
                  </a:cubicBezTo>
                  <a:cubicBezTo>
                    <a:pt x="4509" y="5"/>
                    <a:pt x="4497" y="0"/>
                    <a:pt x="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7"/>
          <p:cNvGrpSpPr/>
          <p:nvPr/>
        </p:nvGrpSpPr>
        <p:grpSpPr>
          <a:xfrm>
            <a:off x="225700" y="1662148"/>
            <a:ext cx="282162" cy="368614"/>
            <a:chOff x="7792375" y="3990551"/>
            <a:chExt cx="282162" cy="368614"/>
          </a:xfrm>
        </p:grpSpPr>
        <p:sp>
          <p:nvSpPr>
            <p:cNvPr id="1304" name="Google Shape;1304;p7"/>
            <p:cNvSpPr/>
            <p:nvPr/>
          </p:nvSpPr>
          <p:spPr>
            <a:xfrm>
              <a:off x="7792375" y="3990551"/>
              <a:ext cx="282162" cy="368614"/>
            </a:xfrm>
            <a:custGeom>
              <a:avLst/>
              <a:gdLst/>
              <a:ahLst/>
              <a:cxnLst/>
              <a:rect l="l" t="t" r="r" b="b"/>
              <a:pathLst>
                <a:path w="8920" h="11653" extrusionOk="0">
                  <a:moveTo>
                    <a:pt x="3174" y="1"/>
                  </a:moveTo>
                  <a:cubicBezTo>
                    <a:pt x="3158" y="1"/>
                    <a:pt x="3141" y="2"/>
                    <a:pt x="3125" y="4"/>
                  </a:cubicBezTo>
                  <a:cubicBezTo>
                    <a:pt x="3083" y="8"/>
                    <a:pt x="3043" y="20"/>
                    <a:pt x="2999" y="37"/>
                  </a:cubicBezTo>
                  <a:cubicBezTo>
                    <a:pt x="2991" y="41"/>
                    <a:pt x="2984" y="43"/>
                    <a:pt x="2976" y="48"/>
                  </a:cubicBezTo>
                  <a:cubicBezTo>
                    <a:pt x="2941" y="65"/>
                    <a:pt x="2913" y="90"/>
                    <a:pt x="2885" y="111"/>
                  </a:cubicBezTo>
                  <a:cubicBezTo>
                    <a:pt x="2848" y="141"/>
                    <a:pt x="2818" y="180"/>
                    <a:pt x="2792" y="214"/>
                  </a:cubicBezTo>
                  <a:cubicBezTo>
                    <a:pt x="2739" y="286"/>
                    <a:pt x="2696" y="378"/>
                    <a:pt x="2661" y="495"/>
                  </a:cubicBezTo>
                  <a:cubicBezTo>
                    <a:pt x="2642" y="557"/>
                    <a:pt x="2631" y="621"/>
                    <a:pt x="2625" y="687"/>
                  </a:cubicBezTo>
                  <a:cubicBezTo>
                    <a:pt x="2545" y="555"/>
                    <a:pt x="2442" y="458"/>
                    <a:pt x="2327" y="395"/>
                  </a:cubicBezTo>
                  <a:cubicBezTo>
                    <a:pt x="2244" y="350"/>
                    <a:pt x="2155" y="327"/>
                    <a:pt x="2070" y="327"/>
                  </a:cubicBezTo>
                  <a:cubicBezTo>
                    <a:pt x="2015" y="327"/>
                    <a:pt x="1961" y="336"/>
                    <a:pt x="1910" y="356"/>
                  </a:cubicBezTo>
                  <a:cubicBezTo>
                    <a:pt x="1908" y="355"/>
                    <a:pt x="1906" y="355"/>
                    <a:pt x="1903" y="355"/>
                  </a:cubicBezTo>
                  <a:cubicBezTo>
                    <a:pt x="1894" y="355"/>
                    <a:pt x="1883" y="359"/>
                    <a:pt x="1872" y="365"/>
                  </a:cubicBezTo>
                  <a:cubicBezTo>
                    <a:pt x="1829" y="386"/>
                    <a:pt x="1789" y="419"/>
                    <a:pt x="1759" y="455"/>
                  </a:cubicBezTo>
                  <a:cubicBezTo>
                    <a:pt x="1714" y="505"/>
                    <a:pt x="1681" y="565"/>
                    <a:pt x="1661" y="637"/>
                  </a:cubicBezTo>
                  <a:cubicBezTo>
                    <a:pt x="1644" y="705"/>
                    <a:pt x="1640" y="780"/>
                    <a:pt x="1651" y="877"/>
                  </a:cubicBezTo>
                  <a:cubicBezTo>
                    <a:pt x="1654" y="902"/>
                    <a:pt x="1658" y="927"/>
                    <a:pt x="1664" y="950"/>
                  </a:cubicBezTo>
                  <a:cubicBezTo>
                    <a:pt x="1574" y="880"/>
                    <a:pt x="1431" y="791"/>
                    <a:pt x="1260" y="786"/>
                  </a:cubicBezTo>
                  <a:cubicBezTo>
                    <a:pt x="1257" y="786"/>
                    <a:pt x="1255" y="786"/>
                    <a:pt x="1252" y="786"/>
                  </a:cubicBezTo>
                  <a:cubicBezTo>
                    <a:pt x="1193" y="786"/>
                    <a:pt x="1133" y="800"/>
                    <a:pt x="1077" y="829"/>
                  </a:cubicBezTo>
                  <a:cubicBezTo>
                    <a:pt x="1067" y="834"/>
                    <a:pt x="1057" y="837"/>
                    <a:pt x="1048" y="844"/>
                  </a:cubicBezTo>
                  <a:cubicBezTo>
                    <a:pt x="991" y="880"/>
                    <a:pt x="941" y="936"/>
                    <a:pt x="899" y="1008"/>
                  </a:cubicBezTo>
                  <a:cubicBezTo>
                    <a:pt x="864" y="1071"/>
                    <a:pt x="836" y="1145"/>
                    <a:pt x="816" y="1238"/>
                  </a:cubicBezTo>
                  <a:cubicBezTo>
                    <a:pt x="799" y="1323"/>
                    <a:pt x="792" y="1411"/>
                    <a:pt x="793" y="1514"/>
                  </a:cubicBezTo>
                  <a:cubicBezTo>
                    <a:pt x="795" y="1638"/>
                    <a:pt x="814" y="1761"/>
                    <a:pt x="849" y="1882"/>
                  </a:cubicBezTo>
                  <a:cubicBezTo>
                    <a:pt x="723" y="1838"/>
                    <a:pt x="609" y="1811"/>
                    <a:pt x="499" y="1799"/>
                  </a:cubicBezTo>
                  <a:cubicBezTo>
                    <a:pt x="476" y="1797"/>
                    <a:pt x="451" y="1795"/>
                    <a:pt x="423" y="1795"/>
                  </a:cubicBezTo>
                  <a:cubicBezTo>
                    <a:pt x="353" y="1795"/>
                    <a:pt x="271" y="1807"/>
                    <a:pt x="198" y="1844"/>
                  </a:cubicBezTo>
                  <a:cubicBezTo>
                    <a:pt x="168" y="1860"/>
                    <a:pt x="141" y="1877"/>
                    <a:pt x="118" y="1901"/>
                  </a:cubicBezTo>
                  <a:cubicBezTo>
                    <a:pt x="26" y="1988"/>
                    <a:pt x="0" y="2127"/>
                    <a:pt x="43" y="2328"/>
                  </a:cubicBezTo>
                  <a:cubicBezTo>
                    <a:pt x="62" y="2407"/>
                    <a:pt x="90" y="2490"/>
                    <a:pt x="135" y="2584"/>
                  </a:cubicBezTo>
                  <a:cubicBezTo>
                    <a:pt x="169" y="2659"/>
                    <a:pt x="214" y="2732"/>
                    <a:pt x="275" y="2819"/>
                  </a:cubicBezTo>
                  <a:cubicBezTo>
                    <a:pt x="519" y="3165"/>
                    <a:pt x="855" y="3439"/>
                    <a:pt x="1120" y="3635"/>
                  </a:cubicBezTo>
                  <a:cubicBezTo>
                    <a:pt x="1402" y="3847"/>
                    <a:pt x="1714" y="4042"/>
                    <a:pt x="2075" y="4236"/>
                  </a:cubicBezTo>
                  <a:cubicBezTo>
                    <a:pt x="2089" y="4828"/>
                    <a:pt x="2022" y="5419"/>
                    <a:pt x="1955" y="5995"/>
                  </a:cubicBezTo>
                  <a:cubicBezTo>
                    <a:pt x="1907" y="6413"/>
                    <a:pt x="1857" y="6847"/>
                    <a:pt x="1839" y="7273"/>
                  </a:cubicBezTo>
                  <a:cubicBezTo>
                    <a:pt x="1814" y="7832"/>
                    <a:pt x="1852" y="8324"/>
                    <a:pt x="1953" y="8777"/>
                  </a:cubicBezTo>
                  <a:cubicBezTo>
                    <a:pt x="2003" y="9003"/>
                    <a:pt x="2079" y="9238"/>
                    <a:pt x="2184" y="9491"/>
                  </a:cubicBezTo>
                  <a:cubicBezTo>
                    <a:pt x="2267" y="9692"/>
                    <a:pt x="2366" y="9890"/>
                    <a:pt x="2476" y="10079"/>
                  </a:cubicBezTo>
                  <a:cubicBezTo>
                    <a:pt x="2684" y="10434"/>
                    <a:pt x="2931" y="10731"/>
                    <a:pt x="3211" y="10968"/>
                  </a:cubicBezTo>
                  <a:cubicBezTo>
                    <a:pt x="3347" y="11085"/>
                    <a:pt x="3494" y="11188"/>
                    <a:pt x="3647" y="11276"/>
                  </a:cubicBezTo>
                  <a:cubicBezTo>
                    <a:pt x="3788" y="11357"/>
                    <a:pt x="3948" y="11430"/>
                    <a:pt x="4124" y="11493"/>
                  </a:cubicBezTo>
                  <a:cubicBezTo>
                    <a:pt x="4274" y="11546"/>
                    <a:pt x="4443" y="11588"/>
                    <a:pt x="4638" y="11618"/>
                  </a:cubicBezTo>
                  <a:cubicBezTo>
                    <a:pt x="4790" y="11642"/>
                    <a:pt x="4951" y="11653"/>
                    <a:pt x="5118" y="11653"/>
                  </a:cubicBezTo>
                  <a:cubicBezTo>
                    <a:pt x="5138" y="11653"/>
                    <a:pt x="5159" y="11652"/>
                    <a:pt x="5179" y="11652"/>
                  </a:cubicBezTo>
                  <a:cubicBezTo>
                    <a:pt x="5553" y="11645"/>
                    <a:pt x="5943" y="11576"/>
                    <a:pt x="6336" y="11447"/>
                  </a:cubicBezTo>
                  <a:cubicBezTo>
                    <a:pt x="6534" y="11383"/>
                    <a:pt x="6737" y="11303"/>
                    <a:pt x="6943" y="11207"/>
                  </a:cubicBezTo>
                  <a:cubicBezTo>
                    <a:pt x="7044" y="11160"/>
                    <a:pt x="7141" y="11111"/>
                    <a:pt x="7238" y="11064"/>
                  </a:cubicBezTo>
                  <a:lnTo>
                    <a:pt x="7330" y="11016"/>
                  </a:lnTo>
                  <a:cubicBezTo>
                    <a:pt x="7407" y="10978"/>
                    <a:pt x="7485" y="10933"/>
                    <a:pt x="7559" y="10892"/>
                  </a:cubicBezTo>
                  <a:cubicBezTo>
                    <a:pt x="7747" y="10780"/>
                    <a:pt x="7923" y="10646"/>
                    <a:pt x="8082" y="10492"/>
                  </a:cubicBezTo>
                  <a:cubicBezTo>
                    <a:pt x="8224" y="10355"/>
                    <a:pt x="8354" y="10192"/>
                    <a:pt x="8470" y="10007"/>
                  </a:cubicBezTo>
                  <a:cubicBezTo>
                    <a:pt x="8673" y="9683"/>
                    <a:pt x="8805" y="9304"/>
                    <a:pt x="8866" y="8877"/>
                  </a:cubicBezTo>
                  <a:cubicBezTo>
                    <a:pt x="8919" y="8498"/>
                    <a:pt x="8904" y="8090"/>
                    <a:pt x="8816" y="7664"/>
                  </a:cubicBezTo>
                  <a:cubicBezTo>
                    <a:pt x="8733" y="7266"/>
                    <a:pt x="8590" y="6871"/>
                    <a:pt x="8387" y="6490"/>
                  </a:cubicBezTo>
                  <a:cubicBezTo>
                    <a:pt x="8189" y="6122"/>
                    <a:pt x="7911" y="5760"/>
                    <a:pt x="7535" y="5375"/>
                  </a:cubicBezTo>
                  <a:cubicBezTo>
                    <a:pt x="7185" y="5017"/>
                    <a:pt x="6763" y="4680"/>
                    <a:pt x="6279" y="4374"/>
                  </a:cubicBezTo>
                  <a:cubicBezTo>
                    <a:pt x="5818" y="4080"/>
                    <a:pt x="5324" y="3837"/>
                    <a:pt x="4859" y="3619"/>
                  </a:cubicBezTo>
                  <a:cubicBezTo>
                    <a:pt x="4644" y="3519"/>
                    <a:pt x="4413" y="3409"/>
                    <a:pt x="4188" y="3290"/>
                  </a:cubicBezTo>
                  <a:cubicBezTo>
                    <a:pt x="4170" y="3280"/>
                    <a:pt x="4153" y="3273"/>
                    <a:pt x="4137" y="3271"/>
                  </a:cubicBezTo>
                  <a:lnTo>
                    <a:pt x="4098" y="3047"/>
                  </a:lnTo>
                  <a:cubicBezTo>
                    <a:pt x="4057" y="2812"/>
                    <a:pt x="4014" y="2577"/>
                    <a:pt x="3977" y="2341"/>
                  </a:cubicBezTo>
                  <a:cubicBezTo>
                    <a:pt x="3949" y="2176"/>
                    <a:pt x="3926" y="2011"/>
                    <a:pt x="3905" y="1847"/>
                  </a:cubicBezTo>
                  <a:cubicBezTo>
                    <a:pt x="3881" y="1681"/>
                    <a:pt x="3862" y="1512"/>
                    <a:pt x="3848" y="1346"/>
                  </a:cubicBezTo>
                  <a:lnTo>
                    <a:pt x="3836" y="1185"/>
                  </a:lnTo>
                  <a:cubicBezTo>
                    <a:pt x="3823" y="968"/>
                    <a:pt x="3812" y="743"/>
                    <a:pt x="3747" y="529"/>
                  </a:cubicBezTo>
                  <a:cubicBezTo>
                    <a:pt x="3707" y="399"/>
                    <a:pt x="3647" y="286"/>
                    <a:pt x="3563" y="197"/>
                  </a:cubicBezTo>
                  <a:cubicBezTo>
                    <a:pt x="3527" y="158"/>
                    <a:pt x="3480" y="120"/>
                    <a:pt x="3420" y="80"/>
                  </a:cubicBezTo>
                  <a:cubicBezTo>
                    <a:pt x="3372" y="50"/>
                    <a:pt x="3318" y="25"/>
                    <a:pt x="3258" y="11"/>
                  </a:cubicBezTo>
                  <a:cubicBezTo>
                    <a:pt x="3230" y="4"/>
                    <a:pt x="3202" y="1"/>
                    <a:pt x="3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7840962" y="4076813"/>
              <a:ext cx="94708" cy="50485"/>
            </a:xfrm>
            <a:custGeom>
              <a:avLst/>
              <a:gdLst/>
              <a:ahLst/>
              <a:cxnLst/>
              <a:rect l="l" t="t" r="r" b="b"/>
              <a:pathLst>
                <a:path w="2994" h="1596" extrusionOk="0">
                  <a:moveTo>
                    <a:pt x="575" y="1220"/>
                  </a:moveTo>
                  <a:lnTo>
                    <a:pt x="575" y="1220"/>
                  </a:lnTo>
                  <a:cubicBezTo>
                    <a:pt x="569" y="1222"/>
                    <a:pt x="565" y="1223"/>
                    <a:pt x="561" y="1225"/>
                  </a:cubicBezTo>
                  <a:cubicBezTo>
                    <a:pt x="566" y="1223"/>
                    <a:pt x="569" y="1222"/>
                    <a:pt x="575" y="1220"/>
                  </a:cubicBezTo>
                  <a:close/>
                  <a:moveTo>
                    <a:pt x="2790" y="1"/>
                  </a:moveTo>
                  <a:cubicBezTo>
                    <a:pt x="2761" y="1"/>
                    <a:pt x="2732" y="7"/>
                    <a:pt x="2705" y="20"/>
                  </a:cubicBezTo>
                  <a:cubicBezTo>
                    <a:pt x="2617" y="63"/>
                    <a:pt x="2536" y="113"/>
                    <a:pt x="2455" y="165"/>
                  </a:cubicBezTo>
                  <a:cubicBezTo>
                    <a:pt x="2370" y="219"/>
                    <a:pt x="2286" y="272"/>
                    <a:pt x="2201" y="328"/>
                  </a:cubicBezTo>
                  <a:cubicBezTo>
                    <a:pt x="2030" y="441"/>
                    <a:pt x="1859" y="554"/>
                    <a:pt x="1685" y="663"/>
                  </a:cubicBezTo>
                  <a:cubicBezTo>
                    <a:pt x="1510" y="772"/>
                    <a:pt x="1328" y="872"/>
                    <a:pt x="1143" y="965"/>
                  </a:cubicBezTo>
                  <a:cubicBezTo>
                    <a:pt x="963" y="1056"/>
                    <a:pt x="781" y="1144"/>
                    <a:pt x="593" y="1216"/>
                  </a:cubicBezTo>
                  <a:cubicBezTo>
                    <a:pt x="439" y="1272"/>
                    <a:pt x="283" y="1315"/>
                    <a:pt x="118" y="1332"/>
                  </a:cubicBezTo>
                  <a:cubicBezTo>
                    <a:pt x="105" y="1335"/>
                    <a:pt x="94" y="1338"/>
                    <a:pt x="82" y="1343"/>
                  </a:cubicBezTo>
                  <a:cubicBezTo>
                    <a:pt x="29" y="1366"/>
                    <a:pt x="1" y="1435"/>
                    <a:pt x="14" y="1489"/>
                  </a:cubicBezTo>
                  <a:cubicBezTo>
                    <a:pt x="21" y="1524"/>
                    <a:pt x="42" y="1557"/>
                    <a:pt x="72" y="1575"/>
                  </a:cubicBezTo>
                  <a:cubicBezTo>
                    <a:pt x="96" y="1591"/>
                    <a:pt x="121" y="1595"/>
                    <a:pt x="147" y="1595"/>
                  </a:cubicBezTo>
                  <a:cubicBezTo>
                    <a:pt x="156" y="1595"/>
                    <a:pt x="164" y="1595"/>
                    <a:pt x="172" y="1594"/>
                  </a:cubicBezTo>
                  <a:cubicBezTo>
                    <a:pt x="417" y="1568"/>
                    <a:pt x="661" y="1540"/>
                    <a:pt x="901" y="1489"/>
                  </a:cubicBezTo>
                  <a:cubicBezTo>
                    <a:pt x="1163" y="1435"/>
                    <a:pt x="1418" y="1330"/>
                    <a:pt x="1662" y="1217"/>
                  </a:cubicBezTo>
                  <a:cubicBezTo>
                    <a:pt x="1911" y="1101"/>
                    <a:pt x="2144" y="958"/>
                    <a:pt x="2369" y="801"/>
                  </a:cubicBezTo>
                  <a:cubicBezTo>
                    <a:pt x="2579" y="652"/>
                    <a:pt x="2784" y="484"/>
                    <a:pt x="2943" y="279"/>
                  </a:cubicBezTo>
                  <a:cubicBezTo>
                    <a:pt x="2993" y="215"/>
                    <a:pt x="2973" y="113"/>
                    <a:pt x="2923" y="58"/>
                  </a:cubicBezTo>
                  <a:cubicBezTo>
                    <a:pt x="2887" y="20"/>
                    <a:pt x="2839" y="1"/>
                    <a:pt x="2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7847858" y="4085859"/>
              <a:ext cx="97270" cy="56211"/>
            </a:xfrm>
            <a:custGeom>
              <a:avLst/>
              <a:gdLst/>
              <a:ahLst/>
              <a:cxnLst/>
              <a:rect l="l" t="t" r="r" b="b"/>
              <a:pathLst>
                <a:path w="3075" h="1777" extrusionOk="0">
                  <a:moveTo>
                    <a:pt x="292" y="1710"/>
                  </a:moveTo>
                  <a:cubicBezTo>
                    <a:pt x="292" y="1710"/>
                    <a:pt x="291" y="1710"/>
                    <a:pt x="291" y="1710"/>
                  </a:cubicBezTo>
                  <a:cubicBezTo>
                    <a:pt x="291" y="1710"/>
                    <a:pt x="292" y="1710"/>
                    <a:pt x="292" y="1710"/>
                  </a:cubicBezTo>
                  <a:close/>
                  <a:moveTo>
                    <a:pt x="2881" y="1"/>
                  </a:moveTo>
                  <a:cubicBezTo>
                    <a:pt x="2853" y="1"/>
                    <a:pt x="2825" y="7"/>
                    <a:pt x="2800" y="21"/>
                  </a:cubicBezTo>
                  <a:cubicBezTo>
                    <a:pt x="2784" y="29"/>
                    <a:pt x="2771" y="36"/>
                    <a:pt x="2761" y="48"/>
                  </a:cubicBezTo>
                  <a:cubicBezTo>
                    <a:pt x="2659" y="141"/>
                    <a:pt x="2559" y="234"/>
                    <a:pt x="2455" y="327"/>
                  </a:cubicBezTo>
                  <a:cubicBezTo>
                    <a:pt x="2347" y="422"/>
                    <a:pt x="2234" y="508"/>
                    <a:pt x="2118" y="592"/>
                  </a:cubicBezTo>
                  <a:cubicBezTo>
                    <a:pt x="2132" y="581"/>
                    <a:pt x="2147" y="571"/>
                    <a:pt x="2162" y="559"/>
                  </a:cubicBezTo>
                  <a:lnTo>
                    <a:pt x="2162" y="559"/>
                  </a:lnTo>
                  <a:cubicBezTo>
                    <a:pt x="1852" y="778"/>
                    <a:pt x="1514" y="956"/>
                    <a:pt x="1167" y="1116"/>
                  </a:cubicBezTo>
                  <a:cubicBezTo>
                    <a:pt x="987" y="1201"/>
                    <a:pt x="805" y="1279"/>
                    <a:pt x="623" y="1361"/>
                  </a:cubicBezTo>
                  <a:cubicBezTo>
                    <a:pt x="436" y="1445"/>
                    <a:pt x="248" y="1531"/>
                    <a:pt x="60" y="1610"/>
                  </a:cubicBezTo>
                  <a:cubicBezTo>
                    <a:pt x="15" y="1630"/>
                    <a:pt x="0" y="1690"/>
                    <a:pt x="22" y="1730"/>
                  </a:cubicBezTo>
                  <a:cubicBezTo>
                    <a:pt x="38" y="1762"/>
                    <a:pt x="68" y="1776"/>
                    <a:pt x="99" y="1776"/>
                  </a:cubicBezTo>
                  <a:cubicBezTo>
                    <a:pt x="114" y="1776"/>
                    <a:pt x="128" y="1773"/>
                    <a:pt x="142" y="1768"/>
                  </a:cubicBezTo>
                  <a:cubicBezTo>
                    <a:pt x="192" y="1746"/>
                    <a:pt x="243" y="1726"/>
                    <a:pt x="293" y="1709"/>
                  </a:cubicBezTo>
                  <a:lnTo>
                    <a:pt x="293" y="1709"/>
                  </a:lnTo>
                  <a:cubicBezTo>
                    <a:pt x="292" y="1709"/>
                    <a:pt x="292" y="1710"/>
                    <a:pt x="292" y="1710"/>
                  </a:cubicBezTo>
                  <a:lnTo>
                    <a:pt x="292" y="1710"/>
                  </a:lnTo>
                  <a:cubicBezTo>
                    <a:pt x="781" y="1540"/>
                    <a:pt x="1292" y="1425"/>
                    <a:pt x="1772" y="1228"/>
                  </a:cubicBezTo>
                  <a:cubicBezTo>
                    <a:pt x="2012" y="1128"/>
                    <a:pt x="2241" y="1000"/>
                    <a:pt x="2453" y="848"/>
                  </a:cubicBezTo>
                  <a:cubicBezTo>
                    <a:pt x="2676" y="687"/>
                    <a:pt x="2877" y="500"/>
                    <a:pt x="3032" y="271"/>
                  </a:cubicBezTo>
                  <a:cubicBezTo>
                    <a:pt x="3075" y="207"/>
                    <a:pt x="3063" y="114"/>
                    <a:pt x="3012" y="56"/>
                  </a:cubicBezTo>
                  <a:cubicBezTo>
                    <a:pt x="2976" y="20"/>
                    <a:pt x="2929" y="1"/>
                    <a:pt x="2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7848174" y="4095792"/>
              <a:ext cx="112264" cy="57634"/>
            </a:xfrm>
            <a:custGeom>
              <a:avLst/>
              <a:gdLst/>
              <a:ahLst/>
              <a:cxnLst/>
              <a:rect l="l" t="t" r="r" b="b"/>
              <a:pathLst>
                <a:path w="3549" h="1822" extrusionOk="0">
                  <a:moveTo>
                    <a:pt x="2723" y="485"/>
                  </a:moveTo>
                  <a:cubicBezTo>
                    <a:pt x="2723" y="485"/>
                    <a:pt x="2723" y="485"/>
                    <a:pt x="2722" y="486"/>
                  </a:cubicBezTo>
                  <a:cubicBezTo>
                    <a:pt x="2723" y="486"/>
                    <a:pt x="2723" y="485"/>
                    <a:pt x="2723" y="485"/>
                  </a:cubicBezTo>
                  <a:close/>
                  <a:moveTo>
                    <a:pt x="2722" y="483"/>
                  </a:moveTo>
                  <a:cubicBezTo>
                    <a:pt x="2719" y="485"/>
                    <a:pt x="2717" y="487"/>
                    <a:pt x="2715" y="489"/>
                  </a:cubicBezTo>
                  <a:lnTo>
                    <a:pt x="2715" y="489"/>
                  </a:lnTo>
                  <a:cubicBezTo>
                    <a:pt x="2717" y="488"/>
                    <a:pt x="2719" y="487"/>
                    <a:pt x="2721" y="486"/>
                  </a:cubicBezTo>
                  <a:cubicBezTo>
                    <a:pt x="2721" y="486"/>
                    <a:pt x="2722" y="486"/>
                    <a:pt x="2722" y="483"/>
                  </a:cubicBezTo>
                  <a:close/>
                  <a:moveTo>
                    <a:pt x="2715" y="489"/>
                  </a:moveTo>
                  <a:cubicBezTo>
                    <a:pt x="2712" y="491"/>
                    <a:pt x="2710" y="493"/>
                    <a:pt x="2708" y="494"/>
                  </a:cubicBezTo>
                  <a:cubicBezTo>
                    <a:pt x="2711" y="493"/>
                    <a:pt x="2713" y="491"/>
                    <a:pt x="2715" y="489"/>
                  </a:cubicBezTo>
                  <a:close/>
                  <a:moveTo>
                    <a:pt x="669" y="1478"/>
                  </a:moveTo>
                  <a:lnTo>
                    <a:pt x="669" y="1478"/>
                  </a:lnTo>
                  <a:cubicBezTo>
                    <a:pt x="669" y="1478"/>
                    <a:pt x="668" y="1478"/>
                    <a:pt x="668" y="1478"/>
                  </a:cubicBezTo>
                  <a:lnTo>
                    <a:pt x="668" y="1478"/>
                  </a:lnTo>
                  <a:cubicBezTo>
                    <a:pt x="668" y="1478"/>
                    <a:pt x="669" y="1478"/>
                    <a:pt x="669" y="1478"/>
                  </a:cubicBezTo>
                  <a:close/>
                  <a:moveTo>
                    <a:pt x="3374" y="1"/>
                  </a:moveTo>
                  <a:cubicBezTo>
                    <a:pt x="3331" y="1"/>
                    <a:pt x="3288" y="16"/>
                    <a:pt x="3255" y="47"/>
                  </a:cubicBezTo>
                  <a:cubicBezTo>
                    <a:pt x="3087" y="202"/>
                    <a:pt x="2910" y="349"/>
                    <a:pt x="2724" y="484"/>
                  </a:cubicBezTo>
                  <a:lnTo>
                    <a:pt x="2724" y="484"/>
                  </a:lnTo>
                  <a:cubicBezTo>
                    <a:pt x="2725" y="484"/>
                    <a:pt x="2725" y="483"/>
                    <a:pt x="2725" y="483"/>
                  </a:cubicBezTo>
                  <a:lnTo>
                    <a:pt x="2725" y="483"/>
                  </a:lnTo>
                  <a:cubicBezTo>
                    <a:pt x="2724" y="483"/>
                    <a:pt x="2724" y="484"/>
                    <a:pt x="2723" y="485"/>
                  </a:cubicBezTo>
                  <a:lnTo>
                    <a:pt x="2723" y="485"/>
                  </a:lnTo>
                  <a:cubicBezTo>
                    <a:pt x="2724" y="485"/>
                    <a:pt x="2724" y="484"/>
                    <a:pt x="2724" y="484"/>
                  </a:cubicBezTo>
                  <a:lnTo>
                    <a:pt x="2724" y="484"/>
                  </a:lnTo>
                  <a:cubicBezTo>
                    <a:pt x="2723" y="486"/>
                    <a:pt x="2722" y="486"/>
                    <a:pt x="2721" y="487"/>
                  </a:cubicBezTo>
                  <a:cubicBezTo>
                    <a:pt x="2713" y="492"/>
                    <a:pt x="2707" y="497"/>
                    <a:pt x="2700" y="502"/>
                  </a:cubicBezTo>
                  <a:lnTo>
                    <a:pt x="2700" y="502"/>
                  </a:lnTo>
                  <a:cubicBezTo>
                    <a:pt x="2702" y="500"/>
                    <a:pt x="2705" y="498"/>
                    <a:pt x="2708" y="496"/>
                  </a:cubicBezTo>
                  <a:lnTo>
                    <a:pt x="2708" y="496"/>
                  </a:lnTo>
                  <a:cubicBezTo>
                    <a:pt x="2553" y="603"/>
                    <a:pt x="2396" y="703"/>
                    <a:pt x="2234" y="796"/>
                  </a:cubicBezTo>
                  <a:cubicBezTo>
                    <a:pt x="2067" y="889"/>
                    <a:pt x="1898" y="975"/>
                    <a:pt x="1726" y="1056"/>
                  </a:cubicBezTo>
                  <a:cubicBezTo>
                    <a:pt x="1380" y="1215"/>
                    <a:pt x="1023" y="1351"/>
                    <a:pt x="666" y="1480"/>
                  </a:cubicBezTo>
                  <a:lnTo>
                    <a:pt x="666" y="1480"/>
                  </a:lnTo>
                  <a:cubicBezTo>
                    <a:pt x="667" y="1479"/>
                    <a:pt x="668" y="1479"/>
                    <a:pt x="668" y="1478"/>
                  </a:cubicBezTo>
                  <a:lnTo>
                    <a:pt x="668" y="1478"/>
                  </a:lnTo>
                  <a:cubicBezTo>
                    <a:pt x="465" y="1550"/>
                    <a:pt x="262" y="1624"/>
                    <a:pt x="58" y="1693"/>
                  </a:cubicBezTo>
                  <a:cubicBezTo>
                    <a:pt x="52" y="1696"/>
                    <a:pt x="48" y="1697"/>
                    <a:pt x="43" y="1698"/>
                  </a:cubicBezTo>
                  <a:cubicBezTo>
                    <a:pt x="16" y="1710"/>
                    <a:pt x="0" y="1737"/>
                    <a:pt x="7" y="1769"/>
                  </a:cubicBezTo>
                  <a:cubicBezTo>
                    <a:pt x="13" y="1796"/>
                    <a:pt x="41" y="1822"/>
                    <a:pt x="69" y="1822"/>
                  </a:cubicBezTo>
                  <a:cubicBezTo>
                    <a:pt x="75" y="1822"/>
                    <a:pt x="81" y="1821"/>
                    <a:pt x="86" y="1819"/>
                  </a:cubicBezTo>
                  <a:cubicBezTo>
                    <a:pt x="383" y="1718"/>
                    <a:pt x="683" y="1631"/>
                    <a:pt x="983" y="1537"/>
                  </a:cubicBezTo>
                  <a:cubicBezTo>
                    <a:pt x="1276" y="1444"/>
                    <a:pt x="1568" y="1340"/>
                    <a:pt x="1855" y="1226"/>
                  </a:cubicBezTo>
                  <a:cubicBezTo>
                    <a:pt x="2134" y="1116"/>
                    <a:pt x="2403" y="988"/>
                    <a:pt x="2668" y="846"/>
                  </a:cubicBezTo>
                  <a:cubicBezTo>
                    <a:pt x="2959" y="692"/>
                    <a:pt x="3232" y="506"/>
                    <a:pt x="3491" y="301"/>
                  </a:cubicBezTo>
                  <a:cubicBezTo>
                    <a:pt x="3526" y="274"/>
                    <a:pt x="3546" y="224"/>
                    <a:pt x="3547" y="184"/>
                  </a:cubicBezTo>
                  <a:cubicBezTo>
                    <a:pt x="3549" y="136"/>
                    <a:pt x="3533" y="90"/>
                    <a:pt x="3501" y="56"/>
                  </a:cubicBezTo>
                  <a:cubicBezTo>
                    <a:pt x="3468" y="19"/>
                    <a:pt x="3421" y="1"/>
                    <a:pt x="3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7935670" y="4075199"/>
              <a:ext cx="18062" cy="17714"/>
            </a:xfrm>
            <a:custGeom>
              <a:avLst/>
              <a:gdLst/>
              <a:ahLst/>
              <a:cxnLst/>
              <a:rect l="l" t="t" r="r" b="b"/>
              <a:pathLst>
                <a:path w="571" h="560" extrusionOk="0">
                  <a:moveTo>
                    <a:pt x="118" y="0"/>
                  </a:moveTo>
                  <a:cubicBezTo>
                    <a:pt x="99" y="0"/>
                    <a:pt x="79" y="5"/>
                    <a:pt x="62" y="14"/>
                  </a:cubicBezTo>
                  <a:cubicBezTo>
                    <a:pt x="52" y="20"/>
                    <a:pt x="45" y="26"/>
                    <a:pt x="38" y="33"/>
                  </a:cubicBezTo>
                  <a:cubicBezTo>
                    <a:pt x="16" y="51"/>
                    <a:pt x="5" y="78"/>
                    <a:pt x="2" y="107"/>
                  </a:cubicBezTo>
                  <a:cubicBezTo>
                    <a:pt x="1" y="140"/>
                    <a:pt x="14" y="163"/>
                    <a:pt x="31" y="187"/>
                  </a:cubicBezTo>
                  <a:lnTo>
                    <a:pt x="128" y="310"/>
                  </a:lnTo>
                  <a:cubicBezTo>
                    <a:pt x="158" y="353"/>
                    <a:pt x="191" y="398"/>
                    <a:pt x="227" y="436"/>
                  </a:cubicBezTo>
                  <a:cubicBezTo>
                    <a:pt x="250" y="461"/>
                    <a:pt x="278" y="487"/>
                    <a:pt x="307" y="507"/>
                  </a:cubicBezTo>
                  <a:cubicBezTo>
                    <a:pt x="316" y="514"/>
                    <a:pt x="327" y="518"/>
                    <a:pt x="336" y="525"/>
                  </a:cubicBezTo>
                  <a:cubicBezTo>
                    <a:pt x="356" y="535"/>
                    <a:pt x="377" y="545"/>
                    <a:pt x="399" y="552"/>
                  </a:cubicBezTo>
                  <a:cubicBezTo>
                    <a:pt x="411" y="557"/>
                    <a:pt x="423" y="559"/>
                    <a:pt x="436" y="559"/>
                  </a:cubicBezTo>
                  <a:cubicBezTo>
                    <a:pt x="481" y="559"/>
                    <a:pt x="527" y="533"/>
                    <a:pt x="549" y="497"/>
                  </a:cubicBezTo>
                  <a:cubicBezTo>
                    <a:pt x="561" y="479"/>
                    <a:pt x="568" y="458"/>
                    <a:pt x="568" y="435"/>
                  </a:cubicBezTo>
                  <a:cubicBezTo>
                    <a:pt x="571" y="396"/>
                    <a:pt x="556" y="368"/>
                    <a:pt x="535" y="339"/>
                  </a:cubicBezTo>
                  <a:cubicBezTo>
                    <a:pt x="522" y="320"/>
                    <a:pt x="506" y="303"/>
                    <a:pt x="488" y="289"/>
                  </a:cubicBezTo>
                  <a:cubicBezTo>
                    <a:pt x="460" y="266"/>
                    <a:pt x="432" y="243"/>
                    <a:pt x="406" y="222"/>
                  </a:cubicBezTo>
                  <a:cubicBezTo>
                    <a:pt x="366" y="189"/>
                    <a:pt x="323" y="163"/>
                    <a:pt x="284" y="130"/>
                  </a:cubicBezTo>
                  <a:cubicBezTo>
                    <a:pt x="251" y="100"/>
                    <a:pt x="223" y="67"/>
                    <a:pt x="194" y="36"/>
                  </a:cubicBezTo>
                  <a:cubicBezTo>
                    <a:pt x="175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7939466" y="4069537"/>
              <a:ext cx="17430" cy="16101"/>
            </a:xfrm>
            <a:custGeom>
              <a:avLst/>
              <a:gdLst/>
              <a:ahLst/>
              <a:cxnLst/>
              <a:rect l="l" t="t" r="r" b="b"/>
              <a:pathLst>
                <a:path w="551" h="509" extrusionOk="0">
                  <a:moveTo>
                    <a:pt x="147" y="0"/>
                  </a:moveTo>
                  <a:cubicBezTo>
                    <a:pt x="126" y="0"/>
                    <a:pt x="106" y="5"/>
                    <a:pt x="87" y="15"/>
                  </a:cubicBezTo>
                  <a:cubicBezTo>
                    <a:pt x="75" y="20"/>
                    <a:pt x="67" y="27"/>
                    <a:pt x="58" y="36"/>
                  </a:cubicBezTo>
                  <a:cubicBezTo>
                    <a:pt x="7" y="84"/>
                    <a:pt x="1" y="173"/>
                    <a:pt x="51" y="227"/>
                  </a:cubicBezTo>
                  <a:cubicBezTo>
                    <a:pt x="94" y="272"/>
                    <a:pt x="137" y="316"/>
                    <a:pt x="179" y="363"/>
                  </a:cubicBezTo>
                  <a:cubicBezTo>
                    <a:pt x="221" y="409"/>
                    <a:pt x="267" y="449"/>
                    <a:pt x="317" y="487"/>
                  </a:cubicBezTo>
                  <a:cubicBezTo>
                    <a:pt x="338" y="502"/>
                    <a:pt x="363" y="509"/>
                    <a:pt x="389" y="509"/>
                  </a:cubicBezTo>
                  <a:cubicBezTo>
                    <a:pt x="426" y="509"/>
                    <a:pt x="464" y="494"/>
                    <a:pt x="489" y="471"/>
                  </a:cubicBezTo>
                  <a:cubicBezTo>
                    <a:pt x="545" y="419"/>
                    <a:pt x="551" y="326"/>
                    <a:pt x="496" y="270"/>
                  </a:cubicBezTo>
                  <a:cubicBezTo>
                    <a:pt x="419" y="187"/>
                    <a:pt x="329" y="121"/>
                    <a:pt x="247" y="43"/>
                  </a:cubicBezTo>
                  <a:cubicBezTo>
                    <a:pt x="220" y="15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7948544" y="4039296"/>
              <a:ext cx="116756" cy="85250"/>
            </a:xfrm>
            <a:custGeom>
              <a:avLst/>
              <a:gdLst/>
              <a:ahLst/>
              <a:cxnLst/>
              <a:rect l="l" t="t" r="r" b="b"/>
              <a:pathLst>
                <a:path w="3691" h="2695" extrusionOk="0">
                  <a:moveTo>
                    <a:pt x="1427" y="296"/>
                  </a:moveTo>
                  <a:cubicBezTo>
                    <a:pt x="1432" y="297"/>
                    <a:pt x="1438" y="297"/>
                    <a:pt x="1444" y="298"/>
                  </a:cubicBezTo>
                  <a:lnTo>
                    <a:pt x="1444" y="298"/>
                  </a:lnTo>
                  <a:cubicBezTo>
                    <a:pt x="1437" y="297"/>
                    <a:pt x="1431" y="296"/>
                    <a:pt x="1427" y="296"/>
                  </a:cubicBezTo>
                  <a:close/>
                  <a:moveTo>
                    <a:pt x="1444" y="298"/>
                  </a:moveTo>
                  <a:cubicBezTo>
                    <a:pt x="1445" y="298"/>
                    <a:pt x="1447" y="298"/>
                    <a:pt x="1448" y="299"/>
                  </a:cubicBezTo>
                  <a:cubicBezTo>
                    <a:pt x="1447" y="298"/>
                    <a:pt x="1446" y="298"/>
                    <a:pt x="1444" y="298"/>
                  </a:cubicBezTo>
                  <a:close/>
                  <a:moveTo>
                    <a:pt x="1593" y="344"/>
                  </a:moveTo>
                  <a:lnTo>
                    <a:pt x="1593" y="344"/>
                  </a:lnTo>
                  <a:cubicBezTo>
                    <a:pt x="1598" y="347"/>
                    <a:pt x="1604" y="349"/>
                    <a:pt x="1611" y="353"/>
                  </a:cubicBezTo>
                  <a:cubicBezTo>
                    <a:pt x="1605" y="349"/>
                    <a:pt x="1598" y="347"/>
                    <a:pt x="1593" y="344"/>
                  </a:cubicBezTo>
                  <a:close/>
                  <a:moveTo>
                    <a:pt x="582" y="513"/>
                  </a:moveTo>
                  <a:lnTo>
                    <a:pt x="582" y="513"/>
                  </a:lnTo>
                  <a:cubicBezTo>
                    <a:pt x="576" y="518"/>
                    <a:pt x="570" y="521"/>
                    <a:pt x="566" y="525"/>
                  </a:cubicBezTo>
                  <a:lnTo>
                    <a:pt x="566" y="525"/>
                  </a:lnTo>
                  <a:cubicBezTo>
                    <a:pt x="571" y="521"/>
                    <a:pt x="576" y="517"/>
                    <a:pt x="582" y="513"/>
                  </a:cubicBezTo>
                  <a:close/>
                  <a:moveTo>
                    <a:pt x="1404" y="0"/>
                  </a:moveTo>
                  <a:cubicBezTo>
                    <a:pt x="1335" y="0"/>
                    <a:pt x="1266" y="7"/>
                    <a:pt x="1199" y="16"/>
                  </a:cubicBezTo>
                  <a:cubicBezTo>
                    <a:pt x="1050" y="35"/>
                    <a:pt x="907" y="84"/>
                    <a:pt x="775" y="152"/>
                  </a:cubicBezTo>
                  <a:cubicBezTo>
                    <a:pt x="745" y="170"/>
                    <a:pt x="716" y="187"/>
                    <a:pt x="688" y="204"/>
                  </a:cubicBezTo>
                  <a:cubicBezTo>
                    <a:pt x="529" y="300"/>
                    <a:pt x="396" y="430"/>
                    <a:pt x="275" y="573"/>
                  </a:cubicBezTo>
                  <a:cubicBezTo>
                    <a:pt x="165" y="707"/>
                    <a:pt x="78" y="863"/>
                    <a:pt x="13" y="1026"/>
                  </a:cubicBezTo>
                  <a:cubicBezTo>
                    <a:pt x="0" y="1057"/>
                    <a:pt x="23" y="1093"/>
                    <a:pt x="53" y="1103"/>
                  </a:cubicBezTo>
                  <a:cubicBezTo>
                    <a:pt x="59" y="1105"/>
                    <a:pt x="65" y="1106"/>
                    <a:pt x="71" y="1106"/>
                  </a:cubicBezTo>
                  <a:cubicBezTo>
                    <a:pt x="98" y="1106"/>
                    <a:pt x="120" y="1088"/>
                    <a:pt x="131" y="1062"/>
                  </a:cubicBezTo>
                  <a:cubicBezTo>
                    <a:pt x="138" y="1046"/>
                    <a:pt x="144" y="1029"/>
                    <a:pt x="151" y="1013"/>
                  </a:cubicBezTo>
                  <a:lnTo>
                    <a:pt x="151" y="1014"/>
                  </a:lnTo>
                  <a:cubicBezTo>
                    <a:pt x="191" y="926"/>
                    <a:pt x="244" y="841"/>
                    <a:pt x="307" y="764"/>
                  </a:cubicBezTo>
                  <a:cubicBezTo>
                    <a:pt x="382" y="674"/>
                    <a:pt x="468" y="596"/>
                    <a:pt x="562" y="527"/>
                  </a:cubicBezTo>
                  <a:lnTo>
                    <a:pt x="562" y="527"/>
                  </a:lnTo>
                  <a:cubicBezTo>
                    <a:pt x="667" y="456"/>
                    <a:pt x="775" y="397"/>
                    <a:pt x="891" y="353"/>
                  </a:cubicBezTo>
                  <a:cubicBezTo>
                    <a:pt x="993" y="317"/>
                    <a:pt x="1096" y="290"/>
                    <a:pt x="1203" y="280"/>
                  </a:cubicBezTo>
                  <a:cubicBezTo>
                    <a:pt x="1220" y="279"/>
                    <a:pt x="1236" y="278"/>
                    <a:pt x="1252" y="278"/>
                  </a:cubicBezTo>
                  <a:cubicBezTo>
                    <a:pt x="1308" y="278"/>
                    <a:pt x="1363" y="284"/>
                    <a:pt x="1418" y="291"/>
                  </a:cubicBezTo>
                  <a:cubicBezTo>
                    <a:pt x="1487" y="306"/>
                    <a:pt x="1554" y="327"/>
                    <a:pt x="1620" y="354"/>
                  </a:cubicBezTo>
                  <a:cubicBezTo>
                    <a:pt x="1673" y="382"/>
                    <a:pt x="1726" y="413"/>
                    <a:pt x="1773" y="452"/>
                  </a:cubicBezTo>
                  <a:cubicBezTo>
                    <a:pt x="1840" y="510"/>
                    <a:pt x="1899" y="576"/>
                    <a:pt x="1951" y="646"/>
                  </a:cubicBezTo>
                  <a:cubicBezTo>
                    <a:pt x="1985" y="702"/>
                    <a:pt x="2012" y="761"/>
                    <a:pt x="2035" y="820"/>
                  </a:cubicBezTo>
                  <a:cubicBezTo>
                    <a:pt x="2102" y="1013"/>
                    <a:pt x="2157" y="1213"/>
                    <a:pt x="2217" y="1408"/>
                  </a:cubicBezTo>
                  <a:cubicBezTo>
                    <a:pt x="2291" y="1646"/>
                    <a:pt x="2373" y="1885"/>
                    <a:pt x="2488" y="2107"/>
                  </a:cubicBezTo>
                  <a:cubicBezTo>
                    <a:pt x="2542" y="2210"/>
                    <a:pt x="2606" y="2310"/>
                    <a:pt x="2681" y="2402"/>
                  </a:cubicBezTo>
                  <a:cubicBezTo>
                    <a:pt x="2709" y="2438"/>
                    <a:pt x="2742" y="2469"/>
                    <a:pt x="2775" y="2501"/>
                  </a:cubicBezTo>
                  <a:cubicBezTo>
                    <a:pt x="2824" y="2541"/>
                    <a:pt x="2873" y="2581"/>
                    <a:pt x="2930" y="2611"/>
                  </a:cubicBezTo>
                  <a:cubicBezTo>
                    <a:pt x="2979" y="2637"/>
                    <a:pt x="3029" y="2658"/>
                    <a:pt x="3082" y="2670"/>
                  </a:cubicBezTo>
                  <a:cubicBezTo>
                    <a:pt x="3132" y="2681"/>
                    <a:pt x="3186" y="2687"/>
                    <a:pt x="3238" y="2691"/>
                  </a:cubicBezTo>
                  <a:cubicBezTo>
                    <a:pt x="3257" y="2693"/>
                    <a:pt x="3277" y="2694"/>
                    <a:pt x="3296" y="2694"/>
                  </a:cubicBezTo>
                  <a:cubicBezTo>
                    <a:pt x="3394" y="2694"/>
                    <a:pt x="3493" y="2668"/>
                    <a:pt x="3580" y="2625"/>
                  </a:cubicBezTo>
                  <a:cubicBezTo>
                    <a:pt x="3653" y="2590"/>
                    <a:pt x="3690" y="2504"/>
                    <a:pt x="3673" y="2425"/>
                  </a:cubicBezTo>
                  <a:cubicBezTo>
                    <a:pt x="3654" y="2339"/>
                    <a:pt x="3578" y="2282"/>
                    <a:pt x="3495" y="2282"/>
                  </a:cubicBezTo>
                  <a:cubicBezTo>
                    <a:pt x="3482" y="2282"/>
                    <a:pt x="3469" y="2283"/>
                    <a:pt x="3457" y="2286"/>
                  </a:cubicBezTo>
                  <a:cubicBezTo>
                    <a:pt x="3427" y="2290"/>
                    <a:pt x="3397" y="2296"/>
                    <a:pt x="3367" y="2300"/>
                  </a:cubicBezTo>
                  <a:cubicBezTo>
                    <a:pt x="3342" y="2300"/>
                    <a:pt x="3317" y="2300"/>
                    <a:pt x="3291" y="2297"/>
                  </a:cubicBezTo>
                  <a:cubicBezTo>
                    <a:pt x="3289" y="2297"/>
                    <a:pt x="3287" y="2296"/>
                    <a:pt x="3284" y="2296"/>
                  </a:cubicBezTo>
                  <a:cubicBezTo>
                    <a:pt x="3258" y="2282"/>
                    <a:pt x="3235" y="2264"/>
                    <a:pt x="3209" y="2246"/>
                  </a:cubicBezTo>
                  <a:cubicBezTo>
                    <a:pt x="3162" y="2203"/>
                    <a:pt x="3122" y="2154"/>
                    <a:pt x="3082" y="2104"/>
                  </a:cubicBezTo>
                  <a:cubicBezTo>
                    <a:pt x="2896" y="1829"/>
                    <a:pt x="2788" y="1507"/>
                    <a:pt x="2672" y="1199"/>
                  </a:cubicBezTo>
                  <a:cubicBezTo>
                    <a:pt x="2614" y="1043"/>
                    <a:pt x="2556" y="887"/>
                    <a:pt x="2485" y="737"/>
                  </a:cubicBezTo>
                  <a:cubicBezTo>
                    <a:pt x="2425" y="612"/>
                    <a:pt x="2357" y="486"/>
                    <a:pt x="2266" y="383"/>
                  </a:cubicBezTo>
                  <a:cubicBezTo>
                    <a:pt x="2230" y="341"/>
                    <a:pt x="2187" y="306"/>
                    <a:pt x="2145" y="271"/>
                  </a:cubicBezTo>
                  <a:cubicBezTo>
                    <a:pt x="2108" y="241"/>
                    <a:pt x="2071" y="214"/>
                    <a:pt x="2029" y="190"/>
                  </a:cubicBezTo>
                  <a:cubicBezTo>
                    <a:pt x="1943" y="134"/>
                    <a:pt x="1847" y="91"/>
                    <a:pt x="1749" y="57"/>
                  </a:cubicBezTo>
                  <a:cubicBezTo>
                    <a:pt x="1663" y="26"/>
                    <a:pt x="1573" y="12"/>
                    <a:pt x="1484" y="4"/>
                  </a:cubicBezTo>
                  <a:cubicBezTo>
                    <a:pt x="1457" y="1"/>
                    <a:pt x="1431" y="0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7950790" y="4065963"/>
              <a:ext cx="70762" cy="66903"/>
            </a:xfrm>
            <a:custGeom>
              <a:avLst/>
              <a:gdLst/>
              <a:ahLst/>
              <a:cxnLst/>
              <a:rect l="l" t="t" r="r" b="b"/>
              <a:pathLst>
                <a:path w="2237" h="2115" extrusionOk="0">
                  <a:moveTo>
                    <a:pt x="511" y="276"/>
                  </a:moveTo>
                  <a:cubicBezTo>
                    <a:pt x="508" y="276"/>
                    <a:pt x="505" y="276"/>
                    <a:pt x="504" y="277"/>
                  </a:cubicBezTo>
                  <a:cubicBezTo>
                    <a:pt x="505" y="277"/>
                    <a:pt x="509" y="276"/>
                    <a:pt x="511" y="276"/>
                  </a:cubicBezTo>
                  <a:close/>
                  <a:moveTo>
                    <a:pt x="1116" y="449"/>
                  </a:moveTo>
                  <a:cubicBezTo>
                    <a:pt x="1119" y="456"/>
                    <a:pt x="1125" y="462"/>
                    <a:pt x="1131" y="468"/>
                  </a:cubicBezTo>
                  <a:cubicBezTo>
                    <a:pt x="1125" y="462"/>
                    <a:pt x="1121" y="455"/>
                    <a:pt x="1116" y="449"/>
                  </a:cubicBezTo>
                  <a:close/>
                  <a:moveTo>
                    <a:pt x="1354" y="927"/>
                  </a:moveTo>
                  <a:lnTo>
                    <a:pt x="1354" y="927"/>
                  </a:lnTo>
                  <a:cubicBezTo>
                    <a:pt x="1356" y="935"/>
                    <a:pt x="1357" y="940"/>
                    <a:pt x="1360" y="945"/>
                  </a:cubicBezTo>
                  <a:cubicBezTo>
                    <a:pt x="1357" y="938"/>
                    <a:pt x="1356" y="933"/>
                    <a:pt x="1354" y="927"/>
                  </a:cubicBezTo>
                  <a:close/>
                  <a:moveTo>
                    <a:pt x="799" y="1"/>
                  </a:moveTo>
                  <a:cubicBezTo>
                    <a:pt x="703" y="1"/>
                    <a:pt x="606" y="23"/>
                    <a:pt x="518" y="54"/>
                  </a:cubicBezTo>
                  <a:cubicBezTo>
                    <a:pt x="452" y="77"/>
                    <a:pt x="388" y="106"/>
                    <a:pt x="325" y="139"/>
                  </a:cubicBezTo>
                  <a:cubicBezTo>
                    <a:pt x="230" y="189"/>
                    <a:pt x="143" y="246"/>
                    <a:pt x="57" y="305"/>
                  </a:cubicBezTo>
                  <a:cubicBezTo>
                    <a:pt x="35" y="319"/>
                    <a:pt x="17" y="333"/>
                    <a:pt x="8" y="360"/>
                  </a:cubicBezTo>
                  <a:cubicBezTo>
                    <a:pt x="1" y="385"/>
                    <a:pt x="2" y="412"/>
                    <a:pt x="15" y="433"/>
                  </a:cubicBezTo>
                  <a:cubicBezTo>
                    <a:pt x="31" y="464"/>
                    <a:pt x="69" y="487"/>
                    <a:pt x="105" y="487"/>
                  </a:cubicBezTo>
                  <a:cubicBezTo>
                    <a:pt x="119" y="487"/>
                    <a:pt x="133" y="483"/>
                    <a:pt x="146" y="475"/>
                  </a:cubicBezTo>
                  <a:cubicBezTo>
                    <a:pt x="262" y="392"/>
                    <a:pt x="388" y="320"/>
                    <a:pt x="519" y="270"/>
                  </a:cubicBezTo>
                  <a:cubicBezTo>
                    <a:pt x="577" y="253"/>
                    <a:pt x="635" y="239"/>
                    <a:pt x="697" y="232"/>
                  </a:cubicBezTo>
                  <a:cubicBezTo>
                    <a:pt x="713" y="230"/>
                    <a:pt x="729" y="230"/>
                    <a:pt x="745" y="230"/>
                  </a:cubicBezTo>
                  <a:cubicBezTo>
                    <a:pt x="770" y="230"/>
                    <a:pt x="795" y="232"/>
                    <a:pt x="821" y="236"/>
                  </a:cubicBezTo>
                  <a:cubicBezTo>
                    <a:pt x="846" y="241"/>
                    <a:pt x="870" y="248"/>
                    <a:pt x="892" y="256"/>
                  </a:cubicBezTo>
                  <a:lnTo>
                    <a:pt x="892" y="256"/>
                  </a:lnTo>
                  <a:cubicBezTo>
                    <a:pt x="891" y="256"/>
                    <a:pt x="891" y="256"/>
                    <a:pt x="890" y="256"/>
                  </a:cubicBezTo>
                  <a:lnTo>
                    <a:pt x="890" y="256"/>
                  </a:lnTo>
                  <a:cubicBezTo>
                    <a:pt x="896" y="260"/>
                    <a:pt x="903" y="262"/>
                    <a:pt x="909" y="265"/>
                  </a:cubicBezTo>
                  <a:cubicBezTo>
                    <a:pt x="904" y="262"/>
                    <a:pt x="899" y="259"/>
                    <a:pt x="894" y="257"/>
                  </a:cubicBezTo>
                  <a:lnTo>
                    <a:pt x="894" y="257"/>
                  </a:lnTo>
                  <a:cubicBezTo>
                    <a:pt x="901" y="260"/>
                    <a:pt x="907" y="262"/>
                    <a:pt x="913" y="265"/>
                  </a:cubicBezTo>
                  <a:cubicBezTo>
                    <a:pt x="938" y="278"/>
                    <a:pt x="961" y="293"/>
                    <a:pt x="984" y="309"/>
                  </a:cubicBezTo>
                  <a:lnTo>
                    <a:pt x="984" y="309"/>
                  </a:lnTo>
                  <a:cubicBezTo>
                    <a:pt x="983" y="308"/>
                    <a:pt x="982" y="307"/>
                    <a:pt x="982" y="306"/>
                  </a:cubicBezTo>
                  <a:lnTo>
                    <a:pt x="982" y="306"/>
                  </a:lnTo>
                  <a:cubicBezTo>
                    <a:pt x="983" y="307"/>
                    <a:pt x="983" y="308"/>
                    <a:pt x="984" y="309"/>
                  </a:cubicBezTo>
                  <a:lnTo>
                    <a:pt x="984" y="309"/>
                  </a:lnTo>
                  <a:cubicBezTo>
                    <a:pt x="984" y="309"/>
                    <a:pt x="984" y="309"/>
                    <a:pt x="984" y="309"/>
                  </a:cubicBezTo>
                  <a:lnTo>
                    <a:pt x="984" y="309"/>
                  </a:lnTo>
                  <a:cubicBezTo>
                    <a:pt x="986" y="311"/>
                    <a:pt x="990" y="314"/>
                    <a:pt x="992" y="315"/>
                  </a:cubicBezTo>
                  <a:cubicBezTo>
                    <a:pt x="990" y="313"/>
                    <a:pt x="987" y="311"/>
                    <a:pt x="984" y="309"/>
                  </a:cubicBezTo>
                  <a:lnTo>
                    <a:pt x="984" y="309"/>
                  </a:lnTo>
                  <a:cubicBezTo>
                    <a:pt x="992" y="314"/>
                    <a:pt x="999" y="319"/>
                    <a:pt x="1006" y="325"/>
                  </a:cubicBezTo>
                  <a:cubicBezTo>
                    <a:pt x="1048" y="362"/>
                    <a:pt x="1083" y="403"/>
                    <a:pt x="1118" y="448"/>
                  </a:cubicBezTo>
                  <a:cubicBezTo>
                    <a:pt x="1227" y="608"/>
                    <a:pt x="1305" y="787"/>
                    <a:pt x="1371" y="969"/>
                  </a:cubicBezTo>
                  <a:cubicBezTo>
                    <a:pt x="1441" y="1164"/>
                    <a:pt x="1504" y="1360"/>
                    <a:pt x="1589" y="1550"/>
                  </a:cubicBezTo>
                  <a:cubicBezTo>
                    <a:pt x="1629" y="1642"/>
                    <a:pt x="1676" y="1731"/>
                    <a:pt x="1729" y="1817"/>
                  </a:cubicBezTo>
                  <a:cubicBezTo>
                    <a:pt x="1785" y="1904"/>
                    <a:pt x="1848" y="1988"/>
                    <a:pt x="1925" y="2059"/>
                  </a:cubicBezTo>
                  <a:cubicBezTo>
                    <a:pt x="1961" y="2090"/>
                    <a:pt x="1997" y="2112"/>
                    <a:pt x="2047" y="2115"/>
                  </a:cubicBezTo>
                  <a:cubicBezTo>
                    <a:pt x="2049" y="2115"/>
                    <a:pt x="2051" y="2115"/>
                    <a:pt x="2053" y="2115"/>
                  </a:cubicBezTo>
                  <a:cubicBezTo>
                    <a:pt x="2098" y="2115"/>
                    <a:pt x="2143" y="2099"/>
                    <a:pt x="2177" y="2067"/>
                  </a:cubicBezTo>
                  <a:cubicBezTo>
                    <a:pt x="2210" y="2037"/>
                    <a:pt x="2230" y="1993"/>
                    <a:pt x="2233" y="1946"/>
                  </a:cubicBezTo>
                  <a:cubicBezTo>
                    <a:pt x="2236" y="1894"/>
                    <a:pt x="2215" y="1857"/>
                    <a:pt x="2186" y="1815"/>
                  </a:cubicBezTo>
                  <a:cubicBezTo>
                    <a:pt x="2180" y="1808"/>
                    <a:pt x="2177" y="1802"/>
                    <a:pt x="2172" y="1795"/>
                  </a:cubicBezTo>
                  <a:cubicBezTo>
                    <a:pt x="2027" y="1585"/>
                    <a:pt x="1930" y="1344"/>
                    <a:pt x="1822" y="1112"/>
                  </a:cubicBezTo>
                  <a:cubicBezTo>
                    <a:pt x="1765" y="988"/>
                    <a:pt x="1706" y="864"/>
                    <a:pt x="1646" y="743"/>
                  </a:cubicBezTo>
                  <a:cubicBezTo>
                    <a:pt x="1589" y="628"/>
                    <a:pt x="1532" y="515"/>
                    <a:pt x="1457" y="411"/>
                  </a:cubicBezTo>
                  <a:cubicBezTo>
                    <a:pt x="1420" y="355"/>
                    <a:pt x="1381" y="303"/>
                    <a:pt x="1334" y="255"/>
                  </a:cubicBezTo>
                  <a:cubicBezTo>
                    <a:pt x="1292" y="210"/>
                    <a:pt x="1247" y="170"/>
                    <a:pt x="1198" y="134"/>
                  </a:cubicBezTo>
                  <a:cubicBezTo>
                    <a:pt x="1105" y="64"/>
                    <a:pt x="996" y="25"/>
                    <a:pt x="883" y="7"/>
                  </a:cubicBezTo>
                  <a:cubicBezTo>
                    <a:pt x="855" y="3"/>
                    <a:pt x="827" y="1"/>
                    <a:pt x="7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7922890" y="4183446"/>
              <a:ext cx="97650" cy="94265"/>
            </a:xfrm>
            <a:custGeom>
              <a:avLst/>
              <a:gdLst/>
              <a:ahLst/>
              <a:cxnLst/>
              <a:rect l="l" t="t" r="r" b="b"/>
              <a:pathLst>
                <a:path w="3087" h="2980" extrusionOk="0">
                  <a:moveTo>
                    <a:pt x="1495" y="0"/>
                  </a:moveTo>
                  <a:cubicBezTo>
                    <a:pt x="1409" y="0"/>
                    <a:pt x="1322" y="7"/>
                    <a:pt x="1237" y="21"/>
                  </a:cubicBezTo>
                  <a:cubicBezTo>
                    <a:pt x="1144" y="36"/>
                    <a:pt x="1049" y="64"/>
                    <a:pt x="936" y="109"/>
                  </a:cubicBezTo>
                  <a:cubicBezTo>
                    <a:pt x="896" y="126"/>
                    <a:pt x="861" y="142"/>
                    <a:pt x="829" y="159"/>
                  </a:cubicBezTo>
                  <a:cubicBezTo>
                    <a:pt x="768" y="192"/>
                    <a:pt x="705" y="230"/>
                    <a:pt x="632" y="283"/>
                  </a:cubicBezTo>
                  <a:cubicBezTo>
                    <a:pt x="548" y="344"/>
                    <a:pt x="466" y="422"/>
                    <a:pt x="390" y="514"/>
                  </a:cubicBezTo>
                  <a:cubicBezTo>
                    <a:pt x="312" y="610"/>
                    <a:pt x="241" y="716"/>
                    <a:pt x="184" y="826"/>
                  </a:cubicBezTo>
                  <a:cubicBezTo>
                    <a:pt x="104" y="982"/>
                    <a:pt x="51" y="1155"/>
                    <a:pt x="25" y="1340"/>
                  </a:cubicBezTo>
                  <a:cubicBezTo>
                    <a:pt x="1" y="1505"/>
                    <a:pt x="9" y="1681"/>
                    <a:pt x="51" y="1863"/>
                  </a:cubicBezTo>
                  <a:cubicBezTo>
                    <a:pt x="88" y="2029"/>
                    <a:pt x="160" y="2196"/>
                    <a:pt x="260" y="2344"/>
                  </a:cubicBezTo>
                  <a:cubicBezTo>
                    <a:pt x="355" y="2487"/>
                    <a:pt x="483" y="2619"/>
                    <a:pt x="631" y="2722"/>
                  </a:cubicBezTo>
                  <a:cubicBezTo>
                    <a:pt x="747" y="2805"/>
                    <a:pt x="892" y="2869"/>
                    <a:pt x="1075" y="2917"/>
                  </a:cubicBezTo>
                  <a:cubicBezTo>
                    <a:pt x="1223" y="2959"/>
                    <a:pt x="1380" y="2979"/>
                    <a:pt x="1543" y="2979"/>
                  </a:cubicBezTo>
                  <a:cubicBezTo>
                    <a:pt x="1564" y="2979"/>
                    <a:pt x="1584" y="2979"/>
                    <a:pt x="1605" y="2978"/>
                  </a:cubicBezTo>
                  <a:cubicBezTo>
                    <a:pt x="1781" y="2972"/>
                    <a:pt x="1945" y="2935"/>
                    <a:pt x="2096" y="2867"/>
                  </a:cubicBezTo>
                  <a:cubicBezTo>
                    <a:pt x="2110" y="2862"/>
                    <a:pt x="2123" y="2855"/>
                    <a:pt x="2137" y="2848"/>
                  </a:cubicBezTo>
                  <a:cubicBezTo>
                    <a:pt x="2206" y="2812"/>
                    <a:pt x="2268" y="2765"/>
                    <a:pt x="2325" y="2712"/>
                  </a:cubicBezTo>
                  <a:cubicBezTo>
                    <a:pt x="2329" y="2713"/>
                    <a:pt x="2334" y="2713"/>
                    <a:pt x="2339" y="2713"/>
                  </a:cubicBezTo>
                  <a:cubicBezTo>
                    <a:pt x="2353" y="2713"/>
                    <a:pt x="2368" y="2709"/>
                    <a:pt x="2382" y="2702"/>
                  </a:cubicBezTo>
                  <a:lnTo>
                    <a:pt x="2416" y="2686"/>
                  </a:lnTo>
                  <a:cubicBezTo>
                    <a:pt x="2507" y="2640"/>
                    <a:pt x="2588" y="2580"/>
                    <a:pt x="2664" y="2511"/>
                  </a:cubicBezTo>
                  <a:cubicBezTo>
                    <a:pt x="2707" y="2471"/>
                    <a:pt x="2743" y="2425"/>
                    <a:pt x="2780" y="2380"/>
                  </a:cubicBezTo>
                  <a:cubicBezTo>
                    <a:pt x="2817" y="2334"/>
                    <a:pt x="2852" y="2282"/>
                    <a:pt x="2890" y="2208"/>
                  </a:cubicBezTo>
                  <a:cubicBezTo>
                    <a:pt x="3004" y="2003"/>
                    <a:pt x="3069" y="1763"/>
                    <a:pt x="3081" y="1516"/>
                  </a:cubicBezTo>
                  <a:cubicBezTo>
                    <a:pt x="3087" y="1410"/>
                    <a:pt x="3074" y="1299"/>
                    <a:pt x="3048" y="1183"/>
                  </a:cubicBezTo>
                  <a:cubicBezTo>
                    <a:pt x="3038" y="1133"/>
                    <a:pt x="3019" y="1084"/>
                    <a:pt x="3002" y="1037"/>
                  </a:cubicBezTo>
                  <a:cubicBezTo>
                    <a:pt x="2979" y="969"/>
                    <a:pt x="2952" y="915"/>
                    <a:pt x="2916" y="846"/>
                  </a:cubicBezTo>
                  <a:cubicBezTo>
                    <a:pt x="2869" y="759"/>
                    <a:pt x="2807" y="669"/>
                    <a:pt x="2729" y="576"/>
                  </a:cubicBezTo>
                  <a:cubicBezTo>
                    <a:pt x="2661" y="495"/>
                    <a:pt x="2578" y="417"/>
                    <a:pt x="2474" y="336"/>
                  </a:cubicBezTo>
                  <a:cubicBezTo>
                    <a:pt x="2309" y="208"/>
                    <a:pt x="2106" y="109"/>
                    <a:pt x="1884" y="50"/>
                  </a:cubicBezTo>
                  <a:cubicBezTo>
                    <a:pt x="1759" y="17"/>
                    <a:pt x="1627" y="0"/>
                    <a:pt x="1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7931652" y="4194422"/>
              <a:ext cx="74748" cy="72597"/>
            </a:xfrm>
            <a:custGeom>
              <a:avLst/>
              <a:gdLst/>
              <a:ahLst/>
              <a:cxnLst/>
              <a:rect l="l" t="t" r="r" b="b"/>
              <a:pathLst>
                <a:path w="2363" h="2295" extrusionOk="0">
                  <a:moveTo>
                    <a:pt x="415" y="500"/>
                  </a:moveTo>
                  <a:cubicBezTo>
                    <a:pt x="414" y="500"/>
                    <a:pt x="414" y="500"/>
                    <a:pt x="414" y="501"/>
                  </a:cubicBezTo>
                  <a:cubicBezTo>
                    <a:pt x="414" y="500"/>
                    <a:pt x="414" y="500"/>
                    <a:pt x="415" y="500"/>
                  </a:cubicBezTo>
                  <a:close/>
                  <a:moveTo>
                    <a:pt x="416" y="502"/>
                  </a:moveTo>
                  <a:cubicBezTo>
                    <a:pt x="414" y="502"/>
                    <a:pt x="414" y="503"/>
                    <a:pt x="414" y="503"/>
                  </a:cubicBezTo>
                  <a:lnTo>
                    <a:pt x="416" y="502"/>
                  </a:lnTo>
                  <a:close/>
                  <a:moveTo>
                    <a:pt x="185" y="1479"/>
                  </a:moveTo>
                  <a:lnTo>
                    <a:pt x="185" y="1479"/>
                  </a:lnTo>
                  <a:cubicBezTo>
                    <a:pt x="185" y="1480"/>
                    <a:pt x="186" y="1481"/>
                    <a:pt x="186" y="1482"/>
                  </a:cubicBezTo>
                  <a:lnTo>
                    <a:pt x="186" y="1482"/>
                  </a:lnTo>
                  <a:cubicBezTo>
                    <a:pt x="186" y="1481"/>
                    <a:pt x="186" y="1480"/>
                    <a:pt x="185" y="1479"/>
                  </a:cubicBezTo>
                  <a:close/>
                  <a:moveTo>
                    <a:pt x="189" y="1486"/>
                  </a:moveTo>
                  <a:cubicBezTo>
                    <a:pt x="189" y="1487"/>
                    <a:pt x="189" y="1490"/>
                    <a:pt x="191" y="1493"/>
                  </a:cubicBezTo>
                  <a:cubicBezTo>
                    <a:pt x="191" y="1491"/>
                    <a:pt x="189" y="1490"/>
                    <a:pt x="189" y="1486"/>
                  </a:cubicBezTo>
                  <a:close/>
                  <a:moveTo>
                    <a:pt x="2118" y="1615"/>
                  </a:moveTo>
                  <a:lnTo>
                    <a:pt x="2118" y="1615"/>
                  </a:lnTo>
                  <a:cubicBezTo>
                    <a:pt x="2117" y="1618"/>
                    <a:pt x="2115" y="1621"/>
                    <a:pt x="2114" y="1624"/>
                  </a:cubicBezTo>
                  <a:lnTo>
                    <a:pt x="2114" y="1624"/>
                  </a:lnTo>
                  <a:cubicBezTo>
                    <a:pt x="2116" y="1621"/>
                    <a:pt x="2117" y="1618"/>
                    <a:pt x="2118" y="1615"/>
                  </a:cubicBezTo>
                  <a:close/>
                  <a:moveTo>
                    <a:pt x="2114" y="1624"/>
                  </a:moveTo>
                  <a:cubicBezTo>
                    <a:pt x="2113" y="1626"/>
                    <a:pt x="2112" y="1628"/>
                    <a:pt x="2111" y="1630"/>
                  </a:cubicBezTo>
                  <a:cubicBezTo>
                    <a:pt x="2112" y="1629"/>
                    <a:pt x="2113" y="1626"/>
                    <a:pt x="2114" y="1624"/>
                  </a:cubicBezTo>
                  <a:close/>
                  <a:moveTo>
                    <a:pt x="478" y="1902"/>
                  </a:moveTo>
                  <a:cubicBezTo>
                    <a:pt x="479" y="1903"/>
                    <a:pt x="479" y="1903"/>
                    <a:pt x="480" y="1904"/>
                  </a:cubicBezTo>
                  <a:cubicBezTo>
                    <a:pt x="479" y="1903"/>
                    <a:pt x="479" y="1903"/>
                    <a:pt x="478" y="1902"/>
                  </a:cubicBezTo>
                  <a:close/>
                  <a:moveTo>
                    <a:pt x="1110" y="166"/>
                  </a:moveTo>
                  <a:cubicBezTo>
                    <a:pt x="1175" y="166"/>
                    <a:pt x="1240" y="171"/>
                    <a:pt x="1305" y="181"/>
                  </a:cubicBezTo>
                  <a:lnTo>
                    <a:pt x="1305" y="181"/>
                  </a:lnTo>
                  <a:cubicBezTo>
                    <a:pt x="1304" y="181"/>
                    <a:pt x="1303" y="181"/>
                    <a:pt x="1302" y="181"/>
                  </a:cubicBezTo>
                  <a:cubicBezTo>
                    <a:pt x="1306" y="181"/>
                    <a:pt x="1309" y="183"/>
                    <a:pt x="1310" y="183"/>
                  </a:cubicBezTo>
                  <a:cubicBezTo>
                    <a:pt x="1310" y="182"/>
                    <a:pt x="1310" y="182"/>
                    <a:pt x="1309" y="182"/>
                  </a:cubicBezTo>
                  <a:lnTo>
                    <a:pt x="1309" y="182"/>
                  </a:lnTo>
                  <a:cubicBezTo>
                    <a:pt x="1314" y="183"/>
                    <a:pt x="1318" y="183"/>
                    <a:pt x="1322" y="184"/>
                  </a:cubicBezTo>
                  <a:cubicBezTo>
                    <a:pt x="1414" y="204"/>
                    <a:pt x="1501" y="233"/>
                    <a:pt x="1587" y="273"/>
                  </a:cubicBezTo>
                  <a:cubicBezTo>
                    <a:pt x="1674" y="316"/>
                    <a:pt x="1757" y="367"/>
                    <a:pt x="1833" y="428"/>
                  </a:cubicBezTo>
                  <a:cubicBezTo>
                    <a:pt x="1912" y="495"/>
                    <a:pt x="1981" y="568"/>
                    <a:pt x="2039" y="649"/>
                  </a:cubicBezTo>
                  <a:cubicBezTo>
                    <a:pt x="2039" y="648"/>
                    <a:pt x="2038" y="648"/>
                    <a:pt x="2038" y="647"/>
                  </a:cubicBezTo>
                  <a:lnTo>
                    <a:pt x="2038" y="647"/>
                  </a:lnTo>
                  <a:cubicBezTo>
                    <a:pt x="2089" y="723"/>
                    <a:pt x="2130" y="803"/>
                    <a:pt x="2162" y="888"/>
                  </a:cubicBezTo>
                  <a:lnTo>
                    <a:pt x="2162" y="888"/>
                  </a:lnTo>
                  <a:cubicBezTo>
                    <a:pt x="2185" y="960"/>
                    <a:pt x="2200" y="1036"/>
                    <a:pt x="2211" y="1112"/>
                  </a:cubicBezTo>
                  <a:cubicBezTo>
                    <a:pt x="2217" y="1198"/>
                    <a:pt x="2213" y="1282"/>
                    <a:pt x="2198" y="1365"/>
                  </a:cubicBezTo>
                  <a:cubicBezTo>
                    <a:pt x="2181" y="1453"/>
                    <a:pt x="2154" y="1536"/>
                    <a:pt x="2118" y="1616"/>
                  </a:cubicBezTo>
                  <a:cubicBezTo>
                    <a:pt x="2084" y="1686"/>
                    <a:pt x="2045" y="1751"/>
                    <a:pt x="1996" y="1811"/>
                  </a:cubicBezTo>
                  <a:cubicBezTo>
                    <a:pt x="1942" y="1875"/>
                    <a:pt x="1883" y="1931"/>
                    <a:pt x="1814" y="1981"/>
                  </a:cubicBezTo>
                  <a:lnTo>
                    <a:pt x="1814" y="1981"/>
                  </a:lnTo>
                  <a:cubicBezTo>
                    <a:pt x="1813" y="1981"/>
                    <a:pt x="1813" y="1981"/>
                    <a:pt x="1813" y="1981"/>
                  </a:cubicBezTo>
                  <a:cubicBezTo>
                    <a:pt x="1813" y="1981"/>
                    <a:pt x="1813" y="1981"/>
                    <a:pt x="1814" y="1981"/>
                  </a:cubicBezTo>
                  <a:lnTo>
                    <a:pt x="1814" y="1981"/>
                  </a:lnTo>
                  <a:cubicBezTo>
                    <a:pt x="1813" y="1982"/>
                    <a:pt x="1812" y="1982"/>
                    <a:pt x="1812" y="1983"/>
                  </a:cubicBezTo>
                  <a:cubicBezTo>
                    <a:pt x="1746" y="2028"/>
                    <a:pt x="1674" y="2066"/>
                    <a:pt x="1598" y="2094"/>
                  </a:cubicBezTo>
                  <a:cubicBezTo>
                    <a:pt x="1504" y="2126"/>
                    <a:pt x="1406" y="2147"/>
                    <a:pt x="1306" y="2157"/>
                  </a:cubicBezTo>
                  <a:cubicBezTo>
                    <a:pt x="1279" y="2158"/>
                    <a:pt x="1251" y="2159"/>
                    <a:pt x="1224" y="2159"/>
                  </a:cubicBezTo>
                  <a:cubicBezTo>
                    <a:pt x="1152" y="2159"/>
                    <a:pt x="1080" y="2154"/>
                    <a:pt x="1007" y="2143"/>
                  </a:cubicBezTo>
                  <a:cubicBezTo>
                    <a:pt x="902" y="2123"/>
                    <a:pt x="802" y="2090"/>
                    <a:pt x="708" y="2047"/>
                  </a:cubicBezTo>
                  <a:lnTo>
                    <a:pt x="708" y="2047"/>
                  </a:lnTo>
                  <a:cubicBezTo>
                    <a:pt x="713" y="2050"/>
                    <a:pt x="716" y="2051"/>
                    <a:pt x="720" y="2054"/>
                  </a:cubicBezTo>
                  <a:cubicBezTo>
                    <a:pt x="631" y="2012"/>
                    <a:pt x="548" y="1961"/>
                    <a:pt x="473" y="1898"/>
                  </a:cubicBezTo>
                  <a:lnTo>
                    <a:pt x="473" y="1898"/>
                  </a:lnTo>
                  <a:cubicBezTo>
                    <a:pt x="407" y="1840"/>
                    <a:pt x="348" y="1775"/>
                    <a:pt x="298" y="1703"/>
                  </a:cubicBezTo>
                  <a:lnTo>
                    <a:pt x="298" y="1702"/>
                  </a:lnTo>
                  <a:cubicBezTo>
                    <a:pt x="252" y="1633"/>
                    <a:pt x="215" y="1561"/>
                    <a:pt x="186" y="1482"/>
                  </a:cubicBezTo>
                  <a:lnTo>
                    <a:pt x="186" y="1482"/>
                  </a:lnTo>
                  <a:cubicBezTo>
                    <a:pt x="186" y="1483"/>
                    <a:pt x="186" y="1484"/>
                    <a:pt x="186" y="1484"/>
                  </a:cubicBezTo>
                  <a:cubicBezTo>
                    <a:pt x="172" y="1438"/>
                    <a:pt x="161" y="1393"/>
                    <a:pt x="149" y="1348"/>
                  </a:cubicBezTo>
                  <a:cubicBezTo>
                    <a:pt x="148" y="1305"/>
                    <a:pt x="148" y="1264"/>
                    <a:pt x="148" y="1221"/>
                  </a:cubicBezTo>
                  <a:cubicBezTo>
                    <a:pt x="148" y="1151"/>
                    <a:pt x="156" y="1083"/>
                    <a:pt x="166" y="1015"/>
                  </a:cubicBezTo>
                  <a:cubicBezTo>
                    <a:pt x="185" y="927"/>
                    <a:pt x="212" y="844"/>
                    <a:pt x="248" y="763"/>
                  </a:cubicBezTo>
                  <a:cubicBezTo>
                    <a:pt x="292" y="671"/>
                    <a:pt x="348" y="585"/>
                    <a:pt x="413" y="505"/>
                  </a:cubicBezTo>
                  <a:lnTo>
                    <a:pt x="413" y="505"/>
                  </a:lnTo>
                  <a:lnTo>
                    <a:pt x="407" y="511"/>
                  </a:lnTo>
                  <a:cubicBezTo>
                    <a:pt x="408" y="508"/>
                    <a:pt x="411" y="506"/>
                    <a:pt x="413" y="503"/>
                  </a:cubicBezTo>
                  <a:cubicBezTo>
                    <a:pt x="413" y="501"/>
                    <a:pt x="415" y="500"/>
                    <a:pt x="416" y="498"/>
                  </a:cubicBezTo>
                  <a:lnTo>
                    <a:pt x="416" y="498"/>
                  </a:lnTo>
                  <a:cubicBezTo>
                    <a:pt x="416" y="499"/>
                    <a:pt x="415" y="499"/>
                    <a:pt x="415" y="500"/>
                  </a:cubicBezTo>
                  <a:lnTo>
                    <a:pt x="415" y="500"/>
                  </a:lnTo>
                  <a:cubicBezTo>
                    <a:pt x="473" y="434"/>
                    <a:pt x="537" y="374"/>
                    <a:pt x="609" y="322"/>
                  </a:cubicBezTo>
                  <a:cubicBezTo>
                    <a:pt x="676" y="280"/>
                    <a:pt x="743" y="246"/>
                    <a:pt x="815" y="217"/>
                  </a:cubicBezTo>
                  <a:cubicBezTo>
                    <a:pt x="892" y="191"/>
                    <a:pt x="971" y="174"/>
                    <a:pt x="1051" y="167"/>
                  </a:cubicBezTo>
                  <a:cubicBezTo>
                    <a:pt x="1071" y="166"/>
                    <a:pt x="1090" y="166"/>
                    <a:pt x="1110" y="166"/>
                  </a:cubicBezTo>
                  <a:close/>
                  <a:moveTo>
                    <a:pt x="1120" y="1"/>
                  </a:moveTo>
                  <a:cubicBezTo>
                    <a:pt x="1081" y="1"/>
                    <a:pt x="1043" y="4"/>
                    <a:pt x="1003" y="8"/>
                  </a:cubicBezTo>
                  <a:cubicBezTo>
                    <a:pt x="899" y="17"/>
                    <a:pt x="799" y="45"/>
                    <a:pt x="703" y="84"/>
                  </a:cubicBezTo>
                  <a:cubicBezTo>
                    <a:pt x="680" y="94"/>
                    <a:pt x="657" y="104"/>
                    <a:pt x="636" y="117"/>
                  </a:cubicBezTo>
                  <a:cubicBezTo>
                    <a:pt x="562" y="154"/>
                    <a:pt x="493" y="204"/>
                    <a:pt x="430" y="259"/>
                  </a:cubicBezTo>
                  <a:cubicBezTo>
                    <a:pt x="340" y="336"/>
                    <a:pt x="264" y="435"/>
                    <a:pt x="201" y="538"/>
                  </a:cubicBezTo>
                  <a:cubicBezTo>
                    <a:pt x="125" y="664"/>
                    <a:pt x="70" y="806"/>
                    <a:pt x="40" y="949"/>
                  </a:cubicBezTo>
                  <a:cubicBezTo>
                    <a:pt x="6" y="1103"/>
                    <a:pt x="0" y="1264"/>
                    <a:pt x="39" y="1418"/>
                  </a:cubicBezTo>
                  <a:cubicBezTo>
                    <a:pt x="42" y="1437"/>
                    <a:pt x="58" y="1454"/>
                    <a:pt x="76" y="1461"/>
                  </a:cubicBezTo>
                  <a:cubicBezTo>
                    <a:pt x="93" y="1521"/>
                    <a:pt x="115" y="1580"/>
                    <a:pt x="143" y="1637"/>
                  </a:cubicBezTo>
                  <a:cubicBezTo>
                    <a:pt x="185" y="1728"/>
                    <a:pt x="244" y="1808"/>
                    <a:pt x="307" y="1881"/>
                  </a:cubicBezTo>
                  <a:cubicBezTo>
                    <a:pt x="428" y="2021"/>
                    <a:pt x="590" y="2124"/>
                    <a:pt x="759" y="2196"/>
                  </a:cubicBezTo>
                  <a:cubicBezTo>
                    <a:pt x="915" y="2263"/>
                    <a:pt x="1088" y="2294"/>
                    <a:pt x="1258" y="2294"/>
                  </a:cubicBezTo>
                  <a:cubicBezTo>
                    <a:pt x="1276" y="2294"/>
                    <a:pt x="1294" y="2294"/>
                    <a:pt x="1312" y="2293"/>
                  </a:cubicBezTo>
                  <a:cubicBezTo>
                    <a:pt x="1498" y="2285"/>
                    <a:pt x="1680" y="2232"/>
                    <a:pt x="1840" y="2137"/>
                  </a:cubicBezTo>
                  <a:cubicBezTo>
                    <a:pt x="2009" y="2038"/>
                    <a:pt x="2141" y="1888"/>
                    <a:pt x="2231" y="1715"/>
                  </a:cubicBezTo>
                  <a:cubicBezTo>
                    <a:pt x="2318" y="1543"/>
                    <a:pt x="2363" y="1345"/>
                    <a:pt x="2356" y="1151"/>
                  </a:cubicBezTo>
                  <a:cubicBezTo>
                    <a:pt x="2350" y="976"/>
                    <a:pt x="2298" y="806"/>
                    <a:pt x="2214" y="652"/>
                  </a:cubicBezTo>
                  <a:cubicBezTo>
                    <a:pt x="2131" y="499"/>
                    <a:pt x="2011" y="372"/>
                    <a:pt x="1875" y="264"/>
                  </a:cubicBezTo>
                  <a:cubicBezTo>
                    <a:pt x="1792" y="200"/>
                    <a:pt x="1701" y="151"/>
                    <a:pt x="1605" y="107"/>
                  </a:cubicBezTo>
                  <a:cubicBezTo>
                    <a:pt x="1512" y="65"/>
                    <a:pt x="1414" y="35"/>
                    <a:pt x="1310" y="18"/>
                  </a:cubicBezTo>
                  <a:cubicBezTo>
                    <a:pt x="1265" y="11"/>
                    <a:pt x="1216" y="4"/>
                    <a:pt x="1167" y="2"/>
                  </a:cubicBezTo>
                  <a:cubicBezTo>
                    <a:pt x="1151" y="1"/>
                    <a:pt x="1136" y="1"/>
                    <a:pt x="112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7885216" y="4174462"/>
              <a:ext cx="90342" cy="91608"/>
            </a:xfrm>
            <a:custGeom>
              <a:avLst/>
              <a:gdLst/>
              <a:ahLst/>
              <a:cxnLst/>
              <a:rect l="l" t="t" r="r" b="b"/>
              <a:pathLst>
                <a:path w="2856" h="2896" extrusionOk="0">
                  <a:moveTo>
                    <a:pt x="1454" y="1"/>
                  </a:moveTo>
                  <a:cubicBezTo>
                    <a:pt x="1300" y="1"/>
                    <a:pt x="1138" y="34"/>
                    <a:pt x="971" y="103"/>
                  </a:cubicBezTo>
                  <a:cubicBezTo>
                    <a:pt x="937" y="118"/>
                    <a:pt x="907" y="131"/>
                    <a:pt x="878" y="146"/>
                  </a:cubicBezTo>
                  <a:cubicBezTo>
                    <a:pt x="745" y="215"/>
                    <a:pt x="615" y="314"/>
                    <a:pt x="492" y="441"/>
                  </a:cubicBezTo>
                  <a:cubicBezTo>
                    <a:pt x="356" y="583"/>
                    <a:pt x="243" y="749"/>
                    <a:pt x="157" y="937"/>
                  </a:cubicBezTo>
                  <a:cubicBezTo>
                    <a:pt x="98" y="1070"/>
                    <a:pt x="55" y="1207"/>
                    <a:pt x="29" y="1346"/>
                  </a:cubicBezTo>
                  <a:cubicBezTo>
                    <a:pt x="5" y="1495"/>
                    <a:pt x="1" y="1644"/>
                    <a:pt x="21" y="1790"/>
                  </a:cubicBezTo>
                  <a:cubicBezTo>
                    <a:pt x="38" y="1932"/>
                    <a:pt x="84" y="2074"/>
                    <a:pt x="157" y="2211"/>
                  </a:cubicBezTo>
                  <a:cubicBezTo>
                    <a:pt x="187" y="2267"/>
                    <a:pt x="224" y="2324"/>
                    <a:pt x="277" y="2387"/>
                  </a:cubicBezTo>
                  <a:cubicBezTo>
                    <a:pt x="326" y="2447"/>
                    <a:pt x="381" y="2498"/>
                    <a:pt x="452" y="2555"/>
                  </a:cubicBezTo>
                  <a:cubicBezTo>
                    <a:pt x="559" y="2642"/>
                    <a:pt x="692" y="2720"/>
                    <a:pt x="858" y="2785"/>
                  </a:cubicBezTo>
                  <a:cubicBezTo>
                    <a:pt x="1010" y="2847"/>
                    <a:pt x="1176" y="2883"/>
                    <a:pt x="1351" y="2893"/>
                  </a:cubicBezTo>
                  <a:cubicBezTo>
                    <a:pt x="1377" y="2895"/>
                    <a:pt x="1403" y="2895"/>
                    <a:pt x="1429" y="2895"/>
                  </a:cubicBezTo>
                  <a:cubicBezTo>
                    <a:pt x="1568" y="2895"/>
                    <a:pt x="1706" y="2870"/>
                    <a:pt x="1829" y="2824"/>
                  </a:cubicBezTo>
                  <a:cubicBezTo>
                    <a:pt x="1861" y="2811"/>
                    <a:pt x="1891" y="2797"/>
                    <a:pt x="1919" y="2783"/>
                  </a:cubicBezTo>
                  <a:cubicBezTo>
                    <a:pt x="1958" y="2762"/>
                    <a:pt x="1991" y="2741"/>
                    <a:pt x="2025" y="2718"/>
                  </a:cubicBezTo>
                  <a:cubicBezTo>
                    <a:pt x="2091" y="2671"/>
                    <a:pt x="2148" y="2614"/>
                    <a:pt x="2210" y="2541"/>
                  </a:cubicBezTo>
                  <a:lnTo>
                    <a:pt x="2230" y="2520"/>
                  </a:lnTo>
                  <a:cubicBezTo>
                    <a:pt x="2240" y="2513"/>
                    <a:pt x="2249" y="2506"/>
                    <a:pt x="2260" y="2499"/>
                  </a:cubicBezTo>
                  <a:cubicBezTo>
                    <a:pt x="2306" y="2468"/>
                    <a:pt x="2347" y="2430"/>
                    <a:pt x="2398" y="2383"/>
                  </a:cubicBezTo>
                  <a:cubicBezTo>
                    <a:pt x="2495" y="2290"/>
                    <a:pt x="2581" y="2184"/>
                    <a:pt x="2652" y="2069"/>
                  </a:cubicBezTo>
                  <a:cubicBezTo>
                    <a:pt x="2682" y="2022"/>
                    <a:pt x="2710" y="1966"/>
                    <a:pt x="2740" y="1896"/>
                  </a:cubicBezTo>
                  <a:cubicBezTo>
                    <a:pt x="2763" y="1843"/>
                    <a:pt x="2784" y="1787"/>
                    <a:pt x="2803" y="1730"/>
                  </a:cubicBezTo>
                  <a:cubicBezTo>
                    <a:pt x="2821" y="1667"/>
                    <a:pt x="2833" y="1603"/>
                    <a:pt x="2843" y="1537"/>
                  </a:cubicBezTo>
                  <a:cubicBezTo>
                    <a:pt x="2853" y="1475"/>
                    <a:pt x="2856" y="1411"/>
                    <a:pt x="2850" y="1338"/>
                  </a:cubicBezTo>
                  <a:cubicBezTo>
                    <a:pt x="2840" y="1116"/>
                    <a:pt x="2767" y="892"/>
                    <a:pt x="2641" y="688"/>
                  </a:cubicBezTo>
                  <a:cubicBezTo>
                    <a:pt x="2526" y="506"/>
                    <a:pt x="2360" y="341"/>
                    <a:pt x="2160" y="214"/>
                  </a:cubicBezTo>
                  <a:cubicBezTo>
                    <a:pt x="2081" y="164"/>
                    <a:pt x="1989" y="119"/>
                    <a:pt x="1873" y="76"/>
                  </a:cubicBezTo>
                  <a:cubicBezTo>
                    <a:pt x="1775" y="40"/>
                    <a:pt x="1664" y="15"/>
                    <a:pt x="1546" y="5"/>
                  </a:cubicBezTo>
                  <a:cubicBezTo>
                    <a:pt x="1515" y="2"/>
                    <a:pt x="1485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7898438" y="4190089"/>
              <a:ext cx="63233" cy="64847"/>
            </a:xfrm>
            <a:custGeom>
              <a:avLst/>
              <a:gdLst/>
              <a:ahLst/>
              <a:cxnLst/>
              <a:rect l="l" t="t" r="r" b="b"/>
              <a:pathLst>
                <a:path w="1999" h="2050" extrusionOk="0">
                  <a:moveTo>
                    <a:pt x="1179" y="228"/>
                  </a:moveTo>
                  <a:cubicBezTo>
                    <a:pt x="1183" y="228"/>
                    <a:pt x="1186" y="231"/>
                    <a:pt x="1191" y="231"/>
                  </a:cubicBezTo>
                  <a:cubicBezTo>
                    <a:pt x="1186" y="231"/>
                    <a:pt x="1183" y="231"/>
                    <a:pt x="1179" y="228"/>
                  </a:cubicBezTo>
                  <a:close/>
                  <a:moveTo>
                    <a:pt x="788" y="267"/>
                  </a:moveTo>
                  <a:cubicBezTo>
                    <a:pt x="782" y="270"/>
                    <a:pt x="775" y="271"/>
                    <a:pt x="768" y="274"/>
                  </a:cubicBezTo>
                  <a:cubicBezTo>
                    <a:pt x="775" y="271"/>
                    <a:pt x="781" y="268"/>
                    <a:pt x="788" y="267"/>
                  </a:cubicBezTo>
                  <a:close/>
                  <a:moveTo>
                    <a:pt x="377" y="569"/>
                  </a:moveTo>
                  <a:lnTo>
                    <a:pt x="377" y="569"/>
                  </a:lnTo>
                  <a:cubicBezTo>
                    <a:pt x="374" y="572"/>
                    <a:pt x="373" y="576"/>
                    <a:pt x="370" y="579"/>
                  </a:cubicBezTo>
                  <a:cubicBezTo>
                    <a:pt x="373" y="576"/>
                    <a:pt x="376" y="572"/>
                    <a:pt x="377" y="569"/>
                  </a:cubicBezTo>
                  <a:close/>
                  <a:moveTo>
                    <a:pt x="1742" y="734"/>
                  </a:moveTo>
                  <a:cubicBezTo>
                    <a:pt x="1743" y="735"/>
                    <a:pt x="1743" y="739"/>
                    <a:pt x="1745" y="741"/>
                  </a:cubicBezTo>
                  <a:cubicBezTo>
                    <a:pt x="1743" y="739"/>
                    <a:pt x="1742" y="735"/>
                    <a:pt x="1742" y="734"/>
                  </a:cubicBezTo>
                  <a:close/>
                  <a:moveTo>
                    <a:pt x="1801" y="990"/>
                  </a:moveTo>
                  <a:lnTo>
                    <a:pt x="1801" y="990"/>
                  </a:lnTo>
                  <a:cubicBezTo>
                    <a:pt x="1801" y="997"/>
                    <a:pt x="1802" y="1001"/>
                    <a:pt x="1802" y="1008"/>
                  </a:cubicBezTo>
                  <a:cubicBezTo>
                    <a:pt x="1802" y="1004"/>
                    <a:pt x="1801" y="997"/>
                    <a:pt x="1801" y="990"/>
                  </a:cubicBezTo>
                  <a:close/>
                  <a:moveTo>
                    <a:pt x="425" y="1671"/>
                  </a:moveTo>
                  <a:lnTo>
                    <a:pt x="425" y="1671"/>
                  </a:lnTo>
                  <a:cubicBezTo>
                    <a:pt x="426" y="1673"/>
                    <a:pt x="427" y="1673"/>
                    <a:pt x="429" y="1674"/>
                  </a:cubicBezTo>
                  <a:cubicBezTo>
                    <a:pt x="427" y="1674"/>
                    <a:pt x="426" y="1673"/>
                    <a:pt x="425" y="1671"/>
                  </a:cubicBezTo>
                  <a:close/>
                  <a:moveTo>
                    <a:pt x="1461" y="1769"/>
                  </a:moveTo>
                  <a:lnTo>
                    <a:pt x="1461" y="1769"/>
                  </a:lnTo>
                  <a:cubicBezTo>
                    <a:pt x="1461" y="1769"/>
                    <a:pt x="1460" y="1769"/>
                    <a:pt x="1460" y="1770"/>
                  </a:cubicBezTo>
                  <a:lnTo>
                    <a:pt x="1460" y="1770"/>
                  </a:lnTo>
                  <a:cubicBezTo>
                    <a:pt x="1460" y="1769"/>
                    <a:pt x="1461" y="1769"/>
                    <a:pt x="1461" y="1769"/>
                  </a:cubicBezTo>
                  <a:close/>
                  <a:moveTo>
                    <a:pt x="661" y="1820"/>
                  </a:moveTo>
                  <a:lnTo>
                    <a:pt x="661" y="1820"/>
                  </a:lnTo>
                  <a:cubicBezTo>
                    <a:pt x="662" y="1820"/>
                    <a:pt x="664" y="1822"/>
                    <a:pt x="664" y="1822"/>
                  </a:cubicBezTo>
                  <a:cubicBezTo>
                    <a:pt x="662" y="1822"/>
                    <a:pt x="662" y="1822"/>
                    <a:pt x="661" y="1820"/>
                  </a:cubicBezTo>
                  <a:close/>
                  <a:moveTo>
                    <a:pt x="1282" y="1866"/>
                  </a:moveTo>
                  <a:cubicBezTo>
                    <a:pt x="1280" y="1867"/>
                    <a:pt x="1277" y="1868"/>
                    <a:pt x="1275" y="1869"/>
                  </a:cubicBezTo>
                  <a:lnTo>
                    <a:pt x="1275" y="1869"/>
                  </a:lnTo>
                  <a:cubicBezTo>
                    <a:pt x="1277" y="1868"/>
                    <a:pt x="1280" y="1867"/>
                    <a:pt x="1282" y="1866"/>
                  </a:cubicBezTo>
                  <a:close/>
                  <a:moveTo>
                    <a:pt x="1047" y="220"/>
                  </a:moveTo>
                  <a:cubicBezTo>
                    <a:pt x="1091" y="220"/>
                    <a:pt x="1134" y="223"/>
                    <a:pt x="1178" y="231"/>
                  </a:cubicBezTo>
                  <a:cubicBezTo>
                    <a:pt x="1236" y="241"/>
                    <a:pt x="1292" y="260"/>
                    <a:pt x="1347" y="284"/>
                  </a:cubicBezTo>
                  <a:cubicBezTo>
                    <a:pt x="1400" y="311"/>
                    <a:pt x="1448" y="341"/>
                    <a:pt x="1494" y="378"/>
                  </a:cubicBezTo>
                  <a:cubicBezTo>
                    <a:pt x="1544" y="424"/>
                    <a:pt x="1590" y="471"/>
                    <a:pt x="1629" y="526"/>
                  </a:cubicBezTo>
                  <a:cubicBezTo>
                    <a:pt x="1677" y="596"/>
                    <a:pt x="1716" y="672"/>
                    <a:pt x="1745" y="754"/>
                  </a:cubicBezTo>
                  <a:cubicBezTo>
                    <a:pt x="1772" y="837"/>
                    <a:pt x="1792" y="923"/>
                    <a:pt x="1801" y="1010"/>
                  </a:cubicBezTo>
                  <a:cubicBezTo>
                    <a:pt x="1805" y="1091"/>
                    <a:pt x="1801" y="1172"/>
                    <a:pt x="1786" y="1250"/>
                  </a:cubicBezTo>
                  <a:cubicBezTo>
                    <a:pt x="1772" y="1318"/>
                    <a:pt x="1750" y="1386"/>
                    <a:pt x="1723" y="1451"/>
                  </a:cubicBezTo>
                  <a:cubicBezTo>
                    <a:pt x="1693" y="1511"/>
                    <a:pt x="1657" y="1568"/>
                    <a:pt x="1616" y="1623"/>
                  </a:cubicBezTo>
                  <a:cubicBezTo>
                    <a:pt x="1571" y="1674"/>
                    <a:pt x="1522" y="1721"/>
                    <a:pt x="1467" y="1763"/>
                  </a:cubicBezTo>
                  <a:lnTo>
                    <a:pt x="1467" y="1763"/>
                  </a:lnTo>
                  <a:cubicBezTo>
                    <a:pt x="1468" y="1762"/>
                    <a:pt x="1470" y="1761"/>
                    <a:pt x="1471" y="1760"/>
                  </a:cubicBezTo>
                  <a:lnTo>
                    <a:pt x="1471" y="1760"/>
                  </a:lnTo>
                  <a:cubicBezTo>
                    <a:pt x="1469" y="1761"/>
                    <a:pt x="1467" y="1763"/>
                    <a:pt x="1465" y="1765"/>
                  </a:cubicBezTo>
                  <a:lnTo>
                    <a:pt x="1465" y="1765"/>
                  </a:lnTo>
                  <a:cubicBezTo>
                    <a:pt x="1465" y="1764"/>
                    <a:pt x="1466" y="1764"/>
                    <a:pt x="1466" y="1764"/>
                  </a:cubicBezTo>
                  <a:lnTo>
                    <a:pt x="1466" y="1764"/>
                  </a:lnTo>
                  <a:cubicBezTo>
                    <a:pt x="1465" y="1765"/>
                    <a:pt x="1464" y="1765"/>
                    <a:pt x="1464" y="1766"/>
                  </a:cubicBezTo>
                  <a:lnTo>
                    <a:pt x="1464" y="1766"/>
                  </a:lnTo>
                  <a:cubicBezTo>
                    <a:pt x="1464" y="1765"/>
                    <a:pt x="1464" y="1765"/>
                    <a:pt x="1465" y="1765"/>
                  </a:cubicBezTo>
                  <a:lnTo>
                    <a:pt x="1465" y="1765"/>
                  </a:lnTo>
                  <a:cubicBezTo>
                    <a:pt x="1465" y="1765"/>
                    <a:pt x="1464" y="1765"/>
                    <a:pt x="1464" y="1765"/>
                  </a:cubicBezTo>
                  <a:lnTo>
                    <a:pt x="1464" y="1765"/>
                  </a:lnTo>
                  <a:cubicBezTo>
                    <a:pt x="1465" y="1764"/>
                    <a:pt x="1466" y="1764"/>
                    <a:pt x="1467" y="1763"/>
                  </a:cubicBezTo>
                  <a:lnTo>
                    <a:pt x="1467" y="1763"/>
                  </a:lnTo>
                  <a:cubicBezTo>
                    <a:pt x="1465" y="1764"/>
                    <a:pt x="1463" y="1765"/>
                    <a:pt x="1463" y="1766"/>
                  </a:cubicBezTo>
                  <a:cubicBezTo>
                    <a:pt x="1463" y="1766"/>
                    <a:pt x="1463" y="1766"/>
                    <a:pt x="1464" y="1766"/>
                  </a:cubicBezTo>
                  <a:lnTo>
                    <a:pt x="1464" y="1766"/>
                  </a:lnTo>
                  <a:cubicBezTo>
                    <a:pt x="1463" y="1766"/>
                    <a:pt x="1463" y="1767"/>
                    <a:pt x="1463" y="1767"/>
                  </a:cubicBezTo>
                  <a:cubicBezTo>
                    <a:pt x="1460" y="1768"/>
                    <a:pt x="1458" y="1770"/>
                    <a:pt x="1456" y="1772"/>
                  </a:cubicBezTo>
                  <a:lnTo>
                    <a:pt x="1456" y="1772"/>
                  </a:lnTo>
                  <a:cubicBezTo>
                    <a:pt x="1398" y="1811"/>
                    <a:pt x="1338" y="1844"/>
                    <a:pt x="1274" y="1869"/>
                  </a:cubicBezTo>
                  <a:lnTo>
                    <a:pt x="1274" y="1869"/>
                  </a:lnTo>
                  <a:cubicBezTo>
                    <a:pt x="1212" y="1889"/>
                    <a:pt x="1148" y="1902"/>
                    <a:pt x="1083" y="1908"/>
                  </a:cubicBezTo>
                  <a:lnTo>
                    <a:pt x="1085" y="1908"/>
                  </a:lnTo>
                  <a:cubicBezTo>
                    <a:pt x="1073" y="1908"/>
                    <a:pt x="1061" y="1908"/>
                    <a:pt x="1049" y="1908"/>
                  </a:cubicBezTo>
                  <a:cubicBezTo>
                    <a:pt x="991" y="1908"/>
                    <a:pt x="934" y="1903"/>
                    <a:pt x="876" y="1893"/>
                  </a:cubicBezTo>
                  <a:cubicBezTo>
                    <a:pt x="881" y="1893"/>
                    <a:pt x="886" y="1895"/>
                    <a:pt x="893" y="1895"/>
                  </a:cubicBezTo>
                  <a:cubicBezTo>
                    <a:pt x="813" y="1879"/>
                    <a:pt x="734" y="1853"/>
                    <a:pt x="659" y="1819"/>
                  </a:cubicBezTo>
                  <a:cubicBezTo>
                    <a:pt x="581" y="1780"/>
                    <a:pt x="506" y="1733"/>
                    <a:pt x="437" y="1680"/>
                  </a:cubicBezTo>
                  <a:cubicBezTo>
                    <a:pt x="369" y="1623"/>
                    <a:pt x="309" y="1560"/>
                    <a:pt x="256" y="1488"/>
                  </a:cubicBezTo>
                  <a:cubicBezTo>
                    <a:pt x="215" y="1428"/>
                    <a:pt x="180" y="1364"/>
                    <a:pt x="152" y="1295"/>
                  </a:cubicBezTo>
                  <a:cubicBezTo>
                    <a:pt x="131" y="1232"/>
                    <a:pt x="115" y="1170"/>
                    <a:pt x="108" y="1101"/>
                  </a:cubicBezTo>
                  <a:cubicBezTo>
                    <a:pt x="108" y="1091"/>
                    <a:pt x="105" y="1079"/>
                    <a:pt x="105" y="1067"/>
                  </a:cubicBezTo>
                  <a:cubicBezTo>
                    <a:pt x="148" y="1064"/>
                    <a:pt x="180" y="1030"/>
                    <a:pt x="184" y="987"/>
                  </a:cubicBezTo>
                  <a:cubicBezTo>
                    <a:pt x="184" y="974"/>
                    <a:pt x="187" y="964"/>
                    <a:pt x="188" y="951"/>
                  </a:cubicBezTo>
                  <a:cubicBezTo>
                    <a:pt x="200" y="895"/>
                    <a:pt x="216" y="843"/>
                    <a:pt x="237" y="791"/>
                  </a:cubicBezTo>
                  <a:lnTo>
                    <a:pt x="237" y="791"/>
                  </a:lnTo>
                  <a:cubicBezTo>
                    <a:pt x="237" y="791"/>
                    <a:pt x="237" y="792"/>
                    <a:pt x="237" y="792"/>
                  </a:cubicBezTo>
                  <a:lnTo>
                    <a:pt x="237" y="792"/>
                  </a:lnTo>
                  <a:cubicBezTo>
                    <a:pt x="237" y="792"/>
                    <a:pt x="237" y="791"/>
                    <a:pt x="237" y="791"/>
                  </a:cubicBezTo>
                  <a:lnTo>
                    <a:pt x="237" y="791"/>
                  </a:lnTo>
                  <a:cubicBezTo>
                    <a:pt x="237" y="791"/>
                    <a:pt x="237" y="791"/>
                    <a:pt x="237" y="791"/>
                  </a:cubicBezTo>
                  <a:lnTo>
                    <a:pt x="237" y="791"/>
                  </a:lnTo>
                  <a:cubicBezTo>
                    <a:pt x="237" y="788"/>
                    <a:pt x="239" y="785"/>
                    <a:pt x="240" y="784"/>
                  </a:cubicBezTo>
                  <a:lnTo>
                    <a:pt x="240" y="784"/>
                  </a:lnTo>
                  <a:cubicBezTo>
                    <a:pt x="239" y="786"/>
                    <a:pt x="237" y="788"/>
                    <a:pt x="237" y="791"/>
                  </a:cubicBezTo>
                  <a:lnTo>
                    <a:pt x="237" y="791"/>
                  </a:lnTo>
                  <a:cubicBezTo>
                    <a:pt x="240" y="784"/>
                    <a:pt x="243" y="777"/>
                    <a:pt x="246" y="771"/>
                  </a:cubicBezTo>
                  <a:cubicBezTo>
                    <a:pt x="280" y="702"/>
                    <a:pt x="320" y="640"/>
                    <a:pt x="367" y="580"/>
                  </a:cubicBezTo>
                  <a:cubicBezTo>
                    <a:pt x="432" y="504"/>
                    <a:pt x="505" y="436"/>
                    <a:pt x="588" y="376"/>
                  </a:cubicBezTo>
                  <a:cubicBezTo>
                    <a:pt x="649" y="333"/>
                    <a:pt x="718" y="297"/>
                    <a:pt x="790" y="267"/>
                  </a:cubicBezTo>
                  <a:cubicBezTo>
                    <a:pt x="860" y="242"/>
                    <a:pt x="931" y="228"/>
                    <a:pt x="1004" y="221"/>
                  </a:cubicBezTo>
                  <a:cubicBezTo>
                    <a:pt x="1007" y="221"/>
                    <a:pt x="1009" y="221"/>
                    <a:pt x="1011" y="221"/>
                  </a:cubicBezTo>
                  <a:lnTo>
                    <a:pt x="1011" y="221"/>
                  </a:lnTo>
                  <a:cubicBezTo>
                    <a:pt x="1011" y="221"/>
                    <a:pt x="1010" y="221"/>
                    <a:pt x="1010" y="221"/>
                  </a:cubicBezTo>
                  <a:cubicBezTo>
                    <a:pt x="1012" y="221"/>
                    <a:pt x="1014" y="221"/>
                    <a:pt x="1016" y="220"/>
                  </a:cubicBezTo>
                  <a:lnTo>
                    <a:pt x="1016" y="220"/>
                  </a:lnTo>
                  <a:cubicBezTo>
                    <a:pt x="1026" y="220"/>
                    <a:pt x="1037" y="220"/>
                    <a:pt x="1047" y="220"/>
                  </a:cubicBezTo>
                  <a:close/>
                  <a:moveTo>
                    <a:pt x="1056" y="1"/>
                  </a:moveTo>
                  <a:cubicBezTo>
                    <a:pt x="966" y="1"/>
                    <a:pt x="877" y="14"/>
                    <a:pt x="790" y="36"/>
                  </a:cubicBezTo>
                  <a:cubicBezTo>
                    <a:pt x="725" y="53"/>
                    <a:pt x="662" y="78"/>
                    <a:pt x="604" y="111"/>
                  </a:cubicBezTo>
                  <a:cubicBezTo>
                    <a:pt x="576" y="128"/>
                    <a:pt x="546" y="146"/>
                    <a:pt x="518" y="164"/>
                  </a:cubicBezTo>
                  <a:cubicBezTo>
                    <a:pt x="417" y="227"/>
                    <a:pt x="330" y="305"/>
                    <a:pt x="253" y="393"/>
                  </a:cubicBezTo>
                  <a:cubicBezTo>
                    <a:pt x="217" y="434"/>
                    <a:pt x="184" y="477"/>
                    <a:pt x="155" y="522"/>
                  </a:cubicBezTo>
                  <a:cubicBezTo>
                    <a:pt x="127" y="567"/>
                    <a:pt x="104" y="613"/>
                    <a:pt x="82" y="662"/>
                  </a:cubicBezTo>
                  <a:cubicBezTo>
                    <a:pt x="47" y="739"/>
                    <a:pt x="25" y="822"/>
                    <a:pt x="18" y="907"/>
                  </a:cubicBezTo>
                  <a:cubicBezTo>
                    <a:pt x="16" y="912"/>
                    <a:pt x="15" y="918"/>
                    <a:pt x="15" y="923"/>
                  </a:cubicBezTo>
                  <a:cubicBezTo>
                    <a:pt x="1" y="1013"/>
                    <a:pt x="2" y="1100"/>
                    <a:pt x="15" y="1189"/>
                  </a:cubicBezTo>
                  <a:cubicBezTo>
                    <a:pt x="29" y="1285"/>
                    <a:pt x="67" y="1375"/>
                    <a:pt x="110" y="1459"/>
                  </a:cubicBezTo>
                  <a:cubicBezTo>
                    <a:pt x="197" y="1628"/>
                    <a:pt x="339" y="1766"/>
                    <a:pt x="495" y="1869"/>
                  </a:cubicBezTo>
                  <a:cubicBezTo>
                    <a:pt x="651" y="1974"/>
                    <a:pt x="838" y="2034"/>
                    <a:pt x="1027" y="2048"/>
                  </a:cubicBezTo>
                  <a:cubicBezTo>
                    <a:pt x="1045" y="2049"/>
                    <a:pt x="1063" y="2050"/>
                    <a:pt x="1081" y="2050"/>
                  </a:cubicBezTo>
                  <a:cubicBezTo>
                    <a:pt x="1153" y="2050"/>
                    <a:pt x="1225" y="2041"/>
                    <a:pt x="1294" y="2022"/>
                  </a:cubicBezTo>
                  <a:cubicBezTo>
                    <a:pt x="1385" y="1998"/>
                    <a:pt x="1471" y="1953"/>
                    <a:pt x="1550" y="1903"/>
                  </a:cubicBezTo>
                  <a:cubicBezTo>
                    <a:pt x="1686" y="1816"/>
                    <a:pt x="1796" y="1694"/>
                    <a:pt x="1875" y="1551"/>
                  </a:cubicBezTo>
                  <a:cubicBezTo>
                    <a:pt x="1949" y="1415"/>
                    <a:pt x="1987" y="1260"/>
                    <a:pt x="1994" y="1106"/>
                  </a:cubicBezTo>
                  <a:cubicBezTo>
                    <a:pt x="1998" y="1030"/>
                    <a:pt x="1992" y="955"/>
                    <a:pt x="1981" y="882"/>
                  </a:cubicBezTo>
                  <a:cubicBezTo>
                    <a:pt x="1971" y="801"/>
                    <a:pt x="1949" y="722"/>
                    <a:pt x="1921" y="648"/>
                  </a:cubicBezTo>
                  <a:cubicBezTo>
                    <a:pt x="1868" y="506"/>
                    <a:pt x="1788" y="376"/>
                    <a:pt x="1682" y="265"/>
                  </a:cubicBezTo>
                  <a:cubicBezTo>
                    <a:pt x="1577" y="156"/>
                    <a:pt x="1441" y="76"/>
                    <a:pt x="1294" y="33"/>
                  </a:cubicBezTo>
                  <a:cubicBezTo>
                    <a:pt x="1216" y="11"/>
                    <a:pt x="1136" y="1"/>
                    <a:pt x="105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7836217" y="4085005"/>
              <a:ext cx="24452" cy="18252"/>
            </a:xfrm>
            <a:custGeom>
              <a:avLst/>
              <a:gdLst/>
              <a:ahLst/>
              <a:cxnLst/>
              <a:rect l="l" t="t" r="r" b="b"/>
              <a:pathLst>
                <a:path w="773" h="577" extrusionOk="0">
                  <a:moveTo>
                    <a:pt x="658" y="535"/>
                  </a:moveTo>
                  <a:lnTo>
                    <a:pt x="658" y="535"/>
                  </a:lnTo>
                  <a:cubicBezTo>
                    <a:pt x="658" y="535"/>
                    <a:pt x="658" y="535"/>
                    <a:pt x="658" y="536"/>
                  </a:cubicBezTo>
                  <a:lnTo>
                    <a:pt x="658" y="536"/>
                  </a:lnTo>
                  <a:lnTo>
                    <a:pt x="658" y="535"/>
                  </a:lnTo>
                  <a:close/>
                  <a:moveTo>
                    <a:pt x="660" y="540"/>
                  </a:moveTo>
                  <a:lnTo>
                    <a:pt x="660" y="540"/>
                  </a:lnTo>
                  <a:cubicBezTo>
                    <a:pt x="661" y="540"/>
                    <a:pt x="661" y="541"/>
                    <a:pt x="661" y="541"/>
                  </a:cubicBezTo>
                  <a:lnTo>
                    <a:pt x="661" y="541"/>
                  </a:lnTo>
                  <a:cubicBezTo>
                    <a:pt x="661" y="541"/>
                    <a:pt x="661" y="540"/>
                    <a:pt x="660" y="540"/>
                  </a:cubicBezTo>
                  <a:close/>
                  <a:moveTo>
                    <a:pt x="55" y="1"/>
                  </a:moveTo>
                  <a:cubicBezTo>
                    <a:pt x="47" y="1"/>
                    <a:pt x="39" y="3"/>
                    <a:pt x="32" y="6"/>
                  </a:cubicBezTo>
                  <a:cubicBezTo>
                    <a:pt x="25" y="12"/>
                    <a:pt x="20" y="19"/>
                    <a:pt x="15" y="26"/>
                  </a:cubicBezTo>
                  <a:cubicBezTo>
                    <a:pt x="0" y="49"/>
                    <a:pt x="7" y="82"/>
                    <a:pt x="30" y="96"/>
                  </a:cubicBezTo>
                  <a:cubicBezTo>
                    <a:pt x="138" y="159"/>
                    <a:pt x="242" y="227"/>
                    <a:pt x="344" y="297"/>
                  </a:cubicBezTo>
                  <a:cubicBezTo>
                    <a:pt x="454" y="372"/>
                    <a:pt x="556" y="453"/>
                    <a:pt x="659" y="538"/>
                  </a:cubicBezTo>
                  <a:lnTo>
                    <a:pt x="659" y="538"/>
                  </a:lnTo>
                  <a:cubicBezTo>
                    <a:pt x="659" y="538"/>
                    <a:pt x="660" y="539"/>
                    <a:pt x="660" y="539"/>
                  </a:cubicBezTo>
                  <a:lnTo>
                    <a:pt x="660" y="538"/>
                  </a:lnTo>
                  <a:lnTo>
                    <a:pt x="660" y="538"/>
                  </a:lnTo>
                  <a:cubicBezTo>
                    <a:pt x="662" y="540"/>
                    <a:pt x="665" y="542"/>
                    <a:pt x="667" y="544"/>
                  </a:cubicBezTo>
                  <a:lnTo>
                    <a:pt x="667" y="544"/>
                  </a:lnTo>
                  <a:cubicBezTo>
                    <a:pt x="665" y="543"/>
                    <a:pt x="662" y="542"/>
                    <a:pt x="661" y="541"/>
                  </a:cubicBezTo>
                  <a:lnTo>
                    <a:pt x="661" y="541"/>
                  </a:lnTo>
                  <a:cubicBezTo>
                    <a:pt x="669" y="548"/>
                    <a:pt x="676" y="555"/>
                    <a:pt x="686" y="559"/>
                  </a:cubicBezTo>
                  <a:cubicBezTo>
                    <a:pt x="696" y="569"/>
                    <a:pt x="705" y="576"/>
                    <a:pt x="719" y="576"/>
                  </a:cubicBezTo>
                  <a:cubicBezTo>
                    <a:pt x="732" y="576"/>
                    <a:pt x="746" y="572"/>
                    <a:pt x="755" y="562"/>
                  </a:cubicBezTo>
                  <a:cubicBezTo>
                    <a:pt x="765" y="552"/>
                    <a:pt x="772" y="540"/>
                    <a:pt x="772" y="527"/>
                  </a:cubicBezTo>
                  <a:cubicBezTo>
                    <a:pt x="772" y="514"/>
                    <a:pt x="768" y="499"/>
                    <a:pt x="758" y="490"/>
                  </a:cubicBezTo>
                  <a:cubicBezTo>
                    <a:pt x="659" y="407"/>
                    <a:pt x="559" y="328"/>
                    <a:pt x="454" y="254"/>
                  </a:cubicBezTo>
                  <a:cubicBezTo>
                    <a:pt x="335" y="165"/>
                    <a:pt x="209" y="85"/>
                    <a:pt x="82" y="8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7853520" y="4079248"/>
              <a:ext cx="14298" cy="15753"/>
            </a:xfrm>
            <a:custGeom>
              <a:avLst/>
              <a:gdLst/>
              <a:ahLst/>
              <a:cxnLst/>
              <a:rect l="l" t="t" r="r" b="b"/>
              <a:pathLst>
                <a:path w="452" h="498" extrusionOk="0">
                  <a:moveTo>
                    <a:pt x="65" y="1"/>
                  </a:moveTo>
                  <a:cubicBezTo>
                    <a:pt x="55" y="1"/>
                    <a:pt x="43" y="2"/>
                    <a:pt x="33" y="8"/>
                  </a:cubicBezTo>
                  <a:cubicBezTo>
                    <a:pt x="29" y="9"/>
                    <a:pt x="26" y="12"/>
                    <a:pt x="20" y="16"/>
                  </a:cubicBezTo>
                  <a:cubicBezTo>
                    <a:pt x="7" y="28"/>
                    <a:pt x="0" y="44"/>
                    <a:pt x="0" y="59"/>
                  </a:cubicBezTo>
                  <a:cubicBezTo>
                    <a:pt x="0" y="78"/>
                    <a:pt x="7" y="91"/>
                    <a:pt x="17" y="105"/>
                  </a:cubicBezTo>
                  <a:cubicBezTo>
                    <a:pt x="113" y="237"/>
                    <a:pt x="219" y="361"/>
                    <a:pt x="337" y="479"/>
                  </a:cubicBezTo>
                  <a:cubicBezTo>
                    <a:pt x="349" y="491"/>
                    <a:pt x="366" y="498"/>
                    <a:pt x="383" y="498"/>
                  </a:cubicBezTo>
                  <a:cubicBezTo>
                    <a:pt x="398" y="498"/>
                    <a:pt x="413" y="492"/>
                    <a:pt x="424" y="482"/>
                  </a:cubicBezTo>
                  <a:cubicBezTo>
                    <a:pt x="450" y="459"/>
                    <a:pt x="451" y="417"/>
                    <a:pt x="428" y="393"/>
                  </a:cubicBezTo>
                  <a:cubicBezTo>
                    <a:pt x="375" y="339"/>
                    <a:pt x="322" y="286"/>
                    <a:pt x="272" y="228"/>
                  </a:cubicBezTo>
                  <a:cubicBezTo>
                    <a:pt x="215" y="162"/>
                    <a:pt x="162" y="92"/>
                    <a:pt x="108" y="21"/>
                  </a:cubicBezTo>
                  <a:cubicBezTo>
                    <a:pt x="99" y="8"/>
                    <a:pt x="79" y="1"/>
                    <a:pt x="6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7848617" y="4040087"/>
              <a:ext cx="35460" cy="48524"/>
            </a:xfrm>
            <a:custGeom>
              <a:avLst/>
              <a:gdLst/>
              <a:ahLst/>
              <a:cxnLst/>
              <a:rect l="l" t="t" r="r" b="b"/>
              <a:pathLst>
                <a:path w="1121" h="1534" extrusionOk="0">
                  <a:moveTo>
                    <a:pt x="107" y="0"/>
                  </a:moveTo>
                  <a:cubicBezTo>
                    <a:pt x="91" y="0"/>
                    <a:pt x="75" y="4"/>
                    <a:pt x="61" y="11"/>
                  </a:cubicBezTo>
                  <a:cubicBezTo>
                    <a:pt x="34" y="23"/>
                    <a:pt x="15" y="44"/>
                    <a:pt x="8" y="70"/>
                  </a:cubicBezTo>
                  <a:cubicBezTo>
                    <a:pt x="1" y="95"/>
                    <a:pt x="1" y="126"/>
                    <a:pt x="15" y="148"/>
                  </a:cubicBezTo>
                  <a:cubicBezTo>
                    <a:pt x="165" y="387"/>
                    <a:pt x="333" y="614"/>
                    <a:pt x="505" y="838"/>
                  </a:cubicBezTo>
                  <a:cubicBezTo>
                    <a:pt x="591" y="952"/>
                    <a:pt x="682" y="1064"/>
                    <a:pt x="768" y="1178"/>
                  </a:cubicBezTo>
                  <a:cubicBezTo>
                    <a:pt x="854" y="1293"/>
                    <a:pt x="941" y="1403"/>
                    <a:pt x="1027" y="1518"/>
                  </a:cubicBezTo>
                  <a:cubicBezTo>
                    <a:pt x="1035" y="1529"/>
                    <a:pt x="1049" y="1534"/>
                    <a:pt x="1063" y="1534"/>
                  </a:cubicBezTo>
                  <a:cubicBezTo>
                    <a:pt x="1076" y="1534"/>
                    <a:pt x="1089" y="1530"/>
                    <a:pt x="1099" y="1522"/>
                  </a:cubicBezTo>
                  <a:cubicBezTo>
                    <a:pt x="1120" y="1502"/>
                    <a:pt x="1117" y="1472"/>
                    <a:pt x="1103" y="1451"/>
                  </a:cubicBezTo>
                  <a:cubicBezTo>
                    <a:pt x="1086" y="1429"/>
                    <a:pt x="1072" y="1408"/>
                    <a:pt x="1058" y="1387"/>
                  </a:cubicBezTo>
                  <a:lnTo>
                    <a:pt x="1058" y="1387"/>
                  </a:lnTo>
                  <a:cubicBezTo>
                    <a:pt x="1058" y="1387"/>
                    <a:pt x="1059" y="1388"/>
                    <a:pt x="1060" y="1388"/>
                  </a:cubicBezTo>
                  <a:cubicBezTo>
                    <a:pt x="989" y="1283"/>
                    <a:pt x="918" y="1178"/>
                    <a:pt x="850" y="1074"/>
                  </a:cubicBezTo>
                  <a:cubicBezTo>
                    <a:pt x="771" y="954"/>
                    <a:pt x="699" y="831"/>
                    <a:pt x="625" y="709"/>
                  </a:cubicBezTo>
                  <a:cubicBezTo>
                    <a:pt x="485" y="478"/>
                    <a:pt x="344" y="249"/>
                    <a:pt x="182" y="30"/>
                  </a:cubicBezTo>
                  <a:cubicBezTo>
                    <a:pt x="170" y="19"/>
                    <a:pt x="155" y="9"/>
                    <a:pt x="138" y="4"/>
                  </a:cubicBezTo>
                  <a:cubicBezTo>
                    <a:pt x="128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7873069" y="4051285"/>
              <a:ext cx="12368" cy="18252"/>
            </a:xfrm>
            <a:custGeom>
              <a:avLst/>
              <a:gdLst/>
              <a:ahLst/>
              <a:cxnLst/>
              <a:rect l="l" t="t" r="r" b="b"/>
              <a:pathLst>
                <a:path w="391" h="577" extrusionOk="0">
                  <a:moveTo>
                    <a:pt x="89" y="1"/>
                  </a:moveTo>
                  <a:cubicBezTo>
                    <a:pt x="77" y="1"/>
                    <a:pt x="65" y="4"/>
                    <a:pt x="54" y="10"/>
                  </a:cubicBezTo>
                  <a:cubicBezTo>
                    <a:pt x="15" y="27"/>
                    <a:pt x="1" y="74"/>
                    <a:pt x="19" y="111"/>
                  </a:cubicBezTo>
                  <a:cubicBezTo>
                    <a:pt x="95" y="255"/>
                    <a:pt x="174" y="396"/>
                    <a:pt x="249" y="540"/>
                  </a:cubicBezTo>
                  <a:cubicBezTo>
                    <a:pt x="262" y="563"/>
                    <a:pt x="287" y="576"/>
                    <a:pt x="313" y="576"/>
                  </a:cubicBezTo>
                  <a:cubicBezTo>
                    <a:pt x="323" y="576"/>
                    <a:pt x="334" y="574"/>
                    <a:pt x="343" y="570"/>
                  </a:cubicBezTo>
                  <a:cubicBezTo>
                    <a:pt x="377" y="551"/>
                    <a:pt x="390" y="509"/>
                    <a:pt x="375" y="475"/>
                  </a:cubicBezTo>
                  <a:cubicBezTo>
                    <a:pt x="300" y="329"/>
                    <a:pt x="229" y="184"/>
                    <a:pt x="155" y="41"/>
                  </a:cubicBezTo>
                  <a:cubicBezTo>
                    <a:pt x="142" y="15"/>
                    <a:pt x="115" y="1"/>
                    <a:pt x="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7889075" y="4042048"/>
              <a:ext cx="11198" cy="31443"/>
            </a:xfrm>
            <a:custGeom>
              <a:avLst/>
              <a:gdLst/>
              <a:ahLst/>
              <a:cxnLst/>
              <a:rect l="l" t="t" r="r" b="b"/>
              <a:pathLst>
                <a:path w="354" h="994" extrusionOk="0">
                  <a:moveTo>
                    <a:pt x="94" y="1"/>
                  </a:moveTo>
                  <a:cubicBezTo>
                    <a:pt x="88" y="1"/>
                    <a:pt x="82" y="1"/>
                    <a:pt x="76" y="2"/>
                  </a:cubicBezTo>
                  <a:cubicBezTo>
                    <a:pt x="69" y="4"/>
                    <a:pt x="62" y="5"/>
                    <a:pt x="55" y="10"/>
                  </a:cubicBezTo>
                  <a:cubicBezTo>
                    <a:pt x="20" y="31"/>
                    <a:pt x="0" y="71"/>
                    <a:pt x="10" y="110"/>
                  </a:cubicBezTo>
                  <a:cubicBezTo>
                    <a:pt x="42" y="246"/>
                    <a:pt x="78" y="380"/>
                    <a:pt x="113" y="512"/>
                  </a:cubicBezTo>
                  <a:cubicBezTo>
                    <a:pt x="151" y="660"/>
                    <a:pt x="196" y="804"/>
                    <a:pt x="239" y="952"/>
                  </a:cubicBezTo>
                  <a:cubicBezTo>
                    <a:pt x="247" y="976"/>
                    <a:pt x="266" y="993"/>
                    <a:pt x="291" y="993"/>
                  </a:cubicBezTo>
                  <a:cubicBezTo>
                    <a:pt x="295" y="993"/>
                    <a:pt x="299" y="993"/>
                    <a:pt x="304" y="992"/>
                  </a:cubicBezTo>
                  <a:cubicBezTo>
                    <a:pt x="330" y="988"/>
                    <a:pt x="354" y="956"/>
                    <a:pt x="344" y="927"/>
                  </a:cubicBezTo>
                  <a:cubicBezTo>
                    <a:pt x="307" y="794"/>
                    <a:pt x="284" y="658"/>
                    <a:pt x="259" y="519"/>
                  </a:cubicBezTo>
                  <a:lnTo>
                    <a:pt x="222" y="295"/>
                  </a:lnTo>
                  <a:cubicBezTo>
                    <a:pt x="209" y="220"/>
                    <a:pt x="198" y="144"/>
                    <a:pt x="182" y="70"/>
                  </a:cubicBezTo>
                  <a:cubicBezTo>
                    <a:pt x="172" y="30"/>
                    <a:pt x="135" y="1"/>
                    <a:pt x="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7873069" y="4152351"/>
              <a:ext cx="4650" cy="32613"/>
            </a:xfrm>
            <a:custGeom>
              <a:avLst/>
              <a:gdLst/>
              <a:ahLst/>
              <a:cxnLst/>
              <a:rect l="l" t="t" r="r" b="b"/>
              <a:pathLst>
                <a:path w="147" h="1031" extrusionOk="0">
                  <a:moveTo>
                    <a:pt x="98" y="1"/>
                  </a:moveTo>
                  <a:cubicBezTo>
                    <a:pt x="90" y="1"/>
                    <a:pt x="81" y="2"/>
                    <a:pt x="74" y="6"/>
                  </a:cubicBezTo>
                  <a:cubicBezTo>
                    <a:pt x="55" y="14"/>
                    <a:pt x="44" y="29"/>
                    <a:pt x="44" y="46"/>
                  </a:cubicBezTo>
                  <a:cubicBezTo>
                    <a:pt x="45" y="357"/>
                    <a:pt x="17" y="666"/>
                    <a:pt x="2" y="976"/>
                  </a:cubicBezTo>
                  <a:cubicBezTo>
                    <a:pt x="1" y="1003"/>
                    <a:pt x="22" y="1027"/>
                    <a:pt x="51" y="1030"/>
                  </a:cubicBezTo>
                  <a:cubicBezTo>
                    <a:pt x="52" y="1030"/>
                    <a:pt x="53" y="1030"/>
                    <a:pt x="53" y="1030"/>
                  </a:cubicBezTo>
                  <a:cubicBezTo>
                    <a:pt x="78" y="1030"/>
                    <a:pt x="103" y="1009"/>
                    <a:pt x="104" y="981"/>
                  </a:cubicBezTo>
                  <a:cubicBezTo>
                    <a:pt x="118" y="672"/>
                    <a:pt x="147" y="364"/>
                    <a:pt x="145" y="52"/>
                  </a:cubicBezTo>
                  <a:cubicBezTo>
                    <a:pt x="145" y="25"/>
                    <a:pt x="125" y="2"/>
                    <a:pt x="9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7894516" y="4147258"/>
              <a:ext cx="6674" cy="13507"/>
            </a:xfrm>
            <a:custGeom>
              <a:avLst/>
              <a:gdLst/>
              <a:ahLst/>
              <a:cxnLst/>
              <a:rect l="l" t="t" r="r" b="b"/>
              <a:pathLst>
                <a:path w="211" h="427" extrusionOk="0">
                  <a:moveTo>
                    <a:pt x="190" y="321"/>
                  </a:moveTo>
                  <a:cubicBezTo>
                    <a:pt x="190" y="321"/>
                    <a:pt x="190" y="322"/>
                    <a:pt x="191" y="322"/>
                  </a:cubicBezTo>
                  <a:cubicBezTo>
                    <a:pt x="191" y="322"/>
                    <a:pt x="190" y="321"/>
                    <a:pt x="190" y="321"/>
                  </a:cubicBezTo>
                  <a:close/>
                  <a:moveTo>
                    <a:pt x="54" y="1"/>
                  </a:moveTo>
                  <a:cubicBezTo>
                    <a:pt x="51" y="1"/>
                    <a:pt x="49" y="1"/>
                    <a:pt x="46" y="1"/>
                  </a:cubicBezTo>
                  <a:cubicBezTo>
                    <a:pt x="42" y="4"/>
                    <a:pt x="36" y="4"/>
                    <a:pt x="33" y="6"/>
                  </a:cubicBezTo>
                  <a:cubicBezTo>
                    <a:pt x="13" y="17"/>
                    <a:pt x="0" y="40"/>
                    <a:pt x="6" y="61"/>
                  </a:cubicBezTo>
                  <a:cubicBezTo>
                    <a:pt x="22" y="124"/>
                    <a:pt x="39" y="183"/>
                    <a:pt x="57" y="243"/>
                  </a:cubicBezTo>
                  <a:cubicBezTo>
                    <a:pt x="75" y="298"/>
                    <a:pt x="93" y="349"/>
                    <a:pt x="113" y="399"/>
                  </a:cubicBezTo>
                  <a:cubicBezTo>
                    <a:pt x="118" y="411"/>
                    <a:pt x="132" y="421"/>
                    <a:pt x="142" y="425"/>
                  </a:cubicBezTo>
                  <a:cubicBezTo>
                    <a:pt x="147" y="426"/>
                    <a:pt x="152" y="427"/>
                    <a:pt x="157" y="427"/>
                  </a:cubicBezTo>
                  <a:cubicBezTo>
                    <a:pt x="166" y="427"/>
                    <a:pt x="174" y="425"/>
                    <a:pt x="182" y="421"/>
                  </a:cubicBezTo>
                  <a:cubicBezTo>
                    <a:pt x="192" y="415"/>
                    <a:pt x="201" y="405"/>
                    <a:pt x="206" y="392"/>
                  </a:cubicBezTo>
                  <a:cubicBezTo>
                    <a:pt x="211" y="378"/>
                    <a:pt x="208" y="368"/>
                    <a:pt x="203" y="355"/>
                  </a:cubicBezTo>
                  <a:cubicBezTo>
                    <a:pt x="198" y="344"/>
                    <a:pt x="194" y="331"/>
                    <a:pt x="190" y="320"/>
                  </a:cubicBezTo>
                  <a:lnTo>
                    <a:pt x="190" y="320"/>
                  </a:lnTo>
                  <a:cubicBezTo>
                    <a:pt x="190" y="320"/>
                    <a:pt x="190" y="321"/>
                    <a:pt x="190" y="321"/>
                  </a:cubicBezTo>
                  <a:lnTo>
                    <a:pt x="190" y="321"/>
                  </a:lnTo>
                  <a:cubicBezTo>
                    <a:pt x="157" y="228"/>
                    <a:pt x="129" y="136"/>
                    <a:pt x="105" y="41"/>
                  </a:cubicBezTo>
                  <a:cubicBezTo>
                    <a:pt x="98" y="17"/>
                    <a:pt x="77" y="1"/>
                    <a:pt x="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7873385" y="4257276"/>
              <a:ext cx="63012" cy="86262"/>
            </a:xfrm>
            <a:custGeom>
              <a:avLst/>
              <a:gdLst/>
              <a:ahLst/>
              <a:cxnLst/>
              <a:rect l="l" t="t" r="r" b="b"/>
              <a:pathLst>
                <a:path w="1992" h="2727" extrusionOk="0">
                  <a:moveTo>
                    <a:pt x="274" y="520"/>
                  </a:moveTo>
                  <a:cubicBezTo>
                    <a:pt x="274" y="520"/>
                    <a:pt x="274" y="521"/>
                    <a:pt x="274" y="521"/>
                  </a:cubicBezTo>
                  <a:cubicBezTo>
                    <a:pt x="274" y="521"/>
                    <a:pt x="274" y="520"/>
                    <a:pt x="274" y="520"/>
                  </a:cubicBezTo>
                  <a:close/>
                  <a:moveTo>
                    <a:pt x="274" y="520"/>
                  </a:moveTo>
                  <a:cubicBezTo>
                    <a:pt x="277" y="521"/>
                    <a:pt x="277" y="524"/>
                    <a:pt x="279" y="528"/>
                  </a:cubicBezTo>
                  <a:cubicBezTo>
                    <a:pt x="279" y="524"/>
                    <a:pt x="277" y="521"/>
                    <a:pt x="274" y="520"/>
                  </a:cubicBezTo>
                  <a:close/>
                  <a:moveTo>
                    <a:pt x="1169" y="1973"/>
                  </a:moveTo>
                  <a:cubicBezTo>
                    <a:pt x="1172" y="1974"/>
                    <a:pt x="1174" y="1976"/>
                    <a:pt x="1176" y="1977"/>
                  </a:cubicBezTo>
                  <a:cubicBezTo>
                    <a:pt x="1175" y="1976"/>
                    <a:pt x="1172" y="1974"/>
                    <a:pt x="1169" y="1973"/>
                  </a:cubicBezTo>
                  <a:close/>
                  <a:moveTo>
                    <a:pt x="51" y="0"/>
                  </a:moveTo>
                  <a:cubicBezTo>
                    <a:pt x="43" y="0"/>
                    <a:pt x="35" y="2"/>
                    <a:pt x="28" y="6"/>
                  </a:cubicBezTo>
                  <a:cubicBezTo>
                    <a:pt x="17" y="8"/>
                    <a:pt x="8" y="20"/>
                    <a:pt x="5" y="33"/>
                  </a:cubicBezTo>
                  <a:cubicBezTo>
                    <a:pt x="1" y="47"/>
                    <a:pt x="2" y="57"/>
                    <a:pt x="8" y="70"/>
                  </a:cubicBezTo>
                  <a:cubicBezTo>
                    <a:pt x="21" y="104"/>
                    <a:pt x="34" y="136"/>
                    <a:pt x="44" y="169"/>
                  </a:cubicBezTo>
                  <a:cubicBezTo>
                    <a:pt x="42" y="166"/>
                    <a:pt x="42" y="163"/>
                    <a:pt x="41" y="162"/>
                  </a:cubicBezTo>
                  <a:lnTo>
                    <a:pt x="41" y="162"/>
                  </a:lnTo>
                  <a:cubicBezTo>
                    <a:pt x="130" y="412"/>
                    <a:pt x="213" y="667"/>
                    <a:pt x="306" y="918"/>
                  </a:cubicBezTo>
                  <a:cubicBezTo>
                    <a:pt x="406" y="1187"/>
                    <a:pt x="529" y="1445"/>
                    <a:pt x="694" y="1681"/>
                  </a:cubicBezTo>
                  <a:cubicBezTo>
                    <a:pt x="843" y="1891"/>
                    <a:pt x="1036" y="2069"/>
                    <a:pt x="1238" y="2231"/>
                  </a:cubicBezTo>
                  <a:cubicBezTo>
                    <a:pt x="1337" y="2311"/>
                    <a:pt x="1438" y="2385"/>
                    <a:pt x="1540" y="2461"/>
                  </a:cubicBezTo>
                  <a:cubicBezTo>
                    <a:pt x="1652" y="2546"/>
                    <a:pt x="1762" y="2627"/>
                    <a:pt x="1871" y="2713"/>
                  </a:cubicBezTo>
                  <a:cubicBezTo>
                    <a:pt x="1884" y="2720"/>
                    <a:pt x="1897" y="2725"/>
                    <a:pt x="1910" y="2726"/>
                  </a:cubicBezTo>
                  <a:cubicBezTo>
                    <a:pt x="1931" y="2726"/>
                    <a:pt x="1950" y="2719"/>
                    <a:pt x="1967" y="2706"/>
                  </a:cubicBezTo>
                  <a:cubicBezTo>
                    <a:pt x="1981" y="2692"/>
                    <a:pt x="1990" y="2672"/>
                    <a:pt x="1991" y="2653"/>
                  </a:cubicBezTo>
                  <a:cubicBezTo>
                    <a:pt x="1991" y="2633"/>
                    <a:pt x="1985" y="2610"/>
                    <a:pt x="1970" y="2596"/>
                  </a:cubicBezTo>
                  <a:cubicBezTo>
                    <a:pt x="1842" y="2483"/>
                    <a:pt x="1709" y="2382"/>
                    <a:pt x="1573" y="2282"/>
                  </a:cubicBezTo>
                  <a:cubicBezTo>
                    <a:pt x="1438" y="2183"/>
                    <a:pt x="1304" y="2085"/>
                    <a:pt x="1175" y="1980"/>
                  </a:cubicBezTo>
                  <a:cubicBezTo>
                    <a:pt x="1095" y="1913"/>
                    <a:pt x="1019" y="1841"/>
                    <a:pt x="947" y="1767"/>
                  </a:cubicBezTo>
                  <a:cubicBezTo>
                    <a:pt x="874" y="1689"/>
                    <a:pt x="808" y="1608"/>
                    <a:pt x="745" y="1522"/>
                  </a:cubicBezTo>
                  <a:cubicBezTo>
                    <a:pt x="535" y="1214"/>
                    <a:pt x="400" y="865"/>
                    <a:pt x="273" y="517"/>
                  </a:cubicBezTo>
                  <a:lnTo>
                    <a:pt x="273" y="517"/>
                  </a:lnTo>
                  <a:cubicBezTo>
                    <a:pt x="273" y="517"/>
                    <a:pt x="273" y="517"/>
                    <a:pt x="273" y="517"/>
                  </a:cubicBezTo>
                  <a:lnTo>
                    <a:pt x="273" y="517"/>
                  </a:lnTo>
                  <a:cubicBezTo>
                    <a:pt x="215" y="354"/>
                    <a:pt x="158" y="190"/>
                    <a:pt x="95" y="27"/>
                  </a:cubicBezTo>
                  <a:cubicBezTo>
                    <a:pt x="89" y="9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7927287" y="4314151"/>
              <a:ext cx="26666" cy="22681"/>
            </a:xfrm>
            <a:custGeom>
              <a:avLst/>
              <a:gdLst/>
              <a:ahLst/>
              <a:cxnLst/>
              <a:rect l="l" t="t" r="r" b="b"/>
              <a:pathLst>
                <a:path w="843" h="717" extrusionOk="0">
                  <a:moveTo>
                    <a:pt x="55" y="0"/>
                  </a:moveTo>
                  <a:cubicBezTo>
                    <a:pt x="45" y="0"/>
                    <a:pt x="37" y="3"/>
                    <a:pt x="29" y="6"/>
                  </a:cubicBezTo>
                  <a:cubicBezTo>
                    <a:pt x="24" y="6"/>
                    <a:pt x="21" y="7"/>
                    <a:pt x="17" y="12"/>
                  </a:cubicBezTo>
                  <a:cubicBezTo>
                    <a:pt x="8" y="20"/>
                    <a:pt x="2" y="33"/>
                    <a:pt x="1" y="46"/>
                  </a:cubicBezTo>
                  <a:cubicBezTo>
                    <a:pt x="1" y="60"/>
                    <a:pt x="7" y="70"/>
                    <a:pt x="15" y="83"/>
                  </a:cubicBezTo>
                  <a:cubicBezTo>
                    <a:pt x="35" y="111"/>
                    <a:pt x="57" y="139"/>
                    <a:pt x="78" y="165"/>
                  </a:cubicBezTo>
                  <a:cubicBezTo>
                    <a:pt x="107" y="201"/>
                    <a:pt x="138" y="234"/>
                    <a:pt x="171" y="265"/>
                  </a:cubicBezTo>
                  <a:cubicBezTo>
                    <a:pt x="221" y="318"/>
                    <a:pt x="279" y="365"/>
                    <a:pt x="336" y="411"/>
                  </a:cubicBezTo>
                  <a:cubicBezTo>
                    <a:pt x="468" y="520"/>
                    <a:pt x="615" y="615"/>
                    <a:pt x="758" y="709"/>
                  </a:cubicBezTo>
                  <a:cubicBezTo>
                    <a:pt x="766" y="714"/>
                    <a:pt x="776" y="716"/>
                    <a:pt x="785" y="716"/>
                  </a:cubicBezTo>
                  <a:cubicBezTo>
                    <a:pt x="802" y="716"/>
                    <a:pt x="819" y="708"/>
                    <a:pt x="828" y="693"/>
                  </a:cubicBezTo>
                  <a:cubicBezTo>
                    <a:pt x="843" y="670"/>
                    <a:pt x="836" y="640"/>
                    <a:pt x="811" y="626"/>
                  </a:cubicBezTo>
                  <a:cubicBezTo>
                    <a:pt x="659" y="523"/>
                    <a:pt x="506" y="421"/>
                    <a:pt x="363" y="305"/>
                  </a:cubicBezTo>
                  <a:lnTo>
                    <a:pt x="363" y="305"/>
                  </a:lnTo>
                  <a:lnTo>
                    <a:pt x="370" y="312"/>
                  </a:lnTo>
                  <a:cubicBezTo>
                    <a:pt x="317" y="268"/>
                    <a:pt x="267" y="222"/>
                    <a:pt x="221" y="175"/>
                  </a:cubicBezTo>
                  <a:cubicBezTo>
                    <a:pt x="173" y="126"/>
                    <a:pt x="130" y="70"/>
                    <a:pt x="88" y="17"/>
                  </a:cubicBezTo>
                  <a:cubicBezTo>
                    <a:pt x="81" y="6"/>
                    <a:pt x="67" y="0"/>
                    <a:pt x="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7973312" y="4309122"/>
              <a:ext cx="8066" cy="9933"/>
            </a:xfrm>
            <a:custGeom>
              <a:avLst/>
              <a:gdLst/>
              <a:ahLst/>
              <a:cxnLst/>
              <a:rect l="l" t="t" r="r" b="b"/>
              <a:pathLst>
                <a:path w="255" h="314" extrusionOk="0">
                  <a:moveTo>
                    <a:pt x="58" y="1"/>
                  </a:moveTo>
                  <a:cubicBezTo>
                    <a:pt x="50" y="1"/>
                    <a:pt x="42" y="2"/>
                    <a:pt x="35" y="6"/>
                  </a:cubicBezTo>
                  <a:cubicBezTo>
                    <a:pt x="11" y="16"/>
                    <a:pt x="1" y="49"/>
                    <a:pt x="13" y="72"/>
                  </a:cubicBezTo>
                  <a:cubicBezTo>
                    <a:pt x="36" y="115"/>
                    <a:pt x="61" y="158"/>
                    <a:pt x="86" y="199"/>
                  </a:cubicBezTo>
                  <a:cubicBezTo>
                    <a:pt x="108" y="234"/>
                    <a:pt x="135" y="265"/>
                    <a:pt x="161" y="298"/>
                  </a:cubicBezTo>
                  <a:cubicBezTo>
                    <a:pt x="170" y="309"/>
                    <a:pt x="182" y="314"/>
                    <a:pt x="196" y="314"/>
                  </a:cubicBezTo>
                  <a:cubicBezTo>
                    <a:pt x="209" y="314"/>
                    <a:pt x="223" y="309"/>
                    <a:pt x="233" y="301"/>
                  </a:cubicBezTo>
                  <a:cubicBezTo>
                    <a:pt x="254" y="281"/>
                    <a:pt x="251" y="251"/>
                    <a:pt x="234" y="229"/>
                  </a:cubicBezTo>
                  <a:cubicBezTo>
                    <a:pt x="220" y="213"/>
                    <a:pt x="205" y="193"/>
                    <a:pt x="191" y="174"/>
                  </a:cubicBezTo>
                  <a:lnTo>
                    <a:pt x="191" y="174"/>
                  </a:lnTo>
                  <a:cubicBezTo>
                    <a:pt x="191" y="174"/>
                    <a:pt x="191" y="175"/>
                    <a:pt x="191" y="175"/>
                  </a:cubicBezTo>
                  <a:lnTo>
                    <a:pt x="191" y="175"/>
                  </a:lnTo>
                  <a:cubicBezTo>
                    <a:pt x="191" y="174"/>
                    <a:pt x="190" y="173"/>
                    <a:pt x="190" y="172"/>
                  </a:cubicBezTo>
                  <a:lnTo>
                    <a:pt x="190" y="172"/>
                  </a:lnTo>
                  <a:cubicBezTo>
                    <a:pt x="190" y="173"/>
                    <a:pt x="190" y="173"/>
                    <a:pt x="191" y="174"/>
                  </a:cubicBezTo>
                  <a:lnTo>
                    <a:pt x="191" y="174"/>
                  </a:lnTo>
                  <a:cubicBezTo>
                    <a:pt x="190" y="173"/>
                    <a:pt x="190" y="173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79" y="155"/>
                    <a:pt x="167" y="140"/>
                    <a:pt x="157" y="122"/>
                  </a:cubicBezTo>
                  <a:cubicBezTo>
                    <a:pt x="137" y="92"/>
                    <a:pt x="119" y="59"/>
                    <a:pt x="104" y="28"/>
                  </a:cubicBezTo>
                  <a:cubicBezTo>
                    <a:pt x="94" y="11"/>
                    <a:pt x="77" y="1"/>
                    <a:pt x="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8011556" y="4284607"/>
              <a:ext cx="11483" cy="21573"/>
            </a:xfrm>
            <a:custGeom>
              <a:avLst/>
              <a:gdLst/>
              <a:ahLst/>
              <a:cxnLst/>
              <a:rect l="l" t="t" r="r" b="b"/>
              <a:pathLst>
                <a:path w="363" h="682" extrusionOk="0">
                  <a:moveTo>
                    <a:pt x="59" y="1"/>
                  </a:moveTo>
                  <a:cubicBezTo>
                    <a:pt x="52" y="1"/>
                    <a:pt x="44" y="3"/>
                    <a:pt x="36" y="6"/>
                  </a:cubicBezTo>
                  <a:cubicBezTo>
                    <a:pt x="12" y="18"/>
                    <a:pt x="0" y="51"/>
                    <a:pt x="14" y="74"/>
                  </a:cubicBezTo>
                  <a:cubicBezTo>
                    <a:pt x="70" y="173"/>
                    <a:pt x="115" y="274"/>
                    <a:pt x="152" y="380"/>
                  </a:cubicBezTo>
                  <a:cubicBezTo>
                    <a:pt x="179" y="462"/>
                    <a:pt x="202" y="545"/>
                    <a:pt x="223" y="629"/>
                  </a:cubicBezTo>
                  <a:cubicBezTo>
                    <a:pt x="232" y="660"/>
                    <a:pt x="258" y="681"/>
                    <a:pt x="287" y="681"/>
                  </a:cubicBezTo>
                  <a:cubicBezTo>
                    <a:pt x="292" y="681"/>
                    <a:pt x="297" y="681"/>
                    <a:pt x="302" y="679"/>
                  </a:cubicBezTo>
                  <a:cubicBezTo>
                    <a:pt x="337" y="672"/>
                    <a:pt x="362" y="636"/>
                    <a:pt x="352" y="601"/>
                  </a:cubicBezTo>
                  <a:cubicBezTo>
                    <a:pt x="329" y="509"/>
                    <a:pt x="299" y="419"/>
                    <a:pt x="262" y="331"/>
                  </a:cubicBezTo>
                  <a:cubicBezTo>
                    <a:pt x="216" y="226"/>
                    <a:pt x="162" y="128"/>
                    <a:pt x="105" y="28"/>
                  </a:cubicBezTo>
                  <a:cubicBezTo>
                    <a:pt x="96" y="1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7941459" y="4130809"/>
              <a:ext cx="32328" cy="25085"/>
            </a:xfrm>
            <a:custGeom>
              <a:avLst/>
              <a:gdLst/>
              <a:ahLst/>
              <a:cxnLst/>
              <a:rect l="l" t="t" r="r" b="b"/>
              <a:pathLst>
                <a:path w="1022" h="793" extrusionOk="0">
                  <a:moveTo>
                    <a:pt x="58" y="1"/>
                  </a:moveTo>
                  <a:cubicBezTo>
                    <a:pt x="49" y="1"/>
                    <a:pt x="40" y="3"/>
                    <a:pt x="32" y="6"/>
                  </a:cubicBezTo>
                  <a:cubicBezTo>
                    <a:pt x="27" y="10"/>
                    <a:pt x="20" y="16"/>
                    <a:pt x="17" y="23"/>
                  </a:cubicBezTo>
                  <a:cubicBezTo>
                    <a:pt x="1" y="47"/>
                    <a:pt x="10" y="76"/>
                    <a:pt x="32" y="92"/>
                  </a:cubicBezTo>
                  <a:cubicBezTo>
                    <a:pt x="183" y="205"/>
                    <a:pt x="330" y="324"/>
                    <a:pt x="475" y="444"/>
                  </a:cubicBezTo>
                  <a:cubicBezTo>
                    <a:pt x="620" y="561"/>
                    <a:pt x="767" y="680"/>
                    <a:pt x="922" y="783"/>
                  </a:cubicBezTo>
                  <a:cubicBezTo>
                    <a:pt x="931" y="790"/>
                    <a:pt x="942" y="793"/>
                    <a:pt x="953" y="793"/>
                  </a:cubicBezTo>
                  <a:cubicBezTo>
                    <a:pt x="974" y="793"/>
                    <a:pt x="994" y="782"/>
                    <a:pt x="1005" y="766"/>
                  </a:cubicBezTo>
                  <a:cubicBezTo>
                    <a:pt x="1022" y="736"/>
                    <a:pt x="1013" y="700"/>
                    <a:pt x="985" y="682"/>
                  </a:cubicBezTo>
                  <a:cubicBezTo>
                    <a:pt x="915" y="632"/>
                    <a:pt x="843" y="580"/>
                    <a:pt x="771" y="527"/>
                  </a:cubicBezTo>
                  <a:cubicBezTo>
                    <a:pt x="691" y="468"/>
                    <a:pt x="611" y="408"/>
                    <a:pt x="532" y="347"/>
                  </a:cubicBezTo>
                  <a:cubicBezTo>
                    <a:pt x="383" y="232"/>
                    <a:pt x="233" y="119"/>
                    <a:pt x="83" y="9"/>
                  </a:cubicBezTo>
                  <a:cubicBezTo>
                    <a:pt x="75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8017661" y="4176265"/>
              <a:ext cx="33467" cy="69402"/>
            </a:xfrm>
            <a:custGeom>
              <a:avLst/>
              <a:gdLst/>
              <a:ahLst/>
              <a:cxnLst/>
              <a:rect l="l" t="t" r="r" b="b"/>
              <a:pathLst>
                <a:path w="1058" h="2194" extrusionOk="0">
                  <a:moveTo>
                    <a:pt x="79" y="174"/>
                  </a:moveTo>
                  <a:cubicBezTo>
                    <a:pt x="81" y="175"/>
                    <a:pt x="83" y="178"/>
                    <a:pt x="85" y="181"/>
                  </a:cubicBezTo>
                  <a:cubicBezTo>
                    <a:pt x="83" y="177"/>
                    <a:pt x="81" y="175"/>
                    <a:pt x="79" y="174"/>
                  </a:cubicBezTo>
                  <a:close/>
                  <a:moveTo>
                    <a:pt x="54" y="0"/>
                  </a:moveTo>
                  <a:cubicBezTo>
                    <a:pt x="45" y="0"/>
                    <a:pt x="36" y="2"/>
                    <a:pt x="29" y="6"/>
                  </a:cubicBezTo>
                  <a:cubicBezTo>
                    <a:pt x="28" y="12"/>
                    <a:pt x="23" y="14"/>
                    <a:pt x="22" y="18"/>
                  </a:cubicBezTo>
                  <a:cubicBezTo>
                    <a:pt x="0" y="38"/>
                    <a:pt x="2" y="67"/>
                    <a:pt x="19" y="87"/>
                  </a:cubicBezTo>
                  <a:cubicBezTo>
                    <a:pt x="38" y="117"/>
                    <a:pt x="59" y="144"/>
                    <a:pt x="79" y="171"/>
                  </a:cubicBezTo>
                  <a:cubicBezTo>
                    <a:pt x="79" y="170"/>
                    <a:pt x="78" y="170"/>
                    <a:pt x="78" y="168"/>
                  </a:cubicBezTo>
                  <a:lnTo>
                    <a:pt x="78" y="168"/>
                  </a:lnTo>
                  <a:cubicBezTo>
                    <a:pt x="199" y="344"/>
                    <a:pt x="315" y="528"/>
                    <a:pt x="419" y="715"/>
                  </a:cubicBezTo>
                  <a:cubicBezTo>
                    <a:pt x="522" y="902"/>
                    <a:pt x="608" y="1098"/>
                    <a:pt x="684" y="1296"/>
                  </a:cubicBezTo>
                  <a:lnTo>
                    <a:pt x="684" y="1296"/>
                  </a:lnTo>
                  <a:cubicBezTo>
                    <a:pt x="683" y="1294"/>
                    <a:pt x="682" y="1292"/>
                    <a:pt x="681" y="1289"/>
                  </a:cubicBezTo>
                  <a:lnTo>
                    <a:pt x="681" y="1289"/>
                  </a:lnTo>
                  <a:cubicBezTo>
                    <a:pt x="728" y="1423"/>
                    <a:pt x="768" y="1557"/>
                    <a:pt x="804" y="1693"/>
                  </a:cubicBezTo>
                  <a:cubicBezTo>
                    <a:pt x="844" y="1838"/>
                    <a:pt x="875" y="1984"/>
                    <a:pt x="901" y="2131"/>
                  </a:cubicBezTo>
                  <a:cubicBezTo>
                    <a:pt x="907" y="2168"/>
                    <a:pt x="942" y="2194"/>
                    <a:pt x="977" y="2194"/>
                  </a:cubicBezTo>
                  <a:cubicBezTo>
                    <a:pt x="983" y="2194"/>
                    <a:pt x="988" y="2193"/>
                    <a:pt x="994" y="2191"/>
                  </a:cubicBezTo>
                  <a:cubicBezTo>
                    <a:pt x="1016" y="2187"/>
                    <a:pt x="1033" y="2174"/>
                    <a:pt x="1044" y="2158"/>
                  </a:cubicBezTo>
                  <a:cubicBezTo>
                    <a:pt x="1054" y="2140"/>
                    <a:pt x="1057" y="2120"/>
                    <a:pt x="1054" y="2098"/>
                  </a:cubicBezTo>
                  <a:cubicBezTo>
                    <a:pt x="1040" y="1998"/>
                    <a:pt x="1026" y="1898"/>
                    <a:pt x="1006" y="1798"/>
                  </a:cubicBezTo>
                  <a:cubicBezTo>
                    <a:pt x="988" y="1703"/>
                    <a:pt x="963" y="1610"/>
                    <a:pt x="934" y="1517"/>
                  </a:cubicBezTo>
                  <a:cubicBezTo>
                    <a:pt x="880" y="1332"/>
                    <a:pt x="804" y="1156"/>
                    <a:pt x="718" y="984"/>
                  </a:cubicBezTo>
                  <a:cubicBezTo>
                    <a:pt x="633" y="820"/>
                    <a:pt x="540" y="659"/>
                    <a:pt x="439" y="505"/>
                  </a:cubicBezTo>
                  <a:cubicBezTo>
                    <a:pt x="330" y="336"/>
                    <a:pt x="208" y="177"/>
                    <a:pt x="88" y="15"/>
                  </a:cubicBezTo>
                  <a:cubicBezTo>
                    <a:pt x="80" y="5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7"/>
          <p:cNvGrpSpPr/>
          <p:nvPr/>
        </p:nvGrpSpPr>
        <p:grpSpPr>
          <a:xfrm>
            <a:off x="6832941" y="144533"/>
            <a:ext cx="505424" cy="321038"/>
            <a:chOff x="8553516" y="3053786"/>
            <a:chExt cx="505424" cy="321038"/>
          </a:xfrm>
        </p:grpSpPr>
        <p:sp>
          <p:nvSpPr>
            <p:cNvPr id="1330" name="Google Shape;1330;p7"/>
            <p:cNvSpPr/>
            <p:nvPr/>
          </p:nvSpPr>
          <p:spPr>
            <a:xfrm>
              <a:off x="8553516" y="3053786"/>
              <a:ext cx="505424" cy="321038"/>
            </a:xfrm>
            <a:custGeom>
              <a:avLst/>
              <a:gdLst/>
              <a:ahLst/>
              <a:cxnLst/>
              <a:rect l="l" t="t" r="r" b="b"/>
              <a:pathLst>
                <a:path w="15978" h="10149" extrusionOk="0">
                  <a:moveTo>
                    <a:pt x="11486" y="0"/>
                  </a:moveTo>
                  <a:cubicBezTo>
                    <a:pt x="11413" y="0"/>
                    <a:pt x="11340" y="4"/>
                    <a:pt x="11267" y="12"/>
                  </a:cubicBezTo>
                  <a:cubicBezTo>
                    <a:pt x="11051" y="35"/>
                    <a:pt x="10830" y="100"/>
                    <a:pt x="10614" y="206"/>
                  </a:cubicBezTo>
                  <a:cubicBezTo>
                    <a:pt x="10475" y="273"/>
                    <a:pt x="10338" y="359"/>
                    <a:pt x="10203" y="461"/>
                  </a:cubicBezTo>
                  <a:cubicBezTo>
                    <a:pt x="10163" y="492"/>
                    <a:pt x="10123" y="525"/>
                    <a:pt x="10084" y="558"/>
                  </a:cubicBezTo>
                  <a:cubicBezTo>
                    <a:pt x="10080" y="547"/>
                    <a:pt x="10073" y="538"/>
                    <a:pt x="10066" y="528"/>
                  </a:cubicBezTo>
                  <a:cubicBezTo>
                    <a:pt x="10046" y="502"/>
                    <a:pt x="10024" y="479"/>
                    <a:pt x="10003" y="456"/>
                  </a:cubicBezTo>
                  <a:cubicBezTo>
                    <a:pt x="9951" y="401"/>
                    <a:pt x="9888" y="346"/>
                    <a:pt x="9816" y="295"/>
                  </a:cubicBezTo>
                  <a:cubicBezTo>
                    <a:pt x="9771" y="260"/>
                    <a:pt x="9719" y="229"/>
                    <a:pt x="9658" y="196"/>
                  </a:cubicBezTo>
                  <a:cubicBezTo>
                    <a:pt x="9569" y="148"/>
                    <a:pt x="9493" y="116"/>
                    <a:pt x="9421" y="93"/>
                  </a:cubicBezTo>
                  <a:cubicBezTo>
                    <a:pt x="9282" y="48"/>
                    <a:pt x="9126" y="24"/>
                    <a:pt x="8957" y="21"/>
                  </a:cubicBezTo>
                  <a:cubicBezTo>
                    <a:pt x="8949" y="21"/>
                    <a:pt x="8940" y="21"/>
                    <a:pt x="8932" y="21"/>
                  </a:cubicBezTo>
                  <a:cubicBezTo>
                    <a:pt x="8786" y="21"/>
                    <a:pt x="8629" y="33"/>
                    <a:pt x="8468" y="58"/>
                  </a:cubicBezTo>
                  <a:cubicBezTo>
                    <a:pt x="8332" y="80"/>
                    <a:pt x="8188" y="114"/>
                    <a:pt x="8012" y="164"/>
                  </a:cubicBezTo>
                  <a:cubicBezTo>
                    <a:pt x="7862" y="207"/>
                    <a:pt x="7703" y="260"/>
                    <a:pt x="7524" y="329"/>
                  </a:cubicBezTo>
                  <a:cubicBezTo>
                    <a:pt x="7223" y="442"/>
                    <a:pt x="6930" y="574"/>
                    <a:pt x="6656" y="700"/>
                  </a:cubicBezTo>
                  <a:cubicBezTo>
                    <a:pt x="6545" y="750"/>
                    <a:pt x="6436" y="801"/>
                    <a:pt x="6326" y="852"/>
                  </a:cubicBezTo>
                  <a:lnTo>
                    <a:pt x="5917" y="1039"/>
                  </a:lnTo>
                  <a:lnTo>
                    <a:pt x="5747" y="1116"/>
                  </a:lnTo>
                  <a:cubicBezTo>
                    <a:pt x="5663" y="1154"/>
                    <a:pt x="5578" y="1191"/>
                    <a:pt x="5497" y="1231"/>
                  </a:cubicBezTo>
                  <a:cubicBezTo>
                    <a:pt x="5319" y="1313"/>
                    <a:pt x="5146" y="1399"/>
                    <a:pt x="4974" y="1489"/>
                  </a:cubicBezTo>
                  <a:cubicBezTo>
                    <a:pt x="4224" y="1875"/>
                    <a:pt x="3516" y="2313"/>
                    <a:pt x="2875" y="2793"/>
                  </a:cubicBezTo>
                  <a:cubicBezTo>
                    <a:pt x="2829" y="2836"/>
                    <a:pt x="2777" y="2876"/>
                    <a:pt x="2727" y="2913"/>
                  </a:cubicBezTo>
                  <a:cubicBezTo>
                    <a:pt x="2127" y="3377"/>
                    <a:pt x="1600" y="3880"/>
                    <a:pt x="1159" y="4413"/>
                  </a:cubicBezTo>
                  <a:cubicBezTo>
                    <a:pt x="644" y="5038"/>
                    <a:pt x="269" y="5704"/>
                    <a:pt x="44" y="6393"/>
                  </a:cubicBezTo>
                  <a:cubicBezTo>
                    <a:pt x="41" y="6403"/>
                    <a:pt x="41" y="6414"/>
                    <a:pt x="44" y="6424"/>
                  </a:cubicBezTo>
                  <a:lnTo>
                    <a:pt x="37" y="6452"/>
                  </a:lnTo>
                  <a:cubicBezTo>
                    <a:pt x="1" y="6616"/>
                    <a:pt x="4" y="6781"/>
                    <a:pt x="44" y="6943"/>
                  </a:cubicBezTo>
                  <a:cubicBezTo>
                    <a:pt x="48" y="6957"/>
                    <a:pt x="58" y="6969"/>
                    <a:pt x="71" y="6976"/>
                  </a:cubicBezTo>
                  <a:cubicBezTo>
                    <a:pt x="78" y="6979"/>
                    <a:pt x="84" y="6980"/>
                    <a:pt x="90" y="6980"/>
                  </a:cubicBezTo>
                  <a:cubicBezTo>
                    <a:pt x="96" y="6980"/>
                    <a:pt x="102" y="6979"/>
                    <a:pt x="107" y="6976"/>
                  </a:cubicBezTo>
                  <a:cubicBezTo>
                    <a:pt x="157" y="6951"/>
                    <a:pt x="211" y="6933"/>
                    <a:pt x="263" y="6914"/>
                  </a:cubicBezTo>
                  <a:lnTo>
                    <a:pt x="263" y="6914"/>
                  </a:lnTo>
                  <a:cubicBezTo>
                    <a:pt x="264" y="6936"/>
                    <a:pt x="254" y="6964"/>
                    <a:pt x="247" y="6994"/>
                  </a:cubicBezTo>
                  <a:cubicBezTo>
                    <a:pt x="229" y="7059"/>
                    <a:pt x="220" y="7129"/>
                    <a:pt x="220" y="7198"/>
                  </a:cubicBezTo>
                  <a:cubicBezTo>
                    <a:pt x="219" y="7319"/>
                    <a:pt x="250" y="7427"/>
                    <a:pt x="313" y="7508"/>
                  </a:cubicBezTo>
                  <a:cubicBezTo>
                    <a:pt x="336" y="7540"/>
                    <a:pt x="372" y="7567"/>
                    <a:pt x="419" y="7590"/>
                  </a:cubicBezTo>
                  <a:cubicBezTo>
                    <a:pt x="448" y="7605"/>
                    <a:pt x="483" y="7612"/>
                    <a:pt x="524" y="7612"/>
                  </a:cubicBezTo>
                  <a:cubicBezTo>
                    <a:pt x="537" y="7612"/>
                    <a:pt x="551" y="7611"/>
                    <a:pt x="565" y="7610"/>
                  </a:cubicBezTo>
                  <a:cubicBezTo>
                    <a:pt x="620" y="7604"/>
                    <a:pt x="677" y="7583"/>
                    <a:pt x="741" y="7540"/>
                  </a:cubicBezTo>
                  <a:cubicBezTo>
                    <a:pt x="760" y="7527"/>
                    <a:pt x="780" y="7513"/>
                    <a:pt x="799" y="7498"/>
                  </a:cubicBezTo>
                  <a:lnTo>
                    <a:pt x="814" y="7487"/>
                  </a:lnTo>
                  <a:lnTo>
                    <a:pt x="814" y="7487"/>
                  </a:lnTo>
                  <a:cubicBezTo>
                    <a:pt x="800" y="7570"/>
                    <a:pt x="800" y="7654"/>
                    <a:pt x="813" y="7735"/>
                  </a:cubicBezTo>
                  <a:cubicBezTo>
                    <a:pt x="830" y="7863"/>
                    <a:pt x="882" y="7971"/>
                    <a:pt x="957" y="8038"/>
                  </a:cubicBezTo>
                  <a:cubicBezTo>
                    <a:pt x="993" y="8068"/>
                    <a:pt x="1035" y="8090"/>
                    <a:pt x="1079" y="8098"/>
                  </a:cubicBezTo>
                  <a:cubicBezTo>
                    <a:pt x="1092" y="8101"/>
                    <a:pt x="1105" y="8102"/>
                    <a:pt x="1118" y="8102"/>
                  </a:cubicBezTo>
                  <a:cubicBezTo>
                    <a:pt x="1153" y="8102"/>
                    <a:pt x="1190" y="8094"/>
                    <a:pt x="1230" y="8078"/>
                  </a:cubicBezTo>
                  <a:cubicBezTo>
                    <a:pt x="1257" y="8068"/>
                    <a:pt x="1282" y="8052"/>
                    <a:pt x="1311" y="8031"/>
                  </a:cubicBezTo>
                  <a:cubicBezTo>
                    <a:pt x="1335" y="8012"/>
                    <a:pt x="1357" y="7992"/>
                    <a:pt x="1376" y="7971"/>
                  </a:cubicBezTo>
                  <a:lnTo>
                    <a:pt x="1376" y="7971"/>
                  </a:lnTo>
                  <a:cubicBezTo>
                    <a:pt x="1373" y="8040"/>
                    <a:pt x="1386" y="8095"/>
                    <a:pt x="1408" y="8138"/>
                  </a:cubicBezTo>
                  <a:cubicBezTo>
                    <a:pt x="1436" y="8184"/>
                    <a:pt x="1479" y="8214"/>
                    <a:pt x="1530" y="8221"/>
                  </a:cubicBezTo>
                  <a:cubicBezTo>
                    <a:pt x="1542" y="8224"/>
                    <a:pt x="1554" y="8225"/>
                    <a:pt x="1565" y="8225"/>
                  </a:cubicBezTo>
                  <a:cubicBezTo>
                    <a:pt x="1604" y="8225"/>
                    <a:pt x="1642" y="8213"/>
                    <a:pt x="1675" y="8200"/>
                  </a:cubicBezTo>
                  <a:cubicBezTo>
                    <a:pt x="1734" y="8178"/>
                    <a:pt x="1791" y="8141"/>
                    <a:pt x="1837" y="8111"/>
                  </a:cubicBezTo>
                  <a:cubicBezTo>
                    <a:pt x="1858" y="8097"/>
                    <a:pt x="1880" y="8081"/>
                    <a:pt x="1901" y="8064"/>
                  </a:cubicBezTo>
                  <a:cubicBezTo>
                    <a:pt x="1937" y="8035"/>
                    <a:pt x="1973" y="8007"/>
                    <a:pt x="2006" y="7977"/>
                  </a:cubicBezTo>
                  <a:cubicBezTo>
                    <a:pt x="2092" y="7904"/>
                    <a:pt x="2175" y="7819"/>
                    <a:pt x="2260" y="7723"/>
                  </a:cubicBezTo>
                  <a:cubicBezTo>
                    <a:pt x="2369" y="7806"/>
                    <a:pt x="2488" y="7882"/>
                    <a:pt x="2611" y="7946"/>
                  </a:cubicBezTo>
                  <a:cubicBezTo>
                    <a:pt x="2760" y="8024"/>
                    <a:pt x="2918" y="8088"/>
                    <a:pt x="3092" y="8145"/>
                  </a:cubicBezTo>
                  <a:cubicBezTo>
                    <a:pt x="3248" y="8197"/>
                    <a:pt x="3419" y="8240"/>
                    <a:pt x="3628" y="8279"/>
                  </a:cubicBezTo>
                  <a:cubicBezTo>
                    <a:pt x="3803" y="8313"/>
                    <a:pt x="3989" y="8340"/>
                    <a:pt x="4195" y="8357"/>
                  </a:cubicBezTo>
                  <a:cubicBezTo>
                    <a:pt x="4384" y="8374"/>
                    <a:pt x="4578" y="8383"/>
                    <a:pt x="4781" y="8383"/>
                  </a:cubicBezTo>
                  <a:cubicBezTo>
                    <a:pt x="4971" y="8383"/>
                    <a:pt x="5169" y="8376"/>
                    <a:pt x="5378" y="8360"/>
                  </a:cubicBezTo>
                  <a:cubicBezTo>
                    <a:pt x="5753" y="8333"/>
                    <a:pt x="6129" y="8277"/>
                    <a:pt x="6499" y="8196"/>
                  </a:cubicBezTo>
                  <a:cubicBezTo>
                    <a:pt x="6837" y="8120"/>
                    <a:pt x="7159" y="8018"/>
                    <a:pt x="7458" y="7892"/>
                  </a:cubicBezTo>
                  <a:cubicBezTo>
                    <a:pt x="7676" y="7802"/>
                    <a:pt x="7896" y="7703"/>
                    <a:pt x="8111" y="7601"/>
                  </a:cubicBezTo>
                  <a:cubicBezTo>
                    <a:pt x="8324" y="7498"/>
                    <a:pt x="8538" y="7384"/>
                    <a:pt x="8745" y="7261"/>
                  </a:cubicBezTo>
                  <a:cubicBezTo>
                    <a:pt x="9006" y="7107"/>
                    <a:pt x="9251" y="6940"/>
                    <a:pt x="9476" y="6768"/>
                  </a:cubicBezTo>
                  <a:cubicBezTo>
                    <a:pt x="9626" y="6652"/>
                    <a:pt x="9771" y="6529"/>
                    <a:pt x="9905" y="6403"/>
                  </a:cubicBezTo>
                  <a:cubicBezTo>
                    <a:pt x="10079" y="6243"/>
                    <a:pt x="10245" y="6062"/>
                    <a:pt x="10401" y="5870"/>
                  </a:cubicBezTo>
                  <a:cubicBezTo>
                    <a:pt x="10551" y="5684"/>
                    <a:pt x="10686" y="5484"/>
                    <a:pt x="10800" y="5270"/>
                  </a:cubicBezTo>
                  <a:lnTo>
                    <a:pt x="10810" y="5249"/>
                  </a:lnTo>
                  <a:lnTo>
                    <a:pt x="10826" y="5219"/>
                  </a:lnTo>
                  <a:cubicBezTo>
                    <a:pt x="10853" y="5220"/>
                    <a:pt x="10876" y="5236"/>
                    <a:pt x="10900" y="5250"/>
                  </a:cubicBezTo>
                  <a:cubicBezTo>
                    <a:pt x="10962" y="5286"/>
                    <a:pt x="11032" y="5312"/>
                    <a:pt x="11118" y="5329"/>
                  </a:cubicBezTo>
                  <a:cubicBezTo>
                    <a:pt x="11161" y="5338"/>
                    <a:pt x="11204" y="5341"/>
                    <a:pt x="11247" y="5341"/>
                  </a:cubicBezTo>
                  <a:cubicBezTo>
                    <a:pt x="11380" y="5341"/>
                    <a:pt x="11506" y="5305"/>
                    <a:pt x="11598" y="5275"/>
                  </a:cubicBezTo>
                  <a:cubicBezTo>
                    <a:pt x="11754" y="5222"/>
                    <a:pt x="11910" y="5136"/>
                    <a:pt x="12063" y="5018"/>
                  </a:cubicBezTo>
                  <a:cubicBezTo>
                    <a:pt x="12090" y="4998"/>
                    <a:pt x="12115" y="4977"/>
                    <a:pt x="12140" y="4954"/>
                  </a:cubicBezTo>
                  <a:lnTo>
                    <a:pt x="12140" y="4954"/>
                  </a:lnTo>
                  <a:cubicBezTo>
                    <a:pt x="12136" y="5043"/>
                    <a:pt x="12148" y="5133"/>
                    <a:pt x="12169" y="5219"/>
                  </a:cubicBezTo>
                  <a:cubicBezTo>
                    <a:pt x="12215" y="5408"/>
                    <a:pt x="12315" y="5582"/>
                    <a:pt x="12457" y="5716"/>
                  </a:cubicBezTo>
                  <a:cubicBezTo>
                    <a:pt x="12613" y="5863"/>
                    <a:pt x="12801" y="5952"/>
                    <a:pt x="12998" y="5972"/>
                  </a:cubicBezTo>
                  <a:cubicBezTo>
                    <a:pt x="13021" y="5975"/>
                    <a:pt x="13044" y="5976"/>
                    <a:pt x="13068" y="5976"/>
                  </a:cubicBezTo>
                  <a:cubicBezTo>
                    <a:pt x="13148" y="5976"/>
                    <a:pt x="13233" y="5961"/>
                    <a:pt x="13322" y="5933"/>
                  </a:cubicBezTo>
                  <a:cubicBezTo>
                    <a:pt x="13345" y="5926"/>
                    <a:pt x="13366" y="5916"/>
                    <a:pt x="13388" y="5907"/>
                  </a:cubicBezTo>
                  <a:lnTo>
                    <a:pt x="13388" y="5907"/>
                  </a:lnTo>
                  <a:cubicBezTo>
                    <a:pt x="13352" y="6013"/>
                    <a:pt x="13337" y="6121"/>
                    <a:pt x="13339" y="6227"/>
                  </a:cubicBezTo>
                  <a:cubicBezTo>
                    <a:pt x="13342" y="6317"/>
                    <a:pt x="13356" y="6409"/>
                    <a:pt x="13382" y="6496"/>
                  </a:cubicBezTo>
                  <a:cubicBezTo>
                    <a:pt x="13400" y="6556"/>
                    <a:pt x="13418" y="6599"/>
                    <a:pt x="13438" y="6638"/>
                  </a:cubicBezTo>
                  <a:cubicBezTo>
                    <a:pt x="13465" y="6692"/>
                    <a:pt x="13499" y="6742"/>
                    <a:pt x="13529" y="6785"/>
                  </a:cubicBezTo>
                  <a:cubicBezTo>
                    <a:pt x="13579" y="6857"/>
                    <a:pt x="13650" y="6923"/>
                    <a:pt x="13737" y="6986"/>
                  </a:cubicBezTo>
                  <a:cubicBezTo>
                    <a:pt x="13781" y="7017"/>
                    <a:pt x="13831" y="7040"/>
                    <a:pt x="13880" y="7064"/>
                  </a:cubicBezTo>
                  <a:cubicBezTo>
                    <a:pt x="13922" y="7083"/>
                    <a:pt x="13966" y="7100"/>
                    <a:pt x="14018" y="7112"/>
                  </a:cubicBezTo>
                  <a:cubicBezTo>
                    <a:pt x="14091" y="7129"/>
                    <a:pt x="14163" y="7139"/>
                    <a:pt x="14235" y="7139"/>
                  </a:cubicBezTo>
                  <a:cubicBezTo>
                    <a:pt x="14274" y="7139"/>
                    <a:pt x="14313" y="7136"/>
                    <a:pt x="14353" y="7130"/>
                  </a:cubicBezTo>
                  <a:cubicBezTo>
                    <a:pt x="14411" y="7123"/>
                    <a:pt x="14467" y="7103"/>
                    <a:pt x="14520" y="7083"/>
                  </a:cubicBezTo>
                  <a:cubicBezTo>
                    <a:pt x="14555" y="7072"/>
                    <a:pt x="14589" y="7054"/>
                    <a:pt x="14619" y="7036"/>
                  </a:cubicBezTo>
                  <a:lnTo>
                    <a:pt x="14619" y="7036"/>
                  </a:lnTo>
                  <a:cubicBezTo>
                    <a:pt x="14616" y="7095"/>
                    <a:pt x="14609" y="7153"/>
                    <a:pt x="14598" y="7209"/>
                  </a:cubicBezTo>
                  <a:cubicBezTo>
                    <a:pt x="14583" y="7275"/>
                    <a:pt x="14559" y="7341"/>
                    <a:pt x="14527" y="7404"/>
                  </a:cubicBezTo>
                  <a:cubicBezTo>
                    <a:pt x="14489" y="7481"/>
                    <a:pt x="14437" y="7554"/>
                    <a:pt x="14373" y="7630"/>
                  </a:cubicBezTo>
                  <a:cubicBezTo>
                    <a:pt x="14305" y="7703"/>
                    <a:pt x="14237" y="7766"/>
                    <a:pt x="14155" y="7828"/>
                  </a:cubicBezTo>
                  <a:cubicBezTo>
                    <a:pt x="14102" y="7869"/>
                    <a:pt x="14046" y="7909"/>
                    <a:pt x="13989" y="7946"/>
                  </a:cubicBezTo>
                  <a:cubicBezTo>
                    <a:pt x="13730" y="8113"/>
                    <a:pt x="13443" y="8241"/>
                    <a:pt x="13167" y="8365"/>
                  </a:cubicBezTo>
                  <a:lnTo>
                    <a:pt x="13121" y="8386"/>
                  </a:lnTo>
                  <a:cubicBezTo>
                    <a:pt x="13000" y="8440"/>
                    <a:pt x="12862" y="8503"/>
                    <a:pt x="12729" y="8569"/>
                  </a:cubicBezTo>
                  <a:cubicBezTo>
                    <a:pt x="12630" y="8619"/>
                    <a:pt x="12540" y="8677"/>
                    <a:pt x="12457" y="8741"/>
                  </a:cubicBezTo>
                  <a:cubicBezTo>
                    <a:pt x="12405" y="8783"/>
                    <a:pt x="12355" y="8826"/>
                    <a:pt x="12311" y="8870"/>
                  </a:cubicBezTo>
                  <a:cubicBezTo>
                    <a:pt x="12205" y="8976"/>
                    <a:pt x="12125" y="9088"/>
                    <a:pt x="12075" y="9207"/>
                  </a:cubicBezTo>
                  <a:cubicBezTo>
                    <a:pt x="12043" y="9277"/>
                    <a:pt x="12017" y="9380"/>
                    <a:pt x="12056" y="9470"/>
                  </a:cubicBezTo>
                  <a:cubicBezTo>
                    <a:pt x="12088" y="9541"/>
                    <a:pt x="12164" y="9567"/>
                    <a:pt x="12234" y="9567"/>
                  </a:cubicBezTo>
                  <a:cubicBezTo>
                    <a:pt x="12243" y="9567"/>
                    <a:pt x="12252" y="9567"/>
                    <a:pt x="12261" y="9566"/>
                  </a:cubicBezTo>
                  <a:cubicBezTo>
                    <a:pt x="12321" y="9560"/>
                    <a:pt x="12380" y="9543"/>
                    <a:pt x="12435" y="9522"/>
                  </a:cubicBezTo>
                  <a:cubicBezTo>
                    <a:pt x="12487" y="9501"/>
                    <a:pt x="12541" y="9474"/>
                    <a:pt x="12601" y="9441"/>
                  </a:cubicBezTo>
                  <a:lnTo>
                    <a:pt x="12601" y="9441"/>
                  </a:lnTo>
                  <a:cubicBezTo>
                    <a:pt x="12584" y="9481"/>
                    <a:pt x="12570" y="9524"/>
                    <a:pt x="12561" y="9570"/>
                  </a:cubicBezTo>
                  <a:cubicBezTo>
                    <a:pt x="12547" y="9632"/>
                    <a:pt x="12547" y="9686"/>
                    <a:pt x="12559" y="9735"/>
                  </a:cubicBezTo>
                  <a:cubicBezTo>
                    <a:pt x="12570" y="9774"/>
                    <a:pt x="12593" y="9809"/>
                    <a:pt x="12629" y="9835"/>
                  </a:cubicBezTo>
                  <a:cubicBezTo>
                    <a:pt x="12657" y="9857"/>
                    <a:pt x="12699" y="9868"/>
                    <a:pt x="12755" y="9871"/>
                  </a:cubicBezTo>
                  <a:cubicBezTo>
                    <a:pt x="12758" y="9871"/>
                    <a:pt x="12761" y="9871"/>
                    <a:pt x="12764" y="9871"/>
                  </a:cubicBezTo>
                  <a:cubicBezTo>
                    <a:pt x="12814" y="9871"/>
                    <a:pt x="12864" y="9860"/>
                    <a:pt x="12902" y="9851"/>
                  </a:cubicBezTo>
                  <a:cubicBezTo>
                    <a:pt x="12971" y="9835"/>
                    <a:pt x="13035" y="9806"/>
                    <a:pt x="13091" y="9781"/>
                  </a:cubicBezTo>
                  <a:cubicBezTo>
                    <a:pt x="13174" y="9742"/>
                    <a:pt x="13260" y="9689"/>
                    <a:pt x="13345" y="9629"/>
                  </a:cubicBezTo>
                  <a:lnTo>
                    <a:pt x="13345" y="9629"/>
                  </a:lnTo>
                  <a:cubicBezTo>
                    <a:pt x="13339" y="9666"/>
                    <a:pt x="13339" y="9703"/>
                    <a:pt x="13339" y="9743"/>
                  </a:cubicBezTo>
                  <a:lnTo>
                    <a:pt x="13339" y="9802"/>
                  </a:lnTo>
                  <a:lnTo>
                    <a:pt x="13339" y="9879"/>
                  </a:lnTo>
                  <a:cubicBezTo>
                    <a:pt x="13339" y="9932"/>
                    <a:pt x="13337" y="9975"/>
                    <a:pt x="13329" y="10016"/>
                  </a:cubicBezTo>
                  <a:cubicBezTo>
                    <a:pt x="13323" y="10043"/>
                    <a:pt x="13342" y="10071"/>
                    <a:pt x="13360" y="10086"/>
                  </a:cubicBezTo>
                  <a:cubicBezTo>
                    <a:pt x="13372" y="10093"/>
                    <a:pt x="13385" y="10097"/>
                    <a:pt x="13399" y="10097"/>
                  </a:cubicBezTo>
                  <a:cubicBezTo>
                    <a:pt x="13402" y="10097"/>
                    <a:pt x="13404" y="10098"/>
                    <a:pt x="13407" y="10098"/>
                  </a:cubicBezTo>
                  <a:cubicBezTo>
                    <a:pt x="13426" y="10098"/>
                    <a:pt x="13440" y="10089"/>
                    <a:pt x="13453" y="10080"/>
                  </a:cubicBezTo>
                  <a:cubicBezTo>
                    <a:pt x="13504" y="10047"/>
                    <a:pt x="13547" y="10023"/>
                    <a:pt x="13592" y="9995"/>
                  </a:cubicBezTo>
                  <a:cubicBezTo>
                    <a:pt x="13657" y="9957"/>
                    <a:pt x="13723" y="9917"/>
                    <a:pt x="13786" y="9874"/>
                  </a:cubicBezTo>
                  <a:cubicBezTo>
                    <a:pt x="13796" y="9867"/>
                    <a:pt x="13807" y="9858"/>
                    <a:pt x="13817" y="9851"/>
                  </a:cubicBezTo>
                  <a:lnTo>
                    <a:pt x="13839" y="9832"/>
                  </a:lnTo>
                  <a:lnTo>
                    <a:pt x="13839" y="9832"/>
                  </a:lnTo>
                  <a:cubicBezTo>
                    <a:pt x="13831" y="9901"/>
                    <a:pt x="13829" y="9974"/>
                    <a:pt x="13814" y="10043"/>
                  </a:cubicBezTo>
                  <a:cubicBezTo>
                    <a:pt x="13807" y="10079"/>
                    <a:pt x="13831" y="10114"/>
                    <a:pt x="13857" y="10132"/>
                  </a:cubicBezTo>
                  <a:cubicBezTo>
                    <a:pt x="13873" y="10143"/>
                    <a:pt x="13893" y="10148"/>
                    <a:pt x="13912" y="10148"/>
                  </a:cubicBezTo>
                  <a:cubicBezTo>
                    <a:pt x="13926" y="10148"/>
                    <a:pt x="13941" y="10145"/>
                    <a:pt x="13953" y="10139"/>
                  </a:cubicBezTo>
                  <a:cubicBezTo>
                    <a:pt x="14069" y="10080"/>
                    <a:pt x="14179" y="10010"/>
                    <a:pt x="14280" y="9932"/>
                  </a:cubicBezTo>
                  <a:lnTo>
                    <a:pt x="14333" y="9890"/>
                  </a:lnTo>
                  <a:cubicBezTo>
                    <a:pt x="14441" y="9801"/>
                    <a:pt x="14547" y="9688"/>
                    <a:pt x="14666" y="9539"/>
                  </a:cubicBezTo>
                  <a:cubicBezTo>
                    <a:pt x="14848" y="9310"/>
                    <a:pt x="15006" y="9030"/>
                    <a:pt x="15163" y="8660"/>
                  </a:cubicBezTo>
                  <a:cubicBezTo>
                    <a:pt x="15279" y="8385"/>
                    <a:pt x="15384" y="8080"/>
                    <a:pt x="15485" y="7703"/>
                  </a:cubicBezTo>
                  <a:cubicBezTo>
                    <a:pt x="15518" y="7584"/>
                    <a:pt x="15548" y="7464"/>
                    <a:pt x="15578" y="7345"/>
                  </a:cubicBezTo>
                  <a:lnTo>
                    <a:pt x="15608" y="7223"/>
                  </a:lnTo>
                  <a:lnTo>
                    <a:pt x="15644" y="7077"/>
                  </a:lnTo>
                  <a:cubicBezTo>
                    <a:pt x="15661" y="7013"/>
                    <a:pt x="15677" y="6947"/>
                    <a:pt x="15693" y="6883"/>
                  </a:cubicBezTo>
                  <a:cubicBezTo>
                    <a:pt x="15719" y="6883"/>
                    <a:pt x="15743" y="6873"/>
                    <a:pt x="15765" y="6858"/>
                  </a:cubicBezTo>
                  <a:cubicBezTo>
                    <a:pt x="15783" y="6844"/>
                    <a:pt x="15797" y="6825"/>
                    <a:pt x="15802" y="6804"/>
                  </a:cubicBezTo>
                  <a:cubicBezTo>
                    <a:pt x="15833" y="6701"/>
                    <a:pt x="15859" y="6605"/>
                    <a:pt x="15883" y="6507"/>
                  </a:cubicBezTo>
                  <a:cubicBezTo>
                    <a:pt x="15912" y="6387"/>
                    <a:pt x="15931" y="6274"/>
                    <a:pt x="15945" y="6167"/>
                  </a:cubicBezTo>
                  <a:cubicBezTo>
                    <a:pt x="15969" y="5972"/>
                    <a:pt x="15978" y="5767"/>
                    <a:pt x="15971" y="5541"/>
                  </a:cubicBezTo>
                  <a:cubicBezTo>
                    <a:pt x="15959" y="5123"/>
                    <a:pt x="15895" y="4708"/>
                    <a:pt x="15777" y="4302"/>
                  </a:cubicBezTo>
                  <a:cubicBezTo>
                    <a:pt x="15679" y="3960"/>
                    <a:pt x="15537" y="3612"/>
                    <a:pt x="15358" y="3269"/>
                  </a:cubicBezTo>
                  <a:cubicBezTo>
                    <a:pt x="15246" y="3054"/>
                    <a:pt x="15117" y="2835"/>
                    <a:pt x="14963" y="2598"/>
                  </a:cubicBezTo>
                  <a:cubicBezTo>
                    <a:pt x="14639" y="2099"/>
                    <a:pt x="14287" y="1652"/>
                    <a:pt x="13912" y="1270"/>
                  </a:cubicBezTo>
                  <a:cubicBezTo>
                    <a:pt x="13474" y="823"/>
                    <a:pt x="13035" y="495"/>
                    <a:pt x="12570" y="267"/>
                  </a:cubicBezTo>
                  <a:cubicBezTo>
                    <a:pt x="12358" y="166"/>
                    <a:pt x="12140" y="91"/>
                    <a:pt x="11921" y="45"/>
                  </a:cubicBezTo>
                  <a:cubicBezTo>
                    <a:pt x="11777" y="16"/>
                    <a:pt x="11631" y="0"/>
                    <a:pt x="11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8659074" y="3247946"/>
              <a:ext cx="30336" cy="28501"/>
            </a:xfrm>
            <a:custGeom>
              <a:avLst/>
              <a:gdLst/>
              <a:ahLst/>
              <a:cxnLst/>
              <a:rect l="l" t="t" r="r" b="b"/>
              <a:pathLst>
                <a:path w="959" h="901" extrusionOk="0">
                  <a:moveTo>
                    <a:pt x="505" y="0"/>
                  </a:moveTo>
                  <a:cubicBezTo>
                    <a:pt x="423" y="0"/>
                    <a:pt x="339" y="21"/>
                    <a:pt x="262" y="62"/>
                  </a:cubicBezTo>
                  <a:cubicBezTo>
                    <a:pt x="239" y="79"/>
                    <a:pt x="215" y="96"/>
                    <a:pt x="192" y="113"/>
                  </a:cubicBezTo>
                  <a:cubicBezTo>
                    <a:pt x="162" y="136"/>
                    <a:pt x="133" y="163"/>
                    <a:pt x="108" y="193"/>
                  </a:cubicBezTo>
                  <a:cubicBezTo>
                    <a:pt x="93" y="212"/>
                    <a:pt x="79" y="232"/>
                    <a:pt x="68" y="251"/>
                  </a:cubicBezTo>
                  <a:cubicBezTo>
                    <a:pt x="56" y="261"/>
                    <a:pt x="49" y="275"/>
                    <a:pt x="45" y="289"/>
                  </a:cubicBezTo>
                  <a:cubicBezTo>
                    <a:pt x="33" y="315"/>
                    <a:pt x="20" y="344"/>
                    <a:pt x="13" y="371"/>
                  </a:cubicBezTo>
                  <a:cubicBezTo>
                    <a:pt x="0" y="415"/>
                    <a:pt x="15" y="463"/>
                    <a:pt x="50" y="485"/>
                  </a:cubicBezTo>
                  <a:lnTo>
                    <a:pt x="62" y="498"/>
                  </a:lnTo>
                  <a:cubicBezTo>
                    <a:pt x="78" y="566"/>
                    <a:pt x="103" y="623"/>
                    <a:pt x="136" y="676"/>
                  </a:cubicBezTo>
                  <a:cubicBezTo>
                    <a:pt x="198" y="766"/>
                    <a:pt x="285" y="835"/>
                    <a:pt x="394" y="873"/>
                  </a:cubicBezTo>
                  <a:cubicBezTo>
                    <a:pt x="444" y="892"/>
                    <a:pt x="498" y="901"/>
                    <a:pt x="551" y="901"/>
                  </a:cubicBezTo>
                  <a:cubicBezTo>
                    <a:pt x="603" y="901"/>
                    <a:pt x="654" y="892"/>
                    <a:pt x="702" y="876"/>
                  </a:cubicBezTo>
                  <a:cubicBezTo>
                    <a:pt x="742" y="862"/>
                    <a:pt x="781" y="842"/>
                    <a:pt x="815" y="815"/>
                  </a:cubicBezTo>
                  <a:lnTo>
                    <a:pt x="831" y="800"/>
                  </a:lnTo>
                  <a:cubicBezTo>
                    <a:pt x="869" y="770"/>
                    <a:pt x="898" y="727"/>
                    <a:pt x="927" y="666"/>
                  </a:cubicBezTo>
                  <a:cubicBezTo>
                    <a:pt x="938" y="640"/>
                    <a:pt x="944" y="613"/>
                    <a:pt x="951" y="580"/>
                  </a:cubicBezTo>
                  <a:cubicBezTo>
                    <a:pt x="957" y="551"/>
                    <a:pt x="958" y="523"/>
                    <a:pt x="957" y="494"/>
                  </a:cubicBezTo>
                  <a:cubicBezTo>
                    <a:pt x="954" y="421"/>
                    <a:pt x="940" y="348"/>
                    <a:pt x="909" y="271"/>
                  </a:cubicBezTo>
                  <a:cubicBezTo>
                    <a:pt x="897" y="241"/>
                    <a:pt x="879" y="212"/>
                    <a:pt x="859" y="183"/>
                  </a:cubicBezTo>
                  <a:cubicBezTo>
                    <a:pt x="836" y="147"/>
                    <a:pt x="811" y="125"/>
                    <a:pt x="785" y="100"/>
                  </a:cubicBezTo>
                  <a:cubicBezTo>
                    <a:pt x="742" y="63"/>
                    <a:pt x="688" y="34"/>
                    <a:pt x="629" y="17"/>
                  </a:cubicBezTo>
                  <a:cubicBezTo>
                    <a:pt x="589" y="6"/>
                    <a:pt x="547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8661509" y="3292988"/>
              <a:ext cx="47322" cy="28564"/>
            </a:xfrm>
            <a:custGeom>
              <a:avLst/>
              <a:gdLst/>
              <a:ahLst/>
              <a:cxnLst/>
              <a:rect l="l" t="t" r="r" b="b"/>
              <a:pathLst>
                <a:path w="1496" h="903" extrusionOk="0">
                  <a:moveTo>
                    <a:pt x="687" y="0"/>
                  </a:moveTo>
                  <a:cubicBezTo>
                    <a:pt x="531" y="0"/>
                    <a:pt x="382" y="49"/>
                    <a:pt x="265" y="138"/>
                  </a:cubicBezTo>
                  <a:cubicBezTo>
                    <a:pt x="257" y="145"/>
                    <a:pt x="250" y="150"/>
                    <a:pt x="243" y="157"/>
                  </a:cubicBezTo>
                  <a:cubicBezTo>
                    <a:pt x="177" y="213"/>
                    <a:pt x="127" y="288"/>
                    <a:pt x="86" y="379"/>
                  </a:cubicBezTo>
                  <a:cubicBezTo>
                    <a:pt x="55" y="460"/>
                    <a:pt x="38" y="555"/>
                    <a:pt x="42" y="668"/>
                  </a:cubicBezTo>
                  <a:cubicBezTo>
                    <a:pt x="35" y="668"/>
                    <a:pt x="28" y="671"/>
                    <a:pt x="23" y="675"/>
                  </a:cubicBezTo>
                  <a:cubicBezTo>
                    <a:pt x="16" y="679"/>
                    <a:pt x="9" y="689"/>
                    <a:pt x="6" y="698"/>
                  </a:cubicBezTo>
                  <a:cubicBezTo>
                    <a:pt x="1" y="712"/>
                    <a:pt x="2" y="728"/>
                    <a:pt x="9" y="742"/>
                  </a:cubicBezTo>
                  <a:cubicBezTo>
                    <a:pt x="16" y="755"/>
                    <a:pt x="26" y="764"/>
                    <a:pt x="38" y="765"/>
                  </a:cubicBezTo>
                  <a:cubicBezTo>
                    <a:pt x="231" y="820"/>
                    <a:pt x="442" y="858"/>
                    <a:pt x="659" y="884"/>
                  </a:cubicBezTo>
                  <a:cubicBezTo>
                    <a:pt x="757" y="897"/>
                    <a:pt x="861" y="901"/>
                    <a:pt x="974" y="901"/>
                  </a:cubicBezTo>
                  <a:cubicBezTo>
                    <a:pt x="987" y="902"/>
                    <a:pt x="1000" y="902"/>
                    <a:pt x="1012" y="902"/>
                  </a:cubicBezTo>
                  <a:cubicBezTo>
                    <a:pt x="1054" y="902"/>
                    <a:pt x="1096" y="899"/>
                    <a:pt x="1137" y="897"/>
                  </a:cubicBezTo>
                  <a:cubicBezTo>
                    <a:pt x="1198" y="891"/>
                    <a:pt x="1255" y="878"/>
                    <a:pt x="1301" y="868"/>
                  </a:cubicBezTo>
                  <a:cubicBezTo>
                    <a:pt x="1316" y="864"/>
                    <a:pt x="1326" y="858"/>
                    <a:pt x="1337" y="851"/>
                  </a:cubicBezTo>
                  <a:cubicBezTo>
                    <a:pt x="1355" y="864"/>
                    <a:pt x="1377" y="875"/>
                    <a:pt x="1401" y="877"/>
                  </a:cubicBezTo>
                  <a:cubicBezTo>
                    <a:pt x="1403" y="877"/>
                    <a:pt x="1405" y="877"/>
                    <a:pt x="1406" y="877"/>
                  </a:cubicBezTo>
                  <a:cubicBezTo>
                    <a:pt x="1426" y="877"/>
                    <a:pt x="1445" y="870"/>
                    <a:pt x="1461" y="858"/>
                  </a:cubicBezTo>
                  <a:cubicBezTo>
                    <a:pt x="1475" y="847"/>
                    <a:pt x="1484" y="834"/>
                    <a:pt x="1490" y="818"/>
                  </a:cubicBezTo>
                  <a:cubicBezTo>
                    <a:pt x="1495" y="804"/>
                    <a:pt x="1495" y="790"/>
                    <a:pt x="1494" y="772"/>
                  </a:cubicBezTo>
                  <a:cubicBezTo>
                    <a:pt x="1490" y="712"/>
                    <a:pt x="1483" y="656"/>
                    <a:pt x="1470" y="603"/>
                  </a:cubicBezTo>
                  <a:cubicBezTo>
                    <a:pt x="1460" y="558"/>
                    <a:pt x="1444" y="510"/>
                    <a:pt x="1418" y="455"/>
                  </a:cubicBezTo>
                  <a:cubicBezTo>
                    <a:pt x="1381" y="369"/>
                    <a:pt x="1322" y="286"/>
                    <a:pt x="1248" y="217"/>
                  </a:cubicBezTo>
                  <a:cubicBezTo>
                    <a:pt x="1115" y="91"/>
                    <a:pt x="933" y="13"/>
                    <a:pt x="737" y="2"/>
                  </a:cubicBezTo>
                  <a:cubicBezTo>
                    <a:pt x="720" y="1"/>
                    <a:pt x="703" y="0"/>
                    <a:pt x="68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8873226" y="3081622"/>
              <a:ext cx="26793" cy="110745"/>
            </a:xfrm>
            <a:custGeom>
              <a:avLst/>
              <a:gdLst/>
              <a:ahLst/>
              <a:cxnLst/>
              <a:rect l="l" t="t" r="r" b="b"/>
              <a:pathLst>
                <a:path w="847" h="3501" extrusionOk="0">
                  <a:moveTo>
                    <a:pt x="78" y="1"/>
                  </a:moveTo>
                  <a:cubicBezTo>
                    <a:pt x="72" y="1"/>
                    <a:pt x="65" y="1"/>
                    <a:pt x="59" y="3"/>
                  </a:cubicBezTo>
                  <a:cubicBezTo>
                    <a:pt x="50" y="6"/>
                    <a:pt x="42" y="10"/>
                    <a:pt x="35" y="16"/>
                  </a:cubicBezTo>
                  <a:cubicBezTo>
                    <a:pt x="13" y="30"/>
                    <a:pt x="0" y="60"/>
                    <a:pt x="9" y="92"/>
                  </a:cubicBezTo>
                  <a:cubicBezTo>
                    <a:pt x="52" y="231"/>
                    <a:pt x="93" y="371"/>
                    <a:pt x="132" y="511"/>
                  </a:cubicBezTo>
                  <a:cubicBezTo>
                    <a:pt x="172" y="655"/>
                    <a:pt x="215" y="801"/>
                    <a:pt x="251" y="945"/>
                  </a:cubicBezTo>
                  <a:cubicBezTo>
                    <a:pt x="325" y="1239"/>
                    <a:pt x="398" y="1534"/>
                    <a:pt x="443" y="1834"/>
                  </a:cubicBezTo>
                  <a:lnTo>
                    <a:pt x="437" y="1803"/>
                  </a:lnTo>
                  <a:lnTo>
                    <a:pt x="437" y="1803"/>
                  </a:lnTo>
                  <a:cubicBezTo>
                    <a:pt x="473" y="2058"/>
                    <a:pt x="490" y="2314"/>
                    <a:pt x="481" y="2572"/>
                  </a:cubicBezTo>
                  <a:cubicBezTo>
                    <a:pt x="476" y="2695"/>
                    <a:pt x="467" y="2821"/>
                    <a:pt x="457" y="2944"/>
                  </a:cubicBezTo>
                  <a:cubicBezTo>
                    <a:pt x="445" y="3074"/>
                    <a:pt x="430" y="3206"/>
                    <a:pt x="421" y="3338"/>
                  </a:cubicBezTo>
                  <a:cubicBezTo>
                    <a:pt x="421" y="3367"/>
                    <a:pt x="428" y="3394"/>
                    <a:pt x="444" y="3418"/>
                  </a:cubicBezTo>
                  <a:cubicBezTo>
                    <a:pt x="466" y="3457"/>
                    <a:pt x="503" y="3485"/>
                    <a:pt x="546" y="3495"/>
                  </a:cubicBezTo>
                  <a:cubicBezTo>
                    <a:pt x="559" y="3499"/>
                    <a:pt x="573" y="3501"/>
                    <a:pt x="586" y="3501"/>
                  </a:cubicBezTo>
                  <a:cubicBezTo>
                    <a:pt x="615" y="3501"/>
                    <a:pt x="644" y="3493"/>
                    <a:pt x="669" y="3478"/>
                  </a:cubicBezTo>
                  <a:cubicBezTo>
                    <a:pt x="682" y="3468"/>
                    <a:pt x="693" y="3460"/>
                    <a:pt x="703" y="3451"/>
                  </a:cubicBezTo>
                  <a:cubicBezTo>
                    <a:pt x="723" y="3430"/>
                    <a:pt x="738" y="3404"/>
                    <a:pt x="745" y="3375"/>
                  </a:cubicBezTo>
                  <a:cubicBezTo>
                    <a:pt x="796" y="3236"/>
                    <a:pt x="819" y="3089"/>
                    <a:pt x="832" y="2941"/>
                  </a:cubicBezTo>
                  <a:cubicBezTo>
                    <a:pt x="846" y="2799"/>
                    <a:pt x="839" y="2659"/>
                    <a:pt x="825" y="2520"/>
                  </a:cubicBezTo>
                  <a:cubicBezTo>
                    <a:pt x="811" y="2376"/>
                    <a:pt x="788" y="2230"/>
                    <a:pt x="762" y="2085"/>
                  </a:cubicBezTo>
                  <a:cubicBezTo>
                    <a:pt x="738" y="1946"/>
                    <a:pt x="703" y="1807"/>
                    <a:pt x="667" y="1670"/>
                  </a:cubicBezTo>
                  <a:cubicBezTo>
                    <a:pt x="632" y="1532"/>
                    <a:pt x="594" y="1395"/>
                    <a:pt x="553" y="1256"/>
                  </a:cubicBezTo>
                  <a:cubicBezTo>
                    <a:pt x="514" y="1118"/>
                    <a:pt x="467" y="984"/>
                    <a:pt x="421" y="848"/>
                  </a:cubicBezTo>
                  <a:cubicBezTo>
                    <a:pt x="329" y="583"/>
                    <a:pt x="232" y="322"/>
                    <a:pt x="151" y="56"/>
                  </a:cubicBezTo>
                  <a:cubicBezTo>
                    <a:pt x="140" y="22"/>
                    <a:pt x="111" y="1"/>
                    <a:pt x="7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8943228" y="3116355"/>
              <a:ext cx="50454" cy="84617"/>
            </a:xfrm>
            <a:custGeom>
              <a:avLst/>
              <a:gdLst/>
              <a:ahLst/>
              <a:cxnLst/>
              <a:rect l="l" t="t" r="r" b="b"/>
              <a:pathLst>
                <a:path w="1595" h="2675" extrusionOk="0">
                  <a:moveTo>
                    <a:pt x="897" y="1250"/>
                  </a:moveTo>
                  <a:cubicBezTo>
                    <a:pt x="897" y="1250"/>
                    <a:pt x="896" y="1252"/>
                    <a:pt x="897" y="1252"/>
                  </a:cubicBezTo>
                  <a:lnTo>
                    <a:pt x="897" y="1250"/>
                  </a:lnTo>
                  <a:close/>
                  <a:moveTo>
                    <a:pt x="1425" y="1"/>
                  </a:moveTo>
                  <a:cubicBezTo>
                    <a:pt x="1411" y="1"/>
                    <a:pt x="1397" y="3"/>
                    <a:pt x="1383" y="8"/>
                  </a:cubicBezTo>
                  <a:cubicBezTo>
                    <a:pt x="1363" y="13"/>
                    <a:pt x="1341" y="25"/>
                    <a:pt x="1322" y="39"/>
                  </a:cubicBezTo>
                  <a:cubicBezTo>
                    <a:pt x="1304" y="49"/>
                    <a:pt x="1290" y="65"/>
                    <a:pt x="1282" y="85"/>
                  </a:cubicBezTo>
                  <a:cubicBezTo>
                    <a:pt x="1244" y="184"/>
                    <a:pt x="1212" y="283"/>
                    <a:pt x="1181" y="384"/>
                  </a:cubicBezTo>
                  <a:cubicBezTo>
                    <a:pt x="1148" y="487"/>
                    <a:pt x="1118" y="592"/>
                    <a:pt x="1086" y="695"/>
                  </a:cubicBezTo>
                  <a:cubicBezTo>
                    <a:pt x="1029" y="880"/>
                    <a:pt x="967" y="1066"/>
                    <a:pt x="900" y="1246"/>
                  </a:cubicBezTo>
                  <a:cubicBezTo>
                    <a:pt x="837" y="1404"/>
                    <a:pt x="764" y="1558"/>
                    <a:pt x="682" y="1707"/>
                  </a:cubicBezTo>
                  <a:cubicBezTo>
                    <a:pt x="601" y="1859"/>
                    <a:pt x="508" y="2004"/>
                    <a:pt x="406" y="2145"/>
                  </a:cubicBezTo>
                  <a:cubicBezTo>
                    <a:pt x="293" y="2297"/>
                    <a:pt x="166" y="2439"/>
                    <a:pt x="27" y="2568"/>
                  </a:cubicBezTo>
                  <a:cubicBezTo>
                    <a:pt x="1" y="2591"/>
                    <a:pt x="5" y="2634"/>
                    <a:pt x="28" y="2657"/>
                  </a:cubicBezTo>
                  <a:cubicBezTo>
                    <a:pt x="40" y="2669"/>
                    <a:pt x="54" y="2674"/>
                    <a:pt x="69" y="2674"/>
                  </a:cubicBezTo>
                  <a:cubicBezTo>
                    <a:pt x="86" y="2674"/>
                    <a:pt x="103" y="2667"/>
                    <a:pt x="115" y="2655"/>
                  </a:cubicBezTo>
                  <a:cubicBezTo>
                    <a:pt x="475" y="2326"/>
                    <a:pt x="800" y="1959"/>
                    <a:pt x="1060" y="1545"/>
                  </a:cubicBezTo>
                  <a:cubicBezTo>
                    <a:pt x="1123" y="1447"/>
                    <a:pt x="1181" y="1345"/>
                    <a:pt x="1238" y="1243"/>
                  </a:cubicBezTo>
                  <a:cubicBezTo>
                    <a:pt x="1298" y="1134"/>
                    <a:pt x="1350" y="1020"/>
                    <a:pt x="1398" y="903"/>
                  </a:cubicBezTo>
                  <a:cubicBezTo>
                    <a:pt x="1496" y="666"/>
                    <a:pt x="1574" y="419"/>
                    <a:pt x="1590" y="162"/>
                  </a:cubicBezTo>
                  <a:cubicBezTo>
                    <a:pt x="1595" y="89"/>
                    <a:pt x="1533" y="22"/>
                    <a:pt x="1466" y="6"/>
                  </a:cubicBezTo>
                  <a:cubicBezTo>
                    <a:pt x="1452" y="3"/>
                    <a:pt x="1439" y="1"/>
                    <a:pt x="14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8985173" y="3179367"/>
              <a:ext cx="51846" cy="51245"/>
            </a:xfrm>
            <a:custGeom>
              <a:avLst/>
              <a:gdLst/>
              <a:ahLst/>
              <a:cxnLst/>
              <a:rect l="l" t="t" r="r" b="b"/>
              <a:pathLst>
                <a:path w="1639" h="1620" extrusionOk="0">
                  <a:moveTo>
                    <a:pt x="1030" y="673"/>
                  </a:moveTo>
                  <a:cubicBezTo>
                    <a:pt x="1028" y="675"/>
                    <a:pt x="1027" y="677"/>
                    <a:pt x="1025" y="679"/>
                  </a:cubicBezTo>
                  <a:cubicBezTo>
                    <a:pt x="1026" y="677"/>
                    <a:pt x="1028" y="675"/>
                    <a:pt x="1030" y="673"/>
                  </a:cubicBezTo>
                  <a:close/>
                  <a:moveTo>
                    <a:pt x="1482" y="0"/>
                  </a:moveTo>
                  <a:cubicBezTo>
                    <a:pt x="1456" y="0"/>
                    <a:pt x="1431" y="7"/>
                    <a:pt x="1410" y="20"/>
                  </a:cubicBezTo>
                  <a:cubicBezTo>
                    <a:pt x="1397" y="30"/>
                    <a:pt x="1387" y="39"/>
                    <a:pt x="1378" y="46"/>
                  </a:cubicBezTo>
                  <a:cubicBezTo>
                    <a:pt x="1360" y="63"/>
                    <a:pt x="1347" y="88"/>
                    <a:pt x="1340" y="112"/>
                  </a:cubicBezTo>
                  <a:cubicBezTo>
                    <a:pt x="1301" y="203"/>
                    <a:pt x="1261" y="292"/>
                    <a:pt x="1215" y="378"/>
                  </a:cubicBezTo>
                  <a:cubicBezTo>
                    <a:pt x="1163" y="477"/>
                    <a:pt x="1103" y="570"/>
                    <a:pt x="1037" y="659"/>
                  </a:cubicBezTo>
                  <a:cubicBezTo>
                    <a:pt x="884" y="864"/>
                    <a:pt x="707" y="1052"/>
                    <a:pt x="509" y="1212"/>
                  </a:cubicBezTo>
                  <a:lnTo>
                    <a:pt x="509" y="1212"/>
                  </a:lnTo>
                  <a:cubicBezTo>
                    <a:pt x="511" y="1211"/>
                    <a:pt x="513" y="1210"/>
                    <a:pt x="514" y="1209"/>
                  </a:cubicBezTo>
                  <a:lnTo>
                    <a:pt x="514" y="1209"/>
                  </a:lnTo>
                  <a:cubicBezTo>
                    <a:pt x="510" y="1212"/>
                    <a:pt x="505" y="1216"/>
                    <a:pt x="501" y="1219"/>
                  </a:cubicBezTo>
                  <a:lnTo>
                    <a:pt x="501" y="1219"/>
                  </a:lnTo>
                  <a:cubicBezTo>
                    <a:pt x="504" y="1217"/>
                    <a:pt x="507" y="1214"/>
                    <a:pt x="509" y="1212"/>
                  </a:cubicBezTo>
                  <a:lnTo>
                    <a:pt x="509" y="1212"/>
                  </a:lnTo>
                  <a:cubicBezTo>
                    <a:pt x="505" y="1215"/>
                    <a:pt x="501" y="1218"/>
                    <a:pt x="498" y="1221"/>
                  </a:cubicBezTo>
                  <a:lnTo>
                    <a:pt x="498" y="1221"/>
                  </a:lnTo>
                  <a:cubicBezTo>
                    <a:pt x="499" y="1220"/>
                    <a:pt x="500" y="1220"/>
                    <a:pt x="501" y="1219"/>
                  </a:cubicBezTo>
                  <a:lnTo>
                    <a:pt x="501" y="1219"/>
                  </a:lnTo>
                  <a:cubicBezTo>
                    <a:pt x="500" y="1220"/>
                    <a:pt x="499" y="1221"/>
                    <a:pt x="498" y="1222"/>
                  </a:cubicBezTo>
                  <a:cubicBezTo>
                    <a:pt x="498" y="1221"/>
                    <a:pt x="498" y="1221"/>
                    <a:pt x="498" y="1221"/>
                  </a:cubicBezTo>
                  <a:lnTo>
                    <a:pt x="498" y="1221"/>
                  </a:lnTo>
                  <a:cubicBezTo>
                    <a:pt x="387" y="1305"/>
                    <a:pt x="272" y="1384"/>
                    <a:pt x="147" y="1439"/>
                  </a:cubicBezTo>
                  <a:cubicBezTo>
                    <a:pt x="121" y="1451"/>
                    <a:pt x="94" y="1459"/>
                    <a:pt x="68" y="1468"/>
                  </a:cubicBezTo>
                  <a:cubicBezTo>
                    <a:pt x="28" y="1481"/>
                    <a:pt x="1" y="1522"/>
                    <a:pt x="14" y="1564"/>
                  </a:cubicBezTo>
                  <a:cubicBezTo>
                    <a:pt x="23" y="1596"/>
                    <a:pt x="55" y="1620"/>
                    <a:pt x="88" y="1620"/>
                  </a:cubicBezTo>
                  <a:cubicBezTo>
                    <a:pt x="95" y="1620"/>
                    <a:pt x="102" y="1619"/>
                    <a:pt x="108" y="1617"/>
                  </a:cubicBezTo>
                  <a:cubicBezTo>
                    <a:pt x="259" y="1568"/>
                    <a:pt x="402" y="1495"/>
                    <a:pt x="535" y="1411"/>
                  </a:cubicBezTo>
                  <a:cubicBezTo>
                    <a:pt x="697" y="1307"/>
                    <a:pt x="847" y="1186"/>
                    <a:pt x="989" y="1055"/>
                  </a:cubicBezTo>
                  <a:cubicBezTo>
                    <a:pt x="1125" y="929"/>
                    <a:pt x="1248" y="792"/>
                    <a:pt x="1361" y="647"/>
                  </a:cubicBezTo>
                  <a:cubicBezTo>
                    <a:pt x="1417" y="576"/>
                    <a:pt x="1470" y="501"/>
                    <a:pt x="1517" y="427"/>
                  </a:cubicBezTo>
                  <a:cubicBezTo>
                    <a:pt x="1563" y="350"/>
                    <a:pt x="1597" y="268"/>
                    <a:pt x="1626" y="183"/>
                  </a:cubicBezTo>
                  <a:cubicBezTo>
                    <a:pt x="1639" y="148"/>
                    <a:pt x="1627" y="103"/>
                    <a:pt x="1610" y="72"/>
                  </a:cubicBezTo>
                  <a:cubicBezTo>
                    <a:pt x="1590" y="39"/>
                    <a:pt x="1556" y="13"/>
                    <a:pt x="1519" y="4"/>
                  </a:cubicBezTo>
                  <a:cubicBezTo>
                    <a:pt x="1507" y="2"/>
                    <a:pt x="1494" y="0"/>
                    <a:pt x="14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9022057" y="3252185"/>
              <a:ext cx="22396" cy="17714"/>
            </a:xfrm>
            <a:custGeom>
              <a:avLst/>
              <a:gdLst/>
              <a:ahLst/>
              <a:cxnLst/>
              <a:rect l="l" t="t" r="r" b="b"/>
              <a:pathLst>
                <a:path w="708" h="560" extrusionOk="0">
                  <a:moveTo>
                    <a:pt x="571" y="1"/>
                  </a:moveTo>
                  <a:cubicBezTo>
                    <a:pt x="547" y="1"/>
                    <a:pt x="522" y="7"/>
                    <a:pt x="503" y="22"/>
                  </a:cubicBezTo>
                  <a:cubicBezTo>
                    <a:pt x="501" y="26"/>
                    <a:pt x="496" y="31"/>
                    <a:pt x="493" y="36"/>
                  </a:cubicBezTo>
                  <a:cubicBezTo>
                    <a:pt x="423" y="121"/>
                    <a:pt x="345" y="198"/>
                    <a:pt x="259" y="267"/>
                  </a:cubicBezTo>
                  <a:cubicBezTo>
                    <a:pt x="195" y="314"/>
                    <a:pt x="128" y="351"/>
                    <a:pt x="55" y="384"/>
                  </a:cubicBezTo>
                  <a:cubicBezTo>
                    <a:pt x="16" y="400"/>
                    <a:pt x="0" y="453"/>
                    <a:pt x="12" y="492"/>
                  </a:cubicBezTo>
                  <a:cubicBezTo>
                    <a:pt x="19" y="516"/>
                    <a:pt x="35" y="538"/>
                    <a:pt x="56" y="549"/>
                  </a:cubicBezTo>
                  <a:cubicBezTo>
                    <a:pt x="69" y="555"/>
                    <a:pt x="86" y="560"/>
                    <a:pt x="101" y="560"/>
                  </a:cubicBezTo>
                  <a:cubicBezTo>
                    <a:pt x="110" y="560"/>
                    <a:pt x="119" y="558"/>
                    <a:pt x="126" y="555"/>
                  </a:cubicBezTo>
                  <a:cubicBezTo>
                    <a:pt x="221" y="516"/>
                    <a:pt x="312" y="473"/>
                    <a:pt x="400" y="422"/>
                  </a:cubicBezTo>
                  <a:cubicBezTo>
                    <a:pt x="499" y="366"/>
                    <a:pt x="586" y="287"/>
                    <a:pt x="663" y="204"/>
                  </a:cubicBezTo>
                  <a:cubicBezTo>
                    <a:pt x="708" y="157"/>
                    <a:pt x="708" y="81"/>
                    <a:pt x="659" y="35"/>
                  </a:cubicBezTo>
                  <a:cubicBezTo>
                    <a:pt x="637" y="13"/>
                    <a:pt x="604" y="1"/>
                    <a:pt x="5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8924122" y="3217199"/>
              <a:ext cx="24357" cy="51466"/>
            </a:xfrm>
            <a:custGeom>
              <a:avLst/>
              <a:gdLst/>
              <a:ahLst/>
              <a:cxnLst/>
              <a:rect l="l" t="t" r="r" b="b"/>
              <a:pathLst>
                <a:path w="770" h="1627" extrusionOk="0">
                  <a:moveTo>
                    <a:pt x="303" y="1337"/>
                  </a:moveTo>
                  <a:cubicBezTo>
                    <a:pt x="304" y="1343"/>
                    <a:pt x="305" y="1349"/>
                    <a:pt x="306" y="1356"/>
                  </a:cubicBezTo>
                  <a:cubicBezTo>
                    <a:pt x="305" y="1349"/>
                    <a:pt x="304" y="1343"/>
                    <a:pt x="303" y="1337"/>
                  </a:cubicBezTo>
                  <a:close/>
                  <a:moveTo>
                    <a:pt x="645" y="1"/>
                  </a:moveTo>
                  <a:cubicBezTo>
                    <a:pt x="635" y="1"/>
                    <a:pt x="626" y="2"/>
                    <a:pt x="618" y="6"/>
                  </a:cubicBezTo>
                  <a:cubicBezTo>
                    <a:pt x="548" y="34"/>
                    <a:pt x="483" y="66"/>
                    <a:pt x="419" y="106"/>
                  </a:cubicBezTo>
                  <a:cubicBezTo>
                    <a:pt x="400" y="117"/>
                    <a:pt x="384" y="130"/>
                    <a:pt x="369" y="142"/>
                  </a:cubicBezTo>
                  <a:cubicBezTo>
                    <a:pt x="324" y="176"/>
                    <a:pt x="284" y="213"/>
                    <a:pt x="248" y="253"/>
                  </a:cubicBezTo>
                  <a:cubicBezTo>
                    <a:pt x="152" y="362"/>
                    <a:pt x="89" y="497"/>
                    <a:pt x="51" y="634"/>
                  </a:cubicBezTo>
                  <a:cubicBezTo>
                    <a:pt x="11" y="776"/>
                    <a:pt x="1" y="926"/>
                    <a:pt x="2" y="1072"/>
                  </a:cubicBezTo>
                  <a:cubicBezTo>
                    <a:pt x="3" y="1223"/>
                    <a:pt x="24" y="1373"/>
                    <a:pt x="45" y="1522"/>
                  </a:cubicBezTo>
                  <a:cubicBezTo>
                    <a:pt x="49" y="1558"/>
                    <a:pt x="84" y="1592"/>
                    <a:pt x="112" y="1609"/>
                  </a:cubicBezTo>
                  <a:cubicBezTo>
                    <a:pt x="134" y="1621"/>
                    <a:pt x="157" y="1627"/>
                    <a:pt x="181" y="1627"/>
                  </a:cubicBezTo>
                  <a:cubicBezTo>
                    <a:pt x="194" y="1627"/>
                    <a:pt x="207" y="1625"/>
                    <a:pt x="220" y="1622"/>
                  </a:cubicBezTo>
                  <a:cubicBezTo>
                    <a:pt x="255" y="1612"/>
                    <a:pt x="288" y="1586"/>
                    <a:pt x="307" y="1555"/>
                  </a:cubicBezTo>
                  <a:cubicBezTo>
                    <a:pt x="326" y="1519"/>
                    <a:pt x="326" y="1486"/>
                    <a:pt x="320" y="1447"/>
                  </a:cubicBezTo>
                  <a:cubicBezTo>
                    <a:pt x="313" y="1404"/>
                    <a:pt x="306" y="1363"/>
                    <a:pt x="300" y="1320"/>
                  </a:cubicBezTo>
                  <a:lnTo>
                    <a:pt x="300" y="1320"/>
                  </a:lnTo>
                  <a:cubicBezTo>
                    <a:pt x="301" y="1326"/>
                    <a:pt x="302" y="1331"/>
                    <a:pt x="303" y="1337"/>
                  </a:cubicBezTo>
                  <a:lnTo>
                    <a:pt x="303" y="1337"/>
                  </a:lnTo>
                  <a:cubicBezTo>
                    <a:pt x="280" y="1160"/>
                    <a:pt x="263" y="980"/>
                    <a:pt x="281" y="800"/>
                  </a:cubicBezTo>
                  <a:cubicBezTo>
                    <a:pt x="291" y="724"/>
                    <a:pt x="307" y="650"/>
                    <a:pt x="333" y="578"/>
                  </a:cubicBezTo>
                  <a:cubicBezTo>
                    <a:pt x="354" y="531"/>
                    <a:pt x="379" y="484"/>
                    <a:pt x="410" y="439"/>
                  </a:cubicBezTo>
                  <a:cubicBezTo>
                    <a:pt x="442" y="398"/>
                    <a:pt x="479" y="359"/>
                    <a:pt x="520" y="325"/>
                  </a:cubicBezTo>
                  <a:cubicBezTo>
                    <a:pt x="570" y="288"/>
                    <a:pt x="625" y="259"/>
                    <a:pt x="682" y="233"/>
                  </a:cubicBezTo>
                  <a:cubicBezTo>
                    <a:pt x="712" y="220"/>
                    <a:pt x="735" y="206"/>
                    <a:pt x="751" y="176"/>
                  </a:cubicBezTo>
                  <a:cubicBezTo>
                    <a:pt x="765" y="149"/>
                    <a:pt x="770" y="117"/>
                    <a:pt x="762" y="89"/>
                  </a:cubicBezTo>
                  <a:cubicBezTo>
                    <a:pt x="754" y="58"/>
                    <a:pt x="734" y="31"/>
                    <a:pt x="705" y="17"/>
                  </a:cubicBezTo>
                  <a:cubicBezTo>
                    <a:pt x="688" y="7"/>
                    <a:pt x="666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943482" y="3224759"/>
              <a:ext cx="17461" cy="53491"/>
            </a:xfrm>
            <a:custGeom>
              <a:avLst/>
              <a:gdLst/>
              <a:ahLst/>
              <a:cxnLst/>
              <a:rect l="l" t="t" r="r" b="b"/>
              <a:pathLst>
                <a:path w="552" h="1691" extrusionOk="0">
                  <a:moveTo>
                    <a:pt x="326" y="464"/>
                  </a:moveTo>
                  <a:cubicBezTo>
                    <a:pt x="324" y="467"/>
                    <a:pt x="322" y="472"/>
                    <a:pt x="321" y="475"/>
                  </a:cubicBezTo>
                  <a:cubicBezTo>
                    <a:pt x="322" y="472"/>
                    <a:pt x="324" y="468"/>
                    <a:pt x="326" y="464"/>
                  </a:cubicBezTo>
                  <a:close/>
                  <a:moveTo>
                    <a:pt x="272" y="936"/>
                  </a:moveTo>
                  <a:cubicBezTo>
                    <a:pt x="272" y="939"/>
                    <a:pt x="273" y="943"/>
                    <a:pt x="273" y="946"/>
                  </a:cubicBezTo>
                  <a:cubicBezTo>
                    <a:pt x="273" y="943"/>
                    <a:pt x="273" y="939"/>
                    <a:pt x="272" y="936"/>
                  </a:cubicBezTo>
                  <a:close/>
                  <a:moveTo>
                    <a:pt x="442" y="0"/>
                  </a:moveTo>
                  <a:cubicBezTo>
                    <a:pt x="422" y="0"/>
                    <a:pt x="402" y="7"/>
                    <a:pt x="385" y="20"/>
                  </a:cubicBezTo>
                  <a:cubicBezTo>
                    <a:pt x="384" y="27"/>
                    <a:pt x="379" y="30"/>
                    <a:pt x="377" y="34"/>
                  </a:cubicBezTo>
                  <a:cubicBezTo>
                    <a:pt x="279" y="139"/>
                    <a:pt x="195" y="258"/>
                    <a:pt x="135" y="388"/>
                  </a:cubicBezTo>
                  <a:cubicBezTo>
                    <a:pt x="79" y="510"/>
                    <a:pt x="47" y="639"/>
                    <a:pt x="33" y="772"/>
                  </a:cubicBezTo>
                  <a:cubicBezTo>
                    <a:pt x="0" y="1051"/>
                    <a:pt x="63" y="1332"/>
                    <a:pt x="163" y="1591"/>
                  </a:cubicBezTo>
                  <a:cubicBezTo>
                    <a:pt x="178" y="1627"/>
                    <a:pt x="195" y="1655"/>
                    <a:pt x="229" y="1674"/>
                  </a:cubicBezTo>
                  <a:cubicBezTo>
                    <a:pt x="248" y="1685"/>
                    <a:pt x="271" y="1691"/>
                    <a:pt x="293" y="1691"/>
                  </a:cubicBezTo>
                  <a:cubicBezTo>
                    <a:pt x="306" y="1691"/>
                    <a:pt x="319" y="1689"/>
                    <a:pt x="331" y="1685"/>
                  </a:cubicBezTo>
                  <a:cubicBezTo>
                    <a:pt x="401" y="1667"/>
                    <a:pt x="451" y="1588"/>
                    <a:pt x="428" y="1516"/>
                  </a:cubicBezTo>
                  <a:cubicBezTo>
                    <a:pt x="365" y="1332"/>
                    <a:pt x="305" y="1145"/>
                    <a:pt x="273" y="952"/>
                  </a:cubicBezTo>
                  <a:cubicBezTo>
                    <a:pt x="263" y="860"/>
                    <a:pt x="259" y="769"/>
                    <a:pt x="269" y="676"/>
                  </a:cubicBezTo>
                  <a:cubicBezTo>
                    <a:pt x="279" y="607"/>
                    <a:pt x="295" y="540"/>
                    <a:pt x="319" y="474"/>
                  </a:cubicBezTo>
                  <a:cubicBezTo>
                    <a:pt x="348" y="402"/>
                    <a:pt x="385" y="335"/>
                    <a:pt x="428" y="272"/>
                  </a:cubicBezTo>
                  <a:cubicBezTo>
                    <a:pt x="455" y="236"/>
                    <a:pt x="484" y="200"/>
                    <a:pt x="514" y="167"/>
                  </a:cubicBezTo>
                  <a:cubicBezTo>
                    <a:pt x="550" y="129"/>
                    <a:pt x="551" y="67"/>
                    <a:pt x="511" y="29"/>
                  </a:cubicBezTo>
                  <a:cubicBezTo>
                    <a:pt x="493" y="10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8968819" y="3246301"/>
              <a:ext cx="18220" cy="38117"/>
            </a:xfrm>
            <a:custGeom>
              <a:avLst/>
              <a:gdLst/>
              <a:ahLst/>
              <a:cxnLst/>
              <a:rect l="l" t="t" r="r" b="b"/>
              <a:pathLst>
                <a:path w="576" h="1205" extrusionOk="0">
                  <a:moveTo>
                    <a:pt x="456" y="1"/>
                  </a:moveTo>
                  <a:cubicBezTo>
                    <a:pt x="437" y="1"/>
                    <a:pt x="418" y="5"/>
                    <a:pt x="400" y="15"/>
                  </a:cubicBezTo>
                  <a:cubicBezTo>
                    <a:pt x="356" y="38"/>
                    <a:pt x="314" y="65"/>
                    <a:pt x="274" y="95"/>
                  </a:cubicBezTo>
                  <a:cubicBezTo>
                    <a:pt x="227" y="131"/>
                    <a:pt x="184" y="172"/>
                    <a:pt x="150" y="220"/>
                  </a:cubicBezTo>
                  <a:cubicBezTo>
                    <a:pt x="87" y="303"/>
                    <a:pt x="45" y="400"/>
                    <a:pt x="31" y="506"/>
                  </a:cubicBezTo>
                  <a:cubicBezTo>
                    <a:pt x="1" y="731"/>
                    <a:pt x="84" y="951"/>
                    <a:pt x="203" y="1139"/>
                  </a:cubicBezTo>
                  <a:cubicBezTo>
                    <a:pt x="229" y="1180"/>
                    <a:pt x="273" y="1204"/>
                    <a:pt x="319" y="1204"/>
                  </a:cubicBezTo>
                  <a:cubicBezTo>
                    <a:pt x="342" y="1204"/>
                    <a:pt x="365" y="1198"/>
                    <a:pt x="386" y="1186"/>
                  </a:cubicBezTo>
                  <a:cubicBezTo>
                    <a:pt x="416" y="1167"/>
                    <a:pt x="438" y="1137"/>
                    <a:pt x="446" y="1103"/>
                  </a:cubicBezTo>
                  <a:cubicBezTo>
                    <a:pt x="453" y="1073"/>
                    <a:pt x="452" y="1031"/>
                    <a:pt x="432" y="1004"/>
                  </a:cubicBezTo>
                  <a:cubicBezTo>
                    <a:pt x="385" y="938"/>
                    <a:pt x="345" y="871"/>
                    <a:pt x="310" y="797"/>
                  </a:cubicBezTo>
                  <a:cubicBezTo>
                    <a:pt x="289" y="744"/>
                    <a:pt x="273" y="689"/>
                    <a:pt x="264" y="632"/>
                  </a:cubicBezTo>
                  <a:cubicBezTo>
                    <a:pt x="260" y="593"/>
                    <a:pt x="259" y="556"/>
                    <a:pt x="260" y="516"/>
                  </a:cubicBezTo>
                  <a:cubicBezTo>
                    <a:pt x="264" y="486"/>
                    <a:pt x="271" y="457"/>
                    <a:pt x="282" y="429"/>
                  </a:cubicBezTo>
                  <a:cubicBezTo>
                    <a:pt x="294" y="400"/>
                    <a:pt x="309" y="371"/>
                    <a:pt x="327" y="344"/>
                  </a:cubicBezTo>
                  <a:cubicBezTo>
                    <a:pt x="352" y="314"/>
                    <a:pt x="379" y="285"/>
                    <a:pt x="410" y="260"/>
                  </a:cubicBezTo>
                  <a:cubicBezTo>
                    <a:pt x="443" y="237"/>
                    <a:pt x="475" y="217"/>
                    <a:pt x="509" y="199"/>
                  </a:cubicBezTo>
                  <a:cubicBezTo>
                    <a:pt x="561" y="172"/>
                    <a:pt x="575" y="101"/>
                    <a:pt x="546" y="52"/>
                  </a:cubicBezTo>
                  <a:cubicBezTo>
                    <a:pt x="527" y="18"/>
                    <a:pt x="492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8720346" y="3297704"/>
              <a:ext cx="27172" cy="65701"/>
            </a:xfrm>
            <a:custGeom>
              <a:avLst/>
              <a:gdLst/>
              <a:ahLst/>
              <a:cxnLst/>
              <a:rect l="l" t="t" r="r" b="b"/>
              <a:pathLst>
                <a:path w="859" h="2077" extrusionOk="0">
                  <a:moveTo>
                    <a:pt x="467" y="522"/>
                  </a:moveTo>
                  <a:cubicBezTo>
                    <a:pt x="467" y="523"/>
                    <a:pt x="466" y="524"/>
                    <a:pt x="465" y="525"/>
                  </a:cubicBezTo>
                  <a:lnTo>
                    <a:pt x="465" y="525"/>
                  </a:lnTo>
                  <a:cubicBezTo>
                    <a:pt x="466" y="524"/>
                    <a:pt x="467" y="522"/>
                    <a:pt x="467" y="522"/>
                  </a:cubicBezTo>
                  <a:close/>
                  <a:moveTo>
                    <a:pt x="272" y="1061"/>
                  </a:moveTo>
                  <a:lnTo>
                    <a:pt x="272" y="1061"/>
                  </a:lnTo>
                  <a:cubicBezTo>
                    <a:pt x="272" y="1062"/>
                    <a:pt x="273" y="1063"/>
                    <a:pt x="273" y="1063"/>
                  </a:cubicBezTo>
                  <a:lnTo>
                    <a:pt x="273" y="1063"/>
                  </a:lnTo>
                  <a:cubicBezTo>
                    <a:pt x="273" y="1063"/>
                    <a:pt x="272" y="1062"/>
                    <a:pt x="272" y="1061"/>
                  </a:cubicBezTo>
                  <a:close/>
                  <a:moveTo>
                    <a:pt x="673" y="1"/>
                  </a:moveTo>
                  <a:cubicBezTo>
                    <a:pt x="647" y="1"/>
                    <a:pt x="620" y="10"/>
                    <a:pt x="598" y="26"/>
                  </a:cubicBezTo>
                  <a:cubicBezTo>
                    <a:pt x="593" y="29"/>
                    <a:pt x="589" y="34"/>
                    <a:pt x="586" y="36"/>
                  </a:cubicBezTo>
                  <a:cubicBezTo>
                    <a:pt x="433" y="188"/>
                    <a:pt x="287" y="349"/>
                    <a:pt x="171" y="530"/>
                  </a:cubicBezTo>
                  <a:cubicBezTo>
                    <a:pt x="81" y="674"/>
                    <a:pt x="23" y="831"/>
                    <a:pt x="11" y="1000"/>
                  </a:cubicBezTo>
                  <a:cubicBezTo>
                    <a:pt x="1" y="1168"/>
                    <a:pt x="58" y="1334"/>
                    <a:pt x="135" y="1481"/>
                  </a:cubicBezTo>
                  <a:cubicBezTo>
                    <a:pt x="240" y="1685"/>
                    <a:pt x="397" y="1861"/>
                    <a:pt x="552" y="2028"/>
                  </a:cubicBezTo>
                  <a:cubicBezTo>
                    <a:pt x="581" y="2061"/>
                    <a:pt x="623" y="2076"/>
                    <a:pt x="665" y="2076"/>
                  </a:cubicBezTo>
                  <a:cubicBezTo>
                    <a:pt x="711" y="2076"/>
                    <a:pt x="758" y="2058"/>
                    <a:pt x="791" y="2025"/>
                  </a:cubicBezTo>
                  <a:cubicBezTo>
                    <a:pt x="853" y="1962"/>
                    <a:pt x="858" y="1846"/>
                    <a:pt x="788" y="1785"/>
                  </a:cubicBezTo>
                  <a:cubicBezTo>
                    <a:pt x="669" y="1683"/>
                    <a:pt x="556" y="1573"/>
                    <a:pt x="459" y="1453"/>
                  </a:cubicBezTo>
                  <a:cubicBezTo>
                    <a:pt x="403" y="1380"/>
                    <a:pt x="353" y="1304"/>
                    <a:pt x="316" y="1219"/>
                  </a:cubicBezTo>
                  <a:cubicBezTo>
                    <a:pt x="297" y="1173"/>
                    <a:pt x="283" y="1125"/>
                    <a:pt x="274" y="1076"/>
                  </a:cubicBezTo>
                  <a:cubicBezTo>
                    <a:pt x="274" y="1072"/>
                    <a:pt x="273" y="1068"/>
                    <a:pt x="273" y="1063"/>
                  </a:cubicBezTo>
                  <a:lnTo>
                    <a:pt x="273" y="1063"/>
                  </a:lnTo>
                  <a:cubicBezTo>
                    <a:pt x="273" y="1064"/>
                    <a:pt x="273" y="1064"/>
                    <a:pt x="273" y="1065"/>
                  </a:cubicBezTo>
                  <a:cubicBezTo>
                    <a:pt x="271" y="1060"/>
                    <a:pt x="271" y="1057"/>
                    <a:pt x="271" y="1053"/>
                  </a:cubicBezTo>
                  <a:lnTo>
                    <a:pt x="271" y="1053"/>
                  </a:lnTo>
                  <a:cubicBezTo>
                    <a:pt x="271" y="1056"/>
                    <a:pt x="272" y="1059"/>
                    <a:pt x="272" y="1061"/>
                  </a:cubicBezTo>
                  <a:lnTo>
                    <a:pt x="272" y="1061"/>
                  </a:lnTo>
                  <a:cubicBezTo>
                    <a:pt x="268" y="1022"/>
                    <a:pt x="269" y="981"/>
                    <a:pt x="273" y="940"/>
                  </a:cubicBezTo>
                  <a:cubicBezTo>
                    <a:pt x="280" y="893"/>
                    <a:pt x="291" y="845"/>
                    <a:pt x="308" y="800"/>
                  </a:cubicBezTo>
                  <a:cubicBezTo>
                    <a:pt x="346" y="707"/>
                    <a:pt x="397" y="621"/>
                    <a:pt x="456" y="538"/>
                  </a:cubicBezTo>
                  <a:cubicBezTo>
                    <a:pt x="548" y="417"/>
                    <a:pt x="649" y="307"/>
                    <a:pt x="757" y="200"/>
                  </a:cubicBezTo>
                  <a:cubicBezTo>
                    <a:pt x="804" y="155"/>
                    <a:pt x="800" y="77"/>
                    <a:pt x="755" y="34"/>
                  </a:cubicBezTo>
                  <a:cubicBezTo>
                    <a:pt x="732" y="12"/>
                    <a:pt x="703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8754635" y="3297672"/>
              <a:ext cx="26983" cy="50739"/>
            </a:xfrm>
            <a:custGeom>
              <a:avLst/>
              <a:gdLst/>
              <a:ahLst/>
              <a:cxnLst/>
              <a:rect l="l" t="t" r="r" b="b"/>
              <a:pathLst>
                <a:path w="853" h="1604" extrusionOk="0">
                  <a:moveTo>
                    <a:pt x="508" y="0"/>
                  </a:moveTo>
                  <a:cubicBezTo>
                    <a:pt x="495" y="0"/>
                    <a:pt x="483" y="3"/>
                    <a:pt x="472" y="10"/>
                  </a:cubicBezTo>
                  <a:cubicBezTo>
                    <a:pt x="431" y="37"/>
                    <a:pt x="393" y="65"/>
                    <a:pt x="356" y="93"/>
                  </a:cubicBezTo>
                  <a:cubicBezTo>
                    <a:pt x="258" y="166"/>
                    <a:pt x="171" y="252"/>
                    <a:pt x="105" y="357"/>
                  </a:cubicBezTo>
                  <a:cubicBezTo>
                    <a:pt x="33" y="468"/>
                    <a:pt x="1" y="609"/>
                    <a:pt x="11" y="740"/>
                  </a:cubicBezTo>
                  <a:cubicBezTo>
                    <a:pt x="19" y="888"/>
                    <a:pt x="78" y="1031"/>
                    <a:pt x="155" y="1154"/>
                  </a:cubicBezTo>
                  <a:cubicBezTo>
                    <a:pt x="204" y="1232"/>
                    <a:pt x="261" y="1303"/>
                    <a:pt x="321" y="1371"/>
                  </a:cubicBezTo>
                  <a:cubicBezTo>
                    <a:pt x="379" y="1438"/>
                    <a:pt x="443" y="1497"/>
                    <a:pt x="512" y="1549"/>
                  </a:cubicBezTo>
                  <a:cubicBezTo>
                    <a:pt x="526" y="1561"/>
                    <a:pt x="537" y="1570"/>
                    <a:pt x="552" y="1581"/>
                  </a:cubicBezTo>
                  <a:cubicBezTo>
                    <a:pt x="580" y="1597"/>
                    <a:pt x="613" y="1604"/>
                    <a:pt x="645" y="1604"/>
                  </a:cubicBezTo>
                  <a:cubicBezTo>
                    <a:pt x="695" y="1604"/>
                    <a:pt x="744" y="1582"/>
                    <a:pt x="779" y="1547"/>
                  </a:cubicBezTo>
                  <a:cubicBezTo>
                    <a:pt x="852" y="1469"/>
                    <a:pt x="848" y="1353"/>
                    <a:pt x="777" y="1277"/>
                  </a:cubicBezTo>
                  <a:cubicBezTo>
                    <a:pt x="636" y="1133"/>
                    <a:pt x="483" y="1003"/>
                    <a:pt x="354" y="846"/>
                  </a:cubicBezTo>
                  <a:cubicBezTo>
                    <a:pt x="316" y="796"/>
                    <a:pt x="283" y="745"/>
                    <a:pt x="257" y="688"/>
                  </a:cubicBezTo>
                  <a:cubicBezTo>
                    <a:pt x="248" y="662"/>
                    <a:pt x="241" y="637"/>
                    <a:pt x="235" y="610"/>
                  </a:cubicBezTo>
                  <a:cubicBezTo>
                    <a:pt x="234" y="586"/>
                    <a:pt x="232" y="560"/>
                    <a:pt x="234" y="537"/>
                  </a:cubicBezTo>
                  <a:cubicBezTo>
                    <a:pt x="237" y="510"/>
                    <a:pt x="244" y="483"/>
                    <a:pt x="254" y="457"/>
                  </a:cubicBezTo>
                  <a:cubicBezTo>
                    <a:pt x="271" y="417"/>
                    <a:pt x="293" y="380"/>
                    <a:pt x="318" y="344"/>
                  </a:cubicBezTo>
                  <a:cubicBezTo>
                    <a:pt x="358" y="289"/>
                    <a:pt x="407" y="244"/>
                    <a:pt x="462" y="201"/>
                  </a:cubicBezTo>
                  <a:cubicBezTo>
                    <a:pt x="490" y="179"/>
                    <a:pt x="516" y="159"/>
                    <a:pt x="547" y="139"/>
                  </a:cubicBezTo>
                  <a:cubicBezTo>
                    <a:pt x="580" y="116"/>
                    <a:pt x="595" y="73"/>
                    <a:pt x="573" y="37"/>
                  </a:cubicBezTo>
                  <a:cubicBezTo>
                    <a:pt x="561" y="14"/>
                    <a:pt x="534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8765517" y="3113539"/>
              <a:ext cx="15595" cy="10565"/>
            </a:xfrm>
            <a:custGeom>
              <a:avLst/>
              <a:gdLst/>
              <a:ahLst/>
              <a:cxnLst/>
              <a:rect l="l" t="t" r="r" b="b"/>
              <a:pathLst>
                <a:path w="493" h="334" extrusionOk="0">
                  <a:moveTo>
                    <a:pt x="212" y="114"/>
                  </a:moveTo>
                  <a:cubicBezTo>
                    <a:pt x="212" y="115"/>
                    <a:pt x="211" y="115"/>
                    <a:pt x="211" y="117"/>
                  </a:cubicBezTo>
                  <a:cubicBezTo>
                    <a:pt x="211" y="115"/>
                    <a:pt x="211" y="115"/>
                    <a:pt x="212" y="114"/>
                  </a:cubicBezTo>
                  <a:close/>
                  <a:moveTo>
                    <a:pt x="372" y="109"/>
                  </a:moveTo>
                  <a:cubicBezTo>
                    <a:pt x="371" y="117"/>
                    <a:pt x="367" y="122"/>
                    <a:pt x="364" y="130"/>
                  </a:cubicBezTo>
                  <a:cubicBezTo>
                    <a:pt x="357" y="141"/>
                    <a:pt x="348" y="154"/>
                    <a:pt x="338" y="165"/>
                  </a:cubicBezTo>
                  <a:cubicBezTo>
                    <a:pt x="334" y="171"/>
                    <a:pt x="328" y="175"/>
                    <a:pt x="321" y="180"/>
                  </a:cubicBezTo>
                  <a:cubicBezTo>
                    <a:pt x="308" y="187"/>
                    <a:pt x="298" y="193"/>
                    <a:pt x="284" y="197"/>
                  </a:cubicBezTo>
                  <a:lnTo>
                    <a:pt x="299" y="181"/>
                  </a:lnTo>
                  <a:cubicBezTo>
                    <a:pt x="317" y="160"/>
                    <a:pt x="331" y="138"/>
                    <a:pt x="348" y="117"/>
                  </a:cubicBezTo>
                  <a:cubicBezTo>
                    <a:pt x="351" y="115"/>
                    <a:pt x="354" y="114"/>
                    <a:pt x="355" y="114"/>
                  </a:cubicBezTo>
                  <a:cubicBezTo>
                    <a:pt x="357" y="114"/>
                    <a:pt x="358" y="111"/>
                    <a:pt x="361" y="111"/>
                  </a:cubicBezTo>
                  <a:cubicBezTo>
                    <a:pt x="362" y="111"/>
                    <a:pt x="365" y="111"/>
                    <a:pt x="367" y="109"/>
                  </a:cubicBezTo>
                  <a:close/>
                  <a:moveTo>
                    <a:pt x="344" y="1"/>
                  </a:moveTo>
                  <a:cubicBezTo>
                    <a:pt x="329" y="2"/>
                    <a:pt x="317" y="6"/>
                    <a:pt x="302" y="11"/>
                  </a:cubicBezTo>
                  <a:cubicBezTo>
                    <a:pt x="295" y="15"/>
                    <a:pt x="287" y="21"/>
                    <a:pt x="279" y="25"/>
                  </a:cubicBezTo>
                  <a:cubicBezTo>
                    <a:pt x="272" y="38"/>
                    <a:pt x="262" y="46"/>
                    <a:pt x="254" y="58"/>
                  </a:cubicBezTo>
                  <a:cubicBezTo>
                    <a:pt x="239" y="75"/>
                    <a:pt x="226" y="94"/>
                    <a:pt x="214" y="109"/>
                  </a:cubicBezTo>
                  <a:cubicBezTo>
                    <a:pt x="208" y="115"/>
                    <a:pt x="203" y="118"/>
                    <a:pt x="198" y="122"/>
                  </a:cubicBezTo>
                  <a:cubicBezTo>
                    <a:pt x="191" y="125"/>
                    <a:pt x="183" y="130"/>
                    <a:pt x="176" y="131"/>
                  </a:cubicBezTo>
                  <a:cubicBezTo>
                    <a:pt x="148" y="142"/>
                    <a:pt x="135" y="180"/>
                    <a:pt x="148" y="207"/>
                  </a:cubicBezTo>
                  <a:cubicBezTo>
                    <a:pt x="149" y="211"/>
                    <a:pt x="152" y="217"/>
                    <a:pt x="156" y="221"/>
                  </a:cubicBezTo>
                  <a:cubicBezTo>
                    <a:pt x="113" y="230"/>
                    <a:pt x="72" y="243"/>
                    <a:pt x="29" y="257"/>
                  </a:cubicBezTo>
                  <a:cubicBezTo>
                    <a:pt x="7" y="266"/>
                    <a:pt x="0" y="290"/>
                    <a:pt x="9" y="310"/>
                  </a:cubicBezTo>
                  <a:cubicBezTo>
                    <a:pt x="17" y="325"/>
                    <a:pt x="31" y="334"/>
                    <a:pt x="46" y="334"/>
                  </a:cubicBezTo>
                  <a:cubicBezTo>
                    <a:pt x="52" y="334"/>
                    <a:pt x="58" y="332"/>
                    <a:pt x="63" y="330"/>
                  </a:cubicBezTo>
                  <a:cubicBezTo>
                    <a:pt x="79" y="324"/>
                    <a:pt x="95" y="317"/>
                    <a:pt x="112" y="311"/>
                  </a:cubicBezTo>
                  <a:lnTo>
                    <a:pt x="112" y="311"/>
                  </a:lnTo>
                  <a:cubicBezTo>
                    <a:pt x="108" y="314"/>
                    <a:pt x="105" y="314"/>
                    <a:pt x="100" y="316"/>
                  </a:cubicBezTo>
                  <a:cubicBezTo>
                    <a:pt x="143" y="304"/>
                    <a:pt x="185" y="297"/>
                    <a:pt x="229" y="293"/>
                  </a:cubicBezTo>
                  <a:cubicBezTo>
                    <a:pt x="264" y="287"/>
                    <a:pt x="299" y="283"/>
                    <a:pt x="329" y="271"/>
                  </a:cubicBezTo>
                  <a:cubicBezTo>
                    <a:pt x="344" y="266"/>
                    <a:pt x="358" y="260"/>
                    <a:pt x="371" y="251"/>
                  </a:cubicBezTo>
                  <a:cubicBezTo>
                    <a:pt x="387" y="240"/>
                    <a:pt x="400" y="230"/>
                    <a:pt x="413" y="217"/>
                  </a:cubicBezTo>
                  <a:cubicBezTo>
                    <a:pt x="445" y="181"/>
                    <a:pt x="466" y="135"/>
                    <a:pt x="481" y="89"/>
                  </a:cubicBezTo>
                  <a:cubicBezTo>
                    <a:pt x="493" y="64"/>
                    <a:pt x="477" y="36"/>
                    <a:pt x="451" y="25"/>
                  </a:cubicBezTo>
                  <a:cubicBezTo>
                    <a:pt x="437" y="18"/>
                    <a:pt x="421" y="11"/>
                    <a:pt x="407" y="8"/>
                  </a:cubicBezTo>
                  <a:cubicBezTo>
                    <a:pt x="395" y="4"/>
                    <a:pt x="385" y="2"/>
                    <a:pt x="37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8620261" y="3164974"/>
              <a:ext cx="8952" cy="11609"/>
            </a:xfrm>
            <a:custGeom>
              <a:avLst/>
              <a:gdLst/>
              <a:ahLst/>
              <a:cxnLst/>
              <a:rect l="l" t="t" r="r" b="b"/>
              <a:pathLst>
                <a:path w="283" h="367" extrusionOk="0">
                  <a:moveTo>
                    <a:pt x="100" y="236"/>
                  </a:moveTo>
                  <a:lnTo>
                    <a:pt x="100" y="236"/>
                  </a:lnTo>
                  <a:cubicBezTo>
                    <a:pt x="99" y="237"/>
                    <a:pt x="99" y="238"/>
                    <a:pt x="99" y="238"/>
                  </a:cubicBezTo>
                  <a:lnTo>
                    <a:pt x="99" y="238"/>
                  </a:lnTo>
                  <a:cubicBezTo>
                    <a:pt x="99" y="237"/>
                    <a:pt x="100" y="237"/>
                    <a:pt x="100" y="236"/>
                  </a:cubicBezTo>
                  <a:close/>
                  <a:moveTo>
                    <a:pt x="99" y="238"/>
                  </a:moveTo>
                  <a:lnTo>
                    <a:pt x="99" y="238"/>
                  </a:lnTo>
                  <a:cubicBezTo>
                    <a:pt x="99" y="239"/>
                    <a:pt x="99" y="239"/>
                    <a:pt x="99" y="239"/>
                  </a:cubicBezTo>
                  <a:lnTo>
                    <a:pt x="99" y="239"/>
                  </a:lnTo>
                  <a:cubicBezTo>
                    <a:pt x="99" y="239"/>
                    <a:pt x="99" y="239"/>
                    <a:pt x="99" y="238"/>
                  </a:cubicBezTo>
                  <a:close/>
                  <a:moveTo>
                    <a:pt x="86" y="262"/>
                  </a:moveTo>
                  <a:cubicBezTo>
                    <a:pt x="85" y="263"/>
                    <a:pt x="85" y="263"/>
                    <a:pt x="85" y="264"/>
                  </a:cubicBezTo>
                  <a:lnTo>
                    <a:pt x="85" y="264"/>
                  </a:lnTo>
                  <a:cubicBezTo>
                    <a:pt x="85" y="263"/>
                    <a:pt x="85" y="263"/>
                    <a:pt x="86" y="262"/>
                  </a:cubicBezTo>
                  <a:close/>
                  <a:moveTo>
                    <a:pt x="128" y="260"/>
                  </a:moveTo>
                  <a:lnTo>
                    <a:pt x="128" y="260"/>
                  </a:lnTo>
                  <a:cubicBezTo>
                    <a:pt x="125" y="265"/>
                    <a:pt x="122" y="266"/>
                    <a:pt x="120" y="268"/>
                  </a:cubicBezTo>
                  <a:cubicBezTo>
                    <a:pt x="122" y="266"/>
                    <a:pt x="123" y="263"/>
                    <a:pt x="128" y="260"/>
                  </a:cubicBezTo>
                  <a:close/>
                  <a:moveTo>
                    <a:pt x="222" y="1"/>
                  </a:moveTo>
                  <a:cubicBezTo>
                    <a:pt x="220" y="1"/>
                    <a:pt x="218" y="1"/>
                    <a:pt x="216" y="1"/>
                  </a:cubicBezTo>
                  <a:cubicBezTo>
                    <a:pt x="209" y="3"/>
                    <a:pt x="203" y="6"/>
                    <a:pt x="198" y="8"/>
                  </a:cubicBezTo>
                  <a:cubicBezTo>
                    <a:pt x="199" y="16"/>
                    <a:pt x="195" y="20"/>
                    <a:pt x="192" y="23"/>
                  </a:cubicBezTo>
                  <a:cubicBezTo>
                    <a:pt x="186" y="28"/>
                    <a:pt x="182" y="34"/>
                    <a:pt x="178" y="41"/>
                  </a:cubicBezTo>
                  <a:cubicBezTo>
                    <a:pt x="159" y="60"/>
                    <a:pt x="139" y="79"/>
                    <a:pt x="120" y="96"/>
                  </a:cubicBezTo>
                  <a:cubicBezTo>
                    <a:pt x="99" y="116"/>
                    <a:pt x="77" y="136"/>
                    <a:pt x="57" y="157"/>
                  </a:cubicBezTo>
                  <a:cubicBezTo>
                    <a:pt x="50" y="166"/>
                    <a:pt x="42" y="175"/>
                    <a:pt x="36" y="185"/>
                  </a:cubicBezTo>
                  <a:cubicBezTo>
                    <a:pt x="27" y="196"/>
                    <a:pt x="22" y="210"/>
                    <a:pt x="14" y="225"/>
                  </a:cubicBezTo>
                  <a:cubicBezTo>
                    <a:pt x="10" y="235"/>
                    <a:pt x="9" y="243"/>
                    <a:pt x="6" y="253"/>
                  </a:cubicBezTo>
                  <a:cubicBezTo>
                    <a:pt x="3" y="260"/>
                    <a:pt x="3" y="266"/>
                    <a:pt x="2" y="273"/>
                  </a:cubicBezTo>
                  <a:cubicBezTo>
                    <a:pt x="0" y="289"/>
                    <a:pt x="0" y="303"/>
                    <a:pt x="0" y="321"/>
                  </a:cubicBezTo>
                  <a:cubicBezTo>
                    <a:pt x="0" y="331"/>
                    <a:pt x="2" y="342"/>
                    <a:pt x="9" y="351"/>
                  </a:cubicBezTo>
                  <a:cubicBezTo>
                    <a:pt x="16" y="358"/>
                    <a:pt x="24" y="365"/>
                    <a:pt x="36" y="365"/>
                  </a:cubicBezTo>
                  <a:cubicBezTo>
                    <a:pt x="49" y="366"/>
                    <a:pt x="60" y="366"/>
                    <a:pt x="73" y="366"/>
                  </a:cubicBezTo>
                  <a:cubicBezTo>
                    <a:pt x="87" y="366"/>
                    <a:pt x="102" y="365"/>
                    <a:pt x="116" y="359"/>
                  </a:cubicBezTo>
                  <a:cubicBezTo>
                    <a:pt x="133" y="356"/>
                    <a:pt x="150" y="345"/>
                    <a:pt x="166" y="335"/>
                  </a:cubicBezTo>
                  <a:lnTo>
                    <a:pt x="183" y="316"/>
                  </a:lnTo>
                  <a:cubicBezTo>
                    <a:pt x="191" y="308"/>
                    <a:pt x="196" y="301"/>
                    <a:pt x="202" y="292"/>
                  </a:cubicBezTo>
                  <a:cubicBezTo>
                    <a:pt x="208" y="280"/>
                    <a:pt x="212" y="272"/>
                    <a:pt x="219" y="260"/>
                  </a:cubicBezTo>
                  <a:cubicBezTo>
                    <a:pt x="229" y="245"/>
                    <a:pt x="239" y="232"/>
                    <a:pt x="251" y="217"/>
                  </a:cubicBezTo>
                  <a:cubicBezTo>
                    <a:pt x="254" y="215"/>
                    <a:pt x="258" y="210"/>
                    <a:pt x="264" y="207"/>
                  </a:cubicBezTo>
                  <a:cubicBezTo>
                    <a:pt x="279" y="193"/>
                    <a:pt x="282" y="167"/>
                    <a:pt x="268" y="150"/>
                  </a:cubicBezTo>
                  <a:cubicBezTo>
                    <a:pt x="260" y="141"/>
                    <a:pt x="247" y="136"/>
                    <a:pt x="235" y="136"/>
                  </a:cubicBezTo>
                  <a:cubicBezTo>
                    <a:pt x="226" y="136"/>
                    <a:pt x="218" y="138"/>
                    <a:pt x="211" y="144"/>
                  </a:cubicBezTo>
                  <a:cubicBezTo>
                    <a:pt x="193" y="163"/>
                    <a:pt x="176" y="179"/>
                    <a:pt x="162" y="199"/>
                  </a:cubicBezTo>
                  <a:cubicBezTo>
                    <a:pt x="155" y="209"/>
                    <a:pt x="150" y="217"/>
                    <a:pt x="145" y="229"/>
                  </a:cubicBezTo>
                  <a:cubicBezTo>
                    <a:pt x="136" y="243"/>
                    <a:pt x="126" y="256"/>
                    <a:pt x="118" y="268"/>
                  </a:cubicBezTo>
                  <a:cubicBezTo>
                    <a:pt x="112" y="273"/>
                    <a:pt x="108" y="277"/>
                    <a:pt x="101" y="279"/>
                  </a:cubicBezTo>
                  <a:lnTo>
                    <a:pt x="101" y="279"/>
                  </a:lnTo>
                  <a:cubicBezTo>
                    <a:pt x="102" y="279"/>
                    <a:pt x="102" y="278"/>
                    <a:pt x="103" y="278"/>
                  </a:cubicBezTo>
                  <a:cubicBezTo>
                    <a:pt x="105" y="275"/>
                    <a:pt x="108" y="275"/>
                    <a:pt x="109" y="273"/>
                  </a:cubicBezTo>
                  <a:lnTo>
                    <a:pt x="109" y="273"/>
                  </a:lnTo>
                  <a:cubicBezTo>
                    <a:pt x="103" y="275"/>
                    <a:pt x="100" y="278"/>
                    <a:pt x="95" y="279"/>
                  </a:cubicBezTo>
                  <a:cubicBezTo>
                    <a:pt x="90" y="280"/>
                    <a:pt x="86" y="280"/>
                    <a:pt x="82" y="280"/>
                  </a:cubicBezTo>
                  <a:cubicBezTo>
                    <a:pt x="83" y="276"/>
                    <a:pt x="83" y="271"/>
                    <a:pt x="84" y="266"/>
                  </a:cubicBezTo>
                  <a:lnTo>
                    <a:pt x="84" y="266"/>
                  </a:lnTo>
                  <a:cubicBezTo>
                    <a:pt x="84" y="265"/>
                    <a:pt x="85" y="265"/>
                    <a:pt x="85" y="264"/>
                  </a:cubicBezTo>
                  <a:lnTo>
                    <a:pt x="85" y="264"/>
                  </a:lnTo>
                  <a:cubicBezTo>
                    <a:pt x="85" y="264"/>
                    <a:pt x="84" y="265"/>
                    <a:pt x="84" y="265"/>
                  </a:cubicBezTo>
                  <a:lnTo>
                    <a:pt x="84" y="265"/>
                  </a:lnTo>
                  <a:cubicBezTo>
                    <a:pt x="85" y="263"/>
                    <a:pt x="85" y="261"/>
                    <a:pt x="86" y="259"/>
                  </a:cubicBezTo>
                  <a:lnTo>
                    <a:pt x="86" y="259"/>
                  </a:lnTo>
                  <a:cubicBezTo>
                    <a:pt x="86" y="260"/>
                    <a:pt x="86" y="261"/>
                    <a:pt x="86" y="262"/>
                  </a:cubicBezTo>
                  <a:lnTo>
                    <a:pt x="86" y="262"/>
                  </a:lnTo>
                  <a:cubicBezTo>
                    <a:pt x="88" y="255"/>
                    <a:pt x="90" y="247"/>
                    <a:pt x="95" y="239"/>
                  </a:cubicBezTo>
                  <a:cubicBezTo>
                    <a:pt x="102" y="227"/>
                    <a:pt x="110" y="216"/>
                    <a:pt x="119" y="203"/>
                  </a:cubicBezTo>
                  <a:cubicBezTo>
                    <a:pt x="140" y="182"/>
                    <a:pt x="162" y="160"/>
                    <a:pt x="186" y="142"/>
                  </a:cubicBezTo>
                  <a:cubicBezTo>
                    <a:pt x="211" y="117"/>
                    <a:pt x="234" y="93"/>
                    <a:pt x="258" y="66"/>
                  </a:cubicBezTo>
                  <a:cubicBezTo>
                    <a:pt x="272" y="50"/>
                    <a:pt x="265" y="21"/>
                    <a:pt x="246" y="8"/>
                  </a:cubicBezTo>
                  <a:cubicBezTo>
                    <a:pt x="239" y="4"/>
                    <a:pt x="230" y="1"/>
                    <a:pt x="2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8638607" y="3157034"/>
              <a:ext cx="39825" cy="29545"/>
            </a:xfrm>
            <a:custGeom>
              <a:avLst/>
              <a:gdLst/>
              <a:ahLst/>
              <a:cxnLst/>
              <a:rect l="l" t="t" r="r" b="b"/>
              <a:pathLst>
                <a:path w="1259" h="934" extrusionOk="0">
                  <a:moveTo>
                    <a:pt x="954" y="0"/>
                  </a:moveTo>
                  <a:cubicBezTo>
                    <a:pt x="921" y="0"/>
                    <a:pt x="885" y="4"/>
                    <a:pt x="846" y="10"/>
                  </a:cubicBezTo>
                  <a:cubicBezTo>
                    <a:pt x="790" y="22"/>
                    <a:pt x="737" y="39"/>
                    <a:pt x="690" y="58"/>
                  </a:cubicBezTo>
                  <a:cubicBezTo>
                    <a:pt x="637" y="78"/>
                    <a:pt x="587" y="102"/>
                    <a:pt x="537" y="128"/>
                  </a:cubicBezTo>
                  <a:cubicBezTo>
                    <a:pt x="454" y="172"/>
                    <a:pt x="368" y="225"/>
                    <a:pt x="286" y="289"/>
                  </a:cubicBezTo>
                  <a:lnTo>
                    <a:pt x="252" y="317"/>
                  </a:lnTo>
                  <a:cubicBezTo>
                    <a:pt x="215" y="347"/>
                    <a:pt x="179" y="381"/>
                    <a:pt x="145" y="417"/>
                  </a:cubicBezTo>
                  <a:cubicBezTo>
                    <a:pt x="122" y="443"/>
                    <a:pt x="92" y="476"/>
                    <a:pt x="66" y="514"/>
                  </a:cubicBezTo>
                  <a:cubicBezTo>
                    <a:pt x="53" y="533"/>
                    <a:pt x="50" y="554"/>
                    <a:pt x="57" y="574"/>
                  </a:cubicBezTo>
                  <a:cubicBezTo>
                    <a:pt x="44" y="590"/>
                    <a:pt x="32" y="610"/>
                    <a:pt x="23" y="630"/>
                  </a:cubicBezTo>
                  <a:cubicBezTo>
                    <a:pt x="7" y="660"/>
                    <a:pt x="0" y="696"/>
                    <a:pt x="3" y="735"/>
                  </a:cubicBezTo>
                  <a:cubicBezTo>
                    <a:pt x="6" y="766"/>
                    <a:pt x="20" y="801"/>
                    <a:pt x="44" y="831"/>
                  </a:cubicBezTo>
                  <a:cubicBezTo>
                    <a:pt x="72" y="861"/>
                    <a:pt x="106" y="878"/>
                    <a:pt x="132" y="891"/>
                  </a:cubicBezTo>
                  <a:cubicBezTo>
                    <a:pt x="173" y="911"/>
                    <a:pt x="221" y="920"/>
                    <a:pt x="259" y="925"/>
                  </a:cubicBezTo>
                  <a:cubicBezTo>
                    <a:pt x="308" y="934"/>
                    <a:pt x="354" y="934"/>
                    <a:pt x="400" y="934"/>
                  </a:cubicBezTo>
                  <a:cubicBezTo>
                    <a:pt x="454" y="934"/>
                    <a:pt x="510" y="928"/>
                    <a:pt x="571" y="920"/>
                  </a:cubicBezTo>
                  <a:cubicBezTo>
                    <a:pt x="686" y="902"/>
                    <a:pt x="799" y="867"/>
                    <a:pt x="902" y="818"/>
                  </a:cubicBezTo>
                  <a:cubicBezTo>
                    <a:pt x="954" y="792"/>
                    <a:pt x="1004" y="763"/>
                    <a:pt x="1047" y="731"/>
                  </a:cubicBezTo>
                  <a:cubicBezTo>
                    <a:pt x="1090" y="696"/>
                    <a:pt x="1127" y="660"/>
                    <a:pt x="1161" y="619"/>
                  </a:cubicBezTo>
                  <a:cubicBezTo>
                    <a:pt x="1190" y="583"/>
                    <a:pt x="1213" y="539"/>
                    <a:pt x="1231" y="490"/>
                  </a:cubicBezTo>
                  <a:cubicBezTo>
                    <a:pt x="1249" y="437"/>
                    <a:pt x="1259" y="373"/>
                    <a:pt x="1256" y="300"/>
                  </a:cubicBezTo>
                  <a:cubicBezTo>
                    <a:pt x="1254" y="238"/>
                    <a:pt x="1241" y="188"/>
                    <a:pt x="1219" y="143"/>
                  </a:cubicBezTo>
                  <a:cubicBezTo>
                    <a:pt x="1207" y="122"/>
                    <a:pt x="1193" y="102"/>
                    <a:pt x="1177" y="85"/>
                  </a:cubicBezTo>
                  <a:cubicBezTo>
                    <a:pt x="1160" y="65"/>
                    <a:pt x="1138" y="49"/>
                    <a:pt x="1105" y="32"/>
                  </a:cubicBezTo>
                  <a:cubicBezTo>
                    <a:pt x="1063" y="11"/>
                    <a:pt x="1013" y="0"/>
                    <a:pt x="9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8678781" y="3121890"/>
              <a:ext cx="28880" cy="21668"/>
            </a:xfrm>
            <a:custGeom>
              <a:avLst/>
              <a:gdLst/>
              <a:ahLst/>
              <a:cxnLst/>
              <a:rect l="l" t="t" r="r" b="b"/>
              <a:pathLst>
                <a:path w="913" h="685" extrusionOk="0">
                  <a:moveTo>
                    <a:pt x="713" y="1"/>
                  </a:moveTo>
                  <a:cubicBezTo>
                    <a:pt x="694" y="1"/>
                    <a:pt x="674" y="2"/>
                    <a:pt x="654" y="3"/>
                  </a:cubicBezTo>
                  <a:cubicBezTo>
                    <a:pt x="597" y="9"/>
                    <a:pt x="541" y="23"/>
                    <a:pt x="494" y="37"/>
                  </a:cubicBezTo>
                  <a:cubicBezTo>
                    <a:pt x="437" y="53"/>
                    <a:pt x="380" y="75"/>
                    <a:pt x="325" y="97"/>
                  </a:cubicBezTo>
                  <a:cubicBezTo>
                    <a:pt x="272" y="119"/>
                    <a:pt x="222" y="145"/>
                    <a:pt x="176" y="172"/>
                  </a:cubicBezTo>
                  <a:cubicBezTo>
                    <a:pt x="148" y="182"/>
                    <a:pt x="119" y="202"/>
                    <a:pt x="90" y="223"/>
                  </a:cubicBezTo>
                  <a:cubicBezTo>
                    <a:pt x="79" y="232"/>
                    <a:pt x="67" y="241"/>
                    <a:pt x="57" y="252"/>
                  </a:cubicBezTo>
                  <a:cubicBezTo>
                    <a:pt x="43" y="266"/>
                    <a:pt x="34" y="281"/>
                    <a:pt x="33" y="298"/>
                  </a:cubicBezTo>
                  <a:cubicBezTo>
                    <a:pt x="32" y="318"/>
                    <a:pt x="36" y="337"/>
                    <a:pt x="49" y="352"/>
                  </a:cubicBezTo>
                  <a:cubicBezTo>
                    <a:pt x="32" y="394"/>
                    <a:pt x="19" y="427"/>
                    <a:pt x="10" y="461"/>
                  </a:cubicBezTo>
                  <a:cubicBezTo>
                    <a:pt x="4" y="483"/>
                    <a:pt x="0" y="503"/>
                    <a:pt x="0" y="526"/>
                  </a:cubicBezTo>
                  <a:cubicBezTo>
                    <a:pt x="0" y="546"/>
                    <a:pt x="4" y="566"/>
                    <a:pt x="12" y="590"/>
                  </a:cubicBezTo>
                  <a:cubicBezTo>
                    <a:pt x="17" y="604"/>
                    <a:pt x="26" y="617"/>
                    <a:pt x="39" y="632"/>
                  </a:cubicBezTo>
                  <a:cubicBezTo>
                    <a:pt x="50" y="646"/>
                    <a:pt x="67" y="656"/>
                    <a:pt x="86" y="666"/>
                  </a:cubicBezTo>
                  <a:cubicBezTo>
                    <a:pt x="100" y="673"/>
                    <a:pt x="118" y="676"/>
                    <a:pt x="133" y="680"/>
                  </a:cubicBezTo>
                  <a:cubicBezTo>
                    <a:pt x="148" y="684"/>
                    <a:pt x="162" y="685"/>
                    <a:pt x="175" y="685"/>
                  </a:cubicBezTo>
                  <a:cubicBezTo>
                    <a:pt x="188" y="685"/>
                    <a:pt x="200" y="684"/>
                    <a:pt x="211" y="683"/>
                  </a:cubicBezTo>
                  <a:cubicBezTo>
                    <a:pt x="258" y="680"/>
                    <a:pt x="308" y="670"/>
                    <a:pt x="368" y="653"/>
                  </a:cubicBezTo>
                  <a:cubicBezTo>
                    <a:pt x="425" y="634"/>
                    <a:pt x="483" y="610"/>
                    <a:pt x="541" y="580"/>
                  </a:cubicBezTo>
                  <a:cubicBezTo>
                    <a:pt x="593" y="553"/>
                    <a:pt x="640" y="523"/>
                    <a:pt x="683" y="490"/>
                  </a:cubicBezTo>
                  <a:cubicBezTo>
                    <a:pt x="742" y="445"/>
                    <a:pt x="791" y="395"/>
                    <a:pt x="828" y="341"/>
                  </a:cubicBezTo>
                  <a:cubicBezTo>
                    <a:pt x="866" y="286"/>
                    <a:pt x="891" y="236"/>
                    <a:pt x="902" y="188"/>
                  </a:cubicBezTo>
                  <a:cubicBezTo>
                    <a:pt x="909" y="158"/>
                    <a:pt x="912" y="115"/>
                    <a:pt x="891" y="79"/>
                  </a:cubicBezTo>
                  <a:cubicBezTo>
                    <a:pt x="879" y="60"/>
                    <a:pt x="869" y="50"/>
                    <a:pt x="855" y="37"/>
                  </a:cubicBezTo>
                  <a:cubicBezTo>
                    <a:pt x="838" y="23"/>
                    <a:pt x="816" y="16"/>
                    <a:pt x="801" y="12"/>
                  </a:cubicBezTo>
                  <a:cubicBezTo>
                    <a:pt x="772" y="3"/>
                    <a:pt x="742" y="1"/>
                    <a:pt x="71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8706364" y="3132582"/>
              <a:ext cx="42134" cy="26761"/>
            </a:xfrm>
            <a:custGeom>
              <a:avLst/>
              <a:gdLst/>
              <a:ahLst/>
              <a:cxnLst/>
              <a:rect l="l" t="t" r="r" b="b"/>
              <a:pathLst>
                <a:path w="1332" h="846" extrusionOk="0">
                  <a:moveTo>
                    <a:pt x="1068" y="0"/>
                  </a:moveTo>
                  <a:cubicBezTo>
                    <a:pt x="1025" y="0"/>
                    <a:pt x="980" y="3"/>
                    <a:pt x="925" y="13"/>
                  </a:cubicBezTo>
                  <a:cubicBezTo>
                    <a:pt x="822" y="30"/>
                    <a:pt x="722" y="63"/>
                    <a:pt x="603" y="106"/>
                  </a:cubicBezTo>
                  <a:cubicBezTo>
                    <a:pt x="517" y="136"/>
                    <a:pt x="423" y="175"/>
                    <a:pt x="308" y="229"/>
                  </a:cubicBezTo>
                  <a:cubicBezTo>
                    <a:pt x="236" y="261"/>
                    <a:pt x="166" y="296"/>
                    <a:pt x="97" y="335"/>
                  </a:cubicBezTo>
                  <a:lnTo>
                    <a:pt x="85" y="338"/>
                  </a:lnTo>
                  <a:cubicBezTo>
                    <a:pt x="77" y="344"/>
                    <a:pt x="70" y="352"/>
                    <a:pt x="66" y="361"/>
                  </a:cubicBezTo>
                  <a:cubicBezTo>
                    <a:pt x="62" y="375"/>
                    <a:pt x="63" y="390"/>
                    <a:pt x="69" y="404"/>
                  </a:cubicBezTo>
                  <a:cubicBezTo>
                    <a:pt x="76" y="420"/>
                    <a:pt x="90" y="431"/>
                    <a:pt x="108" y="437"/>
                  </a:cubicBezTo>
                  <a:cubicBezTo>
                    <a:pt x="87" y="458"/>
                    <a:pt x="70" y="485"/>
                    <a:pt x="55" y="511"/>
                  </a:cubicBezTo>
                  <a:cubicBezTo>
                    <a:pt x="27" y="557"/>
                    <a:pt x="12" y="599"/>
                    <a:pt x="6" y="643"/>
                  </a:cubicBezTo>
                  <a:cubicBezTo>
                    <a:pt x="0" y="674"/>
                    <a:pt x="6" y="710"/>
                    <a:pt x="22" y="739"/>
                  </a:cubicBezTo>
                  <a:cubicBezTo>
                    <a:pt x="37" y="769"/>
                    <a:pt x="66" y="795"/>
                    <a:pt x="102" y="812"/>
                  </a:cubicBezTo>
                  <a:cubicBezTo>
                    <a:pt x="130" y="826"/>
                    <a:pt x="163" y="836"/>
                    <a:pt x="206" y="841"/>
                  </a:cubicBezTo>
                  <a:cubicBezTo>
                    <a:pt x="232" y="844"/>
                    <a:pt x="259" y="846"/>
                    <a:pt x="285" y="846"/>
                  </a:cubicBezTo>
                  <a:cubicBezTo>
                    <a:pt x="307" y="846"/>
                    <a:pt x="330" y="845"/>
                    <a:pt x="352" y="843"/>
                  </a:cubicBezTo>
                  <a:cubicBezTo>
                    <a:pt x="451" y="836"/>
                    <a:pt x="557" y="815"/>
                    <a:pt x="687" y="776"/>
                  </a:cubicBezTo>
                  <a:cubicBezTo>
                    <a:pt x="811" y="739"/>
                    <a:pt x="918" y="696"/>
                    <a:pt x="1017" y="644"/>
                  </a:cubicBezTo>
                  <a:cubicBezTo>
                    <a:pt x="1061" y="621"/>
                    <a:pt x="1107" y="594"/>
                    <a:pt x="1147" y="566"/>
                  </a:cubicBezTo>
                  <a:lnTo>
                    <a:pt x="1170" y="550"/>
                  </a:lnTo>
                  <a:cubicBezTo>
                    <a:pt x="1199" y="526"/>
                    <a:pt x="1226" y="501"/>
                    <a:pt x="1252" y="474"/>
                  </a:cubicBezTo>
                  <a:cubicBezTo>
                    <a:pt x="1274" y="447"/>
                    <a:pt x="1295" y="414"/>
                    <a:pt x="1305" y="375"/>
                  </a:cubicBezTo>
                  <a:cubicBezTo>
                    <a:pt x="1313" y="347"/>
                    <a:pt x="1320" y="316"/>
                    <a:pt x="1326" y="286"/>
                  </a:cubicBezTo>
                  <a:cubicBezTo>
                    <a:pt x="1332" y="256"/>
                    <a:pt x="1332" y="223"/>
                    <a:pt x="1330" y="199"/>
                  </a:cubicBezTo>
                  <a:cubicBezTo>
                    <a:pt x="1329" y="159"/>
                    <a:pt x="1312" y="117"/>
                    <a:pt x="1286" y="85"/>
                  </a:cubicBezTo>
                  <a:cubicBezTo>
                    <a:pt x="1274" y="72"/>
                    <a:pt x="1260" y="57"/>
                    <a:pt x="1243" y="44"/>
                  </a:cubicBezTo>
                  <a:cubicBezTo>
                    <a:pt x="1226" y="34"/>
                    <a:pt x="1204" y="23"/>
                    <a:pt x="1180" y="16"/>
                  </a:cubicBezTo>
                  <a:cubicBezTo>
                    <a:pt x="1147" y="6"/>
                    <a:pt x="1111" y="1"/>
                    <a:pt x="106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8733062" y="3093010"/>
              <a:ext cx="34005" cy="23471"/>
            </a:xfrm>
            <a:custGeom>
              <a:avLst/>
              <a:gdLst/>
              <a:ahLst/>
              <a:cxnLst/>
              <a:rect l="l" t="t" r="r" b="b"/>
              <a:pathLst>
                <a:path w="1075" h="742" extrusionOk="0">
                  <a:moveTo>
                    <a:pt x="719" y="1"/>
                  </a:moveTo>
                  <a:cubicBezTo>
                    <a:pt x="660" y="1"/>
                    <a:pt x="596" y="7"/>
                    <a:pt x="529" y="18"/>
                  </a:cubicBezTo>
                  <a:cubicBezTo>
                    <a:pt x="465" y="28"/>
                    <a:pt x="398" y="47"/>
                    <a:pt x="325" y="73"/>
                  </a:cubicBezTo>
                  <a:cubicBezTo>
                    <a:pt x="267" y="97"/>
                    <a:pt x="213" y="126"/>
                    <a:pt x="163" y="159"/>
                  </a:cubicBezTo>
                  <a:lnTo>
                    <a:pt x="160" y="161"/>
                  </a:lnTo>
                  <a:cubicBezTo>
                    <a:pt x="150" y="170"/>
                    <a:pt x="140" y="186"/>
                    <a:pt x="138" y="204"/>
                  </a:cubicBezTo>
                  <a:cubicBezTo>
                    <a:pt x="137" y="220"/>
                    <a:pt x="143" y="237"/>
                    <a:pt x="153" y="252"/>
                  </a:cubicBezTo>
                  <a:cubicBezTo>
                    <a:pt x="145" y="246"/>
                    <a:pt x="136" y="243"/>
                    <a:pt x="127" y="243"/>
                  </a:cubicBezTo>
                  <a:cubicBezTo>
                    <a:pt x="118" y="243"/>
                    <a:pt x="109" y="245"/>
                    <a:pt x="101" y="250"/>
                  </a:cubicBezTo>
                  <a:cubicBezTo>
                    <a:pt x="61" y="310"/>
                    <a:pt x="28" y="372"/>
                    <a:pt x="10" y="441"/>
                  </a:cubicBezTo>
                  <a:cubicBezTo>
                    <a:pt x="4" y="465"/>
                    <a:pt x="1" y="491"/>
                    <a:pt x="1" y="516"/>
                  </a:cubicBezTo>
                  <a:cubicBezTo>
                    <a:pt x="2" y="541"/>
                    <a:pt x="7" y="562"/>
                    <a:pt x="14" y="587"/>
                  </a:cubicBezTo>
                  <a:cubicBezTo>
                    <a:pt x="27" y="628"/>
                    <a:pt x="60" y="660"/>
                    <a:pt x="87" y="680"/>
                  </a:cubicBezTo>
                  <a:cubicBezTo>
                    <a:pt x="104" y="694"/>
                    <a:pt x="128" y="703"/>
                    <a:pt x="147" y="713"/>
                  </a:cubicBezTo>
                  <a:cubicBezTo>
                    <a:pt x="171" y="721"/>
                    <a:pt x="196" y="727"/>
                    <a:pt x="221" y="731"/>
                  </a:cubicBezTo>
                  <a:cubicBezTo>
                    <a:pt x="254" y="738"/>
                    <a:pt x="289" y="741"/>
                    <a:pt x="322" y="741"/>
                  </a:cubicBezTo>
                  <a:cubicBezTo>
                    <a:pt x="342" y="741"/>
                    <a:pt x="362" y="740"/>
                    <a:pt x="380" y="738"/>
                  </a:cubicBezTo>
                  <a:cubicBezTo>
                    <a:pt x="439" y="736"/>
                    <a:pt x="504" y="724"/>
                    <a:pt x="575" y="705"/>
                  </a:cubicBezTo>
                  <a:cubicBezTo>
                    <a:pt x="701" y="673"/>
                    <a:pt x="806" y="621"/>
                    <a:pt x="892" y="555"/>
                  </a:cubicBezTo>
                  <a:cubicBezTo>
                    <a:pt x="940" y="515"/>
                    <a:pt x="975" y="474"/>
                    <a:pt x="1013" y="415"/>
                  </a:cubicBezTo>
                  <a:cubicBezTo>
                    <a:pt x="1053" y="355"/>
                    <a:pt x="1073" y="295"/>
                    <a:pt x="1075" y="240"/>
                  </a:cubicBezTo>
                  <a:cubicBezTo>
                    <a:pt x="1075" y="219"/>
                    <a:pt x="1073" y="197"/>
                    <a:pt x="1066" y="173"/>
                  </a:cubicBezTo>
                  <a:cubicBezTo>
                    <a:pt x="1059" y="148"/>
                    <a:pt x="1045" y="127"/>
                    <a:pt x="1033" y="111"/>
                  </a:cubicBezTo>
                  <a:cubicBezTo>
                    <a:pt x="1020" y="93"/>
                    <a:pt x="1002" y="77"/>
                    <a:pt x="977" y="63"/>
                  </a:cubicBezTo>
                  <a:cubicBezTo>
                    <a:pt x="955" y="48"/>
                    <a:pt x="927" y="37"/>
                    <a:pt x="904" y="28"/>
                  </a:cubicBezTo>
                  <a:cubicBezTo>
                    <a:pt x="859" y="12"/>
                    <a:pt x="806" y="5"/>
                    <a:pt x="738" y="1"/>
                  </a:cubicBezTo>
                  <a:cubicBezTo>
                    <a:pt x="732" y="1"/>
                    <a:pt x="725" y="1"/>
                    <a:pt x="7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8779910" y="3072386"/>
              <a:ext cx="31190" cy="21510"/>
            </a:xfrm>
            <a:custGeom>
              <a:avLst/>
              <a:gdLst/>
              <a:ahLst/>
              <a:cxnLst/>
              <a:rect l="l" t="t" r="r" b="b"/>
              <a:pathLst>
                <a:path w="986" h="680" extrusionOk="0">
                  <a:moveTo>
                    <a:pt x="719" y="0"/>
                  </a:moveTo>
                  <a:cubicBezTo>
                    <a:pt x="689" y="0"/>
                    <a:pt x="662" y="3"/>
                    <a:pt x="638" y="7"/>
                  </a:cubicBezTo>
                  <a:cubicBezTo>
                    <a:pt x="609" y="13"/>
                    <a:pt x="578" y="20"/>
                    <a:pt x="549" y="30"/>
                  </a:cubicBezTo>
                  <a:cubicBezTo>
                    <a:pt x="517" y="42"/>
                    <a:pt x="484" y="53"/>
                    <a:pt x="453" y="67"/>
                  </a:cubicBezTo>
                  <a:cubicBezTo>
                    <a:pt x="443" y="63"/>
                    <a:pt x="436" y="62"/>
                    <a:pt x="430" y="62"/>
                  </a:cubicBezTo>
                  <a:cubicBezTo>
                    <a:pt x="423" y="62"/>
                    <a:pt x="417" y="64"/>
                    <a:pt x="410" y="66"/>
                  </a:cubicBezTo>
                  <a:cubicBezTo>
                    <a:pt x="337" y="92"/>
                    <a:pt x="274" y="120"/>
                    <a:pt x="220" y="156"/>
                  </a:cubicBezTo>
                  <a:cubicBezTo>
                    <a:pt x="202" y="165"/>
                    <a:pt x="188" y="176"/>
                    <a:pt x="174" y="188"/>
                  </a:cubicBezTo>
                  <a:cubicBezTo>
                    <a:pt x="164" y="195"/>
                    <a:pt x="152" y="205"/>
                    <a:pt x="144" y="213"/>
                  </a:cubicBezTo>
                  <a:cubicBezTo>
                    <a:pt x="124" y="231"/>
                    <a:pt x="106" y="252"/>
                    <a:pt x="88" y="272"/>
                  </a:cubicBezTo>
                  <a:cubicBezTo>
                    <a:pt x="58" y="308"/>
                    <a:pt x="32" y="351"/>
                    <a:pt x="16" y="398"/>
                  </a:cubicBezTo>
                  <a:cubicBezTo>
                    <a:pt x="2" y="440"/>
                    <a:pt x="0" y="487"/>
                    <a:pt x="13" y="527"/>
                  </a:cubicBezTo>
                  <a:cubicBezTo>
                    <a:pt x="19" y="547"/>
                    <a:pt x="26" y="564"/>
                    <a:pt x="38" y="579"/>
                  </a:cubicBezTo>
                  <a:cubicBezTo>
                    <a:pt x="49" y="594"/>
                    <a:pt x="62" y="607"/>
                    <a:pt x="79" y="622"/>
                  </a:cubicBezTo>
                  <a:cubicBezTo>
                    <a:pt x="94" y="633"/>
                    <a:pt x="112" y="643"/>
                    <a:pt x="131" y="652"/>
                  </a:cubicBezTo>
                  <a:cubicBezTo>
                    <a:pt x="155" y="662"/>
                    <a:pt x="179" y="667"/>
                    <a:pt x="201" y="673"/>
                  </a:cubicBezTo>
                  <a:cubicBezTo>
                    <a:pt x="227" y="678"/>
                    <a:pt x="250" y="680"/>
                    <a:pt x="272" y="680"/>
                  </a:cubicBezTo>
                  <a:cubicBezTo>
                    <a:pt x="282" y="680"/>
                    <a:pt x="291" y="679"/>
                    <a:pt x="301" y="679"/>
                  </a:cubicBezTo>
                  <a:cubicBezTo>
                    <a:pt x="337" y="679"/>
                    <a:pt x="370" y="673"/>
                    <a:pt x="406" y="667"/>
                  </a:cubicBezTo>
                  <a:cubicBezTo>
                    <a:pt x="452" y="660"/>
                    <a:pt x="496" y="650"/>
                    <a:pt x="539" y="637"/>
                  </a:cubicBezTo>
                  <a:cubicBezTo>
                    <a:pt x="580" y="624"/>
                    <a:pt x="619" y="610"/>
                    <a:pt x="656" y="594"/>
                  </a:cubicBezTo>
                  <a:cubicBezTo>
                    <a:pt x="706" y="573"/>
                    <a:pt x="759" y="543"/>
                    <a:pt x="810" y="503"/>
                  </a:cubicBezTo>
                  <a:cubicBezTo>
                    <a:pt x="854" y="467"/>
                    <a:pt x="890" y="428"/>
                    <a:pt x="920" y="382"/>
                  </a:cubicBezTo>
                  <a:cubicBezTo>
                    <a:pt x="970" y="304"/>
                    <a:pt x="986" y="216"/>
                    <a:pt x="961" y="145"/>
                  </a:cubicBezTo>
                  <a:cubicBezTo>
                    <a:pt x="948" y="109"/>
                    <a:pt x="928" y="80"/>
                    <a:pt x="903" y="57"/>
                  </a:cubicBezTo>
                  <a:cubicBezTo>
                    <a:pt x="888" y="44"/>
                    <a:pt x="871" y="34"/>
                    <a:pt x="855" y="27"/>
                  </a:cubicBezTo>
                  <a:cubicBezTo>
                    <a:pt x="832" y="16"/>
                    <a:pt x="810" y="9"/>
                    <a:pt x="785" y="6"/>
                  </a:cubicBezTo>
                  <a:cubicBezTo>
                    <a:pt x="764" y="0"/>
                    <a:pt x="741" y="0"/>
                    <a:pt x="7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8796169" y="3107308"/>
              <a:ext cx="23345" cy="18220"/>
            </a:xfrm>
            <a:custGeom>
              <a:avLst/>
              <a:gdLst/>
              <a:ahLst/>
              <a:cxnLst/>
              <a:rect l="l" t="t" r="r" b="b"/>
              <a:pathLst>
                <a:path w="738" h="576" extrusionOk="0">
                  <a:moveTo>
                    <a:pt x="486" y="0"/>
                  </a:moveTo>
                  <a:cubicBezTo>
                    <a:pt x="473" y="0"/>
                    <a:pt x="459" y="1"/>
                    <a:pt x="444" y="3"/>
                  </a:cubicBezTo>
                  <a:cubicBezTo>
                    <a:pt x="403" y="4"/>
                    <a:pt x="361" y="19"/>
                    <a:pt x="324" y="29"/>
                  </a:cubicBezTo>
                  <a:cubicBezTo>
                    <a:pt x="274" y="46"/>
                    <a:pt x="225" y="70"/>
                    <a:pt x="184" y="93"/>
                  </a:cubicBezTo>
                  <a:cubicBezTo>
                    <a:pt x="134" y="117"/>
                    <a:pt x="84" y="150"/>
                    <a:pt x="25" y="198"/>
                  </a:cubicBezTo>
                  <a:cubicBezTo>
                    <a:pt x="12" y="208"/>
                    <a:pt x="3" y="222"/>
                    <a:pt x="2" y="239"/>
                  </a:cubicBezTo>
                  <a:cubicBezTo>
                    <a:pt x="1" y="256"/>
                    <a:pt x="5" y="275"/>
                    <a:pt x="16" y="289"/>
                  </a:cubicBezTo>
                  <a:cubicBezTo>
                    <a:pt x="26" y="301"/>
                    <a:pt x="41" y="311"/>
                    <a:pt x="58" y="311"/>
                  </a:cubicBezTo>
                  <a:cubicBezTo>
                    <a:pt x="55" y="321"/>
                    <a:pt x="58" y="334"/>
                    <a:pt x="59" y="344"/>
                  </a:cubicBezTo>
                  <a:lnTo>
                    <a:pt x="68" y="374"/>
                  </a:lnTo>
                  <a:cubicBezTo>
                    <a:pt x="74" y="387"/>
                    <a:pt x="79" y="400"/>
                    <a:pt x="86" y="408"/>
                  </a:cubicBezTo>
                  <a:cubicBezTo>
                    <a:pt x="94" y="420"/>
                    <a:pt x="98" y="427"/>
                    <a:pt x="104" y="434"/>
                  </a:cubicBezTo>
                  <a:cubicBezTo>
                    <a:pt x="100" y="433"/>
                    <a:pt x="97" y="432"/>
                    <a:pt x="93" y="432"/>
                  </a:cubicBezTo>
                  <a:cubicBezTo>
                    <a:pt x="83" y="432"/>
                    <a:pt x="73" y="436"/>
                    <a:pt x="65" y="442"/>
                  </a:cubicBezTo>
                  <a:cubicBezTo>
                    <a:pt x="58" y="448"/>
                    <a:pt x="54" y="453"/>
                    <a:pt x="51" y="463"/>
                  </a:cubicBezTo>
                  <a:cubicBezTo>
                    <a:pt x="41" y="484"/>
                    <a:pt x="52" y="508"/>
                    <a:pt x="75" y="517"/>
                  </a:cubicBezTo>
                  <a:cubicBezTo>
                    <a:pt x="179" y="556"/>
                    <a:pt x="274" y="575"/>
                    <a:pt x="358" y="575"/>
                  </a:cubicBezTo>
                  <a:cubicBezTo>
                    <a:pt x="435" y="575"/>
                    <a:pt x="503" y="560"/>
                    <a:pt x="563" y="528"/>
                  </a:cubicBezTo>
                  <a:cubicBezTo>
                    <a:pt x="579" y="520"/>
                    <a:pt x="596" y="511"/>
                    <a:pt x="611" y="498"/>
                  </a:cubicBezTo>
                  <a:cubicBezTo>
                    <a:pt x="689" y="437"/>
                    <a:pt x="738" y="344"/>
                    <a:pt x="738" y="251"/>
                  </a:cubicBezTo>
                  <a:cubicBezTo>
                    <a:pt x="738" y="221"/>
                    <a:pt x="732" y="193"/>
                    <a:pt x="725" y="168"/>
                  </a:cubicBezTo>
                  <a:cubicBezTo>
                    <a:pt x="718" y="146"/>
                    <a:pt x="706" y="125"/>
                    <a:pt x="689" y="97"/>
                  </a:cubicBezTo>
                  <a:cubicBezTo>
                    <a:pt x="675" y="77"/>
                    <a:pt x="655" y="60"/>
                    <a:pt x="631" y="43"/>
                  </a:cubicBezTo>
                  <a:cubicBezTo>
                    <a:pt x="606" y="27"/>
                    <a:pt x="578" y="17"/>
                    <a:pt x="545" y="7"/>
                  </a:cubicBezTo>
                  <a:cubicBezTo>
                    <a:pt x="527" y="3"/>
                    <a:pt x="507" y="0"/>
                    <a:pt x="48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8824354" y="3068685"/>
              <a:ext cx="31696" cy="28279"/>
            </a:xfrm>
            <a:custGeom>
              <a:avLst/>
              <a:gdLst/>
              <a:ahLst/>
              <a:cxnLst/>
              <a:rect l="l" t="t" r="r" b="b"/>
              <a:pathLst>
                <a:path w="1002" h="894" extrusionOk="0">
                  <a:moveTo>
                    <a:pt x="493" y="1"/>
                  </a:moveTo>
                  <a:cubicBezTo>
                    <a:pt x="476" y="1"/>
                    <a:pt x="459" y="2"/>
                    <a:pt x="443" y="3"/>
                  </a:cubicBezTo>
                  <a:cubicBezTo>
                    <a:pt x="391" y="7"/>
                    <a:pt x="334" y="23"/>
                    <a:pt x="274" y="51"/>
                  </a:cubicBezTo>
                  <a:cubicBezTo>
                    <a:pt x="245" y="67"/>
                    <a:pt x="219" y="86"/>
                    <a:pt x="193" y="104"/>
                  </a:cubicBezTo>
                  <a:lnTo>
                    <a:pt x="189" y="108"/>
                  </a:lnTo>
                  <a:cubicBezTo>
                    <a:pt x="171" y="123"/>
                    <a:pt x="153" y="140"/>
                    <a:pt x="136" y="159"/>
                  </a:cubicBezTo>
                  <a:lnTo>
                    <a:pt x="122" y="173"/>
                  </a:lnTo>
                  <a:cubicBezTo>
                    <a:pt x="79" y="222"/>
                    <a:pt x="42" y="283"/>
                    <a:pt x="7" y="368"/>
                  </a:cubicBezTo>
                  <a:cubicBezTo>
                    <a:pt x="0" y="382"/>
                    <a:pt x="2" y="401"/>
                    <a:pt x="9" y="416"/>
                  </a:cubicBezTo>
                  <a:cubicBezTo>
                    <a:pt x="16" y="434"/>
                    <a:pt x="30" y="446"/>
                    <a:pt x="49" y="454"/>
                  </a:cubicBezTo>
                  <a:cubicBezTo>
                    <a:pt x="57" y="456"/>
                    <a:pt x="65" y="458"/>
                    <a:pt x="72" y="458"/>
                  </a:cubicBezTo>
                  <a:cubicBezTo>
                    <a:pt x="84" y="458"/>
                    <a:pt x="95" y="455"/>
                    <a:pt x="106" y="448"/>
                  </a:cubicBezTo>
                  <a:cubicBezTo>
                    <a:pt x="108" y="475"/>
                    <a:pt x="113" y="502"/>
                    <a:pt x="122" y="529"/>
                  </a:cubicBezTo>
                  <a:cubicBezTo>
                    <a:pt x="142" y="588"/>
                    <a:pt x="172" y="644"/>
                    <a:pt x="212" y="694"/>
                  </a:cubicBezTo>
                  <a:cubicBezTo>
                    <a:pt x="242" y="734"/>
                    <a:pt x="285" y="774"/>
                    <a:pt x="337" y="810"/>
                  </a:cubicBezTo>
                  <a:cubicBezTo>
                    <a:pt x="385" y="843"/>
                    <a:pt x="443" y="869"/>
                    <a:pt x="500" y="883"/>
                  </a:cubicBezTo>
                  <a:cubicBezTo>
                    <a:pt x="530" y="890"/>
                    <a:pt x="560" y="894"/>
                    <a:pt x="591" y="894"/>
                  </a:cubicBezTo>
                  <a:cubicBezTo>
                    <a:pt x="615" y="894"/>
                    <a:pt x="639" y="892"/>
                    <a:pt x="663" y="887"/>
                  </a:cubicBezTo>
                  <a:cubicBezTo>
                    <a:pt x="716" y="877"/>
                    <a:pt x="771" y="852"/>
                    <a:pt x="828" y="809"/>
                  </a:cubicBezTo>
                  <a:cubicBezTo>
                    <a:pt x="859" y="781"/>
                    <a:pt x="882" y="753"/>
                    <a:pt x="907" y="726"/>
                  </a:cubicBezTo>
                  <a:cubicBezTo>
                    <a:pt x="928" y="698"/>
                    <a:pt x="944" y="668"/>
                    <a:pt x="960" y="638"/>
                  </a:cubicBezTo>
                  <a:cubicBezTo>
                    <a:pt x="982" y="591"/>
                    <a:pt x="997" y="534"/>
                    <a:pt x="997" y="474"/>
                  </a:cubicBezTo>
                  <a:cubicBezTo>
                    <a:pt x="1001" y="237"/>
                    <a:pt x="795" y="60"/>
                    <a:pt x="602" y="15"/>
                  </a:cubicBezTo>
                  <a:cubicBezTo>
                    <a:pt x="579" y="10"/>
                    <a:pt x="553" y="4"/>
                    <a:pt x="530" y="3"/>
                  </a:cubicBezTo>
                  <a:cubicBezTo>
                    <a:pt x="518" y="1"/>
                    <a:pt x="505" y="1"/>
                    <a:pt x="49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8794904" y="3111705"/>
              <a:ext cx="8636" cy="12115"/>
            </a:xfrm>
            <a:custGeom>
              <a:avLst/>
              <a:gdLst/>
              <a:ahLst/>
              <a:cxnLst/>
              <a:rect l="l" t="t" r="r" b="b"/>
              <a:pathLst>
                <a:path w="273" h="383" extrusionOk="0">
                  <a:moveTo>
                    <a:pt x="165" y="31"/>
                  </a:moveTo>
                  <a:lnTo>
                    <a:pt x="165" y="31"/>
                  </a:lnTo>
                  <a:cubicBezTo>
                    <a:pt x="164" y="31"/>
                    <a:pt x="162" y="33"/>
                    <a:pt x="162" y="36"/>
                  </a:cubicBezTo>
                  <a:lnTo>
                    <a:pt x="165" y="31"/>
                  </a:lnTo>
                  <a:close/>
                  <a:moveTo>
                    <a:pt x="124" y="196"/>
                  </a:moveTo>
                  <a:cubicBezTo>
                    <a:pt x="124" y="198"/>
                    <a:pt x="122" y="202"/>
                    <a:pt x="122" y="203"/>
                  </a:cubicBezTo>
                  <a:cubicBezTo>
                    <a:pt x="122" y="202"/>
                    <a:pt x="122" y="200"/>
                    <a:pt x="124" y="196"/>
                  </a:cubicBezTo>
                  <a:close/>
                  <a:moveTo>
                    <a:pt x="136" y="247"/>
                  </a:moveTo>
                  <a:lnTo>
                    <a:pt x="138" y="251"/>
                  </a:lnTo>
                  <a:cubicBezTo>
                    <a:pt x="137" y="251"/>
                    <a:pt x="137" y="249"/>
                    <a:pt x="136" y="247"/>
                  </a:cubicBezTo>
                  <a:close/>
                  <a:moveTo>
                    <a:pt x="219" y="1"/>
                  </a:moveTo>
                  <a:cubicBezTo>
                    <a:pt x="216" y="1"/>
                    <a:pt x="213" y="1"/>
                    <a:pt x="209" y="1"/>
                  </a:cubicBezTo>
                  <a:cubicBezTo>
                    <a:pt x="194" y="3"/>
                    <a:pt x="185" y="11"/>
                    <a:pt x="174" y="23"/>
                  </a:cubicBezTo>
                  <a:cubicBezTo>
                    <a:pt x="172" y="24"/>
                    <a:pt x="171" y="26"/>
                    <a:pt x="169" y="30"/>
                  </a:cubicBezTo>
                  <a:cubicBezTo>
                    <a:pt x="145" y="53"/>
                    <a:pt x="119" y="72"/>
                    <a:pt x="92" y="90"/>
                  </a:cubicBezTo>
                  <a:cubicBezTo>
                    <a:pt x="85" y="86"/>
                    <a:pt x="73" y="80"/>
                    <a:pt x="65" y="80"/>
                  </a:cubicBezTo>
                  <a:cubicBezTo>
                    <a:pt x="61" y="79"/>
                    <a:pt x="57" y="78"/>
                    <a:pt x="53" y="78"/>
                  </a:cubicBezTo>
                  <a:cubicBezTo>
                    <a:pt x="42" y="78"/>
                    <a:pt x="33" y="83"/>
                    <a:pt x="23" y="90"/>
                  </a:cubicBezTo>
                  <a:cubicBezTo>
                    <a:pt x="15" y="100"/>
                    <a:pt x="5" y="114"/>
                    <a:pt x="6" y="126"/>
                  </a:cubicBezTo>
                  <a:cubicBezTo>
                    <a:pt x="6" y="172"/>
                    <a:pt x="0" y="218"/>
                    <a:pt x="9" y="262"/>
                  </a:cubicBezTo>
                  <a:cubicBezTo>
                    <a:pt x="13" y="281"/>
                    <a:pt x="22" y="296"/>
                    <a:pt x="31" y="312"/>
                  </a:cubicBezTo>
                  <a:cubicBezTo>
                    <a:pt x="38" y="324"/>
                    <a:pt x="45" y="334"/>
                    <a:pt x="55" y="345"/>
                  </a:cubicBezTo>
                  <a:lnTo>
                    <a:pt x="86" y="372"/>
                  </a:lnTo>
                  <a:cubicBezTo>
                    <a:pt x="95" y="380"/>
                    <a:pt x="106" y="383"/>
                    <a:pt x="117" y="383"/>
                  </a:cubicBezTo>
                  <a:cubicBezTo>
                    <a:pt x="133" y="383"/>
                    <a:pt x="148" y="377"/>
                    <a:pt x="158" y="368"/>
                  </a:cubicBezTo>
                  <a:cubicBezTo>
                    <a:pt x="184" y="346"/>
                    <a:pt x="185" y="311"/>
                    <a:pt x="165" y="283"/>
                  </a:cubicBezTo>
                  <a:cubicBezTo>
                    <a:pt x="157" y="273"/>
                    <a:pt x="149" y="262"/>
                    <a:pt x="142" y="252"/>
                  </a:cubicBezTo>
                  <a:cubicBezTo>
                    <a:pt x="135" y="240"/>
                    <a:pt x="129" y="229"/>
                    <a:pt x="124" y="216"/>
                  </a:cubicBezTo>
                  <a:cubicBezTo>
                    <a:pt x="124" y="215"/>
                    <a:pt x="124" y="212"/>
                    <a:pt x="122" y="209"/>
                  </a:cubicBezTo>
                  <a:lnTo>
                    <a:pt x="122" y="208"/>
                  </a:lnTo>
                  <a:cubicBezTo>
                    <a:pt x="122" y="205"/>
                    <a:pt x="124" y="205"/>
                    <a:pt x="124" y="203"/>
                  </a:cubicBezTo>
                  <a:cubicBezTo>
                    <a:pt x="126" y="202"/>
                    <a:pt x="126" y="200"/>
                    <a:pt x="128" y="200"/>
                  </a:cubicBezTo>
                  <a:cubicBezTo>
                    <a:pt x="144" y="183"/>
                    <a:pt x="162" y="169"/>
                    <a:pt x="181" y="157"/>
                  </a:cubicBezTo>
                  <a:cubicBezTo>
                    <a:pt x="194" y="147"/>
                    <a:pt x="205" y="137"/>
                    <a:pt x="217" y="129"/>
                  </a:cubicBezTo>
                  <a:cubicBezTo>
                    <a:pt x="234" y="116"/>
                    <a:pt x="248" y="100"/>
                    <a:pt x="262" y="83"/>
                  </a:cubicBezTo>
                  <a:cubicBezTo>
                    <a:pt x="271" y="74"/>
                    <a:pt x="272" y="57"/>
                    <a:pt x="271" y="44"/>
                  </a:cubicBezTo>
                  <a:cubicBezTo>
                    <a:pt x="267" y="30"/>
                    <a:pt x="260" y="17"/>
                    <a:pt x="250" y="10"/>
                  </a:cubicBezTo>
                  <a:cubicBezTo>
                    <a:pt x="241" y="3"/>
                    <a:pt x="230" y="1"/>
                    <a:pt x="2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8764568" y="3113350"/>
              <a:ext cx="15911" cy="11419"/>
            </a:xfrm>
            <a:custGeom>
              <a:avLst/>
              <a:gdLst/>
              <a:ahLst/>
              <a:cxnLst/>
              <a:rect l="l" t="t" r="r" b="b"/>
              <a:pathLst>
                <a:path w="503" h="361" extrusionOk="0">
                  <a:moveTo>
                    <a:pt x="386" y="0"/>
                  </a:moveTo>
                  <a:cubicBezTo>
                    <a:pt x="361" y="0"/>
                    <a:pt x="336" y="2"/>
                    <a:pt x="309" y="7"/>
                  </a:cubicBezTo>
                  <a:cubicBezTo>
                    <a:pt x="294" y="12"/>
                    <a:pt x="279" y="15"/>
                    <a:pt x="264" y="21"/>
                  </a:cubicBezTo>
                  <a:cubicBezTo>
                    <a:pt x="251" y="27"/>
                    <a:pt x="241" y="31"/>
                    <a:pt x="229" y="38"/>
                  </a:cubicBezTo>
                  <a:cubicBezTo>
                    <a:pt x="225" y="41"/>
                    <a:pt x="222" y="44"/>
                    <a:pt x="216" y="45"/>
                  </a:cubicBezTo>
                  <a:lnTo>
                    <a:pt x="179" y="62"/>
                  </a:lnTo>
                  <a:cubicBezTo>
                    <a:pt x="168" y="67"/>
                    <a:pt x="159" y="73"/>
                    <a:pt x="150" y="80"/>
                  </a:cubicBezTo>
                  <a:cubicBezTo>
                    <a:pt x="140" y="93"/>
                    <a:pt x="130" y="100"/>
                    <a:pt x="122" y="108"/>
                  </a:cubicBezTo>
                  <a:cubicBezTo>
                    <a:pt x="97" y="127"/>
                    <a:pt x="77" y="148"/>
                    <a:pt x="57" y="173"/>
                  </a:cubicBezTo>
                  <a:cubicBezTo>
                    <a:pt x="47" y="187"/>
                    <a:pt x="37" y="206"/>
                    <a:pt x="29" y="221"/>
                  </a:cubicBezTo>
                  <a:cubicBezTo>
                    <a:pt x="16" y="246"/>
                    <a:pt x="12" y="274"/>
                    <a:pt x="6" y="300"/>
                  </a:cubicBezTo>
                  <a:cubicBezTo>
                    <a:pt x="0" y="328"/>
                    <a:pt x="25" y="360"/>
                    <a:pt x="53" y="360"/>
                  </a:cubicBezTo>
                  <a:cubicBezTo>
                    <a:pt x="54" y="360"/>
                    <a:pt x="55" y="360"/>
                    <a:pt x="56" y="360"/>
                  </a:cubicBezTo>
                  <a:lnTo>
                    <a:pt x="102" y="360"/>
                  </a:lnTo>
                  <a:cubicBezTo>
                    <a:pt x="130" y="357"/>
                    <a:pt x="159" y="353"/>
                    <a:pt x="188" y="349"/>
                  </a:cubicBezTo>
                  <a:cubicBezTo>
                    <a:pt x="226" y="339"/>
                    <a:pt x="262" y="325"/>
                    <a:pt x="295" y="306"/>
                  </a:cubicBezTo>
                  <a:lnTo>
                    <a:pt x="298" y="306"/>
                  </a:lnTo>
                  <a:cubicBezTo>
                    <a:pt x="309" y="302"/>
                    <a:pt x="321" y="296"/>
                    <a:pt x="334" y="292"/>
                  </a:cubicBezTo>
                  <a:cubicBezTo>
                    <a:pt x="394" y="263"/>
                    <a:pt x="438" y="209"/>
                    <a:pt x="484" y="160"/>
                  </a:cubicBezTo>
                  <a:cubicBezTo>
                    <a:pt x="494" y="146"/>
                    <a:pt x="500" y="130"/>
                    <a:pt x="501" y="113"/>
                  </a:cubicBezTo>
                  <a:cubicBezTo>
                    <a:pt x="503" y="94"/>
                    <a:pt x="500" y="77"/>
                    <a:pt x="493" y="60"/>
                  </a:cubicBezTo>
                  <a:cubicBezTo>
                    <a:pt x="478" y="30"/>
                    <a:pt x="445" y="2"/>
                    <a:pt x="410" y="1"/>
                  </a:cubicBezTo>
                  <a:cubicBezTo>
                    <a:pt x="402" y="1"/>
                    <a:pt x="394" y="0"/>
                    <a:pt x="38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8620893" y="3164879"/>
              <a:ext cx="11198" cy="11040"/>
            </a:xfrm>
            <a:custGeom>
              <a:avLst/>
              <a:gdLst/>
              <a:ahLst/>
              <a:cxnLst/>
              <a:rect l="l" t="t" r="r" b="b"/>
              <a:pathLst>
                <a:path w="354" h="349" extrusionOk="0">
                  <a:moveTo>
                    <a:pt x="272" y="1"/>
                  </a:moveTo>
                  <a:cubicBezTo>
                    <a:pt x="268" y="1"/>
                    <a:pt x="264" y="1"/>
                    <a:pt x="261" y="1"/>
                  </a:cubicBezTo>
                  <a:cubicBezTo>
                    <a:pt x="245" y="3"/>
                    <a:pt x="231" y="4"/>
                    <a:pt x="216" y="10"/>
                  </a:cubicBezTo>
                  <a:cubicBezTo>
                    <a:pt x="211" y="13"/>
                    <a:pt x="203" y="16"/>
                    <a:pt x="198" y="19"/>
                  </a:cubicBezTo>
                  <a:cubicBezTo>
                    <a:pt x="189" y="21"/>
                    <a:pt x="182" y="27"/>
                    <a:pt x="175" y="34"/>
                  </a:cubicBezTo>
                  <a:cubicBezTo>
                    <a:pt x="168" y="34"/>
                    <a:pt x="159" y="39"/>
                    <a:pt x="153" y="43"/>
                  </a:cubicBezTo>
                  <a:cubicBezTo>
                    <a:pt x="151" y="44"/>
                    <a:pt x="146" y="46"/>
                    <a:pt x="145" y="52"/>
                  </a:cubicBezTo>
                  <a:cubicBezTo>
                    <a:pt x="138" y="63"/>
                    <a:pt x="129" y="74"/>
                    <a:pt x="119" y="84"/>
                  </a:cubicBezTo>
                  <a:lnTo>
                    <a:pt x="126" y="77"/>
                  </a:lnTo>
                  <a:lnTo>
                    <a:pt x="126" y="77"/>
                  </a:lnTo>
                  <a:cubicBezTo>
                    <a:pt x="105" y="102"/>
                    <a:pt x="80" y="120"/>
                    <a:pt x="62" y="147"/>
                  </a:cubicBezTo>
                  <a:cubicBezTo>
                    <a:pt x="52" y="162"/>
                    <a:pt x="47" y="178"/>
                    <a:pt x="46" y="195"/>
                  </a:cubicBezTo>
                  <a:cubicBezTo>
                    <a:pt x="36" y="210"/>
                    <a:pt x="26" y="226"/>
                    <a:pt x="16" y="241"/>
                  </a:cubicBezTo>
                  <a:cubicBezTo>
                    <a:pt x="0" y="266"/>
                    <a:pt x="0" y="299"/>
                    <a:pt x="19" y="324"/>
                  </a:cubicBezTo>
                  <a:cubicBezTo>
                    <a:pt x="26" y="332"/>
                    <a:pt x="37" y="339"/>
                    <a:pt x="47" y="345"/>
                  </a:cubicBezTo>
                  <a:cubicBezTo>
                    <a:pt x="55" y="347"/>
                    <a:pt x="64" y="349"/>
                    <a:pt x="74" y="349"/>
                  </a:cubicBezTo>
                  <a:cubicBezTo>
                    <a:pt x="84" y="349"/>
                    <a:pt x="93" y="347"/>
                    <a:pt x="100" y="342"/>
                  </a:cubicBezTo>
                  <a:cubicBezTo>
                    <a:pt x="146" y="314"/>
                    <a:pt x="191" y="288"/>
                    <a:pt x="231" y="252"/>
                  </a:cubicBezTo>
                  <a:cubicBezTo>
                    <a:pt x="274" y="213"/>
                    <a:pt x="305" y="167"/>
                    <a:pt x="337" y="120"/>
                  </a:cubicBezTo>
                  <a:cubicBezTo>
                    <a:pt x="351" y="97"/>
                    <a:pt x="354" y="70"/>
                    <a:pt x="344" y="46"/>
                  </a:cubicBezTo>
                  <a:cubicBezTo>
                    <a:pt x="331" y="1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8562468" y="3248863"/>
              <a:ext cx="13887" cy="12495"/>
            </a:xfrm>
            <a:custGeom>
              <a:avLst/>
              <a:gdLst/>
              <a:ahLst/>
              <a:cxnLst/>
              <a:rect l="l" t="t" r="r" b="b"/>
              <a:pathLst>
                <a:path w="439" h="395" extrusionOk="0">
                  <a:moveTo>
                    <a:pt x="243" y="256"/>
                  </a:moveTo>
                  <a:lnTo>
                    <a:pt x="243" y="256"/>
                  </a:lnTo>
                  <a:cubicBezTo>
                    <a:pt x="241" y="257"/>
                    <a:pt x="238" y="260"/>
                    <a:pt x="236" y="260"/>
                  </a:cubicBezTo>
                  <a:cubicBezTo>
                    <a:pt x="238" y="257"/>
                    <a:pt x="241" y="256"/>
                    <a:pt x="243" y="256"/>
                  </a:cubicBezTo>
                  <a:close/>
                  <a:moveTo>
                    <a:pt x="98" y="1"/>
                  </a:moveTo>
                  <a:cubicBezTo>
                    <a:pt x="91" y="1"/>
                    <a:pt x="85" y="2"/>
                    <a:pt x="79" y="5"/>
                  </a:cubicBezTo>
                  <a:cubicBezTo>
                    <a:pt x="74" y="7"/>
                    <a:pt x="73" y="10"/>
                    <a:pt x="69" y="11"/>
                  </a:cubicBezTo>
                  <a:cubicBezTo>
                    <a:pt x="66" y="17"/>
                    <a:pt x="62" y="24"/>
                    <a:pt x="57" y="33"/>
                  </a:cubicBezTo>
                  <a:cubicBezTo>
                    <a:pt x="37" y="74"/>
                    <a:pt x="22" y="113"/>
                    <a:pt x="10" y="157"/>
                  </a:cubicBezTo>
                  <a:cubicBezTo>
                    <a:pt x="7" y="174"/>
                    <a:pt x="3" y="189"/>
                    <a:pt x="1" y="204"/>
                  </a:cubicBezTo>
                  <a:cubicBezTo>
                    <a:pt x="0" y="219"/>
                    <a:pt x="1" y="234"/>
                    <a:pt x="1" y="249"/>
                  </a:cubicBezTo>
                  <a:cubicBezTo>
                    <a:pt x="1" y="275"/>
                    <a:pt x="10" y="300"/>
                    <a:pt x="23" y="325"/>
                  </a:cubicBezTo>
                  <a:cubicBezTo>
                    <a:pt x="36" y="346"/>
                    <a:pt x="52" y="362"/>
                    <a:pt x="72" y="375"/>
                  </a:cubicBezTo>
                  <a:cubicBezTo>
                    <a:pt x="95" y="389"/>
                    <a:pt x="123" y="395"/>
                    <a:pt x="150" y="395"/>
                  </a:cubicBezTo>
                  <a:cubicBezTo>
                    <a:pt x="174" y="395"/>
                    <a:pt x="198" y="390"/>
                    <a:pt x="219" y="382"/>
                  </a:cubicBezTo>
                  <a:cubicBezTo>
                    <a:pt x="302" y="349"/>
                    <a:pt x="365" y="286"/>
                    <a:pt x="420" y="220"/>
                  </a:cubicBezTo>
                  <a:cubicBezTo>
                    <a:pt x="438" y="199"/>
                    <a:pt x="430" y="164"/>
                    <a:pt x="408" y="150"/>
                  </a:cubicBezTo>
                  <a:cubicBezTo>
                    <a:pt x="399" y="144"/>
                    <a:pt x="388" y="141"/>
                    <a:pt x="378" y="141"/>
                  </a:cubicBezTo>
                  <a:cubicBezTo>
                    <a:pt x="376" y="141"/>
                    <a:pt x="374" y="141"/>
                    <a:pt x="372" y="141"/>
                  </a:cubicBezTo>
                  <a:cubicBezTo>
                    <a:pt x="358" y="143"/>
                    <a:pt x="348" y="150"/>
                    <a:pt x="338" y="161"/>
                  </a:cubicBezTo>
                  <a:cubicBezTo>
                    <a:pt x="327" y="174"/>
                    <a:pt x="318" y="186"/>
                    <a:pt x="308" y="197"/>
                  </a:cubicBezTo>
                  <a:lnTo>
                    <a:pt x="312" y="192"/>
                  </a:lnTo>
                  <a:lnTo>
                    <a:pt x="312" y="192"/>
                  </a:lnTo>
                  <a:cubicBezTo>
                    <a:pt x="288" y="217"/>
                    <a:pt x="262" y="240"/>
                    <a:pt x="232" y="262"/>
                  </a:cubicBezTo>
                  <a:cubicBezTo>
                    <a:pt x="212" y="272"/>
                    <a:pt x="195" y="282"/>
                    <a:pt x="173" y="289"/>
                  </a:cubicBezTo>
                  <a:cubicBezTo>
                    <a:pt x="165" y="290"/>
                    <a:pt x="155" y="292"/>
                    <a:pt x="146" y="292"/>
                  </a:cubicBezTo>
                  <a:cubicBezTo>
                    <a:pt x="143" y="292"/>
                    <a:pt x="138" y="292"/>
                    <a:pt x="133" y="290"/>
                  </a:cubicBezTo>
                  <a:cubicBezTo>
                    <a:pt x="130" y="287"/>
                    <a:pt x="126" y="287"/>
                    <a:pt x="123" y="286"/>
                  </a:cubicBezTo>
                  <a:cubicBezTo>
                    <a:pt x="119" y="285"/>
                    <a:pt x="117" y="283"/>
                    <a:pt x="115" y="279"/>
                  </a:cubicBezTo>
                  <a:lnTo>
                    <a:pt x="109" y="275"/>
                  </a:lnTo>
                  <a:cubicBezTo>
                    <a:pt x="105" y="269"/>
                    <a:pt x="103" y="262"/>
                    <a:pt x="100" y="256"/>
                  </a:cubicBezTo>
                  <a:lnTo>
                    <a:pt x="95" y="224"/>
                  </a:lnTo>
                  <a:cubicBezTo>
                    <a:pt x="95" y="204"/>
                    <a:pt x="97" y="186"/>
                    <a:pt x="102" y="167"/>
                  </a:cubicBezTo>
                  <a:cubicBezTo>
                    <a:pt x="110" y="131"/>
                    <a:pt x="125" y="97"/>
                    <a:pt x="140" y="63"/>
                  </a:cubicBezTo>
                  <a:cubicBezTo>
                    <a:pt x="152" y="40"/>
                    <a:pt x="136" y="11"/>
                    <a:pt x="115" y="4"/>
                  </a:cubicBezTo>
                  <a:cubicBezTo>
                    <a:pt x="109" y="2"/>
                    <a:pt x="104" y="1"/>
                    <a:pt x="9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8569522" y="3267495"/>
              <a:ext cx="16069" cy="9648"/>
            </a:xfrm>
            <a:custGeom>
              <a:avLst/>
              <a:gdLst/>
              <a:ahLst/>
              <a:cxnLst/>
              <a:rect l="l" t="t" r="r" b="b"/>
              <a:pathLst>
                <a:path w="508" h="305" extrusionOk="0">
                  <a:moveTo>
                    <a:pt x="394" y="55"/>
                  </a:moveTo>
                  <a:lnTo>
                    <a:pt x="393" y="57"/>
                  </a:lnTo>
                  <a:lnTo>
                    <a:pt x="393" y="57"/>
                  </a:lnTo>
                  <a:cubicBezTo>
                    <a:pt x="393" y="56"/>
                    <a:pt x="393" y="55"/>
                    <a:pt x="394" y="55"/>
                  </a:cubicBezTo>
                  <a:close/>
                  <a:moveTo>
                    <a:pt x="460" y="0"/>
                  </a:moveTo>
                  <a:cubicBezTo>
                    <a:pt x="447" y="0"/>
                    <a:pt x="435" y="7"/>
                    <a:pt x="426" y="16"/>
                  </a:cubicBezTo>
                  <a:cubicBezTo>
                    <a:pt x="417" y="29"/>
                    <a:pt x="406" y="39"/>
                    <a:pt x="397" y="51"/>
                  </a:cubicBezTo>
                  <a:cubicBezTo>
                    <a:pt x="380" y="69"/>
                    <a:pt x="360" y="88"/>
                    <a:pt x="340" y="105"/>
                  </a:cubicBezTo>
                  <a:cubicBezTo>
                    <a:pt x="315" y="129"/>
                    <a:pt x="287" y="148"/>
                    <a:pt x="255" y="167"/>
                  </a:cubicBezTo>
                  <a:cubicBezTo>
                    <a:pt x="260" y="164"/>
                    <a:pt x="262" y="162"/>
                    <a:pt x="265" y="160"/>
                  </a:cubicBezTo>
                  <a:lnTo>
                    <a:pt x="265" y="160"/>
                  </a:lnTo>
                  <a:cubicBezTo>
                    <a:pt x="251" y="168"/>
                    <a:pt x="237" y="175"/>
                    <a:pt x="219" y="184"/>
                  </a:cubicBezTo>
                  <a:cubicBezTo>
                    <a:pt x="201" y="195"/>
                    <a:pt x="179" y="202"/>
                    <a:pt x="158" y="210"/>
                  </a:cubicBezTo>
                  <a:cubicBezTo>
                    <a:pt x="144" y="213"/>
                    <a:pt x="129" y="217"/>
                    <a:pt x="112" y="220"/>
                  </a:cubicBezTo>
                  <a:cubicBezTo>
                    <a:pt x="102" y="223"/>
                    <a:pt x="91" y="224"/>
                    <a:pt x="81" y="224"/>
                  </a:cubicBezTo>
                  <a:lnTo>
                    <a:pt x="81" y="211"/>
                  </a:lnTo>
                  <a:cubicBezTo>
                    <a:pt x="81" y="214"/>
                    <a:pt x="81" y="218"/>
                    <a:pt x="82" y="223"/>
                  </a:cubicBezTo>
                  <a:lnTo>
                    <a:pt x="82" y="201"/>
                  </a:lnTo>
                  <a:cubicBezTo>
                    <a:pt x="83" y="187"/>
                    <a:pt x="86" y="172"/>
                    <a:pt x="89" y="160"/>
                  </a:cubicBezTo>
                  <a:lnTo>
                    <a:pt x="89" y="160"/>
                  </a:lnTo>
                  <a:cubicBezTo>
                    <a:pt x="89" y="162"/>
                    <a:pt x="88" y="167"/>
                    <a:pt x="88" y="170"/>
                  </a:cubicBezTo>
                  <a:cubicBezTo>
                    <a:pt x="93" y="148"/>
                    <a:pt x="101" y="125"/>
                    <a:pt x="105" y="102"/>
                  </a:cubicBezTo>
                  <a:cubicBezTo>
                    <a:pt x="109" y="91"/>
                    <a:pt x="109" y="82"/>
                    <a:pt x="104" y="72"/>
                  </a:cubicBezTo>
                  <a:cubicBezTo>
                    <a:pt x="101" y="62"/>
                    <a:pt x="91" y="54"/>
                    <a:pt x="81" y="51"/>
                  </a:cubicBezTo>
                  <a:cubicBezTo>
                    <a:pt x="75" y="49"/>
                    <a:pt x="70" y="47"/>
                    <a:pt x="64" y="47"/>
                  </a:cubicBezTo>
                  <a:cubicBezTo>
                    <a:pt x="59" y="47"/>
                    <a:pt x="55" y="49"/>
                    <a:pt x="51" y="51"/>
                  </a:cubicBezTo>
                  <a:cubicBezTo>
                    <a:pt x="46" y="52"/>
                    <a:pt x="45" y="54"/>
                    <a:pt x="41" y="55"/>
                  </a:cubicBezTo>
                  <a:cubicBezTo>
                    <a:pt x="35" y="61"/>
                    <a:pt x="29" y="68"/>
                    <a:pt x="28" y="74"/>
                  </a:cubicBezTo>
                  <a:cubicBezTo>
                    <a:pt x="20" y="105"/>
                    <a:pt x="10" y="139"/>
                    <a:pt x="3" y="172"/>
                  </a:cubicBezTo>
                  <a:cubicBezTo>
                    <a:pt x="2" y="184"/>
                    <a:pt x="0" y="201"/>
                    <a:pt x="0" y="213"/>
                  </a:cubicBezTo>
                  <a:cubicBezTo>
                    <a:pt x="0" y="233"/>
                    <a:pt x="3" y="251"/>
                    <a:pt x="9" y="270"/>
                  </a:cubicBezTo>
                  <a:cubicBezTo>
                    <a:pt x="13" y="286"/>
                    <a:pt x="28" y="304"/>
                    <a:pt x="45" y="304"/>
                  </a:cubicBezTo>
                  <a:lnTo>
                    <a:pt x="81" y="304"/>
                  </a:lnTo>
                  <a:cubicBezTo>
                    <a:pt x="106" y="303"/>
                    <a:pt x="129" y="298"/>
                    <a:pt x="152" y="296"/>
                  </a:cubicBezTo>
                  <a:cubicBezTo>
                    <a:pt x="172" y="291"/>
                    <a:pt x="192" y="284"/>
                    <a:pt x="209" y="280"/>
                  </a:cubicBezTo>
                  <a:cubicBezTo>
                    <a:pt x="232" y="273"/>
                    <a:pt x="257" y="261"/>
                    <a:pt x="278" y="248"/>
                  </a:cubicBezTo>
                  <a:cubicBezTo>
                    <a:pt x="295" y="240"/>
                    <a:pt x="314" y="227"/>
                    <a:pt x="330" y="217"/>
                  </a:cubicBezTo>
                  <a:cubicBezTo>
                    <a:pt x="351" y="202"/>
                    <a:pt x="373" y="187"/>
                    <a:pt x="393" y="170"/>
                  </a:cubicBezTo>
                  <a:cubicBezTo>
                    <a:pt x="430" y="139"/>
                    <a:pt x="461" y="102"/>
                    <a:pt x="493" y="65"/>
                  </a:cubicBezTo>
                  <a:cubicBezTo>
                    <a:pt x="507" y="46"/>
                    <a:pt x="500" y="19"/>
                    <a:pt x="483" y="8"/>
                  </a:cubicBezTo>
                  <a:cubicBezTo>
                    <a:pt x="476" y="2"/>
                    <a:pt x="468" y="0"/>
                    <a:pt x="46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8585686" y="3274359"/>
              <a:ext cx="10534" cy="11546"/>
            </a:xfrm>
            <a:custGeom>
              <a:avLst/>
              <a:gdLst/>
              <a:ahLst/>
              <a:cxnLst/>
              <a:rect l="l" t="t" r="r" b="b"/>
              <a:pathLst>
                <a:path w="333" h="365" extrusionOk="0">
                  <a:moveTo>
                    <a:pt x="135" y="123"/>
                  </a:moveTo>
                  <a:cubicBezTo>
                    <a:pt x="134" y="123"/>
                    <a:pt x="134" y="123"/>
                    <a:pt x="134" y="124"/>
                  </a:cubicBezTo>
                  <a:lnTo>
                    <a:pt x="135" y="123"/>
                  </a:lnTo>
                  <a:close/>
                  <a:moveTo>
                    <a:pt x="129" y="124"/>
                  </a:moveTo>
                  <a:cubicBezTo>
                    <a:pt x="129" y="125"/>
                    <a:pt x="129" y="125"/>
                    <a:pt x="129" y="126"/>
                  </a:cubicBezTo>
                  <a:lnTo>
                    <a:pt x="129" y="126"/>
                  </a:lnTo>
                  <a:cubicBezTo>
                    <a:pt x="129" y="125"/>
                    <a:pt x="129" y="124"/>
                    <a:pt x="129" y="124"/>
                  </a:cubicBezTo>
                  <a:close/>
                  <a:moveTo>
                    <a:pt x="97" y="213"/>
                  </a:moveTo>
                  <a:cubicBezTo>
                    <a:pt x="96" y="216"/>
                    <a:pt x="94" y="217"/>
                    <a:pt x="94" y="222"/>
                  </a:cubicBezTo>
                  <a:cubicBezTo>
                    <a:pt x="94" y="220"/>
                    <a:pt x="96" y="216"/>
                    <a:pt x="97" y="213"/>
                  </a:cubicBezTo>
                  <a:close/>
                  <a:moveTo>
                    <a:pt x="134" y="1"/>
                  </a:moveTo>
                  <a:cubicBezTo>
                    <a:pt x="125" y="1"/>
                    <a:pt x="115" y="4"/>
                    <a:pt x="108" y="10"/>
                  </a:cubicBezTo>
                  <a:cubicBezTo>
                    <a:pt x="107" y="10"/>
                    <a:pt x="105" y="14"/>
                    <a:pt x="101" y="17"/>
                  </a:cubicBezTo>
                  <a:cubicBezTo>
                    <a:pt x="87" y="41"/>
                    <a:pt x="71" y="64"/>
                    <a:pt x="58" y="89"/>
                  </a:cubicBezTo>
                  <a:cubicBezTo>
                    <a:pt x="44" y="116"/>
                    <a:pt x="32" y="144"/>
                    <a:pt x="22" y="173"/>
                  </a:cubicBezTo>
                  <a:cubicBezTo>
                    <a:pt x="13" y="197"/>
                    <a:pt x="11" y="223"/>
                    <a:pt x="5" y="248"/>
                  </a:cubicBezTo>
                  <a:cubicBezTo>
                    <a:pt x="1" y="275"/>
                    <a:pt x="1" y="302"/>
                    <a:pt x="3" y="329"/>
                  </a:cubicBezTo>
                  <a:cubicBezTo>
                    <a:pt x="3" y="346"/>
                    <a:pt x="22" y="362"/>
                    <a:pt x="39" y="362"/>
                  </a:cubicBezTo>
                  <a:cubicBezTo>
                    <a:pt x="48" y="362"/>
                    <a:pt x="55" y="362"/>
                    <a:pt x="62" y="365"/>
                  </a:cubicBezTo>
                  <a:cubicBezTo>
                    <a:pt x="72" y="365"/>
                    <a:pt x="84" y="365"/>
                    <a:pt x="94" y="362"/>
                  </a:cubicBezTo>
                  <a:cubicBezTo>
                    <a:pt x="119" y="361"/>
                    <a:pt x="144" y="352"/>
                    <a:pt x="168" y="343"/>
                  </a:cubicBezTo>
                  <a:cubicBezTo>
                    <a:pt x="191" y="333"/>
                    <a:pt x="214" y="319"/>
                    <a:pt x="234" y="305"/>
                  </a:cubicBezTo>
                  <a:cubicBezTo>
                    <a:pt x="261" y="288"/>
                    <a:pt x="286" y="268"/>
                    <a:pt x="313" y="248"/>
                  </a:cubicBezTo>
                  <a:cubicBezTo>
                    <a:pt x="330" y="233"/>
                    <a:pt x="333" y="207"/>
                    <a:pt x="318" y="189"/>
                  </a:cubicBezTo>
                  <a:cubicBezTo>
                    <a:pt x="311" y="179"/>
                    <a:pt x="299" y="175"/>
                    <a:pt x="288" y="175"/>
                  </a:cubicBezTo>
                  <a:cubicBezTo>
                    <a:pt x="278" y="175"/>
                    <a:pt x="268" y="178"/>
                    <a:pt x="260" y="183"/>
                  </a:cubicBezTo>
                  <a:cubicBezTo>
                    <a:pt x="235" y="203"/>
                    <a:pt x="208" y="222"/>
                    <a:pt x="181" y="240"/>
                  </a:cubicBezTo>
                  <a:cubicBezTo>
                    <a:pt x="185" y="239"/>
                    <a:pt x="188" y="237"/>
                    <a:pt x="191" y="236"/>
                  </a:cubicBezTo>
                  <a:lnTo>
                    <a:pt x="191" y="236"/>
                  </a:lnTo>
                  <a:lnTo>
                    <a:pt x="152" y="258"/>
                  </a:lnTo>
                  <a:cubicBezTo>
                    <a:pt x="142" y="262"/>
                    <a:pt x="131" y="266"/>
                    <a:pt x="121" y="272"/>
                  </a:cubicBezTo>
                  <a:cubicBezTo>
                    <a:pt x="115" y="273"/>
                    <a:pt x="109" y="275"/>
                    <a:pt x="104" y="276"/>
                  </a:cubicBezTo>
                  <a:cubicBezTo>
                    <a:pt x="97" y="279"/>
                    <a:pt x="89" y="279"/>
                    <a:pt x="81" y="280"/>
                  </a:cubicBezTo>
                  <a:cubicBezTo>
                    <a:pt x="81" y="272"/>
                    <a:pt x="84" y="262"/>
                    <a:pt x="84" y="255"/>
                  </a:cubicBezTo>
                  <a:cubicBezTo>
                    <a:pt x="85" y="245"/>
                    <a:pt x="87" y="232"/>
                    <a:pt x="91" y="222"/>
                  </a:cubicBezTo>
                  <a:cubicBezTo>
                    <a:pt x="94" y="207"/>
                    <a:pt x="99" y="193"/>
                    <a:pt x="105" y="180"/>
                  </a:cubicBezTo>
                  <a:cubicBezTo>
                    <a:pt x="112" y="161"/>
                    <a:pt x="121" y="144"/>
                    <a:pt x="129" y="126"/>
                  </a:cubicBezTo>
                  <a:lnTo>
                    <a:pt x="129" y="126"/>
                  </a:lnTo>
                  <a:cubicBezTo>
                    <a:pt x="129" y="126"/>
                    <a:pt x="128" y="126"/>
                    <a:pt x="128" y="126"/>
                  </a:cubicBezTo>
                  <a:cubicBezTo>
                    <a:pt x="128" y="126"/>
                    <a:pt x="128" y="124"/>
                    <a:pt x="129" y="124"/>
                  </a:cubicBezTo>
                  <a:lnTo>
                    <a:pt x="129" y="124"/>
                  </a:lnTo>
                  <a:cubicBezTo>
                    <a:pt x="129" y="124"/>
                    <a:pt x="129" y="124"/>
                    <a:pt x="129" y="124"/>
                  </a:cubicBezTo>
                  <a:cubicBezTo>
                    <a:pt x="131" y="123"/>
                    <a:pt x="131" y="119"/>
                    <a:pt x="134" y="117"/>
                  </a:cubicBezTo>
                  <a:lnTo>
                    <a:pt x="134" y="117"/>
                  </a:lnTo>
                  <a:cubicBezTo>
                    <a:pt x="134" y="119"/>
                    <a:pt x="131" y="122"/>
                    <a:pt x="131" y="123"/>
                  </a:cubicBezTo>
                  <a:cubicBezTo>
                    <a:pt x="142" y="103"/>
                    <a:pt x="152" y="83"/>
                    <a:pt x="165" y="66"/>
                  </a:cubicBezTo>
                  <a:cubicBezTo>
                    <a:pt x="178" y="46"/>
                    <a:pt x="174" y="23"/>
                    <a:pt x="157" y="8"/>
                  </a:cubicBezTo>
                  <a:cubicBezTo>
                    <a:pt x="150" y="3"/>
                    <a:pt x="142" y="1"/>
                    <a:pt x="13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8600142" y="3282710"/>
              <a:ext cx="13602" cy="14424"/>
            </a:xfrm>
            <a:custGeom>
              <a:avLst/>
              <a:gdLst/>
              <a:ahLst/>
              <a:cxnLst/>
              <a:rect l="l" t="t" r="r" b="b"/>
              <a:pathLst>
                <a:path w="430" h="456" extrusionOk="0">
                  <a:moveTo>
                    <a:pt x="191" y="330"/>
                  </a:moveTo>
                  <a:cubicBezTo>
                    <a:pt x="187" y="330"/>
                    <a:pt x="185" y="331"/>
                    <a:pt x="184" y="331"/>
                  </a:cubicBezTo>
                  <a:cubicBezTo>
                    <a:pt x="185" y="331"/>
                    <a:pt x="188" y="331"/>
                    <a:pt x="191" y="330"/>
                  </a:cubicBezTo>
                  <a:close/>
                  <a:moveTo>
                    <a:pt x="242" y="1"/>
                  </a:moveTo>
                  <a:cubicBezTo>
                    <a:pt x="232" y="1"/>
                    <a:pt x="221" y="4"/>
                    <a:pt x="212" y="11"/>
                  </a:cubicBezTo>
                  <a:cubicBezTo>
                    <a:pt x="207" y="11"/>
                    <a:pt x="207" y="11"/>
                    <a:pt x="205" y="14"/>
                  </a:cubicBezTo>
                  <a:cubicBezTo>
                    <a:pt x="181" y="32"/>
                    <a:pt x="158" y="54"/>
                    <a:pt x="138" y="78"/>
                  </a:cubicBezTo>
                  <a:cubicBezTo>
                    <a:pt x="109" y="110"/>
                    <a:pt x="86" y="144"/>
                    <a:pt x="65" y="180"/>
                  </a:cubicBezTo>
                  <a:cubicBezTo>
                    <a:pt x="28" y="246"/>
                    <a:pt x="8" y="317"/>
                    <a:pt x="2" y="393"/>
                  </a:cubicBezTo>
                  <a:cubicBezTo>
                    <a:pt x="0" y="423"/>
                    <a:pt x="22" y="449"/>
                    <a:pt x="52" y="453"/>
                  </a:cubicBezTo>
                  <a:cubicBezTo>
                    <a:pt x="67" y="455"/>
                    <a:pt x="82" y="455"/>
                    <a:pt x="98" y="455"/>
                  </a:cubicBezTo>
                  <a:cubicBezTo>
                    <a:pt x="140" y="455"/>
                    <a:pt x="181" y="449"/>
                    <a:pt x="222" y="435"/>
                  </a:cubicBezTo>
                  <a:cubicBezTo>
                    <a:pt x="252" y="425"/>
                    <a:pt x="280" y="412"/>
                    <a:pt x="308" y="396"/>
                  </a:cubicBezTo>
                  <a:cubicBezTo>
                    <a:pt x="343" y="376"/>
                    <a:pt x="373" y="353"/>
                    <a:pt x="404" y="330"/>
                  </a:cubicBezTo>
                  <a:cubicBezTo>
                    <a:pt x="428" y="311"/>
                    <a:pt x="430" y="276"/>
                    <a:pt x="411" y="253"/>
                  </a:cubicBezTo>
                  <a:cubicBezTo>
                    <a:pt x="401" y="240"/>
                    <a:pt x="386" y="234"/>
                    <a:pt x="371" y="234"/>
                  </a:cubicBezTo>
                  <a:cubicBezTo>
                    <a:pt x="359" y="234"/>
                    <a:pt x="346" y="238"/>
                    <a:pt x="335" y="246"/>
                  </a:cubicBezTo>
                  <a:cubicBezTo>
                    <a:pt x="314" y="260"/>
                    <a:pt x="294" y="276"/>
                    <a:pt x="272" y="290"/>
                  </a:cubicBezTo>
                  <a:cubicBezTo>
                    <a:pt x="275" y="289"/>
                    <a:pt x="278" y="287"/>
                    <a:pt x="282" y="285"/>
                  </a:cubicBezTo>
                  <a:lnTo>
                    <a:pt x="282" y="285"/>
                  </a:lnTo>
                  <a:cubicBezTo>
                    <a:pt x="249" y="305"/>
                    <a:pt x="215" y="323"/>
                    <a:pt x="179" y="336"/>
                  </a:cubicBezTo>
                  <a:cubicBezTo>
                    <a:pt x="168" y="339"/>
                    <a:pt x="158" y="340"/>
                    <a:pt x="148" y="341"/>
                  </a:cubicBezTo>
                  <a:cubicBezTo>
                    <a:pt x="138" y="344"/>
                    <a:pt x="131" y="346"/>
                    <a:pt x="122" y="346"/>
                  </a:cubicBezTo>
                  <a:cubicBezTo>
                    <a:pt x="122" y="341"/>
                    <a:pt x="124" y="340"/>
                    <a:pt x="124" y="337"/>
                  </a:cubicBezTo>
                  <a:cubicBezTo>
                    <a:pt x="134" y="301"/>
                    <a:pt x="145" y="268"/>
                    <a:pt x="162" y="237"/>
                  </a:cubicBezTo>
                  <a:cubicBezTo>
                    <a:pt x="181" y="204"/>
                    <a:pt x="202" y="173"/>
                    <a:pt x="228" y="144"/>
                  </a:cubicBezTo>
                  <a:cubicBezTo>
                    <a:pt x="244" y="127"/>
                    <a:pt x="260" y="111"/>
                    <a:pt x="278" y="95"/>
                  </a:cubicBezTo>
                  <a:cubicBezTo>
                    <a:pt x="300" y="75"/>
                    <a:pt x="305" y="44"/>
                    <a:pt x="285" y="19"/>
                  </a:cubicBezTo>
                  <a:cubicBezTo>
                    <a:pt x="274" y="7"/>
                    <a:pt x="258" y="1"/>
                    <a:pt x="2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7"/>
          <p:cNvGrpSpPr/>
          <p:nvPr/>
        </p:nvGrpSpPr>
        <p:grpSpPr>
          <a:xfrm flipH="1">
            <a:off x="215056" y="77659"/>
            <a:ext cx="737195" cy="610318"/>
            <a:chOff x="3762931" y="3194487"/>
            <a:chExt cx="737195" cy="610318"/>
          </a:xfrm>
        </p:grpSpPr>
        <p:sp>
          <p:nvSpPr>
            <p:cNvPr id="1359" name="Google Shape;1359;p7"/>
            <p:cNvSpPr/>
            <p:nvPr/>
          </p:nvSpPr>
          <p:spPr>
            <a:xfrm>
              <a:off x="3762931" y="3436033"/>
              <a:ext cx="737195" cy="368772"/>
            </a:xfrm>
            <a:custGeom>
              <a:avLst/>
              <a:gdLst/>
              <a:ahLst/>
              <a:cxnLst/>
              <a:rect l="l" t="t" r="r" b="b"/>
              <a:pathLst>
                <a:path w="23305" h="11658" extrusionOk="0">
                  <a:moveTo>
                    <a:pt x="247" y="1"/>
                  </a:moveTo>
                  <a:cubicBezTo>
                    <a:pt x="247" y="1"/>
                    <a:pt x="0" y="3473"/>
                    <a:pt x="5578" y="5996"/>
                  </a:cubicBezTo>
                  <a:cubicBezTo>
                    <a:pt x="7133" y="6700"/>
                    <a:pt x="8571" y="6959"/>
                    <a:pt x="9893" y="6959"/>
                  </a:cubicBezTo>
                  <a:cubicBezTo>
                    <a:pt x="13581" y="6959"/>
                    <a:pt x="16370" y="4942"/>
                    <a:pt x="18310" y="4942"/>
                  </a:cubicBezTo>
                  <a:cubicBezTo>
                    <a:pt x="18671" y="4942"/>
                    <a:pt x="19002" y="5012"/>
                    <a:pt x="19305" y="5178"/>
                  </a:cubicBezTo>
                  <a:cubicBezTo>
                    <a:pt x="21471" y="6365"/>
                    <a:pt x="20219" y="8079"/>
                    <a:pt x="18602" y="8371"/>
                  </a:cubicBezTo>
                  <a:cubicBezTo>
                    <a:pt x="18459" y="8397"/>
                    <a:pt x="18315" y="8409"/>
                    <a:pt x="18170" y="8409"/>
                  </a:cubicBezTo>
                  <a:cubicBezTo>
                    <a:pt x="16953" y="8409"/>
                    <a:pt x="15687" y="7593"/>
                    <a:pt x="14552" y="7593"/>
                  </a:cubicBezTo>
                  <a:cubicBezTo>
                    <a:pt x="14296" y="7593"/>
                    <a:pt x="14047" y="7634"/>
                    <a:pt x="13807" y="7736"/>
                  </a:cubicBezTo>
                  <a:cubicBezTo>
                    <a:pt x="13807" y="7736"/>
                    <a:pt x="15201" y="9358"/>
                    <a:pt x="17351" y="9358"/>
                  </a:cubicBezTo>
                  <a:cubicBezTo>
                    <a:pt x="17486" y="9358"/>
                    <a:pt x="17625" y="9351"/>
                    <a:pt x="17766" y="9338"/>
                  </a:cubicBezTo>
                  <a:lnTo>
                    <a:pt x="17766" y="9338"/>
                  </a:lnTo>
                  <a:cubicBezTo>
                    <a:pt x="17765" y="9338"/>
                    <a:pt x="14199" y="9812"/>
                    <a:pt x="13857" y="11657"/>
                  </a:cubicBezTo>
                  <a:cubicBezTo>
                    <a:pt x="13857" y="11657"/>
                    <a:pt x="16584" y="10834"/>
                    <a:pt x="18220" y="10463"/>
                  </a:cubicBezTo>
                  <a:cubicBezTo>
                    <a:pt x="19962" y="10070"/>
                    <a:pt x="23304" y="8237"/>
                    <a:pt x="21961" y="3258"/>
                  </a:cubicBezTo>
                  <a:cubicBezTo>
                    <a:pt x="21081" y="1"/>
                    <a:pt x="14107" y="1"/>
                    <a:pt x="14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3770712" y="3436033"/>
              <a:ext cx="561856" cy="225287"/>
            </a:xfrm>
            <a:custGeom>
              <a:avLst/>
              <a:gdLst/>
              <a:ahLst/>
              <a:cxnLst/>
              <a:rect l="l" t="t" r="r" b="b"/>
              <a:pathLst>
                <a:path w="17762" h="7122" extrusionOk="0">
                  <a:moveTo>
                    <a:pt x="1" y="1"/>
                  </a:moveTo>
                  <a:lnTo>
                    <a:pt x="1" y="1"/>
                  </a:lnTo>
                  <a:cubicBezTo>
                    <a:pt x="276" y="5655"/>
                    <a:pt x="5443" y="7121"/>
                    <a:pt x="9314" y="7121"/>
                  </a:cubicBezTo>
                  <a:cubicBezTo>
                    <a:pt x="10955" y="7121"/>
                    <a:pt x="12362" y="6858"/>
                    <a:pt x="13067" y="6539"/>
                  </a:cubicBezTo>
                  <a:cubicBezTo>
                    <a:pt x="14690" y="5801"/>
                    <a:pt x="17762" y="4929"/>
                    <a:pt x="17762" y="4929"/>
                  </a:cubicBezTo>
                  <a:cubicBezTo>
                    <a:pt x="16128" y="41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3888164" y="3194487"/>
              <a:ext cx="211210" cy="241577"/>
            </a:xfrm>
            <a:custGeom>
              <a:avLst/>
              <a:gdLst/>
              <a:ahLst/>
              <a:cxnLst/>
              <a:rect l="l" t="t" r="r" b="b"/>
              <a:pathLst>
                <a:path w="6677" h="7637" extrusionOk="0">
                  <a:moveTo>
                    <a:pt x="5021" y="0"/>
                  </a:moveTo>
                  <a:cubicBezTo>
                    <a:pt x="4825" y="0"/>
                    <a:pt x="4598" y="39"/>
                    <a:pt x="4346" y="134"/>
                  </a:cubicBezTo>
                  <a:cubicBezTo>
                    <a:pt x="3121" y="593"/>
                    <a:pt x="3237" y="2648"/>
                    <a:pt x="3237" y="2648"/>
                  </a:cubicBezTo>
                  <a:cubicBezTo>
                    <a:pt x="3237" y="2648"/>
                    <a:pt x="2536" y="879"/>
                    <a:pt x="1605" y="879"/>
                  </a:cubicBezTo>
                  <a:cubicBezTo>
                    <a:pt x="1460" y="879"/>
                    <a:pt x="1310" y="921"/>
                    <a:pt x="1156" y="1020"/>
                  </a:cubicBezTo>
                  <a:cubicBezTo>
                    <a:pt x="1" y="1760"/>
                    <a:pt x="2953" y="2234"/>
                    <a:pt x="2945" y="3378"/>
                  </a:cubicBezTo>
                  <a:cubicBezTo>
                    <a:pt x="2945" y="3378"/>
                    <a:pt x="2155" y="2700"/>
                    <a:pt x="1545" y="2700"/>
                  </a:cubicBezTo>
                  <a:cubicBezTo>
                    <a:pt x="1278" y="2700"/>
                    <a:pt x="1046" y="2831"/>
                    <a:pt x="930" y="3205"/>
                  </a:cubicBezTo>
                  <a:cubicBezTo>
                    <a:pt x="645" y="4124"/>
                    <a:pt x="3529" y="2649"/>
                    <a:pt x="3381" y="7637"/>
                  </a:cubicBezTo>
                  <a:lnTo>
                    <a:pt x="3818" y="7637"/>
                  </a:lnTo>
                  <a:cubicBezTo>
                    <a:pt x="3818" y="7637"/>
                    <a:pt x="3589" y="5227"/>
                    <a:pt x="4066" y="4518"/>
                  </a:cubicBezTo>
                  <a:cubicBezTo>
                    <a:pt x="4384" y="4045"/>
                    <a:pt x="4746" y="3975"/>
                    <a:pt x="5105" y="3975"/>
                  </a:cubicBezTo>
                  <a:cubicBezTo>
                    <a:pt x="5257" y="3975"/>
                    <a:pt x="5409" y="3988"/>
                    <a:pt x="5556" y="3988"/>
                  </a:cubicBezTo>
                  <a:cubicBezTo>
                    <a:pt x="5813" y="3988"/>
                    <a:pt x="6058" y="3949"/>
                    <a:pt x="6272" y="3740"/>
                  </a:cubicBezTo>
                  <a:cubicBezTo>
                    <a:pt x="6676" y="3345"/>
                    <a:pt x="6144" y="2970"/>
                    <a:pt x="5394" y="2970"/>
                  </a:cubicBezTo>
                  <a:cubicBezTo>
                    <a:pt x="4977" y="2970"/>
                    <a:pt x="4494" y="3086"/>
                    <a:pt x="4066" y="3378"/>
                  </a:cubicBezTo>
                  <a:cubicBezTo>
                    <a:pt x="4066" y="3378"/>
                    <a:pt x="3938" y="2654"/>
                    <a:pt x="5266" y="2556"/>
                  </a:cubicBezTo>
                  <a:cubicBezTo>
                    <a:pt x="6594" y="2462"/>
                    <a:pt x="6504" y="2370"/>
                    <a:pt x="6274" y="1948"/>
                  </a:cubicBezTo>
                  <a:cubicBezTo>
                    <a:pt x="6146" y="1716"/>
                    <a:pt x="5902" y="1602"/>
                    <a:pt x="5605" y="1602"/>
                  </a:cubicBezTo>
                  <a:cubicBezTo>
                    <a:pt x="5080" y="1602"/>
                    <a:pt x="4393" y="1958"/>
                    <a:pt x="3908" y="2648"/>
                  </a:cubicBezTo>
                  <a:cubicBezTo>
                    <a:pt x="3908" y="2648"/>
                    <a:pt x="4067" y="1306"/>
                    <a:pt x="5513" y="779"/>
                  </a:cubicBezTo>
                  <a:cubicBezTo>
                    <a:pt x="6059" y="580"/>
                    <a:pt x="5775" y="0"/>
                    <a:pt x="5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3897274" y="3462130"/>
              <a:ext cx="26287" cy="26287"/>
            </a:xfrm>
            <a:custGeom>
              <a:avLst/>
              <a:gdLst/>
              <a:ahLst/>
              <a:cxnLst/>
              <a:rect l="l" t="t" r="r" b="b"/>
              <a:pathLst>
                <a:path w="831" h="831" extrusionOk="0">
                  <a:moveTo>
                    <a:pt x="416" y="0"/>
                  </a:moveTo>
                  <a:cubicBezTo>
                    <a:pt x="187" y="0"/>
                    <a:pt x="0" y="186"/>
                    <a:pt x="0" y="416"/>
                  </a:cubicBezTo>
                  <a:cubicBezTo>
                    <a:pt x="0" y="645"/>
                    <a:pt x="187" y="831"/>
                    <a:pt x="416" y="831"/>
                  </a:cubicBezTo>
                  <a:cubicBezTo>
                    <a:pt x="645" y="831"/>
                    <a:pt x="831" y="645"/>
                    <a:pt x="831" y="416"/>
                  </a:cubicBezTo>
                  <a:cubicBezTo>
                    <a:pt x="831" y="186"/>
                    <a:pt x="645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3783144" y="3462130"/>
              <a:ext cx="411918" cy="181033"/>
            </a:xfrm>
            <a:custGeom>
              <a:avLst/>
              <a:gdLst/>
              <a:ahLst/>
              <a:cxnLst/>
              <a:rect l="l" t="t" r="r" b="b"/>
              <a:pathLst>
                <a:path w="13022" h="5723" extrusionOk="0">
                  <a:moveTo>
                    <a:pt x="0" y="0"/>
                  </a:moveTo>
                  <a:lnTo>
                    <a:pt x="0" y="0"/>
                  </a:lnTo>
                  <a:cubicBezTo>
                    <a:pt x="1366" y="4332"/>
                    <a:pt x="4662" y="5350"/>
                    <a:pt x="7109" y="5605"/>
                  </a:cubicBezTo>
                  <a:cubicBezTo>
                    <a:pt x="7921" y="5689"/>
                    <a:pt x="8657" y="5722"/>
                    <a:pt x="9313" y="5722"/>
                  </a:cubicBezTo>
                  <a:cubicBezTo>
                    <a:pt x="11704" y="5722"/>
                    <a:pt x="13021" y="5281"/>
                    <a:pt x="13022" y="5281"/>
                  </a:cubicBezTo>
                  <a:lnTo>
                    <a:pt x="13022" y="5281"/>
                  </a:lnTo>
                  <a:cubicBezTo>
                    <a:pt x="13021" y="5281"/>
                    <a:pt x="11653" y="5523"/>
                    <a:pt x="9817" y="5523"/>
                  </a:cubicBezTo>
                  <a:cubicBezTo>
                    <a:pt x="8255" y="5523"/>
                    <a:pt x="6355" y="5348"/>
                    <a:pt x="4668" y="4701"/>
                  </a:cubicBezTo>
                  <a:cubicBezTo>
                    <a:pt x="1505" y="348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3810000" y="3480192"/>
              <a:ext cx="406541" cy="136399"/>
            </a:xfrm>
            <a:custGeom>
              <a:avLst/>
              <a:gdLst/>
              <a:ahLst/>
              <a:cxnLst/>
              <a:rect l="l" t="t" r="r" b="b"/>
              <a:pathLst>
                <a:path w="12852" h="431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55" y="2421"/>
                    <a:pt x="5317" y="3817"/>
                  </a:cubicBezTo>
                  <a:cubicBezTo>
                    <a:pt x="6410" y="4192"/>
                    <a:pt x="7712" y="4311"/>
                    <a:pt x="8922" y="4311"/>
                  </a:cubicBezTo>
                  <a:cubicBezTo>
                    <a:pt x="11023" y="4311"/>
                    <a:pt x="12851" y="3953"/>
                    <a:pt x="12851" y="3953"/>
                  </a:cubicBezTo>
                  <a:lnTo>
                    <a:pt x="12851" y="3953"/>
                  </a:lnTo>
                  <a:cubicBezTo>
                    <a:pt x="12851" y="3953"/>
                    <a:pt x="11511" y="4008"/>
                    <a:pt x="10073" y="4008"/>
                  </a:cubicBezTo>
                  <a:cubicBezTo>
                    <a:pt x="8992" y="4008"/>
                    <a:pt x="7857" y="3977"/>
                    <a:pt x="7195" y="3867"/>
                  </a:cubicBezTo>
                  <a:cubicBezTo>
                    <a:pt x="2579" y="309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4007323" y="3483640"/>
              <a:ext cx="298263" cy="189162"/>
            </a:xfrm>
            <a:custGeom>
              <a:avLst/>
              <a:gdLst/>
              <a:ahLst/>
              <a:cxnLst/>
              <a:rect l="l" t="t" r="r" b="b"/>
              <a:pathLst>
                <a:path w="9429" h="598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012" y="1694"/>
                    <a:pt x="9428" y="5980"/>
                    <a:pt x="9428" y="5980"/>
                  </a:cubicBezTo>
                  <a:cubicBezTo>
                    <a:pt x="8435" y="2449"/>
                    <a:pt x="3155" y="835"/>
                    <a:pt x="3155" y="835"/>
                  </a:cubicBezTo>
                  <a:cubicBezTo>
                    <a:pt x="2633" y="715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3853558" y="3483608"/>
              <a:ext cx="288362" cy="106412"/>
            </a:xfrm>
            <a:custGeom>
              <a:avLst/>
              <a:gdLst/>
              <a:ahLst/>
              <a:cxnLst/>
              <a:rect l="l" t="t" r="r" b="b"/>
              <a:pathLst>
                <a:path w="9116" h="3364" extrusionOk="0">
                  <a:moveTo>
                    <a:pt x="1" y="0"/>
                  </a:moveTo>
                  <a:cubicBezTo>
                    <a:pt x="1" y="0"/>
                    <a:pt x="1768" y="1906"/>
                    <a:pt x="3940" y="2701"/>
                  </a:cubicBezTo>
                  <a:cubicBezTo>
                    <a:pt x="5542" y="3286"/>
                    <a:pt x="7594" y="3363"/>
                    <a:pt x="8563" y="3363"/>
                  </a:cubicBezTo>
                  <a:cubicBezTo>
                    <a:pt x="8908" y="3363"/>
                    <a:pt x="9116" y="3353"/>
                    <a:pt x="9116" y="3353"/>
                  </a:cubicBezTo>
                  <a:cubicBezTo>
                    <a:pt x="9116" y="3353"/>
                    <a:pt x="5655" y="3139"/>
                    <a:pt x="3888" y="2330"/>
                  </a:cubicBezTo>
                  <a:cubicBezTo>
                    <a:pt x="2319" y="16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4226758" y="3592266"/>
              <a:ext cx="12368" cy="8035"/>
            </a:xfrm>
            <a:custGeom>
              <a:avLst/>
              <a:gdLst/>
              <a:ahLst/>
              <a:cxnLst/>
              <a:rect l="l" t="t" r="r" b="b"/>
              <a:pathLst>
                <a:path w="391" h="254" extrusionOk="0">
                  <a:moveTo>
                    <a:pt x="119" y="1"/>
                  </a:moveTo>
                  <a:cubicBezTo>
                    <a:pt x="0" y="1"/>
                    <a:pt x="316" y="253"/>
                    <a:pt x="378" y="253"/>
                  </a:cubicBezTo>
                  <a:cubicBezTo>
                    <a:pt x="387" y="253"/>
                    <a:pt x="390" y="248"/>
                    <a:pt x="386" y="236"/>
                  </a:cubicBezTo>
                  <a:cubicBezTo>
                    <a:pt x="366" y="168"/>
                    <a:pt x="132" y="2"/>
                    <a:pt x="132" y="2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4237576" y="3591791"/>
              <a:ext cx="12400" cy="8003"/>
            </a:xfrm>
            <a:custGeom>
              <a:avLst/>
              <a:gdLst/>
              <a:ahLst/>
              <a:cxnLst/>
              <a:rect l="l" t="t" r="r" b="b"/>
              <a:pathLst>
                <a:path w="392" h="253" extrusionOk="0">
                  <a:moveTo>
                    <a:pt x="122" y="0"/>
                  </a:moveTo>
                  <a:cubicBezTo>
                    <a:pt x="1" y="0"/>
                    <a:pt x="315" y="252"/>
                    <a:pt x="379" y="252"/>
                  </a:cubicBezTo>
                  <a:cubicBezTo>
                    <a:pt x="388" y="252"/>
                    <a:pt x="392" y="247"/>
                    <a:pt x="388" y="234"/>
                  </a:cubicBezTo>
                  <a:cubicBezTo>
                    <a:pt x="368" y="167"/>
                    <a:pt x="133" y="1"/>
                    <a:pt x="133" y="1"/>
                  </a:cubicBezTo>
                  <a:cubicBezTo>
                    <a:pt x="129" y="0"/>
                    <a:pt x="125" y="0"/>
                    <a:pt x="12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4228308" y="3604001"/>
              <a:ext cx="12273" cy="8003"/>
            </a:xfrm>
            <a:custGeom>
              <a:avLst/>
              <a:gdLst/>
              <a:ahLst/>
              <a:cxnLst/>
              <a:rect l="l" t="t" r="r" b="b"/>
              <a:pathLst>
                <a:path w="388" h="253" extrusionOk="0">
                  <a:moveTo>
                    <a:pt x="118" y="1"/>
                  </a:moveTo>
                  <a:cubicBezTo>
                    <a:pt x="0" y="1"/>
                    <a:pt x="313" y="253"/>
                    <a:pt x="374" y="253"/>
                  </a:cubicBezTo>
                  <a:cubicBezTo>
                    <a:pt x="384" y="253"/>
                    <a:pt x="387" y="247"/>
                    <a:pt x="383" y="235"/>
                  </a:cubicBezTo>
                  <a:cubicBezTo>
                    <a:pt x="365" y="167"/>
                    <a:pt x="130" y="1"/>
                    <a:pt x="130" y="1"/>
                  </a:cubicBezTo>
                  <a:cubicBezTo>
                    <a:pt x="125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4254595" y="3619217"/>
              <a:ext cx="12368" cy="8066"/>
            </a:xfrm>
            <a:custGeom>
              <a:avLst/>
              <a:gdLst/>
              <a:ahLst/>
              <a:cxnLst/>
              <a:rect l="l" t="t" r="r" b="b"/>
              <a:pathLst>
                <a:path w="391" h="255" extrusionOk="0">
                  <a:moveTo>
                    <a:pt x="120" y="1"/>
                  </a:moveTo>
                  <a:cubicBezTo>
                    <a:pt x="1" y="1"/>
                    <a:pt x="314" y="254"/>
                    <a:pt x="377" y="254"/>
                  </a:cubicBezTo>
                  <a:cubicBezTo>
                    <a:pt x="387" y="254"/>
                    <a:pt x="391" y="249"/>
                    <a:pt x="387" y="236"/>
                  </a:cubicBezTo>
                  <a:cubicBezTo>
                    <a:pt x="367" y="168"/>
                    <a:pt x="132" y="2"/>
                    <a:pt x="132" y="2"/>
                  </a:cubicBezTo>
                  <a:cubicBezTo>
                    <a:pt x="128" y="1"/>
                    <a:pt x="124" y="1"/>
                    <a:pt x="1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4253519" y="3608651"/>
              <a:ext cx="12906" cy="7687"/>
            </a:xfrm>
            <a:custGeom>
              <a:avLst/>
              <a:gdLst/>
              <a:ahLst/>
              <a:cxnLst/>
              <a:rect l="l" t="t" r="r" b="b"/>
              <a:pathLst>
                <a:path w="408" h="243" extrusionOk="0">
                  <a:moveTo>
                    <a:pt x="132" y="0"/>
                  </a:moveTo>
                  <a:cubicBezTo>
                    <a:pt x="0" y="0"/>
                    <a:pt x="328" y="242"/>
                    <a:pt x="393" y="242"/>
                  </a:cubicBezTo>
                  <a:cubicBezTo>
                    <a:pt x="403" y="242"/>
                    <a:pt x="407" y="237"/>
                    <a:pt x="402" y="224"/>
                  </a:cubicBezTo>
                  <a:cubicBezTo>
                    <a:pt x="380" y="155"/>
                    <a:pt x="138" y="0"/>
                    <a:pt x="138" y="0"/>
                  </a:cubicBezTo>
                  <a:cubicBezTo>
                    <a:pt x="136" y="0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4241531" y="3604729"/>
              <a:ext cx="11103" cy="8794"/>
            </a:xfrm>
            <a:custGeom>
              <a:avLst/>
              <a:gdLst/>
              <a:ahLst/>
              <a:cxnLst/>
              <a:rect l="l" t="t" r="r" b="b"/>
              <a:pathLst>
                <a:path w="351" h="278" extrusionOk="0">
                  <a:moveTo>
                    <a:pt x="101" y="0"/>
                  </a:moveTo>
                  <a:cubicBezTo>
                    <a:pt x="1" y="0"/>
                    <a:pt x="283" y="278"/>
                    <a:pt x="340" y="278"/>
                  </a:cubicBezTo>
                  <a:cubicBezTo>
                    <a:pt x="347" y="278"/>
                    <a:pt x="351" y="273"/>
                    <a:pt x="349" y="262"/>
                  </a:cubicBezTo>
                  <a:cubicBezTo>
                    <a:pt x="338" y="193"/>
                    <a:pt x="121" y="3"/>
                    <a:pt x="121" y="3"/>
                  </a:cubicBezTo>
                  <a:cubicBezTo>
                    <a:pt x="113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4179626" y="3560760"/>
              <a:ext cx="12368" cy="8003"/>
            </a:xfrm>
            <a:custGeom>
              <a:avLst/>
              <a:gdLst/>
              <a:ahLst/>
              <a:cxnLst/>
              <a:rect l="l" t="t" r="r" b="b"/>
              <a:pathLst>
                <a:path w="391" h="253" extrusionOk="0">
                  <a:moveTo>
                    <a:pt x="121" y="0"/>
                  </a:moveTo>
                  <a:cubicBezTo>
                    <a:pt x="0" y="0"/>
                    <a:pt x="313" y="252"/>
                    <a:pt x="377" y="252"/>
                  </a:cubicBezTo>
                  <a:cubicBezTo>
                    <a:pt x="387" y="252"/>
                    <a:pt x="391" y="247"/>
                    <a:pt x="387" y="234"/>
                  </a:cubicBezTo>
                  <a:cubicBezTo>
                    <a:pt x="367" y="167"/>
                    <a:pt x="132" y="1"/>
                    <a:pt x="132" y="1"/>
                  </a:cubicBezTo>
                  <a:cubicBezTo>
                    <a:pt x="128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4197846" y="3560760"/>
              <a:ext cx="12337" cy="8003"/>
            </a:xfrm>
            <a:custGeom>
              <a:avLst/>
              <a:gdLst/>
              <a:ahLst/>
              <a:cxnLst/>
              <a:rect l="l" t="t" r="r" b="b"/>
              <a:pathLst>
                <a:path w="390" h="253" extrusionOk="0">
                  <a:moveTo>
                    <a:pt x="121" y="0"/>
                  </a:moveTo>
                  <a:cubicBezTo>
                    <a:pt x="1" y="0"/>
                    <a:pt x="313" y="252"/>
                    <a:pt x="376" y="252"/>
                  </a:cubicBezTo>
                  <a:cubicBezTo>
                    <a:pt x="385" y="252"/>
                    <a:pt x="389" y="247"/>
                    <a:pt x="386" y="234"/>
                  </a:cubicBezTo>
                  <a:cubicBezTo>
                    <a:pt x="365" y="167"/>
                    <a:pt x="132" y="1"/>
                    <a:pt x="132" y="1"/>
                  </a:cubicBezTo>
                  <a:cubicBezTo>
                    <a:pt x="128" y="1"/>
                    <a:pt x="124" y="0"/>
                    <a:pt x="1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4181112" y="3575690"/>
              <a:ext cx="12368" cy="8003"/>
            </a:xfrm>
            <a:custGeom>
              <a:avLst/>
              <a:gdLst/>
              <a:ahLst/>
              <a:cxnLst/>
              <a:rect l="l" t="t" r="r" b="b"/>
              <a:pathLst>
                <a:path w="391" h="253" extrusionOk="0">
                  <a:moveTo>
                    <a:pt x="121" y="1"/>
                  </a:moveTo>
                  <a:cubicBezTo>
                    <a:pt x="0" y="1"/>
                    <a:pt x="315" y="253"/>
                    <a:pt x="377" y="253"/>
                  </a:cubicBezTo>
                  <a:cubicBezTo>
                    <a:pt x="386" y="253"/>
                    <a:pt x="390" y="247"/>
                    <a:pt x="386" y="235"/>
                  </a:cubicBezTo>
                  <a:cubicBezTo>
                    <a:pt x="368" y="168"/>
                    <a:pt x="133" y="1"/>
                    <a:pt x="133" y="1"/>
                  </a:cubicBezTo>
                  <a:cubicBezTo>
                    <a:pt x="129" y="1"/>
                    <a:pt x="125" y="1"/>
                    <a:pt x="12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4207431" y="3590241"/>
              <a:ext cx="12400" cy="8035"/>
            </a:xfrm>
            <a:custGeom>
              <a:avLst/>
              <a:gdLst/>
              <a:ahLst/>
              <a:cxnLst/>
              <a:rect l="l" t="t" r="r" b="b"/>
              <a:pathLst>
                <a:path w="392" h="254" extrusionOk="0">
                  <a:moveTo>
                    <a:pt x="122" y="1"/>
                  </a:moveTo>
                  <a:cubicBezTo>
                    <a:pt x="0" y="1"/>
                    <a:pt x="315" y="254"/>
                    <a:pt x="378" y="254"/>
                  </a:cubicBezTo>
                  <a:cubicBezTo>
                    <a:pt x="387" y="254"/>
                    <a:pt x="391" y="248"/>
                    <a:pt x="388" y="236"/>
                  </a:cubicBezTo>
                  <a:cubicBezTo>
                    <a:pt x="367" y="167"/>
                    <a:pt x="133" y="1"/>
                    <a:pt x="133" y="1"/>
                  </a:cubicBezTo>
                  <a:cubicBezTo>
                    <a:pt x="129" y="1"/>
                    <a:pt x="125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4214738" y="3575722"/>
              <a:ext cx="12906" cy="7687"/>
            </a:xfrm>
            <a:custGeom>
              <a:avLst/>
              <a:gdLst/>
              <a:ahLst/>
              <a:cxnLst/>
              <a:rect l="l" t="t" r="r" b="b"/>
              <a:pathLst>
                <a:path w="408" h="243" extrusionOk="0">
                  <a:moveTo>
                    <a:pt x="133" y="0"/>
                  </a:moveTo>
                  <a:cubicBezTo>
                    <a:pt x="1" y="0"/>
                    <a:pt x="328" y="242"/>
                    <a:pt x="394" y="242"/>
                  </a:cubicBezTo>
                  <a:cubicBezTo>
                    <a:pt x="404" y="242"/>
                    <a:pt x="407" y="237"/>
                    <a:pt x="403" y="224"/>
                  </a:cubicBezTo>
                  <a:cubicBezTo>
                    <a:pt x="380" y="154"/>
                    <a:pt x="138" y="0"/>
                    <a:pt x="138" y="0"/>
                  </a:cubicBezTo>
                  <a:cubicBezTo>
                    <a:pt x="136" y="0"/>
                    <a:pt x="134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4198257" y="3575089"/>
              <a:ext cx="11135" cy="8889"/>
            </a:xfrm>
            <a:custGeom>
              <a:avLst/>
              <a:gdLst/>
              <a:ahLst/>
              <a:cxnLst/>
              <a:rect l="l" t="t" r="r" b="b"/>
              <a:pathLst>
                <a:path w="352" h="281" extrusionOk="0">
                  <a:moveTo>
                    <a:pt x="102" y="1"/>
                  </a:moveTo>
                  <a:cubicBezTo>
                    <a:pt x="0" y="1"/>
                    <a:pt x="284" y="280"/>
                    <a:pt x="340" y="280"/>
                  </a:cubicBezTo>
                  <a:cubicBezTo>
                    <a:pt x="348" y="280"/>
                    <a:pt x="352" y="275"/>
                    <a:pt x="350" y="264"/>
                  </a:cubicBezTo>
                  <a:cubicBezTo>
                    <a:pt x="338" y="194"/>
                    <a:pt x="122" y="3"/>
                    <a:pt x="122" y="3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4123731" y="3452102"/>
              <a:ext cx="14488" cy="2404"/>
            </a:xfrm>
            <a:custGeom>
              <a:avLst/>
              <a:gdLst/>
              <a:ahLst/>
              <a:cxnLst/>
              <a:rect l="l" t="t" r="r" b="b"/>
              <a:pathLst>
                <a:path w="458" h="76" extrusionOk="0">
                  <a:moveTo>
                    <a:pt x="278" y="0"/>
                  </a:moveTo>
                  <a:cubicBezTo>
                    <a:pt x="178" y="0"/>
                    <a:pt x="62" y="14"/>
                    <a:pt x="62" y="14"/>
                  </a:cubicBezTo>
                  <a:cubicBezTo>
                    <a:pt x="0" y="59"/>
                    <a:pt x="78" y="76"/>
                    <a:pt x="177" y="76"/>
                  </a:cubicBezTo>
                  <a:cubicBezTo>
                    <a:pt x="301" y="76"/>
                    <a:pt x="457" y="49"/>
                    <a:pt x="409" y="18"/>
                  </a:cubicBezTo>
                  <a:cubicBezTo>
                    <a:pt x="386" y="5"/>
                    <a:pt x="335" y="0"/>
                    <a:pt x="2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4131513" y="3444510"/>
              <a:ext cx="14488" cy="2404"/>
            </a:xfrm>
            <a:custGeom>
              <a:avLst/>
              <a:gdLst/>
              <a:ahLst/>
              <a:cxnLst/>
              <a:rect l="l" t="t" r="r" b="b"/>
              <a:pathLst>
                <a:path w="458" h="76" extrusionOk="0">
                  <a:moveTo>
                    <a:pt x="275" y="1"/>
                  </a:moveTo>
                  <a:cubicBezTo>
                    <a:pt x="175" y="1"/>
                    <a:pt x="63" y="13"/>
                    <a:pt x="63" y="13"/>
                  </a:cubicBezTo>
                  <a:cubicBezTo>
                    <a:pt x="0" y="58"/>
                    <a:pt x="81" y="75"/>
                    <a:pt x="182" y="75"/>
                  </a:cubicBezTo>
                  <a:cubicBezTo>
                    <a:pt x="305" y="75"/>
                    <a:pt x="458" y="50"/>
                    <a:pt x="411" y="19"/>
                  </a:cubicBezTo>
                  <a:cubicBezTo>
                    <a:pt x="387" y="5"/>
                    <a:pt x="333" y="1"/>
                    <a:pt x="2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4132620" y="3459852"/>
              <a:ext cx="14488" cy="2404"/>
            </a:xfrm>
            <a:custGeom>
              <a:avLst/>
              <a:gdLst/>
              <a:ahLst/>
              <a:cxnLst/>
              <a:rect l="l" t="t" r="r" b="b"/>
              <a:pathLst>
                <a:path w="458" h="76" extrusionOk="0">
                  <a:moveTo>
                    <a:pt x="274" y="1"/>
                  </a:moveTo>
                  <a:cubicBezTo>
                    <a:pt x="175" y="1"/>
                    <a:pt x="62" y="14"/>
                    <a:pt x="62" y="14"/>
                  </a:cubicBezTo>
                  <a:cubicBezTo>
                    <a:pt x="1" y="59"/>
                    <a:pt x="80" y="76"/>
                    <a:pt x="180" y="76"/>
                  </a:cubicBezTo>
                  <a:cubicBezTo>
                    <a:pt x="303" y="76"/>
                    <a:pt x="458" y="50"/>
                    <a:pt x="409" y="19"/>
                  </a:cubicBezTo>
                  <a:cubicBezTo>
                    <a:pt x="386" y="5"/>
                    <a:pt x="332" y="1"/>
                    <a:pt x="27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4162449" y="3453684"/>
              <a:ext cx="14488" cy="2404"/>
            </a:xfrm>
            <a:custGeom>
              <a:avLst/>
              <a:gdLst/>
              <a:ahLst/>
              <a:cxnLst/>
              <a:rect l="l" t="t" r="r" b="b"/>
              <a:pathLst>
                <a:path w="458" h="76" extrusionOk="0">
                  <a:moveTo>
                    <a:pt x="278" y="0"/>
                  </a:moveTo>
                  <a:cubicBezTo>
                    <a:pt x="178" y="0"/>
                    <a:pt x="63" y="14"/>
                    <a:pt x="63" y="14"/>
                  </a:cubicBezTo>
                  <a:cubicBezTo>
                    <a:pt x="0" y="59"/>
                    <a:pt x="79" y="76"/>
                    <a:pt x="178" y="76"/>
                  </a:cubicBezTo>
                  <a:cubicBezTo>
                    <a:pt x="301" y="76"/>
                    <a:pt x="458" y="49"/>
                    <a:pt x="409" y="18"/>
                  </a:cubicBezTo>
                  <a:cubicBezTo>
                    <a:pt x="386" y="5"/>
                    <a:pt x="335" y="0"/>
                    <a:pt x="2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4155079" y="3446029"/>
              <a:ext cx="14393" cy="2594"/>
            </a:xfrm>
            <a:custGeom>
              <a:avLst/>
              <a:gdLst/>
              <a:ahLst/>
              <a:cxnLst/>
              <a:rect l="l" t="t" r="r" b="b"/>
              <a:pathLst>
                <a:path w="455" h="82" extrusionOk="0">
                  <a:moveTo>
                    <a:pt x="305" y="1"/>
                  </a:moveTo>
                  <a:cubicBezTo>
                    <a:pt x="199" y="1"/>
                    <a:pt x="52" y="24"/>
                    <a:pt x="52" y="24"/>
                  </a:cubicBezTo>
                  <a:cubicBezTo>
                    <a:pt x="1" y="66"/>
                    <a:pt x="57" y="81"/>
                    <a:pt x="138" y="81"/>
                  </a:cubicBezTo>
                  <a:cubicBezTo>
                    <a:pt x="265" y="81"/>
                    <a:pt x="454" y="44"/>
                    <a:pt x="399" y="14"/>
                  </a:cubicBezTo>
                  <a:cubicBezTo>
                    <a:pt x="381" y="4"/>
                    <a:pt x="346" y="1"/>
                    <a:pt x="30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4141856" y="3452197"/>
              <a:ext cx="14772" cy="2562"/>
            </a:xfrm>
            <a:custGeom>
              <a:avLst/>
              <a:gdLst/>
              <a:ahLst/>
              <a:cxnLst/>
              <a:rect l="l" t="t" r="r" b="b"/>
              <a:pathLst>
                <a:path w="467" h="81" extrusionOk="0">
                  <a:moveTo>
                    <a:pt x="97" y="1"/>
                  </a:moveTo>
                  <a:cubicBezTo>
                    <a:pt x="95" y="1"/>
                    <a:pt x="94" y="1"/>
                    <a:pt x="94" y="1"/>
                  </a:cubicBezTo>
                  <a:cubicBezTo>
                    <a:pt x="1" y="53"/>
                    <a:pt x="174" y="81"/>
                    <a:pt x="308" y="81"/>
                  </a:cubicBezTo>
                  <a:cubicBezTo>
                    <a:pt x="396" y="81"/>
                    <a:pt x="467" y="69"/>
                    <a:pt x="436" y="44"/>
                  </a:cubicBezTo>
                  <a:cubicBezTo>
                    <a:pt x="385" y="2"/>
                    <a:pt x="128" y="1"/>
                    <a:pt x="9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4056227" y="3452608"/>
              <a:ext cx="14488" cy="2404"/>
            </a:xfrm>
            <a:custGeom>
              <a:avLst/>
              <a:gdLst/>
              <a:ahLst/>
              <a:cxnLst/>
              <a:rect l="l" t="t" r="r" b="b"/>
              <a:pathLst>
                <a:path w="458" h="76" extrusionOk="0">
                  <a:moveTo>
                    <a:pt x="274" y="0"/>
                  </a:moveTo>
                  <a:cubicBezTo>
                    <a:pt x="175" y="0"/>
                    <a:pt x="63" y="14"/>
                    <a:pt x="63" y="14"/>
                  </a:cubicBezTo>
                  <a:cubicBezTo>
                    <a:pt x="0" y="59"/>
                    <a:pt x="80" y="76"/>
                    <a:pt x="179" y="76"/>
                  </a:cubicBezTo>
                  <a:cubicBezTo>
                    <a:pt x="303" y="76"/>
                    <a:pt x="458" y="49"/>
                    <a:pt x="409" y="19"/>
                  </a:cubicBezTo>
                  <a:cubicBezTo>
                    <a:pt x="386" y="5"/>
                    <a:pt x="333" y="0"/>
                    <a:pt x="2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4071569" y="3443625"/>
              <a:ext cx="14488" cy="2372"/>
            </a:xfrm>
            <a:custGeom>
              <a:avLst/>
              <a:gdLst/>
              <a:ahLst/>
              <a:cxnLst/>
              <a:rect l="l" t="t" r="r" b="b"/>
              <a:pathLst>
                <a:path w="458" h="75" extrusionOk="0">
                  <a:moveTo>
                    <a:pt x="274" y="0"/>
                  </a:moveTo>
                  <a:cubicBezTo>
                    <a:pt x="174" y="0"/>
                    <a:pt x="62" y="13"/>
                    <a:pt x="62" y="13"/>
                  </a:cubicBezTo>
                  <a:cubicBezTo>
                    <a:pt x="0" y="58"/>
                    <a:pt x="82" y="75"/>
                    <a:pt x="182" y="75"/>
                  </a:cubicBezTo>
                  <a:cubicBezTo>
                    <a:pt x="306" y="75"/>
                    <a:pt x="458" y="49"/>
                    <a:pt x="410" y="18"/>
                  </a:cubicBezTo>
                  <a:cubicBezTo>
                    <a:pt x="386" y="4"/>
                    <a:pt x="332" y="0"/>
                    <a:pt x="2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4073435" y="3461845"/>
              <a:ext cx="14519" cy="2404"/>
            </a:xfrm>
            <a:custGeom>
              <a:avLst/>
              <a:gdLst/>
              <a:ahLst/>
              <a:cxnLst/>
              <a:rect l="l" t="t" r="r" b="b"/>
              <a:pathLst>
                <a:path w="459" h="76" extrusionOk="0">
                  <a:moveTo>
                    <a:pt x="279" y="0"/>
                  </a:moveTo>
                  <a:cubicBezTo>
                    <a:pt x="179" y="0"/>
                    <a:pt x="63" y="14"/>
                    <a:pt x="63" y="14"/>
                  </a:cubicBezTo>
                  <a:cubicBezTo>
                    <a:pt x="1" y="59"/>
                    <a:pt x="79" y="76"/>
                    <a:pt x="178" y="76"/>
                  </a:cubicBezTo>
                  <a:cubicBezTo>
                    <a:pt x="302" y="76"/>
                    <a:pt x="458" y="49"/>
                    <a:pt x="409" y="18"/>
                  </a:cubicBezTo>
                  <a:cubicBezTo>
                    <a:pt x="387" y="4"/>
                    <a:pt x="335" y="0"/>
                    <a:pt x="27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4105669" y="3459125"/>
              <a:ext cx="14488" cy="2404"/>
            </a:xfrm>
            <a:custGeom>
              <a:avLst/>
              <a:gdLst/>
              <a:ahLst/>
              <a:cxnLst/>
              <a:rect l="l" t="t" r="r" b="b"/>
              <a:pathLst>
                <a:path w="458" h="76" extrusionOk="0">
                  <a:moveTo>
                    <a:pt x="278" y="0"/>
                  </a:moveTo>
                  <a:cubicBezTo>
                    <a:pt x="178" y="0"/>
                    <a:pt x="62" y="14"/>
                    <a:pt x="62" y="14"/>
                  </a:cubicBezTo>
                  <a:cubicBezTo>
                    <a:pt x="1" y="58"/>
                    <a:pt x="80" y="75"/>
                    <a:pt x="180" y="75"/>
                  </a:cubicBezTo>
                  <a:cubicBezTo>
                    <a:pt x="303" y="75"/>
                    <a:pt x="458" y="49"/>
                    <a:pt x="409" y="18"/>
                  </a:cubicBezTo>
                  <a:cubicBezTo>
                    <a:pt x="386" y="5"/>
                    <a:pt x="335" y="0"/>
                    <a:pt x="2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4102158" y="3444795"/>
              <a:ext cx="14361" cy="2594"/>
            </a:xfrm>
            <a:custGeom>
              <a:avLst/>
              <a:gdLst/>
              <a:ahLst/>
              <a:cxnLst/>
              <a:rect l="l" t="t" r="r" b="b"/>
              <a:pathLst>
                <a:path w="454" h="82" extrusionOk="0">
                  <a:moveTo>
                    <a:pt x="308" y="1"/>
                  </a:moveTo>
                  <a:cubicBezTo>
                    <a:pt x="201" y="1"/>
                    <a:pt x="51" y="24"/>
                    <a:pt x="51" y="24"/>
                  </a:cubicBezTo>
                  <a:cubicBezTo>
                    <a:pt x="1" y="66"/>
                    <a:pt x="55" y="81"/>
                    <a:pt x="136" y="81"/>
                  </a:cubicBezTo>
                  <a:cubicBezTo>
                    <a:pt x="263" y="81"/>
                    <a:pt x="454" y="43"/>
                    <a:pt x="398" y="13"/>
                  </a:cubicBezTo>
                  <a:cubicBezTo>
                    <a:pt x="380" y="4"/>
                    <a:pt x="347" y="1"/>
                    <a:pt x="30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4086278" y="3452672"/>
              <a:ext cx="14741" cy="2531"/>
            </a:xfrm>
            <a:custGeom>
              <a:avLst/>
              <a:gdLst/>
              <a:ahLst/>
              <a:cxnLst/>
              <a:rect l="l" t="t" r="r" b="b"/>
              <a:pathLst>
                <a:path w="466" h="80" extrusionOk="0">
                  <a:moveTo>
                    <a:pt x="97" y="0"/>
                  </a:moveTo>
                  <a:cubicBezTo>
                    <a:pt x="95" y="0"/>
                    <a:pt x="94" y="0"/>
                    <a:pt x="94" y="0"/>
                  </a:cubicBezTo>
                  <a:cubicBezTo>
                    <a:pt x="0" y="52"/>
                    <a:pt x="173" y="80"/>
                    <a:pt x="307" y="80"/>
                  </a:cubicBezTo>
                  <a:cubicBezTo>
                    <a:pt x="395" y="80"/>
                    <a:pt x="466" y="68"/>
                    <a:pt x="434" y="43"/>
                  </a:cubicBezTo>
                  <a:cubicBezTo>
                    <a:pt x="385" y="1"/>
                    <a:pt x="128" y="0"/>
                    <a:pt x="9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4173837" y="3461023"/>
              <a:ext cx="14424" cy="2531"/>
            </a:xfrm>
            <a:custGeom>
              <a:avLst/>
              <a:gdLst/>
              <a:ahLst/>
              <a:cxnLst/>
              <a:rect l="l" t="t" r="r" b="b"/>
              <a:pathLst>
                <a:path w="456" h="80" extrusionOk="0">
                  <a:moveTo>
                    <a:pt x="297" y="0"/>
                  </a:moveTo>
                  <a:cubicBezTo>
                    <a:pt x="192" y="0"/>
                    <a:pt x="56" y="20"/>
                    <a:pt x="56" y="20"/>
                  </a:cubicBezTo>
                  <a:cubicBezTo>
                    <a:pt x="0" y="63"/>
                    <a:pt x="64" y="79"/>
                    <a:pt x="152" y="79"/>
                  </a:cubicBezTo>
                  <a:cubicBezTo>
                    <a:pt x="279" y="79"/>
                    <a:pt x="456" y="46"/>
                    <a:pt x="404" y="15"/>
                  </a:cubicBezTo>
                  <a:cubicBezTo>
                    <a:pt x="385" y="4"/>
                    <a:pt x="344" y="0"/>
                    <a:pt x="29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4181682" y="3443308"/>
              <a:ext cx="14424" cy="2467"/>
            </a:xfrm>
            <a:custGeom>
              <a:avLst/>
              <a:gdLst/>
              <a:ahLst/>
              <a:cxnLst/>
              <a:rect l="l" t="t" r="r" b="b"/>
              <a:pathLst>
                <a:path w="456" h="78" extrusionOk="0">
                  <a:moveTo>
                    <a:pt x="296" y="1"/>
                  </a:moveTo>
                  <a:cubicBezTo>
                    <a:pt x="192" y="1"/>
                    <a:pt x="56" y="20"/>
                    <a:pt x="56" y="20"/>
                  </a:cubicBezTo>
                  <a:cubicBezTo>
                    <a:pt x="0" y="62"/>
                    <a:pt x="64" y="78"/>
                    <a:pt x="152" y="78"/>
                  </a:cubicBezTo>
                  <a:cubicBezTo>
                    <a:pt x="279" y="78"/>
                    <a:pt x="456" y="46"/>
                    <a:pt x="403" y="15"/>
                  </a:cubicBezTo>
                  <a:cubicBezTo>
                    <a:pt x="383" y="4"/>
                    <a:pt x="343" y="1"/>
                    <a:pt x="29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4194873" y="3461592"/>
              <a:ext cx="14424" cy="2499"/>
            </a:xfrm>
            <a:custGeom>
              <a:avLst/>
              <a:gdLst/>
              <a:ahLst/>
              <a:cxnLst/>
              <a:rect l="l" t="t" r="r" b="b"/>
              <a:pathLst>
                <a:path w="456" h="79" extrusionOk="0">
                  <a:moveTo>
                    <a:pt x="294" y="1"/>
                  </a:moveTo>
                  <a:cubicBezTo>
                    <a:pt x="190" y="1"/>
                    <a:pt x="57" y="19"/>
                    <a:pt x="57" y="19"/>
                  </a:cubicBezTo>
                  <a:cubicBezTo>
                    <a:pt x="1" y="63"/>
                    <a:pt x="65" y="78"/>
                    <a:pt x="154" y="78"/>
                  </a:cubicBezTo>
                  <a:cubicBezTo>
                    <a:pt x="280" y="78"/>
                    <a:pt x="456" y="46"/>
                    <a:pt x="404" y="16"/>
                  </a:cubicBezTo>
                  <a:cubicBezTo>
                    <a:pt x="384" y="5"/>
                    <a:pt x="342" y="1"/>
                    <a:pt x="2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4224512" y="3454569"/>
              <a:ext cx="14424" cy="2499"/>
            </a:xfrm>
            <a:custGeom>
              <a:avLst/>
              <a:gdLst/>
              <a:ahLst/>
              <a:cxnLst/>
              <a:rect l="l" t="t" r="r" b="b"/>
              <a:pathLst>
                <a:path w="456" h="79" extrusionOk="0">
                  <a:moveTo>
                    <a:pt x="294" y="1"/>
                  </a:moveTo>
                  <a:cubicBezTo>
                    <a:pt x="190" y="1"/>
                    <a:pt x="57" y="19"/>
                    <a:pt x="57" y="19"/>
                  </a:cubicBezTo>
                  <a:cubicBezTo>
                    <a:pt x="0" y="63"/>
                    <a:pt x="65" y="78"/>
                    <a:pt x="153" y="78"/>
                  </a:cubicBezTo>
                  <a:cubicBezTo>
                    <a:pt x="280" y="78"/>
                    <a:pt x="455" y="46"/>
                    <a:pt x="403" y="16"/>
                  </a:cubicBezTo>
                  <a:cubicBezTo>
                    <a:pt x="384" y="5"/>
                    <a:pt x="342" y="1"/>
                    <a:pt x="2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4207051" y="3446029"/>
              <a:ext cx="14330" cy="2752"/>
            </a:xfrm>
            <a:custGeom>
              <a:avLst/>
              <a:gdLst/>
              <a:ahLst/>
              <a:cxnLst/>
              <a:rect l="l" t="t" r="r" b="b"/>
              <a:pathLst>
                <a:path w="453" h="87" extrusionOk="0">
                  <a:moveTo>
                    <a:pt x="316" y="0"/>
                  </a:moveTo>
                  <a:cubicBezTo>
                    <a:pt x="210" y="0"/>
                    <a:pt x="46" y="31"/>
                    <a:pt x="46" y="31"/>
                  </a:cubicBezTo>
                  <a:cubicBezTo>
                    <a:pt x="0" y="72"/>
                    <a:pt x="46" y="86"/>
                    <a:pt x="118" y="86"/>
                  </a:cubicBezTo>
                  <a:cubicBezTo>
                    <a:pt x="244" y="86"/>
                    <a:pt x="453" y="41"/>
                    <a:pt x="392" y="11"/>
                  </a:cubicBezTo>
                  <a:cubicBezTo>
                    <a:pt x="377" y="3"/>
                    <a:pt x="350" y="0"/>
                    <a:pt x="31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4191266" y="3452134"/>
              <a:ext cx="14709" cy="2372"/>
            </a:xfrm>
            <a:custGeom>
              <a:avLst/>
              <a:gdLst/>
              <a:ahLst/>
              <a:cxnLst/>
              <a:rect l="l" t="t" r="r" b="b"/>
              <a:pathLst>
                <a:path w="465" h="75" extrusionOk="0">
                  <a:moveTo>
                    <a:pt x="156" y="0"/>
                  </a:moveTo>
                  <a:cubicBezTo>
                    <a:pt x="114" y="0"/>
                    <a:pt x="85" y="1"/>
                    <a:pt x="85" y="1"/>
                  </a:cubicBezTo>
                  <a:cubicBezTo>
                    <a:pt x="1" y="52"/>
                    <a:pt x="144" y="75"/>
                    <a:pt x="272" y="75"/>
                  </a:cubicBezTo>
                  <a:cubicBezTo>
                    <a:pt x="373" y="75"/>
                    <a:pt x="464" y="61"/>
                    <a:pt x="429" y="34"/>
                  </a:cubicBezTo>
                  <a:cubicBezTo>
                    <a:pt x="391" y="5"/>
                    <a:pt x="245" y="0"/>
                    <a:pt x="15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7"/>
          <p:cNvSpPr/>
          <p:nvPr/>
        </p:nvSpPr>
        <p:spPr>
          <a:xfrm>
            <a:off x="1690675" y="-156728"/>
            <a:ext cx="2414500" cy="653875"/>
          </a:xfrm>
          <a:custGeom>
            <a:avLst/>
            <a:gdLst/>
            <a:ahLst/>
            <a:cxnLst/>
            <a:rect l="l" t="t" r="r" b="b"/>
            <a:pathLst>
              <a:path w="96580" h="26155" extrusionOk="0">
                <a:moveTo>
                  <a:pt x="0" y="0"/>
                </a:moveTo>
                <a:cubicBezTo>
                  <a:pt x="4877" y="4877"/>
                  <a:pt x="4430" y="14237"/>
                  <a:pt x="10214" y="17996"/>
                </a:cubicBezTo>
                <a:cubicBezTo>
                  <a:pt x="15165" y="21213"/>
                  <a:pt x="21996" y="22104"/>
                  <a:pt x="27724" y="20671"/>
                </a:cubicBezTo>
                <a:cubicBezTo>
                  <a:pt x="33156" y="19312"/>
                  <a:pt x="37695" y="14082"/>
                  <a:pt x="43288" y="14348"/>
                </a:cubicBezTo>
                <a:cubicBezTo>
                  <a:pt x="47580" y="14552"/>
                  <a:pt x="50633" y="18810"/>
                  <a:pt x="54232" y="21157"/>
                </a:cubicBezTo>
                <a:cubicBezTo>
                  <a:pt x="58850" y="24168"/>
                  <a:pt x="64538" y="25666"/>
                  <a:pt x="70039" y="26021"/>
                </a:cubicBezTo>
                <a:cubicBezTo>
                  <a:pt x="78346" y="26557"/>
                  <a:pt x="88148" y="23197"/>
                  <a:pt x="93142" y="16537"/>
                </a:cubicBezTo>
                <a:cubicBezTo>
                  <a:pt x="96500" y="12059"/>
                  <a:pt x="97158" y="5489"/>
                  <a:pt x="96061" y="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98" name="Google Shape;1398;p7"/>
          <p:cNvSpPr/>
          <p:nvPr/>
        </p:nvSpPr>
        <p:spPr>
          <a:xfrm>
            <a:off x="7723434" y="-48528"/>
            <a:ext cx="1609050" cy="2079300"/>
          </a:xfrm>
          <a:custGeom>
            <a:avLst/>
            <a:gdLst/>
            <a:ahLst/>
            <a:cxnLst/>
            <a:rect l="l" t="t" r="r" b="b"/>
            <a:pathLst>
              <a:path w="64362" h="83172" extrusionOk="0">
                <a:moveTo>
                  <a:pt x="403" y="0"/>
                </a:moveTo>
                <a:cubicBezTo>
                  <a:pt x="403" y="3904"/>
                  <a:pt x="-934" y="8524"/>
                  <a:pt x="1375" y="11673"/>
                </a:cubicBezTo>
                <a:cubicBezTo>
                  <a:pt x="3242" y="14219"/>
                  <a:pt x="6537" y="15729"/>
                  <a:pt x="9644" y="16294"/>
                </a:cubicBezTo>
                <a:cubicBezTo>
                  <a:pt x="22752" y="18678"/>
                  <a:pt x="41944" y="12895"/>
                  <a:pt x="48798" y="24319"/>
                </a:cubicBezTo>
                <a:cubicBezTo>
                  <a:pt x="54281" y="33458"/>
                  <a:pt x="38251" y="44793"/>
                  <a:pt x="40529" y="55205"/>
                </a:cubicBezTo>
                <a:cubicBezTo>
                  <a:pt x="43147" y="67170"/>
                  <a:pt x="52741" y="79304"/>
                  <a:pt x="64362" y="8317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99" name="Google Shape;1399;p7"/>
          <p:cNvSpPr/>
          <p:nvPr/>
        </p:nvSpPr>
        <p:spPr>
          <a:xfrm>
            <a:off x="-212800" y="2030772"/>
            <a:ext cx="1592900" cy="3204050"/>
          </a:xfrm>
          <a:custGeom>
            <a:avLst/>
            <a:gdLst/>
            <a:ahLst/>
            <a:cxnLst/>
            <a:rect l="l" t="t" r="r" b="b"/>
            <a:pathLst>
              <a:path w="63716" h="128162" extrusionOk="0">
                <a:moveTo>
                  <a:pt x="0" y="0"/>
                </a:moveTo>
                <a:cubicBezTo>
                  <a:pt x="10318" y="0"/>
                  <a:pt x="21491" y="11578"/>
                  <a:pt x="21887" y="21888"/>
                </a:cubicBezTo>
                <a:cubicBezTo>
                  <a:pt x="22075" y="26772"/>
                  <a:pt x="22495" y="32049"/>
                  <a:pt x="20428" y="36479"/>
                </a:cubicBezTo>
                <a:cubicBezTo>
                  <a:pt x="17729" y="42264"/>
                  <a:pt x="12465" y="48699"/>
                  <a:pt x="14591" y="54718"/>
                </a:cubicBezTo>
                <a:cubicBezTo>
                  <a:pt x="16710" y="60718"/>
                  <a:pt x="24716" y="64189"/>
                  <a:pt x="25292" y="70526"/>
                </a:cubicBezTo>
                <a:cubicBezTo>
                  <a:pt x="26082" y="79220"/>
                  <a:pt x="16766" y="88496"/>
                  <a:pt x="20671" y="96304"/>
                </a:cubicBezTo>
                <a:cubicBezTo>
                  <a:pt x="22320" y="99602"/>
                  <a:pt x="23976" y="103117"/>
                  <a:pt x="26751" y="105545"/>
                </a:cubicBezTo>
                <a:cubicBezTo>
                  <a:pt x="33833" y="111743"/>
                  <a:pt x="44934" y="110510"/>
                  <a:pt x="53745" y="113814"/>
                </a:cubicBezTo>
                <a:cubicBezTo>
                  <a:pt x="59198" y="115859"/>
                  <a:pt x="63716" y="122338"/>
                  <a:pt x="63716" y="12816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00" name="Google Shape;1400;p7"/>
          <p:cNvSpPr/>
          <p:nvPr/>
        </p:nvSpPr>
        <p:spPr>
          <a:xfrm>
            <a:off x="7818600" y="4413079"/>
            <a:ext cx="1538200" cy="809575"/>
          </a:xfrm>
          <a:custGeom>
            <a:avLst/>
            <a:gdLst/>
            <a:ahLst/>
            <a:cxnLst/>
            <a:rect l="l" t="t" r="r" b="b"/>
            <a:pathLst>
              <a:path w="61528" h="32383" extrusionOk="0">
                <a:moveTo>
                  <a:pt x="61528" y="5146"/>
                </a:moveTo>
                <a:cubicBezTo>
                  <a:pt x="56052" y="-330"/>
                  <a:pt x="44687" y="-1841"/>
                  <a:pt x="38425" y="2714"/>
                </a:cubicBezTo>
                <a:cubicBezTo>
                  <a:pt x="32961" y="6689"/>
                  <a:pt x="34253" y="17201"/>
                  <a:pt x="28210" y="20224"/>
                </a:cubicBezTo>
                <a:cubicBezTo>
                  <a:pt x="21464" y="23599"/>
                  <a:pt x="13015" y="18146"/>
                  <a:pt x="5594" y="19494"/>
                </a:cubicBezTo>
                <a:cubicBezTo>
                  <a:pt x="986" y="20331"/>
                  <a:pt x="1481" y="27940"/>
                  <a:pt x="0" y="3238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1401" name="Google Shape;1401;p7"/>
          <p:cNvGrpSpPr/>
          <p:nvPr/>
        </p:nvGrpSpPr>
        <p:grpSpPr>
          <a:xfrm>
            <a:off x="-60426" y="3360603"/>
            <a:ext cx="854393" cy="1810000"/>
            <a:chOff x="2516072" y="2505974"/>
            <a:chExt cx="542782" cy="1149937"/>
          </a:xfrm>
        </p:grpSpPr>
        <p:sp>
          <p:nvSpPr>
            <p:cNvPr id="1402" name="Google Shape;1402;p7"/>
            <p:cNvSpPr/>
            <p:nvPr/>
          </p:nvSpPr>
          <p:spPr>
            <a:xfrm>
              <a:off x="2693594" y="2505974"/>
              <a:ext cx="187359" cy="252807"/>
            </a:xfrm>
            <a:custGeom>
              <a:avLst/>
              <a:gdLst/>
              <a:ahLst/>
              <a:cxnLst/>
              <a:rect l="l" t="t" r="r" b="b"/>
              <a:pathLst>
                <a:path w="5923" h="7992" extrusionOk="0">
                  <a:moveTo>
                    <a:pt x="2840" y="1"/>
                  </a:moveTo>
                  <a:lnTo>
                    <a:pt x="0" y="4837"/>
                  </a:lnTo>
                  <a:lnTo>
                    <a:pt x="0" y="7992"/>
                  </a:lnTo>
                  <a:lnTo>
                    <a:pt x="5922" y="7992"/>
                  </a:lnTo>
                  <a:lnTo>
                    <a:pt x="5922" y="4346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2516072" y="3445491"/>
              <a:ext cx="542782" cy="210419"/>
            </a:xfrm>
            <a:custGeom>
              <a:avLst/>
              <a:gdLst/>
              <a:ahLst/>
              <a:cxnLst/>
              <a:rect l="l" t="t" r="r" b="b"/>
              <a:pathLst>
                <a:path w="17159" h="6652" extrusionOk="0">
                  <a:moveTo>
                    <a:pt x="9211" y="0"/>
                  </a:moveTo>
                  <a:cubicBezTo>
                    <a:pt x="9097" y="0"/>
                    <a:pt x="8981" y="3"/>
                    <a:pt x="8864" y="9"/>
                  </a:cubicBezTo>
                  <a:cubicBezTo>
                    <a:pt x="3298" y="306"/>
                    <a:pt x="1" y="6652"/>
                    <a:pt x="1" y="6652"/>
                  </a:cubicBezTo>
                  <a:lnTo>
                    <a:pt x="17159" y="6652"/>
                  </a:lnTo>
                  <a:cubicBezTo>
                    <a:pt x="17159" y="6652"/>
                    <a:pt x="14543" y="0"/>
                    <a:pt x="9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2650732" y="2737682"/>
              <a:ext cx="273463" cy="824533"/>
            </a:xfrm>
            <a:custGeom>
              <a:avLst/>
              <a:gdLst/>
              <a:ahLst/>
              <a:cxnLst/>
              <a:rect l="l" t="t" r="r" b="b"/>
              <a:pathLst>
                <a:path w="8645" h="26066" extrusionOk="0">
                  <a:moveTo>
                    <a:pt x="7448" y="1"/>
                  </a:moveTo>
                  <a:lnTo>
                    <a:pt x="1198" y="95"/>
                  </a:lnTo>
                  <a:lnTo>
                    <a:pt x="1" y="25843"/>
                  </a:lnTo>
                  <a:lnTo>
                    <a:pt x="8645" y="2606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2668731" y="2731956"/>
              <a:ext cx="237086" cy="128301"/>
            </a:xfrm>
            <a:custGeom>
              <a:avLst/>
              <a:gdLst/>
              <a:ahLst/>
              <a:cxnLst/>
              <a:rect l="l" t="t" r="r" b="b"/>
              <a:pathLst>
                <a:path w="7495" h="4056" extrusionOk="0">
                  <a:moveTo>
                    <a:pt x="0" y="0"/>
                  </a:moveTo>
                  <a:lnTo>
                    <a:pt x="0" y="4055"/>
                  </a:lnTo>
                  <a:lnTo>
                    <a:pt x="7495" y="4055"/>
                  </a:lnTo>
                  <a:lnTo>
                    <a:pt x="7495" y="0"/>
                  </a:ln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2675690" y="2908403"/>
              <a:ext cx="223547" cy="109543"/>
            </a:xfrm>
            <a:custGeom>
              <a:avLst/>
              <a:gdLst/>
              <a:ahLst/>
              <a:cxnLst/>
              <a:rect l="l" t="t" r="r" b="b"/>
              <a:pathLst>
                <a:path w="7067" h="3463" extrusionOk="0">
                  <a:moveTo>
                    <a:pt x="162" y="1"/>
                  </a:moveTo>
                  <a:lnTo>
                    <a:pt x="1" y="3463"/>
                  </a:lnTo>
                  <a:lnTo>
                    <a:pt x="7067" y="3463"/>
                  </a:lnTo>
                  <a:lnTo>
                    <a:pt x="6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2668731" y="3095193"/>
              <a:ext cx="239078" cy="109512"/>
            </a:xfrm>
            <a:custGeom>
              <a:avLst/>
              <a:gdLst/>
              <a:ahLst/>
              <a:cxnLst/>
              <a:rect l="l" t="t" r="r" b="b"/>
              <a:pathLst>
                <a:path w="7558" h="3462" extrusionOk="0">
                  <a:moveTo>
                    <a:pt x="106" y="1"/>
                  </a:moveTo>
                  <a:lnTo>
                    <a:pt x="0" y="3462"/>
                  </a:lnTo>
                  <a:lnTo>
                    <a:pt x="7558" y="3462"/>
                  </a:lnTo>
                  <a:lnTo>
                    <a:pt x="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2650732" y="3452672"/>
              <a:ext cx="273463" cy="109543"/>
            </a:xfrm>
            <a:custGeom>
              <a:avLst/>
              <a:gdLst/>
              <a:ahLst/>
              <a:cxnLst/>
              <a:rect l="l" t="t" r="r" b="b"/>
              <a:pathLst>
                <a:path w="8645" h="3463" extrusionOk="0">
                  <a:moveTo>
                    <a:pt x="8486" y="0"/>
                  </a:moveTo>
                  <a:lnTo>
                    <a:pt x="150" y="34"/>
                  </a:lnTo>
                  <a:lnTo>
                    <a:pt x="1" y="3462"/>
                  </a:lnTo>
                  <a:lnTo>
                    <a:pt x="8645" y="3462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2659114" y="3265091"/>
              <a:ext cx="256476" cy="109543"/>
            </a:xfrm>
            <a:custGeom>
              <a:avLst/>
              <a:gdLst/>
              <a:ahLst/>
              <a:cxnLst/>
              <a:rect l="l" t="t" r="r" b="b"/>
              <a:pathLst>
                <a:path w="8108" h="3463" extrusionOk="0">
                  <a:moveTo>
                    <a:pt x="161" y="1"/>
                  </a:moveTo>
                  <a:lnTo>
                    <a:pt x="1" y="3463"/>
                  </a:lnTo>
                  <a:lnTo>
                    <a:pt x="8108" y="3463"/>
                  </a:lnTo>
                  <a:lnTo>
                    <a:pt x="79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2720007" y="3386718"/>
              <a:ext cx="119729" cy="175497"/>
            </a:xfrm>
            <a:custGeom>
              <a:avLst/>
              <a:gdLst/>
              <a:ahLst/>
              <a:cxnLst/>
              <a:rect l="l" t="t" r="r" b="b"/>
              <a:pathLst>
                <a:path w="3785" h="5548" extrusionOk="0">
                  <a:moveTo>
                    <a:pt x="2139" y="0"/>
                  </a:moveTo>
                  <a:cubicBezTo>
                    <a:pt x="2137" y="0"/>
                    <a:pt x="2134" y="0"/>
                    <a:pt x="2132" y="0"/>
                  </a:cubicBezTo>
                  <a:cubicBezTo>
                    <a:pt x="306" y="22"/>
                    <a:pt x="0" y="5547"/>
                    <a:pt x="0" y="5547"/>
                  </a:cubicBezTo>
                  <a:lnTo>
                    <a:pt x="3784" y="5547"/>
                  </a:lnTo>
                  <a:cubicBezTo>
                    <a:pt x="3784" y="5547"/>
                    <a:pt x="3627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2704444" y="2662681"/>
              <a:ext cx="15247" cy="69244"/>
            </a:xfrm>
            <a:custGeom>
              <a:avLst/>
              <a:gdLst/>
              <a:ahLst/>
              <a:cxnLst/>
              <a:rect l="l" t="t" r="r" b="b"/>
              <a:pathLst>
                <a:path w="482" h="2189" extrusionOk="0">
                  <a:moveTo>
                    <a:pt x="1" y="1"/>
                  </a:moveTo>
                  <a:lnTo>
                    <a:pt x="1" y="2189"/>
                  </a:lnTo>
                  <a:lnTo>
                    <a:pt x="482" y="218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2729180" y="2662681"/>
              <a:ext cx="15247" cy="69244"/>
            </a:xfrm>
            <a:custGeom>
              <a:avLst/>
              <a:gdLst/>
              <a:ahLst/>
              <a:cxnLst/>
              <a:rect l="l" t="t" r="r" b="b"/>
              <a:pathLst>
                <a:path w="482" h="2189" extrusionOk="0">
                  <a:moveTo>
                    <a:pt x="1" y="1"/>
                  </a:moveTo>
                  <a:lnTo>
                    <a:pt x="1" y="2189"/>
                  </a:lnTo>
                  <a:lnTo>
                    <a:pt x="482" y="218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2752905" y="2662681"/>
              <a:ext cx="15278" cy="69244"/>
            </a:xfrm>
            <a:custGeom>
              <a:avLst/>
              <a:gdLst/>
              <a:ahLst/>
              <a:cxnLst/>
              <a:rect l="l" t="t" r="r" b="b"/>
              <a:pathLst>
                <a:path w="483" h="2189" extrusionOk="0">
                  <a:moveTo>
                    <a:pt x="1" y="1"/>
                  </a:moveTo>
                  <a:lnTo>
                    <a:pt x="1" y="2189"/>
                  </a:lnTo>
                  <a:lnTo>
                    <a:pt x="482" y="218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2777610" y="2662681"/>
              <a:ext cx="15247" cy="69244"/>
            </a:xfrm>
            <a:custGeom>
              <a:avLst/>
              <a:gdLst/>
              <a:ahLst/>
              <a:cxnLst/>
              <a:rect l="l" t="t" r="r" b="b"/>
              <a:pathLst>
                <a:path w="482" h="2189" extrusionOk="0">
                  <a:moveTo>
                    <a:pt x="0" y="1"/>
                  </a:moveTo>
                  <a:lnTo>
                    <a:pt x="0" y="2189"/>
                  </a:lnTo>
                  <a:lnTo>
                    <a:pt x="481" y="218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2803295" y="2662681"/>
              <a:ext cx="15278" cy="69244"/>
            </a:xfrm>
            <a:custGeom>
              <a:avLst/>
              <a:gdLst/>
              <a:ahLst/>
              <a:cxnLst/>
              <a:rect l="l" t="t" r="r" b="b"/>
              <a:pathLst>
                <a:path w="483" h="2189" extrusionOk="0">
                  <a:moveTo>
                    <a:pt x="0" y="1"/>
                  </a:moveTo>
                  <a:lnTo>
                    <a:pt x="0" y="2189"/>
                  </a:lnTo>
                  <a:lnTo>
                    <a:pt x="483" y="2189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2827020" y="2662681"/>
              <a:ext cx="15247" cy="69244"/>
            </a:xfrm>
            <a:custGeom>
              <a:avLst/>
              <a:gdLst/>
              <a:ahLst/>
              <a:cxnLst/>
              <a:rect l="l" t="t" r="r" b="b"/>
              <a:pathLst>
                <a:path w="482" h="2189" extrusionOk="0">
                  <a:moveTo>
                    <a:pt x="1" y="1"/>
                  </a:moveTo>
                  <a:lnTo>
                    <a:pt x="1" y="2189"/>
                  </a:lnTo>
                  <a:lnTo>
                    <a:pt x="482" y="218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2851693" y="2662681"/>
              <a:ext cx="15278" cy="69244"/>
            </a:xfrm>
            <a:custGeom>
              <a:avLst/>
              <a:gdLst/>
              <a:ahLst/>
              <a:cxnLst/>
              <a:rect l="l" t="t" r="r" b="b"/>
              <a:pathLst>
                <a:path w="483" h="2189" extrusionOk="0">
                  <a:moveTo>
                    <a:pt x="1" y="1"/>
                  </a:moveTo>
                  <a:lnTo>
                    <a:pt x="1" y="2189"/>
                  </a:lnTo>
                  <a:lnTo>
                    <a:pt x="482" y="218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2700743" y="2980873"/>
              <a:ext cx="6864" cy="20276"/>
            </a:xfrm>
            <a:custGeom>
              <a:avLst/>
              <a:gdLst/>
              <a:ahLst/>
              <a:cxnLst/>
              <a:rect l="l" t="t" r="r" b="b"/>
              <a:pathLst>
                <a:path w="217" h="641" extrusionOk="0">
                  <a:moveTo>
                    <a:pt x="112" y="1"/>
                  </a:moveTo>
                  <a:cubicBezTo>
                    <a:pt x="104" y="1"/>
                    <a:pt x="96" y="5"/>
                    <a:pt x="88" y="15"/>
                  </a:cubicBezTo>
                  <a:cubicBezTo>
                    <a:pt x="0" y="114"/>
                    <a:pt x="36" y="601"/>
                    <a:pt x="36" y="601"/>
                  </a:cubicBezTo>
                  <a:cubicBezTo>
                    <a:pt x="58" y="629"/>
                    <a:pt x="78" y="641"/>
                    <a:pt x="95" y="641"/>
                  </a:cubicBezTo>
                  <a:cubicBezTo>
                    <a:pt x="216" y="641"/>
                    <a:pt x="202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2685622" y="2966796"/>
              <a:ext cx="6864" cy="20276"/>
            </a:xfrm>
            <a:custGeom>
              <a:avLst/>
              <a:gdLst/>
              <a:ahLst/>
              <a:cxnLst/>
              <a:rect l="l" t="t" r="r" b="b"/>
              <a:pathLst>
                <a:path w="217" h="641" extrusionOk="0">
                  <a:moveTo>
                    <a:pt x="112" y="0"/>
                  </a:moveTo>
                  <a:cubicBezTo>
                    <a:pt x="104" y="0"/>
                    <a:pt x="96" y="5"/>
                    <a:pt x="88" y="15"/>
                  </a:cubicBezTo>
                  <a:cubicBezTo>
                    <a:pt x="0" y="114"/>
                    <a:pt x="36" y="600"/>
                    <a:pt x="36" y="600"/>
                  </a:cubicBezTo>
                  <a:cubicBezTo>
                    <a:pt x="58" y="628"/>
                    <a:pt x="78" y="640"/>
                    <a:pt x="94" y="640"/>
                  </a:cubicBezTo>
                  <a:cubicBezTo>
                    <a:pt x="216" y="640"/>
                    <a:pt x="201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2718077" y="2966796"/>
              <a:ext cx="6896" cy="20276"/>
            </a:xfrm>
            <a:custGeom>
              <a:avLst/>
              <a:gdLst/>
              <a:ahLst/>
              <a:cxnLst/>
              <a:rect l="l" t="t" r="r" b="b"/>
              <a:pathLst>
                <a:path w="218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5"/>
                  </a:cubicBezTo>
                  <a:cubicBezTo>
                    <a:pt x="1" y="114"/>
                    <a:pt x="37" y="600"/>
                    <a:pt x="37" y="600"/>
                  </a:cubicBezTo>
                  <a:cubicBezTo>
                    <a:pt x="59" y="628"/>
                    <a:pt x="79" y="640"/>
                    <a:pt x="95" y="640"/>
                  </a:cubicBezTo>
                  <a:cubicBezTo>
                    <a:pt x="218" y="640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2708429" y="2915615"/>
              <a:ext cx="6896" cy="20276"/>
            </a:xfrm>
            <a:custGeom>
              <a:avLst/>
              <a:gdLst/>
              <a:ahLst/>
              <a:cxnLst/>
              <a:rect l="l" t="t" r="r" b="b"/>
              <a:pathLst>
                <a:path w="218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5"/>
                  </a:cubicBezTo>
                  <a:cubicBezTo>
                    <a:pt x="1" y="113"/>
                    <a:pt x="37" y="600"/>
                    <a:pt x="37" y="600"/>
                  </a:cubicBezTo>
                  <a:cubicBezTo>
                    <a:pt x="59" y="628"/>
                    <a:pt x="79" y="640"/>
                    <a:pt x="95" y="640"/>
                  </a:cubicBezTo>
                  <a:cubicBezTo>
                    <a:pt x="218" y="640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2691285" y="2927572"/>
              <a:ext cx="7845" cy="20276"/>
            </a:xfrm>
            <a:custGeom>
              <a:avLst/>
              <a:gdLst/>
              <a:ahLst/>
              <a:cxnLst/>
              <a:rect l="l" t="t" r="r" b="b"/>
              <a:pathLst>
                <a:path w="248" h="641" extrusionOk="0">
                  <a:moveTo>
                    <a:pt x="106" y="1"/>
                  </a:moveTo>
                  <a:cubicBezTo>
                    <a:pt x="98" y="1"/>
                    <a:pt x="90" y="5"/>
                    <a:pt x="82" y="16"/>
                  </a:cubicBezTo>
                  <a:cubicBezTo>
                    <a:pt x="0" y="119"/>
                    <a:pt x="65" y="603"/>
                    <a:pt x="65" y="603"/>
                  </a:cubicBezTo>
                  <a:cubicBezTo>
                    <a:pt x="88" y="629"/>
                    <a:pt x="107" y="640"/>
                    <a:pt x="124" y="640"/>
                  </a:cubicBezTo>
                  <a:cubicBezTo>
                    <a:pt x="247" y="640"/>
                    <a:pt x="197" y="1"/>
                    <a:pt x="10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2703463" y="2948987"/>
              <a:ext cx="7655" cy="20087"/>
            </a:xfrm>
            <a:custGeom>
              <a:avLst/>
              <a:gdLst/>
              <a:ahLst/>
              <a:cxnLst/>
              <a:rect l="l" t="t" r="r" b="b"/>
              <a:pathLst>
                <a:path w="242" h="635" extrusionOk="0">
                  <a:moveTo>
                    <a:pt x="150" y="1"/>
                  </a:moveTo>
                  <a:cubicBezTo>
                    <a:pt x="143" y="1"/>
                    <a:pt x="135" y="4"/>
                    <a:pt x="126" y="12"/>
                  </a:cubicBezTo>
                  <a:cubicBezTo>
                    <a:pt x="26" y="99"/>
                    <a:pt x="0" y="586"/>
                    <a:pt x="0" y="586"/>
                  </a:cubicBezTo>
                  <a:cubicBezTo>
                    <a:pt x="21" y="620"/>
                    <a:pt x="40" y="634"/>
                    <a:pt x="58" y="634"/>
                  </a:cubicBezTo>
                  <a:cubicBezTo>
                    <a:pt x="178" y="634"/>
                    <a:pt x="241" y="1"/>
                    <a:pt x="15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2748444" y="2603750"/>
              <a:ext cx="14614" cy="17588"/>
            </a:xfrm>
            <a:custGeom>
              <a:avLst/>
              <a:gdLst/>
              <a:ahLst/>
              <a:cxnLst/>
              <a:rect l="l" t="t" r="r" b="b"/>
              <a:pathLst>
                <a:path w="462" h="556" extrusionOk="0">
                  <a:moveTo>
                    <a:pt x="353" y="1"/>
                  </a:moveTo>
                  <a:cubicBezTo>
                    <a:pt x="348" y="1"/>
                    <a:pt x="343" y="2"/>
                    <a:pt x="337" y="4"/>
                  </a:cubicBezTo>
                  <a:cubicBezTo>
                    <a:pt x="212" y="47"/>
                    <a:pt x="0" y="486"/>
                    <a:pt x="0" y="486"/>
                  </a:cubicBezTo>
                  <a:cubicBezTo>
                    <a:pt x="8" y="535"/>
                    <a:pt x="25" y="555"/>
                    <a:pt x="49" y="555"/>
                  </a:cubicBezTo>
                  <a:cubicBezTo>
                    <a:pt x="172" y="555"/>
                    <a:pt x="462" y="1"/>
                    <a:pt x="35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2742308" y="2584011"/>
              <a:ext cx="14677" cy="17524"/>
            </a:xfrm>
            <a:custGeom>
              <a:avLst/>
              <a:gdLst/>
              <a:ahLst/>
              <a:cxnLst/>
              <a:rect l="l" t="t" r="r" b="b"/>
              <a:pathLst>
                <a:path w="464" h="554" extrusionOk="0">
                  <a:moveTo>
                    <a:pt x="354" y="0"/>
                  </a:moveTo>
                  <a:cubicBezTo>
                    <a:pt x="349" y="0"/>
                    <a:pt x="344" y="1"/>
                    <a:pt x="337" y="3"/>
                  </a:cubicBezTo>
                  <a:cubicBezTo>
                    <a:pt x="213" y="46"/>
                    <a:pt x="1" y="485"/>
                    <a:pt x="1" y="485"/>
                  </a:cubicBezTo>
                  <a:cubicBezTo>
                    <a:pt x="8" y="533"/>
                    <a:pt x="26" y="554"/>
                    <a:pt x="50" y="554"/>
                  </a:cubicBezTo>
                  <a:cubicBezTo>
                    <a:pt x="174" y="554"/>
                    <a:pt x="463" y="0"/>
                    <a:pt x="3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2770524" y="2600207"/>
              <a:ext cx="14677" cy="17556"/>
            </a:xfrm>
            <a:custGeom>
              <a:avLst/>
              <a:gdLst/>
              <a:ahLst/>
              <a:cxnLst/>
              <a:rect l="l" t="t" r="r" b="b"/>
              <a:pathLst>
                <a:path w="464" h="555" extrusionOk="0">
                  <a:moveTo>
                    <a:pt x="354" y="1"/>
                  </a:moveTo>
                  <a:cubicBezTo>
                    <a:pt x="349" y="1"/>
                    <a:pt x="344" y="2"/>
                    <a:pt x="337" y="4"/>
                  </a:cubicBezTo>
                  <a:cubicBezTo>
                    <a:pt x="211" y="47"/>
                    <a:pt x="1" y="485"/>
                    <a:pt x="1" y="485"/>
                  </a:cubicBezTo>
                  <a:cubicBezTo>
                    <a:pt x="8" y="534"/>
                    <a:pt x="26" y="554"/>
                    <a:pt x="49" y="554"/>
                  </a:cubicBezTo>
                  <a:cubicBezTo>
                    <a:pt x="172" y="554"/>
                    <a:pt x="463" y="1"/>
                    <a:pt x="3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2787700" y="2550987"/>
              <a:ext cx="14614" cy="17556"/>
            </a:xfrm>
            <a:custGeom>
              <a:avLst/>
              <a:gdLst/>
              <a:ahLst/>
              <a:cxnLst/>
              <a:rect l="l" t="t" r="r" b="b"/>
              <a:pathLst>
                <a:path w="462" h="555" extrusionOk="0">
                  <a:moveTo>
                    <a:pt x="353" y="1"/>
                  </a:moveTo>
                  <a:cubicBezTo>
                    <a:pt x="348" y="1"/>
                    <a:pt x="343" y="2"/>
                    <a:pt x="337" y="4"/>
                  </a:cubicBezTo>
                  <a:cubicBezTo>
                    <a:pt x="211" y="47"/>
                    <a:pt x="1" y="485"/>
                    <a:pt x="1" y="485"/>
                  </a:cubicBezTo>
                  <a:cubicBezTo>
                    <a:pt x="8" y="534"/>
                    <a:pt x="25" y="554"/>
                    <a:pt x="49" y="554"/>
                  </a:cubicBezTo>
                  <a:cubicBezTo>
                    <a:pt x="171" y="554"/>
                    <a:pt x="461" y="1"/>
                    <a:pt x="35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2767551" y="2552727"/>
              <a:ext cx="13665" cy="18094"/>
            </a:xfrm>
            <a:custGeom>
              <a:avLst/>
              <a:gdLst/>
              <a:ahLst/>
              <a:cxnLst/>
              <a:rect l="l" t="t" r="r" b="b"/>
              <a:pathLst>
                <a:path w="432" h="572" extrusionOk="0">
                  <a:moveTo>
                    <a:pt x="325" y="0"/>
                  </a:moveTo>
                  <a:cubicBezTo>
                    <a:pt x="320" y="0"/>
                    <a:pt x="314" y="2"/>
                    <a:pt x="307" y="4"/>
                  </a:cubicBezTo>
                  <a:cubicBezTo>
                    <a:pt x="184" y="55"/>
                    <a:pt x="0" y="506"/>
                    <a:pt x="0" y="506"/>
                  </a:cubicBezTo>
                  <a:cubicBezTo>
                    <a:pt x="10" y="552"/>
                    <a:pt x="28" y="572"/>
                    <a:pt x="51" y="572"/>
                  </a:cubicBezTo>
                  <a:cubicBezTo>
                    <a:pt x="172" y="572"/>
                    <a:pt x="431" y="0"/>
                    <a:pt x="3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2765906" y="2578096"/>
              <a:ext cx="16765" cy="16133"/>
            </a:xfrm>
            <a:custGeom>
              <a:avLst/>
              <a:gdLst/>
              <a:ahLst/>
              <a:cxnLst/>
              <a:rect l="l" t="t" r="r" b="b"/>
              <a:pathLst>
                <a:path w="530" h="510" extrusionOk="0">
                  <a:moveTo>
                    <a:pt x="410" y="0"/>
                  </a:moveTo>
                  <a:cubicBezTo>
                    <a:pt x="406" y="0"/>
                    <a:pt x="402" y="1"/>
                    <a:pt x="398" y="1"/>
                  </a:cubicBezTo>
                  <a:cubicBezTo>
                    <a:pt x="269" y="27"/>
                    <a:pt x="1" y="435"/>
                    <a:pt x="1" y="435"/>
                  </a:cubicBezTo>
                  <a:cubicBezTo>
                    <a:pt x="2" y="488"/>
                    <a:pt x="19" y="510"/>
                    <a:pt x="45" y="510"/>
                  </a:cubicBezTo>
                  <a:cubicBezTo>
                    <a:pt x="174" y="510"/>
                    <a:pt x="530" y="0"/>
                    <a:pt x="4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2700743" y="3172471"/>
              <a:ext cx="6864" cy="20276"/>
            </a:xfrm>
            <a:custGeom>
              <a:avLst/>
              <a:gdLst/>
              <a:ahLst/>
              <a:cxnLst/>
              <a:rect l="l" t="t" r="r" b="b"/>
              <a:pathLst>
                <a:path w="217" h="641" extrusionOk="0">
                  <a:moveTo>
                    <a:pt x="112" y="0"/>
                  </a:moveTo>
                  <a:cubicBezTo>
                    <a:pt x="104" y="0"/>
                    <a:pt x="96" y="5"/>
                    <a:pt x="88" y="15"/>
                  </a:cubicBezTo>
                  <a:cubicBezTo>
                    <a:pt x="0" y="114"/>
                    <a:pt x="36" y="600"/>
                    <a:pt x="36" y="600"/>
                  </a:cubicBezTo>
                  <a:cubicBezTo>
                    <a:pt x="58" y="628"/>
                    <a:pt x="78" y="641"/>
                    <a:pt x="95" y="641"/>
                  </a:cubicBezTo>
                  <a:cubicBezTo>
                    <a:pt x="216" y="641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2685622" y="3158331"/>
              <a:ext cx="6864" cy="20245"/>
            </a:xfrm>
            <a:custGeom>
              <a:avLst/>
              <a:gdLst/>
              <a:ahLst/>
              <a:cxnLst/>
              <a:rect l="l" t="t" r="r" b="b"/>
              <a:pathLst>
                <a:path w="217" h="640" extrusionOk="0">
                  <a:moveTo>
                    <a:pt x="112" y="1"/>
                  </a:moveTo>
                  <a:cubicBezTo>
                    <a:pt x="104" y="1"/>
                    <a:pt x="96" y="5"/>
                    <a:pt x="88" y="15"/>
                  </a:cubicBezTo>
                  <a:cubicBezTo>
                    <a:pt x="0" y="112"/>
                    <a:pt x="36" y="599"/>
                    <a:pt x="36" y="599"/>
                  </a:cubicBezTo>
                  <a:cubicBezTo>
                    <a:pt x="58" y="627"/>
                    <a:pt x="78" y="640"/>
                    <a:pt x="95" y="640"/>
                  </a:cubicBezTo>
                  <a:cubicBezTo>
                    <a:pt x="216" y="640"/>
                    <a:pt x="201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2718077" y="3158331"/>
              <a:ext cx="6896" cy="20245"/>
            </a:xfrm>
            <a:custGeom>
              <a:avLst/>
              <a:gdLst/>
              <a:ahLst/>
              <a:cxnLst/>
              <a:rect l="l" t="t" r="r" b="b"/>
              <a:pathLst>
                <a:path w="218" h="640" extrusionOk="0">
                  <a:moveTo>
                    <a:pt x="112" y="1"/>
                  </a:moveTo>
                  <a:cubicBezTo>
                    <a:pt x="105" y="1"/>
                    <a:pt x="97" y="5"/>
                    <a:pt x="88" y="15"/>
                  </a:cubicBezTo>
                  <a:cubicBezTo>
                    <a:pt x="1" y="112"/>
                    <a:pt x="37" y="599"/>
                    <a:pt x="37" y="599"/>
                  </a:cubicBezTo>
                  <a:cubicBezTo>
                    <a:pt x="59" y="627"/>
                    <a:pt x="79" y="640"/>
                    <a:pt x="96" y="640"/>
                  </a:cubicBezTo>
                  <a:cubicBezTo>
                    <a:pt x="218" y="640"/>
                    <a:pt x="202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2708429" y="3107150"/>
              <a:ext cx="6896" cy="20245"/>
            </a:xfrm>
            <a:custGeom>
              <a:avLst/>
              <a:gdLst/>
              <a:ahLst/>
              <a:cxnLst/>
              <a:rect l="l" t="t" r="r" b="b"/>
              <a:pathLst>
                <a:path w="218" h="640" extrusionOk="0">
                  <a:moveTo>
                    <a:pt x="112" y="1"/>
                  </a:moveTo>
                  <a:cubicBezTo>
                    <a:pt x="105" y="1"/>
                    <a:pt x="97" y="5"/>
                    <a:pt x="88" y="15"/>
                  </a:cubicBezTo>
                  <a:cubicBezTo>
                    <a:pt x="1" y="112"/>
                    <a:pt x="37" y="599"/>
                    <a:pt x="37" y="599"/>
                  </a:cubicBezTo>
                  <a:cubicBezTo>
                    <a:pt x="59" y="627"/>
                    <a:pt x="79" y="640"/>
                    <a:pt x="96" y="640"/>
                  </a:cubicBezTo>
                  <a:cubicBezTo>
                    <a:pt x="218" y="640"/>
                    <a:pt x="202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2691285" y="3119170"/>
              <a:ext cx="7845" cy="20245"/>
            </a:xfrm>
            <a:custGeom>
              <a:avLst/>
              <a:gdLst/>
              <a:ahLst/>
              <a:cxnLst/>
              <a:rect l="l" t="t" r="r" b="b"/>
              <a:pathLst>
                <a:path w="248" h="640" extrusionOk="0">
                  <a:moveTo>
                    <a:pt x="107" y="0"/>
                  </a:moveTo>
                  <a:cubicBezTo>
                    <a:pt x="99" y="0"/>
                    <a:pt x="90" y="5"/>
                    <a:pt x="82" y="16"/>
                  </a:cubicBezTo>
                  <a:cubicBezTo>
                    <a:pt x="0" y="119"/>
                    <a:pt x="65" y="603"/>
                    <a:pt x="65" y="603"/>
                  </a:cubicBezTo>
                  <a:cubicBezTo>
                    <a:pt x="87" y="629"/>
                    <a:pt x="107" y="640"/>
                    <a:pt x="123" y="640"/>
                  </a:cubicBezTo>
                  <a:cubicBezTo>
                    <a:pt x="247" y="640"/>
                    <a:pt x="197" y="0"/>
                    <a:pt x="10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2703463" y="3140554"/>
              <a:ext cx="7655" cy="20055"/>
            </a:xfrm>
            <a:custGeom>
              <a:avLst/>
              <a:gdLst/>
              <a:ahLst/>
              <a:cxnLst/>
              <a:rect l="l" t="t" r="r" b="b"/>
              <a:pathLst>
                <a:path w="242" h="634" extrusionOk="0">
                  <a:moveTo>
                    <a:pt x="150" y="0"/>
                  </a:moveTo>
                  <a:cubicBezTo>
                    <a:pt x="143" y="0"/>
                    <a:pt x="135" y="4"/>
                    <a:pt x="126" y="12"/>
                  </a:cubicBezTo>
                  <a:cubicBezTo>
                    <a:pt x="26" y="99"/>
                    <a:pt x="0" y="586"/>
                    <a:pt x="0" y="586"/>
                  </a:cubicBezTo>
                  <a:cubicBezTo>
                    <a:pt x="21" y="619"/>
                    <a:pt x="40" y="634"/>
                    <a:pt x="58" y="634"/>
                  </a:cubicBezTo>
                  <a:cubicBezTo>
                    <a:pt x="178" y="634"/>
                    <a:pt x="241" y="0"/>
                    <a:pt x="15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2700743" y="3342369"/>
              <a:ext cx="6864" cy="20276"/>
            </a:xfrm>
            <a:custGeom>
              <a:avLst/>
              <a:gdLst/>
              <a:ahLst/>
              <a:cxnLst/>
              <a:rect l="l" t="t" r="r" b="b"/>
              <a:pathLst>
                <a:path w="217" h="641" extrusionOk="0">
                  <a:moveTo>
                    <a:pt x="112" y="1"/>
                  </a:moveTo>
                  <a:cubicBezTo>
                    <a:pt x="104" y="1"/>
                    <a:pt x="96" y="5"/>
                    <a:pt x="88" y="15"/>
                  </a:cubicBezTo>
                  <a:cubicBezTo>
                    <a:pt x="0" y="114"/>
                    <a:pt x="36" y="600"/>
                    <a:pt x="36" y="600"/>
                  </a:cubicBezTo>
                  <a:cubicBezTo>
                    <a:pt x="59" y="629"/>
                    <a:pt x="78" y="641"/>
                    <a:pt x="95" y="641"/>
                  </a:cubicBezTo>
                  <a:cubicBezTo>
                    <a:pt x="216" y="641"/>
                    <a:pt x="202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2685622" y="3328293"/>
              <a:ext cx="6864" cy="20276"/>
            </a:xfrm>
            <a:custGeom>
              <a:avLst/>
              <a:gdLst/>
              <a:ahLst/>
              <a:cxnLst/>
              <a:rect l="l" t="t" r="r" b="b"/>
              <a:pathLst>
                <a:path w="217" h="641" extrusionOk="0">
                  <a:moveTo>
                    <a:pt x="112" y="0"/>
                  </a:moveTo>
                  <a:cubicBezTo>
                    <a:pt x="104" y="0"/>
                    <a:pt x="96" y="5"/>
                    <a:pt x="88" y="14"/>
                  </a:cubicBezTo>
                  <a:cubicBezTo>
                    <a:pt x="0" y="113"/>
                    <a:pt x="36" y="600"/>
                    <a:pt x="36" y="600"/>
                  </a:cubicBezTo>
                  <a:cubicBezTo>
                    <a:pt x="58" y="628"/>
                    <a:pt x="78" y="640"/>
                    <a:pt x="94" y="640"/>
                  </a:cubicBezTo>
                  <a:cubicBezTo>
                    <a:pt x="216" y="640"/>
                    <a:pt x="201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2718077" y="3328293"/>
              <a:ext cx="6896" cy="20276"/>
            </a:xfrm>
            <a:custGeom>
              <a:avLst/>
              <a:gdLst/>
              <a:ahLst/>
              <a:cxnLst/>
              <a:rect l="l" t="t" r="r" b="b"/>
              <a:pathLst>
                <a:path w="218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4"/>
                  </a:cubicBezTo>
                  <a:cubicBezTo>
                    <a:pt x="1" y="113"/>
                    <a:pt x="37" y="600"/>
                    <a:pt x="37" y="600"/>
                  </a:cubicBezTo>
                  <a:cubicBezTo>
                    <a:pt x="59" y="628"/>
                    <a:pt x="79" y="640"/>
                    <a:pt x="95" y="640"/>
                  </a:cubicBezTo>
                  <a:cubicBezTo>
                    <a:pt x="218" y="640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2708429" y="3277111"/>
              <a:ext cx="6896" cy="20276"/>
            </a:xfrm>
            <a:custGeom>
              <a:avLst/>
              <a:gdLst/>
              <a:ahLst/>
              <a:cxnLst/>
              <a:rect l="l" t="t" r="r" b="b"/>
              <a:pathLst>
                <a:path w="218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4"/>
                  </a:cubicBezTo>
                  <a:cubicBezTo>
                    <a:pt x="1" y="113"/>
                    <a:pt x="37" y="600"/>
                    <a:pt x="37" y="600"/>
                  </a:cubicBezTo>
                  <a:cubicBezTo>
                    <a:pt x="59" y="628"/>
                    <a:pt x="79" y="640"/>
                    <a:pt x="95" y="640"/>
                  </a:cubicBezTo>
                  <a:cubicBezTo>
                    <a:pt x="218" y="640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2691285" y="3289068"/>
              <a:ext cx="7845" cy="20276"/>
            </a:xfrm>
            <a:custGeom>
              <a:avLst/>
              <a:gdLst/>
              <a:ahLst/>
              <a:cxnLst/>
              <a:rect l="l" t="t" r="r" b="b"/>
              <a:pathLst>
                <a:path w="248" h="641" extrusionOk="0">
                  <a:moveTo>
                    <a:pt x="106" y="0"/>
                  </a:moveTo>
                  <a:cubicBezTo>
                    <a:pt x="98" y="0"/>
                    <a:pt x="90" y="5"/>
                    <a:pt x="82" y="16"/>
                  </a:cubicBezTo>
                  <a:cubicBezTo>
                    <a:pt x="0" y="120"/>
                    <a:pt x="65" y="603"/>
                    <a:pt x="65" y="603"/>
                  </a:cubicBezTo>
                  <a:cubicBezTo>
                    <a:pt x="88" y="629"/>
                    <a:pt x="107" y="640"/>
                    <a:pt x="124" y="640"/>
                  </a:cubicBezTo>
                  <a:cubicBezTo>
                    <a:pt x="247" y="640"/>
                    <a:pt x="197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2703463" y="3310483"/>
              <a:ext cx="7655" cy="20055"/>
            </a:xfrm>
            <a:custGeom>
              <a:avLst/>
              <a:gdLst/>
              <a:ahLst/>
              <a:cxnLst/>
              <a:rect l="l" t="t" r="r" b="b"/>
              <a:pathLst>
                <a:path w="242" h="634" extrusionOk="0">
                  <a:moveTo>
                    <a:pt x="150" y="1"/>
                  </a:moveTo>
                  <a:cubicBezTo>
                    <a:pt x="143" y="1"/>
                    <a:pt x="135" y="4"/>
                    <a:pt x="126" y="12"/>
                  </a:cubicBezTo>
                  <a:cubicBezTo>
                    <a:pt x="26" y="99"/>
                    <a:pt x="0" y="586"/>
                    <a:pt x="0" y="586"/>
                  </a:cubicBezTo>
                  <a:cubicBezTo>
                    <a:pt x="21" y="619"/>
                    <a:pt x="40" y="634"/>
                    <a:pt x="58" y="634"/>
                  </a:cubicBezTo>
                  <a:cubicBezTo>
                    <a:pt x="178" y="634"/>
                    <a:pt x="241" y="1"/>
                    <a:pt x="15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2682048" y="3529981"/>
              <a:ext cx="6928" cy="20245"/>
            </a:xfrm>
            <a:custGeom>
              <a:avLst/>
              <a:gdLst/>
              <a:ahLst/>
              <a:cxnLst/>
              <a:rect l="l" t="t" r="r" b="b"/>
              <a:pathLst>
                <a:path w="219" h="640" extrusionOk="0">
                  <a:moveTo>
                    <a:pt x="112" y="0"/>
                  </a:moveTo>
                  <a:cubicBezTo>
                    <a:pt x="104" y="0"/>
                    <a:pt x="96" y="5"/>
                    <a:pt x="87" y="15"/>
                  </a:cubicBezTo>
                  <a:cubicBezTo>
                    <a:pt x="0" y="112"/>
                    <a:pt x="36" y="599"/>
                    <a:pt x="36" y="599"/>
                  </a:cubicBezTo>
                  <a:cubicBezTo>
                    <a:pt x="59" y="627"/>
                    <a:pt x="78" y="639"/>
                    <a:pt x="95" y="639"/>
                  </a:cubicBezTo>
                  <a:cubicBezTo>
                    <a:pt x="218" y="639"/>
                    <a:pt x="203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2666896" y="3515810"/>
              <a:ext cx="6959" cy="20276"/>
            </a:xfrm>
            <a:custGeom>
              <a:avLst/>
              <a:gdLst/>
              <a:ahLst/>
              <a:cxnLst/>
              <a:rect l="l" t="t" r="r" b="b"/>
              <a:pathLst>
                <a:path w="220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4"/>
                  </a:cubicBezTo>
                  <a:cubicBezTo>
                    <a:pt x="1" y="113"/>
                    <a:pt x="37" y="600"/>
                    <a:pt x="37" y="600"/>
                  </a:cubicBezTo>
                  <a:cubicBezTo>
                    <a:pt x="59" y="628"/>
                    <a:pt x="79" y="641"/>
                    <a:pt x="96" y="641"/>
                  </a:cubicBezTo>
                  <a:cubicBezTo>
                    <a:pt x="219" y="641"/>
                    <a:pt x="203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2699414" y="3515810"/>
              <a:ext cx="6896" cy="20276"/>
            </a:xfrm>
            <a:custGeom>
              <a:avLst/>
              <a:gdLst/>
              <a:ahLst/>
              <a:cxnLst/>
              <a:rect l="l" t="t" r="r" b="b"/>
              <a:pathLst>
                <a:path w="218" h="641" extrusionOk="0">
                  <a:moveTo>
                    <a:pt x="113" y="0"/>
                  </a:moveTo>
                  <a:cubicBezTo>
                    <a:pt x="105" y="0"/>
                    <a:pt x="97" y="5"/>
                    <a:pt x="88" y="14"/>
                  </a:cubicBezTo>
                  <a:cubicBezTo>
                    <a:pt x="1" y="113"/>
                    <a:pt x="37" y="600"/>
                    <a:pt x="37" y="600"/>
                  </a:cubicBezTo>
                  <a:cubicBezTo>
                    <a:pt x="59" y="628"/>
                    <a:pt x="79" y="641"/>
                    <a:pt x="96" y="641"/>
                  </a:cubicBezTo>
                  <a:cubicBezTo>
                    <a:pt x="217" y="641"/>
                    <a:pt x="203" y="0"/>
                    <a:pt x="11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2689766" y="3464629"/>
              <a:ext cx="6896" cy="20276"/>
            </a:xfrm>
            <a:custGeom>
              <a:avLst/>
              <a:gdLst/>
              <a:ahLst/>
              <a:cxnLst/>
              <a:rect l="l" t="t" r="r" b="b"/>
              <a:pathLst>
                <a:path w="218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4"/>
                  </a:cubicBezTo>
                  <a:cubicBezTo>
                    <a:pt x="1" y="113"/>
                    <a:pt x="37" y="600"/>
                    <a:pt x="37" y="600"/>
                  </a:cubicBezTo>
                  <a:cubicBezTo>
                    <a:pt x="59" y="628"/>
                    <a:pt x="79" y="640"/>
                    <a:pt x="96" y="640"/>
                  </a:cubicBezTo>
                  <a:cubicBezTo>
                    <a:pt x="218" y="640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2672558" y="3476617"/>
              <a:ext cx="7908" cy="20276"/>
            </a:xfrm>
            <a:custGeom>
              <a:avLst/>
              <a:gdLst/>
              <a:ahLst/>
              <a:cxnLst/>
              <a:rect l="l" t="t" r="r" b="b"/>
              <a:pathLst>
                <a:path w="250" h="641" extrusionOk="0">
                  <a:moveTo>
                    <a:pt x="108" y="0"/>
                  </a:moveTo>
                  <a:cubicBezTo>
                    <a:pt x="100" y="0"/>
                    <a:pt x="92" y="5"/>
                    <a:pt x="84" y="16"/>
                  </a:cubicBezTo>
                  <a:cubicBezTo>
                    <a:pt x="1" y="121"/>
                    <a:pt x="65" y="603"/>
                    <a:pt x="65" y="603"/>
                  </a:cubicBezTo>
                  <a:cubicBezTo>
                    <a:pt x="88" y="629"/>
                    <a:pt x="108" y="640"/>
                    <a:pt x="125" y="640"/>
                  </a:cubicBezTo>
                  <a:cubicBezTo>
                    <a:pt x="250" y="640"/>
                    <a:pt x="198" y="0"/>
                    <a:pt x="10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2684737" y="3498001"/>
              <a:ext cx="7750" cy="20055"/>
            </a:xfrm>
            <a:custGeom>
              <a:avLst/>
              <a:gdLst/>
              <a:ahLst/>
              <a:cxnLst/>
              <a:rect l="l" t="t" r="r" b="b"/>
              <a:pathLst>
                <a:path w="245" h="634" extrusionOk="0">
                  <a:moveTo>
                    <a:pt x="152" y="1"/>
                  </a:moveTo>
                  <a:cubicBezTo>
                    <a:pt x="145" y="1"/>
                    <a:pt x="137" y="4"/>
                    <a:pt x="128" y="12"/>
                  </a:cubicBezTo>
                  <a:cubicBezTo>
                    <a:pt x="28" y="99"/>
                    <a:pt x="1" y="586"/>
                    <a:pt x="1" y="586"/>
                  </a:cubicBezTo>
                  <a:cubicBezTo>
                    <a:pt x="21" y="619"/>
                    <a:pt x="41" y="634"/>
                    <a:pt x="59" y="634"/>
                  </a:cubicBezTo>
                  <a:cubicBezTo>
                    <a:pt x="179" y="634"/>
                    <a:pt x="245" y="1"/>
                    <a:pt x="1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2705076" y="2818566"/>
              <a:ext cx="6959" cy="20276"/>
            </a:xfrm>
            <a:custGeom>
              <a:avLst/>
              <a:gdLst/>
              <a:ahLst/>
              <a:cxnLst/>
              <a:rect l="l" t="t" r="r" b="b"/>
              <a:pathLst>
                <a:path w="220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4"/>
                  </a:cubicBezTo>
                  <a:cubicBezTo>
                    <a:pt x="1" y="113"/>
                    <a:pt x="37" y="600"/>
                    <a:pt x="37" y="600"/>
                  </a:cubicBezTo>
                  <a:cubicBezTo>
                    <a:pt x="59" y="628"/>
                    <a:pt x="79" y="640"/>
                    <a:pt x="96" y="640"/>
                  </a:cubicBezTo>
                  <a:cubicBezTo>
                    <a:pt x="219" y="640"/>
                    <a:pt x="203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2689956" y="2804458"/>
              <a:ext cx="6928" cy="20276"/>
            </a:xfrm>
            <a:custGeom>
              <a:avLst/>
              <a:gdLst/>
              <a:ahLst/>
              <a:cxnLst/>
              <a:rect l="l" t="t" r="r" b="b"/>
              <a:pathLst>
                <a:path w="219" h="641" extrusionOk="0">
                  <a:moveTo>
                    <a:pt x="112" y="1"/>
                  </a:moveTo>
                  <a:cubicBezTo>
                    <a:pt x="105" y="1"/>
                    <a:pt x="97" y="5"/>
                    <a:pt x="88" y="15"/>
                  </a:cubicBezTo>
                  <a:cubicBezTo>
                    <a:pt x="1" y="114"/>
                    <a:pt x="36" y="601"/>
                    <a:pt x="36" y="601"/>
                  </a:cubicBezTo>
                  <a:cubicBezTo>
                    <a:pt x="59" y="628"/>
                    <a:pt x="79" y="641"/>
                    <a:pt x="96" y="641"/>
                  </a:cubicBezTo>
                  <a:cubicBezTo>
                    <a:pt x="219" y="641"/>
                    <a:pt x="203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2722474" y="2804458"/>
              <a:ext cx="6864" cy="20276"/>
            </a:xfrm>
            <a:custGeom>
              <a:avLst/>
              <a:gdLst/>
              <a:ahLst/>
              <a:cxnLst/>
              <a:rect l="l" t="t" r="r" b="b"/>
              <a:pathLst>
                <a:path w="217" h="641" extrusionOk="0">
                  <a:moveTo>
                    <a:pt x="112" y="1"/>
                  </a:moveTo>
                  <a:cubicBezTo>
                    <a:pt x="105" y="1"/>
                    <a:pt x="97" y="5"/>
                    <a:pt x="88" y="15"/>
                  </a:cubicBezTo>
                  <a:cubicBezTo>
                    <a:pt x="1" y="114"/>
                    <a:pt x="37" y="601"/>
                    <a:pt x="37" y="601"/>
                  </a:cubicBezTo>
                  <a:cubicBezTo>
                    <a:pt x="59" y="628"/>
                    <a:pt x="78" y="641"/>
                    <a:pt x="95" y="641"/>
                  </a:cubicBezTo>
                  <a:cubicBezTo>
                    <a:pt x="217" y="641"/>
                    <a:pt x="202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2712826" y="2753277"/>
              <a:ext cx="6896" cy="20276"/>
            </a:xfrm>
            <a:custGeom>
              <a:avLst/>
              <a:gdLst/>
              <a:ahLst/>
              <a:cxnLst/>
              <a:rect l="l" t="t" r="r" b="b"/>
              <a:pathLst>
                <a:path w="218" h="641" extrusionOk="0">
                  <a:moveTo>
                    <a:pt x="112" y="0"/>
                  </a:moveTo>
                  <a:cubicBezTo>
                    <a:pt x="105" y="0"/>
                    <a:pt x="97" y="5"/>
                    <a:pt x="88" y="15"/>
                  </a:cubicBezTo>
                  <a:cubicBezTo>
                    <a:pt x="1" y="114"/>
                    <a:pt x="37" y="600"/>
                    <a:pt x="37" y="600"/>
                  </a:cubicBezTo>
                  <a:cubicBezTo>
                    <a:pt x="59" y="628"/>
                    <a:pt x="78" y="641"/>
                    <a:pt x="95" y="641"/>
                  </a:cubicBezTo>
                  <a:cubicBezTo>
                    <a:pt x="217" y="641"/>
                    <a:pt x="201" y="0"/>
                    <a:pt x="1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2695618" y="2765234"/>
              <a:ext cx="7908" cy="20276"/>
            </a:xfrm>
            <a:custGeom>
              <a:avLst/>
              <a:gdLst/>
              <a:ahLst/>
              <a:cxnLst/>
              <a:rect l="l" t="t" r="r" b="b"/>
              <a:pathLst>
                <a:path w="250" h="641" extrusionOk="0">
                  <a:moveTo>
                    <a:pt x="108" y="1"/>
                  </a:moveTo>
                  <a:cubicBezTo>
                    <a:pt x="100" y="1"/>
                    <a:pt x="92" y="6"/>
                    <a:pt x="84" y="16"/>
                  </a:cubicBezTo>
                  <a:cubicBezTo>
                    <a:pt x="1" y="119"/>
                    <a:pt x="65" y="603"/>
                    <a:pt x="65" y="603"/>
                  </a:cubicBezTo>
                  <a:cubicBezTo>
                    <a:pt x="88" y="629"/>
                    <a:pt x="108" y="641"/>
                    <a:pt x="125" y="641"/>
                  </a:cubicBezTo>
                  <a:cubicBezTo>
                    <a:pt x="250" y="641"/>
                    <a:pt x="198" y="1"/>
                    <a:pt x="10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2707797" y="2786681"/>
              <a:ext cx="7750" cy="20055"/>
            </a:xfrm>
            <a:custGeom>
              <a:avLst/>
              <a:gdLst/>
              <a:ahLst/>
              <a:cxnLst/>
              <a:rect l="l" t="t" r="r" b="b"/>
              <a:pathLst>
                <a:path w="245" h="634" extrusionOk="0">
                  <a:moveTo>
                    <a:pt x="152" y="0"/>
                  </a:moveTo>
                  <a:cubicBezTo>
                    <a:pt x="145" y="0"/>
                    <a:pt x="137" y="4"/>
                    <a:pt x="128" y="11"/>
                  </a:cubicBezTo>
                  <a:cubicBezTo>
                    <a:pt x="28" y="99"/>
                    <a:pt x="1" y="585"/>
                    <a:pt x="1" y="585"/>
                  </a:cubicBezTo>
                  <a:cubicBezTo>
                    <a:pt x="21" y="619"/>
                    <a:pt x="41" y="633"/>
                    <a:pt x="59" y="633"/>
                  </a:cubicBezTo>
                  <a:cubicBezTo>
                    <a:pt x="179" y="633"/>
                    <a:pt x="244" y="0"/>
                    <a:pt x="15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7"/>
          <p:cNvGrpSpPr/>
          <p:nvPr/>
        </p:nvGrpSpPr>
        <p:grpSpPr>
          <a:xfrm>
            <a:off x="8398299" y="3972847"/>
            <a:ext cx="1155776" cy="1197935"/>
            <a:chOff x="1855649" y="4139983"/>
            <a:chExt cx="417549" cy="432764"/>
          </a:xfrm>
        </p:grpSpPr>
        <p:sp>
          <p:nvSpPr>
            <p:cNvPr id="1455" name="Google Shape;1455;p7"/>
            <p:cNvSpPr/>
            <p:nvPr/>
          </p:nvSpPr>
          <p:spPr>
            <a:xfrm>
              <a:off x="2093114" y="4267272"/>
              <a:ext cx="61778" cy="235725"/>
            </a:xfrm>
            <a:custGeom>
              <a:avLst/>
              <a:gdLst/>
              <a:ahLst/>
              <a:cxnLst/>
              <a:rect l="l" t="t" r="r" b="b"/>
              <a:pathLst>
                <a:path w="1953" h="7452" extrusionOk="0">
                  <a:moveTo>
                    <a:pt x="1685" y="0"/>
                  </a:moveTo>
                  <a:cubicBezTo>
                    <a:pt x="452" y="1809"/>
                    <a:pt x="1" y="7241"/>
                    <a:pt x="1" y="7241"/>
                  </a:cubicBezTo>
                  <a:lnTo>
                    <a:pt x="1499" y="7452"/>
                  </a:lnTo>
                  <a:cubicBezTo>
                    <a:pt x="1169" y="5232"/>
                    <a:pt x="1952" y="298"/>
                    <a:pt x="1952" y="29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1956430" y="4213497"/>
              <a:ext cx="146458" cy="289501"/>
            </a:xfrm>
            <a:custGeom>
              <a:avLst/>
              <a:gdLst/>
              <a:ahLst/>
              <a:cxnLst/>
              <a:rect l="l" t="t" r="r" b="b"/>
              <a:pathLst>
                <a:path w="4630" h="9152" extrusionOk="0">
                  <a:moveTo>
                    <a:pt x="156" y="1"/>
                  </a:moveTo>
                  <a:lnTo>
                    <a:pt x="0" y="422"/>
                  </a:lnTo>
                  <a:cubicBezTo>
                    <a:pt x="0" y="422"/>
                    <a:pt x="3348" y="6932"/>
                    <a:pt x="3020" y="9152"/>
                  </a:cubicBezTo>
                  <a:lnTo>
                    <a:pt x="4630" y="8880"/>
                  </a:lnTo>
                  <a:cubicBezTo>
                    <a:pt x="4630" y="8880"/>
                    <a:pt x="4081" y="4102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1981008" y="4463393"/>
              <a:ext cx="223673" cy="88571"/>
            </a:xfrm>
            <a:custGeom>
              <a:avLst/>
              <a:gdLst/>
              <a:ahLst/>
              <a:cxnLst/>
              <a:rect l="l" t="t" r="r" b="b"/>
              <a:pathLst>
                <a:path w="7071" h="2800" extrusionOk="0">
                  <a:moveTo>
                    <a:pt x="3750" y="1"/>
                  </a:moveTo>
                  <a:cubicBezTo>
                    <a:pt x="3680" y="1"/>
                    <a:pt x="3608" y="3"/>
                    <a:pt x="3535" y="7"/>
                  </a:cubicBezTo>
                  <a:cubicBezTo>
                    <a:pt x="1988" y="105"/>
                    <a:pt x="1" y="2800"/>
                    <a:pt x="1" y="2800"/>
                  </a:cubicBezTo>
                  <a:lnTo>
                    <a:pt x="7070" y="2800"/>
                  </a:lnTo>
                  <a:cubicBezTo>
                    <a:pt x="7070" y="2800"/>
                    <a:pt x="6257" y="1"/>
                    <a:pt x="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1918597" y="4209163"/>
              <a:ext cx="67251" cy="165944"/>
            </a:xfrm>
            <a:custGeom>
              <a:avLst/>
              <a:gdLst/>
              <a:ahLst/>
              <a:cxnLst/>
              <a:rect l="l" t="t" r="r" b="b"/>
              <a:pathLst>
                <a:path w="2126" h="5246" extrusionOk="0">
                  <a:moveTo>
                    <a:pt x="1196" y="0"/>
                  </a:moveTo>
                  <a:cubicBezTo>
                    <a:pt x="1196" y="0"/>
                    <a:pt x="1" y="1943"/>
                    <a:pt x="332" y="2737"/>
                  </a:cubicBezTo>
                  <a:cubicBezTo>
                    <a:pt x="665" y="3531"/>
                    <a:pt x="1968" y="5245"/>
                    <a:pt x="1968" y="5245"/>
                  </a:cubicBezTo>
                  <a:cubicBezTo>
                    <a:pt x="1968" y="5245"/>
                    <a:pt x="2078" y="4415"/>
                    <a:pt x="2103" y="3504"/>
                  </a:cubicBezTo>
                  <a:cubicBezTo>
                    <a:pt x="2126" y="2593"/>
                    <a:pt x="2000" y="2167"/>
                    <a:pt x="2000" y="2167"/>
                  </a:cubicBezTo>
                  <a:lnTo>
                    <a:pt x="1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1952349" y="4200148"/>
              <a:ext cx="172207" cy="53301"/>
            </a:xfrm>
            <a:custGeom>
              <a:avLst/>
              <a:gdLst/>
              <a:ahLst/>
              <a:cxnLst/>
              <a:rect l="l" t="t" r="r" b="b"/>
              <a:pathLst>
                <a:path w="5444" h="1685" extrusionOk="0">
                  <a:moveTo>
                    <a:pt x="2059" y="0"/>
                  </a:moveTo>
                  <a:cubicBezTo>
                    <a:pt x="968" y="0"/>
                    <a:pt x="1" y="503"/>
                    <a:pt x="1" y="503"/>
                  </a:cubicBezTo>
                  <a:cubicBezTo>
                    <a:pt x="1" y="503"/>
                    <a:pt x="2163" y="1684"/>
                    <a:pt x="3182" y="1684"/>
                  </a:cubicBezTo>
                  <a:cubicBezTo>
                    <a:pt x="3222" y="1684"/>
                    <a:pt x="3260" y="1682"/>
                    <a:pt x="3297" y="1678"/>
                  </a:cubicBezTo>
                  <a:cubicBezTo>
                    <a:pt x="4259" y="1578"/>
                    <a:pt x="5443" y="1176"/>
                    <a:pt x="5443" y="1176"/>
                  </a:cubicBezTo>
                  <a:lnTo>
                    <a:pt x="3897" y="378"/>
                  </a:lnTo>
                  <a:cubicBezTo>
                    <a:pt x="3897" y="378"/>
                    <a:pt x="3460" y="85"/>
                    <a:pt x="2282" y="7"/>
                  </a:cubicBezTo>
                  <a:cubicBezTo>
                    <a:pt x="2207" y="3"/>
                    <a:pt x="2133" y="0"/>
                    <a:pt x="2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1952349" y="4139983"/>
              <a:ext cx="119666" cy="76076"/>
            </a:xfrm>
            <a:custGeom>
              <a:avLst/>
              <a:gdLst/>
              <a:ahLst/>
              <a:cxnLst/>
              <a:rect l="l" t="t" r="r" b="b"/>
              <a:pathLst>
                <a:path w="3783" h="2405" extrusionOk="0">
                  <a:moveTo>
                    <a:pt x="3550" y="0"/>
                  </a:moveTo>
                  <a:cubicBezTo>
                    <a:pt x="3127" y="0"/>
                    <a:pt x="2206" y="42"/>
                    <a:pt x="1462" y="370"/>
                  </a:cubicBezTo>
                  <a:cubicBezTo>
                    <a:pt x="464" y="810"/>
                    <a:pt x="1" y="2405"/>
                    <a:pt x="1" y="2405"/>
                  </a:cubicBezTo>
                  <a:cubicBezTo>
                    <a:pt x="1" y="2405"/>
                    <a:pt x="2539" y="1801"/>
                    <a:pt x="3782" y="5"/>
                  </a:cubicBezTo>
                  <a:cubicBezTo>
                    <a:pt x="3782" y="5"/>
                    <a:pt x="3696" y="0"/>
                    <a:pt x="3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1855649" y="4209163"/>
              <a:ext cx="100813" cy="122639"/>
            </a:xfrm>
            <a:custGeom>
              <a:avLst/>
              <a:gdLst/>
              <a:ahLst/>
              <a:cxnLst/>
              <a:rect l="l" t="t" r="r" b="b"/>
              <a:pathLst>
                <a:path w="3187" h="3877" extrusionOk="0">
                  <a:moveTo>
                    <a:pt x="3161" y="0"/>
                  </a:moveTo>
                  <a:cubicBezTo>
                    <a:pt x="1333" y="0"/>
                    <a:pt x="600" y="1557"/>
                    <a:pt x="600" y="1557"/>
                  </a:cubicBezTo>
                  <a:cubicBezTo>
                    <a:pt x="0" y="2550"/>
                    <a:pt x="775" y="3875"/>
                    <a:pt x="778" y="3876"/>
                  </a:cubicBezTo>
                  <a:cubicBezTo>
                    <a:pt x="1703" y="2059"/>
                    <a:pt x="3186" y="0"/>
                    <a:pt x="3186" y="0"/>
                  </a:cubicBezTo>
                  <a:cubicBezTo>
                    <a:pt x="3178" y="0"/>
                    <a:pt x="3170" y="0"/>
                    <a:pt x="3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2068440" y="4267272"/>
              <a:ext cx="77974" cy="99611"/>
            </a:xfrm>
            <a:custGeom>
              <a:avLst/>
              <a:gdLst/>
              <a:ahLst/>
              <a:cxnLst/>
              <a:rect l="l" t="t" r="r" b="b"/>
              <a:pathLst>
                <a:path w="2465" h="3149" extrusionOk="0">
                  <a:moveTo>
                    <a:pt x="2465" y="0"/>
                  </a:moveTo>
                  <a:cubicBezTo>
                    <a:pt x="2465" y="0"/>
                    <a:pt x="782" y="357"/>
                    <a:pt x="520" y="951"/>
                  </a:cubicBezTo>
                  <a:cubicBezTo>
                    <a:pt x="260" y="1545"/>
                    <a:pt x="0" y="3149"/>
                    <a:pt x="0" y="3149"/>
                  </a:cubicBezTo>
                  <a:cubicBezTo>
                    <a:pt x="0" y="3149"/>
                    <a:pt x="512" y="2778"/>
                    <a:pt x="1021" y="2317"/>
                  </a:cubicBezTo>
                  <a:cubicBezTo>
                    <a:pt x="1533" y="1855"/>
                    <a:pt x="1699" y="1567"/>
                    <a:pt x="1699" y="1567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2140499" y="4268632"/>
              <a:ext cx="77879" cy="105146"/>
            </a:xfrm>
            <a:custGeom>
              <a:avLst/>
              <a:gdLst/>
              <a:ahLst/>
              <a:cxnLst/>
              <a:rect l="l" t="t" r="r" b="b"/>
              <a:pathLst>
                <a:path w="2462" h="33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16" y="1940"/>
                    <a:pt x="1070" y="2413"/>
                  </a:cubicBezTo>
                  <a:cubicBezTo>
                    <a:pt x="1626" y="2885"/>
                    <a:pt x="2462" y="3324"/>
                    <a:pt x="2462" y="3324"/>
                  </a:cubicBezTo>
                  <a:lnTo>
                    <a:pt x="2093" y="2065"/>
                  </a:lnTo>
                  <a:cubicBezTo>
                    <a:pt x="2093" y="2065"/>
                    <a:pt x="2027" y="1674"/>
                    <a:pt x="1455" y="988"/>
                  </a:cubicBezTo>
                  <a:cubicBezTo>
                    <a:pt x="887" y="30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2140499" y="4257529"/>
              <a:ext cx="103628" cy="38339"/>
            </a:xfrm>
            <a:custGeom>
              <a:avLst/>
              <a:gdLst/>
              <a:ahLst/>
              <a:cxnLst/>
              <a:rect l="l" t="t" r="r" b="b"/>
              <a:pathLst>
                <a:path w="3276" h="1212" extrusionOk="0">
                  <a:moveTo>
                    <a:pt x="1345" y="1"/>
                  </a:moveTo>
                  <a:cubicBezTo>
                    <a:pt x="684" y="1"/>
                    <a:pt x="1" y="354"/>
                    <a:pt x="1" y="354"/>
                  </a:cubicBezTo>
                  <a:cubicBezTo>
                    <a:pt x="1" y="354"/>
                    <a:pt x="1320" y="1212"/>
                    <a:pt x="2763" y="1212"/>
                  </a:cubicBezTo>
                  <a:cubicBezTo>
                    <a:pt x="2933" y="1212"/>
                    <a:pt x="3104" y="1200"/>
                    <a:pt x="3275" y="1173"/>
                  </a:cubicBezTo>
                  <a:cubicBezTo>
                    <a:pt x="3275" y="1173"/>
                    <a:pt x="2631" y="413"/>
                    <a:pt x="1872" y="96"/>
                  </a:cubicBezTo>
                  <a:cubicBezTo>
                    <a:pt x="1708" y="28"/>
                    <a:pt x="1527" y="1"/>
                    <a:pt x="1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2039781" y="4245572"/>
              <a:ext cx="106633" cy="43843"/>
            </a:xfrm>
            <a:custGeom>
              <a:avLst/>
              <a:gdLst/>
              <a:ahLst/>
              <a:cxnLst/>
              <a:rect l="l" t="t" r="r" b="b"/>
              <a:pathLst>
                <a:path w="3371" h="1386" extrusionOk="0">
                  <a:moveTo>
                    <a:pt x="1788" y="0"/>
                  </a:moveTo>
                  <a:cubicBezTo>
                    <a:pt x="1426" y="0"/>
                    <a:pt x="1176" y="83"/>
                    <a:pt x="1176" y="83"/>
                  </a:cubicBezTo>
                  <a:cubicBezTo>
                    <a:pt x="322" y="274"/>
                    <a:pt x="1" y="1385"/>
                    <a:pt x="0" y="1385"/>
                  </a:cubicBezTo>
                  <a:cubicBezTo>
                    <a:pt x="1475" y="947"/>
                    <a:pt x="3371" y="686"/>
                    <a:pt x="3371" y="686"/>
                  </a:cubicBezTo>
                  <a:cubicBezTo>
                    <a:pt x="2846" y="126"/>
                    <a:pt x="2233" y="0"/>
                    <a:pt x="1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1913093" y="4516378"/>
              <a:ext cx="360104" cy="56369"/>
            </a:xfrm>
            <a:custGeom>
              <a:avLst/>
              <a:gdLst/>
              <a:ahLst/>
              <a:cxnLst/>
              <a:rect l="l" t="t" r="r" b="b"/>
              <a:pathLst>
                <a:path w="11384" h="1782" extrusionOk="0">
                  <a:moveTo>
                    <a:pt x="9913" y="1"/>
                  </a:moveTo>
                  <a:cubicBezTo>
                    <a:pt x="9913" y="1"/>
                    <a:pt x="8643" y="1002"/>
                    <a:pt x="7616" y="1002"/>
                  </a:cubicBezTo>
                  <a:cubicBezTo>
                    <a:pt x="7392" y="1002"/>
                    <a:pt x="7180" y="954"/>
                    <a:pt x="6995" y="838"/>
                  </a:cubicBezTo>
                  <a:cubicBezTo>
                    <a:pt x="5960" y="191"/>
                    <a:pt x="5975" y="1"/>
                    <a:pt x="5975" y="1"/>
                  </a:cubicBezTo>
                  <a:lnTo>
                    <a:pt x="5975" y="1"/>
                  </a:lnTo>
                  <a:cubicBezTo>
                    <a:pt x="5975" y="1"/>
                    <a:pt x="5410" y="856"/>
                    <a:pt x="4242" y="856"/>
                  </a:cubicBezTo>
                  <a:cubicBezTo>
                    <a:pt x="4147" y="856"/>
                    <a:pt x="4049" y="850"/>
                    <a:pt x="3946" y="838"/>
                  </a:cubicBezTo>
                  <a:cubicBezTo>
                    <a:pt x="2577" y="678"/>
                    <a:pt x="2191" y="207"/>
                    <a:pt x="2191" y="207"/>
                  </a:cubicBezTo>
                  <a:cubicBezTo>
                    <a:pt x="2191" y="207"/>
                    <a:pt x="853" y="1672"/>
                    <a:pt x="0" y="1782"/>
                  </a:cubicBezTo>
                  <a:lnTo>
                    <a:pt x="11384" y="1782"/>
                  </a:lnTo>
                  <a:lnTo>
                    <a:pt x="99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7"/>
          <p:cNvGrpSpPr/>
          <p:nvPr/>
        </p:nvGrpSpPr>
        <p:grpSpPr>
          <a:xfrm>
            <a:off x="8669502" y="2571756"/>
            <a:ext cx="147945" cy="134470"/>
            <a:chOff x="3477352" y="993181"/>
            <a:chExt cx="147945" cy="134470"/>
          </a:xfrm>
        </p:grpSpPr>
        <p:sp>
          <p:nvSpPr>
            <p:cNvPr id="1468" name="Google Shape;1468;p7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7"/>
          <p:cNvGrpSpPr/>
          <p:nvPr/>
        </p:nvGrpSpPr>
        <p:grpSpPr>
          <a:xfrm>
            <a:off x="8817453" y="2358181"/>
            <a:ext cx="83763" cy="83541"/>
            <a:chOff x="3317703" y="1099656"/>
            <a:chExt cx="83763" cy="83541"/>
          </a:xfrm>
        </p:grpSpPr>
        <p:sp>
          <p:nvSpPr>
            <p:cNvPr id="1471" name="Google Shape;1471;p7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7"/>
          <p:cNvGrpSpPr/>
          <p:nvPr/>
        </p:nvGrpSpPr>
        <p:grpSpPr>
          <a:xfrm>
            <a:off x="194677" y="1291481"/>
            <a:ext cx="147945" cy="134470"/>
            <a:chOff x="3477352" y="993181"/>
            <a:chExt cx="147945" cy="134470"/>
          </a:xfrm>
        </p:grpSpPr>
        <p:sp>
          <p:nvSpPr>
            <p:cNvPr id="1474" name="Google Shape;1474;p7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7"/>
          <p:cNvGrpSpPr/>
          <p:nvPr/>
        </p:nvGrpSpPr>
        <p:grpSpPr>
          <a:xfrm>
            <a:off x="375503" y="1099656"/>
            <a:ext cx="83763" cy="83541"/>
            <a:chOff x="3317703" y="1099656"/>
            <a:chExt cx="83763" cy="83541"/>
          </a:xfrm>
        </p:grpSpPr>
        <p:sp>
          <p:nvSpPr>
            <p:cNvPr id="1477" name="Google Shape;1477;p7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7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17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8"/>
          <p:cNvSpPr txBox="1">
            <a:spLocks noGrp="1"/>
          </p:cNvSpPr>
          <p:nvPr>
            <p:ph type="subTitle" idx="1"/>
          </p:nvPr>
        </p:nvSpPr>
        <p:spPr>
          <a:xfrm rot="-458">
            <a:off x="719995" y="2003973"/>
            <a:ext cx="4503600" cy="21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4" name="Google Shape;1484;p8"/>
          <p:cNvSpPr txBox="1">
            <a:spLocks noGrp="1"/>
          </p:cNvSpPr>
          <p:nvPr>
            <p:ph type="subTitle" idx="2"/>
          </p:nvPr>
        </p:nvSpPr>
        <p:spPr>
          <a:xfrm>
            <a:off x="719825" y="1174500"/>
            <a:ext cx="77040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485" name="Google Shape;1485;p8"/>
          <p:cNvGrpSpPr/>
          <p:nvPr/>
        </p:nvGrpSpPr>
        <p:grpSpPr>
          <a:xfrm>
            <a:off x="-175225" y="-57875"/>
            <a:ext cx="9687950" cy="5253418"/>
            <a:chOff x="-175225" y="-57875"/>
            <a:chExt cx="9687950" cy="5253418"/>
          </a:xfrm>
        </p:grpSpPr>
        <p:sp>
          <p:nvSpPr>
            <p:cNvPr id="1486" name="Google Shape;1486;p8"/>
            <p:cNvSpPr/>
            <p:nvPr/>
          </p:nvSpPr>
          <p:spPr>
            <a:xfrm>
              <a:off x="4059150" y="-57875"/>
              <a:ext cx="5453575" cy="893750"/>
            </a:xfrm>
            <a:custGeom>
              <a:avLst/>
              <a:gdLst/>
              <a:ahLst/>
              <a:cxnLst/>
              <a:rect l="l" t="t" r="r" b="b"/>
              <a:pathLst>
                <a:path w="218143" h="35750" extrusionOk="0">
                  <a:moveTo>
                    <a:pt x="0" y="0"/>
                  </a:moveTo>
                  <a:cubicBezTo>
                    <a:pt x="5930" y="5189"/>
                    <a:pt x="11325" y="12195"/>
                    <a:pt x="18969" y="14105"/>
                  </a:cubicBezTo>
                  <a:cubicBezTo>
                    <a:pt x="40329" y="19443"/>
                    <a:pt x="62869" y="10437"/>
                    <a:pt x="84874" y="9728"/>
                  </a:cubicBezTo>
                  <a:cubicBezTo>
                    <a:pt x="105046" y="9078"/>
                    <a:pt x="125810" y="20731"/>
                    <a:pt x="145185" y="15078"/>
                  </a:cubicBezTo>
                  <a:cubicBezTo>
                    <a:pt x="159152" y="11003"/>
                    <a:pt x="174153" y="6914"/>
                    <a:pt x="188474" y="9485"/>
                  </a:cubicBezTo>
                  <a:cubicBezTo>
                    <a:pt x="201474" y="11819"/>
                    <a:pt x="218143" y="22542"/>
                    <a:pt x="218143" y="3575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1487" name="Google Shape;1487;p8"/>
            <p:cNvGrpSpPr/>
            <p:nvPr/>
          </p:nvGrpSpPr>
          <p:grpSpPr>
            <a:xfrm>
              <a:off x="231229" y="1127651"/>
              <a:ext cx="457912" cy="846581"/>
              <a:chOff x="6600904" y="2246176"/>
              <a:chExt cx="457912" cy="846581"/>
            </a:xfrm>
          </p:grpSpPr>
          <p:sp>
            <p:nvSpPr>
              <p:cNvPr id="1488" name="Google Shape;1488;p8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8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8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8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8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8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8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8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8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8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8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8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8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8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8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8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8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8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8"/>
            <p:cNvGrpSpPr/>
            <p:nvPr/>
          </p:nvGrpSpPr>
          <p:grpSpPr>
            <a:xfrm>
              <a:off x="289359" y="3153499"/>
              <a:ext cx="310220" cy="298990"/>
              <a:chOff x="2049809" y="3045624"/>
              <a:chExt cx="310220" cy="298990"/>
            </a:xfrm>
          </p:grpSpPr>
          <p:sp>
            <p:nvSpPr>
              <p:cNvPr id="1507" name="Google Shape;1507;p8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8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8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8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8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8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" name="Google Shape;1513;p8"/>
            <p:cNvGrpSpPr/>
            <p:nvPr/>
          </p:nvGrpSpPr>
          <p:grpSpPr>
            <a:xfrm>
              <a:off x="1895577" y="254756"/>
              <a:ext cx="147945" cy="134470"/>
              <a:chOff x="3477352" y="993181"/>
              <a:chExt cx="147945" cy="134470"/>
            </a:xfrm>
          </p:grpSpPr>
          <p:sp>
            <p:nvSpPr>
              <p:cNvPr id="1514" name="Google Shape;1514;p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8"/>
            <p:cNvGrpSpPr/>
            <p:nvPr/>
          </p:nvGrpSpPr>
          <p:grpSpPr>
            <a:xfrm>
              <a:off x="1608528" y="280218"/>
              <a:ext cx="83763" cy="83541"/>
              <a:chOff x="3317703" y="1099656"/>
              <a:chExt cx="83763" cy="83541"/>
            </a:xfrm>
          </p:grpSpPr>
          <p:sp>
            <p:nvSpPr>
              <p:cNvPr id="1517" name="Google Shape;1517;p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" name="Google Shape;1519;p8"/>
            <p:cNvGrpSpPr/>
            <p:nvPr/>
          </p:nvGrpSpPr>
          <p:grpSpPr>
            <a:xfrm>
              <a:off x="289360" y="2430247"/>
              <a:ext cx="235599" cy="224844"/>
              <a:chOff x="1690685" y="2722372"/>
              <a:chExt cx="235599" cy="224844"/>
            </a:xfrm>
          </p:grpSpPr>
          <p:sp>
            <p:nvSpPr>
              <p:cNvPr id="1520" name="Google Shape;1520;p8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8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8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8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8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8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8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8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8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8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8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8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8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8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8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8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8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8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8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8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8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8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8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8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8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8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8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8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8" name="Google Shape;1548;p8"/>
            <p:cNvSpPr/>
            <p:nvPr/>
          </p:nvSpPr>
          <p:spPr>
            <a:xfrm>
              <a:off x="-175225" y="4441593"/>
              <a:ext cx="5228425" cy="753950"/>
            </a:xfrm>
            <a:custGeom>
              <a:avLst/>
              <a:gdLst/>
              <a:ahLst/>
              <a:cxnLst/>
              <a:rect l="l" t="t" r="r" b="b"/>
              <a:pathLst>
                <a:path w="209137" h="30158" extrusionOk="0">
                  <a:moveTo>
                    <a:pt x="0" y="18480"/>
                  </a:moveTo>
                  <a:cubicBezTo>
                    <a:pt x="12405" y="7912"/>
                    <a:pt x="31499" y="-5157"/>
                    <a:pt x="46074" y="2132"/>
                  </a:cubicBezTo>
                  <a:cubicBezTo>
                    <a:pt x="50177" y="4184"/>
                    <a:pt x="52839" y="8496"/>
                    <a:pt x="56902" y="10624"/>
                  </a:cubicBezTo>
                  <a:cubicBezTo>
                    <a:pt x="70383" y="17686"/>
                    <a:pt x="87209" y="22188"/>
                    <a:pt x="101914" y="18268"/>
                  </a:cubicBezTo>
                  <a:cubicBezTo>
                    <a:pt x="114441" y="14929"/>
                    <a:pt x="124629" y="3248"/>
                    <a:pt x="137584" y="2769"/>
                  </a:cubicBezTo>
                  <a:cubicBezTo>
                    <a:pt x="146975" y="2422"/>
                    <a:pt x="154319" y="13938"/>
                    <a:pt x="163700" y="13385"/>
                  </a:cubicBezTo>
                  <a:cubicBezTo>
                    <a:pt x="170988" y="12955"/>
                    <a:pt x="177942" y="7726"/>
                    <a:pt x="185144" y="8926"/>
                  </a:cubicBezTo>
                  <a:cubicBezTo>
                    <a:pt x="195678" y="10681"/>
                    <a:pt x="209137" y="19479"/>
                    <a:pt x="209137" y="30158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1549" name="Google Shape;1549;p8"/>
            <p:cNvGrpSpPr/>
            <p:nvPr/>
          </p:nvGrpSpPr>
          <p:grpSpPr>
            <a:xfrm>
              <a:off x="8709577" y="3019031"/>
              <a:ext cx="147945" cy="134470"/>
              <a:chOff x="3477352" y="993181"/>
              <a:chExt cx="147945" cy="134470"/>
            </a:xfrm>
          </p:grpSpPr>
          <p:sp>
            <p:nvSpPr>
              <p:cNvPr id="1550" name="Google Shape;1550;p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8"/>
            <p:cNvGrpSpPr/>
            <p:nvPr/>
          </p:nvGrpSpPr>
          <p:grpSpPr>
            <a:xfrm>
              <a:off x="3353328" y="145743"/>
              <a:ext cx="83763" cy="83541"/>
              <a:chOff x="3317703" y="1099656"/>
              <a:chExt cx="83763" cy="83541"/>
            </a:xfrm>
          </p:grpSpPr>
          <p:sp>
            <p:nvSpPr>
              <p:cNvPr id="1553" name="Google Shape;1553;p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5" name="Google Shape;1555;p8"/>
            <p:cNvGrpSpPr/>
            <p:nvPr/>
          </p:nvGrpSpPr>
          <p:grpSpPr>
            <a:xfrm>
              <a:off x="141402" y="3739681"/>
              <a:ext cx="147945" cy="134470"/>
              <a:chOff x="3477352" y="993181"/>
              <a:chExt cx="147945" cy="134470"/>
            </a:xfrm>
          </p:grpSpPr>
          <p:sp>
            <p:nvSpPr>
              <p:cNvPr id="1556" name="Google Shape;1556;p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8"/>
            <p:cNvGrpSpPr/>
            <p:nvPr/>
          </p:nvGrpSpPr>
          <p:grpSpPr>
            <a:xfrm>
              <a:off x="8773753" y="1308906"/>
              <a:ext cx="83763" cy="83541"/>
              <a:chOff x="3317703" y="1099656"/>
              <a:chExt cx="83763" cy="83541"/>
            </a:xfrm>
          </p:grpSpPr>
          <p:sp>
            <p:nvSpPr>
              <p:cNvPr id="1559" name="Google Shape;1559;p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8"/>
            <p:cNvGrpSpPr/>
            <p:nvPr/>
          </p:nvGrpSpPr>
          <p:grpSpPr>
            <a:xfrm>
              <a:off x="402578" y="3905281"/>
              <a:ext cx="83763" cy="83541"/>
              <a:chOff x="3317703" y="1099656"/>
              <a:chExt cx="83763" cy="83541"/>
            </a:xfrm>
          </p:grpSpPr>
          <p:sp>
            <p:nvSpPr>
              <p:cNvPr id="1562" name="Google Shape;1562;p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4" name="Google Shape;1564;p8"/>
            <p:cNvGrpSpPr/>
            <p:nvPr/>
          </p:nvGrpSpPr>
          <p:grpSpPr>
            <a:xfrm>
              <a:off x="8561627" y="1488006"/>
              <a:ext cx="147945" cy="134470"/>
              <a:chOff x="3477352" y="993181"/>
              <a:chExt cx="147945" cy="134470"/>
            </a:xfrm>
          </p:grpSpPr>
          <p:sp>
            <p:nvSpPr>
              <p:cNvPr id="1565" name="Google Shape;1565;p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8"/>
            <p:cNvGrpSpPr/>
            <p:nvPr/>
          </p:nvGrpSpPr>
          <p:grpSpPr>
            <a:xfrm>
              <a:off x="8625803" y="3296356"/>
              <a:ext cx="83763" cy="83541"/>
              <a:chOff x="3317703" y="1099656"/>
              <a:chExt cx="83763" cy="83541"/>
            </a:xfrm>
          </p:grpSpPr>
          <p:sp>
            <p:nvSpPr>
              <p:cNvPr id="1568" name="Google Shape;1568;p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8"/>
            <p:cNvGrpSpPr/>
            <p:nvPr/>
          </p:nvGrpSpPr>
          <p:grpSpPr>
            <a:xfrm>
              <a:off x="3660752" y="120281"/>
              <a:ext cx="147945" cy="134470"/>
              <a:chOff x="3477352" y="993181"/>
              <a:chExt cx="147945" cy="134470"/>
            </a:xfrm>
          </p:grpSpPr>
          <p:sp>
            <p:nvSpPr>
              <p:cNvPr id="1571" name="Google Shape;1571;p8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8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8"/>
            <p:cNvGrpSpPr/>
            <p:nvPr/>
          </p:nvGrpSpPr>
          <p:grpSpPr>
            <a:xfrm>
              <a:off x="6149828" y="4722706"/>
              <a:ext cx="83763" cy="83541"/>
              <a:chOff x="3317703" y="1099656"/>
              <a:chExt cx="83763" cy="83541"/>
            </a:xfrm>
          </p:grpSpPr>
          <p:sp>
            <p:nvSpPr>
              <p:cNvPr id="1574" name="Google Shape;1574;p8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8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9"/>
          <p:cNvGrpSpPr/>
          <p:nvPr/>
        </p:nvGrpSpPr>
        <p:grpSpPr>
          <a:xfrm>
            <a:off x="-302625" y="-59091"/>
            <a:ext cx="9591648" cy="5382357"/>
            <a:chOff x="-302625" y="-70000"/>
            <a:chExt cx="9591648" cy="5382357"/>
          </a:xfrm>
        </p:grpSpPr>
        <p:grpSp>
          <p:nvGrpSpPr>
            <p:cNvPr id="1578" name="Google Shape;1578;p9"/>
            <p:cNvGrpSpPr/>
            <p:nvPr/>
          </p:nvGrpSpPr>
          <p:grpSpPr>
            <a:xfrm>
              <a:off x="7302792" y="3401365"/>
              <a:ext cx="400341" cy="492138"/>
              <a:chOff x="8582017" y="3605615"/>
              <a:chExt cx="400341" cy="492138"/>
            </a:xfrm>
          </p:grpSpPr>
          <p:sp>
            <p:nvSpPr>
              <p:cNvPr id="1579" name="Google Shape;1579;p9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9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9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9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9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9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9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9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9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9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9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9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9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9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9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9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9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9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9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9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9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9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1" name="Google Shape;1601;p9"/>
            <p:cNvGrpSpPr/>
            <p:nvPr/>
          </p:nvGrpSpPr>
          <p:grpSpPr>
            <a:xfrm>
              <a:off x="2418641" y="371925"/>
              <a:ext cx="477493" cy="336159"/>
              <a:chOff x="6463366" y="1152387"/>
              <a:chExt cx="477493" cy="336159"/>
            </a:xfrm>
          </p:grpSpPr>
          <p:sp>
            <p:nvSpPr>
              <p:cNvPr id="1602" name="Google Shape;1602;p9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9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9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9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9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9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9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9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9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9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9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9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9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9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9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9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9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9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9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9"/>
            <p:cNvGrpSpPr/>
            <p:nvPr/>
          </p:nvGrpSpPr>
          <p:grpSpPr>
            <a:xfrm>
              <a:off x="7850734" y="978908"/>
              <a:ext cx="612152" cy="619776"/>
              <a:chOff x="7232384" y="1764508"/>
              <a:chExt cx="612152" cy="619776"/>
            </a:xfrm>
          </p:grpSpPr>
          <p:sp>
            <p:nvSpPr>
              <p:cNvPr id="1622" name="Google Shape;1622;p9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9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9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9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6" name="Google Shape;1626;p9"/>
            <p:cNvGrpSpPr/>
            <p:nvPr/>
          </p:nvGrpSpPr>
          <p:grpSpPr>
            <a:xfrm>
              <a:off x="803438" y="3536024"/>
              <a:ext cx="383702" cy="612816"/>
              <a:chOff x="6705988" y="1508474"/>
              <a:chExt cx="383702" cy="612816"/>
            </a:xfrm>
          </p:grpSpPr>
          <p:sp>
            <p:nvSpPr>
              <p:cNvPr id="1627" name="Google Shape;1627;p9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9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9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9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9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9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9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9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9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9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9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9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9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9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9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9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9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9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9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9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9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9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9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9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9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9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9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9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9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9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9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9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9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9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9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9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6" name="Google Shape;1666;p9"/>
            <p:cNvGrpSpPr/>
            <p:nvPr/>
          </p:nvGrpSpPr>
          <p:grpSpPr>
            <a:xfrm>
              <a:off x="2179854" y="3536026"/>
              <a:ext cx="457912" cy="846581"/>
              <a:chOff x="6600904" y="2246176"/>
              <a:chExt cx="457912" cy="846581"/>
            </a:xfrm>
          </p:grpSpPr>
          <p:sp>
            <p:nvSpPr>
              <p:cNvPr id="1667" name="Google Shape;1667;p9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9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9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9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9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9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9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9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9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9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9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9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9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9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9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9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9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9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5" name="Google Shape;1685;p9"/>
            <p:cNvGrpSpPr/>
            <p:nvPr/>
          </p:nvGrpSpPr>
          <p:grpSpPr>
            <a:xfrm rot="848428">
              <a:off x="3320014" y="228891"/>
              <a:ext cx="538575" cy="484167"/>
              <a:chOff x="6552823" y="3238298"/>
              <a:chExt cx="538575" cy="484167"/>
            </a:xfrm>
          </p:grpSpPr>
          <p:sp>
            <p:nvSpPr>
              <p:cNvPr id="1686" name="Google Shape;1686;p9"/>
              <p:cNvSpPr/>
              <p:nvPr/>
            </p:nvSpPr>
            <p:spPr>
              <a:xfrm>
                <a:off x="6609730" y="3569743"/>
                <a:ext cx="585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48" extrusionOk="0">
                    <a:moveTo>
                      <a:pt x="108" y="0"/>
                    </a:moveTo>
                    <a:lnTo>
                      <a:pt x="98" y="3"/>
                    </a:lnTo>
                    <a:cubicBezTo>
                      <a:pt x="90" y="5"/>
                      <a:pt x="80" y="10"/>
                      <a:pt x="72" y="15"/>
                    </a:cubicBezTo>
                    <a:lnTo>
                      <a:pt x="64" y="15"/>
                    </a:lnTo>
                    <a:cubicBezTo>
                      <a:pt x="30" y="15"/>
                      <a:pt x="11" y="35"/>
                      <a:pt x="8" y="58"/>
                    </a:cubicBezTo>
                    <a:cubicBezTo>
                      <a:pt x="7" y="86"/>
                      <a:pt x="5" y="118"/>
                      <a:pt x="1" y="145"/>
                    </a:cubicBezTo>
                    <a:cubicBezTo>
                      <a:pt x="25" y="148"/>
                      <a:pt x="50" y="148"/>
                      <a:pt x="72" y="148"/>
                    </a:cubicBezTo>
                    <a:cubicBezTo>
                      <a:pt x="114" y="148"/>
                      <a:pt x="154" y="145"/>
                      <a:pt x="184" y="144"/>
                    </a:cubicBezTo>
                    <a:cubicBezTo>
                      <a:pt x="178" y="112"/>
                      <a:pt x="173" y="79"/>
                      <a:pt x="166" y="48"/>
                    </a:cubicBezTo>
                    <a:cubicBezTo>
                      <a:pt x="163" y="22"/>
                      <a:pt x="135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9"/>
              <p:cNvSpPr/>
              <p:nvPr/>
            </p:nvSpPr>
            <p:spPr>
              <a:xfrm>
                <a:off x="6554563" y="3593341"/>
                <a:ext cx="118812" cy="76487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2418" extrusionOk="0">
                    <a:moveTo>
                      <a:pt x="2053" y="0"/>
                    </a:moveTo>
                    <a:cubicBezTo>
                      <a:pt x="2031" y="5"/>
                      <a:pt x="2010" y="6"/>
                      <a:pt x="1988" y="10"/>
                    </a:cubicBezTo>
                    <a:cubicBezTo>
                      <a:pt x="1912" y="16"/>
                      <a:pt x="1837" y="21"/>
                      <a:pt x="1759" y="21"/>
                    </a:cubicBezTo>
                    <a:cubicBezTo>
                      <a:pt x="1735" y="21"/>
                      <a:pt x="1709" y="21"/>
                      <a:pt x="1685" y="19"/>
                    </a:cubicBezTo>
                    <a:cubicBezTo>
                      <a:pt x="1681" y="47"/>
                      <a:pt x="1676" y="95"/>
                      <a:pt x="1676" y="95"/>
                    </a:cubicBezTo>
                    <a:cubicBezTo>
                      <a:pt x="1676" y="95"/>
                      <a:pt x="1676" y="95"/>
                      <a:pt x="1676" y="95"/>
                    </a:cubicBezTo>
                    <a:cubicBezTo>
                      <a:pt x="1665" y="191"/>
                      <a:pt x="1627" y="509"/>
                      <a:pt x="1616" y="593"/>
                    </a:cubicBezTo>
                    <a:cubicBezTo>
                      <a:pt x="1363" y="596"/>
                      <a:pt x="999" y="629"/>
                      <a:pt x="804" y="659"/>
                    </a:cubicBezTo>
                    <a:cubicBezTo>
                      <a:pt x="598" y="692"/>
                      <a:pt x="333" y="752"/>
                      <a:pt x="168" y="881"/>
                    </a:cubicBezTo>
                    <a:cubicBezTo>
                      <a:pt x="131" y="913"/>
                      <a:pt x="101" y="948"/>
                      <a:pt x="81" y="986"/>
                    </a:cubicBezTo>
                    <a:cubicBezTo>
                      <a:pt x="60" y="987"/>
                      <a:pt x="41" y="1007"/>
                      <a:pt x="38" y="1031"/>
                    </a:cubicBezTo>
                    <a:cubicBezTo>
                      <a:pt x="17" y="1543"/>
                      <a:pt x="34" y="1936"/>
                      <a:pt x="1" y="2373"/>
                    </a:cubicBezTo>
                    <a:cubicBezTo>
                      <a:pt x="22" y="2339"/>
                      <a:pt x="47" y="2310"/>
                      <a:pt x="77" y="2290"/>
                    </a:cubicBezTo>
                    <a:cubicBezTo>
                      <a:pt x="153" y="2233"/>
                      <a:pt x="290" y="2201"/>
                      <a:pt x="435" y="2201"/>
                    </a:cubicBezTo>
                    <a:cubicBezTo>
                      <a:pt x="639" y="2201"/>
                      <a:pt x="861" y="2265"/>
                      <a:pt x="963" y="2417"/>
                    </a:cubicBezTo>
                    <a:cubicBezTo>
                      <a:pt x="975" y="2402"/>
                      <a:pt x="986" y="2246"/>
                      <a:pt x="990" y="2218"/>
                    </a:cubicBezTo>
                    <a:cubicBezTo>
                      <a:pt x="1028" y="2029"/>
                      <a:pt x="1098" y="1853"/>
                      <a:pt x="1118" y="1719"/>
                    </a:cubicBezTo>
                    <a:cubicBezTo>
                      <a:pt x="1176" y="1719"/>
                      <a:pt x="1368" y="1714"/>
                      <a:pt x="1358" y="1714"/>
                    </a:cubicBezTo>
                    <a:cubicBezTo>
                      <a:pt x="1453" y="1712"/>
                      <a:pt x="1544" y="1710"/>
                      <a:pt x="1644" y="1710"/>
                    </a:cubicBezTo>
                    <a:cubicBezTo>
                      <a:pt x="1762" y="1710"/>
                      <a:pt x="1892" y="1713"/>
                      <a:pt x="2051" y="1719"/>
                    </a:cubicBezTo>
                    <a:cubicBezTo>
                      <a:pt x="3755" y="1787"/>
                      <a:pt x="2959" y="1723"/>
                      <a:pt x="3280" y="1819"/>
                    </a:cubicBezTo>
                    <a:cubicBezTo>
                      <a:pt x="3294" y="1824"/>
                      <a:pt x="3308" y="1826"/>
                      <a:pt x="3322" y="1826"/>
                    </a:cubicBezTo>
                    <a:cubicBezTo>
                      <a:pt x="3378" y="1826"/>
                      <a:pt x="3428" y="1788"/>
                      <a:pt x="3445" y="1736"/>
                    </a:cubicBezTo>
                    <a:cubicBezTo>
                      <a:pt x="3549" y="1415"/>
                      <a:pt x="3480" y="1143"/>
                      <a:pt x="3317" y="885"/>
                    </a:cubicBezTo>
                    <a:cubicBezTo>
                      <a:pt x="3347" y="841"/>
                      <a:pt x="3334" y="778"/>
                      <a:pt x="3298" y="736"/>
                    </a:cubicBezTo>
                    <a:cubicBezTo>
                      <a:pt x="3261" y="698"/>
                      <a:pt x="3230" y="699"/>
                      <a:pt x="3180" y="691"/>
                    </a:cubicBezTo>
                    <a:cubicBezTo>
                      <a:pt x="3174" y="685"/>
                      <a:pt x="3151" y="678"/>
                      <a:pt x="3134" y="678"/>
                    </a:cubicBezTo>
                    <a:cubicBezTo>
                      <a:pt x="3032" y="678"/>
                      <a:pt x="2869" y="652"/>
                      <a:pt x="2657" y="630"/>
                    </a:cubicBezTo>
                    <a:cubicBezTo>
                      <a:pt x="2016" y="576"/>
                      <a:pt x="2139" y="665"/>
                      <a:pt x="2113" y="384"/>
                    </a:cubicBezTo>
                    <a:cubicBezTo>
                      <a:pt x="2101" y="280"/>
                      <a:pt x="2084" y="178"/>
                      <a:pt x="2066" y="75"/>
                    </a:cubicBezTo>
                    <a:lnTo>
                      <a:pt x="2058" y="32"/>
                    </a:lnTo>
                    <a:cubicBezTo>
                      <a:pt x="2057" y="21"/>
                      <a:pt x="2056" y="12"/>
                      <a:pt x="20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9"/>
              <p:cNvSpPr/>
              <p:nvPr/>
            </p:nvSpPr>
            <p:spPr>
              <a:xfrm>
                <a:off x="6552823" y="3662964"/>
                <a:ext cx="38592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51" extrusionOk="0">
                    <a:moveTo>
                      <a:pt x="503" y="0"/>
                    </a:moveTo>
                    <a:cubicBezTo>
                      <a:pt x="351" y="0"/>
                      <a:pt x="271" y="20"/>
                      <a:pt x="195" y="50"/>
                    </a:cubicBezTo>
                    <a:cubicBezTo>
                      <a:pt x="158" y="65"/>
                      <a:pt x="117" y="92"/>
                      <a:pt x="99" y="113"/>
                    </a:cubicBezTo>
                    <a:cubicBezTo>
                      <a:pt x="79" y="131"/>
                      <a:pt x="52" y="165"/>
                      <a:pt x="34" y="209"/>
                    </a:cubicBezTo>
                    <a:cubicBezTo>
                      <a:pt x="0" y="302"/>
                      <a:pt x="20" y="378"/>
                      <a:pt x="74" y="454"/>
                    </a:cubicBezTo>
                    <a:cubicBezTo>
                      <a:pt x="125" y="530"/>
                      <a:pt x="304" y="630"/>
                      <a:pt x="375" y="640"/>
                    </a:cubicBezTo>
                    <a:cubicBezTo>
                      <a:pt x="427" y="648"/>
                      <a:pt x="470" y="651"/>
                      <a:pt x="513" y="651"/>
                    </a:cubicBezTo>
                    <a:cubicBezTo>
                      <a:pt x="553" y="651"/>
                      <a:pt x="593" y="648"/>
                      <a:pt x="639" y="645"/>
                    </a:cubicBezTo>
                    <a:cubicBezTo>
                      <a:pt x="1220" y="612"/>
                      <a:pt x="1184" y="36"/>
                      <a:pt x="558" y="2"/>
                    </a:cubicBezTo>
                    <a:cubicBezTo>
                      <a:pt x="531" y="0"/>
                      <a:pt x="517" y="0"/>
                      <a:pt x="5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9"/>
              <p:cNvSpPr/>
              <p:nvPr/>
            </p:nvSpPr>
            <p:spPr>
              <a:xfrm>
                <a:off x="6579995" y="3569617"/>
                <a:ext cx="67725" cy="24484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774" extrusionOk="0">
                    <a:moveTo>
                      <a:pt x="1870" y="0"/>
                    </a:moveTo>
                    <a:cubicBezTo>
                      <a:pt x="1850" y="0"/>
                      <a:pt x="1833" y="6"/>
                      <a:pt x="1819" y="22"/>
                    </a:cubicBezTo>
                    <a:cubicBezTo>
                      <a:pt x="1791" y="10"/>
                      <a:pt x="1779" y="9"/>
                      <a:pt x="1769" y="6"/>
                    </a:cubicBezTo>
                    <a:cubicBezTo>
                      <a:pt x="1760" y="4"/>
                      <a:pt x="1750" y="4"/>
                      <a:pt x="1741" y="4"/>
                    </a:cubicBezTo>
                    <a:cubicBezTo>
                      <a:pt x="1728" y="4"/>
                      <a:pt x="1717" y="6"/>
                      <a:pt x="1704" y="9"/>
                    </a:cubicBezTo>
                    <a:cubicBezTo>
                      <a:pt x="1685" y="10"/>
                      <a:pt x="1668" y="12"/>
                      <a:pt x="1650" y="17"/>
                    </a:cubicBezTo>
                    <a:cubicBezTo>
                      <a:pt x="1632" y="19"/>
                      <a:pt x="1617" y="25"/>
                      <a:pt x="1598" y="30"/>
                    </a:cubicBezTo>
                    <a:cubicBezTo>
                      <a:pt x="1535" y="52"/>
                      <a:pt x="1502" y="63"/>
                      <a:pt x="1468" y="77"/>
                    </a:cubicBezTo>
                    <a:cubicBezTo>
                      <a:pt x="1362" y="113"/>
                      <a:pt x="1256" y="135"/>
                      <a:pt x="1137" y="146"/>
                    </a:cubicBezTo>
                    <a:cubicBezTo>
                      <a:pt x="1104" y="149"/>
                      <a:pt x="1060" y="152"/>
                      <a:pt x="1012" y="152"/>
                    </a:cubicBezTo>
                    <a:cubicBezTo>
                      <a:pt x="927" y="152"/>
                      <a:pt x="845" y="146"/>
                      <a:pt x="765" y="133"/>
                    </a:cubicBezTo>
                    <a:cubicBezTo>
                      <a:pt x="710" y="125"/>
                      <a:pt x="657" y="109"/>
                      <a:pt x="603" y="95"/>
                    </a:cubicBezTo>
                    <a:cubicBezTo>
                      <a:pt x="537" y="76"/>
                      <a:pt x="478" y="59"/>
                      <a:pt x="415" y="47"/>
                    </a:cubicBezTo>
                    <a:cubicBezTo>
                      <a:pt x="374" y="40"/>
                      <a:pt x="332" y="35"/>
                      <a:pt x="292" y="35"/>
                    </a:cubicBezTo>
                    <a:cubicBezTo>
                      <a:pt x="274" y="35"/>
                      <a:pt x="258" y="37"/>
                      <a:pt x="242" y="39"/>
                    </a:cubicBezTo>
                    <a:cubicBezTo>
                      <a:pt x="232" y="40"/>
                      <a:pt x="225" y="40"/>
                      <a:pt x="218" y="42"/>
                    </a:cubicBezTo>
                    <a:cubicBezTo>
                      <a:pt x="199" y="47"/>
                      <a:pt x="182" y="52"/>
                      <a:pt x="166" y="56"/>
                    </a:cubicBezTo>
                    <a:cubicBezTo>
                      <a:pt x="159" y="59"/>
                      <a:pt x="152" y="60"/>
                      <a:pt x="145" y="63"/>
                    </a:cubicBezTo>
                    <a:lnTo>
                      <a:pt x="139" y="63"/>
                    </a:lnTo>
                    <a:cubicBezTo>
                      <a:pt x="129" y="63"/>
                      <a:pt x="123" y="66"/>
                      <a:pt x="118" y="69"/>
                    </a:cubicBezTo>
                    <a:cubicBezTo>
                      <a:pt x="106" y="76"/>
                      <a:pt x="96" y="82"/>
                      <a:pt x="86" y="90"/>
                    </a:cubicBezTo>
                    <a:cubicBezTo>
                      <a:pt x="67" y="103"/>
                      <a:pt x="57" y="112"/>
                      <a:pt x="50" y="120"/>
                    </a:cubicBezTo>
                    <a:cubicBezTo>
                      <a:pt x="32" y="139"/>
                      <a:pt x="17" y="163"/>
                      <a:pt x="9" y="195"/>
                    </a:cubicBezTo>
                    <a:lnTo>
                      <a:pt x="2" y="226"/>
                    </a:lnTo>
                    <a:cubicBezTo>
                      <a:pt x="2" y="245"/>
                      <a:pt x="0" y="261"/>
                      <a:pt x="2" y="277"/>
                    </a:cubicBezTo>
                    <a:cubicBezTo>
                      <a:pt x="9" y="311"/>
                      <a:pt x="17" y="338"/>
                      <a:pt x="32" y="368"/>
                    </a:cubicBezTo>
                    <a:cubicBezTo>
                      <a:pt x="42" y="390"/>
                      <a:pt x="56" y="411"/>
                      <a:pt x="75" y="438"/>
                    </a:cubicBezTo>
                    <a:cubicBezTo>
                      <a:pt x="99" y="468"/>
                      <a:pt x="123" y="497"/>
                      <a:pt x="150" y="524"/>
                    </a:cubicBezTo>
                    <a:cubicBezTo>
                      <a:pt x="173" y="547"/>
                      <a:pt x="199" y="567"/>
                      <a:pt x="224" y="586"/>
                    </a:cubicBezTo>
                    <a:cubicBezTo>
                      <a:pt x="259" y="613"/>
                      <a:pt x="295" y="632"/>
                      <a:pt x="331" y="649"/>
                    </a:cubicBezTo>
                    <a:cubicBezTo>
                      <a:pt x="397" y="683"/>
                      <a:pt x="474" y="710"/>
                      <a:pt x="571" y="732"/>
                    </a:cubicBezTo>
                    <a:cubicBezTo>
                      <a:pt x="650" y="749"/>
                      <a:pt x="740" y="762"/>
                      <a:pt x="855" y="771"/>
                    </a:cubicBezTo>
                    <a:cubicBezTo>
                      <a:pt x="888" y="773"/>
                      <a:pt x="919" y="773"/>
                      <a:pt x="954" y="773"/>
                    </a:cubicBezTo>
                    <a:cubicBezTo>
                      <a:pt x="1031" y="773"/>
                      <a:pt x="1108" y="769"/>
                      <a:pt x="1184" y="762"/>
                    </a:cubicBezTo>
                    <a:cubicBezTo>
                      <a:pt x="1645" y="719"/>
                      <a:pt x="2141" y="583"/>
                      <a:pt x="2015" y="140"/>
                    </a:cubicBezTo>
                    <a:cubicBezTo>
                      <a:pt x="2012" y="123"/>
                      <a:pt x="2003" y="105"/>
                      <a:pt x="1993" y="88"/>
                    </a:cubicBezTo>
                    <a:cubicBezTo>
                      <a:pt x="1975" y="52"/>
                      <a:pt x="1940" y="30"/>
                      <a:pt x="1910" y="13"/>
                    </a:cubicBezTo>
                    <a:cubicBezTo>
                      <a:pt x="1896" y="3"/>
                      <a:pt x="1882" y="0"/>
                      <a:pt x="1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9"/>
              <p:cNvSpPr/>
              <p:nvPr/>
            </p:nvSpPr>
            <p:spPr>
              <a:xfrm>
                <a:off x="6556461" y="3635286"/>
                <a:ext cx="28817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55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6"/>
                    </a:cubicBezTo>
                    <a:cubicBezTo>
                      <a:pt x="1" y="103"/>
                      <a:pt x="80" y="95"/>
                      <a:pt x="141" y="101"/>
                    </a:cubicBezTo>
                    <a:cubicBezTo>
                      <a:pt x="302" y="122"/>
                      <a:pt x="428" y="165"/>
                      <a:pt x="552" y="217"/>
                    </a:cubicBezTo>
                    <a:cubicBezTo>
                      <a:pt x="551" y="216"/>
                      <a:pt x="551" y="216"/>
                      <a:pt x="551" y="216"/>
                    </a:cubicBezTo>
                    <a:lnTo>
                      <a:pt x="551" y="216"/>
                    </a:lnTo>
                    <a:cubicBezTo>
                      <a:pt x="551" y="216"/>
                      <a:pt x="551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2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3" y="217"/>
                      <a:pt x="554" y="217"/>
                    </a:cubicBezTo>
                    <a:lnTo>
                      <a:pt x="554" y="217"/>
                    </a:lnTo>
                    <a:cubicBezTo>
                      <a:pt x="574" y="225"/>
                      <a:pt x="678" y="270"/>
                      <a:pt x="819" y="347"/>
                    </a:cubicBezTo>
                    <a:cubicBezTo>
                      <a:pt x="828" y="352"/>
                      <a:pt x="836" y="354"/>
                      <a:pt x="844" y="354"/>
                    </a:cubicBezTo>
                    <a:cubicBezTo>
                      <a:pt x="887" y="354"/>
                      <a:pt x="911" y="291"/>
                      <a:pt x="867" y="267"/>
                    </a:cubicBezTo>
                    <a:cubicBezTo>
                      <a:pt x="589" y="115"/>
                      <a:pt x="345" y="16"/>
                      <a:pt x="50" y="0"/>
                    </a:cubicBezTo>
                    <a:cubicBezTo>
                      <a:pt x="48" y="0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9"/>
              <p:cNvSpPr/>
              <p:nvPr/>
            </p:nvSpPr>
            <p:spPr>
              <a:xfrm>
                <a:off x="6561174" y="3624246"/>
                <a:ext cx="22048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9" extrusionOk="0">
                    <a:moveTo>
                      <a:pt x="54" y="0"/>
                    </a:moveTo>
                    <a:cubicBezTo>
                      <a:pt x="38" y="1"/>
                      <a:pt x="22" y="10"/>
                      <a:pt x="14" y="24"/>
                    </a:cubicBezTo>
                    <a:cubicBezTo>
                      <a:pt x="1" y="46"/>
                      <a:pt x="8" y="77"/>
                      <a:pt x="31" y="89"/>
                    </a:cubicBezTo>
                    <a:cubicBezTo>
                      <a:pt x="111" y="136"/>
                      <a:pt x="188" y="185"/>
                      <a:pt x="264" y="235"/>
                    </a:cubicBezTo>
                    <a:cubicBezTo>
                      <a:pt x="375" y="309"/>
                      <a:pt x="502" y="410"/>
                      <a:pt x="502" y="410"/>
                    </a:cubicBezTo>
                    <a:cubicBezTo>
                      <a:pt x="503" y="410"/>
                      <a:pt x="511" y="417"/>
                      <a:pt x="511" y="417"/>
                    </a:cubicBezTo>
                    <a:cubicBezTo>
                      <a:pt x="510" y="416"/>
                      <a:pt x="510" y="416"/>
                      <a:pt x="510" y="416"/>
                    </a:cubicBezTo>
                    <a:lnTo>
                      <a:pt x="510" y="416"/>
                    </a:lnTo>
                    <a:cubicBezTo>
                      <a:pt x="512" y="416"/>
                      <a:pt x="604" y="490"/>
                      <a:pt x="609" y="495"/>
                    </a:cubicBezTo>
                    <a:cubicBezTo>
                      <a:pt x="621" y="505"/>
                      <a:pt x="633" y="509"/>
                      <a:pt x="644" y="509"/>
                    </a:cubicBezTo>
                    <a:cubicBezTo>
                      <a:pt x="656" y="509"/>
                      <a:pt x="668" y="504"/>
                      <a:pt x="677" y="495"/>
                    </a:cubicBezTo>
                    <a:cubicBezTo>
                      <a:pt x="697" y="475"/>
                      <a:pt x="695" y="444"/>
                      <a:pt x="677" y="428"/>
                    </a:cubicBezTo>
                    <a:cubicBezTo>
                      <a:pt x="584" y="354"/>
                      <a:pt x="489" y="281"/>
                      <a:pt x="395" y="210"/>
                    </a:cubicBezTo>
                    <a:cubicBezTo>
                      <a:pt x="292" y="137"/>
                      <a:pt x="187" y="67"/>
                      <a:pt x="77" y="6"/>
                    </a:cubicBezTo>
                    <a:cubicBezTo>
                      <a:pt x="70" y="1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9"/>
              <p:cNvSpPr/>
              <p:nvPr/>
            </p:nvSpPr>
            <p:spPr>
              <a:xfrm>
                <a:off x="6571391" y="3617255"/>
                <a:ext cx="19644" cy="22333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06" extrusionOk="0">
                    <a:moveTo>
                      <a:pt x="46" y="1"/>
                    </a:moveTo>
                    <a:cubicBezTo>
                      <a:pt x="44" y="2"/>
                      <a:pt x="42" y="2"/>
                      <a:pt x="37" y="5"/>
                    </a:cubicBezTo>
                    <a:cubicBezTo>
                      <a:pt x="24" y="8"/>
                      <a:pt x="16" y="16"/>
                      <a:pt x="9" y="26"/>
                    </a:cubicBezTo>
                    <a:cubicBezTo>
                      <a:pt x="2" y="36"/>
                      <a:pt x="0" y="51"/>
                      <a:pt x="3" y="62"/>
                    </a:cubicBezTo>
                    <a:cubicBezTo>
                      <a:pt x="7" y="72"/>
                      <a:pt x="14" y="85"/>
                      <a:pt x="24" y="91"/>
                    </a:cubicBezTo>
                    <a:cubicBezTo>
                      <a:pt x="42" y="98"/>
                      <a:pt x="57" y="105"/>
                      <a:pt x="72" y="114"/>
                    </a:cubicBezTo>
                    <a:cubicBezTo>
                      <a:pt x="93" y="124"/>
                      <a:pt x="113" y="138"/>
                      <a:pt x="130" y="151"/>
                    </a:cubicBezTo>
                    <a:cubicBezTo>
                      <a:pt x="156" y="171"/>
                      <a:pt x="180" y="192"/>
                      <a:pt x="202" y="215"/>
                    </a:cubicBezTo>
                    <a:cubicBezTo>
                      <a:pt x="223" y="238"/>
                      <a:pt x="245" y="264"/>
                      <a:pt x="265" y="288"/>
                    </a:cubicBezTo>
                    <a:cubicBezTo>
                      <a:pt x="289" y="321"/>
                      <a:pt x="516" y="695"/>
                      <a:pt x="547" y="704"/>
                    </a:cubicBezTo>
                    <a:cubicBezTo>
                      <a:pt x="552" y="705"/>
                      <a:pt x="556" y="706"/>
                      <a:pt x="561" y="706"/>
                    </a:cubicBezTo>
                    <a:cubicBezTo>
                      <a:pt x="597" y="706"/>
                      <a:pt x="621" y="663"/>
                      <a:pt x="601" y="635"/>
                    </a:cubicBezTo>
                    <a:cubicBezTo>
                      <a:pt x="521" y="520"/>
                      <a:pt x="457" y="396"/>
                      <a:pt x="375" y="280"/>
                    </a:cubicBezTo>
                    <a:cubicBezTo>
                      <a:pt x="339" y="227"/>
                      <a:pt x="299" y="177"/>
                      <a:pt x="252" y="129"/>
                    </a:cubicBezTo>
                    <a:cubicBezTo>
                      <a:pt x="231" y="108"/>
                      <a:pt x="208" y="88"/>
                      <a:pt x="185" y="72"/>
                    </a:cubicBezTo>
                    <a:cubicBezTo>
                      <a:pt x="172" y="62"/>
                      <a:pt x="158" y="52"/>
                      <a:pt x="142" y="43"/>
                    </a:cubicBezTo>
                    <a:cubicBezTo>
                      <a:pt x="120" y="29"/>
                      <a:pt x="95" y="19"/>
                      <a:pt x="72" y="8"/>
                    </a:cubicBezTo>
                    <a:cubicBezTo>
                      <a:pt x="63" y="5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9"/>
              <p:cNvSpPr/>
              <p:nvPr/>
            </p:nvSpPr>
            <p:spPr>
              <a:xfrm>
                <a:off x="6654269" y="3318455"/>
                <a:ext cx="437130" cy="404010"/>
              </a:xfrm>
              <a:custGeom>
                <a:avLst/>
                <a:gdLst/>
                <a:ahLst/>
                <a:cxnLst/>
                <a:rect l="l" t="t" r="r" b="b"/>
                <a:pathLst>
                  <a:path w="13819" h="12772" extrusionOk="0">
                    <a:moveTo>
                      <a:pt x="11593" y="0"/>
                    </a:moveTo>
                    <a:cubicBezTo>
                      <a:pt x="11540" y="0"/>
                      <a:pt x="11498" y="36"/>
                      <a:pt x="11486" y="81"/>
                    </a:cubicBezTo>
                    <a:cubicBezTo>
                      <a:pt x="11058" y="82"/>
                      <a:pt x="9844" y="365"/>
                      <a:pt x="8159" y="365"/>
                    </a:cubicBezTo>
                    <a:cubicBezTo>
                      <a:pt x="7842" y="365"/>
                      <a:pt x="7508" y="355"/>
                      <a:pt x="7160" y="331"/>
                    </a:cubicBezTo>
                    <a:cubicBezTo>
                      <a:pt x="6663" y="297"/>
                      <a:pt x="6177" y="285"/>
                      <a:pt x="5712" y="285"/>
                    </a:cubicBezTo>
                    <a:cubicBezTo>
                      <a:pt x="4530" y="285"/>
                      <a:pt x="3483" y="364"/>
                      <a:pt x="2730" y="364"/>
                    </a:cubicBezTo>
                    <a:cubicBezTo>
                      <a:pt x="2180" y="364"/>
                      <a:pt x="1787" y="322"/>
                      <a:pt x="1613" y="177"/>
                    </a:cubicBezTo>
                    <a:cubicBezTo>
                      <a:pt x="1601" y="168"/>
                      <a:pt x="1590" y="162"/>
                      <a:pt x="1573" y="162"/>
                    </a:cubicBezTo>
                    <a:cubicBezTo>
                      <a:pt x="1553" y="162"/>
                      <a:pt x="1548" y="163"/>
                      <a:pt x="1547" y="163"/>
                    </a:cubicBezTo>
                    <a:cubicBezTo>
                      <a:pt x="1545" y="163"/>
                      <a:pt x="1558" y="161"/>
                      <a:pt x="1527" y="151"/>
                    </a:cubicBezTo>
                    <a:cubicBezTo>
                      <a:pt x="1518" y="148"/>
                      <a:pt x="1510" y="147"/>
                      <a:pt x="1503" y="147"/>
                    </a:cubicBezTo>
                    <a:cubicBezTo>
                      <a:pt x="1472" y="147"/>
                      <a:pt x="1450" y="167"/>
                      <a:pt x="1435" y="197"/>
                    </a:cubicBezTo>
                    <a:cubicBezTo>
                      <a:pt x="1197" y="702"/>
                      <a:pt x="988" y="1232"/>
                      <a:pt x="809" y="1773"/>
                    </a:cubicBezTo>
                    <a:cubicBezTo>
                      <a:pt x="640" y="2284"/>
                      <a:pt x="503" y="2821"/>
                      <a:pt x="387" y="3415"/>
                    </a:cubicBezTo>
                    <a:cubicBezTo>
                      <a:pt x="187" y="4439"/>
                      <a:pt x="73" y="5545"/>
                      <a:pt x="41" y="6796"/>
                    </a:cubicBezTo>
                    <a:cubicBezTo>
                      <a:pt x="0" y="8434"/>
                      <a:pt x="75" y="11026"/>
                      <a:pt x="1110" y="12390"/>
                    </a:cubicBezTo>
                    <a:cubicBezTo>
                      <a:pt x="1176" y="12481"/>
                      <a:pt x="1207" y="12509"/>
                      <a:pt x="1263" y="12554"/>
                    </a:cubicBezTo>
                    <a:cubicBezTo>
                      <a:pt x="1305" y="12587"/>
                      <a:pt x="1358" y="12590"/>
                      <a:pt x="1411" y="12590"/>
                    </a:cubicBezTo>
                    <a:cubicBezTo>
                      <a:pt x="1422" y="12590"/>
                      <a:pt x="1434" y="12589"/>
                      <a:pt x="1445" y="12589"/>
                    </a:cubicBezTo>
                    <a:cubicBezTo>
                      <a:pt x="2475" y="12535"/>
                      <a:pt x="3236" y="12515"/>
                      <a:pt x="3861" y="12515"/>
                    </a:cubicBezTo>
                    <a:cubicBezTo>
                      <a:pt x="5064" y="12515"/>
                      <a:pt x="5767" y="12588"/>
                      <a:pt x="6924" y="12627"/>
                    </a:cubicBezTo>
                    <a:cubicBezTo>
                      <a:pt x="9230" y="12704"/>
                      <a:pt x="9193" y="12631"/>
                      <a:pt x="11514" y="12768"/>
                    </a:cubicBezTo>
                    <a:cubicBezTo>
                      <a:pt x="11548" y="12771"/>
                      <a:pt x="11586" y="12772"/>
                      <a:pt x="11625" y="12772"/>
                    </a:cubicBezTo>
                    <a:cubicBezTo>
                      <a:pt x="11824" y="12772"/>
                      <a:pt x="12064" y="12735"/>
                      <a:pt x="12073" y="12562"/>
                    </a:cubicBezTo>
                    <a:cubicBezTo>
                      <a:pt x="12614" y="11959"/>
                      <a:pt x="12932" y="10354"/>
                      <a:pt x="13045" y="9538"/>
                    </a:cubicBezTo>
                    <a:cubicBezTo>
                      <a:pt x="13818" y="3954"/>
                      <a:pt x="12196" y="1448"/>
                      <a:pt x="11806" y="406"/>
                    </a:cubicBezTo>
                    <a:lnTo>
                      <a:pt x="11806" y="406"/>
                    </a:lnTo>
                    <a:lnTo>
                      <a:pt x="11808" y="411"/>
                    </a:lnTo>
                    <a:cubicBezTo>
                      <a:pt x="11699" y="116"/>
                      <a:pt x="11715" y="0"/>
                      <a:pt x="115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9"/>
              <p:cNvSpPr/>
              <p:nvPr/>
            </p:nvSpPr>
            <p:spPr>
              <a:xfrm>
                <a:off x="6694220" y="3378114"/>
                <a:ext cx="35650" cy="324328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253" extrusionOk="0">
                    <a:moveTo>
                      <a:pt x="845" y="1305"/>
                    </a:moveTo>
                    <a:cubicBezTo>
                      <a:pt x="845" y="1306"/>
                      <a:pt x="845" y="1307"/>
                      <a:pt x="845" y="1308"/>
                    </a:cubicBezTo>
                    <a:lnTo>
                      <a:pt x="845" y="1308"/>
                    </a:lnTo>
                    <a:cubicBezTo>
                      <a:pt x="845" y="1307"/>
                      <a:pt x="845" y="1306"/>
                      <a:pt x="845" y="1305"/>
                    </a:cubicBezTo>
                    <a:close/>
                    <a:moveTo>
                      <a:pt x="1074" y="0"/>
                    </a:moveTo>
                    <a:cubicBezTo>
                      <a:pt x="1056" y="0"/>
                      <a:pt x="1034" y="13"/>
                      <a:pt x="1028" y="35"/>
                    </a:cubicBezTo>
                    <a:cubicBezTo>
                      <a:pt x="877" y="617"/>
                      <a:pt x="748" y="1209"/>
                      <a:pt x="649" y="1804"/>
                    </a:cubicBezTo>
                    <a:cubicBezTo>
                      <a:pt x="0" y="5749"/>
                      <a:pt x="837" y="10122"/>
                      <a:pt x="1024" y="10242"/>
                    </a:cubicBezTo>
                    <a:cubicBezTo>
                      <a:pt x="1035" y="10249"/>
                      <a:pt x="1047" y="10252"/>
                      <a:pt x="1058" y="10252"/>
                    </a:cubicBezTo>
                    <a:cubicBezTo>
                      <a:pt x="1095" y="10252"/>
                      <a:pt x="1126" y="10217"/>
                      <a:pt x="1117" y="10177"/>
                    </a:cubicBezTo>
                    <a:cubicBezTo>
                      <a:pt x="569" y="7633"/>
                      <a:pt x="320" y="4231"/>
                      <a:pt x="845" y="1308"/>
                    </a:cubicBezTo>
                    <a:lnTo>
                      <a:pt x="845" y="1308"/>
                    </a:lnTo>
                    <a:cubicBezTo>
                      <a:pt x="844" y="1308"/>
                      <a:pt x="844" y="1309"/>
                      <a:pt x="844" y="1309"/>
                    </a:cubicBezTo>
                    <a:lnTo>
                      <a:pt x="844" y="1309"/>
                    </a:lnTo>
                    <a:cubicBezTo>
                      <a:pt x="921" y="892"/>
                      <a:pt x="1010" y="474"/>
                      <a:pt x="1120" y="62"/>
                    </a:cubicBezTo>
                    <a:cubicBezTo>
                      <a:pt x="1126" y="36"/>
                      <a:pt x="1116" y="10"/>
                      <a:pt x="1089" y="2"/>
                    </a:cubicBezTo>
                    <a:cubicBezTo>
                      <a:pt x="1084" y="0"/>
                      <a:pt x="1080" y="0"/>
                      <a:pt x="10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9"/>
              <p:cNvSpPr/>
              <p:nvPr/>
            </p:nvSpPr>
            <p:spPr>
              <a:xfrm>
                <a:off x="6768588" y="3405950"/>
                <a:ext cx="17335" cy="29282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257" extrusionOk="0">
                    <a:moveTo>
                      <a:pt x="217" y="1"/>
                    </a:moveTo>
                    <a:cubicBezTo>
                      <a:pt x="188" y="1"/>
                      <a:pt x="168" y="22"/>
                      <a:pt x="167" y="48"/>
                    </a:cubicBezTo>
                    <a:cubicBezTo>
                      <a:pt x="98" y="667"/>
                      <a:pt x="52" y="1290"/>
                      <a:pt x="26" y="1911"/>
                    </a:cubicBezTo>
                    <a:cubicBezTo>
                      <a:pt x="2" y="2527"/>
                      <a:pt x="0" y="3142"/>
                      <a:pt x="15" y="3758"/>
                    </a:cubicBezTo>
                    <a:cubicBezTo>
                      <a:pt x="28" y="4372"/>
                      <a:pt x="61" y="4985"/>
                      <a:pt x="98" y="5599"/>
                    </a:cubicBezTo>
                    <a:cubicBezTo>
                      <a:pt x="137" y="6209"/>
                      <a:pt x="184" y="6821"/>
                      <a:pt x="240" y="7431"/>
                    </a:cubicBezTo>
                    <a:cubicBezTo>
                      <a:pt x="267" y="7726"/>
                      <a:pt x="295" y="8024"/>
                      <a:pt x="326" y="8319"/>
                    </a:cubicBezTo>
                    <a:cubicBezTo>
                      <a:pt x="356" y="8615"/>
                      <a:pt x="390" y="8911"/>
                      <a:pt x="421" y="9208"/>
                    </a:cubicBezTo>
                    <a:cubicBezTo>
                      <a:pt x="426" y="9235"/>
                      <a:pt x="454" y="9255"/>
                      <a:pt x="482" y="9256"/>
                    </a:cubicBezTo>
                    <a:cubicBezTo>
                      <a:pt x="482" y="9256"/>
                      <a:pt x="483" y="9256"/>
                      <a:pt x="484" y="9256"/>
                    </a:cubicBezTo>
                    <a:cubicBezTo>
                      <a:pt x="520" y="9256"/>
                      <a:pt x="547" y="9223"/>
                      <a:pt x="546" y="9198"/>
                    </a:cubicBezTo>
                    <a:cubicBezTo>
                      <a:pt x="526" y="8887"/>
                      <a:pt x="506" y="8576"/>
                      <a:pt x="483" y="8267"/>
                    </a:cubicBezTo>
                    <a:cubicBezTo>
                      <a:pt x="460" y="7959"/>
                      <a:pt x="433" y="7648"/>
                      <a:pt x="406" y="7341"/>
                    </a:cubicBezTo>
                    <a:cubicBezTo>
                      <a:pt x="354" y="6728"/>
                      <a:pt x="301" y="6112"/>
                      <a:pt x="254" y="5496"/>
                    </a:cubicBezTo>
                    <a:cubicBezTo>
                      <a:pt x="207" y="4884"/>
                      <a:pt x="174" y="4268"/>
                      <a:pt x="155" y="3654"/>
                    </a:cubicBezTo>
                    <a:cubicBezTo>
                      <a:pt x="135" y="3038"/>
                      <a:pt x="131" y="2421"/>
                      <a:pt x="147" y="1805"/>
                    </a:cubicBezTo>
                    <a:cubicBezTo>
                      <a:pt x="162" y="1218"/>
                      <a:pt x="201" y="635"/>
                      <a:pt x="263" y="51"/>
                    </a:cubicBezTo>
                    <a:cubicBezTo>
                      <a:pt x="267" y="27"/>
                      <a:pt x="242" y="2"/>
                      <a:pt x="2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9"/>
              <p:cNvSpPr/>
              <p:nvPr/>
            </p:nvSpPr>
            <p:spPr>
              <a:xfrm>
                <a:off x="6843874" y="3425215"/>
                <a:ext cx="14076" cy="27716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762" extrusionOk="0">
                    <a:moveTo>
                      <a:pt x="172" y="0"/>
                    </a:moveTo>
                    <a:cubicBezTo>
                      <a:pt x="148" y="0"/>
                      <a:pt x="126" y="22"/>
                      <a:pt x="123" y="45"/>
                    </a:cubicBezTo>
                    <a:cubicBezTo>
                      <a:pt x="0" y="3019"/>
                      <a:pt x="295" y="4579"/>
                      <a:pt x="158" y="8685"/>
                    </a:cubicBezTo>
                    <a:cubicBezTo>
                      <a:pt x="156" y="8735"/>
                      <a:pt x="193" y="8761"/>
                      <a:pt x="231" y="8761"/>
                    </a:cubicBezTo>
                    <a:cubicBezTo>
                      <a:pt x="266" y="8761"/>
                      <a:pt x="301" y="8739"/>
                      <a:pt x="305" y="8692"/>
                    </a:cubicBezTo>
                    <a:cubicBezTo>
                      <a:pt x="444" y="6743"/>
                      <a:pt x="186" y="3632"/>
                      <a:pt x="194" y="1210"/>
                    </a:cubicBezTo>
                    <a:cubicBezTo>
                      <a:pt x="195" y="824"/>
                      <a:pt x="202" y="437"/>
                      <a:pt x="219" y="50"/>
                    </a:cubicBezTo>
                    <a:cubicBezTo>
                      <a:pt x="221" y="25"/>
                      <a:pt x="199" y="2"/>
                      <a:pt x="1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9"/>
              <p:cNvSpPr/>
              <p:nvPr/>
            </p:nvSpPr>
            <p:spPr>
              <a:xfrm>
                <a:off x="6913877" y="3418224"/>
                <a:ext cx="18378" cy="28048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867" extrusionOk="0">
                    <a:moveTo>
                      <a:pt x="75" y="1"/>
                    </a:moveTo>
                    <a:cubicBezTo>
                      <a:pt x="50" y="5"/>
                      <a:pt x="30" y="25"/>
                      <a:pt x="28" y="50"/>
                    </a:cubicBezTo>
                    <a:cubicBezTo>
                      <a:pt x="15" y="213"/>
                      <a:pt x="7" y="376"/>
                      <a:pt x="5" y="541"/>
                    </a:cubicBezTo>
                    <a:cubicBezTo>
                      <a:pt x="1" y="717"/>
                      <a:pt x="5" y="893"/>
                      <a:pt x="11" y="1070"/>
                    </a:cubicBezTo>
                    <a:cubicBezTo>
                      <a:pt x="21" y="1408"/>
                      <a:pt x="50" y="1746"/>
                      <a:pt x="84" y="2083"/>
                    </a:cubicBezTo>
                    <a:cubicBezTo>
                      <a:pt x="156" y="2784"/>
                      <a:pt x="257" y="3485"/>
                      <a:pt x="319" y="4188"/>
                    </a:cubicBezTo>
                    <a:lnTo>
                      <a:pt x="319" y="4172"/>
                    </a:lnTo>
                    <a:cubicBezTo>
                      <a:pt x="333" y="4347"/>
                      <a:pt x="345" y="4523"/>
                      <a:pt x="355" y="4697"/>
                    </a:cubicBezTo>
                    <a:cubicBezTo>
                      <a:pt x="365" y="4898"/>
                      <a:pt x="372" y="5097"/>
                      <a:pt x="379" y="5297"/>
                    </a:cubicBezTo>
                    <a:cubicBezTo>
                      <a:pt x="392" y="5685"/>
                      <a:pt x="400" y="6076"/>
                      <a:pt x="406" y="6464"/>
                    </a:cubicBezTo>
                    <a:cubicBezTo>
                      <a:pt x="408" y="6527"/>
                      <a:pt x="431" y="8800"/>
                      <a:pt x="472" y="8847"/>
                    </a:cubicBezTo>
                    <a:cubicBezTo>
                      <a:pt x="485" y="8861"/>
                      <a:pt x="501" y="8867"/>
                      <a:pt x="517" y="8867"/>
                    </a:cubicBezTo>
                    <a:cubicBezTo>
                      <a:pt x="549" y="8867"/>
                      <a:pt x="581" y="8841"/>
                      <a:pt x="581" y="8807"/>
                    </a:cubicBezTo>
                    <a:cubicBezTo>
                      <a:pt x="536" y="6970"/>
                      <a:pt x="541" y="6241"/>
                      <a:pt x="495" y="5153"/>
                    </a:cubicBezTo>
                    <a:cubicBezTo>
                      <a:pt x="483" y="4862"/>
                      <a:pt x="469" y="4573"/>
                      <a:pt x="443" y="4282"/>
                    </a:cubicBezTo>
                    <a:cubicBezTo>
                      <a:pt x="419" y="3993"/>
                      <a:pt x="386" y="3705"/>
                      <a:pt x="352" y="3416"/>
                    </a:cubicBezTo>
                    <a:cubicBezTo>
                      <a:pt x="280" y="2833"/>
                      <a:pt x="200" y="2252"/>
                      <a:pt x="148" y="1665"/>
                    </a:cubicBezTo>
                    <a:lnTo>
                      <a:pt x="148" y="1679"/>
                    </a:lnTo>
                    <a:cubicBezTo>
                      <a:pt x="101" y="1138"/>
                      <a:pt x="80" y="594"/>
                      <a:pt x="121" y="51"/>
                    </a:cubicBezTo>
                    <a:cubicBezTo>
                      <a:pt x="123" y="27"/>
                      <a:pt x="101" y="4"/>
                      <a:pt x="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9"/>
              <p:cNvSpPr/>
              <p:nvPr/>
            </p:nvSpPr>
            <p:spPr>
              <a:xfrm>
                <a:off x="6980020" y="3376880"/>
                <a:ext cx="28880" cy="319109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0088" extrusionOk="0">
                    <a:moveTo>
                      <a:pt x="69" y="1"/>
                    </a:moveTo>
                    <a:cubicBezTo>
                      <a:pt x="58" y="1"/>
                      <a:pt x="48" y="3"/>
                      <a:pt x="39" y="8"/>
                    </a:cubicBezTo>
                    <a:cubicBezTo>
                      <a:pt x="22" y="16"/>
                      <a:pt x="12" y="29"/>
                      <a:pt x="6" y="45"/>
                    </a:cubicBezTo>
                    <a:cubicBezTo>
                      <a:pt x="0" y="62"/>
                      <a:pt x="5" y="79"/>
                      <a:pt x="11" y="96"/>
                    </a:cubicBezTo>
                    <a:cubicBezTo>
                      <a:pt x="13" y="104"/>
                      <a:pt x="15" y="112"/>
                      <a:pt x="19" y="119"/>
                    </a:cubicBezTo>
                    <a:cubicBezTo>
                      <a:pt x="18" y="118"/>
                      <a:pt x="18" y="117"/>
                      <a:pt x="15" y="112"/>
                    </a:cubicBezTo>
                    <a:lnTo>
                      <a:pt x="15" y="112"/>
                    </a:lnTo>
                    <a:cubicBezTo>
                      <a:pt x="636" y="1816"/>
                      <a:pt x="562" y="3718"/>
                      <a:pt x="537" y="5861"/>
                    </a:cubicBezTo>
                    <a:cubicBezTo>
                      <a:pt x="522" y="7441"/>
                      <a:pt x="480" y="8613"/>
                      <a:pt x="241" y="9995"/>
                    </a:cubicBezTo>
                    <a:cubicBezTo>
                      <a:pt x="238" y="10056"/>
                      <a:pt x="285" y="10087"/>
                      <a:pt x="331" y="10087"/>
                    </a:cubicBezTo>
                    <a:cubicBezTo>
                      <a:pt x="368" y="10087"/>
                      <a:pt x="405" y="10067"/>
                      <a:pt x="414" y="10027"/>
                    </a:cubicBezTo>
                    <a:cubicBezTo>
                      <a:pt x="842" y="8028"/>
                      <a:pt x="913" y="2804"/>
                      <a:pt x="354" y="741"/>
                    </a:cubicBezTo>
                    <a:cubicBezTo>
                      <a:pt x="290" y="502"/>
                      <a:pt x="212" y="267"/>
                      <a:pt x="126" y="36"/>
                    </a:cubicBezTo>
                    <a:cubicBezTo>
                      <a:pt x="121" y="19"/>
                      <a:pt x="104" y="9"/>
                      <a:pt x="89" y="3"/>
                    </a:cubicBezTo>
                    <a:cubicBezTo>
                      <a:pt x="82" y="2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9"/>
              <p:cNvSpPr/>
              <p:nvPr/>
            </p:nvSpPr>
            <p:spPr>
              <a:xfrm>
                <a:off x="6699155" y="3238298"/>
                <a:ext cx="326922" cy="197102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6231" extrusionOk="0">
                    <a:moveTo>
                      <a:pt x="5777" y="0"/>
                    </a:moveTo>
                    <a:cubicBezTo>
                      <a:pt x="5356" y="0"/>
                      <a:pt x="4912" y="29"/>
                      <a:pt x="4418" y="86"/>
                    </a:cubicBezTo>
                    <a:cubicBezTo>
                      <a:pt x="4113" y="122"/>
                      <a:pt x="3796" y="172"/>
                      <a:pt x="3474" y="236"/>
                    </a:cubicBezTo>
                    <a:cubicBezTo>
                      <a:pt x="3123" y="304"/>
                      <a:pt x="2781" y="389"/>
                      <a:pt x="2456" y="491"/>
                    </a:cubicBezTo>
                    <a:cubicBezTo>
                      <a:pt x="2079" y="609"/>
                      <a:pt x="1753" y="739"/>
                      <a:pt x="1454" y="891"/>
                    </a:cubicBezTo>
                    <a:cubicBezTo>
                      <a:pt x="1252" y="995"/>
                      <a:pt x="1061" y="1113"/>
                      <a:pt x="891" y="1240"/>
                    </a:cubicBezTo>
                    <a:cubicBezTo>
                      <a:pt x="722" y="1365"/>
                      <a:pt x="567" y="1511"/>
                      <a:pt x="436" y="1670"/>
                    </a:cubicBezTo>
                    <a:cubicBezTo>
                      <a:pt x="307" y="1823"/>
                      <a:pt x="201" y="2000"/>
                      <a:pt x="124" y="2192"/>
                    </a:cubicBezTo>
                    <a:cubicBezTo>
                      <a:pt x="46" y="2386"/>
                      <a:pt x="3" y="2609"/>
                      <a:pt x="3" y="2837"/>
                    </a:cubicBezTo>
                    <a:cubicBezTo>
                      <a:pt x="0" y="2868"/>
                      <a:pt x="26" y="2901"/>
                      <a:pt x="59" y="2910"/>
                    </a:cubicBezTo>
                    <a:cubicBezTo>
                      <a:pt x="55" y="3140"/>
                      <a:pt x="85" y="3372"/>
                      <a:pt x="142" y="3594"/>
                    </a:cubicBezTo>
                    <a:cubicBezTo>
                      <a:pt x="172" y="3706"/>
                      <a:pt x="212" y="3817"/>
                      <a:pt x="255" y="3925"/>
                    </a:cubicBezTo>
                    <a:cubicBezTo>
                      <a:pt x="301" y="4041"/>
                      <a:pt x="366" y="4152"/>
                      <a:pt x="430" y="4260"/>
                    </a:cubicBezTo>
                    <a:cubicBezTo>
                      <a:pt x="493" y="4363"/>
                      <a:pt x="556" y="4467"/>
                      <a:pt x="625" y="4565"/>
                    </a:cubicBezTo>
                    <a:cubicBezTo>
                      <a:pt x="701" y="4671"/>
                      <a:pt x="781" y="4771"/>
                      <a:pt x="867" y="4868"/>
                    </a:cubicBezTo>
                    <a:cubicBezTo>
                      <a:pt x="945" y="4957"/>
                      <a:pt x="1030" y="5042"/>
                      <a:pt x="1117" y="5122"/>
                    </a:cubicBezTo>
                    <a:cubicBezTo>
                      <a:pt x="1212" y="5208"/>
                      <a:pt x="1312" y="5292"/>
                      <a:pt x="1418" y="5365"/>
                    </a:cubicBezTo>
                    <a:cubicBezTo>
                      <a:pt x="1608" y="5498"/>
                      <a:pt x="1825" y="5593"/>
                      <a:pt x="2041" y="5672"/>
                    </a:cubicBezTo>
                    <a:cubicBezTo>
                      <a:pt x="2150" y="5710"/>
                      <a:pt x="2261" y="5743"/>
                      <a:pt x="2372" y="5772"/>
                    </a:cubicBezTo>
                    <a:cubicBezTo>
                      <a:pt x="2380" y="5775"/>
                      <a:pt x="2390" y="5780"/>
                      <a:pt x="2400" y="5785"/>
                    </a:cubicBezTo>
                    <a:cubicBezTo>
                      <a:pt x="2595" y="5866"/>
                      <a:pt x="2820" y="5938"/>
                      <a:pt x="3082" y="6001"/>
                    </a:cubicBezTo>
                    <a:cubicBezTo>
                      <a:pt x="3301" y="6053"/>
                      <a:pt x="3536" y="6096"/>
                      <a:pt x="3824" y="6136"/>
                    </a:cubicBezTo>
                    <a:cubicBezTo>
                      <a:pt x="4290" y="6197"/>
                      <a:pt x="4786" y="6226"/>
                      <a:pt x="5384" y="6230"/>
                    </a:cubicBezTo>
                    <a:lnTo>
                      <a:pt x="5469" y="6230"/>
                    </a:lnTo>
                    <a:cubicBezTo>
                      <a:pt x="5686" y="6230"/>
                      <a:pt x="5904" y="6224"/>
                      <a:pt x="6122" y="6217"/>
                    </a:cubicBezTo>
                    <a:cubicBezTo>
                      <a:pt x="6242" y="6214"/>
                      <a:pt x="6359" y="6209"/>
                      <a:pt x="6478" y="6197"/>
                    </a:cubicBezTo>
                    <a:cubicBezTo>
                      <a:pt x="6607" y="6186"/>
                      <a:pt x="6742" y="6166"/>
                      <a:pt x="6876" y="6138"/>
                    </a:cubicBezTo>
                    <a:cubicBezTo>
                      <a:pt x="7330" y="6050"/>
                      <a:pt x="7796" y="5861"/>
                      <a:pt x="8262" y="5580"/>
                    </a:cubicBezTo>
                    <a:cubicBezTo>
                      <a:pt x="8459" y="5463"/>
                      <a:pt x="8663" y="5321"/>
                      <a:pt x="8887" y="5150"/>
                    </a:cubicBezTo>
                    <a:cubicBezTo>
                      <a:pt x="9101" y="4987"/>
                      <a:pt x="9286" y="4828"/>
                      <a:pt x="9451" y="4665"/>
                    </a:cubicBezTo>
                    <a:cubicBezTo>
                      <a:pt x="9595" y="4520"/>
                      <a:pt x="9726" y="4367"/>
                      <a:pt x="9843" y="4210"/>
                    </a:cubicBezTo>
                    <a:cubicBezTo>
                      <a:pt x="9959" y="4049"/>
                      <a:pt x="10061" y="3876"/>
                      <a:pt x="10145" y="3691"/>
                    </a:cubicBezTo>
                    <a:cubicBezTo>
                      <a:pt x="10224" y="3517"/>
                      <a:pt x="10280" y="3325"/>
                      <a:pt x="10311" y="3122"/>
                    </a:cubicBezTo>
                    <a:cubicBezTo>
                      <a:pt x="10334" y="2964"/>
                      <a:pt x="10334" y="2795"/>
                      <a:pt x="10311" y="2623"/>
                    </a:cubicBezTo>
                    <a:cubicBezTo>
                      <a:pt x="10324" y="2602"/>
                      <a:pt x="10326" y="2579"/>
                      <a:pt x="10320" y="2556"/>
                    </a:cubicBezTo>
                    <a:cubicBezTo>
                      <a:pt x="10310" y="2522"/>
                      <a:pt x="10303" y="2487"/>
                      <a:pt x="10296" y="2453"/>
                    </a:cubicBezTo>
                    <a:cubicBezTo>
                      <a:pt x="10290" y="2427"/>
                      <a:pt x="10283" y="2401"/>
                      <a:pt x="10276" y="2374"/>
                    </a:cubicBezTo>
                    <a:cubicBezTo>
                      <a:pt x="10260" y="2315"/>
                      <a:pt x="10240" y="2257"/>
                      <a:pt x="10218" y="2198"/>
                    </a:cubicBezTo>
                    <a:cubicBezTo>
                      <a:pt x="10174" y="2076"/>
                      <a:pt x="10119" y="1955"/>
                      <a:pt x="10055" y="1834"/>
                    </a:cubicBezTo>
                    <a:cubicBezTo>
                      <a:pt x="10004" y="1735"/>
                      <a:pt x="9938" y="1637"/>
                      <a:pt x="9857" y="1529"/>
                    </a:cubicBezTo>
                    <a:cubicBezTo>
                      <a:pt x="9776" y="1426"/>
                      <a:pt x="9683" y="1333"/>
                      <a:pt x="9593" y="1247"/>
                    </a:cubicBezTo>
                    <a:cubicBezTo>
                      <a:pt x="9432" y="1095"/>
                      <a:pt x="9252" y="949"/>
                      <a:pt x="9053" y="818"/>
                    </a:cubicBezTo>
                    <a:cubicBezTo>
                      <a:pt x="8879" y="703"/>
                      <a:pt x="8685" y="596"/>
                      <a:pt x="8461" y="494"/>
                    </a:cubicBezTo>
                    <a:cubicBezTo>
                      <a:pt x="8089" y="324"/>
                      <a:pt x="7662" y="198"/>
                      <a:pt x="7161" y="109"/>
                    </a:cubicBezTo>
                    <a:cubicBezTo>
                      <a:pt x="6746" y="36"/>
                      <a:pt x="6304" y="0"/>
                      <a:pt x="5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9"/>
              <p:cNvSpPr/>
              <p:nvPr/>
            </p:nvSpPr>
            <p:spPr>
              <a:xfrm>
                <a:off x="6646329" y="3407595"/>
                <a:ext cx="443551" cy="154240"/>
              </a:xfrm>
              <a:custGeom>
                <a:avLst/>
                <a:gdLst/>
                <a:ahLst/>
                <a:cxnLst/>
                <a:rect l="l" t="t" r="r" b="b"/>
                <a:pathLst>
                  <a:path w="14022" h="4876" extrusionOk="0">
                    <a:moveTo>
                      <a:pt x="13289" y="0"/>
                    </a:moveTo>
                    <a:cubicBezTo>
                      <a:pt x="13267" y="0"/>
                      <a:pt x="13249" y="6"/>
                      <a:pt x="13230" y="15"/>
                    </a:cubicBezTo>
                    <a:cubicBezTo>
                      <a:pt x="13191" y="39"/>
                      <a:pt x="13174" y="61"/>
                      <a:pt x="13163" y="89"/>
                    </a:cubicBezTo>
                    <a:lnTo>
                      <a:pt x="13140" y="146"/>
                    </a:lnTo>
                    <a:lnTo>
                      <a:pt x="13131" y="169"/>
                    </a:lnTo>
                    <a:cubicBezTo>
                      <a:pt x="13105" y="214"/>
                      <a:pt x="13077" y="255"/>
                      <a:pt x="13045" y="297"/>
                    </a:cubicBezTo>
                    <a:cubicBezTo>
                      <a:pt x="13004" y="351"/>
                      <a:pt x="12966" y="400"/>
                      <a:pt x="12926" y="447"/>
                    </a:cubicBezTo>
                    <a:cubicBezTo>
                      <a:pt x="12739" y="663"/>
                      <a:pt x="12520" y="859"/>
                      <a:pt x="12278" y="1031"/>
                    </a:cubicBezTo>
                    <a:cubicBezTo>
                      <a:pt x="11977" y="1238"/>
                      <a:pt x="11641" y="1409"/>
                      <a:pt x="11251" y="1553"/>
                    </a:cubicBezTo>
                    <a:lnTo>
                      <a:pt x="11254" y="1553"/>
                    </a:lnTo>
                    <a:cubicBezTo>
                      <a:pt x="10691" y="1757"/>
                      <a:pt x="10108" y="1873"/>
                      <a:pt x="9660" y="1953"/>
                    </a:cubicBezTo>
                    <a:cubicBezTo>
                      <a:pt x="9337" y="2011"/>
                      <a:pt x="9007" y="2062"/>
                      <a:pt x="8684" y="2111"/>
                    </a:cubicBezTo>
                    <a:cubicBezTo>
                      <a:pt x="8344" y="2162"/>
                      <a:pt x="8014" y="2203"/>
                      <a:pt x="7697" y="2231"/>
                    </a:cubicBezTo>
                    <a:lnTo>
                      <a:pt x="7720" y="2233"/>
                    </a:lnTo>
                    <a:cubicBezTo>
                      <a:pt x="7412" y="2256"/>
                      <a:pt x="7096" y="2268"/>
                      <a:pt x="6784" y="2268"/>
                    </a:cubicBezTo>
                    <a:cubicBezTo>
                      <a:pt x="6132" y="2268"/>
                      <a:pt x="5473" y="2210"/>
                      <a:pt x="4826" y="2095"/>
                    </a:cubicBezTo>
                    <a:cubicBezTo>
                      <a:pt x="4218" y="1982"/>
                      <a:pt x="3658" y="1829"/>
                      <a:pt x="3144" y="1636"/>
                    </a:cubicBezTo>
                    <a:lnTo>
                      <a:pt x="2920" y="1553"/>
                    </a:lnTo>
                    <a:cubicBezTo>
                      <a:pt x="2571" y="1424"/>
                      <a:pt x="2209" y="1289"/>
                      <a:pt x="1868" y="1129"/>
                    </a:cubicBezTo>
                    <a:cubicBezTo>
                      <a:pt x="1549" y="977"/>
                      <a:pt x="1288" y="814"/>
                      <a:pt x="1068" y="630"/>
                    </a:cubicBezTo>
                    <a:cubicBezTo>
                      <a:pt x="1002" y="573"/>
                      <a:pt x="937" y="514"/>
                      <a:pt x="877" y="451"/>
                    </a:cubicBezTo>
                    <a:cubicBezTo>
                      <a:pt x="811" y="384"/>
                      <a:pt x="747" y="305"/>
                      <a:pt x="680" y="214"/>
                    </a:cubicBezTo>
                    <a:lnTo>
                      <a:pt x="667" y="197"/>
                    </a:lnTo>
                    <a:cubicBezTo>
                      <a:pt x="667" y="184"/>
                      <a:pt x="662" y="169"/>
                      <a:pt x="655" y="156"/>
                    </a:cubicBezTo>
                    <a:cubicBezTo>
                      <a:pt x="645" y="135"/>
                      <a:pt x="625" y="119"/>
                      <a:pt x="604" y="111"/>
                    </a:cubicBezTo>
                    <a:cubicBezTo>
                      <a:pt x="591" y="101"/>
                      <a:pt x="576" y="96"/>
                      <a:pt x="562" y="96"/>
                    </a:cubicBezTo>
                    <a:cubicBezTo>
                      <a:pt x="552" y="96"/>
                      <a:pt x="541" y="98"/>
                      <a:pt x="532" y="103"/>
                    </a:cubicBezTo>
                    <a:cubicBezTo>
                      <a:pt x="525" y="106"/>
                      <a:pt x="519" y="112"/>
                      <a:pt x="515" y="118"/>
                    </a:cubicBezTo>
                    <a:cubicBezTo>
                      <a:pt x="456" y="151"/>
                      <a:pt x="409" y="199"/>
                      <a:pt x="359" y="270"/>
                    </a:cubicBezTo>
                    <a:cubicBezTo>
                      <a:pt x="302" y="350"/>
                      <a:pt x="261" y="447"/>
                      <a:pt x="230" y="530"/>
                    </a:cubicBezTo>
                    <a:cubicBezTo>
                      <a:pt x="188" y="640"/>
                      <a:pt x="158" y="752"/>
                      <a:pt x="137" y="848"/>
                    </a:cubicBezTo>
                    <a:cubicBezTo>
                      <a:pt x="103" y="985"/>
                      <a:pt x="80" y="1122"/>
                      <a:pt x="61" y="1236"/>
                    </a:cubicBezTo>
                    <a:cubicBezTo>
                      <a:pt x="22" y="1488"/>
                      <a:pt x="2" y="1740"/>
                      <a:pt x="1" y="1986"/>
                    </a:cubicBezTo>
                    <a:cubicBezTo>
                      <a:pt x="1" y="2095"/>
                      <a:pt x="4" y="2195"/>
                      <a:pt x="15" y="2294"/>
                    </a:cubicBezTo>
                    <a:cubicBezTo>
                      <a:pt x="18" y="2336"/>
                      <a:pt x="25" y="2380"/>
                      <a:pt x="34" y="2423"/>
                    </a:cubicBezTo>
                    <a:cubicBezTo>
                      <a:pt x="39" y="2452"/>
                      <a:pt x="48" y="2478"/>
                      <a:pt x="55" y="2506"/>
                    </a:cubicBezTo>
                    <a:cubicBezTo>
                      <a:pt x="41" y="2519"/>
                      <a:pt x="34" y="2535"/>
                      <a:pt x="34" y="2553"/>
                    </a:cubicBezTo>
                    <a:cubicBezTo>
                      <a:pt x="34" y="2569"/>
                      <a:pt x="39" y="2582"/>
                      <a:pt x="48" y="2592"/>
                    </a:cubicBezTo>
                    <a:cubicBezTo>
                      <a:pt x="231" y="2770"/>
                      <a:pt x="430" y="2939"/>
                      <a:pt x="635" y="3093"/>
                    </a:cubicBezTo>
                    <a:cubicBezTo>
                      <a:pt x="828" y="3241"/>
                      <a:pt x="1048" y="3384"/>
                      <a:pt x="1284" y="3520"/>
                    </a:cubicBezTo>
                    <a:cubicBezTo>
                      <a:pt x="1693" y="3758"/>
                      <a:pt x="2150" y="3965"/>
                      <a:pt x="2681" y="4153"/>
                    </a:cubicBezTo>
                    <a:cubicBezTo>
                      <a:pt x="2910" y="4233"/>
                      <a:pt x="3154" y="4312"/>
                      <a:pt x="3426" y="4389"/>
                    </a:cubicBezTo>
                    <a:cubicBezTo>
                      <a:pt x="3709" y="4469"/>
                      <a:pt x="3969" y="4537"/>
                      <a:pt x="4218" y="4590"/>
                    </a:cubicBezTo>
                    <a:cubicBezTo>
                      <a:pt x="4745" y="4705"/>
                      <a:pt x="5300" y="4784"/>
                      <a:pt x="5912" y="4832"/>
                    </a:cubicBezTo>
                    <a:cubicBezTo>
                      <a:pt x="6287" y="4860"/>
                      <a:pt x="6676" y="4876"/>
                      <a:pt x="7069" y="4876"/>
                    </a:cubicBezTo>
                    <a:cubicBezTo>
                      <a:pt x="7265" y="4876"/>
                      <a:pt x="7461" y="4873"/>
                      <a:pt x="7657" y="4866"/>
                    </a:cubicBezTo>
                    <a:cubicBezTo>
                      <a:pt x="7923" y="4856"/>
                      <a:pt x="8200" y="4839"/>
                      <a:pt x="8500" y="4813"/>
                    </a:cubicBezTo>
                    <a:cubicBezTo>
                      <a:pt x="8636" y="4801"/>
                      <a:pt x="8773" y="4789"/>
                      <a:pt x="8907" y="4770"/>
                    </a:cubicBezTo>
                    <a:cubicBezTo>
                      <a:pt x="9036" y="4754"/>
                      <a:pt x="9175" y="4733"/>
                      <a:pt x="9344" y="4698"/>
                    </a:cubicBezTo>
                    <a:cubicBezTo>
                      <a:pt x="9835" y="4602"/>
                      <a:pt x="10360" y="4433"/>
                      <a:pt x="10948" y="4189"/>
                    </a:cubicBezTo>
                    <a:cubicBezTo>
                      <a:pt x="11185" y="4088"/>
                      <a:pt x="11440" y="3972"/>
                      <a:pt x="11722" y="3831"/>
                    </a:cubicBezTo>
                    <a:cubicBezTo>
                      <a:pt x="11815" y="3785"/>
                      <a:pt x="11908" y="3738"/>
                      <a:pt x="12001" y="3690"/>
                    </a:cubicBezTo>
                    <a:lnTo>
                      <a:pt x="12072" y="3655"/>
                    </a:lnTo>
                    <a:cubicBezTo>
                      <a:pt x="12137" y="3620"/>
                      <a:pt x="12205" y="3586"/>
                      <a:pt x="12272" y="3553"/>
                    </a:cubicBezTo>
                    <a:lnTo>
                      <a:pt x="12372" y="3503"/>
                    </a:lnTo>
                    <a:cubicBezTo>
                      <a:pt x="12667" y="3357"/>
                      <a:pt x="12974" y="3205"/>
                      <a:pt x="13254" y="3007"/>
                    </a:cubicBezTo>
                    <a:cubicBezTo>
                      <a:pt x="13409" y="2898"/>
                      <a:pt x="13535" y="2793"/>
                      <a:pt x="13639" y="2684"/>
                    </a:cubicBezTo>
                    <a:cubicBezTo>
                      <a:pt x="13757" y="2558"/>
                      <a:pt x="13854" y="2422"/>
                      <a:pt x="13926" y="2278"/>
                    </a:cubicBezTo>
                    <a:lnTo>
                      <a:pt x="13939" y="2253"/>
                    </a:lnTo>
                    <a:cubicBezTo>
                      <a:pt x="13946" y="2233"/>
                      <a:pt x="13946" y="2213"/>
                      <a:pt x="13942" y="2191"/>
                    </a:cubicBezTo>
                    <a:cubicBezTo>
                      <a:pt x="13940" y="2184"/>
                      <a:pt x="13939" y="2177"/>
                      <a:pt x="13933" y="2168"/>
                    </a:cubicBezTo>
                    <a:cubicBezTo>
                      <a:pt x="13977" y="2041"/>
                      <a:pt x="14005" y="1898"/>
                      <a:pt x="14015" y="1719"/>
                    </a:cubicBezTo>
                    <a:cubicBezTo>
                      <a:pt x="14022" y="1495"/>
                      <a:pt x="14010" y="1256"/>
                      <a:pt x="13967" y="1007"/>
                    </a:cubicBezTo>
                    <a:cubicBezTo>
                      <a:pt x="13949" y="894"/>
                      <a:pt x="13922" y="779"/>
                      <a:pt x="13886" y="666"/>
                    </a:cubicBezTo>
                    <a:cubicBezTo>
                      <a:pt x="13849" y="550"/>
                      <a:pt x="13806" y="450"/>
                      <a:pt x="13757" y="363"/>
                    </a:cubicBezTo>
                    <a:cubicBezTo>
                      <a:pt x="13695" y="250"/>
                      <a:pt x="13555" y="55"/>
                      <a:pt x="13333" y="6"/>
                    </a:cubicBezTo>
                    <a:cubicBezTo>
                      <a:pt x="13319" y="3"/>
                      <a:pt x="13303" y="0"/>
                      <a:pt x="13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9"/>
              <p:cNvSpPr/>
              <p:nvPr/>
            </p:nvSpPr>
            <p:spPr>
              <a:xfrm>
                <a:off x="6646202" y="3610265"/>
                <a:ext cx="430771" cy="66934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2116" extrusionOk="0">
                    <a:moveTo>
                      <a:pt x="755" y="1"/>
                    </a:moveTo>
                    <a:cubicBezTo>
                      <a:pt x="612" y="1"/>
                      <a:pt x="466" y="11"/>
                      <a:pt x="327" y="44"/>
                    </a:cubicBezTo>
                    <a:cubicBezTo>
                      <a:pt x="222" y="70"/>
                      <a:pt x="121" y="118"/>
                      <a:pt x="56" y="200"/>
                    </a:cubicBezTo>
                    <a:cubicBezTo>
                      <a:pt x="46" y="209"/>
                      <a:pt x="39" y="222"/>
                      <a:pt x="35" y="236"/>
                    </a:cubicBezTo>
                    <a:cubicBezTo>
                      <a:pt x="28" y="249"/>
                      <a:pt x="19" y="259"/>
                      <a:pt x="12" y="273"/>
                    </a:cubicBezTo>
                    <a:cubicBezTo>
                      <a:pt x="1" y="302"/>
                      <a:pt x="11" y="330"/>
                      <a:pt x="26" y="355"/>
                    </a:cubicBezTo>
                    <a:cubicBezTo>
                      <a:pt x="18" y="542"/>
                      <a:pt x="19" y="737"/>
                      <a:pt x="42" y="936"/>
                    </a:cubicBezTo>
                    <a:cubicBezTo>
                      <a:pt x="69" y="1178"/>
                      <a:pt x="125" y="1400"/>
                      <a:pt x="212" y="1595"/>
                    </a:cubicBezTo>
                    <a:cubicBezTo>
                      <a:pt x="217" y="1605"/>
                      <a:pt x="227" y="1616"/>
                      <a:pt x="237" y="1623"/>
                    </a:cubicBezTo>
                    <a:cubicBezTo>
                      <a:pt x="241" y="1661"/>
                      <a:pt x="271" y="1691"/>
                      <a:pt x="313" y="1695"/>
                    </a:cubicBezTo>
                    <a:cubicBezTo>
                      <a:pt x="1517" y="1802"/>
                      <a:pt x="2721" y="1824"/>
                      <a:pt x="4060" y="1838"/>
                    </a:cubicBezTo>
                    <a:lnTo>
                      <a:pt x="4290" y="1840"/>
                    </a:lnTo>
                    <a:cubicBezTo>
                      <a:pt x="5440" y="1852"/>
                      <a:pt x="6629" y="1865"/>
                      <a:pt x="7796" y="1955"/>
                    </a:cubicBezTo>
                    <a:cubicBezTo>
                      <a:pt x="8013" y="1973"/>
                      <a:pt x="8232" y="1994"/>
                      <a:pt x="8450" y="2016"/>
                    </a:cubicBezTo>
                    <a:cubicBezTo>
                      <a:pt x="8691" y="2039"/>
                      <a:pt x="8920" y="2054"/>
                      <a:pt x="9150" y="2069"/>
                    </a:cubicBezTo>
                    <a:cubicBezTo>
                      <a:pt x="9560" y="2092"/>
                      <a:pt x="10005" y="2109"/>
                      <a:pt x="10509" y="2113"/>
                    </a:cubicBezTo>
                    <a:cubicBezTo>
                      <a:pt x="10662" y="2116"/>
                      <a:pt x="10817" y="2116"/>
                      <a:pt x="10973" y="2116"/>
                    </a:cubicBezTo>
                    <a:cubicBezTo>
                      <a:pt x="11274" y="2116"/>
                      <a:pt x="11572" y="2112"/>
                      <a:pt x="11872" y="2110"/>
                    </a:cubicBezTo>
                    <a:lnTo>
                      <a:pt x="12094" y="2109"/>
                    </a:lnTo>
                    <a:cubicBezTo>
                      <a:pt x="12242" y="2106"/>
                      <a:pt x="12386" y="2104"/>
                      <a:pt x="12531" y="2104"/>
                    </a:cubicBezTo>
                    <a:lnTo>
                      <a:pt x="12760" y="2104"/>
                    </a:lnTo>
                    <a:cubicBezTo>
                      <a:pt x="12915" y="2104"/>
                      <a:pt x="13066" y="2106"/>
                      <a:pt x="13221" y="2112"/>
                    </a:cubicBezTo>
                    <a:cubicBezTo>
                      <a:pt x="13288" y="2112"/>
                      <a:pt x="13340" y="2063"/>
                      <a:pt x="13344" y="1998"/>
                    </a:cubicBezTo>
                    <a:cubicBezTo>
                      <a:pt x="13344" y="1977"/>
                      <a:pt x="13340" y="1955"/>
                      <a:pt x="13330" y="1937"/>
                    </a:cubicBezTo>
                    <a:cubicBezTo>
                      <a:pt x="13502" y="1729"/>
                      <a:pt x="13560" y="1451"/>
                      <a:pt x="13595" y="1232"/>
                    </a:cubicBezTo>
                    <a:cubicBezTo>
                      <a:pt x="13616" y="1094"/>
                      <a:pt x="13618" y="953"/>
                      <a:pt x="13602" y="814"/>
                    </a:cubicBezTo>
                    <a:cubicBezTo>
                      <a:pt x="13592" y="758"/>
                      <a:pt x="13578" y="703"/>
                      <a:pt x="13552" y="638"/>
                    </a:cubicBezTo>
                    <a:cubicBezTo>
                      <a:pt x="13532" y="585"/>
                      <a:pt x="13503" y="535"/>
                      <a:pt x="13463" y="481"/>
                    </a:cubicBezTo>
                    <a:cubicBezTo>
                      <a:pt x="13450" y="465"/>
                      <a:pt x="13432" y="451"/>
                      <a:pt x="13410" y="443"/>
                    </a:cubicBezTo>
                    <a:cubicBezTo>
                      <a:pt x="13389" y="425"/>
                      <a:pt x="13363" y="415"/>
                      <a:pt x="13334" y="413"/>
                    </a:cubicBezTo>
                    <a:lnTo>
                      <a:pt x="13115" y="393"/>
                    </a:lnTo>
                    <a:lnTo>
                      <a:pt x="12897" y="373"/>
                    </a:lnTo>
                    <a:cubicBezTo>
                      <a:pt x="12737" y="360"/>
                      <a:pt x="12578" y="350"/>
                      <a:pt x="12419" y="342"/>
                    </a:cubicBezTo>
                    <a:cubicBezTo>
                      <a:pt x="12130" y="325"/>
                      <a:pt x="11828" y="313"/>
                      <a:pt x="11497" y="306"/>
                    </a:cubicBezTo>
                    <a:cubicBezTo>
                      <a:pt x="11265" y="300"/>
                      <a:pt x="11033" y="299"/>
                      <a:pt x="10801" y="299"/>
                    </a:cubicBezTo>
                    <a:cubicBezTo>
                      <a:pt x="10460" y="299"/>
                      <a:pt x="10094" y="303"/>
                      <a:pt x="9649" y="313"/>
                    </a:cubicBezTo>
                    <a:cubicBezTo>
                      <a:pt x="9341" y="320"/>
                      <a:pt x="9033" y="329"/>
                      <a:pt x="8725" y="337"/>
                    </a:cubicBezTo>
                    <a:lnTo>
                      <a:pt x="8198" y="353"/>
                    </a:lnTo>
                    <a:lnTo>
                      <a:pt x="7807" y="365"/>
                    </a:lnTo>
                    <a:lnTo>
                      <a:pt x="7621" y="370"/>
                    </a:lnTo>
                    <a:cubicBezTo>
                      <a:pt x="7368" y="356"/>
                      <a:pt x="7117" y="339"/>
                      <a:pt x="6865" y="316"/>
                    </a:cubicBezTo>
                    <a:cubicBezTo>
                      <a:pt x="6716" y="303"/>
                      <a:pt x="6569" y="285"/>
                      <a:pt x="6420" y="274"/>
                    </a:cubicBezTo>
                    <a:cubicBezTo>
                      <a:pt x="6258" y="264"/>
                      <a:pt x="6096" y="263"/>
                      <a:pt x="5933" y="263"/>
                    </a:cubicBezTo>
                    <a:cubicBezTo>
                      <a:pt x="5621" y="263"/>
                      <a:pt x="5309" y="272"/>
                      <a:pt x="4996" y="273"/>
                    </a:cubicBezTo>
                    <a:cubicBezTo>
                      <a:pt x="4846" y="273"/>
                      <a:pt x="4696" y="273"/>
                      <a:pt x="4547" y="270"/>
                    </a:cubicBezTo>
                    <a:cubicBezTo>
                      <a:pt x="4386" y="264"/>
                      <a:pt x="4229" y="252"/>
                      <a:pt x="4070" y="236"/>
                    </a:cubicBezTo>
                    <a:cubicBezTo>
                      <a:pt x="3924" y="222"/>
                      <a:pt x="3779" y="201"/>
                      <a:pt x="3635" y="184"/>
                    </a:cubicBezTo>
                    <a:cubicBezTo>
                      <a:pt x="3479" y="164"/>
                      <a:pt x="3321" y="147"/>
                      <a:pt x="3164" y="133"/>
                    </a:cubicBezTo>
                    <a:cubicBezTo>
                      <a:pt x="3029" y="120"/>
                      <a:pt x="2896" y="113"/>
                      <a:pt x="2761" y="113"/>
                    </a:cubicBezTo>
                    <a:cubicBezTo>
                      <a:pt x="2604" y="113"/>
                      <a:pt x="2446" y="123"/>
                      <a:pt x="2290" y="143"/>
                    </a:cubicBezTo>
                    <a:cubicBezTo>
                      <a:pt x="2194" y="137"/>
                      <a:pt x="2097" y="130"/>
                      <a:pt x="2001" y="118"/>
                    </a:cubicBezTo>
                    <a:cubicBezTo>
                      <a:pt x="1623" y="68"/>
                      <a:pt x="1246" y="12"/>
                      <a:pt x="865" y="4"/>
                    </a:cubicBezTo>
                    <a:cubicBezTo>
                      <a:pt x="828" y="1"/>
                      <a:pt x="792" y="1"/>
                      <a:pt x="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9"/>
              <p:cNvSpPr/>
              <p:nvPr/>
            </p:nvSpPr>
            <p:spPr>
              <a:xfrm>
                <a:off x="6738284" y="3266894"/>
                <a:ext cx="253092" cy="135261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276" extrusionOk="0">
                    <a:moveTo>
                      <a:pt x="4570" y="1"/>
                    </a:moveTo>
                    <a:cubicBezTo>
                      <a:pt x="4449" y="1"/>
                      <a:pt x="4332" y="2"/>
                      <a:pt x="4212" y="7"/>
                    </a:cubicBezTo>
                    <a:cubicBezTo>
                      <a:pt x="3953" y="14"/>
                      <a:pt x="3676" y="34"/>
                      <a:pt x="3368" y="67"/>
                    </a:cubicBezTo>
                    <a:cubicBezTo>
                      <a:pt x="3116" y="94"/>
                      <a:pt x="2893" y="128"/>
                      <a:pt x="2684" y="167"/>
                    </a:cubicBezTo>
                    <a:cubicBezTo>
                      <a:pt x="2594" y="186"/>
                      <a:pt x="2506" y="206"/>
                      <a:pt x="2419" y="227"/>
                    </a:cubicBezTo>
                    <a:cubicBezTo>
                      <a:pt x="2223" y="274"/>
                      <a:pt x="2028" y="330"/>
                      <a:pt x="1835" y="385"/>
                    </a:cubicBezTo>
                    <a:cubicBezTo>
                      <a:pt x="1564" y="459"/>
                      <a:pt x="1347" y="535"/>
                      <a:pt x="1152" y="618"/>
                    </a:cubicBezTo>
                    <a:cubicBezTo>
                      <a:pt x="926" y="715"/>
                      <a:pt x="722" y="839"/>
                      <a:pt x="545" y="988"/>
                    </a:cubicBezTo>
                    <a:cubicBezTo>
                      <a:pt x="493" y="1030"/>
                      <a:pt x="444" y="1079"/>
                      <a:pt x="396" y="1129"/>
                    </a:cubicBezTo>
                    <a:cubicBezTo>
                      <a:pt x="383" y="1141"/>
                      <a:pt x="376" y="1158"/>
                      <a:pt x="373" y="1174"/>
                    </a:cubicBezTo>
                    <a:lnTo>
                      <a:pt x="350" y="1195"/>
                    </a:lnTo>
                    <a:cubicBezTo>
                      <a:pt x="285" y="1261"/>
                      <a:pt x="225" y="1340"/>
                      <a:pt x="178" y="1431"/>
                    </a:cubicBezTo>
                    <a:cubicBezTo>
                      <a:pt x="94" y="1583"/>
                      <a:pt x="39" y="1769"/>
                      <a:pt x="18" y="1984"/>
                    </a:cubicBezTo>
                    <a:cubicBezTo>
                      <a:pt x="1" y="2172"/>
                      <a:pt x="15" y="2371"/>
                      <a:pt x="61" y="2573"/>
                    </a:cubicBezTo>
                    <a:cubicBezTo>
                      <a:pt x="104" y="2754"/>
                      <a:pt x="181" y="2931"/>
                      <a:pt x="293" y="3098"/>
                    </a:cubicBezTo>
                    <a:cubicBezTo>
                      <a:pt x="390" y="3246"/>
                      <a:pt x="516" y="3382"/>
                      <a:pt x="681" y="3513"/>
                    </a:cubicBezTo>
                    <a:cubicBezTo>
                      <a:pt x="812" y="3618"/>
                      <a:pt x="973" y="3714"/>
                      <a:pt x="1180" y="3808"/>
                    </a:cubicBezTo>
                    <a:cubicBezTo>
                      <a:pt x="1564" y="3986"/>
                      <a:pt x="1989" y="4072"/>
                      <a:pt x="2355" y="4132"/>
                    </a:cubicBezTo>
                    <a:cubicBezTo>
                      <a:pt x="2564" y="4166"/>
                      <a:pt x="2771" y="4191"/>
                      <a:pt x="2946" y="4209"/>
                    </a:cubicBezTo>
                    <a:cubicBezTo>
                      <a:pt x="3118" y="4229"/>
                      <a:pt x="3292" y="4246"/>
                      <a:pt x="3464" y="4259"/>
                    </a:cubicBezTo>
                    <a:cubicBezTo>
                      <a:pt x="3625" y="4269"/>
                      <a:pt x="3789" y="4275"/>
                      <a:pt x="3955" y="4275"/>
                    </a:cubicBezTo>
                    <a:cubicBezTo>
                      <a:pt x="4140" y="4275"/>
                      <a:pt x="4331" y="4268"/>
                      <a:pt x="4520" y="4255"/>
                    </a:cubicBezTo>
                    <a:cubicBezTo>
                      <a:pt x="4939" y="4226"/>
                      <a:pt x="5316" y="4168"/>
                      <a:pt x="5678" y="4076"/>
                    </a:cubicBezTo>
                    <a:cubicBezTo>
                      <a:pt x="6077" y="3976"/>
                      <a:pt x="6438" y="3837"/>
                      <a:pt x="6748" y="3664"/>
                    </a:cubicBezTo>
                    <a:cubicBezTo>
                      <a:pt x="6915" y="3571"/>
                      <a:pt x="7070" y="3463"/>
                      <a:pt x="7209" y="3346"/>
                    </a:cubicBezTo>
                    <a:cubicBezTo>
                      <a:pt x="7340" y="3234"/>
                      <a:pt x="7468" y="3100"/>
                      <a:pt x="7582" y="2949"/>
                    </a:cubicBezTo>
                    <a:cubicBezTo>
                      <a:pt x="7688" y="2812"/>
                      <a:pt x="7779" y="2647"/>
                      <a:pt x="7853" y="2464"/>
                    </a:cubicBezTo>
                    <a:cubicBezTo>
                      <a:pt x="7906" y="2328"/>
                      <a:pt x="7947" y="2179"/>
                      <a:pt x="7976" y="2011"/>
                    </a:cubicBezTo>
                    <a:cubicBezTo>
                      <a:pt x="7998" y="1884"/>
                      <a:pt x="8000" y="1749"/>
                      <a:pt x="7989" y="1603"/>
                    </a:cubicBezTo>
                    <a:cubicBezTo>
                      <a:pt x="7985" y="1547"/>
                      <a:pt x="7976" y="1496"/>
                      <a:pt x="7963" y="1441"/>
                    </a:cubicBezTo>
                    <a:cubicBezTo>
                      <a:pt x="7947" y="1373"/>
                      <a:pt x="7925" y="1305"/>
                      <a:pt x="7899" y="1245"/>
                    </a:cubicBezTo>
                    <a:cubicBezTo>
                      <a:pt x="7863" y="1148"/>
                      <a:pt x="7806" y="1052"/>
                      <a:pt x="7724" y="937"/>
                    </a:cubicBezTo>
                    <a:cubicBezTo>
                      <a:pt x="7647" y="833"/>
                      <a:pt x="7552" y="750"/>
                      <a:pt x="7469" y="680"/>
                    </a:cubicBezTo>
                    <a:cubicBezTo>
                      <a:pt x="7305" y="542"/>
                      <a:pt x="7096" y="429"/>
                      <a:pt x="6815" y="322"/>
                    </a:cubicBezTo>
                    <a:cubicBezTo>
                      <a:pt x="6573" y="232"/>
                      <a:pt x="6307" y="163"/>
                      <a:pt x="5996" y="110"/>
                    </a:cubicBezTo>
                    <a:cubicBezTo>
                      <a:pt x="5556" y="37"/>
                      <a:pt x="5091" y="1"/>
                      <a:pt x="45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9"/>
              <p:cNvSpPr/>
              <p:nvPr/>
            </p:nvSpPr>
            <p:spPr>
              <a:xfrm>
                <a:off x="6723164" y="3273378"/>
                <a:ext cx="250561" cy="47765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510" extrusionOk="0">
                    <a:moveTo>
                      <a:pt x="7666" y="162"/>
                    </a:moveTo>
                    <a:cubicBezTo>
                      <a:pt x="7663" y="162"/>
                      <a:pt x="7660" y="163"/>
                      <a:pt x="7657" y="163"/>
                    </a:cubicBezTo>
                    <a:cubicBezTo>
                      <a:pt x="7660" y="162"/>
                      <a:pt x="7663" y="162"/>
                      <a:pt x="7666" y="162"/>
                    </a:cubicBezTo>
                    <a:close/>
                    <a:moveTo>
                      <a:pt x="7848" y="1"/>
                    </a:moveTo>
                    <a:cubicBezTo>
                      <a:pt x="7548" y="11"/>
                      <a:pt x="7250" y="44"/>
                      <a:pt x="6952" y="79"/>
                    </a:cubicBezTo>
                    <a:cubicBezTo>
                      <a:pt x="6646" y="117"/>
                      <a:pt x="6342" y="160"/>
                      <a:pt x="6037" y="207"/>
                    </a:cubicBezTo>
                    <a:cubicBezTo>
                      <a:pt x="5429" y="304"/>
                      <a:pt x="4826" y="425"/>
                      <a:pt x="4226" y="556"/>
                    </a:cubicBezTo>
                    <a:cubicBezTo>
                      <a:pt x="3925" y="621"/>
                      <a:pt x="3624" y="691"/>
                      <a:pt x="3324" y="762"/>
                    </a:cubicBezTo>
                    <a:cubicBezTo>
                      <a:pt x="3057" y="825"/>
                      <a:pt x="2788" y="870"/>
                      <a:pt x="2516" y="911"/>
                    </a:cubicBezTo>
                    <a:cubicBezTo>
                      <a:pt x="1963" y="992"/>
                      <a:pt x="1409" y="1047"/>
                      <a:pt x="861" y="1159"/>
                    </a:cubicBezTo>
                    <a:cubicBezTo>
                      <a:pt x="580" y="1216"/>
                      <a:pt x="304" y="1294"/>
                      <a:pt x="36" y="1394"/>
                    </a:cubicBezTo>
                    <a:cubicBezTo>
                      <a:pt x="22" y="1400"/>
                      <a:pt x="10" y="1415"/>
                      <a:pt x="6" y="1430"/>
                    </a:cubicBezTo>
                    <a:cubicBezTo>
                      <a:pt x="0" y="1445"/>
                      <a:pt x="2" y="1464"/>
                      <a:pt x="9" y="1477"/>
                    </a:cubicBezTo>
                    <a:cubicBezTo>
                      <a:pt x="16" y="1491"/>
                      <a:pt x="29" y="1501"/>
                      <a:pt x="43" y="1507"/>
                    </a:cubicBezTo>
                    <a:cubicBezTo>
                      <a:pt x="49" y="1509"/>
                      <a:pt x="55" y="1510"/>
                      <a:pt x="60" y="1510"/>
                    </a:cubicBezTo>
                    <a:cubicBezTo>
                      <a:pt x="71" y="1510"/>
                      <a:pt x="81" y="1507"/>
                      <a:pt x="92" y="1504"/>
                    </a:cubicBezTo>
                    <a:lnTo>
                      <a:pt x="151" y="1483"/>
                    </a:lnTo>
                    <a:lnTo>
                      <a:pt x="135" y="1487"/>
                    </a:lnTo>
                    <a:cubicBezTo>
                      <a:pt x="653" y="1299"/>
                      <a:pt x="1197" y="1212"/>
                      <a:pt x="1741" y="1136"/>
                    </a:cubicBezTo>
                    <a:cubicBezTo>
                      <a:pt x="2019" y="1099"/>
                      <a:pt x="2297" y="1063"/>
                      <a:pt x="2573" y="1022"/>
                    </a:cubicBezTo>
                    <a:cubicBezTo>
                      <a:pt x="2845" y="983"/>
                      <a:pt x="3116" y="934"/>
                      <a:pt x="3385" y="871"/>
                    </a:cubicBezTo>
                    <a:cubicBezTo>
                      <a:pt x="4584" y="591"/>
                      <a:pt x="5795" y="354"/>
                      <a:pt x="7022" y="231"/>
                    </a:cubicBezTo>
                    <a:cubicBezTo>
                      <a:pt x="7240" y="210"/>
                      <a:pt x="7458" y="183"/>
                      <a:pt x="7676" y="161"/>
                    </a:cubicBezTo>
                    <a:lnTo>
                      <a:pt x="7676" y="161"/>
                    </a:lnTo>
                    <a:cubicBezTo>
                      <a:pt x="7731" y="157"/>
                      <a:pt x="7785" y="153"/>
                      <a:pt x="7840" y="148"/>
                    </a:cubicBezTo>
                    <a:cubicBezTo>
                      <a:pt x="7860" y="148"/>
                      <a:pt x="7877" y="145"/>
                      <a:pt x="7891" y="131"/>
                    </a:cubicBezTo>
                    <a:cubicBezTo>
                      <a:pt x="7906" y="118"/>
                      <a:pt x="7914" y="98"/>
                      <a:pt x="7914" y="81"/>
                    </a:cubicBezTo>
                    <a:cubicBezTo>
                      <a:pt x="7920" y="39"/>
                      <a:pt x="7889" y="1"/>
                      <a:pt x="7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9"/>
              <p:cNvSpPr/>
              <p:nvPr/>
            </p:nvSpPr>
            <p:spPr>
              <a:xfrm>
                <a:off x="6727403" y="3295268"/>
                <a:ext cx="266156" cy="54882"/>
              </a:xfrm>
              <a:custGeom>
                <a:avLst/>
                <a:gdLst/>
                <a:ahLst/>
                <a:cxnLst/>
                <a:rect l="l" t="t" r="r" b="b"/>
                <a:pathLst>
                  <a:path w="8414" h="1735" extrusionOk="0">
                    <a:moveTo>
                      <a:pt x="425" y="1568"/>
                    </a:moveTo>
                    <a:cubicBezTo>
                      <a:pt x="423" y="1568"/>
                      <a:pt x="422" y="1568"/>
                      <a:pt x="421" y="1568"/>
                    </a:cubicBezTo>
                    <a:lnTo>
                      <a:pt x="421" y="1568"/>
                    </a:lnTo>
                    <a:cubicBezTo>
                      <a:pt x="422" y="1568"/>
                      <a:pt x="423" y="1568"/>
                      <a:pt x="425" y="1568"/>
                    </a:cubicBezTo>
                    <a:close/>
                    <a:moveTo>
                      <a:pt x="8340" y="0"/>
                    </a:moveTo>
                    <a:cubicBezTo>
                      <a:pt x="7124" y="231"/>
                      <a:pt x="5899" y="414"/>
                      <a:pt x="4679" y="627"/>
                    </a:cubicBezTo>
                    <a:cubicBezTo>
                      <a:pt x="4402" y="676"/>
                      <a:pt x="4126" y="732"/>
                      <a:pt x="3853" y="798"/>
                    </a:cubicBezTo>
                    <a:cubicBezTo>
                      <a:pt x="3575" y="864"/>
                      <a:pt x="3297" y="937"/>
                      <a:pt x="3022" y="1010"/>
                    </a:cubicBezTo>
                    <a:cubicBezTo>
                      <a:pt x="2465" y="1160"/>
                      <a:pt x="1911" y="1315"/>
                      <a:pt x="1345" y="1429"/>
                    </a:cubicBezTo>
                    <a:cubicBezTo>
                      <a:pt x="1042" y="1489"/>
                      <a:pt x="737" y="1538"/>
                      <a:pt x="429" y="1567"/>
                    </a:cubicBezTo>
                    <a:lnTo>
                      <a:pt x="438" y="1567"/>
                    </a:lnTo>
                    <a:cubicBezTo>
                      <a:pt x="433" y="1567"/>
                      <a:pt x="429" y="1568"/>
                      <a:pt x="425" y="1568"/>
                    </a:cubicBezTo>
                    <a:lnTo>
                      <a:pt x="425" y="1568"/>
                    </a:lnTo>
                    <a:cubicBezTo>
                      <a:pt x="426" y="1568"/>
                      <a:pt x="427" y="1567"/>
                      <a:pt x="429" y="1567"/>
                    </a:cubicBezTo>
                    <a:lnTo>
                      <a:pt x="429" y="1567"/>
                    </a:lnTo>
                    <a:cubicBezTo>
                      <a:pt x="423" y="1568"/>
                      <a:pt x="419" y="1568"/>
                      <a:pt x="416" y="1568"/>
                    </a:cubicBezTo>
                    <a:cubicBezTo>
                      <a:pt x="418" y="1568"/>
                      <a:pt x="419" y="1568"/>
                      <a:pt x="421" y="1568"/>
                    </a:cubicBezTo>
                    <a:lnTo>
                      <a:pt x="421" y="1568"/>
                    </a:lnTo>
                    <a:cubicBezTo>
                      <a:pt x="306" y="1577"/>
                      <a:pt x="191" y="1584"/>
                      <a:pt x="77" y="1588"/>
                    </a:cubicBezTo>
                    <a:cubicBezTo>
                      <a:pt x="38" y="1590"/>
                      <a:pt x="4" y="1615"/>
                      <a:pt x="2" y="1658"/>
                    </a:cubicBezTo>
                    <a:cubicBezTo>
                      <a:pt x="1" y="1696"/>
                      <a:pt x="32" y="1734"/>
                      <a:pt x="70" y="1734"/>
                    </a:cubicBezTo>
                    <a:cubicBezTo>
                      <a:pt x="625" y="1719"/>
                      <a:pt x="1171" y="1624"/>
                      <a:pt x="1712" y="1502"/>
                    </a:cubicBezTo>
                    <a:cubicBezTo>
                      <a:pt x="2275" y="1376"/>
                      <a:pt x="2830" y="1219"/>
                      <a:pt x="3389" y="1076"/>
                    </a:cubicBezTo>
                    <a:cubicBezTo>
                      <a:pt x="3662" y="1007"/>
                      <a:pt x="3937" y="938"/>
                      <a:pt x="4213" y="879"/>
                    </a:cubicBezTo>
                    <a:cubicBezTo>
                      <a:pt x="4500" y="818"/>
                      <a:pt x="4789" y="772"/>
                      <a:pt x="5078" y="722"/>
                    </a:cubicBezTo>
                    <a:cubicBezTo>
                      <a:pt x="5688" y="617"/>
                      <a:pt x="6300" y="516"/>
                      <a:pt x="6910" y="406"/>
                    </a:cubicBezTo>
                    <a:cubicBezTo>
                      <a:pt x="7397" y="315"/>
                      <a:pt x="7881" y="221"/>
                      <a:pt x="8363" y="113"/>
                    </a:cubicBezTo>
                    <a:cubicBezTo>
                      <a:pt x="8393" y="106"/>
                      <a:pt x="8413" y="76"/>
                      <a:pt x="8406" y="45"/>
                    </a:cubicBezTo>
                    <a:cubicBezTo>
                      <a:pt x="8400" y="19"/>
                      <a:pt x="8375" y="0"/>
                      <a:pt x="8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9"/>
              <p:cNvSpPr/>
              <p:nvPr/>
            </p:nvSpPr>
            <p:spPr>
              <a:xfrm>
                <a:off x="6739233" y="3327185"/>
                <a:ext cx="268117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756" extrusionOk="0">
                    <a:moveTo>
                      <a:pt x="8393" y="1"/>
                    </a:moveTo>
                    <a:cubicBezTo>
                      <a:pt x="8386" y="4"/>
                      <a:pt x="8381" y="4"/>
                      <a:pt x="8376" y="5"/>
                    </a:cubicBezTo>
                    <a:cubicBezTo>
                      <a:pt x="8231" y="39"/>
                      <a:pt x="8085" y="71"/>
                      <a:pt x="7942" y="104"/>
                    </a:cubicBezTo>
                    <a:cubicBezTo>
                      <a:pt x="7787" y="140"/>
                      <a:pt x="7631" y="175"/>
                      <a:pt x="7475" y="213"/>
                    </a:cubicBezTo>
                    <a:cubicBezTo>
                      <a:pt x="7176" y="283"/>
                      <a:pt x="6878" y="352"/>
                      <a:pt x="6579" y="423"/>
                    </a:cubicBezTo>
                    <a:cubicBezTo>
                      <a:pt x="5983" y="562"/>
                      <a:pt x="5384" y="695"/>
                      <a:pt x="4786" y="821"/>
                    </a:cubicBezTo>
                    <a:cubicBezTo>
                      <a:pt x="3587" y="1070"/>
                      <a:pt x="2383" y="1288"/>
                      <a:pt x="1175" y="1486"/>
                    </a:cubicBezTo>
                    <a:cubicBezTo>
                      <a:pt x="797" y="1546"/>
                      <a:pt x="419" y="1607"/>
                      <a:pt x="42" y="1665"/>
                    </a:cubicBezTo>
                    <a:cubicBezTo>
                      <a:pt x="16" y="1667"/>
                      <a:pt x="1" y="1696"/>
                      <a:pt x="6" y="1719"/>
                    </a:cubicBezTo>
                    <a:cubicBezTo>
                      <a:pt x="13" y="1743"/>
                      <a:pt x="32" y="1756"/>
                      <a:pt x="54" y="1756"/>
                    </a:cubicBezTo>
                    <a:cubicBezTo>
                      <a:pt x="57" y="1756"/>
                      <a:pt x="60" y="1755"/>
                      <a:pt x="64" y="1755"/>
                    </a:cubicBezTo>
                    <a:cubicBezTo>
                      <a:pt x="672" y="1666"/>
                      <a:pt x="1282" y="1573"/>
                      <a:pt x="1891" y="1476"/>
                    </a:cubicBezTo>
                    <a:cubicBezTo>
                      <a:pt x="2496" y="1378"/>
                      <a:pt x="3099" y="1278"/>
                      <a:pt x="3702" y="1171"/>
                    </a:cubicBezTo>
                    <a:cubicBezTo>
                      <a:pt x="4303" y="1063"/>
                      <a:pt x="4905" y="950"/>
                      <a:pt x="5505" y="828"/>
                    </a:cubicBezTo>
                    <a:cubicBezTo>
                      <a:pt x="6106" y="708"/>
                      <a:pt x="6706" y="581"/>
                      <a:pt x="7302" y="440"/>
                    </a:cubicBezTo>
                    <a:cubicBezTo>
                      <a:pt x="7481" y="397"/>
                      <a:pt x="7660" y="352"/>
                      <a:pt x="7839" y="306"/>
                    </a:cubicBezTo>
                    <a:cubicBezTo>
                      <a:pt x="7935" y="280"/>
                      <a:pt x="8031" y="256"/>
                      <a:pt x="8125" y="228"/>
                    </a:cubicBezTo>
                    <a:cubicBezTo>
                      <a:pt x="8220" y="204"/>
                      <a:pt x="8314" y="175"/>
                      <a:pt x="8410" y="148"/>
                    </a:cubicBezTo>
                    <a:cubicBezTo>
                      <a:pt x="8449" y="137"/>
                      <a:pt x="8476" y="100"/>
                      <a:pt x="8464" y="58"/>
                    </a:cubicBezTo>
                    <a:cubicBezTo>
                      <a:pt x="8457" y="25"/>
                      <a:pt x="8426" y="1"/>
                      <a:pt x="8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9"/>
              <p:cNvSpPr/>
              <p:nvPr/>
            </p:nvSpPr>
            <p:spPr>
              <a:xfrm>
                <a:off x="6831632" y="3367106"/>
                <a:ext cx="159966" cy="4479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416" extrusionOk="0">
                    <a:moveTo>
                      <a:pt x="4984" y="0"/>
                    </a:moveTo>
                    <a:cubicBezTo>
                      <a:pt x="4976" y="2"/>
                      <a:pt x="4974" y="2"/>
                      <a:pt x="4968" y="3"/>
                    </a:cubicBezTo>
                    <a:cubicBezTo>
                      <a:pt x="4773" y="46"/>
                      <a:pt x="4580" y="92"/>
                      <a:pt x="4386" y="135"/>
                    </a:cubicBezTo>
                    <a:cubicBezTo>
                      <a:pt x="4176" y="182"/>
                      <a:pt x="3967" y="231"/>
                      <a:pt x="3758" y="277"/>
                    </a:cubicBezTo>
                    <a:cubicBezTo>
                      <a:pt x="3331" y="373"/>
                      <a:pt x="2903" y="468"/>
                      <a:pt x="2482" y="579"/>
                    </a:cubicBezTo>
                    <a:cubicBezTo>
                      <a:pt x="2070" y="685"/>
                      <a:pt x="1660" y="802"/>
                      <a:pt x="1252" y="922"/>
                    </a:cubicBezTo>
                    <a:cubicBezTo>
                      <a:pt x="844" y="1043"/>
                      <a:pt x="439" y="1173"/>
                      <a:pt x="39" y="1320"/>
                    </a:cubicBezTo>
                    <a:cubicBezTo>
                      <a:pt x="28" y="1323"/>
                      <a:pt x="18" y="1329"/>
                      <a:pt x="9" y="1342"/>
                    </a:cubicBezTo>
                    <a:cubicBezTo>
                      <a:pt x="2" y="1352"/>
                      <a:pt x="1" y="1365"/>
                      <a:pt x="4" y="1378"/>
                    </a:cubicBezTo>
                    <a:cubicBezTo>
                      <a:pt x="8" y="1397"/>
                      <a:pt x="29" y="1415"/>
                      <a:pt x="49" y="1415"/>
                    </a:cubicBezTo>
                    <a:cubicBezTo>
                      <a:pt x="52" y="1415"/>
                      <a:pt x="56" y="1415"/>
                      <a:pt x="59" y="1414"/>
                    </a:cubicBezTo>
                    <a:cubicBezTo>
                      <a:pt x="449" y="1272"/>
                      <a:pt x="844" y="1149"/>
                      <a:pt x="1241" y="1036"/>
                    </a:cubicBezTo>
                    <a:cubicBezTo>
                      <a:pt x="1662" y="915"/>
                      <a:pt x="2085" y="815"/>
                      <a:pt x="2512" y="719"/>
                    </a:cubicBezTo>
                    <a:cubicBezTo>
                      <a:pt x="2927" y="623"/>
                      <a:pt x="3340" y="523"/>
                      <a:pt x="3756" y="428"/>
                    </a:cubicBezTo>
                    <a:cubicBezTo>
                      <a:pt x="3966" y="380"/>
                      <a:pt x="4175" y="330"/>
                      <a:pt x="4384" y="279"/>
                    </a:cubicBezTo>
                    <a:cubicBezTo>
                      <a:pt x="4588" y="232"/>
                      <a:pt x="4795" y="184"/>
                      <a:pt x="4998" y="133"/>
                    </a:cubicBezTo>
                    <a:cubicBezTo>
                      <a:pt x="5034" y="125"/>
                      <a:pt x="5057" y="90"/>
                      <a:pt x="5048" y="53"/>
                    </a:cubicBezTo>
                    <a:cubicBezTo>
                      <a:pt x="5041" y="22"/>
                      <a:pt x="5012" y="0"/>
                      <a:pt x="4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7" name="Google Shape;1707;p9"/>
            <p:cNvGrpSpPr/>
            <p:nvPr/>
          </p:nvGrpSpPr>
          <p:grpSpPr>
            <a:xfrm>
              <a:off x="1462330" y="2672707"/>
              <a:ext cx="717520" cy="678074"/>
              <a:chOff x="8426480" y="2078207"/>
              <a:chExt cx="717520" cy="678074"/>
            </a:xfrm>
          </p:grpSpPr>
          <p:sp>
            <p:nvSpPr>
              <p:cNvPr id="1708" name="Google Shape;1708;p9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9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9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9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9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9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9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9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9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9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9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9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9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9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9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9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9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9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9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9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9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9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9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9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9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9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9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9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9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9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9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9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9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9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9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9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9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9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9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9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9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9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9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9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9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9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9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9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9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9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9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9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9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9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9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9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9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9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9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9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9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9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9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9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9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9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9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9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9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9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9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9" name="Google Shape;1779;p9"/>
            <p:cNvGrpSpPr/>
            <p:nvPr/>
          </p:nvGrpSpPr>
          <p:grpSpPr>
            <a:xfrm>
              <a:off x="6603350" y="2900963"/>
              <a:ext cx="282162" cy="368614"/>
              <a:chOff x="7792375" y="3990551"/>
              <a:chExt cx="282162" cy="368614"/>
            </a:xfrm>
          </p:grpSpPr>
          <p:sp>
            <p:nvSpPr>
              <p:cNvPr id="1780" name="Google Shape;1780;p9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9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9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9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9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9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9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9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9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9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9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9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9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9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9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9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9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9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9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9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9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9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9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9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9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9"/>
            <p:cNvGrpSpPr/>
            <p:nvPr/>
          </p:nvGrpSpPr>
          <p:grpSpPr>
            <a:xfrm>
              <a:off x="6672615" y="4049261"/>
              <a:ext cx="320564" cy="362888"/>
              <a:chOff x="6672615" y="4049261"/>
              <a:chExt cx="320564" cy="362888"/>
            </a:xfrm>
          </p:grpSpPr>
          <p:sp>
            <p:nvSpPr>
              <p:cNvPr id="1806" name="Google Shape;1806;p9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9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9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9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9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9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9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9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9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9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9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9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9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9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9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9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9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9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9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9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9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9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9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9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9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1" name="Google Shape;1831;p9"/>
            <p:cNvGrpSpPr/>
            <p:nvPr/>
          </p:nvGrpSpPr>
          <p:grpSpPr>
            <a:xfrm>
              <a:off x="7250241" y="615711"/>
              <a:ext cx="505424" cy="321038"/>
              <a:chOff x="8553516" y="3053786"/>
              <a:chExt cx="505424" cy="321038"/>
            </a:xfrm>
          </p:grpSpPr>
          <p:sp>
            <p:nvSpPr>
              <p:cNvPr id="1832" name="Google Shape;1832;p9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9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9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9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9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9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9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9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9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9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9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9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9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9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9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9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9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9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9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9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9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9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9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9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9"/>
            <p:cNvSpPr/>
            <p:nvPr/>
          </p:nvSpPr>
          <p:spPr>
            <a:xfrm>
              <a:off x="2567012" y="4537902"/>
              <a:ext cx="4009981" cy="605601"/>
            </a:xfrm>
            <a:custGeom>
              <a:avLst/>
              <a:gdLst/>
              <a:ahLst/>
              <a:cxnLst/>
              <a:rect l="l" t="t" r="r" b="b"/>
              <a:pathLst>
                <a:path w="16268" h="2457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5"/>
                    <a:pt x="3990" y="1295"/>
                  </a:cubicBezTo>
                  <a:cubicBezTo>
                    <a:pt x="3983" y="1295"/>
                    <a:pt x="3975" y="1295"/>
                    <a:pt x="3967" y="1295"/>
                  </a:cubicBezTo>
                  <a:cubicBezTo>
                    <a:pt x="3011" y="1273"/>
                    <a:pt x="2656" y="264"/>
                    <a:pt x="2656" y="264"/>
                  </a:cubicBezTo>
                  <a:cubicBezTo>
                    <a:pt x="2656" y="264"/>
                    <a:pt x="1961" y="1651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4" y="1382"/>
                    <a:pt x="13724" y="301"/>
                  </a:cubicBezTo>
                  <a:lnTo>
                    <a:pt x="13724" y="301"/>
                  </a:lnTo>
                  <a:cubicBezTo>
                    <a:pt x="13724" y="308"/>
                    <a:pt x="13029" y="1517"/>
                    <a:pt x="11747" y="1517"/>
                  </a:cubicBezTo>
                  <a:cubicBezTo>
                    <a:pt x="11495" y="1517"/>
                    <a:pt x="11221" y="1471"/>
                    <a:pt x="10925" y="1359"/>
                  </a:cubicBezTo>
                  <a:cubicBezTo>
                    <a:pt x="9719" y="907"/>
                    <a:pt x="9447" y="287"/>
                    <a:pt x="9447" y="287"/>
                  </a:cubicBezTo>
                  <a:cubicBezTo>
                    <a:pt x="9447" y="287"/>
                    <a:pt x="8844" y="1275"/>
                    <a:pt x="7716" y="1275"/>
                  </a:cubicBezTo>
                  <a:cubicBezTo>
                    <a:pt x="7656" y="1275"/>
                    <a:pt x="7595" y="1272"/>
                    <a:pt x="7533" y="1266"/>
                  </a:cubicBezTo>
                  <a:cubicBezTo>
                    <a:pt x="6287" y="1150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9"/>
            <p:cNvSpPr/>
            <p:nvPr/>
          </p:nvSpPr>
          <p:spPr>
            <a:xfrm>
              <a:off x="2060226" y="4707002"/>
              <a:ext cx="4009734" cy="605355"/>
            </a:xfrm>
            <a:custGeom>
              <a:avLst/>
              <a:gdLst/>
              <a:ahLst/>
              <a:cxnLst/>
              <a:rect l="l" t="t" r="r" b="b"/>
              <a:pathLst>
                <a:path w="16267" h="2456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4"/>
                    <a:pt x="3990" y="1294"/>
                  </a:cubicBezTo>
                  <a:cubicBezTo>
                    <a:pt x="3982" y="1294"/>
                    <a:pt x="3975" y="1293"/>
                    <a:pt x="3967" y="1293"/>
                  </a:cubicBezTo>
                  <a:cubicBezTo>
                    <a:pt x="3009" y="1272"/>
                    <a:pt x="2655" y="262"/>
                    <a:pt x="2655" y="262"/>
                  </a:cubicBezTo>
                  <a:cubicBezTo>
                    <a:pt x="2655" y="262"/>
                    <a:pt x="1961" y="1650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3" y="1382"/>
                    <a:pt x="13724" y="301"/>
                  </a:cubicBezTo>
                  <a:lnTo>
                    <a:pt x="13724" y="301"/>
                  </a:lnTo>
                  <a:cubicBezTo>
                    <a:pt x="13723" y="306"/>
                    <a:pt x="13030" y="1515"/>
                    <a:pt x="11746" y="1515"/>
                  </a:cubicBezTo>
                  <a:cubicBezTo>
                    <a:pt x="11495" y="1515"/>
                    <a:pt x="11220" y="1469"/>
                    <a:pt x="10924" y="1358"/>
                  </a:cubicBezTo>
                  <a:cubicBezTo>
                    <a:pt x="9717" y="905"/>
                    <a:pt x="9445" y="287"/>
                    <a:pt x="9445" y="287"/>
                  </a:cubicBezTo>
                  <a:cubicBezTo>
                    <a:pt x="9445" y="287"/>
                    <a:pt x="8844" y="1273"/>
                    <a:pt x="7718" y="1273"/>
                  </a:cubicBezTo>
                  <a:cubicBezTo>
                    <a:pt x="7658" y="1273"/>
                    <a:pt x="7596" y="1271"/>
                    <a:pt x="7532" y="1265"/>
                  </a:cubicBezTo>
                  <a:cubicBezTo>
                    <a:pt x="6287" y="1149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9"/>
            <p:cNvSpPr/>
            <p:nvPr/>
          </p:nvSpPr>
          <p:spPr>
            <a:xfrm>
              <a:off x="-302625" y="-62525"/>
              <a:ext cx="1714600" cy="2818050"/>
            </a:xfrm>
            <a:custGeom>
              <a:avLst/>
              <a:gdLst/>
              <a:ahLst/>
              <a:cxnLst/>
              <a:rect l="l" t="t" r="r" b="b"/>
              <a:pathLst>
                <a:path w="68584" h="112722" extrusionOk="0">
                  <a:moveTo>
                    <a:pt x="60299" y="0"/>
                  </a:moveTo>
                  <a:cubicBezTo>
                    <a:pt x="63895" y="8327"/>
                    <a:pt x="70585" y="17438"/>
                    <a:pt x="67943" y="26115"/>
                  </a:cubicBezTo>
                  <a:cubicBezTo>
                    <a:pt x="66313" y="31468"/>
                    <a:pt x="58511" y="32174"/>
                    <a:pt x="54142" y="35670"/>
                  </a:cubicBezTo>
                  <a:cubicBezTo>
                    <a:pt x="50212" y="38814"/>
                    <a:pt x="48326" y="44284"/>
                    <a:pt x="47560" y="49258"/>
                  </a:cubicBezTo>
                  <a:cubicBezTo>
                    <a:pt x="46631" y="55294"/>
                    <a:pt x="46425" y="62002"/>
                    <a:pt x="49046" y="67518"/>
                  </a:cubicBezTo>
                  <a:cubicBezTo>
                    <a:pt x="53312" y="76497"/>
                    <a:pt x="60897" y="88176"/>
                    <a:pt x="55628" y="96606"/>
                  </a:cubicBezTo>
                  <a:cubicBezTo>
                    <a:pt x="50376" y="105009"/>
                    <a:pt x="37506" y="104761"/>
                    <a:pt x="28026" y="107647"/>
                  </a:cubicBezTo>
                  <a:cubicBezTo>
                    <a:pt x="19023" y="110387"/>
                    <a:pt x="8415" y="115256"/>
                    <a:pt x="0" y="11104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863" name="Google Shape;1863;p9"/>
            <p:cNvSpPr/>
            <p:nvPr/>
          </p:nvSpPr>
          <p:spPr>
            <a:xfrm>
              <a:off x="7650323" y="2281972"/>
              <a:ext cx="1638700" cy="2925300"/>
            </a:xfrm>
            <a:custGeom>
              <a:avLst/>
              <a:gdLst/>
              <a:ahLst/>
              <a:cxnLst/>
              <a:rect l="l" t="t" r="r" b="b"/>
              <a:pathLst>
                <a:path w="65548" h="117012" extrusionOk="0">
                  <a:moveTo>
                    <a:pt x="65548" y="11275"/>
                  </a:moveTo>
                  <a:cubicBezTo>
                    <a:pt x="55871" y="5745"/>
                    <a:pt x="44804" y="-1920"/>
                    <a:pt x="33912" y="447"/>
                  </a:cubicBezTo>
                  <a:cubicBezTo>
                    <a:pt x="28847" y="1548"/>
                    <a:pt x="24096" y="5084"/>
                    <a:pt x="21173" y="9364"/>
                  </a:cubicBezTo>
                  <a:cubicBezTo>
                    <a:pt x="17113" y="15309"/>
                    <a:pt x="18625" y="23610"/>
                    <a:pt x="18625" y="30809"/>
                  </a:cubicBezTo>
                  <a:cubicBezTo>
                    <a:pt x="18625" y="36482"/>
                    <a:pt x="17555" y="42538"/>
                    <a:pt x="19686" y="47795"/>
                  </a:cubicBezTo>
                  <a:cubicBezTo>
                    <a:pt x="22910" y="55748"/>
                    <a:pt x="26095" y="63721"/>
                    <a:pt x="29028" y="71787"/>
                  </a:cubicBezTo>
                  <a:cubicBezTo>
                    <a:pt x="30665" y="76289"/>
                    <a:pt x="33474" y="81179"/>
                    <a:pt x="32213" y="85800"/>
                  </a:cubicBezTo>
                  <a:cubicBezTo>
                    <a:pt x="31538" y="88274"/>
                    <a:pt x="27920" y="88842"/>
                    <a:pt x="25419" y="89410"/>
                  </a:cubicBezTo>
                  <a:cubicBezTo>
                    <a:pt x="19504" y="90754"/>
                    <a:pt x="13487" y="92345"/>
                    <a:pt x="8221" y="95355"/>
                  </a:cubicBezTo>
                  <a:cubicBezTo>
                    <a:pt x="1575" y="99154"/>
                    <a:pt x="-1276" y="109584"/>
                    <a:pt x="577" y="1170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864" name="Google Shape;1864;p9"/>
            <p:cNvSpPr/>
            <p:nvPr/>
          </p:nvSpPr>
          <p:spPr>
            <a:xfrm>
              <a:off x="605050" y="4725712"/>
              <a:ext cx="1236775" cy="460325"/>
            </a:xfrm>
            <a:custGeom>
              <a:avLst/>
              <a:gdLst/>
              <a:ahLst/>
              <a:cxnLst/>
              <a:rect l="l" t="t" r="r" b="b"/>
              <a:pathLst>
                <a:path w="49471" h="18413" extrusionOk="0">
                  <a:moveTo>
                    <a:pt x="0" y="18201"/>
                  </a:moveTo>
                  <a:cubicBezTo>
                    <a:pt x="3541" y="11442"/>
                    <a:pt x="8654" y="5226"/>
                    <a:pt x="14863" y="791"/>
                  </a:cubicBezTo>
                  <a:cubicBezTo>
                    <a:pt x="17224" y="-895"/>
                    <a:pt x="20666" y="791"/>
                    <a:pt x="23568" y="791"/>
                  </a:cubicBezTo>
                  <a:cubicBezTo>
                    <a:pt x="30286" y="791"/>
                    <a:pt x="37512" y="1439"/>
                    <a:pt x="43314" y="4825"/>
                  </a:cubicBezTo>
                  <a:cubicBezTo>
                    <a:pt x="47609" y="7331"/>
                    <a:pt x="49471" y="13440"/>
                    <a:pt x="49471" y="1841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865" name="Google Shape;1865;p9"/>
            <p:cNvSpPr/>
            <p:nvPr/>
          </p:nvSpPr>
          <p:spPr>
            <a:xfrm>
              <a:off x="5292050" y="-70000"/>
              <a:ext cx="1698575" cy="669900"/>
            </a:xfrm>
            <a:custGeom>
              <a:avLst/>
              <a:gdLst/>
              <a:ahLst/>
              <a:cxnLst/>
              <a:rect l="l" t="t" r="r" b="b"/>
              <a:pathLst>
                <a:path w="67943" h="26796" extrusionOk="0">
                  <a:moveTo>
                    <a:pt x="0" y="1274"/>
                  </a:moveTo>
                  <a:cubicBezTo>
                    <a:pt x="1581" y="7600"/>
                    <a:pt x="3632" y="14867"/>
                    <a:pt x="8918" y="18684"/>
                  </a:cubicBezTo>
                  <a:cubicBezTo>
                    <a:pt x="13947" y="22315"/>
                    <a:pt x="20629" y="23004"/>
                    <a:pt x="26753" y="23992"/>
                  </a:cubicBezTo>
                  <a:cubicBezTo>
                    <a:pt x="33088" y="25014"/>
                    <a:pt x="39637" y="27884"/>
                    <a:pt x="45862" y="26328"/>
                  </a:cubicBezTo>
                  <a:cubicBezTo>
                    <a:pt x="56974" y="23550"/>
                    <a:pt x="67943" y="11454"/>
                    <a:pt x="67943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1866" name="Google Shape;1866;p9"/>
          <p:cNvSpPr txBox="1">
            <a:spLocks noGrp="1"/>
          </p:cNvSpPr>
          <p:nvPr>
            <p:ph type="title"/>
          </p:nvPr>
        </p:nvSpPr>
        <p:spPr>
          <a:xfrm>
            <a:off x="1629600" y="1147625"/>
            <a:ext cx="5884800" cy="28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2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p10"/>
          <p:cNvGrpSpPr/>
          <p:nvPr/>
        </p:nvGrpSpPr>
        <p:grpSpPr>
          <a:xfrm>
            <a:off x="7572467" y="3787049"/>
            <a:ext cx="400341" cy="492138"/>
            <a:chOff x="8582017" y="3605615"/>
            <a:chExt cx="400341" cy="492138"/>
          </a:xfrm>
        </p:grpSpPr>
        <p:sp>
          <p:nvSpPr>
            <p:cNvPr id="1869" name="Google Shape;1869;p10"/>
            <p:cNvSpPr/>
            <p:nvPr/>
          </p:nvSpPr>
          <p:spPr>
            <a:xfrm>
              <a:off x="8582017" y="3610708"/>
              <a:ext cx="399012" cy="487046"/>
            </a:xfrm>
            <a:custGeom>
              <a:avLst/>
              <a:gdLst/>
              <a:ahLst/>
              <a:cxnLst/>
              <a:rect l="l" t="t" r="r" b="b"/>
              <a:pathLst>
                <a:path w="12614" h="15397" extrusionOk="0">
                  <a:moveTo>
                    <a:pt x="8613" y="3222"/>
                  </a:moveTo>
                  <a:lnTo>
                    <a:pt x="8613" y="3223"/>
                  </a:lnTo>
                  <a:cubicBezTo>
                    <a:pt x="8613" y="3223"/>
                    <a:pt x="8613" y="3222"/>
                    <a:pt x="8613" y="3222"/>
                  </a:cubicBezTo>
                  <a:close/>
                  <a:moveTo>
                    <a:pt x="8300" y="1"/>
                  </a:moveTo>
                  <a:cubicBezTo>
                    <a:pt x="8293" y="1"/>
                    <a:pt x="8285" y="3"/>
                    <a:pt x="8278" y="7"/>
                  </a:cubicBezTo>
                  <a:cubicBezTo>
                    <a:pt x="7655" y="422"/>
                    <a:pt x="7133" y="966"/>
                    <a:pt x="6666" y="1545"/>
                  </a:cubicBezTo>
                  <a:cubicBezTo>
                    <a:pt x="4644" y="4032"/>
                    <a:pt x="1442" y="10558"/>
                    <a:pt x="1400" y="10643"/>
                  </a:cubicBezTo>
                  <a:lnTo>
                    <a:pt x="1400" y="10643"/>
                  </a:lnTo>
                  <a:cubicBezTo>
                    <a:pt x="1400" y="10642"/>
                    <a:pt x="1401" y="10641"/>
                    <a:pt x="1401" y="10640"/>
                  </a:cubicBezTo>
                  <a:lnTo>
                    <a:pt x="1401" y="10640"/>
                  </a:lnTo>
                  <a:cubicBezTo>
                    <a:pt x="1400" y="10643"/>
                    <a:pt x="1399" y="10644"/>
                    <a:pt x="1399" y="10644"/>
                  </a:cubicBezTo>
                  <a:cubicBezTo>
                    <a:pt x="1399" y="10644"/>
                    <a:pt x="1399" y="10644"/>
                    <a:pt x="1400" y="10643"/>
                  </a:cubicBezTo>
                  <a:lnTo>
                    <a:pt x="1400" y="10643"/>
                  </a:lnTo>
                  <a:cubicBezTo>
                    <a:pt x="1246" y="10969"/>
                    <a:pt x="1187" y="11083"/>
                    <a:pt x="1062" y="11320"/>
                  </a:cubicBezTo>
                  <a:cubicBezTo>
                    <a:pt x="886" y="11654"/>
                    <a:pt x="695" y="11986"/>
                    <a:pt x="535" y="12284"/>
                  </a:cubicBezTo>
                  <a:cubicBezTo>
                    <a:pt x="366" y="12592"/>
                    <a:pt x="150" y="13007"/>
                    <a:pt x="34" y="13338"/>
                  </a:cubicBezTo>
                  <a:cubicBezTo>
                    <a:pt x="1" y="13429"/>
                    <a:pt x="77" y="13523"/>
                    <a:pt x="171" y="13523"/>
                  </a:cubicBezTo>
                  <a:cubicBezTo>
                    <a:pt x="188" y="13523"/>
                    <a:pt x="205" y="13520"/>
                    <a:pt x="223" y="13514"/>
                  </a:cubicBezTo>
                  <a:cubicBezTo>
                    <a:pt x="492" y="13895"/>
                    <a:pt x="1202" y="14546"/>
                    <a:pt x="1345" y="14671"/>
                  </a:cubicBezTo>
                  <a:cubicBezTo>
                    <a:pt x="1406" y="14726"/>
                    <a:pt x="1466" y="14749"/>
                    <a:pt x="1517" y="14749"/>
                  </a:cubicBezTo>
                  <a:cubicBezTo>
                    <a:pt x="1620" y="14749"/>
                    <a:pt x="1686" y="14654"/>
                    <a:pt x="1647" y="14548"/>
                  </a:cubicBezTo>
                  <a:cubicBezTo>
                    <a:pt x="1660" y="14545"/>
                    <a:pt x="1677" y="14533"/>
                    <a:pt x="1685" y="14518"/>
                  </a:cubicBezTo>
                  <a:cubicBezTo>
                    <a:pt x="1772" y="14321"/>
                    <a:pt x="1848" y="14211"/>
                    <a:pt x="1848" y="14211"/>
                  </a:cubicBezTo>
                  <a:lnTo>
                    <a:pt x="1848" y="14211"/>
                  </a:lnTo>
                  <a:cubicBezTo>
                    <a:pt x="1848" y="14211"/>
                    <a:pt x="1848" y="14211"/>
                    <a:pt x="1848" y="14211"/>
                  </a:cubicBezTo>
                  <a:cubicBezTo>
                    <a:pt x="1866" y="14181"/>
                    <a:pt x="1873" y="14163"/>
                    <a:pt x="1883" y="14163"/>
                  </a:cubicBezTo>
                  <a:cubicBezTo>
                    <a:pt x="1903" y="14163"/>
                    <a:pt x="1938" y="14230"/>
                    <a:pt x="2103" y="14405"/>
                  </a:cubicBezTo>
                  <a:cubicBezTo>
                    <a:pt x="2794" y="15138"/>
                    <a:pt x="3684" y="15397"/>
                    <a:pt x="4097" y="15397"/>
                  </a:cubicBezTo>
                  <a:cubicBezTo>
                    <a:pt x="4212" y="15397"/>
                    <a:pt x="4290" y="15377"/>
                    <a:pt x="4316" y="15341"/>
                  </a:cubicBezTo>
                  <a:cubicBezTo>
                    <a:pt x="4439" y="15379"/>
                    <a:pt x="4524" y="15392"/>
                    <a:pt x="4592" y="15392"/>
                  </a:cubicBezTo>
                  <a:cubicBezTo>
                    <a:pt x="4639" y="15392"/>
                    <a:pt x="4678" y="15386"/>
                    <a:pt x="4716" y="15378"/>
                  </a:cubicBezTo>
                  <a:lnTo>
                    <a:pt x="4734" y="15384"/>
                  </a:lnTo>
                  <a:lnTo>
                    <a:pt x="4734" y="15385"/>
                  </a:lnTo>
                  <a:cubicBezTo>
                    <a:pt x="4754" y="15391"/>
                    <a:pt x="4773" y="15394"/>
                    <a:pt x="4790" y="15394"/>
                  </a:cubicBezTo>
                  <a:cubicBezTo>
                    <a:pt x="5097" y="15394"/>
                    <a:pt x="5141" y="14508"/>
                    <a:pt x="6030" y="12459"/>
                  </a:cubicBezTo>
                  <a:cubicBezTo>
                    <a:pt x="7183" y="9865"/>
                    <a:pt x="8131" y="8464"/>
                    <a:pt x="9727" y="6293"/>
                  </a:cubicBezTo>
                  <a:cubicBezTo>
                    <a:pt x="10014" y="5905"/>
                    <a:pt x="10324" y="5524"/>
                    <a:pt x="10667" y="5175"/>
                  </a:cubicBezTo>
                  <a:cubicBezTo>
                    <a:pt x="10873" y="4963"/>
                    <a:pt x="11319" y="4626"/>
                    <a:pt x="11321" y="4626"/>
                  </a:cubicBezTo>
                  <a:lnTo>
                    <a:pt x="11321" y="4626"/>
                  </a:lnTo>
                  <a:cubicBezTo>
                    <a:pt x="11321" y="4626"/>
                    <a:pt x="11319" y="4628"/>
                    <a:pt x="11314" y="4632"/>
                  </a:cubicBezTo>
                  <a:cubicBezTo>
                    <a:pt x="11715" y="4323"/>
                    <a:pt x="12098" y="4003"/>
                    <a:pt x="12295" y="3552"/>
                  </a:cubicBezTo>
                  <a:lnTo>
                    <a:pt x="12295" y="3552"/>
                  </a:lnTo>
                  <a:cubicBezTo>
                    <a:pt x="12526" y="3796"/>
                    <a:pt x="12613" y="3888"/>
                    <a:pt x="12613" y="3888"/>
                  </a:cubicBezTo>
                  <a:cubicBezTo>
                    <a:pt x="12613" y="3888"/>
                    <a:pt x="12462" y="3728"/>
                    <a:pt x="12295" y="3551"/>
                  </a:cubicBezTo>
                  <a:lnTo>
                    <a:pt x="12295" y="3551"/>
                  </a:lnTo>
                  <a:cubicBezTo>
                    <a:pt x="12351" y="3423"/>
                    <a:pt x="12392" y="3285"/>
                    <a:pt x="12414" y="3134"/>
                  </a:cubicBezTo>
                  <a:lnTo>
                    <a:pt x="12414" y="3134"/>
                  </a:lnTo>
                  <a:cubicBezTo>
                    <a:pt x="12372" y="3261"/>
                    <a:pt x="12312" y="3386"/>
                    <a:pt x="12238" y="3490"/>
                  </a:cubicBezTo>
                  <a:lnTo>
                    <a:pt x="12238" y="3490"/>
                  </a:lnTo>
                  <a:cubicBezTo>
                    <a:pt x="12050" y="3292"/>
                    <a:pt x="11863" y="3093"/>
                    <a:pt x="11863" y="3093"/>
                  </a:cubicBezTo>
                  <a:lnTo>
                    <a:pt x="11863" y="3093"/>
                  </a:lnTo>
                  <a:cubicBezTo>
                    <a:pt x="11863" y="3093"/>
                    <a:pt x="11963" y="3200"/>
                    <a:pt x="12237" y="3491"/>
                  </a:cubicBezTo>
                  <a:cubicBezTo>
                    <a:pt x="12143" y="3624"/>
                    <a:pt x="12047" y="3728"/>
                    <a:pt x="11892" y="3836"/>
                  </a:cubicBezTo>
                  <a:cubicBezTo>
                    <a:pt x="11660" y="3997"/>
                    <a:pt x="11388" y="4090"/>
                    <a:pt x="11088" y="4090"/>
                  </a:cubicBezTo>
                  <a:cubicBezTo>
                    <a:pt x="10721" y="4090"/>
                    <a:pt x="10314" y="3950"/>
                    <a:pt x="9889" y="3624"/>
                  </a:cubicBezTo>
                  <a:cubicBezTo>
                    <a:pt x="9292" y="3163"/>
                    <a:pt x="8297" y="2189"/>
                    <a:pt x="8427" y="1443"/>
                  </a:cubicBezTo>
                  <a:lnTo>
                    <a:pt x="8427" y="1443"/>
                  </a:lnTo>
                  <a:cubicBezTo>
                    <a:pt x="8318" y="1553"/>
                    <a:pt x="8211" y="1675"/>
                    <a:pt x="8095" y="1830"/>
                  </a:cubicBezTo>
                  <a:cubicBezTo>
                    <a:pt x="7952" y="2017"/>
                    <a:pt x="7952" y="1947"/>
                    <a:pt x="8021" y="2149"/>
                  </a:cubicBezTo>
                  <a:cubicBezTo>
                    <a:pt x="8021" y="2142"/>
                    <a:pt x="8019" y="2136"/>
                    <a:pt x="8019" y="2136"/>
                  </a:cubicBezTo>
                  <a:lnTo>
                    <a:pt x="8019" y="2136"/>
                  </a:lnTo>
                  <a:cubicBezTo>
                    <a:pt x="8019" y="2136"/>
                    <a:pt x="8019" y="2137"/>
                    <a:pt x="8021" y="2141"/>
                  </a:cubicBezTo>
                  <a:lnTo>
                    <a:pt x="8021" y="2135"/>
                  </a:lnTo>
                  <a:cubicBezTo>
                    <a:pt x="8157" y="2496"/>
                    <a:pt x="8350" y="2849"/>
                    <a:pt x="8612" y="3223"/>
                  </a:cubicBezTo>
                  <a:lnTo>
                    <a:pt x="8610" y="3219"/>
                  </a:lnTo>
                  <a:lnTo>
                    <a:pt x="8610" y="3219"/>
                  </a:lnTo>
                  <a:cubicBezTo>
                    <a:pt x="8612" y="3220"/>
                    <a:pt x="8613" y="3221"/>
                    <a:pt x="8613" y="3222"/>
                  </a:cubicBezTo>
                  <a:lnTo>
                    <a:pt x="8613" y="3222"/>
                  </a:lnTo>
                  <a:lnTo>
                    <a:pt x="8612" y="3216"/>
                  </a:lnTo>
                  <a:lnTo>
                    <a:pt x="8612" y="3216"/>
                  </a:lnTo>
                  <a:cubicBezTo>
                    <a:pt x="9981" y="5125"/>
                    <a:pt x="10029" y="2855"/>
                    <a:pt x="5813" y="8066"/>
                  </a:cubicBezTo>
                  <a:cubicBezTo>
                    <a:pt x="3463" y="10998"/>
                    <a:pt x="1985" y="13938"/>
                    <a:pt x="1695" y="14394"/>
                  </a:cubicBezTo>
                  <a:cubicBezTo>
                    <a:pt x="1684" y="14410"/>
                    <a:pt x="1669" y="14418"/>
                    <a:pt x="1650" y="14418"/>
                  </a:cubicBezTo>
                  <a:cubicBezTo>
                    <a:pt x="1637" y="14418"/>
                    <a:pt x="1622" y="14414"/>
                    <a:pt x="1606" y="14405"/>
                  </a:cubicBezTo>
                  <a:cubicBezTo>
                    <a:pt x="1523" y="14316"/>
                    <a:pt x="2168" y="13139"/>
                    <a:pt x="2227" y="13030"/>
                  </a:cubicBezTo>
                  <a:cubicBezTo>
                    <a:pt x="3838" y="10142"/>
                    <a:pt x="5519" y="7501"/>
                    <a:pt x="9295" y="4204"/>
                  </a:cubicBezTo>
                  <a:cubicBezTo>
                    <a:pt x="8012" y="3041"/>
                    <a:pt x="6987" y="989"/>
                    <a:pt x="8198" y="90"/>
                  </a:cubicBezTo>
                  <a:cubicBezTo>
                    <a:pt x="8240" y="59"/>
                    <a:pt x="8283" y="30"/>
                    <a:pt x="8324" y="7"/>
                  </a:cubicBezTo>
                  <a:cubicBezTo>
                    <a:pt x="8316" y="3"/>
                    <a:pt x="8308" y="1"/>
                    <a:pt x="8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8631806" y="3605615"/>
              <a:ext cx="350551" cy="461233"/>
            </a:xfrm>
            <a:custGeom>
              <a:avLst/>
              <a:gdLst/>
              <a:ahLst/>
              <a:cxnLst/>
              <a:rect l="l" t="t" r="r" b="b"/>
              <a:pathLst>
                <a:path w="11082" h="14581" extrusionOk="0">
                  <a:moveTo>
                    <a:pt x="7524" y="1169"/>
                  </a:moveTo>
                  <a:cubicBezTo>
                    <a:pt x="7532" y="1169"/>
                    <a:pt x="7540" y="1169"/>
                    <a:pt x="7548" y="1169"/>
                  </a:cubicBezTo>
                  <a:cubicBezTo>
                    <a:pt x="8090" y="1178"/>
                    <a:pt x="8786" y="1722"/>
                    <a:pt x="8960" y="1906"/>
                  </a:cubicBezTo>
                  <a:cubicBezTo>
                    <a:pt x="9302" y="2267"/>
                    <a:pt x="9222" y="2578"/>
                    <a:pt x="8934" y="2929"/>
                  </a:cubicBezTo>
                  <a:cubicBezTo>
                    <a:pt x="8928" y="2936"/>
                    <a:pt x="8377" y="3560"/>
                    <a:pt x="8377" y="3560"/>
                  </a:cubicBezTo>
                  <a:cubicBezTo>
                    <a:pt x="8366" y="3572"/>
                    <a:pt x="8352" y="3576"/>
                    <a:pt x="8342" y="3576"/>
                  </a:cubicBezTo>
                  <a:cubicBezTo>
                    <a:pt x="8338" y="3576"/>
                    <a:pt x="8335" y="3575"/>
                    <a:pt x="8332" y="3574"/>
                  </a:cubicBezTo>
                  <a:lnTo>
                    <a:pt x="8332" y="3574"/>
                  </a:lnTo>
                  <a:cubicBezTo>
                    <a:pt x="8657" y="3804"/>
                    <a:pt x="9087" y="4024"/>
                    <a:pt x="9486" y="4033"/>
                  </a:cubicBezTo>
                  <a:cubicBezTo>
                    <a:pt x="9550" y="4034"/>
                    <a:pt x="9549" y="4131"/>
                    <a:pt x="9484" y="4131"/>
                  </a:cubicBezTo>
                  <a:cubicBezTo>
                    <a:pt x="9483" y="4131"/>
                    <a:pt x="9483" y="4131"/>
                    <a:pt x="9482" y="4131"/>
                  </a:cubicBezTo>
                  <a:cubicBezTo>
                    <a:pt x="8801" y="4117"/>
                    <a:pt x="7929" y="3487"/>
                    <a:pt x="7478" y="2967"/>
                  </a:cubicBezTo>
                  <a:cubicBezTo>
                    <a:pt x="6529" y="1871"/>
                    <a:pt x="6927" y="1169"/>
                    <a:pt x="7524" y="1169"/>
                  </a:cubicBezTo>
                  <a:close/>
                  <a:moveTo>
                    <a:pt x="7418" y="1"/>
                  </a:moveTo>
                  <a:cubicBezTo>
                    <a:pt x="7269" y="1"/>
                    <a:pt x="7125" y="20"/>
                    <a:pt x="6988" y="62"/>
                  </a:cubicBezTo>
                  <a:cubicBezTo>
                    <a:pt x="5811" y="420"/>
                    <a:pt x="5557" y="2406"/>
                    <a:pt x="7718" y="4365"/>
                  </a:cubicBezTo>
                  <a:cubicBezTo>
                    <a:pt x="4224" y="7415"/>
                    <a:pt x="2477" y="9912"/>
                    <a:pt x="650" y="13191"/>
                  </a:cubicBezTo>
                  <a:cubicBezTo>
                    <a:pt x="458" y="13535"/>
                    <a:pt x="132" y="14149"/>
                    <a:pt x="15" y="14510"/>
                  </a:cubicBezTo>
                  <a:cubicBezTo>
                    <a:pt x="0" y="14551"/>
                    <a:pt x="35" y="14580"/>
                    <a:pt x="70" y="14580"/>
                  </a:cubicBezTo>
                  <a:cubicBezTo>
                    <a:pt x="87" y="14580"/>
                    <a:pt x="104" y="14573"/>
                    <a:pt x="115" y="14555"/>
                  </a:cubicBezTo>
                  <a:cubicBezTo>
                    <a:pt x="600" y="13798"/>
                    <a:pt x="3077" y="8616"/>
                    <a:pt x="7840" y="4439"/>
                  </a:cubicBezTo>
                  <a:cubicBezTo>
                    <a:pt x="7861" y="4419"/>
                    <a:pt x="7867" y="4383"/>
                    <a:pt x="7854" y="4358"/>
                  </a:cubicBezTo>
                  <a:cubicBezTo>
                    <a:pt x="7863" y="4335"/>
                    <a:pt x="7858" y="4308"/>
                    <a:pt x="7843" y="4290"/>
                  </a:cubicBezTo>
                  <a:cubicBezTo>
                    <a:pt x="7572" y="4048"/>
                    <a:pt x="7311" y="3763"/>
                    <a:pt x="7034" y="3377"/>
                  </a:cubicBezTo>
                  <a:lnTo>
                    <a:pt x="7034" y="3377"/>
                  </a:lnTo>
                  <a:lnTo>
                    <a:pt x="7038" y="3390"/>
                  </a:lnTo>
                  <a:cubicBezTo>
                    <a:pt x="6774" y="3015"/>
                    <a:pt x="6580" y="2658"/>
                    <a:pt x="6442" y="2296"/>
                  </a:cubicBezTo>
                  <a:lnTo>
                    <a:pt x="6442" y="2296"/>
                  </a:lnTo>
                  <a:lnTo>
                    <a:pt x="6444" y="2316"/>
                  </a:lnTo>
                  <a:cubicBezTo>
                    <a:pt x="6378" y="2090"/>
                    <a:pt x="6365" y="2191"/>
                    <a:pt x="6517" y="1991"/>
                  </a:cubicBezTo>
                  <a:cubicBezTo>
                    <a:pt x="6630" y="1842"/>
                    <a:pt x="6704" y="1752"/>
                    <a:pt x="6852" y="1601"/>
                  </a:cubicBezTo>
                  <a:lnTo>
                    <a:pt x="6852" y="1601"/>
                  </a:lnTo>
                  <a:cubicBezTo>
                    <a:pt x="6657" y="2416"/>
                    <a:pt x="8185" y="3826"/>
                    <a:pt x="8809" y="4104"/>
                  </a:cubicBezTo>
                  <a:cubicBezTo>
                    <a:pt x="8958" y="4170"/>
                    <a:pt x="9124" y="4213"/>
                    <a:pt x="9323" y="4236"/>
                  </a:cubicBezTo>
                  <a:cubicBezTo>
                    <a:pt x="9380" y="4242"/>
                    <a:pt x="9437" y="4246"/>
                    <a:pt x="9494" y="4246"/>
                  </a:cubicBezTo>
                  <a:cubicBezTo>
                    <a:pt x="9949" y="4246"/>
                    <a:pt x="10390" y="4043"/>
                    <a:pt x="10662" y="3652"/>
                  </a:cubicBezTo>
                  <a:cubicBezTo>
                    <a:pt x="10748" y="3532"/>
                    <a:pt x="10817" y="3383"/>
                    <a:pt x="10860" y="3222"/>
                  </a:cubicBezTo>
                  <a:cubicBezTo>
                    <a:pt x="11082" y="2415"/>
                    <a:pt x="10559" y="1735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cubicBezTo>
                    <a:pt x="9315" y="657"/>
                    <a:pt x="8288" y="1"/>
                    <a:pt x="7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8826157" y="3642530"/>
              <a:ext cx="107740" cy="93664"/>
            </a:xfrm>
            <a:custGeom>
              <a:avLst/>
              <a:gdLst/>
              <a:ahLst/>
              <a:cxnLst/>
              <a:rect l="l" t="t" r="r" b="b"/>
              <a:pathLst>
                <a:path w="3406" h="2961" extrusionOk="0">
                  <a:moveTo>
                    <a:pt x="1391" y="1"/>
                  </a:moveTo>
                  <a:cubicBezTo>
                    <a:pt x="1269" y="1"/>
                    <a:pt x="1153" y="26"/>
                    <a:pt x="1047" y="86"/>
                  </a:cubicBezTo>
                  <a:cubicBezTo>
                    <a:pt x="0" y="685"/>
                    <a:pt x="1975" y="2936"/>
                    <a:pt x="3338" y="2960"/>
                  </a:cubicBezTo>
                  <a:cubicBezTo>
                    <a:pt x="3339" y="2960"/>
                    <a:pt x="3339" y="2960"/>
                    <a:pt x="3340" y="2960"/>
                  </a:cubicBezTo>
                  <a:cubicBezTo>
                    <a:pt x="3405" y="2960"/>
                    <a:pt x="3405" y="2861"/>
                    <a:pt x="3342" y="2861"/>
                  </a:cubicBezTo>
                  <a:cubicBezTo>
                    <a:pt x="3073" y="2857"/>
                    <a:pt x="2672" y="2745"/>
                    <a:pt x="2188" y="2403"/>
                  </a:cubicBezTo>
                  <a:lnTo>
                    <a:pt x="2188" y="2403"/>
                  </a:lnTo>
                  <a:cubicBezTo>
                    <a:pt x="2189" y="2403"/>
                    <a:pt x="2190" y="2404"/>
                    <a:pt x="2191" y="2404"/>
                  </a:cubicBezTo>
                  <a:cubicBezTo>
                    <a:pt x="2236" y="2404"/>
                    <a:pt x="2522" y="2059"/>
                    <a:pt x="2551" y="2028"/>
                  </a:cubicBezTo>
                  <a:cubicBezTo>
                    <a:pt x="2897" y="1649"/>
                    <a:pt x="3305" y="1256"/>
                    <a:pt x="2816" y="739"/>
                  </a:cubicBezTo>
                  <a:cubicBezTo>
                    <a:pt x="2706" y="621"/>
                    <a:pt x="1990" y="1"/>
                    <a:pt x="139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8594796" y="3650786"/>
              <a:ext cx="249644" cy="376711"/>
            </a:xfrm>
            <a:custGeom>
              <a:avLst/>
              <a:gdLst/>
              <a:ahLst/>
              <a:cxnLst/>
              <a:rect l="l" t="t" r="r" b="b"/>
              <a:pathLst>
                <a:path w="7892" h="11909" extrusionOk="0">
                  <a:moveTo>
                    <a:pt x="13" y="11249"/>
                  </a:moveTo>
                  <a:cubicBezTo>
                    <a:pt x="13" y="11249"/>
                    <a:pt x="13" y="11249"/>
                    <a:pt x="13" y="11249"/>
                  </a:cubicBezTo>
                  <a:lnTo>
                    <a:pt x="13" y="11249"/>
                  </a:lnTo>
                  <a:cubicBezTo>
                    <a:pt x="13" y="11249"/>
                    <a:pt x="13" y="11249"/>
                    <a:pt x="13" y="11249"/>
                  </a:cubicBezTo>
                  <a:close/>
                  <a:moveTo>
                    <a:pt x="13" y="11249"/>
                  </a:moveTo>
                  <a:cubicBezTo>
                    <a:pt x="9" y="11258"/>
                    <a:pt x="6" y="11263"/>
                    <a:pt x="7" y="11263"/>
                  </a:cubicBezTo>
                  <a:cubicBezTo>
                    <a:pt x="7" y="11263"/>
                    <a:pt x="8" y="11261"/>
                    <a:pt x="9" y="11258"/>
                  </a:cubicBezTo>
                  <a:lnTo>
                    <a:pt x="9" y="11258"/>
                  </a:lnTo>
                  <a:cubicBezTo>
                    <a:pt x="11" y="11255"/>
                    <a:pt x="12" y="11252"/>
                    <a:pt x="13" y="11249"/>
                  </a:cubicBezTo>
                  <a:close/>
                  <a:moveTo>
                    <a:pt x="6512" y="1"/>
                  </a:moveTo>
                  <a:cubicBezTo>
                    <a:pt x="6500" y="1"/>
                    <a:pt x="6487" y="6"/>
                    <a:pt x="6477" y="17"/>
                  </a:cubicBezTo>
                  <a:cubicBezTo>
                    <a:pt x="6474" y="17"/>
                    <a:pt x="6472" y="17"/>
                    <a:pt x="6469" y="17"/>
                  </a:cubicBezTo>
                  <a:cubicBezTo>
                    <a:pt x="6457" y="17"/>
                    <a:pt x="6443" y="20"/>
                    <a:pt x="6431" y="34"/>
                  </a:cubicBezTo>
                  <a:cubicBezTo>
                    <a:pt x="5716" y="826"/>
                    <a:pt x="5051" y="1753"/>
                    <a:pt x="4395" y="2864"/>
                  </a:cubicBezTo>
                  <a:cubicBezTo>
                    <a:pt x="4044" y="3460"/>
                    <a:pt x="131" y="11035"/>
                    <a:pt x="9" y="11258"/>
                  </a:cubicBezTo>
                  <a:lnTo>
                    <a:pt x="9" y="11258"/>
                  </a:lnTo>
                  <a:cubicBezTo>
                    <a:pt x="0" y="11284"/>
                    <a:pt x="5" y="11313"/>
                    <a:pt x="23" y="11332"/>
                  </a:cubicBezTo>
                  <a:cubicBezTo>
                    <a:pt x="23" y="11349"/>
                    <a:pt x="16" y="11362"/>
                    <a:pt x="13" y="11375"/>
                  </a:cubicBezTo>
                  <a:cubicBezTo>
                    <a:pt x="5" y="11404"/>
                    <a:pt x="13" y="11436"/>
                    <a:pt x="35" y="11461"/>
                  </a:cubicBezTo>
                  <a:cubicBezTo>
                    <a:pt x="59" y="11485"/>
                    <a:pt x="92" y="11485"/>
                    <a:pt x="131" y="11499"/>
                  </a:cubicBezTo>
                  <a:cubicBezTo>
                    <a:pt x="395" y="11627"/>
                    <a:pt x="644" y="11909"/>
                    <a:pt x="872" y="11909"/>
                  </a:cubicBezTo>
                  <a:cubicBezTo>
                    <a:pt x="973" y="11909"/>
                    <a:pt x="1069" y="11854"/>
                    <a:pt x="1162" y="11706"/>
                  </a:cubicBezTo>
                  <a:cubicBezTo>
                    <a:pt x="1457" y="11242"/>
                    <a:pt x="1064" y="11607"/>
                    <a:pt x="2097" y="10146"/>
                  </a:cubicBezTo>
                  <a:cubicBezTo>
                    <a:pt x="2208" y="9989"/>
                    <a:pt x="2383" y="9743"/>
                    <a:pt x="2565" y="9483"/>
                  </a:cubicBezTo>
                  <a:cubicBezTo>
                    <a:pt x="2717" y="9264"/>
                    <a:pt x="2866" y="9044"/>
                    <a:pt x="3013" y="8823"/>
                  </a:cubicBezTo>
                  <a:lnTo>
                    <a:pt x="3242" y="8484"/>
                  </a:lnTo>
                  <a:cubicBezTo>
                    <a:pt x="4413" y="6750"/>
                    <a:pt x="4834" y="6270"/>
                    <a:pt x="4834" y="6270"/>
                  </a:cubicBezTo>
                  <a:lnTo>
                    <a:pt x="4832" y="6267"/>
                  </a:lnTo>
                  <a:cubicBezTo>
                    <a:pt x="6047" y="4843"/>
                    <a:pt x="6868" y="4253"/>
                    <a:pt x="7753" y="2981"/>
                  </a:cubicBezTo>
                  <a:cubicBezTo>
                    <a:pt x="7761" y="2984"/>
                    <a:pt x="7769" y="2985"/>
                    <a:pt x="7777" y="2985"/>
                  </a:cubicBezTo>
                  <a:cubicBezTo>
                    <a:pt x="7841" y="2985"/>
                    <a:pt x="7891" y="2905"/>
                    <a:pt x="7856" y="2844"/>
                  </a:cubicBezTo>
                  <a:cubicBezTo>
                    <a:pt x="7827" y="2794"/>
                    <a:pt x="7433" y="2275"/>
                    <a:pt x="7393" y="2219"/>
                  </a:cubicBezTo>
                  <a:lnTo>
                    <a:pt x="7393" y="2219"/>
                  </a:lnTo>
                  <a:lnTo>
                    <a:pt x="7408" y="2247"/>
                  </a:lnTo>
                  <a:cubicBezTo>
                    <a:pt x="6941" y="1577"/>
                    <a:pt x="6527" y="871"/>
                    <a:pt x="6563" y="52"/>
                  </a:cubicBezTo>
                  <a:cubicBezTo>
                    <a:pt x="6567" y="23"/>
                    <a:pt x="6540" y="1"/>
                    <a:pt x="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8654266" y="3747866"/>
              <a:ext cx="269762" cy="314996"/>
            </a:xfrm>
            <a:custGeom>
              <a:avLst/>
              <a:gdLst/>
              <a:ahLst/>
              <a:cxnLst/>
              <a:rect l="l" t="t" r="r" b="b"/>
              <a:pathLst>
                <a:path w="8528" h="9958" extrusionOk="0">
                  <a:moveTo>
                    <a:pt x="6934" y="1"/>
                  </a:moveTo>
                  <a:cubicBezTo>
                    <a:pt x="6923" y="1"/>
                    <a:pt x="6913" y="5"/>
                    <a:pt x="6904" y="14"/>
                  </a:cubicBezTo>
                  <a:cubicBezTo>
                    <a:pt x="6883" y="33"/>
                    <a:pt x="6882" y="65"/>
                    <a:pt x="6901" y="86"/>
                  </a:cubicBezTo>
                  <a:cubicBezTo>
                    <a:pt x="6378" y="547"/>
                    <a:pt x="6253" y="617"/>
                    <a:pt x="5361" y="1596"/>
                  </a:cubicBezTo>
                  <a:cubicBezTo>
                    <a:pt x="5330" y="1629"/>
                    <a:pt x="5168" y="1798"/>
                    <a:pt x="5164" y="1842"/>
                  </a:cubicBezTo>
                  <a:cubicBezTo>
                    <a:pt x="3156" y="3568"/>
                    <a:pt x="49" y="8608"/>
                    <a:pt x="118" y="8737"/>
                  </a:cubicBezTo>
                  <a:cubicBezTo>
                    <a:pt x="108" y="8738"/>
                    <a:pt x="96" y="8745"/>
                    <a:pt x="88" y="8755"/>
                  </a:cubicBezTo>
                  <a:cubicBezTo>
                    <a:pt x="0" y="8837"/>
                    <a:pt x="96" y="8927"/>
                    <a:pt x="179" y="9015"/>
                  </a:cubicBezTo>
                  <a:cubicBezTo>
                    <a:pt x="860" y="9736"/>
                    <a:pt x="1940" y="9957"/>
                    <a:pt x="2532" y="9957"/>
                  </a:cubicBezTo>
                  <a:cubicBezTo>
                    <a:pt x="2768" y="9957"/>
                    <a:pt x="2927" y="9922"/>
                    <a:pt x="2952" y="9869"/>
                  </a:cubicBezTo>
                  <a:cubicBezTo>
                    <a:pt x="2969" y="9882"/>
                    <a:pt x="2982" y="9892"/>
                    <a:pt x="2996" y="9892"/>
                  </a:cubicBezTo>
                  <a:cubicBezTo>
                    <a:pt x="3069" y="9892"/>
                    <a:pt x="3152" y="9616"/>
                    <a:pt x="3838" y="8061"/>
                  </a:cubicBezTo>
                  <a:lnTo>
                    <a:pt x="3838" y="8061"/>
                  </a:lnTo>
                  <a:lnTo>
                    <a:pt x="3836" y="8064"/>
                  </a:lnTo>
                  <a:cubicBezTo>
                    <a:pt x="5068" y="5286"/>
                    <a:pt x="5772" y="4142"/>
                    <a:pt x="8506" y="695"/>
                  </a:cubicBezTo>
                  <a:cubicBezTo>
                    <a:pt x="8527" y="667"/>
                    <a:pt x="8517" y="627"/>
                    <a:pt x="8496" y="605"/>
                  </a:cubicBezTo>
                  <a:cubicBezTo>
                    <a:pt x="8483" y="591"/>
                    <a:pt x="8464" y="584"/>
                    <a:pt x="8449" y="584"/>
                  </a:cubicBezTo>
                  <a:cubicBezTo>
                    <a:pt x="8424" y="558"/>
                    <a:pt x="8115" y="527"/>
                    <a:pt x="8078" y="522"/>
                  </a:cubicBezTo>
                  <a:cubicBezTo>
                    <a:pt x="7707" y="462"/>
                    <a:pt x="7369" y="343"/>
                    <a:pt x="7081" y="111"/>
                  </a:cubicBezTo>
                  <a:cubicBezTo>
                    <a:pt x="7035" y="73"/>
                    <a:pt x="6980" y="1"/>
                    <a:pt x="6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8704941" y="3818185"/>
              <a:ext cx="176320" cy="213266"/>
            </a:xfrm>
            <a:custGeom>
              <a:avLst/>
              <a:gdLst/>
              <a:ahLst/>
              <a:cxnLst/>
              <a:rect l="l" t="t" r="r" b="b"/>
              <a:pathLst>
                <a:path w="5574" h="6742" extrusionOk="0">
                  <a:moveTo>
                    <a:pt x="4464" y="1"/>
                  </a:moveTo>
                  <a:cubicBezTo>
                    <a:pt x="4310" y="1"/>
                    <a:pt x="4151" y="14"/>
                    <a:pt x="3997" y="58"/>
                  </a:cubicBezTo>
                  <a:cubicBezTo>
                    <a:pt x="3891" y="89"/>
                    <a:pt x="3791" y="139"/>
                    <a:pt x="3698" y="206"/>
                  </a:cubicBezTo>
                  <a:cubicBezTo>
                    <a:pt x="3606" y="275"/>
                    <a:pt x="3525" y="377"/>
                    <a:pt x="3457" y="509"/>
                  </a:cubicBezTo>
                  <a:cubicBezTo>
                    <a:pt x="3399" y="620"/>
                    <a:pt x="3369" y="739"/>
                    <a:pt x="3343" y="851"/>
                  </a:cubicBezTo>
                  <a:cubicBezTo>
                    <a:pt x="3318" y="958"/>
                    <a:pt x="3294" y="1070"/>
                    <a:pt x="3248" y="1177"/>
                  </a:cubicBezTo>
                  <a:cubicBezTo>
                    <a:pt x="3220" y="1237"/>
                    <a:pt x="3182" y="1296"/>
                    <a:pt x="3137" y="1356"/>
                  </a:cubicBezTo>
                  <a:cubicBezTo>
                    <a:pt x="3069" y="1432"/>
                    <a:pt x="2993" y="1502"/>
                    <a:pt x="2900" y="1571"/>
                  </a:cubicBezTo>
                  <a:cubicBezTo>
                    <a:pt x="2800" y="1640"/>
                    <a:pt x="2696" y="1704"/>
                    <a:pt x="2592" y="1769"/>
                  </a:cubicBezTo>
                  <a:cubicBezTo>
                    <a:pt x="2518" y="1814"/>
                    <a:pt x="2446" y="1859"/>
                    <a:pt x="2375" y="1905"/>
                  </a:cubicBezTo>
                  <a:cubicBezTo>
                    <a:pt x="2292" y="1961"/>
                    <a:pt x="2210" y="2022"/>
                    <a:pt x="2136" y="2084"/>
                  </a:cubicBezTo>
                  <a:cubicBezTo>
                    <a:pt x="2065" y="2144"/>
                    <a:pt x="2001" y="2213"/>
                    <a:pt x="1937" y="2296"/>
                  </a:cubicBezTo>
                  <a:cubicBezTo>
                    <a:pt x="1884" y="2366"/>
                    <a:pt x="1838" y="2452"/>
                    <a:pt x="1805" y="2548"/>
                  </a:cubicBezTo>
                  <a:cubicBezTo>
                    <a:pt x="1773" y="2632"/>
                    <a:pt x="1771" y="2725"/>
                    <a:pt x="1769" y="2798"/>
                  </a:cubicBezTo>
                  <a:cubicBezTo>
                    <a:pt x="1766" y="2871"/>
                    <a:pt x="1773" y="2943"/>
                    <a:pt x="1779" y="3017"/>
                  </a:cubicBezTo>
                  <a:lnTo>
                    <a:pt x="1783" y="3064"/>
                  </a:lnTo>
                  <a:cubicBezTo>
                    <a:pt x="1791" y="3150"/>
                    <a:pt x="1793" y="3253"/>
                    <a:pt x="1781" y="3354"/>
                  </a:cubicBezTo>
                  <a:cubicBezTo>
                    <a:pt x="1769" y="3420"/>
                    <a:pt x="1749" y="3484"/>
                    <a:pt x="1716" y="3561"/>
                  </a:cubicBezTo>
                  <a:cubicBezTo>
                    <a:pt x="1673" y="3652"/>
                    <a:pt x="1619" y="3740"/>
                    <a:pt x="1549" y="3831"/>
                  </a:cubicBezTo>
                  <a:cubicBezTo>
                    <a:pt x="1430" y="3972"/>
                    <a:pt x="1294" y="4098"/>
                    <a:pt x="1162" y="4221"/>
                  </a:cubicBezTo>
                  <a:lnTo>
                    <a:pt x="1130" y="4250"/>
                  </a:lnTo>
                  <a:cubicBezTo>
                    <a:pt x="1040" y="4335"/>
                    <a:pt x="949" y="4420"/>
                    <a:pt x="861" y="4506"/>
                  </a:cubicBezTo>
                  <a:cubicBezTo>
                    <a:pt x="596" y="4767"/>
                    <a:pt x="405" y="4993"/>
                    <a:pt x="257" y="5218"/>
                  </a:cubicBezTo>
                  <a:cubicBezTo>
                    <a:pt x="173" y="5347"/>
                    <a:pt x="107" y="5476"/>
                    <a:pt x="61" y="5602"/>
                  </a:cubicBezTo>
                  <a:cubicBezTo>
                    <a:pt x="15" y="5732"/>
                    <a:pt x="1" y="5862"/>
                    <a:pt x="18" y="5986"/>
                  </a:cubicBezTo>
                  <a:cubicBezTo>
                    <a:pt x="32" y="6093"/>
                    <a:pt x="87" y="6197"/>
                    <a:pt x="171" y="6286"/>
                  </a:cubicBezTo>
                  <a:lnTo>
                    <a:pt x="203" y="6319"/>
                  </a:lnTo>
                  <a:cubicBezTo>
                    <a:pt x="243" y="6355"/>
                    <a:pt x="281" y="6382"/>
                    <a:pt x="323" y="6398"/>
                  </a:cubicBezTo>
                  <a:cubicBezTo>
                    <a:pt x="357" y="6412"/>
                    <a:pt x="396" y="6419"/>
                    <a:pt x="440" y="6422"/>
                  </a:cubicBezTo>
                  <a:cubicBezTo>
                    <a:pt x="447" y="6423"/>
                    <a:pt x="454" y="6423"/>
                    <a:pt x="461" y="6423"/>
                  </a:cubicBezTo>
                  <a:cubicBezTo>
                    <a:pt x="493" y="6423"/>
                    <a:pt x="524" y="6418"/>
                    <a:pt x="555" y="6411"/>
                  </a:cubicBezTo>
                  <a:lnTo>
                    <a:pt x="594" y="6404"/>
                  </a:lnTo>
                  <a:cubicBezTo>
                    <a:pt x="619" y="6398"/>
                    <a:pt x="647" y="6392"/>
                    <a:pt x="674" y="6389"/>
                  </a:cubicBezTo>
                  <a:cubicBezTo>
                    <a:pt x="681" y="6388"/>
                    <a:pt x="688" y="6388"/>
                    <a:pt x="695" y="6388"/>
                  </a:cubicBezTo>
                  <a:cubicBezTo>
                    <a:pt x="711" y="6388"/>
                    <a:pt x="727" y="6390"/>
                    <a:pt x="744" y="6391"/>
                  </a:cubicBezTo>
                  <a:cubicBezTo>
                    <a:pt x="770" y="6398"/>
                    <a:pt x="797" y="6405"/>
                    <a:pt x="823" y="6415"/>
                  </a:cubicBezTo>
                  <a:cubicBezTo>
                    <a:pt x="880" y="6447"/>
                    <a:pt x="933" y="6484"/>
                    <a:pt x="983" y="6520"/>
                  </a:cubicBezTo>
                  <a:lnTo>
                    <a:pt x="1013" y="6541"/>
                  </a:lnTo>
                  <a:cubicBezTo>
                    <a:pt x="1046" y="6564"/>
                    <a:pt x="1078" y="6583"/>
                    <a:pt x="1112" y="6598"/>
                  </a:cubicBezTo>
                  <a:cubicBezTo>
                    <a:pt x="1138" y="6608"/>
                    <a:pt x="1161" y="6620"/>
                    <a:pt x="1185" y="6628"/>
                  </a:cubicBezTo>
                  <a:lnTo>
                    <a:pt x="1248" y="6657"/>
                  </a:lnTo>
                  <a:cubicBezTo>
                    <a:pt x="1298" y="6683"/>
                    <a:pt x="1350" y="6707"/>
                    <a:pt x="1404" y="6723"/>
                  </a:cubicBezTo>
                  <a:cubicBezTo>
                    <a:pt x="1441" y="6736"/>
                    <a:pt x="1484" y="6740"/>
                    <a:pt x="1520" y="6742"/>
                  </a:cubicBezTo>
                  <a:cubicBezTo>
                    <a:pt x="1523" y="6742"/>
                    <a:pt x="1526" y="6742"/>
                    <a:pt x="1529" y="6742"/>
                  </a:cubicBezTo>
                  <a:cubicBezTo>
                    <a:pt x="1575" y="6742"/>
                    <a:pt x="1620" y="6732"/>
                    <a:pt x="1662" y="6720"/>
                  </a:cubicBezTo>
                  <a:cubicBezTo>
                    <a:pt x="1705" y="6709"/>
                    <a:pt x="1729" y="6693"/>
                    <a:pt x="1746" y="6670"/>
                  </a:cubicBezTo>
                  <a:cubicBezTo>
                    <a:pt x="1786" y="6661"/>
                    <a:pt x="1808" y="6641"/>
                    <a:pt x="1832" y="6613"/>
                  </a:cubicBezTo>
                  <a:cubicBezTo>
                    <a:pt x="1928" y="6490"/>
                    <a:pt x="2011" y="6376"/>
                    <a:pt x="2083" y="6269"/>
                  </a:cubicBezTo>
                  <a:cubicBezTo>
                    <a:pt x="2159" y="6154"/>
                    <a:pt x="2236" y="6027"/>
                    <a:pt x="2326" y="5871"/>
                  </a:cubicBezTo>
                  <a:cubicBezTo>
                    <a:pt x="2471" y="5613"/>
                    <a:pt x="2601" y="5344"/>
                    <a:pt x="2731" y="5066"/>
                  </a:cubicBezTo>
                  <a:cubicBezTo>
                    <a:pt x="2786" y="4953"/>
                    <a:pt x="2837" y="4840"/>
                    <a:pt x="2889" y="4728"/>
                  </a:cubicBezTo>
                  <a:cubicBezTo>
                    <a:pt x="2963" y="4571"/>
                    <a:pt x="3035" y="4413"/>
                    <a:pt x="3109" y="4257"/>
                  </a:cubicBezTo>
                  <a:cubicBezTo>
                    <a:pt x="3238" y="3987"/>
                    <a:pt x="3369" y="3719"/>
                    <a:pt x="3503" y="3451"/>
                  </a:cubicBezTo>
                  <a:cubicBezTo>
                    <a:pt x="3651" y="3160"/>
                    <a:pt x="3787" y="2897"/>
                    <a:pt x="3923" y="2646"/>
                  </a:cubicBezTo>
                  <a:cubicBezTo>
                    <a:pt x="4060" y="2390"/>
                    <a:pt x="4212" y="2124"/>
                    <a:pt x="4374" y="1853"/>
                  </a:cubicBezTo>
                  <a:cubicBezTo>
                    <a:pt x="4732" y="1252"/>
                    <a:pt x="5050" y="776"/>
                    <a:pt x="5373" y="355"/>
                  </a:cubicBezTo>
                  <a:cubicBezTo>
                    <a:pt x="5416" y="300"/>
                    <a:pt x="5462" y="244"/>
                    <a:pt x="5506" y="189"/>
                  </a:cubicBezTo>
                  <a:cubicBezTo>
                    <a:pt x="5544" y="171"/>
                    <a:pt x="5565" y="148"/>
                    <a:pt x="5565" y="119"/>
                  </a:cubicBezTo>
                  <a:cubicBezTo>
                    <a:pt x="5574" y="99"/>
                    <a:pt x="5566" y="83"/>
                    <a:pt x="5555" y="70"/>
                  </a:cubicBezTo>
                  <a:cubicBezTo>
                    <a:pt x="5544" y="59"/>
                    <a:pt x="5532" y="53"/>
                    <a:pt x="5520" y="53"/>
                  </a:cubicBezTo>
                  <a:cubicBezTo>
                    <a:pt x="5518" y="53"/>
                    <a:pt x="5516" y="53"/>
                    <a:pt x="5513" y="53"/>
                  </a:cubicBezTo>
                  <a:cubicBezTo>
                    <a:pt x="5474" y="56"/>
                    <a:pt x="5434" y="57"/>
                    <a:pt x="5396" y="57"/>
                  </a:cubicBezTo>
                  <a:cubicBezTo>
                    <a:pt x="5318" y="57"/>
                    <a:pt x="5244" y="53"/>
                    <a:pt x="5178" y="49"/>
                  </a:cubicBezTo>
                  <a:cubicBezTo>
                    <a:pt x="5108" y="43"/>
                    <a:pt x="5037" y="39"/>
                    <a:pt x="4968" y="32"/>
                  </a:cubicBezTo>
                  <a:lnTo>
                    <a:pt x="4779" y="15"/>
                  </a:lnTo>
                  <a:cubicBezTo>
                    <a:pt x="4679" y="7"/>
                    <a:pt x="4573" y="1"/>
                    <a:pt x="446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8739863" y="3698045"/>
              <a:ext cx="81612" cy="110461"/>
            </a:xfrm>
            <a:custGeom>
              <a:avLst/>
              <a:gdLst/>
              <a:ahLst/>
              <a:cxnLst/>
              <a:rect l="l" t="t" r="r" b="b"/>
              <a:pathLst>
                <a:path w="2580" h="3492" extrusionOk="0">
                  <a:moveTo>
                    <a:pt x="1634" y="1"/>
                  </a:moveTo>
                  <a:cubicBezTo>
                    <a:pt x="1613" y="1"/>
                    <a:pt x="1592" y="8"/>
                    <a:pt x="1570" y="15"/>
                  </a:cubicBezTo>
                  <a:cubicBezTo>
                    <a:pt x="1523" y="35"/>
                    <a:pt x="1477" y="64"/>
                    <a:pt x="1441" y="88"/>
                  </a:cubicBezTo>
                  <a:cubicBezTo>
                    <a:pt x="1382" y="128"/>
                    <a:pt x="1325" y="173"/>
                    <a:pt x="1268" y="217"/>
                  </a:cubicBezTo>
                  <a:cubicBezTo>
                    <a:pt x="1156" y="307"/>
                    <a:pt x="1049" y="402"/>
                    <a:pt x="953" y="491"/>
                  </a:cubicBezTo>
                  <a:cubicBezTo>
                    <a:pt x="910" y="531"/>
                    <a:pt x="867" y="569"/>
                    <a:pt x="824" y="611"/>
                  </a:cubicBezTo>
                  <a:cubicBezTo>
                    <a:pt x="760" y="674"/>
                    <a:pt x="701" y="747"/>
                    <a:pt x="641" y="834"/>
                  </a:cubicBezTo>
                  <a:cubicBezTo>
                    <a:pt x="558" y="959"/>
                    <a:pt x="490" y="1111"/>
                    <a:pt x="436" y="1297"/>
                  </a:cubicBezTo>
                  <a:cubicBezTo>
                    <a:pt x="400" y="1420"/>
                    <a:pt x="373" y="1547"/>
                    <a:pt x="347" y="1671"/>
                  </a:cubicBezTo>
                  <a:lnTo>
                    <a:pt x="319" y="1808"/>
                  </a:lnTo>
                  <a:cubicBezTo>
                    <a:pt x="280" y="1984"/>
                    <a:pt x="240" y="2127"/>
                    <a:pt x="193" y="2258"/>
                  </a:cubicBezTo>
                  <a:cubicBezTo>
                    <a:pt x="175" y="2265"/>
                    <a:pt x="160" y="2279"/>
                    <a:pt x="152" y="2293"/>
                  </a:cubicBezTo>
                  <a:cubicBezTo>
                    <a:pt x="110" y="2384"/>
                    <a:pt x="74" y="2481"/>
                    <a:pt x="47" y="2584"/>
                  </a:cubicBezTo>
                  <a:cubicBezTo>
                    <a:pt x="16" y="2700"/>
                    <a:pt x="1" y="2815"/>
                    <a:pt x="1" y="2925"/>
                  </a:cubicBezTo>
                  <a:cubicBezTo>
                    <a:pt x="1" y="3042"/>
                    <a:pt x="25" y="3150"/>
                    <a:pt x="74" y="3243"/>
                  </a:cubicBezTo>
                  <a:cubicBezTo>
                    <a:pt x="85" y="3264"/>
                    <a:pt x="100" y="3281"/>
                    <a:pt x="114" y="3301"/>
                  </a:cubicBezTo>
                  <a:cubicBezTo>
                    <a:pt x="124" y="3316"/>
                    <a:pt x="135" y="3329"/>
                    <a:pt x="147" y="3340"/>
                  </a:cubicBezTo>
                  <a:cubicBezTo>
                    <a:pt x="154" y="3350"/>
                    <a:pt x="164" y="3357"/>
                    <a:pt x="173" y="3366"/>
                  </a:cubicBezTo>
                  <a:cubicBezTo>
                    <a:pt x="218" y="3409"/>
                    <a:pt x="276" y="3443"/>
                    <a:pt x="333" y="3465"/>
                  </a:cubicBezTo>
                  <a:cubicBezTo>
                    <a:pt x="374" y="3480"/>
                    <a:pt x="419" y="3489"/>
                    <a:pt x="466" y="3490"/>
                  </a:cubicBezTo>
                  <a:cubicBezTo>
                    <a:pt x="471" y="3491"/>
                    <a:pt x="476" y="3492"/>
                    <a:pt x="481" y="3492"/>
                  </a:cubicBezTo>
                  <a:cubicBezTo>
                    <a:pt x="493" y="3492"/>
                    <a:pt x="508" y="3490"/>
                    <a:pt x="525" y="3488"/>
                  </a:cubicBezTo>
                  <a:cubicBezTo>
                    <a:pt x="548" y="3483"/>
                    <a:pt x="568" y="3479"/>
                    <a:pt x="589" y="3472"/>
                  </a:cubicBezTo>
                  <a:cubicBezTo>
                    <a:pt x="665" y="3446"/>
                    <a:pt x="732" y="3397"/>
                    <a:pt x="805" y="3321"/>
                  </a:cubicBezTo>
                  <a:cubicBezTo>
                    <a:pt x="870" y="3253"/>
                    <a:pt x="926" y="3173"/>
                    <a:pt x="980" y="3092"/>
                  </a:cubicBezTo>
                  <a:lnTo>
                    <a:pt x="1017" y="3032"/>
                  </a:lnTo>
                  <a:lnTo>
                    <a:pt x="1055" y="2974"/>
                  </a:lnTo>
                  <a:cubicBezTo>
                    <a:pt x="1090" y="2921"/>
                    <a:pt x="1128" y="2868"/>
                    <a:pt x="1169" y="2817"/>
                  </a:cubicBezTo>
                  <a:cubicBezTo>
                    <a:pt x="1249" y="2722"/>
                    <a:pt x="1328" y="2643"/>
                    <a:pt x="1410" y="2581"/>
                  </a:cubicBezTo>
                  <a:cubicBezTo>
                    <a:pt x="1486" y="2528"/>
                    <a:pt x="1557" y="2488"/>
                    <a:pt x="1655" y="2444"/>
                  </a:cubicBezTo>
                  <a:cubicBezTo>
                    <a:pt x="1706" y="2419"/>
                    <a:pt x="1760" y="2398"/>
                    <a:pt x="1813" y="2374"/>
                  </a:cubicBezTo>
                  <a:cubicBezTo>
                    <a:pt x="1872" y="2349"/>
                    <a:pt x="1932" y="2323"/>
                    <a:pt x="1991" y="2295"/>
                  </a:cubicBezTo>
                  <a:cubicBezTo>
                    <a:pt x="2100" y="2243"/>
                    <a:pt x="2194" y="2185"/>
                    <a:pt x="2283" y="2114"/>
                  </a:cubicBezTo>
                  <a:cubicBezTo>
                    <a:pt x="2362" y="2050"/>
                    <a:pt x="2429" y="1968"/>
                    <a:pt x="2484" y="1878"/>
                  </a:cubicBezTo>
                  <a:cubicBezTo>
                    <a:pt x="2505" y="1842"/>
                    <a:pt x="2521" y="1804"/>
                    <a:pt x="2535" y="1764"/>
                  </a:cubicBezTo>
                  <a:cubicBezTo>
                    <a:pt x="2552" y="1715"/>
                    <a:pt x="2559" y="1668"/>
                    <a:pt x="2567" y="1620"/>
                  </a:cubicBezTo>
                  <a:cubicBezTo>
                    <a:pt x="2580" y="1526"/>
                    <a:pt x="2567" y="1417"/>
                    <a:pt x="2528" y="1305"/>
                  </a:cubicBezTo>
                  <a:cubicBezTo>
                    <a:pt x="2506" y="1242"/>
                    <a:pt x="2476" y="1185"/>
                    <a:pt x="2452" y="1142"/>
                  </a:cubicBezTo>
                  <a:cubicBezTo>
                    <a:pt x="2429" y="1104"/>
                    <a:pt x="2399" y="1063"/>
                    <a:pt x="2359" y="1020"/>
                  </a:cubicBezTo>
                  <a:lnTo>
                    <a:pt x="2322" y="983"/>
                  </a:lnTo>
                  <a:cubicBezTo>
                    <a:pt x="2286" y="947"/>
                    <a:pt x="2247" y="916"/>
                    <a:pt x="2207" y="883"/>
                  </a:cubicBezTo>
                  <a:lnTo>
                    <a:pt x="2149" y="833"/>
                  </a:lnTo>
                  <a:cubicBezTo>
                    <a:pt x="2116" y="806"/>
                    <a:pt x="2086" y="776"/>
                    <a:pt x="2055" y="746"/>
                  </a:cubicBezTo>
                  <a:cubicBezTo>
                    <a:pt x="2034" y="723"/>
                    <a:pt x="2012" y="697"/>
                    <a:pt x="1992" y="670"/>
                  </a:cubicBezTo>
                  <a:cubicBezTo>
                    <a:pt x="1975" y="645"/>
                    <a:pt x="1961" y="620"/>
                    <a:pt x="1951" y="595"/>
                  </a:cubicBezTo>
                  <a:cubicBezTo>
                    <a:pt x="1932" y="538"/>
                    <a:pt x="1921" y="475"/>
                    <a:pt x="1911" y="416"/>
                  </a:cubicBezTo>
                  <a:lnTo>
                    <a:pt x="1905" y="388"/>
                  </a:lnTo>
                  <a:cubicBezTo>
                    <a:pt x="1892" y="315"/>
                    <a:pt x="1875" y="230"/>
                    <a:pt x="1835" y="147"/>
                  </a:cubicBezTo>
                  <a:cubicBezTo>
                    <a:pt x="1826" y="124"/>
                    <a:pt x="1809" y="100"/>
                    <a:pt x="1789" y="78"/>
                  </a:cubicBezTo>
                  <a:cubicBezTo>
                    <a:pt x="1763" y="53"/>
                    <a:pt x="1735" y="31"/>
                    <a:pt x="1705" y="18"/>
                  </a:cubicBezTo>
                  <a:cubicBezTo>
                    <a:pt x="1683" y="10"/>
                    <a:pt x="1660" y="1"/>
                    <a:pt x="163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8668247" y="3826979"/>
              <a:ext cx="62411" cy="77784"/>
            </a:xfrm>
            <a:custGeom>
              <a:avLst/>
              <a:gdLst/>
              <a:ahLst/>
              <a:cxnLst/>
              <a:rect l="l" t="t" r="r" b="b"/>
              <a:pathLst>
                <a:path w="1973" h="2459" extrusionOk="0">
                  <a:moveTo>
                    <a:pt x="1659" y="0"/>
                  </a:moveTo>
                  <a:cubicBezTo>
                    <a:pt x="1620" y="0"/>
                    <a:pt x="1580" y="7"/>
                    <a:pt x="1543" y="19"/>
                  </a:cubicBezTo>
                  <a:cubicBezTo>
                    <a:pt x="1513" y="27"/>
                    <a:pt x="1480" y="40"/>
                    <a:pt x="1443" y="57"/>
                  </a:cubicBezTo>
                  <a:cubicBezTo>
                    <a:pt x="1439" y="55"/>
                    <a:pt x="1434" y="54"/>
                    <a:pt x="1428" y="54"/>
                  </a:cubicBezTo>
                  <a:cubicBezTo>
                    <a:pt x="1420" y="54"/>
                    <a:pt x="1411" y="56"/>
                    <a:pt x="1404" y="59"/>
                  </a:cubicBezTo>
                  <a:cubicBezTo>
                    <a:pt x="1212" y="142"/>
                    <a:pt x="1032" y="266"/>
                    <a:pt x="847" y="438"/>
                  </a:cubicBezTo>
                  <a:cubicBezTo>
                    <a:pt x="675" y="601"/>
                    <a:pt x="518" y="802"/>
                    <a:pt x="376" y="1035"/>
                  </a:cubicBezTo>
                  <a:cubicBezTo>
                    <a:pt x="249" y="1246"/>
                    <a:pt x="151" y="1472"/>
                    <a:pt x="83" y="1705"/>
                  </a:cubicBezTo>
                  <a:cubicBezTo>
                    <a:pt x="52" y="1813"/>
                    <a:pt x="30" y="1930"/>
                    <a:pt x="15" y="2053"/>
                  </a:cubicBezTo>
                  <a:cubicBezTo>
                    <a:pt x="2" y="2155"/>
                    <a:pt x="1" y="2264"/>
                    <a:pt x="8" y="2396"/>
                  </a:cubicBezTo>
                  <a:cubicBezTo>
                    <a:pt x="10" y="2413"/>
                    <a:pt x="12" y="2426"/>
                    <a:pt x="25" y="2439"/>
                  </a:cubicBezTo>
                  <a:cubicBezTo>
                    <a:pt x="35" y="2450"/>
                    <a:pt x="53" y="2458"/>
                    <a:pt x="70" y="2458"/>
                  </a:cubicBezTo>
                  <a:cubicBezTo>
                    <a:pt x="75" y="2458"/>
                    <a:pt x="79" y="2457"/>
                    <a:pt x="84" y="2456"/>
                  </a:cubicBezTo>
                  <a:cubicBezTo>
                    <a:pt x="226" y="2413"/>
                    <a:pt x="349" y="2331"/>
                    <a:pt x="452" y="2257"/>
                  </a:cubicBezTo>
                  <a:cubicBezTo>
                    <a:pt x="597" y="2152"/>
                    <a:pt x="728" y="2025"/>
                    <a:pt x="841" y="1914"/>
                  </a:cubicBezTo>
                  <a:cubicBezTo>
                    <a:pt x="1005" y="1756"/>
                    <a:pt x="1158" y="1584"/>
                    <a:pt x="1307" y="1416"/>
                  </a:cubicBezTo>
                  <a:cubicBezTo>
                    <a:pt x="1393" y="1319"/>
                    <a:pt x="1480" y="1223"/>
                    <a:pt x="1570" y="1126"/>
                  </a:cubicBezTo>
                  <a:lnTo>
                    <a:pt x="1616" y="1078"/>
                  </a:lnTo>
                  <a:cubicBezTo>
                    <a:pt x="1648" y="1045"/>
                    <a:pt x="1678" y="1015"/>
                    <a:pt x="1708" y="981"/>
                  </a:cubicBezTo>
                  <a:cubicBezTo>
                    <a:pt x="1749" y="935"/>
                    <a:pt x="1786" y="879"/>
                    <a:pt x="1822" y="813"/>
                  </a:cubicBezTo>
                  <a:cubicBezTo>
                    <a:pt x="1855" y="758"/>
                    <a:pt x="1884" y="693"/>
                    <a:pt x="1914" y="614"/>
                  </a:cubicBezTo>
                  <a:cubicBezTo>
                    <a:pt x="1938" y="548"/>
                    <a:pt x="1955" y="474"/>
                    <a:pt x="1965" y="391"/>
                  </a:cubicBezTo>
                  <a:cubicBezTo>
                    <a:pt x="1973" y="329"/>
                    <a:pt x="1968" y="266"/>
                    <a:pt x="1951" y="212"/>
                  </a:cubicBezTo>
                  <a:cubicBezTo>
                    <a:pt x="1937" y="163"/>
                    <a:pt x="1912" y="122"/>
                    <a:pt x="1880" y="87"/>
                  </a:cubicBezTo>
                  <a:cubicBezTo>
                    <a:pt x="1867" y="76"/>
                    <a:pt x="1855" y="65"/>
                    <a:pt x="1841" y="54"/>
                  </a:cubicBezTo>
                  <a:cubicBezTo>
                    <a:pt x="1792" y="20"/>
                    <a:pt x="1729" y="2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8854183" y="3777980"/>
              <a:ext cx="39983" cy="19644"/>
            </a:xfrm>
            <a:custGeom>
              <a:avLst/>
              <a:gdLst/>
              <a:ahLst/>
              <a:cxnLst/>
              <a:rect l="l" t="t" r="r" b="b"/>
              <a:pathLst>
                <a:path w="1264" h="621" extrusionOk="0">
                  <a:moveTo>
                    <a:pt x="52" y="1"/>
                  </a:moveTo>
                  <a:cubicBezTo>
                    <a:pt x="35" y="1"/>
                    <a:pt x="18" y="11"/>
                    <a:pt x="9" y="24"/>
                  </a:cubicBezTo>
                  <a:cubicBezTo>
                    <a:pt x="4" y="36"/>
                    <a:pt x="1" y="47"/>
                    <a:pt x="4" y="60"/>
                  </a:cubicBezTo>
                  <a:cubicBezTo>
                    <a:pt x="8" y="74"/>
                    <a:pt x="15" y="81"/>
                    <a:pt x="25" y="90"/>
                  </a:cubicBezTo>
                  <a:cubicBezTo>
                    <a:pt x="108" y="152"/>
                    <a:pt x="194" y="207"/>
                    <a:pt x="283" y="259"/>
                  </a:cubicBezTo>
                  <a:cubicBezTo>
                    <a:pt x="379" y="312"/>
                    <a:pt x="476" y="359"/>
                    <a:pt x="576" y="402"/>
                  </a:cubicBezTo>
                  <a:cubicBezTo>
                    <a:pt x="777" y="489"/>
                    <a:pt x="989" y="558"/>
                    <a:pt x="1199" y="618"/>
                  </a:cubicBezTo>
                  <a:cubicBezTo>
                    <a:pt x="1204" y="620"/>
                    <a:pt x="1208" y="620"/>
                    <a:pt x="1213" y="620"/>
                  </a:cubicBezTo>
                  <a:cubicBezTo>
                    <a:pt x="1233" y="620"/>
                    <a:pt x="1251" y="607"/>
                    <a:pt x="1259" y="587"/>
                  </a:cubicBezTo>
                  <a:cubicBezTo>
                    <a:pt x="1264" y="570"/>
                    <a:pt x="1259" y="552"/>
                    <a:pt x="1248" y="540"/>
                  </a:cubicBezTo>
                  <a:cubicBezTo>
                    <a:pt x="1241" y="534"/>
                    <a:pt x="1234" y="531"/>
                    <a:pt x="1225" y="527"/>
                  </a:cubicBezTo>
                  <a:cubicBezTo>
                    <a:pt x="1003" y="462"/>
                    <a:pt x="783" y="389"/>
                    <a:pt x="569" y="296"/>
                  </a:cubicBezTo>
                  <a:lnTo>
                    <a:pt x="569" y="296"/>
                  </a:lnTo>
                  <a:lnTo>
                    <a:pt x="581" y="302"/>
                  </a:lnTo>
                  <a:cubicBezTo>
                    <a:pt x="495" y="262"/>
                    <a:pt x="412" y="222"/>
                    <a:pt x="330" y="176"/>
                  </a:cubicBezTo>
                  <a:cubicBezTo>
                    <a:pt x="240" y="129"/>
                    <a:pt x="154" y="71"/>
                    <a:pt x="74" y="8"/>
                  </a:cubicBezTo>
                  <a:cubicBezTo>
                    <a:pt x="67" y="3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8821570" y="3809233"/>
              <a:ext cx="44380" cy="25116"/>
            </a:xfrm>
            <a:custGeom>
              <a:avLst/>
              <a:gdLst/>
              <a:ahLst/>
              <a:cxnLst/>
              <a:rect l="l" t="t" r="r" b="b"/>
              <a:pathLst>
                <a:path w="1403" h="794" extrusionOk="0">
                  <a:moveTo>
                    <a:pt x="53" y="0"/>
                  </a:moveTo>
                  <a:cubicBezTo>
                    <a:pt x="42" y="0"/>
                    <a:pt x="32" y="4"/>
                    <a:pt x="22" y="13"/>
                  </a:cubicBezTo>
                  <a:cubicBezTo>
                    <a:pt x="4" y="30"/>
                    <a:pt x="1" y="63"/>
                    <a:pt x="21" y="80"/>
                  </a:cubicBezTo>
                  <a:cubicBezTo>
                    <a:pt x="107" y="156"/>
                    <a:pt x="197" y="230"/>
                    <a:pt x="294" y="295"/>
                  </a:cubicBezTo>
                  <a:cubicBezTo>
                    <a:pt x="402" y="368"/>
                    <a:pt x="516" y="432"/>
                    <a:pt x="632" y="489"/>
                  </a:cubicBezTo>
                  <a:cubicBezTo>
                    <a:pt x="861" y="604"/>
                    <a:pt x="1102" y="696"/>
                    <a:pt x="1340" y="792"/>
                  </a:cubicBezTo>
                  <a:cubicBezTo>
                    <a:pt x="1344" y="793"/>
                    <a:pt x="1348" y="794"/>
                    <a:pt x="1353" y="794"/>
                  </a:cubicBezTo>
                  <a:cubicBezTo>
                    <a:pt x="1373" y="794"/>
                    <a:pt x="1392" y="779"/>
                    <a:pt x="1398" y="760"/>
                  </a:cubicBezTo>
                  <a:cubicBezTo>
                    <a:pt x="1403" y="749"/>
                    <a:pt x="1400" y="734"/>
                    <a:pt x="1394" y="724"/>
                  </a:cubicBezTo>
                  <a:cubicBezTo>
                    <a:pt x="1393" y="720"/>
                    <a:pt x="1391" y="717"/>
                    <a:pt x="1387" y="714"/>
                  </a:cubicBezTo>
                  <a:cubicBezTo>
                    <a:pt x="1378" y="711"/>
                    <a:pt x="1371" y="709"/>
                    <a:pt x="1364" y="704"/>
                  </a:cubicBezTo>
                  <a:cubicBezTo>
                    <a:pt x="1202" y="638"/>
                    <a:pt x="1037" y="574"/>
                    <a:pt x="876" y="502"/>
                  </a:cubicBezTo>
                  <a:lnTo>
                    <a:pt x="876" y="502"/>
                  </a:lnTo>
                  <a:lnTo>
                    <a:pt x="887" y="508"/>
                  </a:lnTo>
                  <a:cubicBezTo>
                    <a:pt x="767" y="454"/>
                    <a:pt x="651" y="398"/>
                    <a:pt x="536" y="336"/>
                  </a:cubicBezTo>
                  <a:cubicBezTo>
                    <a:pt x="410" y="266"/>
                    <a:pt x="293" y="187"/>
                    <a:pt x="181" y="97"/>
                  </a:cubicBezTo>
                  <a:lnTo>
                    <a:pt x="181" y="97"/>
                  </a:lnTo>
                  <a:cubicBezTo>
                    <a:pt x="186" y="100"/>
                    <a:pt x="188" y="103"/>
                    <a:pt x="193" y="104"/>
                  </a:cubicBezTo>
                  <a:cubicBezTo>
                    <a:pt x="157" y="76"/>
                    <a:pt x="123" y="46"/>
                    <a:pt x="88" y="16"/>
                  </a:cubicBezTo>
                  <a:cubicBezTo>
                    <a:pt x="77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8784876" y="3844820"/>
              <a:ext cx="56432" cy="32392"/>
            </a:xfrm>
            <a:custGeom>
              <a:avLst/>
              <a:gdLst/>
              <a:ahLst/>
              <a:cxnLst/>
              <a:rect l="l" t="t" r="r" b="b"/>
              <a:pathLst>
                <a:path w="1784" h="1024" extrusionOk="0">
                  <a:moveTo>
                    <a:pt x="325" y="242"/>
                  </a:moveTo>
                  <a:cubicBezTo>
                    <a:pt x="326" y="244"/>
                    <a:pt x="329" y="245"/>
                    <a:pt x="332" y="247"/>
                  </a:cubicBezTo>
                  <a:cubicBezTo>
                    <a:pt x="330" y="245"/>
                    <a:pt x="329" y="244"/>
                    <a:pt x="325" y="242"/>
                  </a:cubicBezTo>
                  <a:close/>
                  <a:moveTo>
                    <a:pt x="53" y="1"/>
                  </a:moveTo>
                  <a:cubicBezTo>
                    <a:pt x="41" y="1"/>
                    <a:pt x="29" y="5"/>
                    <a:pt x="21" y="15"/>
                  </a:cubicBezTo>
                  <a:cubicBezTo>
                    <a:pt x="1" y="32"/>
                    <a:pt x="1" y="63"/>
                    <a:pt x="18" y="80"/>
                  </a:cubicBezTo>
                  <a:cubicBezTo>
                    <a:pt x="73" y="139"/>
                    <a:pt x="128" y="195"/>
                    <a:pt x="184" y="249"/>
                  </a:cubicBezTo>
                  <a:cubicBezTo>
                    <a:pt x="239" y="297"/>
                    <a:pt x="295" y="342"/>
                    <a:pt x="352" y="387"/>
                  </a:cubicBezTo>
                  <a:cubicBezTo>
                    <a:pt x="488" y="490"/>
                    <a:pt x="634" y="577"/>
                    <a:pt x="786" y="657"/>
                  </a:cubicBezTo>
                  <a:cubicBezTo>
                    <a:pt x="933" y="732"/>
                    <a:pt x="1085" y="796"/>
                    <a:pt x="1237" y="858"/>
                  </a:cubicBezTo>
                  <a:cubicBezTo>
                    <a:pt x="1394" y="918"/>
                    <a:pt x="1556" y="971"/>
                    <a:pt x="1719" y="1023"/>
                  </a:cubicBezTo>
                  <a:cubicBezTo>
                    <a:pt x="1723" y="1023"/>
                    <a:pt x="1727" y="1024"/>
                    <a:pt x="1731" y="1024"/>
                  </a:cubicBezTo>
                  <a:cubicBezTo>
                    <a:pt x="1751" y="1024"/>
                    <a:pt x="1771" y="1011"/>
                    <a:pt x="1778" y="990"/>
                  </a:cubicBezTo>
                  <a:cubicBezTo>
                    <a:pt x="1784" y="974"/>
                    <a:pt x="1778" y="955"/>
                    <a:pt x="1767" y="942"/>
                  </a:cubicBezTo>
                  <a:cubicBezTo>
                    <a:pt x="1764" y="937"/>
                    <a:pt x="1756" y="931"/>
                    <a:pt x="1748" y="930"/>
                  </a:cubicBezTo>
                  <a:cubicBezTo>
                    <a:pt x="1510" y="854"/>
                    <a:pt x="1274" y="772"/>
                    <a:pt x="1045" y="672"/>
                  </a:cubicBezTo>
                  <a:lnTo>
                    <a:pt x="1045" y="672"/>
                  </a:lnTo>
                  <a:lnTo>
                    <a:pt x="1055" y="676"/>
                  </a:lnTo>
                  <a:cubicBezTo>
                    <a:pt x="930" y="622"/>
                    <a:pt x="806" y="560"/>
                    <a:pt x="687" y="490"/>
                  </a:cubicBezTo>
                  <a:cubicBezTo>
                    <a:pt x="561" y="418"/>
                    <a:pt x="443" y="337"/>
                    <a:pt x="330" y="247"/>
                  </a:cubicBezTo>
                  <a:lnTo>
                    <a:pt x="330" y="247"/>
                  </a:lnTo>
                  <a:lnTo>
                    <a:pt x="332" y="249"/>
                  </a:lnTo>
                  <a:cubicBezTo>
                    <a:pt x="329" y="247"/>
                    <a:pt x="326" y="244"/>
                    <a:pt x="323" y="242"/>
                  </a:cubicBezTo>
                  <a:lnTo>
                    <a:pt x="322" y="242"/>
                  </a:lnTo>
                  <a:cubicBezTo>
                    <a:pt x="282" y="208"/>
                    <a:pt x="243" y="173"/>
                    <a:pt x="204" y="138"/>
                  </a:cubicBezTo>
                  <a:cubicBezTo>
                    <a:pt x="164" y="100"/>
                    <a:pt x="124" y="58"/>
                    <a:pt x="87" y="16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8751567" y="3890624"/>
              <a:ext cx="59216" cy="27773"/>
            </a:xfrm>
            <a:custGeom>
              <a:avLst/>
              <a:gdLst/>
              <a:ahLst/>
              <a:cxnLst/>
              <a:rect l="l" t="t" r="r" b="b"/>
              <a:pathLst>
                <a:path w="1872" h="878" extrusionOk="0">
                  <a:moveTo>
                    <a:pt x="54" y="0"/>
                  </a:moveTo>
                  <a:cubicBezTo>
                    <a:pt x="41" y="0"/>
                    <a:pt x="28" y="5"/>
                    <a:pt x="19" y="13"/>
                  </a:cubicBezTo>
                  <a:cubicBezTo>
                    <a:pt x="0" y="30"/>
                    <a:pt x="2" y="59"/>
                    <a:pt x="17" y="79"/>
                  </a:cubicBezTo>
                  <a:cubicBezTo>
                    <a:pt x="66" y="137"/>
                    <a:pt x="119" y="190"/>
                    <a:pt x="176" y="240"/>
                  </a:cubicBezTo>
                  <a:cubicBezTo>
                    <a:pt x="234" y="291"/>
                    <a:pt x="297" y="333"/>
                    <a:pt x="361" y="376"/>
                  </a:cubicBezTo>
                  <a:cubicBezTo>
                    <a:pt x="510" y="472"/>
                    <a:pt x="672" y="550"/>
                    <a:pt x="838" y="616"/>
                  </a:cubicBezTo>
                  <a:cubicBezTo>
                    <a:pt x="1002" y="681"/>
                    <a:pt x="1171" y="736"/>
                    <a:pt x="1342" y="780"/>
                  </a:cubicBezTo>
                  <a:cubicBezTo>
                    <a:pt x="1499" y="822"/>
                    <a:pt x="1661" y="853"/>
                    <a:pt x="1823" y="878"/>
                  </a:cubicBezTo>
                  <a:cubicBezTo>
                    <a:pt x="1824" y="878"/>
                    <a:pt x="1825" y="878"/>
                    <a:pt x="1826" y="878"/>
                  </a:cubicBezTo>
                  <a:cubicBezTo>
                    <a:pt x="1838" y="878"/>
                    <a:pt x="1849" y="871"/>
                    <a:pt x="1857" y="865"/>
                  </a:cubicBezTo>
                  <a:cubicBezTo>
                    <a:pt x="1866" y="856"/>
                    <a:pt x="1872" y="843"/>
                    <a:pt x="1872" y="830"/>
                  </a:cubicBezTo>
                  <a:cubicBezTo>
                    <a:pt x="1872" y="817"/>
                    <a:pt x="1866" y="806"/>
                    <a:pt x="1859" y="796"/>
                  </a:cubicBezTo>
                  <a:cubicBezTo>
                    <a:pt x="1849" y="789"/>
                    <a:pt x="1837" y="786"/>
                    <a:pt x="1826" y="785"/>
                  </a:cubicBezTo>
                  <a:cubicBezTo>
                    <a:pt x="1811" y="782"/>
                    <a:pt x="1797" y="780"/>
                    <a:pt x="1783" y="777"/>
                  </a:cubicBezTo>
                  <a:lnTo>
                    <a:pt x="1786" y="777"/>
                  </a:lnTo>
                  <a:cubicBezTo>
                    <a:pt x="1432" y="720"/>
                    <a:pt x="1083" y="623"/>
                    <a:pt x="753" y="478"/>
                  </a:cubicBezTo>
                  <a:lnTo>
                    <a:pt x="753" y="478"/>
                  </a:lnTo>
                  <a:lnTo>
                    <a:pt x="763" y="484"/>
                  </a:lnTo>
                  <a:cubicBezTo>
                    <a:pt x="583" y="402"/>
                    <a:pt x="410" y="306"/>
                    <a:pt x="255" y="185"/>
                  </a:cubicBezTo>
                  <a:lnTo>
                    <a:pt x="255" y="185"/>
                  </a:lnTo>
                  <a:cubicBezTo>
                    <a:pt x="259" y="187"/>
                    <a:pt x="262" y="190"/>
                    <a:pt x="266" y="192"/>
                  </a:cubicBezTo>
                  <a:cubicBezTo>
                    <a:pt x="201" y="137"/>
                    <a:pt x="140" y="79"/>
                    <a:pt x="86" y="14"/>
                  </a:cubicBezTo>
                  <a:cubicBezTo>
                    <a:pt x="78" y="4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8716676" y="3935668"/>
              <a:ext cx="70003" cy="28754"/>
            </a:xfrm>
            <a:custGeom>
              <a:avLst/>
              <a:gdLst/>
              <a:ahLst/>
              <a:cxnLst/>
              <a:rect l="l" t="t" r="r" b="b"/>
              <a:pathLst>
                <a:path w="2213" h="909" extrusionOk="0">
                  <a:moveTo>
                    <a:pt x="55" y="1"/>
                  </a:moveTo>
                  <a:cubicBezTo>
                    <a:pt x="39" y="1"/>
                    <a:pt x="22" y="9"/>
                    <a:pt x="15" y="23"/>
                  </a:cubicBezTo>
                  <a:cubicBezTo>
                    <a:pt x="1" y="45"/>
                    <a:pt x="8" y="75"/>
                    <a:pt x="31" y="88"/>
                  </a:cubicBezTo>
                  <a:cubicBezTo>
                    <a:pt x="194" y="185"/>
                    <a:pt x="356" y="280"/>
                    <a:pt x="523" y="367"/>
                  </a:cubicBezTo>
                  <a:cubicBezTo>
                    <a:pt x="691" y="457"/>
                    <a:pt x="861" y="538"/>
                    <a:pt x="1036" y="613"/>
                  </a:cubicBezTo>
                  <a:cubicBezTo>
                    <a:pt x="1215" y="689"/>
                    <a:pt x="1401" y="752"/>
                    <a:pt x="1591" y="804"/>
                  </a:cubicBezTo>
                  <a:cubicBezTo>
                    <a:pt x="1779" y="854"/>
                    <a:pt x="1971" y="888"/>
                    <a:pt x="2164" y="908"/>
                  </a:cubicBezTo>
                  <a:cubicBezTo>
                    <a:pt x="2165" y="908"/>
                    <a:pt x="2166" y="908"/>
                    <a:pt x="2166" y="908"/>
                  </a:cubicBezTo>
                  <a:cubicBezTo>
                    <a:pt x="2190" y="908"/>
                    <a:pt x="2213" y="886"/>
                    <a:pt x="2213" y="861"/>
                  </a:cubicBezTo>
                  <a:cubicBezTo>
                    <a:pt x="2213" y="850"/>
                    <a:pt x="2209" y="837"/>
                    <a:pt x="2200" y="828"/>
                  </a:cubicBezTo>
                  <a:cubicBezTo>
                    <a:pt x="2193" y="818"/>
                    <a:pt x="2181" y="815"/>
                    <a:pt x="2170" y="814"/>
                  </a:cubicBezTo>
                  <a:cubicBezTo>
                    <a:pt x="2107" y="807"/>
                    <a:pt x="2044" y="800"/>
                    <a:pt x="1979" y="790"/>
                  </a:cubicBezTo>
                  <a:cubicBezTo>
                    <a:pt x="1806" y="761"/>
                    <a:pt x="1637" y="722"/>
                    <a:pt x="1470" y="671"/>
                  </a:cubicBezTo>
                  <a:cubicBezTo>
                    <a:pt x="1304" y="621"/>
                    <a:pt x="1139" y="556"/>
                    <a:pt x="979" y="486"/>
                  </a:cubicBezTo>
                  <a:lnTo>
                    <a:pt x="979" y="486"/>
                  </a:lnTo>
                  <a:lnTo>
                    <a:pt x="990" y="492"/>
                  </a:lnTo>
                  <a:cubicBezTo>
                    <a:pt x="675" y="351"/>
                    <a:pt x="374" y="184"/>
                    <a:pt x="79" y="8"/>
                  </a:cubicBezTo>
                  <a:cubicBezTo>
                    <a:pt x="72" y="3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8689093" y="3979922"/>
              <a:ext cx="71648" cy="32075"/>
            </a:xfrm>
            <a:custGeom>
              <a:avLst/>
              <a:gdLst/>
              <a:ahLst/>
              <a:cxnLst/>
              <a:rect l="l" t="t" r="r" b="b"/>
              <a:pathLst>
                <a:path w="2265" h="1014" extrusionOk="0">
                  <a:moveTo>
                    <a:pt x="52" y="1"/>
                  </a:moveTo>
                  <a:cubicBezTo>
                    <a:pt x="40" y="1"/>
                    <a:pt x="29" y="5"/>
                    <a:pt x="21" y="13"/>
                  </a:cubicBezTo>
                  <a:cubicBezTo>
                    <a:pt x="1" y="32"/>
                    <a:pt x="1" y="62"/>
                    <a:pt x="18" y="81"/>
                  </a:cubicBezTo>
                  <a:cubicBezTo>
                    <a:pt x="79" y="147"/>
                    <a:pt x="144" y="210"/>
                    <a:pt x="211" y="268"/>
                  </a:cubicBezTo>
                  <a:cubicBezTo>
                    <a:pt x="283" y="328"/>
                    <a:pt x="364" y="384"/>
                    <a:pt x="444" y="436"/>
                  </a:cubicBezTo>
                  <a:cubicBezTo>
                    <a:pt x="616" y="546"/>
                    <a:pt x="804" y="629"/>
                    <a:pt x="994" y="704"/>
                  </a:cubicBezTo>
                  <a:cubicBezTo>
                    <a:pt x="1195" y="778"/>
                    <a:pt x="1400" y="837"/>
                    <a:pt x="1607" y="887"/>
                  </a:cubicBezTo>
                  <a:cubicBezTo>
                    <a:pt x="1803" y="936"/>
                    <a:pt x="2001" y="976"/>
                    <a:pt x="2200" y="1013"/>
                  </a:cubicBezTo>
                  <a:cubicBezTo>
                    <a:pt x="2205" y="1013"/>
                    <a:pt x="2210" y="1014"/>
                    <a:pt x="2215" y="1014"/>
                  </a:cubicBezTo>
                  <a:cubicBezTo>
                    <a:pt x="2221" y="1014"/>
                    <a:pt x="2228" y="1013"/>
                    <a:pt x="2236" y="1009"/>
                  </a:cubicBezTo>
                  <a:cubicBezTo>
                    <a:pt x="2247" y="1001"/>
                    <a:pt x="2256" y="993"/>
                    <a:pt x="2259" y="980"/>
                  </a:cubicBezTo>
                  <a:cubicBezTo>
                    <a:pt x="2264" y="964"/>
                    <a:pt x="2259" y="947"/>
                    <a:pt x="2246" y="934"/>
                  </a:cubicBezTo>
                  <a:cubicBezTo>
                    <a:pt x="2244" y="927"/>
                    <a:pt x="2237" y="923"/>
                    <a:pt x="2229" y="921"/>
                  </a:cubicBezTo>
                  <a:cubicBezTo>
                    <a:pt x="1757" y="834"/>
                    <a:pt x="1285" y="729"/>
                    <a:pt x="844" y="539"/>
                  </a:cubicBezTo>
                  <a:lnTo>
                    <a:pt x="844" y="539"/>
                  </a:lnTo>
                  <a:lnTo>
                    <a:pt x="854" y="543"/>
                  </a:lnTo>
                  <a:cubicBezTo>
                    <a:pt x="758" y="500"/>
                    <a:pt x="665" y="454"/>
                    <a:pt x="573" y="403"/>
                  </a:cubicBezTo>
                  <a:cubicBezTo>
                    <a:pt x="475" y="347"/>
                    <a:pt x="383" y="284"/>
                    <a:pt x="294" y="212"/>
                  </a:cubicBezTo>
                  <a:lnTo>
                    <a:pt x="294" y="212"/>
                  </a:lnTo>
                  <a:lnTo>
                    <a:pt x="296" y="214"/>
                  </a:lnTo>
                  <a:cubicBezTo>
                    <a:pt x="260" y="185"/>
                    <a:pt x="224" y="155"/>
                    <a:pt x="190" y="124"/>
                  </a:cubicBezTo>
                  <a:cubicBezTo>
                    <a:pt x="154" y="89"/>
                    <a:pt x="121" y="53"/>
                    <a:pt x="86" y="16"/>
                  </a:cubicBezTo>
                  <a:cubicBezTo>
                    <a:pt x="77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8765612" y="3697254"/>
              <a:ext cx="40237" cy="63581"/>
            </a:xfrm>
            <a:custGeom>
              <a:avLst/>
              <a:gdLst/>
              <a:ahLst/>
              <a:cxnLst/>
              <a:rect l="l" t="t" r="r" b="b"/>
              <a:pathLst>
                <a:path w="1272" h="2010" extrusionOk="0">
                  <a:moveTo>
                    <a:pt x="191" y="464"/>
                  </a:moveTo>
                  <a:cubicBezTo>
                    <a:pt x="192" y="467"/>
                    <a:pt x="192" y="469"/>
                    <a:pt x="193" y="471"/>
                  </a:cubicBezTo>
                  <a:cubicBezTo>
                    <a:pt x="193" y="469"/>
                    <a:pt x="192" y="467"/>
                    <a:pt x="191" y="464"/>
                  </a:cubicBezTo>
                  <a:close/>
                  <a:moveTo>
                    <a:pt x="553" y="1113"/>
                  </a:moveTo>
                  <a:lnTo>
                    <a:pt x="553" y="1113"/>
                  </a:lnTo>
                  <a:cubicBezTo>
                    <a:pt x="553" y="1113"/>
                    <a:pt x="553" y="1114"/>
                    <a:pt x="554" y="1114"/>
                  </a:cubicBezTo>
                  <a:lnTo>
                    <a:pt x="554" y="1114"/>
                  </a:lnTo>
                  <a:cubicBezTo>
                    <a:pt x="553" y="1113"/>
                    <a:pt x="553" y="1113"/>
                    <a:pt x="553" y="1113"/>
                  </a:cubicBezTo>
                  <a:close/>
                  <a:moveTo>
                    <a:pt x="50" y="0"/>
                  </a:moveTo>
                  <a:cubicBezTo>
                    <a:pt x="37" y="0"/>
                    <a:pt x="24" y="6"/>
                    <a:pt x="16" y="13"/>
                  </a:cubicBezTo>
                  <a:cubicBezTo>
                    <a:pt x="7" y="20"/>
                    <a:pt x="0" y="35"/>
                    <a:pt x="1" y="46"/>
                  </a:cubicBezTo>
                  <a:cubicBezTo>
                    <a:pt x="3" y="82"/>
                    <a:pt x="7" y="118"/>
                    <a:pt x="11" y="153"/>
                  </a:cubicBezTo>
                  <a:cubicBezTo>
                    <a:pt x="19" y="204"/>
                    <a:pt x="30" y="251"/>
                    <a:pt x="40" y="298"/>
                  </a:cubicBezTo>
                  <a:cubicBezTo>
                    <a:pt x="62" y="385"/>
                    <a:pt x="93" y="470"/>
                    <a:pt x="126" y="551"/>
                  </a:cubicBezTo>
                  <a:cubicBezTo>
                    <a:pt x="203" y="745"/>
                    <a:pt x="312" y="927"/>
                    <a:pt x="430" y="1098"/>
                  </a:cubicBezTo>
                  <a:cubicBezTo>
                    <a:pt x="649" y="1422"/>
                    <a:pt x="914" y="1714"/>
                    <a:pt x="1186" y="1995"/>
                  </a:cubicBezTo>
                  <a:cubicBezTo>
                    <a:pt x="1195" y="2005"/>
                    <a:pt x="1208" y="2010"/>
                    <a:pt x="1220" y="2010"/>
                  </a:cubicBezTo>
                  <a:cubicBezTo>
                    <a:pt x="1232" y="2010"/>
                    <a:pt x="1244" y="2005"/>
                    <a:pt x="1253" y="1996"/>
                  </a:cubicBezTo>
                  <a:cubicBezTo>
                    <a:pt x="1272" y="1979"/>
                    <a:pt x="1272" y="1948"/>
                    <a:pt x="1254" y="1930"/>
                  </a:cubicBezTo>
                  <a:cubicBezTo>
                    <a:pt x="1004" y="1673"/>
                    <a:pt x="764" y="1404"/>
                    <a:pt x="554" y="1114"/>
                  </a:cubicBezTo>
                  <a:lnTo>
                    <a:pt x="554" y="1114"/>
                  </a:lnTo>
                  <a:cubicBezTo>
                    <a:pt x="554" y="1115"/>
                    <a:pt x="554" y="1115"/>
                    <a:pt x="554" y="1116"/>
                  </a:cubicBezTo>
                  <a:cubicBezTo>
                    <a:pt x="410" y="909"/>
                    <a:pt x="281" y="695"/>
                    <a:pt x="189" y="461"/>
                  </a:cubicBezTo>
                  <a:lnTo>
                    <a:pt x="189" y="461"/>
                  </a:lnTo>
                  <a:cubicBezTo>
                    <a:pt x="189" y="462"/>
                    <a:pt x="190" y="463"/>
                    <a:pt x="191" y="464"/>
                  </a:cubicBezTo>
                  <a:lnTo>
                    <a:pt x="191" y="464"/>
                  </a:lnTo>
                  <a:cubicBezTo>
                    <a:pt x="167" y="402"/>
                    <a:pt x="147" y="341"/>
                    <a:pt x="132" y="277"/>
                  </a:cubicBezTo>
                  <a:cubicBezTo>
                    <a:pt x="116" y="214"/>
                    <a:pt x="105" y="148"/>
                    <a:pt x="96" y="83"/>
                  </a:cubicBezTo>
                  <a:lnTo>
                    <a:pt x="96" y="93"/>
                  </a:lnTo>
                  <a:cubicBezTo>
                    <a:pt x="95" y="78"/>
                    <a:pt x="93" y="62"/>
                    <a:pt x="93" y="46"/>
                  </a:cubicBezTo>
                  <a:cubicBezTo>
                    <a:pt x="90" y="33"/>
                    <a:pt x="89" y="22"/>
                    <a:pt x="80" y="12"/>
                  </a:cubicBezTo>
                  <a:cubicBezTo>
                    <a:pt x="73" y="6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8733062" y="3749448"/>
              <a:ext cx="42672" cy="56432"/>
            </a:xfrm>
            <a:custGeom>
              <a:avLst/>
              <a:gdLst/>
              <a:ahLst/>
              <a:cxnLst/>
              <a:rect l="l" t="t" r="r" b="b"/>
              <a:pathLst>
                <a:path w="1349" h="1784" extrusionOk="0">
                  <a:moveTo>
                    <a:pt x="141" y="204"/>
                  </a:moveTo>
                  <a:lnTo>
                    <a:pt x="143" y="209"/>
                  </a:lnTo>
                  <a:lnTo>
                    <a:pt x="143" y="209"/>
                  </a:lnTo>
                  <a:cubicBezTo>
                    <a:pt x="142" y="208"/>
                    <a:pt x="142" y="206"/>
                    <a:pt x="141" y="204"/>
                  </a:cubicBezTo>
                  <a:close/>
                  <a:moveTo>
                    <a:pt x="1265" y="1648"/>
                  </a:moveTo>
                  <a:lnTo>
                    <a:pt x="1267" y="1649"/>
                  </a:lnTo>
                  <a:cubicBezTo>
                    <a:pt x="1267" y="1649"/>
                    <a:pt x="1267" y="1648"/>
                    <a:pt x="1265" y="1648"/>
                  </a:cubicBezTo>
                  <a:close/>
                  <a:moveTo>
                    <a:pt x="47" y="1"/>
                  </a:moveTo>
                  <a:cubicBezTo>
                    <a:pt x="45" y="1"/>
                    <a:pt x="43" y="1"/>
                    <a:pt x="41" y="1"/>
                  </a:cubicBezTo>
                  <a:cubicBezTo>
                    <a:pt x="15" y="7"/>
                    <a:pt x="1" y="33"/>
                    <a:pt x="5" y="58"/>
                  </a:cubicBezTo>
                  <a:cubicBezTo>
                    <a:pt x="37" y="214"/>
                    <a:pt x="101" y="361"/>
                    <a:pt x="174" y="501"/>
                  </a:cubicBezTo>
                  <a:cubicBezTo>
                    <a:pt x="267" y="673"/>
                    <a:pt x="380" y="833"/>
                    <a:pt x="499" y="988"/>
                  </a:cubicBezTo>
                  <a:cubicBezTo>
                    <a:pt x="622" y="1148"/>
                    <a:pt x="758" y="1298"/>
                    <a:pt x="900" y="1443"/>
                  </a:cubicBezTo>
                  <a:cubicBezTo>
                    <a:pt x="1018" y="1562"/>
                    <a:pt x="1141" y="1676"/>
                    <a:pt x="1275" y="1777"/>
                  </a:cubicBezTo>
                  <a:cubicBezTo>
                    <a:pt x="1281" y="1782"/>
                    <a:pt x="1291" y="1783"/>
                    <a:pt x="1300" y="1783"/>
                  </a:cubicBezTo>
                  <a:cubicBezTo>
                    <a:pt x="1304" y="1783"/>
                    <a:pt x="1308" y="1783"/>
                    <a:pt x="1311" y="1782"/>
                  </a:cubicBezTo>
                  <a:cubicBezTo>
                    <a:pt x="1323" y="1778"/>
                    <a:pt x="1334" y="1771"/>
                    <a:pt x="1340" y="1761"/>
                  </a:cubicBezTo>
                  <a:cubicBezTo>
                    <a:pt x="1347" y="1749"/>
                    <a:pt x="1348" y="1737"/>
                    <a:pt x="1345" y="1727"/>
                  </a:cubicBezTo>
                  <a:cubicBezTo>
                    <a:pt x="1341" y="1712"/>
                    <a:pt x="1334" y="1705"/>
                    <a:pt x="1324" y="1696"/>
                  </a:cubicBezTo>
                  <a:cubicBezTo>
                    <a:pt x="1304" y="1682"/>
                    <a:pt x="1284" y="1665"/>
                    <a:pt x="1265" y="1649"/>
                  </a:cubicBezTo>
                  <a:lnTo>
                    <a:pt x="1265" y="1649"/>
                  </a:lnTo>
                  <a:lnTo>
                    <a:pt x="1268" y="1654"/>
                  </a:lnTo>
                  <a:cubicBezTo>
                    <a:pt x="1129" y="1540"/>
                    <a:pt x="1000" y="1417"/>
                    <a:pt x="879" y="1286"/>
                  </a:cubicBezTo>
                  <a:cubicBezTo>
                    <a:pt x="731" y="1132"/>
                    <a:pt x="597" y="969"/>
                    <a:pt x="472" y="797"/>
                  </a:cubicBezTo>
                  <a:lnTo>
                    <a:pt x="472" y="797"/>
                  </a:lnTo>
                  <a:cubicBezTo>
                    <a:pt x="473" y="799"/>
                    <a:pt x="475" y="802"/>
                    <a:pt x="478" y="804"/>
                  </a:cubicBezTo>
                  <a:cubicBezTo>
                    <a:pt x="345" y="621"/>
                    <a:pt x="224" y="424"/>
                    <a:pt x="144" y="212"/>
                  </a:cubicBezTo>
                  <a:lnTo>
                    <a:pt x="144" y="212"/>
                  </a:lnTo>
                  <a:cubicBezTo>
                    <a:pt x="123" y="156"/>
                    <a:pt x="108" y="99"/>
                    <a:pt x="95" y="38"/>
                  </a:cubicBezTo>
                  <a:cubicBezTo>
                    <a:pt x="94" y="30"/>
                    <a:pt x="91" y="23"/>
                    <a:pt x="85" y="17"/>
                  </a:cubicBezTo>
                  <a:cubicBezTo>
                    <a:pt x="75" y="6"/>
                    <a:pt x="61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8705036" y="3804425"/>
              <a:ext cx="30747" cy="39224"/>
            </a:xfrm>
            <a:custGeom>
              <a:avLst/>
              <a:gdLst/>
              <a:ahLst/>
              <a:cxnLst/>
              <a:rect l="l" t="t" r="r" b="b"/>
              <a:pathLst>
                <a:path w="972" h="1240" extrusionOk="0">
                  <a:moveTo>
                    <a:pt x="54" y="1"/>
                  </a:moveTo>
                  <a:cubicBezTo>
                    <a:pt x="47" y="1"/>
                    <a:pt x="40" y="2"/>
                    <a:pt x="34" y="6"/>
                  </a:cubicBezTo>
                  <a:cubicBezTo>
                    <a:pt x="12" y="19"/>
                    <a:pt x="1" y="47"/>
                    <a:pt x="13" y="70"/>
                  </a:cubicBezTo>
                  <a:cubicBezTo>
                    <a:pt x="135" y="292"/>
                    <a:pt x="257" y="513"/>
                    <a:pt x="402" y="722"/>
                  </a:cubicBezTo>
                  <a:cubicBezTo>
                    <a:pt x="472" y="822"/>
                    <a:pt x="548" y="918"/>
                    <a:pt x="629" y="1007"/>
                  </a:cubicBezTo>
                  <a:cubicBezTo>
                    <a:pt x="708" y="1093"/>
                    <a:pt x="795" y="1168"/>
                    <a:pt x="893" y="1233"/>
                  </a:cubicBezTo>
                  <a:cubicBezTo>
                    <a:pt x="900" y="1237"/>
                    <a:pt x="907" y="1240"/>
                    <a:pt x="915" y="1240"/>
                  </a:cubicBezTo>
                  <a:cubicBezTo>
                    <a:pt x="932" y="1240"/>
                    <a:pt x="948" y="1230"/>
                    <a:pt x="957" y="1216"/>
                  </a:cubicBezTo>
                  <a:cubicBezTo>
                    <a:pt x="971" y="1193"/>
                    <a:pt x="963" y="1166"/>
                    <a:pt x="941" y="1151"/>
                  </a:cubicBezTo>
                  <a:cubicBezTo>
                    <a:pt x="908" y="1130"/>
                    <a:pt x="877" y="1107"/>
                    <a:pt x="845" y="1082"/>
                  </a:cubicBezTo>
                  <a:cubicBezTo>
                    <a:pt x="787" y="1032"/>
                    <a:pt x="729" y="978"/>
                    <a:pt x="678" y="921"/>
                  </a:cubicBezTo>
                  <a:cubicBezTo>
                    <a:pt x="613" y="849"/>
                    <a:pt x="555" y="772"/>
                    <a:pt x="497" y="696"/>
                  </a:cubicBezTo>
                  <a:lnTo>
                    <a:pt x="497" y="696"/>
                  </a:lnTo>
                  <a:cubicBezTo>
                    <a:pt x="497" y="697"/>
                    <a:pt x="499" y="697"/>
                    <a:pt x="499" y="699"/>
                  </a:cubicBezTo>
                  <a:cubicBezTo>
                    <a:pt x="349" y="485"/>
                    <a:pt x="223" y="256"/>
                    <a:pt x="98" y="27"/>
                  </a:cubicBezTo>
                  <a:cubicBezTo>
                    <a:pt x="97" y="24"/>
                    <a:pt x="94" y="20"/>
                    <a:pt x="91" y="19"/>
                  </a:cubicBezTo>
                  <a:cubicBezTo>
                    <a:pt x="81" y="7"/>
                    <a:pt x="6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8675681" y="3859371"/>
              <a:ext cx="28406" cy="36662"/>
            </a:xfrm>
            <a:custGeom>
              <a:avLst/>
              <a:gdLst/>
              <a:ahLst/>
              <a:cxnLst/>
              <a:rect l="l" t="t" r="r" b="b"/>
              <a:pathLst>
                <a:path w="898" h="1159" extrusionOk="0">
                  <a:moveTo>
                    <a:pt x="134" y="176"/>
                  </a:moveTo>
                  <a:cubicBezTo>
                    <a:pt x="134" y="177"/>
                    <a:pt x="134" y="177"/>
                    <a:pt x="137" y="179"/>
                  </a:cubicBezTo>
                  <a:cubicBezTo>
                    <a:pt x="137" y="177"/>
                    <a:pt x="137" y="177"/>
                    <a:pt x="134" y="176"/>
                  </a:cubicBezTo>
                  <a:close/>
                  <a:moveTo>
                    <a:pt x="134" y="180"/>
                  </a:moveTo>
                  <a:cubicBezTo>
                    <a:pt x="135" y="182"/>
                    <a:pt x="136" y="185"/>
                    <a:pt x="137" y="187"/>
                  </a:cubicBezTo>
                  <a:lnTo>
                    <a:pt x="137" y="187"/>
                  </a:lnTo>
                  <a:cubicBezTo>
                    <a:pt x="137" y="184"/>
                    <a:pt x="136" y="182"/>
                    <a:pt x="134" y="180"/>
                  </a:cubicBezTo>
                  <a:close/>
                  <a:moveTo>
                    <a:pt x="49" y="0"/>
                  </a:moveTo>
                  <a:cubicBezTo>
                    <a:pt x="46" y="0"/>
                    <a:pt x="42" y="0"/>
                    <a:pt x="39" y="1"/>
                  </a:cubicBezTo>
                  <a:cubicBezTo>
                    <a:pt x="15" y="7"/>
                    <a:pt x="1" y="34"/>
                    <a:pt x="4" y="59"/>
                  </a:cubicBezTo>
                  <a:cubicBezTo>
                    <a:pt x="15" y="112"/>
                    <a:pt x="29" y="159"/>
                    <a:pt x="45" y="209"/>
                  </a:cubicBezTo>
                  <a:cubicBezTo>
                    <a:pt x="65" y="265"/>
                    <a:pt x="88" y="316"/>
                    <a:pt x="117" y="368"/>
                  </a:cubicBezTo>
                  <a:cubicBezTo>
                    <a:pt x="170" y="472"/>
                    <a:pt x="240" y="568"/>
                    <a:pt x="316" y="660"/>
                  </a:cubicBezTo>
                  <a:cubicBezTo>
                    <a:pt x="395" y="759"/>
                    <a:pt x="482" y="849"/>
                    <a:pt x="571" y="935"/>
                  </a:cubicBezTo>
                  <a:cubicBezTo>
                    <a:pt x="652" y="1011"/>
                    <a:pt x="737" y="1082"/>
                    <a:pt x="824" y="1153"/>
                  </a:cubicBezTo>
                  <a:cubicBezTo>
                    <a:pt x="830" y="1157"/>
                    <a:pt x="839" y="1159"/>
                    <a:pt x="848" y="1159"/>
                  </a:cubicBezTo>
                  <a:cubicBezTo>
                    <a:pt x="852" y="1159"/>
                    <a:pt x="856" y="1159"/>
                    <a:pt x="860" y="1158"/>
                  </a:cubicBezTo>
                  <a:cubicBezTo>
                    <a:pt x="871" y="1155"/>
                    <a:pt x="883" y="1147"/>
                    <a:pt x="889" y="1137"/>
                  </a:cubicBezTo>
                  <a:cubicBezTo>
                    <a:pt x="896" y="1125"/>
                    <a:pt x="897" y="1114"/>
                    <a:pt x="893" y="1102"/>
                  </a:cubicBezTo>
                  <a:cubicBezTo>
                    <a:pt x="890" y="1088"/>
                    <a:pt x="883" y="1081"/>
                    <a:pt x="871" y="1072"/>
                  </a:cubicBezTo>
                  <a:cubicBezTo>
                    <a:pt x="859" y="1062"/>
                    <a:pt x="847" y="1053"/>
                    <a:pt x="837" y="1044"/>
                  </a:cubicBezTo>
                  <a:lnTo>
                    <a:pt x="837" y="1044"/>
                  </a:lnTo>
                  <a:cubicBezTo>
                    <a:pt x="839" y="1045"/>
                    <a:pt x="841" y="1046"/>
                    <a:pt x="843" y="1047"/>
                  </a:cubicBezTo>
                  <a:cubicBezTo>
                    <a:pt x="649" y="889"/>
                    <a:pt x="469" y="714"/>
                    <a:pt x="319" y="514"/>
                  </a:cubicBezTo>
                  <a:cubicBezTo>
                    <a:pt x="281" y="459"/>
                    <a:pt x="246" y="407"/>
                    <a:pt x="213" y="349"/>
                  </a:cubicBezTo>
                  <a:cubicBezTo>
                    <a:pt x="184" y="297"/>
                    <a:pt x="160" y="242"/>
                    <a:pt x="137" y="187"/>
                  </a:cubicBezTo>
                  <a:lnTo>
                    <a:pt x="137" y="187"/>
                  </a:lnTo>
                  <a:cubicBezTo>
                    <a:pt x="137" y="188"/>
                    <a:pt x="137" y="189"/>
                    <a:pt x="137" y="190"/>
                  </a:cubicBezTo>
                  <a:cubicBezTo>
                    <a:pt x="118" y="140"/>
                    <a:pt x="105" y="91"/>
                    <a:pt x="95" y="40"/>
                  </a:cubicBezTo>
                  <a:cubicBezTo>
                    <a:pt x="94" y="30"/>
                    <a:pt x="90" y="23"/>
                    <a:pt x="84" y="18"/>
                  </a:cubicBez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8649995" y="3909793"/>
              <a:ext cx="21415" cy="24262"/>
            </a:xfrm>
            <a:custGeom>
              <a:avLst/>
              <a:gdLst/>
              <a:ahLst/>
              <a:cxnLst/>
              <a:rect l="l" t="t" r="r" b="b"/>
              <a:pathLst>
                <a:path w="677" h="767" extrusionOk="0">
                  <a:moveTo>
                    <a:pt x="51" y="1"/>
                  </a:moveTo>
                  <a:cubicBezTo>
                    <a:pt x="43" y="1"/>
                    <a:pt x="36" y="3"/>
                    <a:pt x="28" y="7"/>
                  </a:cubicBezTo>
                  <a:cubicBezTo>
                    <a:pt x="18" y="11"/>
                    <a:pt x="8" y="22"/>
                    <a:pt x="5" y="35"/>
                  </a:cubicBezTo>
                  <a:cubicBezTo>
                    <a:pt x="1" y="47"/>
                    <a:pt x="4" y="58"/>
                    <a:pt x="8" y="71"/>
                  </a:cubicBezTo>
                  <a:cubicBezTo>
                    <a:pt x="21" y="103"/>
                    <a:pt x="35" y="136"/>
                    <a:pt x="50" y="167"/>
                  </a:cubicBezTo>
                  <a:cubicBezTo>
                    <a:pt x="70" y="209"/>
                    <a:pt x="93" y="250"/>
                    <a:pt x="115" y="289"/>
                  </a:cubicBezTo>
                  <a:cubicBezTo>
                    <a:pt x="154" y="352"/>
                    <a:pt x="198" y="409"/>
                    <a:pt x="244" y="465"/>
                  </a:cubicBezTo>
                  <a:cubicBezTo>
                    <a:pt x="343" y="582"/>
                    <a:pt x="466" y="681"/>
                    <a:pt x="598" y="760"/>
                  </a:cubicBezTo>
                  <a:cubicBezTo>
                    <a:pt x="605" y="765"/>
                    <a:pt x="613" y="767"/>
                    <a:pt x="622" y="767"/>
                  </a:cubicBezTo>
                  <a:cubicBezTo>
                    <a:pt x="638" y="767"/>
                    <a:pt x="654" y="758"/>
                    <a:pt x="662" y="744"/>
                  </a:cubicBezTo>
                  <a:cubicBezTo>
                    <a:pt x="677" y="723"/>
                    <a:pt x="667" y="691"/>
                    <a:pt x="645" y="680"/>
                  </a:cubicBezTo>
                  <a:cubicBezTo>
                    <a:pt x="617" y="661"/>
                    <a:pt x="587" y="641"/>
                    <a:pt x="558" y="622"/>
                  </a:cubicBezTo>
                  <a:cubicBezTo>
                    <a:pt x="531" y="602"/>
                    <a:pt x="505" y="582"/>
                    <a:pt x="479" y="562"/>
                  </a:cubicBezTo>
                  <a:cubicBezTo>
                    <a:pt x="438" y="526"/>
                    <a:pt x="399" y="491"/>
                    <a:pt x="359" y="452"/>
                  </a:cubicBezTo>
                  <a:cubicBezTo>
                    <a:pt x="322" y="415"/>
                    <a:pt x="290" y="372"/>
                    <a:pt x="257" y="330"/>
                  </a:cubicBezTo>
                  <a:cubicBezTo>
                    <a:pt x="226" y="283"/>
                    <a:pt x="193" y="236"/>
                    <a:pt x="166" y="187"/>
                  </a:cubicBezTo>
                  <a:cubicBezTo>
                    <a:pt x="137" y="137"/>
                    <a:pt x="114" y="83"/>
                    <a:pt x="93" y="30"/>
                  </a:cubicBezTo>
                  <a:cubicBezTo>
                    <a:pt x="91" y="25"/>
                    <a:pt x="90" y="22"/>
                    <a:pt x="85" y="21"/>
                  </a:cubicBezTo>
                  <a:cubicBezTo>
                    <a:pt x="80" y="10"/>
                    <a:pt x="71" y="4"/>
                    <a:pt x="64" y="2"/>
                  </a:cubicBezTo>
                  <a:cubicBezTo>
                    <a:pt x="60" y="1"/>
                    <a:pt x="55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8622095" y="3969610"/>
              <a:ext cx="14076" cy="11577"/>
            </a:xfrm>
            <a:custGeom>
              <a:avLst/>
              <a:gdLst/>
              <a:ahLst/>
              <a:cxnLst/>
              <a:rect l="l" t="t" r="r" b="b"/>
              <a:pathLst>
                <a:path w="445" h="366" extrusionOk="0">
                  <a:moveTo>
                    <a:pt x="49" y="1"/>
                  </a:moveTo>
                  <a:cubicBezTo>
                    <a:pt x="45" y="1"/>
                    <a:pt x="42" y="1"/>
                    <a:pt x="38" y="1"/>
                  </a:cubicBezTo>
                  <a:cubicBezTo>
                    <a:pt x="27" y="6"/>
                    <a:pt x="15" y="13"/>
                    <a:pt x="9" y="23"/>
                  </a:cubicBezTo>
                  <a:cubicBezTo>
                    <a:pt x="2" y="34"/>
                    <a:pt x="1" y="46"/>
                    <a:pt x="5" y="59"/>
                  </a:cubicBezTo>
                  <a:cubicBezTo>
                    <a:pt x="8" y="72"/>
                    <a:pt x="15" y="80"/>
                    <a:pt x="27" y="87"/>
                  </a:cubicBezTo>
                  <a:cubicBezTo>
                    <a:pt x="141" y="179"/>
                    <a:pt x="257" y="271"/>
                    <a:pt x="373" y="359"/>
                  </a:cubicBezTo>
                  <a:cubicBezTo>
                    <a:pt x="379" y="364"/>
                    <a:pt x="388" y="366"/>
                    <a:pt x="396" y="366"/>
                  </a:cubicBezTo>
                  <a:cubicBezTo>
                    <a:pt x="400" y="366"/>
                    <a:pt x="404" y="366"/>
                    <a:pt x="407" y="365"/>
                  </a:cubicBezTo>
                  <a:cubicBezTo>
                    <a:pt x="420" y="361"/>
                    <a:pt x="430" y="354"/>
                    <a:pt x="436" y="344"/>
                  </a:cubicBezTo>
                  <a:cubicBezTo>
                    <a:pt x="443" y="332"/>
                    <a:pt x="445" y="321"/>
                    <a:pt x="442" y="308"/>
                  </a:cubicBezTo>
                  <a:cubicBezTo>
                    <a:pt x="439" y="299"/>
                    <a:pt x="436" y="294"/>
                    <a:pt x="430" y="288"/>
                  </a:cubicBezTo>
                  <a:cubicBezTo>
                    <a:pt x="428" y="285"/>
                    <a:pt x="423" y="282"/>
                    <a:pt x="420" y="279"/>
                  </a:cubicBezTo>
                  <a:cubicBezTo>
                    <a:pt x="303" y="189"/>
                    <a:pt x="188" y="99"/>
                    <a:pt x="72" y="7"/>
                  </a:cubicBezTo>
                  <a:cubicBezTo>
                    <a:pt x="66" y="2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8711963" y="3771907"/>
              <a:ext cx="177079" cy="270837"/>
            </a:xfrm>
            <a:custGeom>
              <a:avLst/>
              <a:gdLst/>
              <a:ahLst/>
              <a:cxnLst/>
              <a:rect l="l" t="t" r="r" b="b"/>
              <a:pathLst>
                <a:path w="5598" h="8562" extrusionOk="0">
                  <a:moveTo>
                    <a:pt x="5545" y="0"/>
                  </a:moveTo>
                  <a:cubicBezTo>
                    <a:pt x="5533" y="0"/>
                    <a:pt x="5521" y="5"/>
                    <a:pt x="5512" y="14"/>
                  </a:cubicBezTo>
                  <a:cubicBezTo>
                    <a:pt x="5405" y="109"/>
                    <a:pt x="5304" y="208"/>
                    <a:pt x="5206" y="311"/>
                  </a:cubicBezTo>
                  <a:cubicBezTo>
                    <a:pt x="5100" y="424"/>
                    <a:pt x="4999" y="543"/>
                    <a:pt x="4901" y="664"/>
                  </a:cubicBezTo>
                  <a:cubicBezTo>
                    <a:pt x="4717" y="891"/>
                    <a:pt x="4545" y="1127"/>
                    <a:pt x="4371" y="1362"/>
                  </a:cubicBezTo>
                  <a:cubicBezTo>
                    <a:pt x="4286" y="1476"/>
                    <a:pt x="4202" y="1591"/>
                    <a:pt x="4116" y="1704"/>
                  </a:cubicBezTo>
                  <a:cubicBezTo>
                    <a:pt x="4019" y="1831"/>
                    <a:pt x="3918" y="1956"/>
                    <a:pt x="3822" y="2082"/>
                  </a:cubicBezTo>
                  <a:cubicBezTo>
                    <a:pt x="3632" y="2322"/>
                    <a:pt x="3440" y="2563"/>
                    <a:pt x="3251" y="2805"/>
                  </a:cubicBezTo>
                  <a:cubicBezTo>
                    <a:pt x="2872" y="3289"/>
                    <a:pt x="2502" y="3780"/>
                    <a:pt x="2173" y="4298"/>
                  </a:cubicBezTo>
                  <a:cubicBezTo>
                    <a:pt x="1862" y="4788"/>
                    <a:pt x="1597" y="5305"/>
                    <a:pt x="1347" y="5828"/>
                  </a:cubicBezTo>
                  <a:cubicBezTo>
                    <a:pt x="1129" y="6277"/>
                    <a:pt x="926" y="6730"/>
                    <a:pt x="709" y="7176"/>
                  </a:cubicBezTo>
                  <a:cubicBezTo>
                    <a:pt x="495" y="7625"/>
                    <a:pt x="268" y="8067"/>
                    <a:pt x="14" y="8491"/>
                  </a:cubicBezTo>
                  <a:cubicBezTo>
                    <a:pt x="1" y="8512"/>
                    <a:pt x="8" y="8542"/>
                    <a:pt x="29" y="8555"/>
                  </a:cubicBezTo>
                  <a:cubicBezTo>
                    <a:pt x="37" y="8560"/>
                    <a:pt x="45" y="8562"/>
                    <a:pt x="53" y="8562"/>
                  </a:cubicBezTo>
                  <a:cubicBezTo>
                    <a:pt x="69" y="8562"/>
                    <a:pt x="85" y="8554"/>
                    <a:pt x="94" y="8540"/>
                  </a:cubicBezTo>
                  <a:cubicBezTo>
                    <a:pt x="691" y="7547"/>
                    <a:pt x="1120" y="6472"/>
                    <a:pt x="1642" y="5440"/>
                  </a:cubicBezTo>
                  <a:cubicBezTo>
                    <a:pt x="1772" y="5182"/>
                    <a:pt x="1908" y="4926"/>
                    <a:pt x="2055" y="4675"/>
                  </a:cubicBezTo>
                  <a:cubicBezTo>
                    <a:pt x="2206" y="4416"/>
                    <a:pt x="2370" y="4165"/>
                    <a:pt x="2541" y="3918"/>
                  </a:cubicBezTo>
                  <a:cubicBezTo>
                    <a:pt x="2889" y="3413"/>
                    <a:pt x="3271" y="2930"/>
                    <a:pt x="3652" y="2448"/>
                  </a:cubicBezTo>
                  <a:cubicBezTo>
                    <a:pt x="3880" y="2162"/>
                    <a:pt x="4106" y="1876"/>
                    <a:pt x="4326" y="1582"/>
                  </a:cubicBezTo>
                  <a:cubicBezTo>
                    <a:pt x="4541" y="1294"/>
                    <a:pt x="4750" y="1002"/>
                    <a:pt x="4976" y="722"/>
                  </a:cubicBezTo>
                  <a:lnTo>
                    <a:pt x="4976" y="722"/>
                  </a:lnTo>
                  <a:lnTo>
                    <a:pt x="4975" y="723"/>
                  </a:lnTo>
                  <a:cubicBezTo>
                    <a:pt x="5062" y="614"/>
                    <a:pt x="5154" y="508"/>
                    <a:pt x="5249" y="404"/>
                  </a:cubicBezTo>
                  <a:cubicBezTo>
                    <a:pt x="5352" y="292"/>
                    <a:pt x="5463" y="185"/>
                    <a:pt x="5578" y="80"/>
                  </a:cubicBezTo>
                  <a:cubicBezTo>
                    <a:pt x="5598" y="63"/>
                    <a:pt x="5598" y="31"/>
                    <a:pt x="5579" y="14"/>
                  </a:cubicBezTo>
                  <a:cubicBezTo>
                    <a:pt x="5569" y="5"/>
                    <a:pt x="5557" y="0"/>
                    <a:pt x="5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8662680" y="3711932"/>
              <a:ext cx="143517" cy="193907"/>
            </a:xfrm>
            <a:custGeom>
              <a:avLst/>
              <a:gdLst/>
              <a:ahLst/>
              <a:cxnLst/>
              <a:rect l="l" t="t" r="r" b="b"/>
              <a:pathLst>
                <a:path w="4537" h="6130" extrusionOk="0">
                  <a:moveTo>
                    <a:pt x="2810" y="1976"/>
                  </a:moveTo>
                  <a:cubicBezTo>
                    <a:pt x="2806" y="1978"/>
                    <a:pt x="2804" y="1980"/>
                    <a:pt x="2803" y="1983"/>
                  </a:cubicBezTo>
                  <a:cubicBezTo>
                    <a:pt x="2804" y="1982"/>
                    <a:pt x="2806" y="1978"/>
                    <a:pt x="2810" y="1976"/>
                  </a:cubicBezTo>
                  <a:close/>
                  <a:moveTo>
                    <a:pt x="4484" y="0"/>
                  </a:moveTo>
                  <a:cubicBezTo>
                    <a:pt x="4473" y="0"/>
                    <a:pt x="4461" y="4"/>
                    <a:pt x="4452" y="13"/>
                  </a:cubicBezTo>
                  <a:cubicBezTo>
                    <a:pt x="4036" y="430"/>
                    <a:pt x="3633" y="861"/>
                    <a:pt x="3248" y="1305"/>
                  </a:cubicBezTo>
                  <a:cubicBezTo>
                    <a:pt x="2876" y="1734"/>
                    <a:pt x="2519" y="2177"/>
                    <a:pt x="2180" y="2632"/>
                  </a:cubicBezTo>
                  <a:cubicBezTo>
                    <a:pt x="1489" y="3553"/>
                    <a:pt x="867" y="4526"/>
                    <a:pt x="304" y="5531"/>
                  </a:cubicBezTo>
                  <a:cubicBezTo>
                    <a:pt x="206" y="5706"/>
                    <a:pt x="108" y="5882"/>
                    <a:pt x="14" y="6058"/>
                  </a:cubicBezTo>
                  <a:cubicBezTo>
                    <a:pt x="1" y="6083"/>
                    <a:pt x="7" y="6111"/>
                    <a:pt x="29" y="6123"/>
                  </a:cubicBezTo>
                  <a:cubicBezTo>
                    <a:pt x="37" y="6127"/>
                    <a:pt x="46" y="6130"/>
                    <a:pt x="55" y="6130"/>
                  </a:cubicBezTo>
                  <a:cubicBezTo>
                    <a:pt x="71" y="6130"/>
                    <a:pt x="87" y="6122"/>
                    <a:pt x="94" y="6107"/>
                  </a:cubicBezTo>
                  <a:cubicBezTo>
                    <a:pt x="485" y="5378"/>
                    <a:pt x="906" y="4665"/>
                    <a:pt x="1357" y="3972"/>
                  </a:cubicBezTo>
                  <a:cubicBezTo>
                    <a:pt x="1804" y="3285"/>
                    <a:pt x="2287" y="2620"/>
                    <a:pt x="2803" y="1982"/>
                  </a:cubicBezTo>
                  <a:lnTo>
                    <a:pt x="2803" y="1982"/>
                  </a:lnTo>
                  <a:lnTo>
                    <a:pt x="2800" y="1983"/>
                  </a:lnTo>
                  <a:cubicBezTo>
                    <a:pt x="3340" y="1319"/>
                    <a:pt x="3914" y="685"/>
                    <a:pt x="4517" y="79"/>
                  </a:cubicBezTo>
                  <a:cubicBezTo>
                    <a:pt x="4536" y="62"/>
                    <a:pt x="4537" y="30"/>
                    <a:pt x="4518" y="13"/>
                  </a:cubicBezTo>
                  <a:cubicBezTo>
                    <a:pt x="4509" y="5"/>
                    <a:pt x="4497" y="0"/>
                    <a:pt x="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1891;p10"/>
          <p:cNvGrpSpPr/>
          <p:nvPr/>
        </p:nvGrpSpPr>
        <p:grpSpPr>
          <a:xfrm>
            <a:off x="1205166" y="897633"/>
            <a:ext cx="477493" cy="336159"/>
            <a:chOff x="6463366" y="1152387"/>
            <a:chExt cx="477493" cy="336159"/>
          </a:xfrm>
        </p:grpSpPr>
        <p:sp>
          <p:nvSpPr>
            <p:cNvPr id="1892" name="Google Shape;1892;p10"/>
            <p:cNvSpPr/>
            <p:nvPr/>
          </p:nvSpPr>
          <p:spPr>
            <a:xfrm>
              <a:off x="6549944" y="1170829"/>
              <a:ext cx="88792" cy="74368"/>
            </a:xfrm>
            <a:custGeom>
              <a:avLst/>
              <a:gdLst/>
              <a:ahLst/>
              <a:cxnLst/>
              <a:rect l="l" t="t" r="r" b="b"/>
              <a:pathLst>
                <a:path w="2807" h="2351" extrusionOk="0">
                  <a:moveTo>
                    <a:pt x="2728" y="0"/>
                  </a:moveTo>
                  <a:cubicBezTo>
                    <a:pt x="2725" y="0"/>
                    <a:pt x="2591" y="9"/>
                    <a:pt x="2232" y="34"/>
                  </a:cubicBezTo>
                  <a:cubicBezTo>
                    <a:pt x="2242" y="33"/>
                    <a:pt x="2253" y="33"/>
                    <a:pt x="2264" y="33"/>
                  </a:cubicBezTo>
                  <a:lnTo>
                    <a:pt x="2264" y="33"/>
                  </a:lnTo>
                  <a:cubicBezTo>
                    <a:pt x="2243" y="34"/>
                    <a:pt x="2222" y="36"/>
                    <a:pt x="2202" y="37"/>
                  </a:cubicBezTo>
                  <a:lnTo>
                    <a:pt x="2202" y="37"/>
                  </a:lnTo>
                  <a:cubicBezTo>
                    <a:pt x="2212" y="36"/>
                    <a:pt x="2222" y="35"/>
                    <a:pt x="2232" y="34"/>
                  </a:cubicBezTo>
                  <a:lnTo>
                    <a:pt x="2232" y="34"/>
                  </a:lnTo>
                  <a:cubicBezTo>
                    <a:pt x="1865" y="60"/>
                    <a:pt x="1733" y="70"/>
                    <a:pt x="1735" y="70"/>
                  </a:cubicBezTo>
                  <a:cubicBezTo>
                    <a:pt x="1738" y="70"/>
                    <a:pt x="1965" y="54"/>
                    <a:pt x="2202" y="37"/>
                  </a:cubicBezTo>
                  <a:lnTo>
                    <a:pt x="2202" y="37"/>
                  </a:lnTo>
                  <a:cubicBezTo>
                    <a:pt x="1834" y="87"/>
                    <a:pt x="1441" y="562"/>
                    <a:pt x="1221" y="857"/>
                  </a:cubicBezTo>
                  <a:cubicBezTo>
                    <a:pt x="1266" y="559"/>
                    <a:pt x="1155" y="382"/>
                    <a:pt x="982" y="382"/>
                  </a:cubicBezTo>
                  <a:cubicBezTo>
                    <a:pt x="745" y="382"/>
                    <a:pt x="391" y="711"/>
                    <a:pt x="155" y="1508"/>
                  </a:cubicBezTo>
                  <a:cubicBezTo>
                    <a:pt x="90" y="1731"/>
                    <a:pt x="47" y="1963"/>
                    <a:pt x="34" y="2099"/>
                  </a:cubicBezTo>
                  <a:cubicBezTo>
                    <a:pt x="5" y="2129"/>
                    <a:pt x="1" y="2178"/>
                    <a:pt x="25" y="2211"/>
                  </a:cubicBezTo>
                  <a:cubicBezTo>
                    <a:pt x="22" y="2244"/>
                    <a:pt x="18" y="2317"/>
                    <a:pt x="39" y="2338"/>
                  </a:cubicBezTo>
                  <a:cubicBezTo>
                    <a:pt x="49" y="2347"/>
                    <a:pt x="60" y="2351"/>
                    <a:pt x="70" y="2351"/>
                  </a:cubicBezTo>
                  <a:cubicBezTo>
                    <a:pt x="95" y="2351"/>
                    <a:pt x="117" y="2331"/>
                    <a:pt x="115" y="2301"/>
                  </a:cubicBezTo>
                  <a:lnTo>
                    <a:pt x="115" y="2249"/>
                  </a:lnTo>
                  <a:cubicBezTo>
                    <a:pt x="157" y="2251"/>
                    <a:pt x="200" y="2251"/>
                    <a:pt x="242" y="2251"/>
                  </a:cubicBezTo>
                  <a:cubicBezTo>
                    <a:pt x="335" y="2251"/>
                    <a:pt x="429" y="2248"/>
                    <a:pt x="521" y="2242"/>
                  </a:cubicBezTo>
                  <a:cubicBezTo>
                    <a:pt x="813" y="2222"/>
                    <a:pt x="1118" y="2170"/>
                    <a:pt x="1395" y="2075"/>
                  </a:cubicBezTo>
                  <a:cubicBezTo>
                    <a:pt x="1912" y="1900"/>
                    <a:pt x="2269" y="1622"/>
                    <a:pt x="2541" y="955"/>
                  </a:cubicBezTo>
                  <a:cubicBezTo>
                    <a:pt x="2807" y="299"/>
                    <a:pt x="2574" y="33"/>
                    <a:pt x="2268" y="33"/>
                  </a:cubicBezTo>
                  <a:cubicBezTo>
                    <a:pt x="2267" y="33"/>
                    <a:pt x="2265" y="33"/>
                    <a:pt x="2264" y="33"/>
                  </a:cubicBezTo>
                  <a:lnTo>
                    <a:pt x="2264" y="33"/>
                  </a:lnTo>
                  <a:cubicBezTo>
                    <a:pt x="2502" y="16"/>
                    <a:pt x="2731" y="0"/>
                    <a:pt x="2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6787758" y="1152387"/>
              <a:ext cx="153101" cy="152437"/>
            </a:xfrm>
            <a:custGeom>
              <a:avLst/>
              <a:gdLst/>
              <a:ahLst/>
              <a:cxnLst/>
              <a:rect l="l" t="t" r="r" b="b"/>
              <a:pathLst>
                <a:path w="4840" h="4819" extrusionOk="0">
                  <a:moveTo>
                    <a:pt x="3005" y="1"/>
                  </a:moveTo>
                  <a:cubicBezTo>
                    <a:pt x="3001" y="1"/>
                    <a:pt x="2008" y="70"/>
                    <a:pt x="2012" y="70"/>
                  </a:cubicBezTo>
                  <a:cubicBezTo>
                    <a:pt x="2013" y="70"/>
                    <a:pt x="2147" y="61"/>
                    <a:pt x="2509" y="36"/>
                  </a:cubicBezTo>
                  <a:lnTo>
                    <a:pt x="2509" y="36"/>
                  </a:lnTo>
                  <a:cubicBezTo>
                    <a:pt x="1635" y="97"/>
                    <a:pt x="341" y="1864"/>
                    <a:pt x="47" y="2479"/>
                  </a:cubicBezTo>
                  <a:cubicBezTo>
                    <a:pt x="29" y="2486"/>
                    <a:pt x="17" y="2507"/>
                    <a:pt x="17" y="2529"/>
                  </a:cubicBezTo>
                  <a:lnTo>
                    <a:pt x="12" y="2556"/>
                  </a:lnTo>
                  <a:cubicBezTo>
                    <a:pt x="0" y="2579"/>
                    <a:pt x="6" y="2606"/>
                    <a:pt x="22" y="2622"/>
                  </a:cubicBezTo>
                  <a:cubicBezTo>
                    <a:pt x="98" y="3621"/>
                    <a:pt x="715" y="4624"/>
                    <a:pt x="888" y="4638"/>
                  </a:cubicBezTo>
                  <a:cubicBezTo>
                    <a:pt x="1545" y="4706"/>
                    <a:pt x="2049" y="4818"/>
                    <a:pt x="2624" y="4818"/>
                  </a:cubicBezTo>
                  <a:cubicBezTo>
                    <a:pt x="2899" y="4818"/>
                    <a:pt x="3190" y="4792"/>
                    <a:pt x="3523" y="4724"/>
                  </a:cubicBezTo>
                  <a:cubicBezTo>
                    <a:pt x="3971" y="4629"/>
                    <a:pt x="4492" y="4422"/>
                    <a:pt x="4596" y="3979"/>
                  </a:cubicBezTo>
                  <a:cubicBezTo>
                    <a:pt x="4840" y="2915"/>
                    <a:pt x="2248" y="3312"/>
                    <a:pt x="1960" y="2805"/>
                  </a:cubicBezTo>
                  <a:cubicBezTo>
                    <a:pt x="1993" y="2784"/>
                    <a:pt x="2016" y="2758"/>
                    <a:pt x="2023" y="2722"/>
                  </a:cubicBezTo>
                  <a:cubicBezTo>
                    <a:pt x="2069" y="2586"/>
                    <a:pt x="2168" y="2212"/>
                    <a:pt x="2260" y="1944"/>
                  </a:cubicBezTo>
                  <a:cubicBezTo>
                    <a:pt x="2489" y="1283"/>
                    <a:pt x="2719" y="1164"/>
                    <a:pt x="2900" y="629"/>
                  </a:cubicBezTo>
                  <a:cubicBezTo>
                    <a:pt x="2963" y="448"/>
                    <a:pt x="2977" y="242"/>
                    <a:pt x="2832" y="119"/>
                  </a:cubicBezTo>
                  <a:cubicBezTo>
                    <a:pt x="2788" y="80"/>
                    <a:pt x="2726" y="56"/>
                    <a:pt x="2648" y="43"/>
                  </a:cubicBezTo>
                  <a:cubicBezTo>
                    <a:pt x="2617" y="37"/>
                    <a:pt x="2584" y="34"/>
                    <a:pt x="2552" y="34"/>
                  </a:cubicBezTo>
                  <a:cubicBezTo>
                    <a:pt x="2537" y="34"/>
                    <a:pt x="2523" y="35"/>
                    <a:pt x="2509" y="36"/>
                  </a:cubicBezTo>
                  <a:cubicBezTo>
                    <a:pt x="2874" y="10"/>
                    <a:pt x="3006" y="1"/>
                    <a:pt x="3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0"/>
            <p:cNvSpPr/>
            <p:nvPr/>
          </p:nvSpPr>
          <p:spPr>
            <a:xfrm>
              <a:off x="6661829" y="1441983"/>
              <a:ext cx="62664" cy="46563"/>
            </a:xfrm>
            <a:custGeom>
              <a:avLst/>
              <a:gdLst/>
              <a:ahLst/>
              <a:cxnLst/>
              <a:rect l="l" t="t" r="r" b="b"/>
              <a:pathLst>
                <a:path w="1981" h="1472" extrusionOk="0">
                  <a:moveTo>
                    <a:pt x="1283" y="0"/>
                  </a:moveTo>
                  <a:cubicBezTo>
                    <a:pt x="1281" y="0"/>
                    <a:pt x="1148" y="9"/>
                    <a:pt x="787" y="35"/>
                  </a:cubicBezTo>
                  <a:cubicBezTo>
                    <a:pt x="795" y="34"/>
                    <a:pt x="803" y="34"/>
                    <a:pt x="811" y="34"/>
                  </a:cubicBezTo>
                  <a:lnTo>
                    <a:pt x="811" y="34"/>
                  </a:lnTo>
                  <a:cubicBezTo>
                    <a:pt x="794" y="35"/>
                    <a:pt x="777" y="36"/>
                    <a:pt x="759" y="37"/>
                  </a:cubicBezTo>
                  <a:lnTo>
                    <a:pt x="759" y="37"/>
                  </a:lnTo>
                  <a:cubicBezTo>
                    <a:pt x="768" y="36"/>
                    <a:pt x="778" y="35"/>
                    <a:pt x="787" y="35"/>
                  </a:cubicBezTo>
                  <a:lnTo>
                    <a:pt x="787" y="35"/>
                  </a:lnTo>
                  <a:cubicBezTo>
                    <a:pt x="422" y="61"/>
                    <a:pt x="289" y="70"/>
                    <a:pt x="290" y="70"/>
                  </a:cubicBezTo>
                  <a:cubicBezTo>
                    <a:pt x="292" y="70"/>
                    <a:pt x="521" y="54"/>
                    <a:pt x="759" y="37"/>
                  </a:cubicBezTo>
                  <a:lnTo>
                    <a:pt x="759" y="37"/>
                  </a:lnTo>
                  <a:cubicBezTo>
                    <a:pt x="448" y="70"/>
                    <a:pt x="163" y="289"/>
                    <a:pt x="98" y="595"/>
                  </a:cubicBezTo>
                  <a:cubicBezTo>
                    <a:pt x="1" y="625"/>
                    <a:pt x="76" y="709"/>
                    <a:pt x="89" y="804"/>
                  </a:cubicBezTo>
                  <a:cubicBezTo>
                    <a:pt x="94" y="839"/>
                    <a:pt x="114" y="872"/>
                    <a:pt x="144" y="888"/>
                  </a:cubicBezTo>
                  <a:cubicBezTo>
                    <a:pt x="157" y="911"/>
                    <a:pt x="171" y="934"/>
                    <a:pt x="187" y="958"/>
                  </a:cubicBezTo>
                  <a:cubicBezTo>
                    <a:pt x="308" y="1149"/>
                    <a:pt x="493" y="1334"/>
                    <a:pt x="657" y="1334"/>
                  </a:cubicBezTo>
                  <a:cubicBezTo>
                    <a:pt x="724" y="1334"/>
                    <a:pt x="787" y="1304"/>
                    <a:pt x="841" y="1233"/>
                  </a:cubicBezTo>
                  <a:cubicBezTo>
                    <a:pt x="1037" y="1399"/>
                    <a:pt x="1243" y="1472"/>
                    <a:pt x="1423" y="1472"/>
                  </a:cubicBezTo>
                  <a:cubicBezTo>
                    <a:pt x="1723" y="1472"/>
                    <a:pt x="1955" y="1271"/>
                    <a:pt x="1967" y="963"/>
                  </a:cubicBezTo>
                  <a:cubicBezTo>
                    <a:pt x="1981" y="562"/>
                    <a:pt x="1493" y="288"/>
                    <a:pt x="1251" y="108"/>
                  </a:cubicBezTo>
                  <a:cubicBezTo>
                    <a:pt x="1218" y="84"/>
                    <a:pt x="1186" y="70"/>
                    <a:pt x="1150" y="70"/>
                  </a:cubicBezTo>
                  <a:cubicBezTo>
                    <a:pt x="1134" y="70"/>
                    <a:pt x="1117" y="73"/>
                    <a:pt x="1099" y="79"/>
                  </a:cubicBezTo>
                  <a:cubicBezTo>
                    <a:pt x="1018" y="49"/>
                    <a:pt x="929" y="33"/>
                    <a:pt x="838" y="33"/>
                  </a:cubicBezTo>
                  <a:cubicBezTo>
                    <a:pt x="829" y="33"/>
                    <a:pt x="820" y="33"/>
                    <a:pt x="811" y="34"/>
                  </a:cubicBezTo>
                  <a:lnTo>
                    <a:pt x="811" y="34"/>
                  </a:lnTo>
                  <a:cubicBezTo>
                    <a:pt x="1052" y="17"/>
                    <a:pt x="1284" y="0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0"/>
            <p:cNvSpPr/>
            <p:nvPr/>
          </p:nvSpPr>
          <p:spPr>
            <a:xfrm>
              <a:off x="6463366" y="1198887"/>
              <a:ext cx="352165" cy="285863"/>
            </a:xfrm>
            <a:custGeom>
              <a:avLst/>
              <a:gdLst/>
              <a:ahLst/>
              <a:cxnLst/>
              <a:rect l="l" t="t" r="r" b="b"/>
              <a:pathLst>
                <a:path w="11133" h="9037" extrusionOk="0">
                  <a:moveTo>
                    <a:pt x="7277" y="0"/>
                  </a:moveTo>
                  <a:cubicBezTo>
                    <a:pt x="6724" y="0"/>
                    <a:pt x="6100" y="60"/>
                    <a:pt x="5405" y="207"/>
                  </a:cubicBezTo>
                  <a:cubicBezTo>
                    <a:pt x="3349" y="643"/>
                    <a:pt x="1735" y="1783"/>
                    <a:pt x="1004" y="2856"/>
                  </a:cubicBezTo>
                  <a:cubicBezTo>
                    <a:pt x="729" y="3258"/>
                    <a:pt x="493" y="3867"/>
                    <a:pt x="357" y="4341"/>
                  </a:cubicBezTo>
                  <a:cubicBezTo>
                    <a:pt x="63" y="5360"/>
                    <a:pt x="0" y="6623"/>
                    <a:pt x="1030" y="6876"/>
                  </a:cubicBezTo>
                  <a:cubicBezTo>
                    <a:pt x="396" y="7746"/>
                    <a:pt x="2386" y="9036"/>
                    <a:pt x="4512" y="9036"/>
                  </a:cubicBezTo>
                  <a:cubicBezTo>
                    <a:pt x="4928" y="9036"/>
                    <a:pt x="5349" y="8987"/>
                    <a:pt x="5756" y="8875"/>
                  </a:cubicBezTo>
                  <a:cubicBezTo>
                    <a:pt x="7009" y="8535"/>
                    <a:pt x="9070" y="7379"/>
                    <a:pt x="10373" y="5147"/>
                  </a:cubicBezTo>
                  <a:cubicBezTo>
                    <a:pt x="10444" y="5025"/>
                    <a:pt x="10513" y="4895"/>
                    <a:pt x="10589" y="4747"/>
                  </a:cubicBezTo>
                  <a:cubicBezTo>
                    <a:pt x="10662" y="4603"/>
                    <a:pt x="10735" y="4439"/>
                    <a:pt x="10804" y="4289"/>
                  </a:cubicBezTo>
                  <a:cubicBezTo>
                    <a:pt x="10904" y="4070"/>
                    <a:pt x="10950" y="3964"/>
                    <a:pt x="11024" y="3749"/>
                  </a:cubicBezTo>
                  <a:cubicBezTo>
                    <a:pt x="11083" y="3576"/>
                    <a:pt x="11110" y="3391"/>
                    <a:pt x="11063" y="3214"/>
                  </a:cubicBezTo>
                  <a:cubicBezTo>
                    <a:pt x="11133" y="2460"/>
                    <a:pt x="10950" y="1673"/>
                    <a:pt x="10448" y="1156"/>
                  </a:cubicBezTo>
                  <a:cubicBezTo>
                    <a:pt x="10425" y="846"/>
                    <a:pt x="9352" y="0"/>
                    <a:pt x="7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>
              <a:off x="6540107" y="1365306"/>
              <a:ext cx="33689" cy="33056"/>
            </a:xfrm>
            <a:custGeom>
              <a:avLst/>
              <a:gdLst/>
              <a:ahLst/>
              <a:cxnLst/>
              <a:rect l="l" t="t" r="r" b="b"/>
              <a:pathLst>
                <a:path w="1065" h="1045" extrusionOk="0">
                  <a:moveTo>
                    <a:pt x="419" y="1"/>
                  </a:moveTo>
                  <a:cubicBezTo>
                    <a:pt x="409" y="1"/>
                    <a:pt x="399" y="1"/>
                    <a:pt x="389" y="2"/>
                  </a:cubicBezTo>
                  <a:cubicBezTo>
                    <a:pt x="389" y="2"/>
                    <a:pt x="389" y="2"/>
                    <a:pt x="389" y="2"/>
                  </a:cubicBezTo>
                  <a:lnTo>
                    <a:pt x="389" y="2"/>
                  </a:lnTo>
                  <a:cubicBezTo>
                    <a:pt x="389" y="2"/>
                    <a:pt x="389" y="2"/>
                    <a:pt x="389" y="2"/>
                  </a:cubicBezTo>
                  <a:lnTo>
                    <a:pt x="389" y="2"/>
                  </a:lnTo>
                  <a:cubicBezTo>
                    <a:pt x="332" y="6"/>
                    <a:pt x="273" y="23"/>
                    <a:pt x="216" y="56"/>
                  </a:cubicBezTo>
                  <a:cubicBezTo>
                    <a:pt x="174" y="79"/>
                    <a:pt x="118" y="122"/>
                    <a:pt x="94" y="165"/>
                  </a:cubicBezTo>
                  <a:cubicBezTo>
                    <a:pt x="44" y="240"/>
                    <a:pt x="15" y="349"/>
                    <a:pt x="16" y="349"/>
                  </a:cubicBezTo>
                  <a:cubicBezTo>
                    <a:pt x="17" y="349"/>
                    <a:pt x="17" y="348"/>
                    <a:pt x="18" y="344"/>
                  </a:cubicBezTo>
                  <a:lnTo>
                    <a:pt x="18" y="344"/>
                  </a:lnTo>
                  <a:cubicBezTo>
                    <a:pt x="14" y="363"/>
                    <a:pt x="15" y="381"/>
                    <a:pt x="24" y="401"/>
                  </a:cubicBezTo>
                  <a:cubicBezTo>
                    <a:pt x="17" y="430"/>
                    <a:pt x="14" y="460"/>
                    <a:pt x="11" y="493"/>
                  </a:cubicBezTo>
                  <a:cubicBezTo>
                    <a:pt x="1" y="796"/>
                    <a:pt x="241" y="1045"/>
                    <a:pt x="497" y="1045"/>
                  </a:cubicBezTo>
                  <a:cubicBezTo>
                    <a:pt x="633" y="1045"/>
                    <a:pt x="774" y="974"/>
                    <a:pt x="883" y="802"/>
                  </a:cubicBezTo>
                  <a:cubicBezTo>
                    <a:pt x="1065" y="521"/>
                    <a:pt x="810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>
              <a:off x="6525145" y="1409338"/>
              <a:ext cx="50391" cy="33973"/>
            </a:xfrm>
            <a:custGeom>
              <a:avLst/>
              <a:gdLst/>
              <a:ahLst/>
              <a:cxnLst/>
              <a:rect l="l" t="t" r="r" b="b"/>
              <a:pathLst>
                <a:path w="1593" h="1074" extrusionOk="0">
                  <a:moveTo>
                    <a:pt x="1361" y="1"/>
                  </a:moveTo>
                  <a:cubicBezTo>
                    <a:pt x="1358" y="1"/>
                    <a:pt x="365" y="70"/>
                    <a:pt x="368" y="70"/>
                  </a:cubicBezTo>
                  <a:cubicBezTo>
                    <a:pt x="369" y="70"/>
                    <a:pt x="502" y="61"/>
                    <a:pt x="864" y="36"/>
                  </a:cubicBezTo>
                  <a:lnTo>
                    <a:pt x="864" y="36"/>
                  </a:lnTo>
                  <a:cubicBezTo>
                    <a:pt x="413" y="67"/>
                    <a:pt x="0" y="411"/>
                    <a:pt x="311" y="783"/>
                  </a:cubicBezTo>
                  <a:cubicBezTo>
                    <a:pt x="316" y="795"/>
                    <a:pt x="332" y="824"/>
                    <a:pt x="334" y="828"/>
                  </a:cubicBezTo>
                  <a:lnTo>
                    <a:pt x="334" y="828"/>
                  </a:lnTo>
                  <a:cubicBezTo>
                    <a:pt x="334" y="828"/>
                    <a:pt x="334" y="828"/>
                    <a:pt x="334" y="828"/>
                  </a:cubicBezTo>
                  <a:lnTo>
                    <a:pt x="334" y="828"/>
                  </a:lnTo>
                  <a:cubicBezTo>
                    <a:pt x="334" y="828"/>
                    <a:pt x="334" y="829"/>
                    <a:pt x="334" y="829"/>
                  </a:cubicBezTo>
                  <a:cubicBezTo>
                    <a:pt x="334" y="829"/>
                    <a:pt x="334" y="828"/>
                    <a:pt x="334" y="828"/>
                  </a:cubicBezTo>
                  <a:lnTo>
                    <a:pt x="334" y="828"/>
                  </a:lnTo>
                  <a:cubicBezTo>
                    <a:pt x="448" y="967"/>
                    <a:pt x="721" y="1073"/>
                    <a:pt x="984" y="1073"/>
                  </a:cubicBezTo>
                  <a:cubicBezTo>
                    <a:pt x="1196" y="1073"/>
                    <a:pt x="1401" y="1004"/>
                    <a:pt x="1512" y="828"/>
                  </a:cubicBezTo>
                  <a:cubicBezTo>
                    <a:pt x="1578" y="720"/>
                    <a:pt x="1592" y="517"/>
                    <a:pt x="1495" y="329"/>
                  </a:cubicBezTo>
                  <a:cubicBezTo>
                    <a:pt x="1385" y="123"/>
                    <a:pt x="1162" y="33"/>
                    <a:pt x="931" y="33"/>
                  </a:cubicBezTo>
                  <a:cubicBezTo>
                    <a:pt x="910" y="33"/>
                    <a:pt x="890" y="34"/>
                    <a:pt x="869" y="35"/>
                  </a:cubicBezTo>
                  <a:lnTo>
                    <a:pt x="869" y="35"/>
                  </a:lnTo>
                  <a:cubicBezTo>
                    <a:pt x="1230" y="10"/>
                    <a:pt x="1362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>
              <a:off x="6574649" y="1231721"/>
              <a:ext cx="138234" cy="217442"/>
            </a:xfrm>
            <a:custGeom>
              <a:avLst/>
              <a:gdLst/>
              <a:ahLst/>
              <a:cxnLst/>
              <a:rect l="l" t="t" r="r" b="b"/>
              <a:pathLst>
                <a:path w="4370" h="6874" extrusionOk="0">
                  <a:moveTo>
                    <a:pt x="966" y="1"/>
                  </a:moveTo>
                  <a:cubicBezTo>
                    <a:pt x="667" y="1"/>
                    <a:pt x="324" y="105"/>
                    <a:pt x="40" y="316"/>
                  </a:cubicBezTo>
                  <a:cubicBezTo>
                    <a:pt x="1" y="347"/>
                    <a:pt x="29" y="396"/>
                    <a:pt x="64" y="396"/>
                  </a:cubicBezTo>
                  <a:cubicBezTo>
                    <a:pt x="72" y="396"/>
                    <a:pt x="81" y="393"/>
                    <a:pt x="89" y="387"/>
                  </a:cubicBezTo>
                  <a:cubicBezTo>
                    <a:pt x="338" y="201"/>
                    <a:pt x="668" y="101"/>
                    <a:pt x="950" y="101"/>
                  </a:cubicBezTo>
                  <a:cubicBezTo>
                    <a:pt x="1336" y="101"/>
                    <a:pt x="1631" y="290"/>
                    <a:pt x="1502" y="707"/>
                  </a:cubicBezTo>
                  <a:cubicBezTo>
                    <a:pt x="1456" y="837"/>
                    <a:pt x="1385" y="956"/>
                    <a:pt x="1300" y="1066"/>
                  </a:cubicBezTo>
                  <a:cubicBezTo>
                    <a:pt x="1252" y="1132"/>
                    <a:pt x="1300" y="1204"/>
                    <a:pt x="1361" y="1204"/>
                  </a:cubicBezTo>
                  <a:cubicBezTo>
                    <a:pt x="1382" y="1204"/>
                    <a:pt x="1404" y="1195"/>
                    <a:pt x="1425" y="1175"/>
                  </a:cubicBezTo>
                  <a:cubicBezTo>
                    <a:pt x="1432" y="1168"/>
                    <a:pt x="1439" y="1160"/>
                    <a:pt x="1446" y="1156"/>
                  </a:cubicBezTo>
                  <a:cubicBezTo>
                    <a:pt x="1471" y="1135"/>
                    <a:pt x="1496" y="1116"/>
                    <a:pt x="1522" y="1095"/>
                  </a:cubicBezTo>
                  <a:cubicBezTo>
                    <a:pt x="1545" y="1077"/>
                    <a:pt x="1568" y="1059"/>
                    <a:pt x="1594" y="1042"/>
                  </a:cubicBezTo>
                  <a:cubicBezTo>
                    <a:pt x="1738" y="939"/>
                    <a:pt x="1865" y="895"/>
                    <a:pt x="1976" y="895"/>
                  </a:cubicBezTo>
                  <a:cubicBezTo>
                    <a:pt x="2472" y="895"/>
                    <a:pt x="2617" y="1787"/>
                    <a:pt x="2261" y="2326"/>
                  </a:cubicBezTo>
                  <a:cubicBezTo>
                    <a:pt x="2266" y="2319"/>
                    <a:pt x="2270" y="2314"/>
                    <a:pt x="2270" y="2314"/>
                  </a:cubicBezTo>
                  <a:lnTo>
                    <a:pt x="2270" y="2314"/>
                  </a:lnTo>
                  <a:cubicBezTo>
                    <a:pt x="2271" y="2314"/>
                    <a:pt x="2266" y="2321"/>
                    <a:pt x="2253" y="2340"/>
                  </a:cubicBezTo>
                  <a:cubicBezTo>
                    <a:pt x="2241" y="2352"/>
                    <a:pt x="2234" y="2366"/>
                    <a:pt x="2232" y="2380"/>
                  </a:cubicBezTo>
                  <a:cubicBezTo>
                    <a:pt x="2230" y="2403"/>
                    <a:pt x="2232" y="2426"/>
                    <a:pt x="2247" y="2446"/>
                  </a:cubicBezTo>
                  <a:cubicBezTo>
                    <a:pt x="2263" y="2470"/>
                    <a:pt x="2293" y="2485"/>
                    <a:pt x="2322" y="2485"/>
                  </a:cubicBezTo>
                  <a:cubicBezTo>
                    <a:pt x="2339" y="2485"/>
                    <a:pt x="2355" y="2480"/>
                    <a:pt x="2369" y="2469"/>
                  </a:cubicBezTo>
                  <a:cubicBezTo>
                    <a:pt x="2583" y="2288"/>
                    <a:pt x="2767" y="2212"/>
                    <a:pt x="2916" y="2212"/>
                  </a:cubicBezTo>
                  <a:cubicBezTo>
                    <a:pt x="3507" y="2212"/>
                    <a:pt x="3556" y="3404"/>
                    <a:pt x="2875" y="3905"/>
                  </a:cubicBezTo>
                  <a:cubicBezTo>
                    <a:pt x="2820" y="3931"/>
                    <a:pt x="2768" y="3964"/>
                    <a:pt x="2719" y="4003"/>
                  </a:cubicBezTo>
                  <a:cubicBezTo>
                    <a:pt x="2663" y="4049"/>
                    <a:pt x="2661" y="4109"/>
                    <a:pt x="2691" y="4156"/>
                  </a:cubicBezTo>
                  <a:cubicBezTo>
                    <a:pt x="2710" y="4185"/>
                    <a:pt x="2741" y="4203"/>
                    <a:pt x="2777" y="4203"/>
                  </a:cubicBezTo>
                  <a:cubicBezTo>
                    <a:pt x="2797" y="4203"/>
                    <a:pt x="2819" y="4197"/>
                    <a:pt x="2842" y="4185"/>
                  </a:cubicBezTo>
                  <a:cubicBezTo>
                    <a:pt x="2881" y="4163"/>
                    <a:pt x="2917" y="4139"/>
                    <a:pt x="2953" y="4114"/>
                  </a:cubicBezTo>
                  <a:cubicBezTo>
                    <a:pt x="3057" y="4067"/>
                    <a:pt x="3159" y="4046"/>
                    <a:pt x="3253" y="4046"/>
                  </a:cubicBezTo>
                  <a:cubicBezTo>
                    <a:pt x="3629" y="4046"/>
                    <a:pt x="3873" y="4390"/>
                    <a:pt x="3613" y="4809"/>
                  </a:cubicBezTo>
                  <a:cubicBezTo>
                    <a:pt x="3462" y="5029"/>
                    <a:pt x="3272" y="5181"/>
                    <a:pt x="3090" y="5310"/>
                  </a:cubicBezTo>
                  <a:cubicBezTo>
                    <a:pt x="3003" y="5373"/>
                    <a:pt x="3059" y="5494"/>
                    <a:pt x="3142" y="5494"/>
                  </a:cubicBezTo>
                  <a:cubicBezTo>
                    <a:pt x="3154" y="5494"/>
                    <a:pt x="3166" y="5492"/>
                    <a:pt x="3179" y="5486"/>
                  </a:cubicBezTo>
                  <a:cubicBezTo>
                    <a:pt x="3262" y="5450"/>
                    <a:pt x="3305" y="5442"/>
                    <a:pt x="3389" y="5442"/>
                  </a:cubicBezTo>
                  <a:cubicBezTo>
                    <a:pt x="3411" y="5446"/>
                    <a:pt x="3432" y="5452"/>
                    <a:pt x="3454" y="5458"/>
                  </a:cubicBezTo>
                  <a:cubicBezTo>
                    <a:pt x="3480" y="5468"/>
                    <a:pt x="3505" y="5480"/>
                    <a:pt x="3530" y="5495"/>
                  </a:cubicBezTo>
                  <a:cubicBezTo>
                    <a:pt x="3561" y="5516"/>
                    <a:pt x="3588" y="5539"/>
                    <a:pt x="3614" y="5566"/>
                  </a:cubicBezTo>
                  <a:cubicBezTo>
                    <a:pt x="3677" y="5641"/>
                    <a:pt x="3702" y="5697"/>
                    <a:pt x="3723" y="5780"/>
                  </a:cubicBezTo>
                  <a:cubicBezTo>
                    <a:pt x="3793" y="6153"/>
                    <a:pt x="3382" y="6443"/>
                    <a:pt x="3041" y="6620"/>
                  </a:cubicBezTo>
                  <a:cubicBezTo>
                    <a:pt x="2921" y="6702"/>
                    <a:pt x="3002" y="6874"/>
                    <a:pt x="3112" y="6874"/>
                  </a:cubicBezTo>
                  <a:cubicBezTo>
                    <a:pt x="3128" y="6874"/>
                    <a:pt x="3146" y="6870"/>
                    <a:pt x="3163" y="6861"/>
                  </a:cubicBezTo>
                  <a:cubicBezTo>
                    <a:pt x="4300" y="6295"/>
                    <a:pt x="4007" y="5425"/>
                    <a:pt x="3470" y="5281"/>
                  </a:cubicBezTo>
                  <a:cubicBezTo>
                    <a:pt x="4369" y="4552"/>
                    <a:pt x="3879" y="3804"/>
                    <a:pt x="3274" y="3804"/>
                  </a:cubicBezTo>
                  <a:cubicBezTo>
                    <a:pt x="3273" y="3804"/>
                    <a:pt x="3271" y="3804"/>
                    <a:pt x="3269" y="3804"/>
                  </a:cubicBezTo>
                  <a:cubicBezTo>
                    <a:pt x="3798" y="3094"/>
                    <a:pt x="3579" y="2037"/>
                    <a:pt x="2929" y="2037"/>
                  </a:cubicBezTo>
                  <a:cubicBezTo>
                    <a:pt x="2819" y="2037"/>
                    <a:pt x="2698" y="2066"/>
                    <a:pt x="2566" y="2133"/>
                  </a:cubicBezTo>
                  <a:cubicBezTo>
                    <a:pt x="2836" y="1454"/>
                    <a:pt x="2526" y="693"/>
                    <a:pt x="1986" y="693"/>
                  </a:cubicBezTo>
                  <a:cubicBezTo>
                    <a:pt x="1874" y="693"/>
                    <a:pt x="1753" y="725"/>
                    <a:pt x="1625" y="797"/>
                  </a:cubicBezTo>
                  <a:cubicBezTo>
                    <a:pt x="1809" y="269"/>
                    <a:pt x="1445" y="1"/>
                    <a:pt x="96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>
              <a:off x="6672173" y="1248297"/>
              <a:ext cx="63" cy="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>
              <a:off x="6732274" y="1351672"/>
              <a:ext cx="32" cy="253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2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>
              <a:off x="6641869" y="1209547"/>
              <a:ext cx="109543" cy="194318"/>
            </a:xfrm>
            <a:custGeom>
              <a:avLst/>
              <a:gdLst/>
              <a:ahLst/>
              <a:cxnLst/>
              <a:rect l="l" t="t" r="r" b="b"/>
              <a:pathLst>
                <a:path w="3463" h="6143" extrusionOk="0">
                  <a:moveTo>
                    <a:pt x="2866" y="4500"/>
                  </a:moveTo>
                  <a:lnTo>
                    <a:pt x="2866" y="4500"/>
                  </a:lnTo>
                  <a:cubicBezTo>
                    <a:pt x="2866" y="4501"/>
                    <a:pt x="2866" y="4501"/>
                    <a:pt x="2866" y="4501"/>
                  </a:cubicBezTo>
                  <a:cubicBezTo>
                    <a:pt x="2866" y="4501"/>
                    <a:pt x="2866" y="4501"/>
                    <a:pt x="2866" y="4500"/>
                  </a:cubicBezTo>
                  <a:close/>
                  <a:moveTo>
                    <a:pt x="483" y="0"/>
                  </a:moveTo>
                  <a:cubicBezTo>
                    <a:pt x="435" y="0"/>
                    <a:pt x="386" y="6"/>
                    <a:pt x="335" y="17"/>
                  </a:cubicBezTo>
                  <a:cubicBezTo>
                    <a:pt x="238" y="39"/>
                    <a:pt x="0" y="139"/>
                    <a:pt x="57" y="221"/>
                  </a:cubicBezTo>
                  <a:cubicBezTo>
                    <a:pt x="67" y="236"/>
                    <a:pt x="86" y="245"/>
                    <a:pt x="104" y="245"/>
                  </a:cubicBezTo>
                  <a:cubicBezTo>
                    <a:pt x="115" y="245"/>
                    <a:pt x="127" y="242"/>
                    <a:pt x="136" y="235"/>
                  </a:cubicBezTo>
                  <a:cubicBezTo>
                    <a:pt x="256" y="152"/>
                    <a:pt x="374" y="116"/>
                    <a:pt x="481" y="116"/>
                  </a:cubicBezTo>
                  <a:cubicBezTo>
                    <a:pt x="915" y="116"/>
                    <a:pt x="1191" y="697"/>
                    <a:pt x="851" y="1115"/>
                  </a:cubicBezTo>
                  <a:cubicBezTo>
                    <a:pt x="812" y="1158"/>
                    <a:pt x="835" y="1229"/>
                    <a:pt x="894" y="1241"/>
                  </a:cubicBezTo>
                  <a:cubicBezTo>
                    <a:pt x="898" y="1243"/>
                    <a:pt x="903" y="1243"/>
                    <a:pt x="908" y="1243"/>
                  </a:cubicBezTo>
                  <a:cubicBezTo>
                    <a:pt x="926" y="1243"/>
                    <a:pt x="941" y="1235"/>
                    <a:pt x="959" y="1226"/>
                  </a:cubicBezTo>
                  <a:lnTo>
                    <a:pt x="965" y="1223"/>
                  </a:lnTo>
                  <a:lnTo>
                    <a:pt x="965" y="1223"/>
                  </a:lnTo>
                  <a:cubicBezTo>
                    <a:pt x="964" y="1224"/>
                    <a:pt x="962" y="1225"/>
                    <a:pt x="961" y="1226"/>
                  </a:cubicBezTo>
                  <a:cubicBezTo>
                    <a:pt x="1064" y="1180"/>
                    <a:pt x="1141" y="1150"/>
                    <a:pt x="1247" y="1150"/>
                  </a:cubicBezTo>
                  <a:cubicBezTo>
                    <a:pt x="1249" y="1150"/>
                    <a:pt x="1252" y="1150"/>
                    <a:pt x="1254" y="1150"/>
                  </a:cubicBezTo>
                  <a:cubicBezTo>
                    <a:pt x="1325" y="1157"/>
                    <a:pt x="1366" y="1171"/>
                    <a:pt x="1425" y="1207"/>
                  </a:cubicBezTo>
                  <a:cubicBezTo>
                    <a:pt x="1482" y="1250"/>
                    <a:pt x="1524" y="1294"/>
                    <a:pt x="1572" y="1383"/>
                  </a:cubicBezTo>
                  <a:cubicBezTo>
                    <a:pt x="1644" y="1531"/>
                    <a:pt x="1667" y="1688"/>
                    <a:pt x="1660" y="1856"/>
                  </a:cubicBezTo>
                  <a:cubicBezTo>
                    <a:pt x="1647" y="2018"/>
                    <a:pt x="1604" y="2182"/>
                    <a:pt x="1509" y="2314"/>
                  </a:cubicBezTo>
                  <a:cubicBezTo>
                    <a:pt x="1468" y="2374"/>
                    <a:pt x="1512" y="2433"/>
                    <a:pt x="1564" y="2433"/>
                  </a:cubicBezTo>
                  <a:cubicBezTo>
                    <a:pt x="1577" y="2433"/>
                    <a:pt x="1591" y="2429"/>
                    <a:pt x="1604" y="2421"/>
                  </a:cubicBezTo>
                  <a:cubicBezTo>
                    <a:pt x="1625" y="2407"/>
                    <a:pt x="1648" y="2393"/>
                    <a:pt x="1671" y="2380"/>
                  </a:cubicBezTo>
                  <a:cubicBezTo>
                    <a:pt x="1763" y="2334"/>
                    <a:pt x="1839" y="2318"/>
                    <a:pt x="1919" y="2318"/>
                  </a:cubicBezTo>
                  <a:cubicBezTo>
                    <a:pt x="1922" y="2318"/>
                    <a:pt x="1925" y="2318"/>
                    <a:pt x="1929" y="2318"/>
                  </a:cubicBezTo>
                  <a:cubicBezTo>
                    <a:pt x="2000" y="2324"/>
                    <a:pt x="2069" y="2348"/>
                    <a:pt x="2131" y="2388"/>
                  </a:cubicBezTo>
                  <a:cubicBezTo>
                    <a:pt x="2218" y="2453"/>
                    <a:pt x="2280" y="2533"/>
                    <a:pt x="2331" y="2630"/>
                  </a:cubicBezTo>
                  <a:cubicBezTo>
                    <a:pt x="2446" y="2867"/>
                    <a:pt x="2479" y="3170"/>
                    <a:pt x="2388" y="3457"/>
                  </a:cubicBezTo>
                  <a:cubicBezTo>
                    <a:pt x="2367" y="3520"/>
                    <a:pt x="2338" y="3578"/>
                    <a:pt x="2304" y="3634"/>
                  </a:cubicBezTo>
                  <a:cubicBezTo>
                    <a:pt x="2260" y="3699"/>
                    <a:pt x="2182" y="3750"/>
                    <a:pt x="2224" y="3810"/>
                  </a:cubicBezTo>
                  <a:cubicBezTo>
                    <a:pt x="2238" y="3832"/>
                    <a:pt x="2255" y="3839"/>
                    <a:pt x="2273" y="3839"/>
                  </a:cubicBezTo>
                  <a:cubicBezTo>
                    <a:pt x="2293" y="3839"/>
                    <a:pt x="2315" y="3831"/>
                    <a:pt x="2341" y="3826"/>
                  </a:cubicBezTo>
                  <a:cubicBezTo>
                    <a:pt x="2382" y="3818"/>
                    <a:pt x="2424" y="3814"/>
                    <a:pt x="2466" y="3814"/>
                  </a:cubicBezTo>
                  <a:cubicBezTo>
                    <a:pt x="2472" y="3814"/>
                    <a:pt x="2478" y="3814"/>
                    <a:pt x="2484" y="3815"/>
                  </a:cubicBezTo>
                  <a:cubicBezTo>
                    <a:pt x="2555" y="3825"/>
                    <a:pt x="2593" y="3839"/>
                    <a:pt x="2640" y="3865"/>
                  </a:cubicBezTo>
                  <a:cubicBezTo>
                    <a:pt x="2698" y="3905"/>
                    <a:pt x="2741" y="3951"/>
                    <a:pt x="2787" y="4036"/>
                  </a:cubicBezTo>
                  <a:cubicBezTo>
                    <a:pt x="2884" y="4241"/>
                    <a:pt x="2868" y="4479"/>
                    <a:pt x="2866" y="4500"/>
                  </a:cubicBezTo>
                  <a:lnTo>
                    <a:pt x="2866" y="4500"/>
                  </a:lnTo>
                  <a:cubicBezTo>
                    <a:pt x="2867" y="4497"/>
                    <a:pt x="2867" y="4492"/>
                    <a:pt x="2868" y="4483"/>
                  </a:cubicBezTo>
                  <a:lnTo>
                    <a:pt x="2868" y="4483"/>
                  </a:lnTo>
                  <a:cubicBezTo>
                    <a:pt x="2868" y="4491"/>
                    <a:pt x="2866" y="4505"/>
                    <a:pt x="2866" y="4505"/>
                  </a:cubicBezTo>
                  <a:cubicBezTo>
                    <a:pt x="2865" y="4505"/>
                    <a:pt x="2865" y="4504"/>
                    <a:pt x="2865" y="4502"/>
                  </a:cubicBezTo>
                  <a:cubicBezTo>
                    <a:pt x="2850" y="4685"/>
                    <a:pt x="2805" y="4813"/>
                    <a:pt x="2734" y="4929"/>
                  </a:cubicBezTo>
                  <a:cubicBezTo>
                    <a:pt x="2706" y="4967"/>
                    <a:pt x="2675" y="5006"/>
                    <a:pt x="2639" y="5037"/>
                  </a:cubicBezTo>
                  <a:cubicBezTo>
                    <a:pt x="2606" y="5066"/>
                    <a:pt x="2603" y="5136"/>
                    <a:pt x="2648" y="5175"/>
                  </a:cubicBezTo>
                  <a:cubicBezTo>
                    <a:pt x="2671" y="5195"/>
                    <a:pt x="2693" y="5199"/>
                    <a:pt x="2725" y="5201"/>
                  </a:cubicBezTo>
                  <a:cubicBezTo>
                    <a:pt x="2855" y="5215"/>
                    <a:pt x="2918" y="5261"/>
                    <a:pt x="2968" y="5350"/>
                  </a:cubicBezTo>
                  <a:cubicBezTo>
                    <a:pt x="3054" y="5539"/>
                    <a:pt x="2970" y="5773"/>
                    <a:pt x="2825" y="5924"/>
                  </a:cubicBezTo>
                  <a:cubicBezTo>
                    <a:pt x="2775" y="5975"/>
                    <a:pt x="2785" y="6063"/>
                    <a:pt x="2837" y="6108"/>
                  </a:cubicBezTo>
                  <a:cubicBezTo>
                    <a:pt x="2863" y="6132"/>
                    <a:pt x="2890" y="6142"/>
                    <a:pt x="2918" y="6142"/>
                  </a:cubicBezTo>
                  <a:cubicBezTo>
                    <a:pt x="3178" y="6142"/>
                    <a:pt x="3462" y="5216"/>
                    <a:pt x="2887" y="5027"/>
                  </a:cubicBezTo>
                  <a:cubicBezTo>
                    <a:pt x="3184" y="4539"/>
                    <a:pt x="3027" y="3666"/>
                    <a:pt x="2472" y="3666"/>
                  </a:cubicBezTo>
                  <a:cubicBezTo>
                    <a:pt x="2459" y="3666"/>
                    <a:pt x="2446" y="3666"/>
                    <a:pt x="2433" y="3667"/>
                  </a:cubicBezTo>
                  <a:cubicBezTo>
                    <a:pt x="2744" y="3117"/>
                    <a:pt x="2480" y="2186"/>
                    <a:pt x="1897" y="2186"/>
                  </a:cubicBezTo>
                  <a:cubicBezTo>
                    <a:pt x="1844" y="2186"/>
                    <a:pt x="1789" y="2193"/>
                    <a:pt x="1731" y="2209"/>
                  </a:cubicBezTo>
                  <a:cubicBezTo>
                    <a:pt x="1947" y="1699"/>
                    <a:pt x="1737" y="987"/>
                    <a:pt x="1236" y="987"/>
                  </a:cubicBezTo>
                  <a:cubicBezTo>
                    <a:pt x="1189" y="987"/>
                    <a:pt x="1140" y="994"/>
                    <a:pt x="1088" y="1007"/>
                  </a:cubicBezTo>
                  <a:cubicBezTo>
                    <a:pt x="1282" y="537"/>
                    <a:pt x="957" y="0"/>
                    <a:pt x="48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>
              <a:off x="6715224" y="1218278"/>
              <a:ext cx="69686" cy="125644"/>
            </a:xfrm>
            <a:custGeom>
              <a:avLst/>
              <a:gdLst/>
              <a:ahLst/>
              <a:cxnLst/>
              <a:rect l="l" t="t" r="r" b="b"/>
              <a:pathLst>
                <a:path w="2203" h="3972" extrusionOk="0">
                  <a:moveTo>
                    <a:pt x="332" y="0"/>
                  </a:moveTo>
                  <a:cubicBezTo>
                    <a:pt x="329" y="0"/>
                    <a:pt x="327" y="0"/>
                    <a:pt x="324" y="0"/>
                  </a:cubicBezTo>
                  <a:lnTo>
                    <a:pt x="303" y="0"/>
                  </a:lnTo>
                  <a:cubicBezTo>
                    <a:pt x="267" y="2"/>
                    <a:pt x="234" y="12"/>
                    <a:pt x="198" y="19"/>
                  </a:cubicBezTo>
                  <a:cubicBezTo>
                    <a:pt x="144" y="30"/>
                    <a:pt x="94" y="50"/>
                    <a:pt x="42" y="71"/>
                  </a:cubicBezTo>
                  <a:cubicBezTo>
                    <a:pt x="15" y="81"/>
                    <a:pt x="1" y="109"/>
                    <a:pt x="9" y="138"/>
                  </a:cubicBezTo>
                  <a:cubicBezTo>
                    <a:pt x="17" y="159"/>
                    <a:pt x="39" y="174"/>
                    <a:pt x="61" y="174"/>
                  </a:cubicBezTo>
                  <a:cubicBezTo>
                    <a:pt x="66" y="174"/>
                    <a:pt x="72" y="173"/>
                    <a:pt x="77" y="171"/>
                  </a:cubicBezTo>
                  <a:cubicBezTo>
                    <a:pt x="131" y="148"/>
                    <a:pt x="188" y="128"/>
                    <a:pt x="248" y="115"/>
                  </a:cubicBezTo>
                  <a:cubicBezTo>
                    <a:pt x="279" y="109"/>
                    <a:pt x="310" y="106"/>
                    <a:pt x="343" y="106"/>
                  </a:cubicBezTo>
                  <a:cubicBezTo>
                    <a:pt x="350" y="106"/>
                    <a:pt x="356" y="106"/>
                    <a:pt x="363" y="106"/>
                  </a:cubicBezTo>
                  <a:cubicBezTo>
                    <a:pt x="384" y="108"/>
                    <a:pt x="403" y="114"/>
                    <a:pt x="425" y="119"/>
                  </a:cubicBezTo>
                  <a:cubicBezTo>
                    <a:pt x="442" y="124"/>
                    <a:pt x="456" y="131"/>
                    <a:pt x="470" y="141"/>
                  </a:cubicBezTo>
                  <a:cubicBezTo>
                    <a:pt x="482" y="149"/>
                    <a:pt x="493" y="159"/>
                    <a:pt x="506" y="171"/>
                  </a:cubicBezTo>
                  <a:cubicBezTo>
                    <a:pt x="520" y="188"/>
                    <a:pt x="532" y="208"/>
                    <a:pt x="545" y="228"/>
                  </a:cubicBezTo>
                  <a:cubicBezTo>
                    <a:pt x="559" y="258"/>
                    <a:pt x="571" y="291"/>
                    <a:pt x="578" y="323"/>
                  </a:cubicBezTo>
                  <a:cubicBezTo>
                    <a:pt x="592" y="400"/>
                    <a:pt x="594" y="479"/>
                    <a:pt x="589" y="557"/>
                  </a:cubicBezTo>
                  <a:cubicBezTo>
                    <a:pt x="578" y="723"/>
                    <a:pt x="539" y="887"/>
                    <a:pt x="486" y="1044"/>
                  </a:cubicBezTo>
                  <a:cubicBezTo>
                    <a:pt x="468" y="1096"/>
                    <a:pt x="449" y="1146"/>
                    <a:pt x="425" y="1196"/>
                  </a:cubicBezTo>
                  <a:cubicBezTo>
                    <a:pt x="416" y="1216"/>
                    <a:pt x="417" y="1238"/>
                    <a:pt x="429" y="1253"/>
                  </a:cubicBezTo>
                  <a:cubicBezTo>
                    <a:pt x="438" y="1267"/>
                    <a:pt x="455" y="1278"/>
                    <a:pt x="472" y="1278"/>
                  </a:cubicBezTo>
                  <a:cubicBezTo>
                    <a:pt x="475" y="1278"/>
                    <a:pt x="478" y="1278"/>
                    <a:pt x="480" y="1278"/>
                  </a:cubicBezTo>
                  <a:cubicBezTo>
                    <a:pt x="545" y="1266"/>
                    <a:pt x="609" y="1260"/>
                    <a:pt x="675" y="1260"/>
                  </a:cubicBezTo>
                  <a:cubicBezTo>
                    <a:pt x="688" y="1260"/>
                    <a:pt x="701" y="1260"/>
                    <a:pt x="714" y="1260"/>
                  </a:cubicBezTo>
                  <a:cubicBezTo>
                    <a:pt x="783" y="1266"/>
                    <a:pt x="853" y="1280"/>
                    <a:pt x="921" y="1302"/>
                  </a:cubicBezTo>
                  <a:cubicBezTo>
                    <a:pt x="983" y="1323"/>
                    <a:pt x="1043" y="1354"/>
                    <a:pt x="1100" y="1389"/>
                  </a:cubicBezTo>
                  <a:cubicBezTo>
                    <a:pt x="1155" y="1427"/>
                    <a:pt x="1205" y="1472"/>
                    <a:pt x="1252" y="1522"/>
                  </a:cubicBezTo>
                  <a:cubicBezTo>
                    <a:pt x="1288" y="1565"/>
                    <a:pt x="1319" y="1611"/>
                    <a:pt x="1345" y="1661"/>
                  </a:cubicBezTo>
                  <a:cubicBezTo>
                    <a:pt x="1391" y="1763"/>
                    <a:pt x="1411" y="1847"/>
                    <a:pt x="1408" y="1961"/>
                  </a:cubicBezTo>
                  <a:cubicBezTo>
                    <a:pt x="1404" y="2011"/>
                    <a:pt x="1394" y="2061"/>
                    <a:pt x="1380" y="2110"/>
                  </a:cubicBezTo>
                  <a:cubicBezTo>
                    <a:pt x="1360" y="2164"/>
                    <a:pt x="1334" y="2214"/>
                    <a:pt x="1302" y="2263"/>
                  </a:cubicBezTo>
                  <a:cubicBezTo>
                    <a:pt x="1272" y="2306"/>
                    <a:pt x="1239" y="2346"/>
                    <a:pt x="1202" y="2383"/>
                  </a:cubicBezTo>
                  <a:cubicBezTo>
                    <a:pt x="1155" y="2431"/>
                    <a:pt x="1197" y="2512"/>
                    <a:pt x="1259" y="2512"/>
                  </a:cubicBezTo>
                  <a:cubicBezTo>
                    <a:pt x="1261" y="2512"/>
                    <a:pt x="1264" y="2512"/>
                    <a:pt x="1267" y="2512"/>
                  </a:cubicBezTo>
                  <a:cubicBezTo>
                    <a:pt x="1293" y="2510"/>
                    <a:pt x="1319" y="2508"/>
                    <a:pt x="1345" y="2508"/>
                  </a:cubicBezTo>
                  <a:cubicBezTo>
                    <a:pt x="1367" y="2508"/>
                    <a:pt x="1388" y="2509"/>
                    <a:pt x="1410" y="2510"/>
                  </a:cubicBezTo>
                  <a:cubicBezTo>
                    <a:pt x="1458" y="2513"/>
                    <a:pt x="1506" y="2522"/>
                    <a:pt x="1553" y="2536"/>
                  </a:cubicBezTo>
                  <a:cubicBezTo>
                    <a:pt x="1584" y="2549"/>
                    <a:pt x="1617" y="2563"/>
                    <a:pt x="1647" y="2582"/>
                  </a:cubicBezTo>
                  <a:cubicBezTo>
                    <a:pt x="1676" y="2601"/>
                    <a:pt x="1703" y="2625"/>
                    <a:pt x="1726" y="2649"/>
                  </a:cubicBezTo>
                  <a:cubicBezTo>
                    <a:pt x="1748" y="2678"/>
                    <a:pt x="1768" y="2707"/>
                    <a:pt x="1785" y="2737"/>
                  </a:cubicBezTo>
                  <a:cubicBezTo>
                    <a:pt x="1839" y="2856"/>
                    <a:pt x="1854" y="2983"/>
                    <a:pt x="1846" y="3116"/>
                  </a:cubicBezTo>
                  <a:cubicBezTo>
                    <a:pt x="1825" y="3348"/>
                    <a:pt x="1735" y="3594"/>
                    <a:pt x="1570" y="3771"/>
                  </a:cubicBezTo>
                  <a:cubicBezTo>
                    <a:pt x="1489" y="3854"/>
                    <a:pt x="1575" y="3971"/>
                    <a:pt x="1667" y="3971"/>
                  </a:cubicBezTo>
                  <a:cubicBezTo>
                    <a:pt x="1697" y="3971"/>
                    <a:pt x="1728" y="3959"/>
                    <a:pt x="1753" y="3928"/>
                  </a:cubicBezTo>
                  <a:cubicBezTo>
                    <a:pt x="2184" y="3397"/>
                    <a:pt x="2203" y="2372"/>
                    <a:pt x="1430" y="2343"/>
                  </a:cubicBezTo>
                  <a:cubicBezTo>
                    <a:pt x="1784" y="1773"/>
                    <a:pt x="1300" y="1140"/>
                    <a:pt x="686" y="1140"/>
                  </a:cubicBezTo>
                  <a:cubicBezTo>
                    <a:pt x="648" y="1140"/>
                    <a:pt x="609" y="1142"/>
                    <a:pt x="571" y="1147"/>
                  </a:cubicBezTo>
                  <a:cubicBezTo>
                    <a:pt x="739" y="684"/>
                    <a:pt x="820" y="0"/>
                    <a:pt x="33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>
              <a:off x="6803226" y="1182723"/>
              <a:ext cx="42767" cy="48240"/>
            </a:xfrm>
            <a:custGeom>
              <a:avLst/>
              <a:gdLst/>
              <a:ahLst/>
              <a:cxnLst/>
              <a:rect l="l" t="t" r="r" b="b"/>
              <a:pathLst>
                <a:path w="1352" h="1525" extrusionOk="0">
                  <a:moveTo>
                    <a:pt x="1233" y="1"/>
                  </a:moveTo>
                  <a:cubicBezTo>
                    <a:pt x="1218" y="1"/>
                    <a:pt x="1202" y="5"/>
                    <a:pt x="1185" y="15"/>
                  </a:cubicBezTo>
                  <a:cubicBezTo>
                    <a:pt x="1128" y="48"/>
                    <a:pt x="1081" y="91"/>
                    <a:pt x="1033" y="135"/>
                  </a:cubicBezTo>
                  <a:cubicBezTo>
                    <a:pt x="705" y="431"/>
                    <a:pt x="310" y="1059"/>
                    <a:pt x="41" y="1418"/>
                  </a:cubicBezTo>
                  <a:cubicBezTo>
                    <a:pt x="0" y="1470"/>
                    <a:pt x="45" y="1524"/>
                    <a:pt x="90" y="1524"/>
                  </a:cubicBezTo>
                  <a:cubicBezTo>
                    <a:pt x="107" y="1524"/>
                    <a:pt x="123" y="1517"/>
                    <a:pt x="135" y="1500"/>
                  </a:cubicBezTo>
                  <a:cubicBezTo>
                    <a:pt x="509" y="1011"/>
                    <a:pt x="750" y="649"/>
                    <a:pt x="1129" y="292"/>
                  </a:cubicBezTo>
                  <a:cubicBezTo>
                    <a:pt x="1208" y="217"/>
                    <a:pt x="1351" y="119"/>
                    <a:pt x="1295" y="36"/>
                  </a:cubicBezTo>
                  <a:cubicBezTo>
                    <a:pt x="1281" y="15"/>
                    <a:pt x="1260" y="1"/>
                    <a:pt x="12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>
              <a:off x="6827710" y="1221219"/>
              <a:ext cx="95" cy="221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lnTo>
                    <a:pt x="0" y="6"/>
                  </a:lnTo>
                  <a:cubicBezTo>
                    <a:pt x="2" y="5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>
              <a:off x="6820529" y="1198318"/>
              <a:ext cx="24262" cy="28849"/>
            </a:xfrm>
            <a:custGeom>
              <a:avLst/>
              <a:gdLst/>
              <a:ahLst/>
              <a:cxnLst/>
              <a:rect l="l" t="t" r="r" b="b"/>
              <a:pathLst>
                <a:path w="767" h="912" extrusionOk="0">
                  <a:moveTo>
                    <a:pt x="684" y="1"/>
                  </a:moveTo>
                  <a:cubicBezTo>
                    <a:pt x="670" y="1"/>
                    <a:pt x="654" y="7"/>
                    <a:pt x="639" y="21"/>
                  </a:cubicBezTo>
                  <a:cubicBezTo>
                    <a:pt x="406" y="265"/>
                    <a:pt x="196" y="534"/>
                    <a:pt x="27" y="826"/>
                  </a:cubicBezTo>
                  <a:cubicBezTo>
                    <a:pt x="0" y="869"/>
                    <a:pt x="38" y="911"/>
                    <a:pt x="78" y="911"/>
                  </a:cubicBezTo>
                  <a:cubicBezTo>
                    <a:pt x="97" y="911"/>
                    <a:pt x="117" y="902"/>
                    <a:pt x="131" y="878"/>
                  </a:cubicBezTo>
                  <a:cubicBezTo>
                    <a:pt x="162" y="828"/>
                    <a:pt x="191" y="779"/>
                    <a:pt x="221" y="732"/>
                  </a:cubicBezTo>
                  <a:lnTo>
                    <a:pt x="221" y="732"/>
                  </a:lnTo>
                  <a:cubicBezTo>
                    <a:pt x="221" y="732"/>
                    <a:pt x="221" y="732"/>
                    <a:pt x="221" y="732"/>
                  </a:cubicBezTo>
                  <a:cubicBezTo>
                    <a:pt x="222" y="732"/>
                    <a:pt x="226" y="726"/>
                    <a:pt x="230" y="719"/>
                  </a:cubicBezTo>
                  <a:lnTo>
                    <a:pt x="230" y="719"/>
                  </a:lnTo>
                  <a:lnTo>
                    <a:pt x="229" y="720"/>
                  </a:lnTo>
                  <a:cubicBezTo>
                    <a:pt x="410" y="458"/>
                    <a:pt x="574" y="282"/>
                    <a:pt x="730" y="99"/>
                  </a:cubicBezTo>
                  <a:cubicBezTo>
                    <a:pt x="766" y="56"/>
                    <a:pt x="729" y="1"/>
                    <a:pt x="6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>
              <a:off x="6818536" y="1269997"/>
              <a:ext cx="63107" cy="19043"/>
            </a:xfrm>
            <a:custGeom>
              <a:avLst/>
              <a:gdLst/>
              <a:ahLst/>
              <a:cxnLst/>
              <a:rect l="l" t="t" r="r" b="b"/>
              <a:pathLst>
                <a:path w="1995" h="602" extrusionOk="0">
                  <a:moveTo>
                    <a:pt x="71" y="1"/>
                  </a:moveTo>
                  <a:cubicBezTo>
                    <a:pt x="50" y="3"/>
                    <a:pt x="28" y="18"/>
                    <a:pt x="18" y="36"/>
                  </a:cubicBezTo>
                  <a:cubicBezTo>
                    <a:pt x="1" y="69"/>
                    <a:pt x="18" y="104"/>
                    <a:pt x="47" y="119"/>
                  </a:cubicBezTo>
                  <a:cubicBezTo>
                    <a:pt x="495" y="383"/>
                    <a:pt x="859" y="434"/>
                    <a:pt x="1403" y="519"/>
                  </a:cubicBezTo>
                  <a:cubicBezTo>
                    <a:pt x="1658" y="558"/>
                    <a:pt x="1813" y="601"/>
                    <a:pt x="1899" y="601"/>
                  </a:cubicBezTo>
                  <a:cubicBezTo>
                    <a:pt x="1951" y="601"/>
                    <a:pt x="1978" y="586"/>
                    <a:pt x="1987" y="545"/>
                  </a:cubicBezTo>
                  <a:cubicBezTo>
                    <a:pt x="1994" y="513"/>
                    <a:pt x="1977" y="479"/>
                    <a:pt x="1931" y="463"/>
                  </a:cubicBezTo>
                  <a:cubicBezTo>
                    <a:pt x="1808" y="424"/>
                    <a:pt x="1680" y="400"/>
                    <a:pt x="1552" y="377"/>
                  </a:cubicBezTo>
                  <a:cubicBezTo>
                    <a:pt x="1185" y="316"/>
                    <a:pt x="735" y="291"/>
                    <a:pt x="293" y="105"/>
                  </a:cubicBezTo>
                  <a:cubicBezTo>
                    <a:pt x="227" y="76"/>
                    <a:pt x="164" y="42"/>
                    <a:pt x="101" y="8"/>
                  </a:cubicBezTo>
                  <a:cubicBezTo>
                    <a:pt x="92" y="3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>
              <a:off x="6833815" y="1260317"/>
              <a:ext cx="31601" cy="10565"/>
            </a:xfrm>
            <a:custGeom>
              <a:avLst/>
              <a:gdLst/>
              <a:ahLst/>
              <a:cxnLst/>
              <a:rect l="l" t="t" r="r" b="b"/>
              <a:pathLst>
                <a:path w="999" h="334" extrusionOk="0">
                  <a:moveTo>
                    <a:pt x="62" y="0"/>
                  </a:moveTo>
                  <a:cubicBezTo>
                    <a:pt x="10" y="3"/>
                    <a:pt x="0" y="75"/>
                    <a:pt x="45" y="92"/>
                  </a:cubicBezTo>
                  <a:cubicBezTo>
                    <a:pt x="324" y="206"/>
                    <a:pt x="596" y="275"/>
                    <a:pt x="897" y="332"/>
                  </a:cubicBezTo>
                  <a:cubicBezTo>
                    <a:pt x="901" y="333"/>
                    <a:pt x="906" y="333"/>
                    <a:pt x="910" y="333"/>
                  </a:cubicBezTo>
                  <a:cubicBezTo>
                    <a:pt x="985" y="333"/>
                    <a:pt x="998" y="221"/>
                    <a:pt x="921" y="206"/>
                  </a:cubicBezTo>
                  <a:cubicBezTo>
                    <a:pt x="798" y="186"/>
                    <a:pt x="675" y="163"/>
                    <a:pt x="553" y="139"/>
                  </a:cubicBezTo>
                  <a:cubicBezTo>
                    <a:pt x="305" y="89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>
              <a:off x="6545642" y="1263164"/>
              <a:ext cx="123019" cy="197735"/>
            </a:xfrm>
            <a:custGeom>
              <a:avLst/>
              <a:gdLst/>
              <a:ahLst/>
              <a:cxnLst/>
              <a:rect l="l" t="t" r="r" b="b"/>
              <a:pathLst>
                <a:path w="3889" h="6251" extrusionOk="0">
                  <a:moveTo>
                    <a:pt x="1374" y="514"/>
                  </a:moveTo>
                  <a:cubicBezTo>
                    <a:pt x="1374" y="515"/>
                    <a:pt x="1375" y="515"/>
                    <a:pt x="1376" y="515"/>
                  </a:cubicBezTo>
                  <a:lnTo>
                    <a:pt x="1376" y="515"/>
                  </a:lnTo>
                  <a:cubicBezTo>
                    <a:pt x="1375" y="515"/>
                    <a:pt x="1375" y="515"/>
                    <a:pt x="1374" y="514"/>
                  </a:cubicBezTo>
                  <a:close/>
                  <a:moveTo>
                    <a:pt x="1385" y="522"/>
                  </a:moveTo>
                  <a:cubicBezTo>
                    <a:pt x="1386" y="523"/>
                    <a:pt x="1387" y="523"/>
                    <a:pt x="1387" y="523"/>
                  </a:cubicBezTo>
                  <a:cubicBezTo>
                    <a:pt x="1386" y="523"/>
                    <a:pt x="1386" y="522"/>
                    <a:pt x="1385" y="522"/>
                  </a:cubicBezTo>
                  <a:close/>
                  <a:moveTo>
                    <a:pt x="2945" y="3131"/>
                  </a:moveTo>
                  <a:cubicBezTo>
                    <a:pt x="2945" y="3131"/>
                    <a:pt x="2946" y="3136"/>
                    <a:pt x="2948" y="3145"/>
                  </a:cubicBezTo>
                  <a:lnTo>
                    <a:pt x="2948" y="3145"/>
                  </a:lnTo>
                  <a:cubicBezTo>
                    <a:pt x="2946" y="3136"/>
                    <a:pt x="2945" y="3131"/>
                    <a:pt x="2945" y="3131"/>
                  </a:cubicBezTo>
                  <a:close/>
                  <a:moveTo>
                    <a:pt x="39" y="0"/>
                  </a:moveTo>
                  <a:cubicBezTo>
                    <a:pt x="18" y="2"/>
                    <a:pt x="1" y="26"/>
                    <a:pt x="4" y="48"/>
                  </a:cubicBezTo>
                  <a:cubicBezTo>
                    <a:pt x="5" y="72"/>
                    <a:pt x="25" y="85"/>
                    <a:pt x="49" y="86"/>
                  </a:cubicBezTo>
                  <a:cubicBezTo>
                    <a:pt x="64" y="86"/>
                    <a:pt x="78" y="88"/>
                    <a:pt x="92" y="88"/>
                  </a:cubicBezTo>
                  <a:lnTo>
                    <a:pt x="87" y="88"/>
                  </a:lnTo>
                  <a:cubicBezTo>
                    <a:pt x="327" y="105"/>
                    <a:pt x="566" y="151"/>
                    <a:pt x="801" y="229"/>
                  </a:cubicBezTo>
                  <a:lnTo>
                    <a:pt x="798" y="229"/>
                  </a:lnTo>
                  <a:cubicBezTo>
                    <a:pt x="1001" y="301"/>
                    <a:pt x="1195" y="398"/>
                    <a:pt x="1378" y="516"/>
                  </a:cubicBezTo>
                  <a:lnTo>
                    <a:pt x="1378" y="516"/>
                  </a:lnTo>
                  <a:cubicBezTo>
                    <a:pt x="1377" y="516"/>
                    <a:pt x="1377" y="516"/>
                    <a:pt x="1376" y="515"/>
                  </a:cubicBezTo>
                  <a:lnTo>
                    <a:pt x="1376" y="515"/>
                  </a:lnTo>
                  <a:cubicBezTo>
                    <a:pt x="1380" y="518"/>
                    <a:pt x="1380" y="518"/>
                    <a:pt x="1380" y="518"/>
                  </a:cubicBezTo>
                  <a:cubicBezTo>
                    <a:pt x="1380" y="518"/>
                    <a:pt x="1380" y="518"/>
                    <a:pt x="1380" y="518"/>
                  </a:cubicBezTo>
                  <a:lnTo>
                    <a:pt x="1380" y="518"/>
                  </a:lnTo>
                  <a:cubicBezTo>
                    <a:pt x="1379" y="518"/>
                    <a:pt x="1380" y="519"/>
                    <a:pt x="1385" y="522"/>
                  </a:cubicBezTo>
                  <a:lnTo>
                    <a:pt x="1385" y="522"/>
                  </a:lnTo>
                  <a:cubicBezTo>
                    <a:pt x="1385" y="522"/>
                    <a:pt x="1385" y="522"/>
                    <a:pt x="1385" y="522"/>
                  </a:cubicBezTo>
                  <a:lnTo>
                    <a:pt x="1385" y="522"/>
                  </a:lnTo>
                  <a:cubicBezTo>
                    <a:pt x="2266" y="1117"/>
                    <a:pt x="2733" y="2111"/>
                    <a:pt x="2949" y="3148"/>
                  </a:cubicBezTo>
                  <a:cubicBezTo>
                    <a:pt x="2949" y="3147"/>
                    <a:pt x="2949" y="3146"/>
                    <a:pt x="2948" y="3145"/>
                  </a:cubicBezTo>
                  <a:lnTo>
                    <a:pt x="2948" y="3145"/>
                  </a:lnTo>
                  <a:cubicBezTo>
                    <a:pt x="2978" y="3275"/>
                    <a:pt x="3194" y="4306"/>
                    <a:pt x="2955" y="5399"/>
                  </a:cubicBezTo>
                  <a:cubicBezTo>
                    <a:pt x="2905" y="5623"/>
                    <a:pt x="2846" y="5845"/>
                    <a:pt x="2812" y="6072"/>
                  </a:cubicBezTo>
                  <a:cubicBezTo>
                    <a:pt x="2800" y="6137"/>
                    <a:pt x="2829" y="6205"/>
                    <a:pt x="2892" y="6235"/>
                  </a:cubicBezTo>
                  <a:cubicBezTo>
                    <a:pt x="2913" y="6245"/>
                    <a:pt x="2936" y="6251"/>
                    <a:pt x="2960" y="6251"/>
                  </a:cubicBezTo>
                  <a:cubicBezTo>
                    <a:pt x="2976" y="6251"/>
                    <a:pt x="2992" y="6248"/>
                    <a:pt x="3008" y="6242"/>
                  </a:cubicBezTo>
                  <a:cubicBezTo>
                    <a:pt x="3042" y="6229"/>
                    <a:pt x="3079" y="6203"/>
                    <a:pt x="3092" y="6167"/>
                  </a:cubicBezTo>
                  <a:cubicBezTo>
                    <a:pt x="3888" y="4113"/>
                    <a:pt x="3029" y="155"/>
                    <a:pt x="4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>
              <a:off x="6638737" y="1361858"/>
              <a:ext cx="158" cy="633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2" y="8"/>
                    <a:pt x="5" y="19"/>
                  </a:cubicBezTo>
                  <a:cubicBezTo>
                    <a:pt x="5" y="15"/>
                    <a:pt x="3" y="12"/>
                    <a:pt x="3" y="9"/>
                  </a:cubicBezTo>
                  <a:cubicBezTo>
                    <a:pt x="2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>
              <a:off x="6589200" y="1279487"/>
              <a:ext cx="190" cy="15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4" y="2"/>
                  </a:cubicBezTo>
                  <a:lnTo>
                    <a:pt x="4" y="2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2"/>
                  </a:moveTo>
                  <a:cubicBezTo>
                    <a:pt x="4" y="3"/>
                    <a:pt x="5" y="4"/>
                    <a:pt x="6" y="4"/>
                  </a:cubicBezTo>
                  <a:lnTo>
                    <a:pt x="4" y="3"/>
                  </a:ln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10"/>
          <p:cNvGrpSpPr/>
          <p:nvPr/>
        </p:nvGrpSpPr>
        <p:grpSpPr>
          <a:xfrm>
            <a:off x="8297884" y="1047504"/>
            <a:ext cx="612152" cy="619776"/>
            <a:chOff x="7232384" y="1764508"/>
            <a:chExt cx="612152" cy="619776"/>
          </a:xfrm>
        </p:grpSpPr>
        <p:sp>
          <p:nvSpPr>
            <p:cNvPr id="1912" name="Google Shape;1912;p10"/>
            <p:cNvSpPr/>
            <p:nvPr/>
          </p:nvSpPr>
          <p:spPr>
            <a:xfrm>
              <a:off x="7334842" y="1868073"/>
              <a:ext cx="411128" cy="388036"/>
            </a:xfrm>
            <a:custGeom>
              <a:avLst/>
              <a:gdLst/>
              <a:ahLst/>
              <a:cxnLst/>
              <a:rect l="l" t="t" r="r" b="b"/>
              <a:pathLst>
                <a:path w="12997" h="12267" extrusionOk="0">
                  <a:moveTo>
                    <a:pt x="1371" y="1"/>
                  </a:moveTo>
                  <a:cubicBezTo>
                    <a:pt x="1149" y="1"/>
                    <a:pt x="924" y="246"/>
                    <a:pt x="1112" y="513"/>
                  </a:cubicBezTo>
                  <a:cubicBezTo>
                    <a:pt x="1318" y="805"/>
                    <a:pt x="1856" y="1570"/>
                    <a:pt x="2223" y="1570"/>
                  </a:cubicBezTo>
                  <a:cubicBezTo>
                    <a:pt x="2246" y="1570"/>
                    <a:pt x="2269" y="1567"/>
                    <a:pt x="2290" y="1561"/>
                  </a:cubicBezTo>
                  <a:lnTo>
                    <a:pt x="2290" y="1561"/>
                  </a:lnTo>
                  <a:cubicBezTo>
                    <a:pt x="2625" y="2003"/>
                    <a:pt x="2262" y="1539"/>
                    <a:pt x="6466" y="6337"/>
                  </a:cubicBezTo>
                  <a:cubicBezTo>
                    <a:pt x="4654" y="7739"/>
                    <a:pt x="3552" y="8485"/>
                    <a:pt x="1663" y="9705"/>
                  </a:cubicBezTo>
                  <a:cubicBezTo>
                    <a:pt x="1599" y="9624"/>
                    <a:pt x="1515" y="9592"/>
                    <a:pt x="1421" y="9592"/>
                  </a:cubicBezTo>
                  <a:cubicBezTo>
                    <a:pt x="1242" y="9592"/>
                    <a:pt x="1030" y="9709"/>
                    <a:pt x="869" y="9824"/>
                  </a:cubicBezTo>
                  <a:cubicBezTo>
                    <a:pt x="638" y="9987"/>
                    <a:pt x="581" y="10100"/>
                    <a:pt x="324" y="10211"/>
                  </a:cubicBezTo>
                  <a:cubicBezTo>
                    <a:pt x="0" y="10348"/>
                    <a:pt x="134" y="10820"/>
                    <a:pt x="443" y="10820"/>
                  </a:cubicBezTo>
                  <a:cubicBezTo>
                    <a:pt x="485" y="10820"/>
                    <a:pt x="532" y="10811"/>
                    <a:pt x="581" y="10791"/>
                  </a:cubicBezTo>
                  <a:cubicBezTo>
                    <a:pt x="979" y="10626"/>
                    <a:pt x="1845" y="10196"/>
                    <a:pt x="1706" y="9791"/>
                  </a:cubicBezTo>
                  <a:cubicBezTo>
                    <a:pt x="3231" y="8835"/>
                    <a:pt x="5143" y="7608"/>
                    <a:pt x="6630" y="6529"/>
                  </a:cubicBezTo>
                  <a:cubicBezTo>
                    <a:pt x="8374" y="8517"/>
                    <a:pt x="8804" y="8776"/>
                    <a:pt x="10548" y="10786"/>
                  </a:cubicBezTo>
                  <a:cubicBezTo>
                    <a:pt x="10446" y="10931"/>
                    <a:pt x="10448" y="11131"/>
                    <a:pt x="10559" y="11277"/>
                  </a:cubicBezTo>
                  <a:cubicBezTo>
                    <a:pt x="10591" y="11320"/>
                    <a:pt x="10623" y="11363"/>
                    <a:pt x="10653" y="11409"/>
                  </a:cubicBezTo>
                  <a:cubicBezTo>
                    <a:pt x="10737" y="11561"/>
                    <a:pt x="10810" y="11714"/>
                    <a:pt x="10903" y="11862"/>
                  </a:cubicBezTo>
                  <a:cubicBezTo>
                    <a:pt x="11044" y="12081"/>
                    <a:pt x="11292" y="12267"/>
                    <a:pt x="11520" y="12267"/>
                  </a:cubicBezTo>
                  <a:cubicBezTo>
                    <a:pt x="11604" y="12267"/>
                    <a:pt x="11685" y="12241"/>
                    <a:pt x="11757" y="12184"/>
                  </a:cubicBezTo>
                  <a:cubicBezTo>
                    <a:pt x="12054" y="11953"/>
                    <a:pt x="11858" y="11527"/>
                    <a:pt x="11618" y="11226"/>
                  </a:cubicBezTo>
                  <a:cubicBezTo>
                    <a:pt x="11470" y="11047"/>
                    <a:pt x="11447" y="11080"/>
                    <a:pt x="11205" y="10771"/>
                  </a:cubicBezTo>
                  <a:cubicBezTo>
                    <a:pt x="11133" y="10677"/>
                    <a:pt x="11020" y="10618"/>
                    <a:pt x="10889" y="10618"/>
                  </a:cubicBezTo>
                  <a:cubicBezTo>
                    <a:pt x="10871" y="10618"/>
                    <a:pt x="10853" y="10619"/>
                    <a:pt x="10834" y="10622"/>
                  </a:cubicBezTo>
                  <a:cubicBezTo>
                    <a:pt x="9796" y="9254"/>
                    <a:pt x="8340" y="7951"/>
                    <a:pt x="6885" y="6348"/>
                  </a:cubicBezTo>
                  <a:cubicBezTo>
                    <a:pt x="8804" y="4939"/>
                    <a:pt x="9530" y="4203"/>
                    <a:pt x="9951" y="3850"/>
                  </a:cubicBezTo>
                  <a:cubicBezTo>
                    <a:pt x="10455" y="3428"/>
                    <a:pt x="10999" y="3083"/>
                    <a:pt x="11583" y="2609"/>
                  </a:cubicBezTo>
                  <a:cubicBezTo>
                    <a:pt x="11607" y="2613"/>
                    <a:pt x="11632" y="2615"/>
                    <a:pt x="11658" y="2615"/>
                  </a:cubicBezTo>
                  <a:cubicBezTo>
                    <a:pt x="11708" y="2615"/>
                    <a:pt x="11759" y="2606"/>
                    <a:pt x="11798" y="2582"/>
                  </a:cubicBezTo>
                  <a:cubicBezTo>
                    <a:pt x="12185" y="2353"/>
                    <a:pt x="12607" y="2126"/>
                    <a:pt x="12896" y="1774"/>
                  </a:cubicBezTo>
                  <a:cubicBezTo>
                    <a:pt x="12997" y="1652"/>
                    <a:pt x="12987" y="1465"/>
                    <a:pt x="12892" y="1345"/>
                  </a:cubicBezTo>
                  <a:cubicBezTo>
                    <a:pt x="12823" y="1257"/>
                    <a:pt x="12723" y="1214"/>
                    <a:pt x="12618" y="1214"/>
                  </a:cubicBezTo>
                  <a:cubicBezTo>
                    <a:pt x="12570" y="1214"/>
                    <a:pt x="12522" y="1223"/>
                    <a:pt x="12474" y="1240"/>
                  </a:cubicBezTo>
                  <a:cubicBezTo>
                    <a:pt x="12137" y="1367"/>
                    <a:pt x="11787" y="1704"/>
                    <a:pt x="11483" y="1897"/>
                  </a:cubicBezTo>
                  <a:cubicBezTo>
                    <a:pt x="11400" y="1947"/>
                    <a:pt x="11334" y="1999"/>
                    <a:pt x="11297" y="2095"/>
                  </a:cubicBezTo>
                  <a:cubicBezTo>
                    <a:pt x="11261" y="2182"/>
                    <a:pt x="11263" y="2284"/>
                    <a:pt x="11297" y="2371"/>
                  </a:cubicBezTo>
                  <a:cubicBezTo>
                    <a:pt x="7690" y="5191"/>
                    <a:pt x="9743" y="3767"/>
                    <a:pt x="6706" y="6147"/>
                  </a:cubicBezTo>
                  <a:cubicBezTo>
                    <a:pt x="5572" y="4891"/>
                    <a:pt x="4304" y="3498"/>
                    <a:pt x="3148" y="2345"/>
                  </a:cubicBezTo>
                  <a:cubicBezTo>
                    <a:pt x="2880" y="2078"/>
                    <a:pt x="2621" y="1803"/>
                    <a:pt x="2386" y="1508"/>
                  </a:cubicBezTo>
                  <a:cubicBezTo>
                    <a:pt x="2797" y="1171"/>
                    <a:pt x="1910" y="553"/>
                    <a:pt x="1602" y="122"/>
                  </a:cubicBezTo>
                  <a:cubicBezTo>
                    <a:pt x="1541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>
              <a:off x="7232384" y="1764508"/>
              <a:ext cx="612152" cy="619776"/>
            </a:xfrm>
            <a:custGeom>
              <a:avLst/>
              <a:gdLst/>
              <a:ahLst/>
              <a:cxnLst/>
              <a:rect l="l" t="t" r="r" b="b"/>
              <a:pathLst>
                <a:path w="19352" h="19593" extrusionOk="0">
                  <a:moveTo>
                    <a:pt x="2466" y="9102"/>
                  </a:moveTo>
                  <a:lnTo>
                    <a:pt x="2492" y="9105"/>
                  </a:lnTo>
                  <a:cubicBezTo>
                    <a:pt x="2484" y="9104"/>
                    <a:pt x="2475" y="9103"/>
                    <a:pt x="2466" y="9102"/>
                  </a:cubicBezTo>
                  <a:close/>
                  <a:moveTo>
                    <a:pt x="11048" y="1"/>
                  </a:moveTo>
                  <a:cubicBezTo>
                    <a:pt x="11040" y="1"/>
                    <a:pt x="11032" y="1"/>
                    <a:pt x="11024" y="1"/>
                  </a:cubicBezTo>
                  <a:cubicBezTo>
                    <a:pt x="10680" y="17"/>
                    <a:pt x="10305" y="145"/>
                    <a:pt x="10293" y="489"/>
                  </a:cubicBezTo>
                  <a:cubicBezTo>
                    <a:pt x="10293" y="489"/>
                    <a:pt x="10293" y="489"/>
                    <a:pt x="10293" y="489"/>
                  </a:cubicBezTo>
                  <a:cubicBezTo>
                    <a:pt x="10246" y="489"/>
                    <a:pt x="9764" y="2679"/>
                    <a:pt x="9998" y="2926"/>
                  </a:cubicBezTo>
                  <a:cubicBezTo>
                    <a:pt x="10004" y="3048"/>
                    <a:pt x="10169" y="3041"/>
                    <a:pt x="10296" y="3059"/>
                  </a:cubicBezTo>
                  <a:cubicBezTo>
                    <a:pt x="10183" y="3711"/>
                    <a:pt x="9580" y="8686"/>
                    <a:pt x="9509" y="9279"/>
                  </a:cubicBezTo>
                  <a:cubicBezTo>
                    <a:pt x="9151" y="9223"/>
                    <a:pt x="5654" y="8844"/>
                    <a:pt x="2316" y="8177"/>
                  </a:cubicBezTo>
                  <a:cubicBezTo>
                    <a:pt x="2329" y="8055"/>
                    <a:pt x="2346" y="7899"/>
                    <a:pt x="2227" y="7876"/>
                  </a:cubicBezTo>
                  <a:cubicBezTo>
                    <a:pt x="2160" y="7746"/>
                    <a:pt x="913" y="7713"/>
                    <a:pt x="767" y="7710"/>
                  </a:cubicBezTo>
                  <a:cubicBezTo>
                    <a:pt x="738" y="7710"/>
                    <a:pt x="714" y="7724"/>
                    <a:pt x="704" y="7746"/>
                  </a:cubicBezTo>
                  <a:cubicBezTo>
                    <a:pt x="700" y="7745"/>
                    <a:pt x="694" y="7744"/>
                    <a:pt x="687" y="7744"/>
                  </a:cubicBezTo>
                  <a:cubicBezTo>
                    <a:pt x="623" y="7744"/>
                    <a:pt x="465" y="7794"/>
                    <a:pt x="347" y="7902"/>
                  </a:cubicBezTo>
                  <a:cubicBezTo>
                    <a:pt x="1" y="8227"/>
                    <a:pt x="45" y="8950"/>
                    <a:pt x="476" y="9222"/>
                  </a:cubicBezTo>
                  <a:cubicBezTo>
                    <a:pt x="509" y="9245"/>
                    <a:pt x="2099" y="9488"/>
                    <a:pt x="2121" y="9488"/>
                  </a:cubicBezTo>
                  <a:cubicBezTo>
                    <a:pt x="2121" y="9488"/>
                    <a:pt x="2122" y="9488"/>
                    <a:pt x="2122" y="9488"/>
                  </a:cubicBezTo>
                  <a:cubicBezTo>
                    <a:pt x="2131" y="9490"/>
                    <a:pt x="2140" y="9491"/>
                    <a:pt x="2149" y="9491"/>
                  </a:cubicBezTo>
                  <a:cubicBezTo>
                    <a:pt x="2250" y="9491"/>
                    <a:pt x="2285" y="9388"/>
                    <a:pt x="2235" y="9321"/>
                  </a:cubicBezTo>
                  <a:cubicBezTo>
                    <a:pt x="2235" y="9274"/>
                    <a:pt x="2242" y="9233"/>
                    <a:pt x="2246" y="9192"/>
                  </a:cubicBezTo>
                  <a:cubicBezTo>
                    <a:pt x="5392" y="9491"/>
                    <a:pt x="7888" y="10018"/>
                    <a:pt x="9403" y="10226"/>
                  </a:cubicBezTo>
                  <a:cubicBezTo>
                    <a:pt x="9380" y="10388"/>
                    <a:pt x="8574" y="16609"/>
                    <a:pt x="8539" y="16946"/>
                  </a:cubicBezTo>
                  <a:cubicBezTo>
                    <a:pt x="8528" y="16927"/>
                    <a:pt x="8475" y="16917"/>
                    <a:pt x="8456" y="16911"/>
                  </a:cubicBezTo>
                  <a:cubicBezTo>
                    <a:pt x="8443" y="16910"/>
                    <a:pt x="8407" y="16898"/>
                    <a:pt x="8395" y="16895"/>
                  </a:cubicBezTo>
                  <a:cubicBezTo>
                    <a:pt x="8382" y="16891"/>
                    <a:pt x="8342" y="16881"/>
                    <a:pt x="8329" y="16880"/>
                  </a:cubicBezTo>
                  <a:cubicBezTo>
                    <a:pt x="8326" y="16879"/>
                    <a:pt x="8323" y="16879"/>
                    <a:pt x="8319" y="16879"/>
                  </a:cubicBezTo>
                  <a:cubicBezTo>
                    <a:pt x="8285" y="16879"/>
                    <a:pt x="8243" y="16901"/>
                    <a:pt x="8228" y="16941"/>
                  </a:cubicBezTo>
                  <a:cubicBezTo>
                    <a:pt x="8220" y="16961"/>
                    <a:pt x="8217" y="16981"/>
                    <a:pt x="8223" y="17003"/>
                  </a:cubicBezTo>
                  <a:cubicBezTo>
                    <a:pt x="8188" y="17256"/>
                    <a:pt x="8158" y="17577"/>
                    <a:pt x="8135" y="17836"/>
                  </a:cubicBezTo>
                  <a:cubicBezTo>
                    <a:pt x="8101" y="18227"/>
                    <a:pt x="8077" y="18615"/>
                    <a:pt x="7999" y="19038"/>
                  </a:cubicBezTo>
                  <a:cubicBezTo>
                    <a:pt x="7996" y="19065"/>
                    <a:pt x="8018" y="19095"/>
                    <a:pt x="8049" y="19095"/>
                  </a:cubicBezTo>
                  <a:cubicBezTo>
                    <a:pt x="8059" y="19095"/>
                    <a:pt x="8069" y="19092"/>
                    <a:pt x="8080" y="19086"/>
                  </a:cubicBezTo>
                  <a:cubicBezTo>
                    <a:pt x="8091" y="19156"/>
                    <a:pt x="8224" y="19294"/>
                    <a:pt x="8277" y="19344"/>
                  </a:cubicBezTo>
                  <a:cubicBezTo>
                    <a:pt x="8459" y="19516"/>
                    <a:pt x="8656" y="19592"/>
                    <a:pt x="8836" y="19592"/>
                  </a:cubicBezTo>
                  <a:cubicBezTo>
                    <a:pt x="9068" y="19592"/>
                    <a:pt x="9272" y="19465"/>
                    <a:pt x="9381" y="19249"/>
                  </a:cubicBezTo>
                  <a:cubicBezTo>
                    <a:pt x="9456" y="19208"/>
                    <a:pt x="9562" y="18435"/>
                    <a:pt x="9576" y="18349"/>
                  </a:cubicBezTo>
                  <a:cubicBezTo>
                    <a:pt x="9620" y="18037"/>
                    <a:pt x="9688" y="17671"/>
                    <a:pt x="9776" y="17369"/>
                  </a:cubicBezTo>
                  <a:cubicBezTo>
                    <a:pt x="9781" y="17352"/>
                    <a:pt x="9781" y="17335"/>
                    <a:pt x="9775" y="17324"/>
                  </a:cubicBezTo>
                  <a:cubicBezTo>
                    <a:pt x="9804" y="17306"/>
                    <a:pt x="9819" y="17241"/>
                    <a:pt x="9776" y="17182"/>
                  </a:cubicBezTo>
                  <a:cubicBezTo>
                    <a:pt x="9728" y="17126"/>
                    <a:pt x="9537" y="17106"/>
                    <a:pt x="9463" y="17094"/>
                  </a:cubicBezTo>
                  <a:cubicBezTo>
                    <a:pt x="9477" y="17094"/>
                    <a:pt x="9483" y="17077"/>
                    <a:pt x="9489" y="17062"/>
                  </a:cubicBezTo>
                  <a:cubicBezTo>
                    <a:pt x="10235" y="13658"/>
                    <a:pt x="10358" y="10809"/>
                    <a:pt x="10408" y="10362"/>
                  </a:cubicBezTo>
                  <a:cubicBezTo>
                    <a:pt x="10571" y="10362"/>
                    <a:pt x="10751" y="10379"/>
                    <a:pt x="10895" y="10389"/>
                  </a:cubicBezTo>
                  <a:lnTo>
                    <a:pt x="11084" y="10403"/>
                  </a:lnTo>
                  <a:cubicBezTo>
                    <a:pt x="13790" y="10612"/>
                    <a:pt x="15742" y="10617"/>
                    <a:pt x="16636" y="10741"/>
                  </a:cubicBezTo>
                  <a:cubicBezTo>
                    <a:pt x="16625" y="10767"/>
                    <a:pt x="16628" y="10756"/>
                    <a:pt x="16619" y="10787"/>
                  </a:cubicBezTo>
                  <a:cubicBezTo>
                    <a:pt x="16596" y="10896"/>
                    <a:pt x="16551" y="11025"/>
                    <a:pt x="16655" y="11063"/>
                  </a:cubicBezTo>
                  <a:cubicBezTo>
                    <a:pt x="16670" y="11069"/>
                    <a:pt x="16684" y="11072"/>
                    <a:pt x="16698" y="11072"/>
                  </a:cubicBezTo>
                  <a:cubicBezTo>
                    <a:pt x="16716" y="11072"/>
                    <a:pt x="16735" y="11067"/>
                    <a:pt x="16754" y="11056"/>
                  </a:cubicBezTo>
                  <a:cubicBezTo>
                    <a:pt x="16764" y="11059"/>
                    <a:pt x="16771" y="11061"/>
                    <a:pt x="16780" y="11061"/>
                  </a:cubicBezTo>
                  <a:cubicBezTo>
                    <a:pt x="16784" y="11061"/>
                    <a:pt x="16788" y="11061"/>
                    <a:pt x="16794" y="11059"/>
                  </a:cubicBezTo>
                  <a:cubicBezTo>
                    <a:pt x="16904" y="11028"/>
                    <a:pt x="17019" y="11015"/>
                    <a:pt x="17136" y="11015"/>
                  </a:cubicBezTo>
                  <a:cubicBezTo>
                    <a:pt x="17471" y="11015"/>
                    <a:pt x="17829" y="11117"/>
                    <a:pt x="18173" y="11178"/>
                  </a:cubicBezTo>
                  <a:cubicBezTo>
                    <a:pt x="18178" y="11179"/>
                    <a:pt x="18183" y="11179"/>
                    <a:pt x="18187" y="11179"/>
                  </a:cubicBezTo>
                  <a:cubicBezTo>
                    <a:pt x="18201" y="11179"/>
                    <a:pt x="18212" y="11176"/>
                    <a:pt x="18223" y="11169"/>
                  </a:cubicBezTo>
                  <a:cubicBezTo>
                    <a:pt x="18312" y="11210"/>
                    <a:pt x="18395" y="11228"/>
                    <a:pt x="18472" y="11228"/>
                  </a:cubicBezTo>
                  <a:cubicBezTo>
                    <a:pt x="19178" y="11228"/>
                    <a:pt x="19352" y="9695"/>
                    <a:pt x="18354" y="9695"/>
                  </a:cubicBezTo>
                  <a:cubicBezTo>
                    <a:pt x="18300" y="9695"/>
                    <a:pt x="18242" y="9699"/>
                    <a:pt x="18181" y="9709"/>
                  </a:cubicBezTo>
                  <a:cubicBezTo>
                    <a:pt x="18151" y="9642"/>
                    <a:pt x="18060" y="9650"/>
                    <a:pt x="17980" y="9644"/>
                  </a:cubicBezTo>
                  <a:cubicBezTo>
                    <a:pt x="17775" y="9633"/>
                    <a:pt x="17353" y="9567"/>
                    <a:pt x="17124" y="9567"/>
                  </a:cubicBezTo>
                  <a:cubicBezTo>
                    <a:pt x="17055" y="9567"/>
                    <a:pt x="17003" y="9573"/>
                    <a:pt x="16980" y="9589"/>
                  </a:cubicBezTo>
                  <a:cubicBezTo>
                    <a:pt x="16982" y="9552"/>
                    <a:pt x="16949" y="9532"/>
                    <a:pt x="16913" y="9532"/>
                  </a:cubicBezTo>
                  <a:cubicBezTo>
                    <a:pt x="16874" y="9532"/>
                    <a:pt x="16831" y="9555"/>
                    <a:pt x="16825" y="9607"/>
                  </a:cubicBezTo>
                  <a:cubicBezTo>
                    <a:pt x="16820" y="9659"/>
                    <a:pt x="16813" y="9709"/>
                    <a:pt x="16807" y="9760"/>
                  </a:cubicBezTo>
                  <a:cubicBezTo>
                    <a:pt x="16789" y="9748"/>
                    <a:pt x="16744" y="9743"/>
                    <a:pt x="16689" y="9743"/>
                  </a:cubicBezTo>
                  <a:cubicBezTo>
                    <a:pt x="16581" y="9743"/>
                    <a:pt x="16435" y="9761"/>
                    <a:pt x="16392" y="9768"/>
                  </a:cubicBezTo>
                  <a:cubicBezTo>
                    <a:pt x="14493" y="9559"/>
                    <a:pt x="12494" y="9551"/>
                    <a:pt x="10492" y="9372"/>
                  </a:cubicBezTo>
                  <a:cubicBezTo>
                    <a:pt x="10615" y="8214"/>
                    <a:pt x="10694" y="7618"/>
                    <a:pt x="10744" y="7226"/>
                  </a:cubicBezTo>
                  <a:cubicBezTo>
                    <a:pt x="10935" y="5751"/>
                    <a:pt x="10892" y="4440"/>
                    <a:pt x="11195" y="3258"/>
                  </a:cubicBezTo>
                  <a:lnTo>
                    <a:pt x="11195" y="3258"/>
                  </a:lnTo>
                  <a:lnTo>
                    <a:pt x="11171" y="3265"/>
                  </a:lnTo>
                  <a:lnTo>
                    <a:pt x="11171" y="3265"/>
                  </a:lnTo>
                  <a:lnTo>
                    <a:pt x="11217" y="3169"/>
                  </a:lnTo>
                  <a:cubicBezTo>
                    <a:pt x="11253" y="3181"/>
                    <a:pt x="11323" y="3184"/>
                    <a:pt x="11363" y="3184"/>
                  </a:cubicBezTo>
                  <a:cubicBezTo>
                    <a:pt x="11472" y="3177"/>
                    <a:pt x="11523" y="3127"/>
                    <a:pt x="11532" y="3048"/>
                  </a:cubicBezTo>
                  <a:cubicBezTo>
                    <a:pt x="11532" y="3041"/>
                    <a:pt x="11535" y="3033"/>
                    <a:pt x="11535" y="3026"/>
                  </a:cubicBezTo>
                  <a:cubicBezTo>
                    <a:pt x="11613" y="3022"/>
                    <a:pt x="11844" y="754"/>
                    <a:pt x="11851" y="675"/>
                  </a:cubicBezTo>
                  <a:cubicBezTo>
                    <a:pt x="11860" y="675"/>
                    <a:pt x="11880" y="632"/>
                    <a:pt x="11861" y="582"/>
                  </a:cubicBezTo>
                  <a:cubicBezTo>
                    <a:pt x="11735" y="179"/>
                    <a:pt x="11453" y="1"/>
                    <a:pt x="11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>
              <a:off x="7323676" y="1894201"/>
              <a:ext cx="436971" cy="345965"/>
            </a:xfrm>
            <a:custGeom>
              <a:avLst/>
              <a:gdLst/>
              <a:ahLst/>
              <a:cxnLst/>
              <a:rect l="l" t="t" r="r" b="b"/>
              <a:pathLst>
                <a:path w="13814" h="10937" extrusionOk="0">
                  <a:moveTo>
                    <a:pt x="7524" y="1441"/>
                  </a:moveTo>
                  <a:cubicBezTo>
                    <a:pt x="8129" y="1441"/>
                    <a:pt x="8711" y="1567"/>
                    <a:pt x="9203" y="1842"/>
                  </a:cubicBezTo>
                  <a:lnTo>
                    <a:pt x="9196" y="1830"/>
                  </a:lnTo>
                  <a:lnTo>
                    <a:pt x="9196" y="1827"/>
                  </a:lnTo>
                  <a:cubicBezTo>
                    <a:pt x="10921" y="2900"/>
                    <a:pt x="11242" y="5357"/>
                    <a:pt x="10762" y="7278"/>
                  </a:cubicBezTo>
                  <a:cubicBezTo>
                    <a:pt x="10359" y="8908"/>
                    <a:pt x="8903" y="9563"/>
                    <a:pt x="7401" y="9563"/>
                  </a:cubicBezTo>
                  <a:cubicBezTo>
                    <a:pt x="6160" y="9563"/>
                    <a:pt x="4887" y="9116"/>
                    <a:pt x="4150" y="8401"/>
                  </a:cubicBezTo>
                  <a:lnTo>
                    <a:pt x="4150" y="8401"/>
                  </a:lnTo>
                  <a:lnTo>
                    <a:pt x="4154" y="8414"/>
                  </a:lnTo>
                  <a:cubicBezTo>
                    <a:pt x="3603" y="7848"/>
                    <a:pt x="3351" y="7296"/>
                    <a:pt x="3157" y="6558"/>
                  </a:cubicBezTo>
                  <a:cubicBezTo>
                    <a:pt x="3039" y="6109"/>
                    <a:pt x="3053" y="4751"/>
                    <a:pt x="3362" y="3942"/>
                  </a:cubicBezTo>
                  <a:cubicBezTo>
                    <a:pt x="3931" y="2444"/>
                    <a:pt x="5818" y="1441"/>
                    <a:pt x="7524" y="1441"/>
                  </a:cubicBezTo>
                  <a:close/>
                  <a:moveTo>
                    <a:pt x="7406" y="0"/>
                  </a:moveTo>
                  <a:cubicBezTo>
                    <a:pt x="6437" y="0"/>
                    <a:pt x="5382" y="255"/>
                    <a:pt x="4284" y="831"/>
                  </a:cubicBezTo>
                  <a:cubicBezTo>
                    <a:pt x="0" y="3072"/>
                    <a:pt x="583" y="8412"/>
                    <a:pt x="4436" y="10219"/>
                  </a:cubicBezTo>
                  <a:cubicBezTo>
                    <a:pt x="4438" y="10361"/>
                    <a:pt x="5820" y="10937"/>
                    <a:pt x="7459" y="10937"/>
                  </a:cubicBezTo>
                  <a:cubicBezTo>
                    <a:pt x="9147" y="10937"/>
                    <a:pt x="11109" y="10326"/>
                    <a:pt x="12120" y="7999"/>
                  </a:cubicBezTo>
                  <a:cubicBezTo>
                    <a:pt x="13814" y="4128"/>
                    <a:pt x="11308" y="0"/>
                    <a:pt x="7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7513123" y="2044930"/>
              <a:ext cx="60133" cy="47259"/>
            </a:xfrm>
            <a:custGeom>
              <a:avLst/>
              <a:gdLst/>
              <a:ahLst/>
              <a:cxnLst/>
              <a:rect l="l" t="t" r="r" b="b"/>
              <a:pathLst>
                <a:path w="1901" h="1494" extrusionOk="0">
                  <a:moveTo>
                    <a:pt x="1155" y="0"/>
                  </a:moveTo>
                  <a:cubicBezTo>
                    <a:pt x="1104" y="0"/>
                    <a:pt x="1065" y="16"/>
                    <a:pt x="1046" y="48"/>
                  </a:cubicBezTo>
                  <a:cubicBezTo>
                    <a:pt x="1010" y="41"/>
                    <a:pt x="976" y="38"/>
                    <a:pt x="942" y="38"/>
                  </a:cubicBezTo>
                  <a:cubicBezTo>
                    <a:pt x="244" y="38"/>
                    <a:pt x="1" y="1379"/>
                    <a:pt x="949" y="1488"/>
                  </a:cubicBezTo>
                  <a:cubicBezTo>
                    <a:pt x="978" y="1492"/>
                    <a:pt x="1007" y="1493"/>
                    <a:pt x="1036" y="1493"/>
                  </a:cubicBezTo>
                  <a:cubicBezTo>
                    <a:pt x="1509" y="1493"/>
                    <a:pt x="1901" y="1055"/>
                    <a:pt x="1758" y="545"/>
                  </a:cubicBezTo>
                  <a:cubicBezTo>
                    <a:pt x="1662" y="200"/>
                    <a:pt x="1335" y="0"/>
                    <a:pt x="1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10"/>
          <p:cNvGrpSpPr/>
          <p:nvPr/>
        </p:nvGrpSpPr>
        <p:grpSpPr>
          <a:xfrm>
            <a:off x="362813" y="3956583"/>
            <a:ext cx="383702" cy="612816"/>
            <a:chOff x="6705988" y="1508474"/>
            <a:chExt cx="383702" cy="612816"/>
          </a:xfrm>
        </p:grpSpPr>
        <p:sp>
          <p:nvSpPr>
            <p:cNvPr id="1917" name="Google Shape;1917;p10"/>
            <p:cNvSpPr/>
            <p:nvPr/>
          </p:nvSpPr>
          <p:spPr>
            <a:xfrm>
              <a:off x="6718767" y="1887274"/>
              <a:ext cx="51086" cy="29608"/>
            </a:xfrm>
            <a:custGeom>
              <a:avLst/>
              <a:gdLst/>
              <a:ahLst/>
              <a:cxnLst/>
              <a:rect l="l" t="t" r="r" b="b"/>
              <a:pathLst>
                <a:path w="1615" h="936" extrusionOk="0">
                  <a:moveTo>
                    <a:pt x="1203" y="675"/>
                  </a:moveTo>
                  <a:cubicBezTo>
                    <a:pt x="1210" y="677"/>
                    <a:pt x="1216" y="680"/>
                    <a:pt x="1216" y="680"/>
                  </a:cubicBezTo>
                  <a:cubicBezTo>
                    <a:pt x="1216" y="680"/>
                    <a:pt x="1212" y="679"/>
                    <a:pt x="1203" y="675"/>
                  </a:cubicBezTo>
                  <a:close/>
                  <a:moveTo>
                    <a:pt x="1" y="1"/>
                  </a:moveTo>
                  <a:cubicBezTo>
                    <a:pt x="1" y="1"/>
                    <a:pt x="144" y="30"/>
                    <a:pt x="537" y="109"/>
                  </a:cubicBezTo>
                  <a:cubicBezTo>
                    <a:pt x="205" y="143"/>
                    <a:pt x="2" y="428"/>
                    <a:pt x="5" y="743"/>
                  </a:cubicBezTo>
                  <a:cubicBezTo>
                    <a:pt x="7" y="861"/>
                    <a:pt x="115" y="936"/>
                    <a:pt x="219" y="936"/>
                  </a:cubicBezTo>
                  <a:cubicBezTo>
                    <a:pt x="275" y="936"/>
                    <a:pt x="330" y="914"/>
                    <a:pt x="367" y="866"/>
                  </a:cubicBezTo>
                  <a:cubicBezTo>
                    <a:pt x="462" y="744"/>
                    <a:pt x="525" y="599"/>
                    <a:pt x="786" y="599"/>
                  </a:cubicBezTo>
                  <a:cubicBezTo>
                    <a:pt x="895" y="599"/>
                    <a:pt x="1039" y="624"/>
                    <a:pt x="1233" y="687"/>
                  </a:cubicBezTo>
                  <a:cubicBezTo>
                    <a:pt x="1320" y="720"/>
                    <a:pt x="1400" y="765"/>
                    <a:pt x="1466" y="765"/>
                  </a:cubicBezTo>
                  <a:cubicBezTo>
                    <a:pt x="1510" y="765"/>
                    <a:pt x="1548" y="745"/>
                    <a:pt x="1578" y="686"/>
                  </a:cubicBezTo>
                  <a:cubicBezTo>
                    <a:pt x="1614" y="616"/>
                    <a:pt x="1586" y="523"/>
                    <a:pt x="1514" y="488"/>
                  </a:cubicBezTo>
                  <a:cubicBezTo>
                    <a:pt x="1356" y="414"/>
                    <a:pt x="1183" y="287"/>
                    <a:pt x="978" y="197"/>
                  </a:cubicBezTo>
                  <a:lnTo>
                    <a:pt x="978" y="197"/>
                  </a:lnTo>
                  <a:cubicBezTo>
                    <a:pt x="1044" y="211"/>
                    <a:pt x="1073" y="216"/>
                    <a:pt x="1073" y="216"/>
                  </a:cubicBezTo>
                  <a:cubicBezTo>
                    <a:pt x="1073" y="216"/>
                    <a:pt x="1037" y="209"/>
                    <a:pt x="978" y="197"/>
                  </a:cubicBezTo>
                  <a:lnTo>
                    <a:pt x="978" y="197"/>
                  </a:lnTo>
                  <a:cubicBezTo>
                    <a:pt x="899" y="163"/>
                    <a:pt x="815" y="134"/>
                    <a:pt x="726" y="116"/>
                  </a:cubicBezTo>
                  <a:cubicBezTo>
                    <a:pt x="688" y="109"/>
                    <a:pt x="647" y="105"/>
                    <a:pt x="607" y="105"/>
                  </a:cubicBezTo>
                  <a:cubicBezTo>
                    <a:pt x="584" y="105"/>
                    <a:pt x="561" y="106"/>
                    <a:pt x="539" y="109"/>
                  </a:cubicBezTo>
                  <a:lnTo>
                    <a:pt x="539" y="109"/>
                  </a:lnTo>
                  <a:cubicBezTo>
                    <a:pt x="270" y="5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6748091" y="1908784"/>
              <a:ext cx="36852" cy="30367"/>
            </a:xfrm>
            <a:custGeom>
              <a:avLst/>
              <a:gdLst/>
              <a:ahLst/>
              <a:cxnLst/>
              <a:rect l="l" t="t" r="r" b="b"/>
              <a:pathLst>
                <a:path w="1165" h="960" extrusionOk="0">
                  <a:moveTo>
                    <a:pt x="628" y="108"/>
                  </a:moveTo>
                  <a:cubicBezTo>
                    <a:pt x="700" y="122"/>
                    <a:pt x="763" y="135"/>
                    <a:pt x="818" y="146"/>
                  </a:cubicBezTo>
                  <a:lnTo>
                    <a:pt x="818" y="146"/>
                  </a:lnTo>
                  <a:cubicBezTo>
                    <a:pt x="815" y="145"/>
                    <a:pt x="812" y="143"/>
                    <a:pt x="809" y="142"/>
                  </a:cubicBezTo>
                  <a:cubicBezTo>
                    <a:pt x="750" y="119"/>
                    <a:pt x="693" y="109"/>
                    <a:pt x="628" y="108"/>
                  </a:cubicBezTo>
                  <a:close/>
                  <a:moveTo>
                    <a:pt x="666" y="384"/>
                  </a:moveTo>
                  <a:cubicBezTo>
                    <a:pt x="673" y="385"/>
                    <a:pt x="678" y="388"/>
                    <a:pt x="677" y="388"/>
                  </a:cubicBezTo>
                  <a:cubicBezTo>
                    <a:pt x="676" y="388"/>
                    <a:pt x="673" y="387"/>
                    <a:pt x="666" y="384"/>
                  </a:cubicBezTo>
                  <a:close/>
                  <a:moveTo>
                    <a:pt x="93" y="0"/>
                  </a:moveTo>
                  <a:cubicBezTo>
                    <a:pt x="92" y="0"/>
                    <a:pt x="358" y="54"/>
                    <a:pt x="625" y="108"/>
                  </a:cubicBezTo>
                  <a:lnTo>
                    <a:pt x="625" y="108"/>
                  </a:lnTo>
                  <a:cubicBezTo>
                    <a:pt x="624" y="108"/>
                    <a:pt x="622" y="108"/>
                    <a:pt x="620" y="108"/>
                  </a:cubicBezTo>
                  <a:cubicBezTo>
                    <a:pt x="337" y="108"/>
                    <a:pt x="71" y="476"/>
                    <a:pt x="14" y="816"/>
                  </a:cubicBezTo>
                  <a:cubicBezTo>
                    <a:pt x="0" y="906"/>
                    <a:pt x="66" y="960"/>
                    <a:pt x="133" y="960"/>
                  </a:cubicBezTo>
                  <a:cubicBezTo>
                    <a:pt x="182" y="960"/>
                    <a:pt x="231" y="930"/>
                    <a:pt x="249" y="864"/>
                  </a:cubicBezTo>
                  <a:cubicBezTo>
                    <a:pt x="295" y="682"/>
                    <a:pt x="462" y="385"/>
                    <a:pt x="646" y="383"/>
                  </a:cubicBezTo>
                  <a:cubicBezTo>
                    <a:pt x="707" y="391"/>
                    <a:pt x="742" y="414"/>
                    <a:pt x="787" y="453"/>
                  </a:cubicBezTo>
                  <a:cubicBezTo>
                    <a:pt x="818" y="478"/>
                    <a:pt x="851" y="489"/>
                    <a:pt x="882" y="489"/>
                  </a:cubicBezTo>
                  <a:cubicBezTo>
                    <a:pt x="1021" y="489"/>
                    <a:pt x="1128" y="279"/>
                    <a:pt x="820" y="147"/>
                  </a:cubicBezTo>
                  <a:lnTo>
                    <a:pt x="820" y="147"/>
                  </a:lnTo>
                  <a:cubicBezTo>
                    <a:pt x="1010" y="185"/>
                    <a:pt x="1164" y="216"/>
                    <a:pt x="1164" y="216"/>
                  </a:cubicBezTo>
                  <a:cubicBezTo>
                    <a:pt x="1164" y="216"/>
                    <a:pt x="1068" y="196"/>
                    <a:pt x="818" y="146"/>
                  </a:cubicBezTo>
                  <a:lnTo>
                    <a:pt x="818" y="146"/>
                  </a:lnTo>
                  <a:cubicBezTo>
                    <a:pt x="819" y="146"/>
                    <a:pt x="819" y="146"/>
                    <a:pt x="820" y="147"/>
                  </a:cubicBezTo>
                  <a:lnTo>
                    <a:pt x="820" y="147"/>
                  </a:lnTo>
                  <a:cubicBezTo>
                    <a:pt x="758" y="134"/>
                    <a:pt x="692" y="121"/>
                    <a:pt x="625" y="108"/>
                  </a:cubicBezTo>
                  <a:lnTo>
                    <a:pt x="625" y="108"/>
                  </a:lnTo>
                  <a:cubicBezTo>
                    <a:pt x="626" y="108"/>
                    <a:pt x="627" y="108"/>
                    <a:pt x="628" y="108"/>
                  </a:cubicBezTo>
                  <a:cubicBezTo>
                    <a:pt x="237" y="29"/>
                    <a:pt x="93" y="0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6705988" y="1612482"/>
              <a:ext cx="97017" cy="90184"/>
            </a:xfrm>
            <a:custGeom>
              <a:avLst/>
              <a:gdLst/>
              <a:ahLst/>
              <a:cxnLst/>
              <a:rect l="l" t="t" r="r" b="b"/>
              <a:pathLst>
                <a:path w="3067" h="2851" extrusionOk="0">
                  <a:moveTo>
                    <a:pt x="2530" y="109"/>
                  </a:moveTo>
                  <a:lnTo>
                    <a:pt x="2530" y="109"/>
                  </a:lnTo>
                  <a:cubicBezTo>
                    <a:pt x="2530" y="109"/>
                    <a:pt x="2531" y="109"/>
                    <a:pt x="2531" y="109"/>
                  </a:cubicBezTo>
                  <a:cubicBezTo>
                    <a:pt x="2531" y="109"/>
                    <a:pt x="2530" y="109"/>
                    <a:pt x="2530" y="109"/>
                  </a:cubicBezTo>
                  <a:close/>
                  <a:moveTo>
                    <a:pt x="2531" y="109"/>
                  </a:moveTo>
                  <a:lnTo>
                    <a:pt x="2531" y="109"/>
                  </a:lnTo>
                  <a:cubicBezTo>
                    <a:pt x="2532" y="109"/>
                    <a:pt x="2533" y="109"/>
                    <a:pt x="2534" y="109"/>
                  </a:cubicBezTo>
                  <a:lnTo>
                    <a:pt x="2534" y="109"/>
                  </a:lnTo>
                  <a:cubicBezTo>
                    <a:pt x="2533" y="109"/>
                    <a:pt x="2532" y="109"/>
                    <a:pt x="2531" y="109"/>
                  </a:cubicBezTo>
                  <a:close/>
                  <a:moveTo>
                    <a:pt x="1994" y="1"/>
                  </a:moveTo>
                  <a:lnTo>
                    <a:pt x="1994" y="1"/>
                  </a:lnTo>
                  <a:cubicBezTo>
                    <a:pt x="1994" y="1"/>
                    <a:pt x="2258" y="54"/>
                    <a:pt x="2524" y="108"/>
                  </a:cubicBezTo>
                  <a:lnTo>
                    <a:pt x="2524" y="108"/>
                  </a:lnTo>
                  <a:cubicBezTo>
                    <a:pt x="2513" y="106"/>
                    <a:pt x="2500" y="105"/>
                    <a:pt x="2487" y="105"/>
                  </a:cubicBezTo>
                  <a:cubicBezTo>
                    <a:pt x="1937" y="105"/>
                    <a:pt x="1" y="1703"/>
                    <a:pt x="757" y="1854"/>
                  </a:cubicBezTo>
                  <a:cubicBezTo>
                    <a:pt x="813" y="1866"/>
                    <a:pt x="850" y="1868"/>
                    <a:pt x="883" y="1868"/>
                  </a:cubicBezTo>
                  <a:cubicBezTo>
                    <a:pt x="911" y="1868"/>
                    <a:pt x="935" y="1866"/>
                    <a:pt x="966" y="1866"/>
                  </a:cubicBezTo>
                  <a:cubicBezTo>
                    <a:pt x="1020" y="1866"/>
                    <a:pt x="1092" y="1872"/>
                    <a:pt x="1231" y="1901"/>
                  </a:cubicBezTo>
                  <a:lnTo>
                    <a:pt x="1231" y="1900"/>
                  </a:lnTo>
                  <a:cubicBezTo>
                    <a:pt x="1232" y="1907"/>
                    <a:pt x="1251" y="1916"/>
                    <a:pt x="1268" y="1926"/>
                  </a:cubicBezTo>
                  <a:cubicBezTo>
                    <a:pt x="1289" y="1943"/>
                    <a:pt x="1301" y="1952"/>
                    <a:pt x="1318" y="1980"/>
                  </a:cubicBezTo>
                  <a:cubicBezTo>
                    <a:pt x="1191" y="2136"/>
                    <a:pt x="1016" y="2219"/>
                    <a:pt x="904" y="2378"/>
                  </a:cubicBezTo>
                  <a:cubicBezTo>
                    <a:pt x="880" y="2414"/>
                    <a:pt x="864" y="2453"/>
                    <a:pt x="867" y="2510"/>
                  </a:cubicBezTo>
                  <a:cubicBezTo>
                    <a:pt x="873" y="2582"/>
                    <a:pt x="911" y="2642"/>
                    <a:pt x="981" y="2683"/>
                  </a:cubicBezTo>
                  <a:lnTo>
                    <a:pt x="1012" y="2702"/>
                  </a:lnTo>
                  <a:cubicBezTo>
                    <a:pt x="1082" y="2748"/>
                    <a:pt x="1109" y="2762"/>
                    <a:pt x="1215" y="2795"/>
                  </a:cubicBezTo>
                  <a:cubicBezTo>
                    <a:pt x="1289" y="2818"/>
                    <a:pt x="1367" y="2832"/>
                    <a:pt x="1444" y="2841"/>
                  </a:cubicBezTo>
                  <a:cubicBezTo>
                    <a:pt x="1505" y="2847"/>
                    <a:pt x="1559" y="2850"/>
                    <a:pt x="1609" y="2850"/>
                  </a:cubicBezTo>
                  <a:cubicBezTo>
                    <a:pt x="1727" y="2850"/>
                    <a:pt x="1827" y="2833"/>
                    <a:pt x="1954" y="2802"/>
                  </a:cubicBezTo>
                  <a:cubicBezTo>
                    <a:pt x="2095" y="2753"/>
                    <a:pt x="2138" y="2574"/>
                    <a:pt x="2032" y="2464"/>
                  </a:cubicBezTo>
                  <a:cubicBezTo>
                    <a:pt x="2104" y="2030"/>
                    <a:pt x="2234" y="374"/>
                    <a:pt x="2541" y="304"/>
                  </a:cubicBezTo>
                  <a:cubicBezTo>
                    <a:pt x="2594" y="291"/>
                    <a:pt x="2621" y="223"/>
                    <a:pt x="2604" y="175"/>
                  </a:cubicBezTo>
                  <a:cubicBezTo>
                    <a:pt x="2597" y="149"/>
                    <a:pt x="2577" y="129"/>
                    <a:pt x="2554" y="117"/>
                  </a:cubicBezTo>
                  <a:cubicBezTo>
                    <a:pt x="2549" y="115"/>
                    <a:pt x="2542" y="112"/>
                    <a:pt x="2536" y="110"/>
                  </a:cubicBezTo>
                  <a:lnTo>
                    <a:pt x="2536" y="110"/>
                  </a:lnTo>
                  <a:cubicBezTo>
                    <a:pt x="2802" y="163"/>
                    <a:pt x="3066" y="217"/>
                    <a:pt x="3066" y="217"/>
                  </a:cubicBezTo>
                  <a:cubicBezTo>
                    <a:pt x="3066" y="217"/>
                    <a:pt x="2924" y="188"/>
                    <a:pt x="2534" y="109"/>
                  </a:cubicBezTo>
                  <a:lnTo>
                    <a:pt x="2534" y="109"/>
                  </a:lnTo>
                  <a:cubicBezTo>
                    <a:pt x="2534" y="110"/>
                    <a:pt x="2535" y="110"/>
                    <a:pt x="2536" y="110"/>
                  </a:cubicBezTo>
                  <a:lnTo>
                    <a:pt x="2536" y="110"/>
                  </a:lnTo>
                  <a:cubicBezTo>
                    <a:pt x="2532" y="109"/>
                    <a:pt x="2528" y="108"/>
                    <a:pt x="2524" y="108"/>
                  </a:cubicBezTo>
                  <a:lnTo>
                    <a:pt x="2524" y="108"/>
                  </a:lnTo>
                  <a:cubicBezTo>
                    <a:pt x="2526" y="108"/>
                    <a:pt x="2528" y="108"/>
                    <a:pt x="2530" y="109"/>
                  </a:cubicBezTo>
                  <a:lnTo>
                    <a:pt x="2530" y="109"/>
                  </a:lnTo>
                  <a:cubicBezTo>
                    <a:pt x="2138" y="30"/>
                    <a:pt x="1995" y="1"/>
                    <a:pt x="1994" y="1"/>
                  </a:cubicBezTo>
                  <a:close/>
                </a:path>
              </a:pathLst>
            </a:custGeom>
            <a:solidFill>
              <a:srgbClr val="A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6725568" y="1902604"/>
              <a:ext cx="47639" cy="30494"/>
            </a:xfrm>
            <a:custGeom>
              <a:avLst/>
              <a:gdLst/>
              <a:ahLst/>
              <a:cxnLst/>
              <a:rect l="l" t="t" r="r" b="b"/>
              <a:pathLst>
                <a:path w="1506" h="964" extrusionOk="0">
                  <a:moveTo>
                    <a:pt x="89" y="0"/>
                  </a:moveTo>
                  <a:cubicBezTo>
                    <a:pt x="88" y="0"/>
                    <a:pt x="231" y="29"/>
                    <a:pt x="624" y="109"/>
                  </a:cubicBezTo>
                  <a:cubicBezTo>
                    <a:pt x="405" y="169"/>
                    <a:pt x="215" y="331"/>
                    <a:pt x="136" y="591"/>
                  </a:cubicBezTo>
                  <a:cubicBezTo>
                    <a:pt x="127" y="623"/>
                    <a:pt x="120" y="653"/>
                    <a:pt x="117" y="680"/>
                  </a:cubicBezTo>
                  <a:lnTo>
                    <a:pt x="117" y="680"/>
                  </a:lnTo>
                  <a:cubicBezTo>
                    <a:pt x="36" y="664"/>
                    <a:pt x="1" y="657"/>
                    <a:pt x="1" y="657"/>
                  </a:cubicBezTo>
                  <a:lnTo>
                    <a:pt x="1" y="657"/>
                  </a:lnTo>
                  <a:cubicBezTo>
                    <a:pt x="0" y="657"/>
                    <a:pt x="45" y="666"/>
                    <a:pt x="117" y="681"/>
                  </a:cubicBezTo>
                  <a:lnTo>
                    <a:pt x="117" y="681"/>
                  </a:lnTo>
                  <a:cubicBezTo>
                    <a:pt x="117" y="681"/>
                    <a:pt x="117" y="681"/>
                    <a:pt x="117" y="680"/>
                  </a:cubicBezTo>
                  <a:lnTo>
                    <a:pt x="117" y="680"/>
                  </a:lnTo>
                  <a:cubicBezTo>
                    <a:pt x="202" y="697"/>
                    <a:pt x="337" y="724"/>
                    <a:pt x="537" y="765"/>
                  </a:cubicBezTo>
                  <a:cubicBezTo>
                    <a:pt x="538" y="765"/>
                    <a:pt x="539" y="765"/>
                    <a:pt x="540" y="765"/>
                  </a:cubicBezTo>
                  <a:lnTo>
                    <a:pt x="540" y="765"/>
                  </a:lnTo>
                  <a:cubicBezTo>
                    <a:pt x="662" y="587"/>
                    <a:pt x="852" y="416"/>
                    <a:pt x="1022" y="416"/>
                  </a:cubicBezTo>
                  <a:cubicBezTo>
                    <a:pt x="1082" y="416"/>
                    <a:pt x="1140" y="437"/>
                    <a:pt x="1192" y="488"/>
                  </a:cubicBezTo>
                  <a:cubicBezTo>
                    <a:pt x="1222" y="518"/>
                    <a:pt x="1256" y="531"/>
                    <a:pt x="1289" y="531"/>
                  </a:cubicBezTo>
                  <a:cubicBezTo>
                    <a:pt x="1403" y="531"/>
                    <a:pt x="1506" y="382"/>
                    <a:pt x="1391" y="263"/>
                  </a:cubicBezTo>
                  <a:cubicBezTo>
                    <a:pt x="1248" y="119"/>
                    <a:pt x="1051" y="80"/>
                    <a:pt x="1039" y="80"/>
                  </a:cubicBezTo>
                  <a:cubicBezTo>
                    <a:pt x="1037" y="80"/>
                    <a:pt x="1040" y="81"/>
                    <a:pt x="1046" y="82"/>
                  </a:cubicBezTo>
                  <a:lnTo>
                    <a:pt x="1046" y="82"/>
                  </a:lnTo>
                  <a:cubicBezTo>
                    <a:pt x="997" y="72"/>
                    <a:pt x="947" y="68"/>
                    <a:pt x="897" y="68"/>
                  </a:cubicBezTo>
                  <a:cubicBezTo>
                    <a:pt x="806" y="68"/>
                    <a:pt x="714" y="83"/>
                    <a:pt x="627" y="108"/>
                  </a:cubicBezTo>
                  <a:lnTo>
                    <a:pt x="627" y="108"/>
                  </a:lnTo>
                  <a:cubicBezTo>
                    <a:pt x="359" y="54"/>
                    <a:pt x="90" y="0"/>
                    <a:pt x="89" y="0"/>
                  </a:cubicBezTo>
                  <a:close/>
                  <a:moveTo>
                    <a:pt x="540" y="765"/>
                  </a:moveTo>
                  <a:cubicBezTo>
                    <a:pt x="540" y="766"/>
                    <a:pt x="540" y="766"/>
                    <a:pt x="540" y="766"/>
                  </a:cubicBezTo>
                  <a:lnTo>
                    <a:pt x="540" y="766"/>
                  </a:lnTo>
                  <a:cubicBezTo>
                    <a:pt x="806" y="820"/>
                    <a:pt x="1071" y="873"/>
                    <a:pt x="1072" y="873"/>
                  </a:cubicBezTo>
                  <a:cubicBezTo>
                    <a:pt x="1073" y="873"/>
                    <a:pt x="931" y="844"/>
                    <a:pt x="540" y="765"/>
                  </a:cubicBezTo>
                  <a:close/>
                  <a:moveTo>
                    <a:pt x="117" y="681"/>
                  </a:moveTo>
                  <a:cubicBezTo>
                    <a:pt x="97" y="864"/>
                    <a:pt x="208" y="963"/>
                    <a:pt x="318" y="963"/>
                  </a:cubicBezTo>
                  <a:cubicBezTo>
                    <a:pt x="381" y="963"/>
                    <a:pt x="444" y="930"/>
                    <a:pt x="481" y="862"/>
                  </a:cubicBezTo>
                  <a:cubicBezTo>
                    <a:pt x="498" y="830"/>
                    <a:pt x="518" y="798"/>
                    <a:pt x="540" y="766"/>
                  </a:cubicBezTo>
                  <a:lnTo>
                    <a:pt x="540" y="766"/>
                  </a:lnTo>
                  <a:cubicBezTo>
                    <a:pt x="539" y="766"/>
                    <a:pt x="537" y="766"/>
                    <a:pt x="536" y="766"/>
                  </a:cubicBezTo>
                  <a:lnTo>
                    <a:pt x="536" y="766"/>
                  </a:lnTo>
                  <a:cubicBezTo>
                    <a:pt x="527" y="778"/>
                    <a:pt x="523" y="784"/>
                    <a:pt x="523" y="784"/>
                  </a:cubicBezTo>
                  <a:cubicBezTo>
                    <a:pt x="523" y="784"/>
                    <a:pt x="527" y="778"/>
                    <a:pt x="536" y="766"/>
                  </a:cubicBezTo>
                  <a:lnTo>
                    <a:pt x="536" y="766"/>
                  </a:lnTo>
                  <a:cubicBezTo>
                    <a:pt x="536" y="766"/>
                    <a:pt x="536" y="766"/>
                    <a:pt x="536" y="766"/>
                  </a:cubicBezTo>
                  <a:lnTo>
                    <a:pt x="536" y="766"/>
                  </a:lnTo>
                  <a:cubicBezTo>
                    <a:pt x="537" y="765"/>
                    <a:pt x="537" y="765"/>
                    <a:pt x="537" y="765"/>
                  </a:cubicBezTo>
                  <a:lnTo>
                    <a:pt x="537" y="765"/>
                  </a:lnTo>
                  <a:cubicBezTo>
                    <a:pt x="537" y="765"/>
                    <a:pt x="537" y="765"/>
                    <a:pt x="536" y="766"/>
                  </a:cubicBezTo>
                  <a:lnTo>
                    <a:pt x="536" y="766"/>
                  </a:lnTo>
                  <a:cubicBezTo>
                    <a:pt x="378" y="734"/>
                    <a:pt x="220" y="702"/>
                    <a:pt x="117" y="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6709530" y="1508474"/>
              <a:ext cx="333470" cy="612816"/>
            </a:xfrm>
            <a:custGeom>
              <a:avLst/>
              <a:gdLst/>
              <a:ahLst/>
              <a:cxnLst/>
              <a:rect l="l" t="t" r="r" b="b"/>
              <a:pathLst>
                <a:path w="10542" h="19373" extrusionOk="0">
                  <a:moveTo>
                    <a:pt x="6317" y="1"/>
                  </a:moveTo>
                  <a:cubicBezTo>
                    <a:pt x="6214" y="1"/>
                    <a:pt x="6030" y="21"/>
                    <a:pt x="5971" y="32"/>
                  </a:cubicBezTo>
                  <a:cubicBezTo>
                    <a:pt x="3755" y="388"/>
                    <a:pt x="762" y="4366"/>
                    <a:pt x="2077" y="7154"/>
                  </a:cubicBezTo>
                  <a:cubicBezTo>
                    <a:pt x="2062" y="7164"/>
                    <a:pt x="2051" y="7183"/>
                    <a:pt x="2046" y="7204"/>
                  </a:cubicBezTo>
                  <a:cubicBezTo>
                    <a:pt x="2005" y="7369"/>
                    <a:pt x="1955" y="7541"/>
                    <a:pt x="1886" y="7743"/>
                  </a:cubicBezTo>
                  <a:cubicBezTo>
                    <a:pt x="1448" y="9011"/>
                    <a:pt x="0" y="11511"/>
                    <a:pt x="2644" y="13566"/>
                  </a:cubicBezTo>
                  <a:lnTo>
                    <a:pt x="2728" y="13630"/>
                  </a:lnTo>
                  <a:cubicBezTo>
                    <a:pt x="2898" y="13762"/>
                    <a:pt x="2993" y="13841"/>
                    <a:pt x="2993" y="13841"/>
                  </a:cubicBezTo>
                  <a:cubicBezTo>
                    <a:pt x="3437" y="14200"/>
                    <a:pt x="3682" y="14371"/>
                    <a:pt x="4058" y="14488"/>
                  </a:cubicBezTo>
                  <a:cubicBezTo>
                    <a:pt x="4147" y="14517"/>
                    <a:pt x="4248" y="14532"/>
                    <a:pt x="4351" y="14532"/>
                  </a:cubicBezTo>
                  <a:cubicBezTo>
                    <a:pt x="4367" y="14532"/>
                    <a:pt x="4383" y="14532"/>
                    <a:pt x="4399" y="14531"/>
                  </a:cubicBezTo>
                  <a:cubicBezTo>
                    <a:pt x="4401" y="14531"/>
                    <a:pt x="4404" y="14531"/>
                    <a:pt x="4406" y="14531"/>
                  </a:cubicBezTo>
                  <a:cubicBezTo>
                    <a:pt x="4498" y="14531"/>
                    <a:pt x="4683" y="14631"/>
                    <a:pt x="4750" y="14674"/>
                  </a:cubicBezTo>
                  <a:cubicBezTo>
                    <a:pt x="4834" y="14737"/>
                    <a:pt x="4864" y="14774"/>
                    <a:pt x="4915" y="14868"/>
                  </a:cubicBezTo>
                  <a:cubicBezTo>
                    <a:pt x="4978" y="15004"/>
                    <a:pt x="4983" y="15102"/>
                    <a:pt x="5018" y="15359"/>
                  </a:cubicBezTo>
                  <a:cubicBezTo>
                    <a:pt x="5086" y="15891"/>
                    <a:pt x="5202" y="16800"/>
                    <a:pt x="5625" y="16800"/>
                  </a:cubicBezTo>
                  <a:cubicBezTo>
                    <a:pt x="5671" y="16800"/>
                    <a:pt x="5720" y="16789"/>
                    <a:pt x="5774" y="16766"/>
                  </a:cubicBezTo>
                  <a:cubicBezTo>
                    <a:pt x="5779" y="16948"/>
                    <a:pt x="6014" y="18521"/>
                    <a:pt x="6466" y="18521"/>
                  </a:cubicBezTo>
                  <a:cubicBezTo>
                    <a:pt x="6501" y="18521"/>
                    <a:pt x="6538" y="18512"/>
                    <a:pt x="6575" y="18492"/>
                  </a:cubicBezTo>
                  <a:cubicBezTo>
                    <a:pt x="6704" y="18910"/>
                    <a:pt x="6858" y="19373"/>
                    <a:pt x="7022" y="19373"/>
                  </a:cubicBezTo>
                  <a:cubicBezTo>
                    <a:pt x="7081" y="19373"/>
                    <a:pt x="7142" y="19313"/>
                    <a:pt x="7203" y="19169"/>
                  </a:cubicBezTo>
                  <a:cubicBezTo>
                    <a:pt x="7595" y="18248"/>
                    <a:pt x="7777" y="17425"/>
                    <a:pt x="7659" y="14793"/>
                  </a:cubicBezTo>
                  <a:cubicBezTo>
                    <a:pt x="7626" y="14066"/>
                    <a:pt x="7641" y="14464"/>
                    <a:pt x="7760" y="14227"/>
                  </a:cubicBezTo>
                  <a:cubicBezTo>
                    <a:pt x="8258" y="13228"/>
                    <a:pt x="8679" y="12058"/>
                    <a:pt x="8919" y="10853"/>
                  </a:cubicBezTo>
                  <a:cubicBezTo>
                    <a:pt x="9209" y="9402"/>
                    <a:pt x="9336" y="6932"/>
                    <a:pt x="9342" y="6770"/>
                  </a:cubicBezTo>
                  <a:cubicBezTo>
                    <a:pt x="9356" y="6756"/>
                    <a:pt x="9371" y="6739"/>
                    <a:pt x="9381" y="6720"/>
                  </a:cubicBezTo>
                  <a:cubicBezTo>
                    <a:pt x="9392" y="6700"/>
                    <a:pt x="9403" y="6682"/>
                    <a:pt x="9416" y="6661"/>
                  </a:cubicBezTo>
                  <a:cubicBezTo>
                    <a:pt x="9454" y="6607"/>
                    <a:pt x="9495" y="6554"/>
                    <a:pt x="9535" y="6503"/>
                  </a:cubicBezTo>
                  <a:cubicBezTo>
                    <a:pt x="9571" y="6455"/>
                    <a:pt x="9604" y="6411"/>
                    <a:pt x="9638" y="6364"/>
                  </a:cubicBezTo>
                  <a:cubicBezTo>
                    <a:pt x="9860" y="6059"/>
                    <a:pt x="10096" y="5639"/>
                    <a:pt x="9796" y="5407"/>
                  </a:cubicBezTo>
                  <a:lnTo>
                    <a:pt x="9873" y="5344"/>
                  </a:lnTo>
                  <a:cubicBezTo>
                    <a:pt x="9953" y="5275"/>
                    <a:pt x="10032" y="5210"/>
                    <a:pt x="10105" y="5139"/>
                  </a:cubicBezTo>
                  <a:cubicBezTo>
                    <a:pt x="10197" y="5053"/>
                    <a:pt x="10307" y="4939"/>
                    <a:pt x="10369" y="4796"/>
                  </a:cubicBezTo>
                  <a:cubicBezTo>
                    <a:pt x="10397" y="4730"/>
                    <a:pt x="10410" y="4664"/>
                    <a:pt x="10409" y="4595"/>
                  </a:cubicBezTo>
                  <a:cubicBezTo>
                    <a:pt x="10406" y="4535"/>
                    <a:pt x="10384" y="4471"/>
                    <a:pt x="10344" y="4402"/>
                  </a:cubicBezTo>
                  <a:cubicBezTo>
                    <a:pt x="10310" y="4345"/>
                    <a:pt x="10255" y="4292"/>
                    <a:pt x="10175" y="4233"/>
                  </a:cubicBezTo>
                  <a:cubicBezTo>
                    <a:pt x="10134" y="4204"/>
                    <a:pt x="10091" y="4177"/>
                    <a:pt x="10048" y="4154"/>
                  </a:cubicBezTo>
                  <a:cubicBezTo>
                    <a:pt x="10161" y="4070"/>
                    <a:pt x="10247" y="3982"/>
                    <a:pt x="10308" y="3892"/>
                  </a:cubicBezTo>
                  <a:cubicBezTo>
                    <a:pt x="10346" y="3835"/>
                    <a:pt x="10367" y="3783"/>
                    <a:pt x="10376" y="3729"/>
                  </a:cubicBezTo>
                  <a:cubicBezTo>
                    <a:pt x="10387" y="3672"/>
                    <a:pt x="10376" y="3614"/>
                    <a:pt x="10347" y="3557"/>
                  </a:cubicBezTo>
                  <a:cubicBezTo>
                    <a:pt x="10316" y="3496"/>
                    <a:pt x="10255" y="3445"/>
                    <a:pt x="10168" y="3405"/>
                  </a:cubicBezTo>
                  <a:cubicBezTo>
                    <a:pt x="10287" y="3348"/>
                    <a:pt x="10373" y="3278"/>
                    <a:pt x="10433" y="3195"/>
                  </a:cubicBezTo>
                  <a:cubicBezTo>
                    <a:pt x="10476" y="3135"/>
                    <a:pt x="10505" y="3076"/>
                    <a:pt x="10526" y="3002"/>
                  </a:cubicBezTo>
                  <a:cubicBezTo>
                    <a:pt x="10540" y="2947"/>
                    <a:pt x="10542" y="2883"/>
                    <a:pt x="10530" y="2818"/>
                  </a:cubicBezTo>
                  <a:cubicBezTo>
                    <a:pt x="10503" y="2675"/>
                    <a:pt x="10430" y="2538"/>
                    <a:pt x="10297" y="2386"/>
                  </a:cubicBezTo>
                  <a:cubicBezTo>
                    <a:pt x="10175" y="2246"/>
                    <a:pt x="10033" y="2122"/>
                    <a:pt x="9876" y="2015"/>
                  </a:cubicBezTo>
                  <a:cubicBezTo>
                    <a:pt x="9740" y="1922"/>
                    <a:pt x="9595" y="1850"/>
                    <a:pt x="9432" y="1796"/>
                  </a:cubicBezTo>
                  <a:cubicBezTo>
                    <a:pt x="9343" y="1766"/>
                    <a:pt x="9246" y="1742"/>
                    <a:pt x="9136" y="1717"/>
                  </a:cubicBezTo>
                  <a:cubicBezTo>
                    <a:pt x="9084" y="1707"/>
                    <a:pt x="9034" y="1699"/>
                    <a:pt x="8981" y="1691"/>
                  </a:cubicBezTo>
                  <a:lnTo>
                    <a:pt x="8874" y="1674"/>
                  </a:lnTo>
                  <a:cubicBezTo>
                    <a:pt x="8938" y="1656"/>
                    <a:pt x="9005" y="1636"/>
                    <a:pt x="9070" y="1616"/>
                  </a:cubicBezTo>
                  <a:cubicBezTo>
                    <a:pt x="9116" y="1601"/>
                    <a:pt x="9160" y="1588"/>
                    <a:pt x="9206" y="1573"/>
                  </a:cubicBezTo>
                  <a:cubicBezTo>
                    <a:pt x="9358" y="1522"/>
                    <a:pt x="9528" y="1455"/>
                    <a:pt x="9651" y="1323"/>
                  </a:cubicBezTo>
                  <a:cubicBezTo>
                    <a:pt x="9703" y="1266"/>
                    <a:pt x="9740" y="1192"/>
                    <a:pt x="9760" y="1106"/>
                  </a:cubicBezTo>
                  <a:cubicBezTo>
                    <a:pt x="9781" y="1008"/>
                    <a:pt x="9767" y="904"/>
                    <a:pt x="9718" y="808"/>
                  </a:cubicBezTo>
                  <a:cubicBezTo>
                    <a:pt x="9580" y="534"/>
                    <a:pt x="9053" y="403"/>
                    <a:pt x="8745" y="340"/>
                  </a:cubicBezTo>
                  <a:cubicBezTo>
                    <a:pt x="8542" y="299"/>
                    <a:pt x="8336" y="284"/>
                    <a:pt x="8131" y="284"/>
                  </a:cubicBezTo>
                  <a:cubicBezTo>
                    <a:pt x="7513" y="284"/>
                    <a:pt x="6892" y="422"/>
                    <a:pt x="6322" y="429"/>
                  </a:cubicBezTo>
                  <a:cubicBezTo>
                    <a:pt x="6371" y="348"/>
                    <a:pt x="6388" y="324"/>
                    <a:pt x="6465" y="185"/>
                  </a:cubicBezTo>
                  <a:cubicBezTo>
                    <a:pt x="6502" y="121"/>
                    <a:pt x="6467" y="23"/>
                    <a:pt x="6375" y="5"/>
                  </a:cubicBezTo>
                  <a:cubicBezTo>
                    <a:pt x="6362" y="2"/>
                    <a:pt x="6342" y="1"/>
                    <a:pt x="6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6770170" y="1567247"/>
              <a:ext cx="319520" cy="181033"/>
            </a:xfrm>
            <a:custGeom>
              <a:avLst/>
              <a:gdLst/>
              <a:ahLst/>
              <a:cxnLst/>
              <a:rect l="l" t="t" r="r" b="b"/>
              <a:pathLst>
                <a:path w="10101" h="5723" extrusionOk="0">
                  <a:moveTo>
                    <a:pt x="1210" y="1"/>
                  </a:moveTo>
                  <a:cubicBezTo>
                    <a:pt x="1061" y="1"/>
                    <a:pt x="913" y="115"/>
                    <a:pt x="943" y="297"/>
                  </a:cubicBezTo>
                  <a:cubicBezTo>
                    <a:pt x="719" y="313"/>
                    <a:pt x="526" y="508"/>
                    <a:pt x="642" y="703"/>
                  </a:cubicBezTo>
                  <a:cubicBezTo>
                    <a:pt x="530" y="713"/>
                    <a:pt x="413" y="854"/>
                    <a:pt x="459" y="1026"/>
                  </a:cubicBezTo>
                  <a:cubicBezTo>
                    <a:pt x="354" y="1106"/>
                    <a:pt x="297" y="1111"/>
                    <a:pt x="308" y="1260"/>
                  </a:cubicBezTo>
                  <a:cubicBezTo>
                    <a:pt x="1" y="1542"/>
                    <a:pt x="1501" y="1955"/>
                    <a:pt x="2743" y="2474"/>
                  </a:cubicBezTo>
                  <a:cubicBezTo>
                    <a:pt x="7297" y="4374"/>
                    <a:pt x="6825" y="4062"/>
                    <a:pt x="7375" y="4282"/>
                  </a:cubicBezTo>
                  <a:cubicBezTo>
                    <a:pt x="7386" y="4361"/>
                    <a:pt x="7442" y="4425"/>
                    <a:pt x="7541" y="4438"/>
                  </a:cubicBezTo>
                  <a:cubicBezTo>
                    <a:pt x="7681" y="4808"/>
                    <a:pt x="7943" y="5176"/>
                    <a:pt x="8200" y="5428"/>
                  </a:cubicBezTo>
                  <a:cubicBezTo>
                    <a:pt x="8411" y="5638"/>
                    <a:pt x="8597" y="5723"/>
                    <a:pt x="8745" y="5723"/>
                  </a:cubicBezTo>
                  <a:cubicBezTo>
                    <a:pt x="9087" y="5723"/>
                    <a:pt x="9224" y="5268"/>
                    <a:pt x="8990" y="4844"/>
                  </a:cubicBezTo>
                  <a:cubicBezTo>
                    <a:pt x="8870" y="4627"/>
                    <a:pt x="8610" y="4378"/>
                    <a:pt x="8416" y="4218"/>
                  </a:cubicBezTo>
                  <a:lnTo>
                    <a:pt x="8416" y="4218"/>
                  </a:lnTo>
                  <a:cubicBezTo>
                    <a:pt x="8584" y="4244"/>
                    <a:pt x="8737" y="4256"/>
                    <a:pt x="8875" y="4256"/>
                  </a:cubicBezTo>
                  <a:cubicBezTo>
                    <a:pt x="10029" y="4256"/>
                    <a:pt x="10100" y="3433"/>
                    <a:pt x="9050" y="3433"/>
                  </a:cubicBezTo>
                  <a:cubicBezTo>
                    <a:pt x="8781" y="3433"/>
                    <a:pt x="8438" y="3487"/>
                    <a:pt x="8022" y="3622"/>
                  </a:cubicBezTo>
                  <a:cubicBezTo>
                    <a:pt x="7992" y="3598"/>
                    <a:pt x="7945" y="3580"/>
                    <a:pt x="7893" y="3580"/>
                  </a:cubicBezTo>
                  <a:cubicBezTo>
                    <a:pt x="7870" y="3580"/>
                    <a:pt x="7845" y="3584"/>
                    <a:pt x="7822" y="3592"/>
                  </a:cubicBezTo>
                  <a:cubicBezTo>
                    <a:pt x="7815" y="3591"/>
                    <a:pt x="7809" y="3591"/>
                    <a:pt x="7803" y="3591"/>
                  </a:cubicBezTo>
                  <a:cubicBezTo>
                    <a:pt x="7772" y="3591"/>
                    <a:pt x="7740" y="3600"/>
                    <a:pt x="7714" y="3616"/>
                  </a:cubicBezTo>
                  <a:cubicBezTo>
                    <a:pt x="7683" y="3552"/>
                    <a:pt x="6155" y="2770"/>
                    <a:pt x="6086" y="2730"/>
                  </a:cubicBezTo>
                  <a:cubicBezTo>
                    <a:pt x="5987" y="2671"/>
                    <a:pt x="6016" y="2687"/>
                    <a:pt x="5944" y="2644"/>
                  </a:cubicBezTo>
                  <a:cubicBezTo>
                    <a:pt x="5866" y="2597"/>
                    <a:pt x="5901" y="2620"/>
                    <a:pt x="5709" y="2501"/>
                  </a:cubicBezTo>
                  <a:cubicBezTo>
                    <a:pt x="5220" y="2206"/>
                    <a:pt x="1517" y="53"/>
                    <a:pt x="1329" y="27"/>
                  </a:cubicBezTo>
                  <a:cubicBezTo>
                    <a:pt x="1292" y="9"/>
                    <a:pt x="1251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6799778" y="1662366"/>
              <a:ext cx="35966" cy="27868"/>
            </a:xfrm>
            <a:custGeom>
              <a:avLst/>
              <a:gdLst/>
              <a:ahLst/>
              <a:cxnLst/>
              <a:rect l="l" t="t" r="r" b="b"/>
              <a:pathLst>
                <a:path w="1137" h="881" extrusionOk="0">
                  <a:moveTo>
                    <a:pt x="1" y="0"/>
                  </a:moveTo>
                  <a:cubicBezTo>
                    <a:pt x="1" y="0"/>
                    <a:pt x="144" y="29"/>
                    <a:pt x="537" y="108"/>
                  </a:cubicBezTo>
                  <a:cubicBezTo>
                    <a:pt x="365" y="120"/>
                    <a:pt x="214" y="231"/>
                    <a:pt x="100" y="359"/>
                  </a:cubicBezTo>
                  <a:cubicBezTo>
                    <a:pt x="10" y="457"/>
                    <a:pt x="100" y="591"/>
                    <a:pt x="206" y="591"/>
                  </a:cubicBezTo>
                  <a:cubicBezTo>
                    <a:pt x="240" y="591"/>
                    <a:pt x="276" y="577"/>
                    <a:pt x="307" y="544"/>
                  </a:cubicBezTo>
                  <a:cubicBezTo>
                    <a:pt x="348" y="498"/>
                    <a:pt x="390" y="479"/>
                    <a:pt x="432" y="479"/>
                  </a:cubicBezTo>
                  <a:cubicBezTo>
                    <a:pt x="507" y="479"/>
                    <a:pt x="582" y="544"/>
                    <a:pt x="643" y="638"/>
                  </a:cubicBezTo>
                  <a:cubicBezTo>
                    <a:pt x="723" y="761"/>
                    <a:pt x="751" y="881"/>
                    <a:pt x="900" y="881"/>
                  </a:cubicBezTo>
                  <a:cubicBezTo>
                    <a:pt x="907" y="881"/>
                    <a:pt x="915" y="881"/>
                    <a:pt x="923" y="880"/>
                  </a:cubicBezTo>
                  <a:cubicBezTo>
                    <a:pt x="1048" y="871"/>
                    <a:pt x="1137" y="783"/>
                    <a:pt x="1126" y="597"/>
                  </a:cubicBezTo>
                  <a:cubicBezTo>
                    <a:pt x="1119" y="438"/>
                    <a:pt x="1004" y="257"/>
                    <a:pt x="824" y="166"/>
                  </a:cubicBezTo>
                  <a:lnTo>
                    <a:pt x="824" y="166"/>
                  </a:lnTo>
                  <a:cubicBezTo>
                    <a:pt x="1002" y="202"/>
                    <a:pt x="1073" y="216"/>
                    <a:pt x="1073" y="216"/>
                  </a:cubicBezTo>
                  <a:cubicBezTo>
                    <a:pt x="1073" y="216"/>
                    <a:pt x="968" y="195"/>
                    <a:pt x="823" y="166"/>
                  </a:cubicBezTo>
                  <a:lnTo>
                    <a:pt x="823" y="166"/>
                  </a:lnTo>
                  <a:cubicBezTo>
                    <a:pt x="750" y="129"/>
                    <a:pt x="666" y="107"/>
                    <a:pt x="574" y="107"/>
                  </a:cubicBezTo>
                  <a:cubicBezTo>
                    <a:pt x="562" y="107"/>
                    <a:pt x="549" y="107"/>
                    <a:pt x="537" y="108"/>
                  </a:cubicBezTo>
                  <a:lnTo>
                    <a:pt x="537" y="108"/>
                  </a:lnTo>
                  <a:cubicBezTo>
                    <a:pt x="269" y="5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6868832" y="1539917"/>
              <a:ext cx="190" cy="19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6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6856906" y="1528941"/>
              <a:ext cx="24990" cy="18568"/>
            </a:xfrm>
            <a:custGeom>
              <a:avLst/>
              <a:gdLst/>
              <a:ahLst/>
              <a:cxnLst/>
              <a:rect l="l" t="t" r="r" b="b"/>
              <a:pathLst>
                <a:path w="790" h="587" extrusionOk="0">
                  <a:moveTo>
                    <a:pt x="708" y="0"/>
                  </a:moveTo>
                  <a:cubicBezTo>
                    <a:pt x="698" y="0"/>
                    <a:pt x="687" y="3"/>
                    <a:pt x="675" y="11"/>
                  </a:cubicBezTo>
                  <a:cubicBezTo>
                    <a:pt x="561" y="81"/>
                    <a:pt x="1" y="487"/>
                    <a:pt x="101" y="575"/>
                  </a:cubicBezTo>
                  <a:cubicBezTo>
                    <a:pt x="109" y="582"/>
                    <a:pt x="121" y="586"/>
                    <a:pt x="133" y="586"/>
                  </a:cubicBezTo>
                  <a:cubicBezTo>
                    <a:pt x="146" y="586"/>
                    <a:pt x="159" y="582"/>
                    <a:pt x="167" y="572"/>
                  </a:cubicBezTo>
                  <a:cubicBezTo>
                    <a:pt x="233" y="493"/>
                    <a:pt x="303" y="422"/>
                    <a:pt x="377" y="353"/>
                  </a:cubicBezTo>
                  <a:lnTo>
                    <a:pt x="377" y="353"/>
                  </a:lnTo>
                  <a:lnTo>
                    <a:pt x="376" y="354"/>
                  </a:lnTo>
                  <a:cubicBezTo>
                    <a:pt x="380" y="351"/>
                    <a:pt x="385" y="348"/>
                    <a:pt x="385" y="348"/>
                  </a:cubicBezTo>
                  <a:lnTo>
                    <a:pt x="385" y="348"/>
                  </a:lnTo>
                  <a:cubicBezTo>
                    <a:pt x="385" y="348"/>
                    <a:pt x="385" y="348"/>
                    <a:pt x="383" y="350"/>
                  </a:cubicBezTo>
                  <a:cubicBezTo>
                    <a:pt x="512" y="238"/>
                    <a:pt x="616" y="174"/>
                    <a:pt x="738" y="108"/>
                  </a:cubicBezTo>
                  <a:cubicBezTo>
                    <a:pt x="789" y="78"/>
                    <a:pt x="760" y="0"/>
                    <a:pt x="70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6885534" y="1523405"/>
              <a:ext cx="85408" cy="28912"/>
            </a:xfrm>
            <a:custGeom>
              <a:avLst/>
              <a:gdLst/>
              <a:ahLst/>
              <a:cxnLst/>
              <a:rect l="l" t="t" r="r" b="b"/>
              <a:pathLst>
                <a:path w="2700" h="914" extrusionOk="0">
                  <a:moveTo>
                    <a:pt x="2423" y="1"/>
                  </a:moveTo>
                  <a:cubicBezTo>
                    <a:pt x="1910" y="1"/>
                    <a:pt x="1375" y="133"/>
                    <a:pt x="940" y="300"/>
                  </a:cubicBezTo>
                  <a:cubicBezTo>
                    <a:pt x="818" y="347"/>
                    <a:pt x="1" y="790"/>
                    <a:pt x="69" y="893"/>
                  </a:cubicBezTo>
                  <a:cubicBezTo>
                    <a:pt x="77" y="906"/>
                    <a:pt x="93" y="914"/>
                    <a:pt x="109" y="914"/>
                  </a:cubicBezTo>
                  <a:cubicBezTo>
                    <a:pt x="118" y="914"/>
                    <a:pt x="127" y="911"/>
                    <a:pt x="134" y="906"/>
                  </a:cubicBezTo>
                  <a:cubicBezTo>
                    <a:pt x="313" y="761"/>
                    <a:pt x="499" y="654"/>
                    <a:pt x="772" y="549"/>
                  </a:cubicBezTo>
                  <a:cubicBezTo>
                    <a:pt x="1281" y="359"/>
                    <a:pt x="1541" y="313"/>
                    <a:pt x="1541" y="313"/>
                  </a:cubicBezTo>
                  <a:cubicBezTo>
                    <a:pt x="1573" y="307"/>
                    <a:pt x="1759" y="283"/>
                    <a:pt x="1789" y="279"/>
                  </a:cubicBezTo>
                  <a:cubicBezTo>
                    <a:pt x="2075" y="239"/>
                    <a:pt x="2325" y="217"/>
                    <a:pt x="2571" y="206"/>
                  </a:cubicBezTo>
                  <a:cubicBezTo>
                    <a:pt x="2657" y="203"/>
                    <a:pt x="2700" y="91"/>
                    <a:pt x="2632" y="28"/>
                  </a:cubicBezTo>
                  <a:cubicBezTo>
                    <a:pt x="2611" y="9"/>
                    <a:pt x="2585" y="4"/>
                    <a:pt x="2556" y="4"/>
                  </a:cubicBezTo>
                  <a:cubicBezTo>
                    <a:pt x="2512" y="2"/>
                    <a:pt x="2468" y="1"/>
                    <a:pt x="242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6934153" y="1533243"/>
              <a:ext cx="221" cy="63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4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6936810" y="1537355"/>
              <a:ext cx="25306" cy="8003"/>
            </a:xfrm>
            <a:custGeom>
              <a:avLst/>
              <a:gdLst/>
              <a:ahLst/>
              <a:cxnLst/>
              <a:rect l="l" t="t" r="r" b="b"/>
              <a:pathLst>
                <a:path w="800" h="253" extrusionOk="0">
                  <a:moveTo>
                    <a:pt x="699" y="0"/>
                  </a:moveTo>
                  <a:cubicBezTo>
                    <a:pt x="569" y="0"/>
                    <a:pt x="327" y="85"/>
                    <a:pt x="53" y="160"/>
                  </a:cubicBezTo>
                  <a:cubicBezTo>
                    <a:pt x="1" y="173"/>
                    <a:pt x="16" y="252"/>
                    <a:pt x="68" y="252"/>
                  </a:cubicBezTo>
                  <a:cubicBezTo>
                    <a:pt x="73" y="252"/>
                    <a:pt x="78" y="252"/>
                    <a:pt x="84" y="250"/>
                  </a:cubicBezTo>
                  <a:cubicBezTo>
                    <a:pt x="141" y="236"/>
                    <a:pt x="200" y="221"/>
                    <a:pt x="257" y="209"/>
                  </a:cubicBezTo>
                  <a:lnTo>
                    <a:pt x="257" y="209"/>
                  </a:lnTo>
                  <a:cubicBezTo>
                    <a:pt x="254" y="209"/>
                    <a:pt x="248" y="210"/>
                    <a:pt x="245" y="210"/>
                  </a:cubicBezTo>
                  <a:cubicBezTo>
                    <a:pt x="407" y="178"/>
                    <a:pt x="570" y="153"/>
                    <a:pt x="735" y="136"/>
                  </a:cubicBezTo>
                  <a:cubicBezTo>
                    <a:pt x="771" y="131"/>
                    <a:pt x="799" y="101"/>
                    <a:pt x="798" y="64"/>
                  </a:cubicBezTo>
                  <a:cubicBezTo>
                    <a:pt x="794" y="18"/>
                    <a:pt x="759" y="0"/>
                    <a:pt x="6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6939562" y="1553582"/>
              <a:ext cx="26223" cy="9015"/>
            </a:xfrm>
            <a:custGeom>
              <a:avLst/>
              <a:gdLst/>
              <a:ahLst/>
              <a:cxnLst/>
              <a:rect l="l" t="t" r="r" b="b"/>
              <a:pathLst>
                <a:path w="829" h="285" extrusionOk="0">
                  <a:moveTo>
                    <a:pt x="731" y="0"/>
                  </a:moveTo>
                  <a:cubicBezTo>
                    <a:pt x="729" y="0"/>
                    <a:pt x="726" y="0"/>
                    <a:pt x="724" y="1"/>
                  </a:cubicBezTo>
                  <a:cubicBezTo>
                    <a:pt x="505" y="18"/>
                    <a:pt x="289" y="55"/>
                    <a:pt x="74" y="108"/>
                  </a:cubicBezTo>
                  <a:cubicBezTo>
                    <a:pt x="25" y="119"/>
                    <a:pt x="1" y="181"/>
                    <a:pt x="17" y="225"/>
                  </a:cubicBezTo>
                  <a:cubicBezTo>
                    <a:pt x="31" y="270"/>
                    <a:pt x="64" y="284"/>
                    <a:pt x="106" y="284"/>
                  </a:cubicBezTo>
                  <a:cubicBezTo>
                    <a:pt x="164" y="284"/>
                    <a:pt x="239" y="257"/>
                    <a:pt x="304" y="244"/>
                  </a:cubicBezTo>
                  <a:lnTo>
                    <a:pt x="304" y="244"/>
                  </a:lnTo>
                  <a:cubicBezTo>
                    <a:pt x="297" y="245"/>
                    <a:pt x="289" y="247"/>
                    <a:pt x="282" y="248"/>
                  </a:cubicBezTo>
                  <a:lnTo>
                    <a:pt x="282" y="248"/>
                  </a:lnTo>
                  <a:cubicBezTo>
                    <a:pt x="714" y="162"/>
                    <a:pt x="828" y="208"/>
                    <a:pt x="820" y="84"/>
                  </a:cubicBezTo>
                  <a:cubicBezTo>
                    <a:pt x="816" y="39"/>
                    <a:pt x="775" y="0"/>
                    <a:pt x="73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6949463" y="1579078"/>
              <a:ext cx="70572" cy="9300"/>
            </a:xfrm>
            <a:custGeom>
              <a:avLst/>
              <a:gdLst/>
              <a:ahLst/>
              <a:cxnLst/>
              <a:rect l="l" t="t" r="r" b="b"/>
              <a:pathLst>
                <a:path w="2231" h="294" extrusionOk="0">
                  <a:moveTo>
                    <a:pt x="1279" y="0"/>
                  </a:moveTo>
                  <a:cubicBezTo>
                    <a:pt x="667" y="0"/>
                    <a:pt x="95" y="106"/>
                    <a:pt x="49" y="157"/>
                  </a:cubicBezTo>
                  <a:cubicBezTo>
                    <a:pt x="0" y="212"/>
                    <a:pt x="44" y="294"/>
                    <a:pt x="103" y="294"/>
                  </a:cubicBezTo>
                  <a:cubicBezTo>
                    <a:pt x="107" y="294"/>
                    <a:pt x="111" y="293"/>
                    <a:pt x="115" y="293"/>
                  </a:cubicBezTo>
                  <a:cubicBezTo>
                    <a:pt x="448" y="228"/>
                    <a:pt x="787" y="197"/>
                    <a:pt x="1126" y="197"/>
                  </a:cubicBezTo>
                  <a:cubicBezTo>
                    <a:pt x="1244" y="197"/>
                    <a:pt x="1362" y="201"/>
                    <a:pt x="1481" y="208"/>
                  </a:cubicBezTo>
                  <a:cubicBezTo>
                    <a:pt x="1687" y="225"/>
                    <a:pt x="1887" y="256"/>
                    <a:pt x="2088" y="291"/>
                  </a:cubicBezTo>
                  <a:cubicBezTo>
                    <a:pt x="2094" y="292"/>
                    <a:pt x="2100" y="293"/>
                    <a:pt x="2106" y="293"/>
                  </a:cubicBezTo>
                  <a:cubicBezTo>
                    <a:pt x="2155" y="293"/>
                    <a:pt x="2199" y="259"/>
                    <a:pt x="2209" y="211"/>
                  </a:cubicBezTo>
                  <a:cubicBezTo>
                    <a:pt x="2231" y="99"/>
                    <a:pt x="2122" y="85"/>
                    <a:pt x="2016" y="64"/>
                  </a:cubicBezTo>
                  <a:cubicBezTo>
                    <a:pt x="1786" y="18"/>
                    <a:pt x="1529" y="0"/>
                    <a:pt x="127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6983373" y="1600810"/>
              <a:ext cx="20688" cy="5061"/>
            </a:xfrm>
            <a:custGeom>
              <a:avLst/>
              <a:gdLst/>
              <a:ahLst/>
              <a:cxnLst/>
              <a:rect l="l" t="t" r="r" b="b"/>
              <a:pathLst>
                <a:path w="654" h="160" extrusionOk="0">
                  <a:moveTo>
                    <a:pt x="180" y="1"/>
                  </a:moveTo>
                  <a:cubicBezTo>
                    <a:pt x="137" y="1"/>
                    <a:pt x="93" y="2"/>
                    <a:pt x="49" y="5"/>
                  </a:cubicBezTo>
                  <a:cubicBezTo>
                    <a:pt x="22" y="7"/>
                    <a:pt x="0" y="30"/>
                    <a:pt x="5" y="57"/>
                  </a:cubicBezTo>
                  <a:cubicBezTo>
                    <a:pt x="6" y="83"/>
                    <a:pt x="28" y="104"/>
                    <a:pt x="54" y="104"/>
                  </a:cubicBezTo>
                  <a:cubicBezTo>
                    <a:pt x="55" y="104"/>
                    <a:pt x="55" y="104"/>
                    <a:pt x="56" y="104"/>
                  </a:cubicBezTo>
                  <a:cubicBezTo>
                    <a:pt x="92" y="101"/>
                    <a:pt x="127" y="100"/>
                    <a:pt x="161" y="100"/>
                  </a:cubicBezTo>
                  <a:cubicBezTo>
                    <a:pt x="181" y="100"/>
                    <a:pt x="201" y="101"/>
                    <a:pt x="221" y="101"/>
                  </a:cubicBezTo>
                  <a:cubicBezTo>
                    <a:pt x="370" y="111"/>
                    <a:pt x="451" y="130"/>
                    <a:pt x="560" y="157"/>
                  </a:cubicBezTo>
                  <a:cubicBezTo>
                    <a:pt x="566" y="158"/>
                    <a:pt x="571" y="159"/>
                    <a:pt x="575" y="159"/>
                  </a:cubicBezTo>
                  <a:cubicBezTo>
                    <a:pt x="632" y="159"/>
                    <a:pt x="653" y="64"/>
                    <a:pt x="582" y="50"/>
                  </a:cubicBezTo>
                  <a:cubicBezTo>
                    <a:pt x="444" y="15"/>
                    <a:pt x="313" y="1"/>
                    <a:pt x="18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0"/>
            <p:cNvSpPr/>
            <p:nvPr/>
          </p:nvSpPr>
          <p:spPr>
            <a:xfrm>
              <a:off x="6982614" y="1619979"/>
              <a:ext cx="24863" cy="8920"/>
            </a:xfrm>
            <a:custGeom>
              <a:avLst/>
              <a:gdLst/>
              <a:ahLst/>
              <a:cxnLst/>
              <a:rect l="l" t="t" r="r" b="b"/>
              <a:pathLst>
                <a:path w="786" h="282" extrusionOk="0">
                  <a:moveTo>
                    <a:pt x="85" y="1"/>
                  </a:moveTo>
                  <a:cubicBezTo>
                    <a:pt x="49" y="1"/>
                    <a:pt x="16" y="26"/>
                    <a:pt x="9" y="64"/>
                  </a:cubicBezTo>
                  <a:cubicBezTo>
                    <a:pt x="0" y="104"/>
                    <a:pt x="26" y="145"/>
                    <a:pt x="69" y="154"/>
                  </a:cubicBezTo>
                  <a:cubicBezTo>
                    <a:pt x="268" y="190"/>
                    <a:pt x="467" y="231"/>
                    <a:pt x="663" y="280"/>
                  </a:cubicBezTo>
                  <a:cubicBezTo>
                    <a:pt x="669" y="281"/>
                    <a:pt x="675" y="282"/>
                    <a:pt x="680" y="282"/>
                  </a:cubicBezTo>
                  <a:cubicBezTo>
                    <a:pt x="758" y="282"/>
                    <a:pt x="785" y="159"/>
                    <a:pt x="692" y="135"/>
                  </a:cubicBezTo>
                  <a:cubicBezTo>
                    <a:pt x="497" y="82"/>
                    <a:pt x="301" y="39"/>
                    <a:pt x="100" y="2"/>
                  </a:cubicBezTo>
                  <a:cubicBezTo>
                    <a:pt x="95" y="1"/>
                    <a:pt x="90" y="1"/>
                    <a:pt x="8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0"/>
            <p:cNvSpPr/>
            <p:nvPr/>
          </p:nvSpPr>
          <p:spPr>
            <a:xfrm>
              <a:off x="6998747" y="1647974"/>
              <a:ext cx="14140" cy="8731"/>
            </a:xfrm>
            <a:custGeom>
              <a:avLst/>
              <a:gdLst/>
              <a:ahLst/>
              <a:cxnLst/>
              <a:rect l="l" t="t" r="r" b="b"/>
              <a:pathLst>
                <a:path w="447" h="276" extrusionOk="0">
                  <a:moveTo>
                    <a:pt x="77" y="1"/>
                  </a:moveTo>
                  <a:cubicBezTo>
                    <a:pt x="36" y="1"/>
                    <a:pt x="1" y="52"/>
                    <a:pt x="28" y="98"/>
                  </a:cubicBezTo>
                  <a:cubicBezTo>
                    <a:pt x="44" y="124"/>
                    <a:pt x="91" y="131"/>
                    <a:pt x="120" y="141"/>
                  </a:cubicBezTo>
                  <a:cubicBezTo>
                    <a:pt x="207" y="175"/>
                    <a:pt x="245" y="195"/>
                    <a:pt x="315" y="240"/>
                  </a:cubicBezTo>
                  <a:cubicBezTo>
                    <a:pt x="338" y="256"/>
                    <a:pt x="358" y="276"/>
                    <a:pt x="385" y="276"/>
                  </a:cubicBezTo>
                  <a:cubicBezTo>
                    <a:pt x="386" y="276"/>
                    <a:pt x="387" y="276"/>
                    <a:pt x="388" y="275"/>
                  </a:cubicBezTo>
                  <a:cubicBezTo>
                    <a:pt x="422" y="274"/>
                    <a:pt x="447" y="243"/>
                    <a:pt x="445" y="210"/>
                  </a:cubicBezTo>
                  <a:cubicBezTo>
                    <a:pt x="444" y="157"/>
                    <a:pt x="311" y="89"/>
                    <a:pt x="266" y="68"/>
                  </a:cubicBezTo>
                  <a:cubicBezTo>
                    <a:pt x="189" y="28"/>
                    <a:pt x="87" y="2"/>
                    <a:pt x="87" y="2"/>
                  </a:cubicBezTo>
                  <a:cubicBezTo>
                    <a:pt x="84" y="1"/>
                    <a:pt x="80" y="1"/>
                    <a:pt x="7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0"/>
            <p:cNvSpPr/>
            <p:nvPr/>
          </p:nvSpPr>
          <p:spPr>
            <a:xfrm>
              <a:off x="6791585" y="1759731"/>
              <a:ext cx="125992" cy="145446"/>
            </a:xfrm>
            <a:custGeom>
              <a:avLst/>
              <a:gdLst/>
              <a:ahLst/>
              <a:cxnLst/>
              <a:rect l="l" t="t" r="r" b="b"/>
              <a:pathLst>
                <a:path w="3983" h="4598" extrusionOk="0">
                  <a:moveTo>
                    <a:pt x="1594" y="0"/>
                  </a:moveTo>
                  <a:cubicBezTo>
                    <a:pt x="1380" y="0"/>
                    <a:pt x="1159" y="83"/>
                    <a:pt x="934" y="273"/>
                  </a:cubicBezTo>
                  <a:cubicBezTo>
                    <a:pt x="737" y="438"/>
                    <a:pt x="585" y="683"/>
                    <a:pt x="478" y="918"/>
                  </a:cubicBezTo>
                  <a:cubicBezTo>
                    <a:pt x="446" y="987"/>
                    <a:pt x="465" y="1065"/>
                    <a:pt x="522" y="1108"/>
                  </a:cubicBezTo>
                  <a:cubicBezTo>
                    <a:pt x="1" y="2218"/>
                    <a:pt x="1250" y="4598"/>
                    <a:pt x="1884" y="4598"/>
                  </a:cubicBezTo>
                  <a:cubicBezTo>
                    <a:pt x="1929" y="4598"/>
                    <a:pt x="1970" y="4586"/>
                    <a:pt x="2008" y="4560"/>
                  </a:cubicBezTo>
                  <a:cubicBezTo>
                    <a:pt x="2081" y="4512"/>
                    <a:pt x="2101" y="4419"/>
                    <a:pt x="2093" y="4330"/>
                  </a:cubicBezTo>
                  <a:lnTo>
                    <a:pt x="2093" y="4330"/>
                  </a:lnTo>
                  <a:cubicBezTo>
                    <a:pt x="2142" y="4356"/>
                    <a:pt x="2187" y="4368"/>
                    <a:pt x="2228" y="4368"/>
                  </a:cubicBezTo>
                  <a:cubicBezTo>
                    <a:pt x="2428" y="4368"/>
                    <a:pt x="2542" y="4087"/>
                    <a:pt x="2565" y="3769"/>
                  </a:cubicBezTo>
                  <a:cubicBezTo>
                    <a:pt x="2616" y="3814"/>
                    <a:pt x="2680" y="3840"/>
                    <a:pt x="2746" y="3840"/>
                  </a:cubicBezTo>
                  <a:cubicBezTo>
                    <a:pt x="2892" y="3840"/>
                    <a:pt x="3045" y="3713"/>
                    <a:pt x="3065" y="3402"/>
                  </a:cubicBezTo>
                  <a:cubicBezTo>
                    <a:pt x="3095" y="3409"/>
                    <a:pt x="3123" y="3413"/>
                    <a:pt x="3149" y="3413"/>
                  </a:cubicBezTo>
                  <a:cubicBezTo>
                    <a:pt x="3983" y="3413"/>
                    <a:pt x="2963" y="0"/>
                    <a:pt x="1594" y="0"/>
                  </a:cubicBezTo>
                  <a:close/>
                </a:path>
              </a:pathLst>
            </a:custGeom>
            <a:solidFill>
              <a:srgbClr val="A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0"/>
            <p:cNvSpPr/>
            <p:nvPr/>
          </p:nvSpPr>
          <p:spPr>
            <a:xfrm>
              <a:off x="6768652" y="1757137"/>
              <a:ext cx="14045" cy="22775"/>
            </a:xfrm>
            <a:custGeom>
              <a:avLst/>
              <a:gdLst/>
              <a:ahLst/>
              <a:cxnLst/>
              <a:rect l="l" t="t" r="r" b="b"/>
              <a:pathLst>
                <a:path w="444" h="720" extrusionOk="0">
                  <a:moveTo>
                    <a:pt x="348" y="1"/>
                  </a:moveTo>
                  <a:cubicBezTo>
                    <a:pt x="320" y="1"/>
                    <a:pt x="292" y="15"/>
                    <a:pt x="282" y="40"/>
                  </a:cubicBezTo>
                  <a:cubicBezTo>
                    <a:pt x="172" y="318"/>
                    <a:pt x="102" y="453"/>
                    <a:pt x="23" y="629"/>
                  </a:cubicBezTo>
                  <a:cubicBezTo>
                    <a:pt x="0" y="679"/>
                    <a:pt x="39" y="720"/>
                    <a:pt x="80" y="720"/>
                  </a:cubicBezTo>
                  <a:cubicBezTo>
                    <a:pt x="101" y="720"/>
                    <a:pt x="123" y="709"/>
                    <a:pt x="137" y="685"/>
                  </a:cubicBezTo>
                  <a:cubicBezTo>
                    <a:pt x="173" y="620"/>
                    <a:pt x="444" y="118"/>
                    <a:pt x="417" y="49"/>
                  </a:cubicBezTo>
                  <a:cubicBezTo>
                    <a:pt x="406" y="16"/>
                    <a:pt x="377" y="1"/>
                    <a:pt x="34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0"/>
            <p:cNvSpPr/>
            <p:nvPr/>
          </p:nvSpPr>
          <p:spPr>
            <a:xfrm>
              <a:off x="6787979" y="1765077"/>
              <a:ext cx="7687" cy="16512"/>
            </a:xfrm>
            <a:custGeom>
              <a:avLst/>
              <a:gdLst/>
              <a:ahLst/>
              <a:cxnLst/>
              <a:rect l="l" t="t" r="r" b="b"/>
              <a:pathLst>
                <a:path w="243" h="522" extrusionOk="0">
                  <a:moveTo>
                    <a:pt x="147" y="0"/>
                  </a:moveTo>
                  <a:cubicBezTo>
                    <a:pt x="40" y="0"/>
                    <a:pt x="0" y="326"/>
                    <a:pt x="0" y="461"/>
                  </a:cubicBezTo>
                  <a:cubicBezTo>
                    <a:pt x="0" y="495"/>
                    <a:pt x="33" y="521"/>
                    <a:pt x="67" y="521"/>
                  </a:cubicBezTo>
                  <a:cubicBezTo>
                    <a:pt x="84" y="521"/>
                    <a:pt x="101" y="515"/>
                    <a:pt x="113" y="500"/>
                  </a:cubicBezTo>
                  <a:cubicBezTo>
                    <a:pt x="135" y="477"/>
                    <a:pt x="132" y="424"/>
                    <a:pt x="133" y="389"/>
                  </a:cubicBezTo>
                  <a:cubicBezTo>
                    <a:pt x="144" y="289"/>
                    <a:pt x="158" y="239"/>
                    <a:pt x="182" y="167"/>
                  </a:cubicBezTo>
                  <a:cubicBezTo>
                    <a:pt x="205" y="102"/>
                    <a:pt x="242" y="41"/>
                    <a:pt x="178" y="9"/>
                  </a:cubicBezTo>
                  <a:cubicBezTo>
                    <a:pt x="167" y="3"/>
                    <a:pt x="157" y="0"/>
                    <a:pt x="147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0"/>
            <p:cNvSpPr/>
            <p:nvPr/>
          </p:nvSpPr>
          <p:spPr>
            <a:xfrm>
              <a:off x="6761598" y="1796710"/>
              <a:ext cx="8889" cy="15468"/>
            </a:xfrm>
            <a:custGeom>
              <a:avLst/>
              <a:gdLst/>
              <a:ahLst/>
              <a:cxnLst/>
              <a:rect l="l" t="t" r="r" b="b"/>
              <a:pathLst>
                <a:path w="281" h="489" extrusionOk="0">
                  <a:moveTo>
                    <a:pt x="209" y="0"/>
                  </a:moveTo>
                  <a:cubicBezTo>
                    <a:pt x="192" y="0"/>
                    <a:pt x="174" y="9"/>
                    <a:pt x="164" y="29"/>
                  </a:cubicBezTo>
                  <a:cubicBezTo>
                    <a:pt x="83" y="193"/>
                    <a:pt x="47" y="299"/>
                    <a:pt x="10" y="429"/>
                  </a:cubicBezTo>
                  <a:cubicBezTo>
                    <a:pt x="0" y="462"/>
                    <a:pt x="29" y="489"/>
                    <a:pt x="58" y="489"/>
                  </a:cubicBezTo>
                  <a:cubicBezTo>
                    <a:pt x="77" y="489"/>
                    <a:pt x="96" y="477"/>
                    <a:pt x="104" y="449"/>
                  </a:cubicBezTo>
                  <a:cubicBezTo>
                    <a:pt x="153" y="312"/>
                    <a:pt x="199" y="198"/>
                    <a:pt x="256" y="80"/>
                  </a:cubicBezTo>
                  <a:cubicBezTo>
                    <a:pt x="281" y="36"/>
                    <a:pt x="245" y="0"/>
                    <a:pt x="20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0"/>
            <p:cNvSpPr/>
            <p:nvPr/>
          </p:nvSpPr>
          <p:spPr>
            <a:xfrm>
              <a:off x="6772890" y="1801834"/>
              <a:ext cx="6959" cy="20371"/>
            </a:xfrm>
            <a:custGeom>
              <a:avLst/>
              <a:gdLst/>
              <a:ahLst/>
              <a:cxnLst/>
              <a:rect l="l" t="t" r="r" b="b"/>
              <a:pathLst>
                <a:path w="220" h="644" extrusionOk="0">
                  <a:moveTo>
                    <a:pt x="138" y="1"/>
                  </a:moveTo>
                  <a:cubicBezTo>
                    <a:pt x="109" y="1"/>
                    <a:pt x="80" y="18"/>
                    <a:pt x="69" y="58"/>
                  </a:cubicBezTo>
                  <a:cubicBezTo>
                    <a:pt x="45" y="145"/>
                    <a:pt x="29" y="235"/>
                    <a:pt x="19" y="327"/>
                  </a:cubicBezTo>
                  <a:cubicBezTo>
                    <a:pt x="11" y="420"/>
                    <a:pt x="1" y="644"/>
                    <a:pt x="93" y="644"/>
                  </a:cubicBezTo>
                  <a:cubicBezTo>
                    <a:pt x="95" y="644"/>
                    <a:pt x="96" y="644"/>
                    <a:pt x="98" y="644"/>
                  </a:cubicBezTo>
                  <a:cubicBezTo>
                    <a:pt x="134" y="641"/>
                    <a:pt x="161" y="609"/>
                    <a:pt x="159" y="575"/>
                  </a:cubicBezTo>
                  <a:cubicBezTo>
                    <a:pt x="147" y="360"/>
                    <a:pt x="162" y="235"/>
                    <a:pt x="205" y="85"/>
                  </a:cubicBezTo>
                  <a:cubicBezTo>
                    <a:pt x="220" y="36"/>
                    <a:pt x="179" y="1"/>
                    <a:pt x="13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0"/>
            <p:cNvSpPr/>
            <p:nvPr/>
          </p:nvSpPr>
          <p:spPr>
            <a:xfrm>
              <a:off x="6787568" y="1816290"/>
              <a:ext cx="8952" cy="17430"/>
            </a:xfrm>
            <a:custGeom>
              <a:avLst/>
              <a:gdLst/>
              <a:ahLst/>
              <a:cxnLst/>
              <a:rect l="l" t="t" r="r" b="b"/>
              <a:pathLst>
                <a:path w="283" h="551" extrusionOk="0">
                  <a:moveTo>
                    <a:pt x="84" y="0"/>
                  </a:moveTo>
                  <a:cubicBezTo>
                    <a:pt x="41" y="0"/>
                    <a:pt x="0" y="33"/>
                    <a:pt x="10" y="81"/>
                  </a:cubicBezTo>
                  <a:cubicBezTo>
                    <a:pt x="49" y="275"/>
                    <a:pt x="81" y="363"/>
                    <a:pt x="138" y="504"/>
                  </a:cubicBezTo>
                  <a:cubicBezTo>
                    <a:pt x="151" y="537"/>
                    <a:pt x="175" y="551"/>
                    <a:pt x="199" y="551"/>
                  </a:cubicBezTo>
                  <a:cubicBezTo>
                    <a:pt x="241" y="551"/>
                    <a:pt x="282" y="510"/>
                    <a:pt x="264" y="461"/>
                  </a:cubicBezTo>
                  <a:cubicBezTo>
                    <a:pt x="214" y="325"/>
                    <a:pt x="184" y="202"/>
                    <a:pt x="159" y="69"/>
                  </a:cubicBezTo>
                  <a:cubicBezTo>
                    <a:pt x="151" y="20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0"/>
            <p:cNvSpPr/>
            <p:nvPr/>
          </p:nvSpPr>
          <p:spPr>
            <a:xfrm>
              <a:off x="6758940" y="1848460"/>
              <a:ext cx="11356" cy="19992"/>
            </a:xfrm>
            <a:custGeom>
              <a:avLst/>
              <a:gdLst/>
              <a:ahLst/>
              <a:cxnLst/>
              <a:rect l="l" t="t" r="r" b="b"/>
              <a:pathLst>
                <a:path w="359" h="632" extrusionOk="0">
                  <a:moveTo>
                    <a:pt x="199" y="1"/>
                  </a:moveTo>
                  <a:cubicBezTo>
                    <a:pt x="0" y="1"/>
                    <a:pt x="76" y="632"/>
                    <a:pt x="255" y="632"/>
                  </a:cubicBezTo>
                  <a:cubicBezTo>
                    <a:pt x="263" y="632"/>
                    <a:pt x="272" y="630"/>
                    <a:pt x="281" y="627"/>
                  </a:cubicBezTo>
                  <a:cubicBezTo>
                    <a:pt x="327" y="611"/>
                    <a:pt x="358" y="558"/>
                    <a:pt x="338" y="511"/>
                  </a:cubicBezTo>
                  <a:cubicBezTo>
                    <a:pt x="298" y="412"/>
                    <a:pt x="280" y="339"/>
                    <a:pt x="284" y="226"/>
                  </a:cubicBezTo>
                  <a:cubicBezTo>
                    <a:pt x="294" y="122"/>
                    <a:pt x="337" y="26"/>
                    <a:pt x="221" y="3"/>
                  </a:cubicBezTo>
                  <a:cubicBezTo>
                    <a:pt x="213" y="1"/>
                    <a:pt x="206" y="1"/>
                    <a:pt x="1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0"/>
            <p:cNvSpPr/>
            <p:nvPr/>
          </p:nvSpPr>
          <p:spPr>
            <a:xfrm>
              <a:off x="6776497" y="1859753"/>
              <a:ext cx="14519" cy="26097"/>
            </a:xfrm>
            <a:custGeom>
              <a:avLst/>
              <a:gdLst/>
              <a:ahLst/>
              <a:cxnLst/>
              <a:rect l="l" t="t" r="r" b="b"/>
              <a:pathLst>
                <a:path w="459" h="825" extrusionOk="0">
                  <a:moveTo>
                    <a:pt x="105" y="1"/>
                  </a:moveTo>
                  <a:cubicBezTo>
                    <a:pt x="53" y="1"/>
                    <a:pt x="0" y="46"/>
                    <a:pt x="23" y="110"/>
                  </a:cubicBezTo>
                  <a:cubicBezTo>
                    <a:pt x="97" y="332"/>
                    <a:pt x="180" y="548"/>
                    <a:pt x="267" y="764"/>
                  </a:cubicBezTo>
                  <a:cubicBezTo>
                    <a:pt x="284" y="807"/>
                    <a:pt x="316" y="825"/>
                    <a:pt x="348" y="825"/>
                  </a:cubicBezTo>
                  <a:cubicBezTo>
                    <a:pt x="404" y="825"/>
                    <a:pt x="458" y="772"/>
                    <a:pt x="432" y="707"/>
                  </a:cubicBezTo>
                  <a:cubicBezTo>
                    <a:pt x="346" y="492"/>
                    <a:pt x="256" y="276"/>
                    <a:pt x="180" y="55"/>
                  </a:cubicBezTo>
                  <a:cubicBezTo>
                    <a:pt x="167" y="17"/>
                    <a:pt x="136" y="1"/>
                    <a:pt x="10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0"/>
            <p:cNvSpPr/>
            <p:nvPr/>
          </p:nvSpPr>
          <p:spPr>
            <a:xfrm>
              <a:off x="6812558" y="1893948"/>
              <a:ext cx="13412" cy="15532"/>
            </a:xfrm>
            <a:custGeom>
              <a:avLst/>
              <a:gdLst/>
              <a:ahLst/>
              <a:cxnLst/>
              <a:rect l="l" t="t" r="r" b="b"/>
              <a:pathLst>
                <a:path w="424" h="491" extrusionOk="0">
                  <a:moveTo>
                    <a:pt x="150" y="1"/>
                  </a:moveTo>
                  <a:cubicBezTo>
                    <a:pt x="72" y="1"/>
                    <a:pt x="0" y="79"/>
                    <a:pt x="38" y="161"/>
                  </a:cubicBezTo>
                  <a:cubicBezTo>
                    <a:pt x="100" y="295"/>
                    <a:pt x="180" y="490"/>
                    <a:pt x="290" y="490"/>
                  </a:cubicBezTo>
                  <a:cubicBezTo>
                    <a:pt x="310" y="490"/>
                    <a:pt x="331" y="484"/>
                    <a:pt x="353" y="469"/>
                  </a:cubicBezTo>
                  <a:cubicBezTo>
                    <a:pt x="409" y="432"/>
                    <a:pt x="423" y="356"/>
                    <a:pt x="387" y="302"/>
                  </a:cubicBezTo>
                  <a:cubicBezTo>
                    <a:pt x="350" y="242"/>
                    <a:pt x="294" y="149"/>
                    <a:pt x="266" y="83"/>
                  </a:cubicBezTo>
                  <a:cubicBezTo>
                    <a:pt x="236" y="24"/>
                    <a:pt x="192" y="1"/>
                    <a:pt x="15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0"/>
            <p:cNvSpPr/>
            <p:nvPr/>
          </p:nvSpPr>
          <p:spPr>
            <a:xfrm>
              <a:off x="6887274" y="1998304"/>
              <a:ext cx="95" cy="380"/>
            </a:xfrm>
            <a:custGeom>
              <a:avLst/>
              <a:gdLst/>
              <a:ahLst/>
              <a:cxnLst/>
              <a:rect l="l" t="t" r="r" b="b"/>
              <a:pathLst>
                <a:path w="3" h="12" extrusionOk="0">
                  <a:moveTo>
                    <a:pt x="1" y="0"/>
                  </a:moveTo>
                  <a:cubicBezTo>
                    <a:pt x="1" y="0"/>
                    <a:pt x="1" y="4"/>
                    <a:pt x="3" y="11"/>
                  </a:cubicBezTo>
                  <a:cubicBezTo>
                    <a:pt x="2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0"/>
            <p:cNvSpPr/>
            <p:nvPr/>
          </p:nvSpPr>
          <p:spPr>
            <a:xfrm>
              <a:off x="6878986" y="1976193"/>
              <a:ext cx="49979" cy="102141"/>
            </a:xfrm>
            <a:custGeom>
              <a:avLst/>
              <a:gdLst/>
              <a:ahLst/>
              <a:cxnLst/>
              <a:rect l="l" t="t" r="r" b="b"/>
              <a:pathLst>
                <a:path w="1580" h="3229" extrusionOk="0">
                  <a:moveTo>
                    <a:pt x="140" y="1"/>
                  </a:moveTo>
                  <a:cubicBezTo>
                    <a:pt x="0" y="1"/>
                    <a:pt x="38" y="380"/>
                    <a:pt x="52" y="538"/>
                  </a:cubicBezTo>
                  <a:cubicBezTo>
                    <a:pt x="82" y="866"/>
                    <a:pt x="193" y="1356"/>
                    <a:pt x="450" y="1356"/>
                  </a:cubicBezTo>
                  <a:cubicBezTo>
                    <a:pt x="484" y="1356"/>
                    <a:pt x="520" y="1347"/>
                    <a:pt x="560" y="1329"/>
                  </a:cubicBezTo>
                  <a:cubicBezTo>
                    <a:pt x="601" y="1836"/>
                    <a:pt x="724" y="2753"/>
                    <a:pt x="1079" y="2753"/>
                  </a:cubicBezTo>
                  <a:cubicBezTo>
                    <a:pt x="1129" y="2753"/>
                    <a:pt x="1184" y="2734"/>
                    <a:pt x="1244" y="2693"/>
                  </a:cubicBezTo>
                  <a:lnTo>
                    <a:pt x="1244" y="2693"/>
                  </a:lnTo>
                  <a:cubicBezTo>
                    <a:pt x="1233" y="3019"/>
                    <a:pt x="1414" y="3228"/>
                    <a:pt x="1515" y="3228"/>
                  </a:cubicBezTo>
                  <a:cubicBezTo>
                    <a:pt x="1545" y="3228"/>
                    <a:pt x="1568" y="3209"/>
                    <a:pt x="1576" y="3169"/>
                  </a:cubicBezTo>
                  <a:cubicBezTo>
                    <a:pt x="1579" y="3154"/>
                    <a:pt x="1576" y="3130"/>
                    <a:pt x="1565" y="3116"/>
                  </a:cubicBezTo>
                  <a:cubicBezTo>
                    <a:pt x="1531" y="3076"/>
                    <a:pt x="1502" y="3037"/>
                    <a:pt x="1476" y="2993"/>
                  </a:cubicBezTo>
                  <a:cubicBezTo>
                    <a:pt x="1429" y="2882"/>
                    <a:pt x="1403" y="2775"/>
                    <a:pt x="1409" y="2629"/>
                  </a:cubicBezTo>
                  <a:cubicBezTo>
                    <a:pt x="1412" y="2593"/>
                    <a:pt x="1418" y="2559"/>
                    <a:pt x="1423" y="2523"/>
                  </a:cubicBezTo>
                  <a:cubicBezTo>
                    <a:pt x="1429" y="2493"/>
                    <a:pt x="1416" y="2461"/>
                    <a:pt x="1393" y="2443"/>
                  </a:cubicBezTo>
                  <a:cubicBezTo>
                    <a:pt x="1393" y="2365"/>
                    <a:pt x="1333" y="2307"/>
                    <a:pt x="1262" y="2307"/>
                  </a:cubicBezTo>
                  <a:cubicBezTo>
                    <a:pt x="1222" y="2307"/>
                    <a:pt x="1180" y="2325"/>
                    <a:pt x="1143" y="2367"/>
                  </a:cubicBezTo>
                  <a:cubicBezTo>
                    <a:pt x="1009" y="2037"/>
                    <a:pt x="977" y="1518"/>
                    <a:pt x="845" y="896"/>
                  </a:cubicBezTo>
                  <a:cubicBezTo>
                    <a:pt x="829" y="828"/>
                    <a:pt x="765" y="795"/>
                    <a:pt x="701" y="795"/>
                  </a:cubicBezTo>
                  <a:cubicBezTo>
                    <a:pt x="643" y="795"/>
                    <a:pt x="586" y="822"/>
                    <a:pt x="567" y="876"/>
                  </a:cubicBezTo>
                  <a:cubicBezTo>
                    <a:pt x="546" y="935"/>
                    <a:pt x="488" y="1082"/>
                    <a:pt x="437" y="1117"/>
                  </a:cubicBezTo>
                  <a:cubicBezTo>
                    <a:pt x="345" y="1041"/>
                    <a:pt x="291" y="826"/>
                    <a:pt x="265" y="710"/>
                  </a:cubicBezTo>
                  <a:lnTo>
                    <a:pt x="265" y="710"/>
                  </a:lnTo>
                  <a:cubicBezTo>
                    <a:pt x="265" y="707"/>
                    <a:pt x="263" y="696"/>
                    <a:pt x="260" y="689"/>
                  </a:cubicBezTo>
                  <a:lnTo>
                    <a:pt x="260" y="689"/>
                  </a:lnTo>
                  <a:cubicBezTo>
                    <a:pt x="257" y="671"/>
                    <a:pt x="203" y="421"/>
                    <a:pt x="216" y="180"/>
                  </a:cubicBezTo>
                  <a:cubicBezTo>
                    <a:pt x="226" y="96"/>
                    <a:pt x="249" y="21"/>
                    <a:pt x="157" y="3"/>
                  </a:cubicBezTo>
                  <a:cubicBezTo>
                    <a:pt x="151" y="1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0"/>
            <p:cNvSpPr/>
            <p:nvPr/>
          </p:nvSpPr>
          <p:spPr>
            <a:xfrm>
              <a:off x="6913655" y="1978312"/>
              <a:ext cx="13570" cy="18157"/>
            </a:xfrm>
            <a:custGeom>
              <a:avLst/>
              <a:gdLst/>
              <a:ahLst/>
              <a:cxnLst/>
              <a:rect l="l" t="t" r="r" b="b"/>
              <a:pathLst>
                <a:path w="429" h="574" extrusionOk="0">
                  <a:moveTo>
                    <a:pt x="111" y="1"/>
                  </a:moveTo>
                  <a:cubicBezTo>
                    <a:pt x="102" y="1"/>
                    <a:pt x="94" y="3"/>
                    <a:pt x="85" y="9"/>
                  </a:cubicBezTo>
                  <a:cubicBezTo>
                    <a:pt x="49" y="33"/>
                    <a:pt x="1" y="251"/>
                    <a:pt x="71" y="388"/>
                  </a:cubicBezTo>
                  <a:cubicBezTo>
                    <a:pt x="128" y="510"/>
                    <a:pt x="259" y="574"/>
                    <a:pt x="342" y="574"/>
                  </a:cubicBezTo>
                  <a:cubicBezTo>
                    <a:pt x="381" y="574"/>
                    <a:pt x="409" y="560"/>
                    <a:pt x="415" y="531"/>
                  </a:cubicBezTo>
                  <a:cubicBezTo>
                    <a:pt x="429" y="464"/>
                    <a:pt x="364" y="466"/>
                    <a:pt x="301" y="446"/>
                  </a:cubicBezTo>
                  <a:cubicBezTo>
                    <a:pt x="133" y="380"/>
                    <a:pt x="105" y="235"/>
                    <a:pt x="157" y="57"/>
                  </a:cubicBezTo>
                  <a:cubicBezTo>
                    <a:pt x="166" y="30"/>
                    <a:pt x="140" y="1"/>
                    <a:pt x="11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0"/>
            <p:cNvSpPr/>
            <p:nvPr/>
          </p:nvSpPr>
          <p:spPr>
            <a:xfrm>
              <a:off x="6922417" y="2014088"/>
              <a:ext cx="9806" cy="13570"/>
            </a:xfrm>
            <a:custGeom>
              <a:avLst/>
              <a:gdLst/>
              <a:ahLst/>
              <a:cxnLst/>
              <a:rect l="l" t="t" r="r" b="b"/>
              <a:pathLst>
                <a:path w="310" h="429" extrusionOk="0">
                  <a:moveTo>
                    <a:pt x="89" y="0"/>
                  </a:moveTo>
                  <a:cubicBezTo>
                    <a:pt x="49" y="0"/>
                    <a:pt x="14" y="27"/>
                    <a:pt x="10" y="86"/>
                  </a:cubicBezTo>
                  <a:cubicBezTo>
                    <a:pt x="1" y="301"/>
                    <a:pt x="134" y="429"/>
                    <a:pt x="222" y="429"/>
                  </a:cubicBezTo>
                  <a:cubicBezTo>
                    <a:pt x="243" y="429"/>
                    <a:pt x="262" y="421"/>
                    <a:pt x="275" y="406"/>
                  </a:cubicBezTo>
                  <a:cubicBezTo>
                    <a:pt x="309" y="367"/>
                    <a:pt x="299" y="310"/>
                    <a:pt x="268" y="291"/>
                  </a:cubicBezTo>
                  <a:cubicBezTo>
                    <a:pt x="224" y="258"/>
                    <a:pt x="209" y="242"/>
                    <a:pt x="189" y="209"/>
                  </a:cubicBezTo>
                  <a:cubicBezTo>
                    <a:pt x="150" y="119"/>
                    <a:pt x="199" y="20"/>
                    <a:pt x="106" y="2"/>
                  </a:cubicBezTo>
                  <a:cubicBezTo>
                    <a:pt x="100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0"/>
            <p:cNvSpPr/>
            <p:nvPr/>
          </p:nvSpPr>
          <p:spPr>
            <a:xfrm>
              <a:off x="6805156" y="1579078"/>
              <a:ext cx="132097" cy="74779"/>
            </a:xfrm>
            <a:custGeom>
              <a:avLst/>
              <a:gdLst/>
              <a:ahLst/>
              <a:cxnLst/>
              <a:rect l="l" t="t" r="r" b="b"/>
              <a:pathLst>
                <a:path w="4176" h="2364" extrusionOk="0">
                  <a:moveTo>
                    <a:pt x="3871" y="2194"/>
                  </a:moveTo>
                  <a:lnTo>
                    <a:pt x="3871" y="2194"/>
                  </a:lnTo>
                  <a:cubicBezTo>
                    <a:pt x="3873" y="2194"/>
                    <a:pt x="3874" y="2195"/>
                    <a:pt x="3875" y="2196"/>
                  </a:cubicBezTo>
                  <a:cubicBezTo>
                    <a:pt x="3874" y="2195"/>
                    <a:pt x="3872" y="2194"/>
                    <a:pt x="3871" y="2194"/>
                  </a:cubicBezTo>
                  <a:close/>
                  <a:moveTo>
                    <a:pt x="59" y="1"/>
                  </a:moveTo>
                  <a:cubicBezTo>
                    <a:pt x="50" y="1"/>
                    <a:pt x="43" y="1"/>
                    <a:pt x="34" y="5"/>
                  </a:cubicBezTo>
                  <a:cubicBezTo>
                    <a:pt x="21" y="8"/>
                    <a:pt x="13" y="18"/>
                    <a:pt x="7" y="28"/>
                  </a:cubicBezTo>
                  <a:cubicBezTo>
                    <a:pt x="1" y="39"/>
                    <a:pt x="0" y="54"/>
                    <a:pt x="6" y="64"/>
                  </a:cubicBezTo>
                  <a:cubicBezTo>
                    <a:pt x="9" y="75"/>
                    <a:pt x="19" y="87"/>
                    <a:pt x="29" y="91"/>
                  </a:cubicBezTo>
                  <a:cubicBezTo>
                    <a:pt x="190" y="151"/>
                    <a:pt x="344" y="223"/>
                    <a:pt x="495" y="304"/>
                  </a:cubicBezTo>
                  <a:cubicBezTo>
                    <a:pt x="659" y="387"/>
                    <a:pt x="816" y="485"/>
                    <a:pt x="972" y="579"/>
                  </a:cubicBezTo>
                  <a:cubicBezTo>
                    <a:pt x="1130" y="677"/>
                    <a:pt x="1283" y="774"/>
                    <a:pt x="1443" y="870"/>
                  </a:cubicBezTo>
                  <a:cubicBezTo>
                    <a:pt x="1599" y="964"/>
                    <a:pt x="1761" y="1052"/>
                    <a:pt x="1924" y="1138"/>
                  </a:cubicBezTo>
                  <a:cubicBezTo>
                    <a:pt x="2251" y="1309"/>
                    <a:pt x="2586" y="1468"/>
                    <a:pt x="2915" y="1639"/>
                  </a:cubicBezTo>
                  <a:cubicBezTo>
                    <a:pt x="3243" y="1807"/>
                    <a:pt x="3565" y="1987"/>
                    <a:pt x="3871" y="2194"/>
                  </a:cubicBezTo>
                  <a:lnTo>
                    <a:pt x="3871" y="2194"/>
                  </a:lnTo>
                  <a:cubicBezTo>
                    <a:pt x="3870" y="2193"/>
                    <a:pt x="3869" y="2192"/>
                    <a:pt x="3868" y="2191"/>
                  </a:cubicBezTo>
                  <a:lnTo>
                    <a:pt x="3868" y="2191"/>
                  </a:lnTo>
                  <a:cubicBezTo>
                    <a:pt x="3943" y="2242"/>
                    <a:pt x="4018" y="2297"/>
                    <a:pt x="4092" y="2352"/>
                  </a:cubicBezTo>
                  <a:cubicBezTo>
                    <a:pt x="4102" y="2360"/>
                    <a:pt x="4114" y="2363"/>
                    <a:pt x="4128" y="2363"/>
                  </a:cubicBezTo>
                  <a:cubicBezTo>
                    <a:pt x="4140" y="2362"/>
                    <a:pt x="4151" y="2356"/>
                    <a:pt x="4160" y="2348"/>
                  </a:cubicBezTo>
                  <a:cubicBezTo>
                    <a:pt x="4175" y="2330"/>
                    <a:pt x="4175" y="2297"/>
                    <a:pt x="4155" y="2282"/>
                  </a:cubicBezTo>
                  <a:cubicBezTo>
                    <a:pt x="4004" y="2167"/>
                    <a:pt x="3846" y="2060"/>
                    <a:pt x="3686" y="1959"/>
                  </a:cubicBezTo>
                  <a:cubicBezTo>
                    <a:pt x="3520" y="1855"/>
                    <a:pt x="3346" y="1759"/>
                    <a:pt x="3173" y="1666"/>
                  </a:cubicBezTo>
                  <a:cubicBezTo>
                    <a:pt x="2828" y="1480"/>
                    <a:pt x="2471" y="1311"/>
                    <a:pt x="2122" y="1132"/>
                  </a:cubicBezTo>
                  <a:cubicBezTo>
                    <a:pt x="1947" y="1043"/>
                    <a:pt x="1774" y="951"/>
                    <a:pt x="1604" y="853"/>
                  </a:cubicBezTo>
                  <a:cubicBezTo>
                    <a:pt x="1435" y="757"/>
                    <a:pt x="1269" y="651"/>
                    <a:pt x="1104" y="549"/>
                  </a:cubicBezTo>
                  <a:cubicBezTo>
                    <a:pt x="938" y="447"/>
                    <a:pt x="772" y="344"/>
                    <a:pt x="600" y="250"/>
                  </a:cubicBezTo>
                  <a:cubicBezTo>
                    <a:pt x="430" y="157"/>
                    <a:pt x="253" y="75"/>
                    <a:pt x="72" y="5"/>
                  </a:cubicBezTo>
                  <a:cubicBezTo>
                    <a:pt x="67" y="4"/>
                    <a:pt x="63" y="1"/>
                    <a:pt x="5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0"/>
            <p:cNvSpPr/>
            <p:nvPr/>
          </p:nvSpPr>
          <p:spPr>
            <a:xfrm>
              <a:off x="6799968" y="1592775"/>
              <a:ext cx="76456" cy="41027"/>
            </a:xfrm>
            <a:custGeom>
              <a:avLst/>
              <a:gdLst/>
              <a:ahLst/>
              <a:cxnLst/>
              <a:rect l="l" t="t" r="r" b="b"/>
              <a:pathLst>
                <a:path w="2417" h="1297" extrusionOk="0">
                  <a:moveTo>
                    <a:pt x="53" y="0"/>
                  </a:moveTo>
                  <a:cubicBezTo>
                    <a:pt x="36" y="0"/>
                    <a:pt x="20" y="8"/>
                    <a:pt x="12" y="26"/>
                  </a:cubicBezTo>
                  <a:cubicBezTo>
                    <a:pt x="1" y="47"/>
                    <a:pt x="8" y="80"/>
                    <a:pt x="34" y="90"/>
                  </a:cubicBezTo>
                  <a:cubicBezTo>
                    <a:pt x="435" y="255"/>
                    <a:pt x="813" y="467"/>
                    <a:pt x="1189" y="682"/>
                  </a:cubicBezTo>
                  <a:cubicBezTo>
                    <a:pt x="1567" y="896"/>
                    <a:pt x="1945" y="1114"/>
                    <a:pt x="2340" y="1292"/>
                  </a:cubicBezTo>
                  <a:cubicBezTo>
                    <a:pt x="2348" y="1295"/>
                    <a:pt x="2355" y="1297"/>
                    <a:pt x="2363" y="1297"/>
                  </a:cubicBezTo>
                  <a:cubicBezTo>
                    <a:pt x="2380" y="1297"/>
                    <a:pt x="2396" y="1288"/>
                    <a:pt x="2405" y="1270"/>
                  </a:cubicBezTo>
                  <a:cubicBezTo>
                    <a:pt x="2416" y="1247"/>
                    <a:pt x="2406" y="1217"/>
                    <a:pt x="2383" y="1206"/>
                  </a:cubicBezTo>
                  <a:cubicBezTo>
                    <a:pt x="1987" y="1028"/>
                    <a:pt x="1610" y="811"/>
                    <a:pt x="1232" y="596"/>
                  </a:cubicBezTo>
                  <a:cubicBezTo>
                    <a:pt x="857" y="381"/>
                    <a:pt x="478" y="169"/>
                    <a:pt x="77" y="4"/>
                  </a:cubicBezTo>
                  <a:cubicBezTo>
                    <a:pt x="72" y="3"/>
                    <a:pt x="70" y="3"/>
                    <a:pt x="65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0"/>
            <p:cNvSpPr/>
            <p:nvPr/>
          </p:nvSpPr>
          <p:spPr>
            <a:xfrm>
              <a:off x="6805187" y="1612450"/>
              <a:ext cx="21953" cy="10502"/>
            </a:xfrm>
            <a:custGeom>
              <a:avLst/>
              <a:gdLst/>
              <a:ahLst/>
              <a:cxnLst/>
              <a:rect l="l" t="t" r="r" b="b"/>
              <a:pathLst>
                <a:path w="694" h="332" extrusionOk="0">
                  <a:moveTo>
                    <a:pt x="52" y="1"/>
                  </a:moveTo>
                  <a:cubicBezTo>
                    <a:pt x="30" y="1"/>
                    <a:pt x="7" y="20"/>
                    <a:pt x="3" y="40"/>
                  </a:cubicBezTo>
                  <a:cubicBezTo>
                    <a:pt x="0" y="53"/>
                    <a:pt x="3" y="65"/>
                    <a:pt x="10" y="75"/>
                  </a:cubicBezTo>
                  <a:cubicBezTo>
                    <a:pt x="16" y="87"/>
                    <a:pt x="28" y="91"/>
                    <a:pt x="41" y="95"/>
                  </a:cubicBezTo>
                  <a:cubicBezTo>
                    <a:pt x="92" y="110"/>
                    <a:pt x="145" y="127"/>
                    <a:pt x="196" y="144"/>
                  </a:cubicBezTo>
                  <a:lnTo>
                    <a:pt x="196" y="144"/>
                  </a:lnTo>
                  <a:cubicBezTo>
                    <a:pt x="196" y="144"/>
                    <a:pt x="196" y="144"/>
                    <a:pt x="195" y="144"/>
                  </a:cubicBezTo>
                  <a:lnTo>
                    <a:pt x="195" y="144"/>
                  </a:lnTo>
                  <a:cubicBezTo>
                    <a:pt x="262" y="167"/>
                    <a:pt x="328" y="191"/>
                    <a:pt x="394" y="219"/>
                  </a:cubicBezTo>
                  <a:cubicBezTo>
                    <a:pt x="470" y="249"/>
                    <a:pt x="545" y="287"/>
                    <a:pt x="619" y="326"/>
                  </a:cubicBezTo>
                  <a:cubicBezTo>
                    <a:pt x="626" y="330"/>
                    <a:pt x="633" y="331"/>
                    <a:pt x="640" y="331"/>
                  </a:cubicBezTo>
                  <a:cubicBezTo>
                    <a:pt x="657" y="331"/>
                    <a:pt x="674" y="321"/>
                    <a:pt x="683" y="305"/>
                  </a:cubicBezTo>
                  <a:cubicBezTo>
                    <a:pt x="693" y="282"/>
                    <a:pt x="685" y="253"/>
                    <a:pt x="661" y="240"/>
                  </a:cubicBezTo>
                  <a:cubicBezTo>
                    <a:pt x="566" y="190"/>
                    <a:pt x="472" y="147"/>
                    <a:pt x="373" y="105"/>
                  </a:cubicBezTo>
                  <a:cubicBezTo>
                    <a:pt x="271" y="65"/>
                    <a:pt x="165" y="31"/>
                    <a:pt x="59" y="1"/>
                  </a:cubicBezTo>
                  <a:lnTo>
                    <a:pt x="56" y="1"/>
                  </a:lnTo>
                  <a:cubicBezTo>
                    <a:pt x="55" y="1"/>
                    <a:pt x="53" y="1"/>
                    <a:pt x="5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0"/>
            <p:cNvSpPr/>
            <p:nvPr/>
          </p:nvSpPr>
          <p:spPr>
            <a:xfrm>
              <a:off x="6950792" y="1661228"/>
              <a:ext cx="40078" cy="20972"/>
            </a:xfrm>
            <a:custGeom>
              <a:avLst/>
              <a:gdLst/>
              <a:ahLst/>
              <a:cxnLst/>
              <a:rect l="l" t="t" r="r" b="b"/>
              <a:pathLst>
                <a:path w="1267" h="663" extrusionOk="0">
                  <a:moveTo>
                    <a:pt x="56" y="1"/>
                  </a:moveTo>
                  <a:cubicBezTo>
                    <a:pt x="38" y="1"/>
                    <a:pt x="20" y="9"/>
                    <a:pt x="12" y="27"/>
                  </a:cubicBezTo>
                  <a:cubicBezTo>
                    <a:pt x="1" y="50"/>
                    <a:pt x="11" y="78"/>
                    <a:pt x="34" y="88"/>
                  </a:cubicBezTo>
                  <a:cubicBezTo>
                    <a:pt x="419" y="282"/>
                    <a:pt x="794" y="492"/>
                    <a:pt x="1192" y="658"/>
                  </a:cubicBezTo>
                  <a:cubicBezTo>
                    <a:pt x="1199" y="661"/>
                    <a:pt x="1206" y="663"/>
                    <a:pt x="1213" y="663"/>
                  </a:cubicBezTo>
                  <a:cubicBezTo>
                    <a:pt x="1231" y="663"/>
                    <a:pt x="1248" y="654"/>
                    <a:pt x="1257" y="638"/>
                  </a:cubicBezTo>
                  <a:cubicBezTo>
                    <a:pt x="1267" y="617"/>
                    <a:pt x="1258" y="585"/>
                    <a:pt x="1235" y="574"/>
                  </a:cubicBezTo>
                  <a:cubicBezTo>
                    <a:pt x="837" y="409"/>
                    <a:pt x="462" y="199"/>
                    <a:pt x="77" y="5"/>
                  </a:cubicBezTo>
                  <a:cubicBezTo>
                    <a:pt x="73" y="3"/>
                    <a:pt x="70" y="1"/>
                    <a:pt x="64" y="1"/>
                  </a:cubicBezTo>
                  <a:cubicBezTo>
                    <a:pt x="61" y="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0"/>
            <p:cNvSpPr/>
            <p:nvPr/>
          </p:nvSpPr>
          <p:spPr>
            <a:xfrm>
              <a:off x="7013898" y="1684762"/>
              <a:ext cx="11862" cy="20719"/>
            </a:xfrm>
            <a:custGeom>
              <a:avLst/>
              <a:gdLst/>
              <a:ahLst/>
              <a:cxnLst/>
              <a:rect l="l" t="t" r="r" b="b"/>
              <a:pathLst>
                <a:path w="375" h="655" extrusionOk="0">
                  <a:moveTo>
                    <a:pt x="173" y="1"/>
                  </a:moveTo>
                  <a:cubicBezTo>
                    <a:pt x="156" y="1"/>
                    <a:pt x="139" y="5"/>
                    <a:pt x="124" y="16"/>
                  </a:cubicBezTo>
                  <a:cubicBezTo>
                    <a:pt x="85" y="42"/>
                    <a:pt x="71" y="100"/>
                    <a:pt x="99" y="139"/>
                  </a:cubicBezTo>
                  <a:cubicBezTo>
                    <a:pt x="115" y="163"/>
                    <a:pt x="131" y="186"/>
                    <a:pt x="145" y="211"/>
                  </a:cubicBezTo>
                  <a:cubicBezTo>
                    <a:pt x="154" y="231"/>
                    <a:pt x="161" y="251"/>
                    <a:pt x="168" y="272"/>
                  </a:cubicBezTo>
                  <a:cubicBezTo>
                    <a:pt x="171" y="288"/>
                    <a:pt x="172" y="302"/>
                    <a:pt x="172" y="318"/>
                  </a:cubicBezTo>
                  <a:cubicBezTo>
                    <a:pt x="171" y="332"/>
                    <a:pt x="167" y="347"/>
                    <a:pt x="164" y="360"/>
                  </a:cubicBezTo>
                  <a:cubicBezTo>
                    <a:pt x="157" y="374"/>
                    <a:pt x="149" y="387"/>
                    <a:pt x="142" y="400"/>
                  </a:cubicBezTo>
                  <a:cubicBezTo>
                    <a:pt x="125" y="417"/>
                    <a:pt x="111" y="436"/>
                    <a:pt x="94" y="451"/>
                  </a:cubicBezTo>
                  <a:cubicBezTo>
                    <a:pt x="81" y="460"/>
                    <a:pt x="71" y="468"/>
                    <a:pt x="58" y="478"/>
                  </a:cubicBezTo>
                  <a:cubicBezTo>
                    <a:pt x="16" y="510"/>
                    <a:pt x="1" y="566"/>
                    <a:pt x="31" y="612"/>
                  </a:cubicBezTo>
                  <a:cubicBezTo>
                    <a:pt x="48" y="640"/>
                    <a:pt x="79" y="655"/>
                    <a:pt x="111" y="655"/>
                  </a:cubicBezTo>
                  <a:cubicBezTo>
                    <a:pt x="129" y="655"/>
                    <a:pt x="149" y="650"/>
                    <a:pt x="165" y="639"/>
                  </a:cubicBezTo>
                  <a:cubicBezTo>
                    <a:pt x="214" y="607"/>
                    <a:pt x="257" y="572"/>
                    <a:pt x="293" y="524"/>
                  </a:cubicBezTo>
                  <a:cubicBezTo>
                    <a:pt x="328" y="478"/>
                    <a:pt x="350" y="423"/>
                    <a:pt x="357" y="365"/>
                  </a:cubicBezTo>
                  <a:cubicBezTo>
                    <a:pt x="374" y="247"/>
                    <a:pt x="316" y="131"/>
                    <a:pt x="247" y="39"/>
                  </a:cubicBezTo>
                  <a:cubicBezTo>
                    <a:pt x="232" y="20"/>
                    <a:pt x="211" y="6"/>
                    <a:pt x="188" y="2"/>
                  </a:cubicBezTo>
                  <a:cubicBezTo>
                    <a:pt x="183" y="1"/>
                    <a:pt x="178" y="1"/>
                    <a:pt x="17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0"/>
            <p:cNvSpPr/>
            <p:nvPr/>
          </p:nvSpPr>
          <p:spPr>
            <a:xfrm>
              <a:off x="7032277" y="1680745"/>
              <a:ext cx="26540" cy="7782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758" y="1"/>
                  </a:moveTo>
                  <a:cubicBezTo>
                    <a:pt x="756" y="1"/>
                    <a:pt x="755" y="1"/>
                    <a:pt x="753" y="1"/>
                  </a:cubicBezTo>
                  <a:cubicBezTo>
                    <a:pt x="641" y="4"/>
                    <a:pt x="531" y="14"/>
                    <a:pt x="422" y="27"/>
                  </a:cubicBezTo>
                  <a:cubicBezTo>
                    <a:pt x="313" y="40"/>
                    <a:pt x="201" y="51"/>
                    <a:pt x="91" y="59"/>
                  </a:cubicBezTo>
                  <a:cubicBezTo>
                    <a:pt x="38" y="63"/>
                    <a:pt x="1" y="107"/>
                    <a:pt x="2" y="159"/>
                  </a:cubicBezTo>
                  <a:cubicBezTo>
                    <a:pt x="6" y="206"/>
                    <a:pt x="46" y="245"/>
                    <a:pt x="93" y="245"/>
                  </a:cubicBezTo>
                  <a:cubicBezTo>
                    <a:pt x="96" y="245"/>
                    <a:pt x="99" y="245"/>
                    <a:pt x="103" y="245"/>
                  </a:cubicBezTo>
                  <a:cubicBezTo>
                    <a:pt x="323" y="229"/>
                    <a:pt x="546" y="207"/>
                    <a:pt x="764" y="163"/>
                  </a:cubicBezTo>
                  <a:cubicBezTo>
                    <a:pt x="786" y="157"/>
                    <a:pt x="803" y="152"/>
                    <a:pt x="817" y="136"/>
                  </a:cubicBezTo>
                  <a:cubicBezTo>
                    <a:pt x="831" y="120"/>
                    <a:pt x="839" y="99"/>
                    <a:pt x="837" y="77"/>
                  </a:cubicBezTo>
                  <a:cubicBezTo>
                    <a:pt x="836" y="37"/>
                    <a:pt x="807" y="11"/>
                    <a:pt x="771" y="4"/>
                  </a:cubicBezTo>
                  <a:cubicBezTo>
                    <a:pt x="767" y="2"/>
                    <a:pt x="763" y="1"/>
                    <a:pt x="75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0"/>
            <p:cNvSpPr/>
            <p:nvPr/>
          </p:nvSpPr>
          <p:spPr>
            <a:xfrm>
              <a:off x="7039584" y="1689033"/>
              <a:ext cx="15342" cy="3480"/>
            </a:xfrm>
            <a:custGeom>
              <a:avLst/>
              <a:gdLst/>
              <a:ahLst/>
              <a:cxnLst/>
              <a:rect l="l" t="t" r="r" b="b"/>
              <a:pathLst>
                <a:path w="485" h="110" extrusionOk="0">
                  <a:moveTo>
                    <a:pt x="50" y="1"/>
                  </a:moveTo>
                  <a:cubicBezTo>
                    <a:pt x="41" y="1"/>
                    <a:pt x="31" y="3"/>
                    <a:pt x="22" y="8"/>
                  </a:cubicBezTo>
                  <a:cubicBezTo>
                    <a:pt x="12" y="16"/>
                    <a:pt x="5" y="26"/>
                    <a:pt x="3" y="38"/>
                  </a:cubicBezTo>
                  <a:cubicBezTo>
                    <a:pt x="0" y="51"/>
                    <a:pt x="3" y="63"/>
                    <a:pt x="10" y="74"/>
                  </a:cubicBezTo>
                  <a:cubicBezTo>
                    <a:pt x="16" y="83"/>
                    <a:pt x="29" y="94"/>
                    <a:pt x="41" y="94"/>
                  </a:cubicBezTo>
                  <a:cubicBezTo>
                    <a:pt x="152" y="103"/>
                    <a:pt x="265" y="109"/>
                    <a:pt x="379" y="109"/>
                  </a:cubicBezTo>
                  <a:cubicBezTo>
                    <a:pt x="399" y="109"/>
                    <a:pt x="420" y="109"/>
                    <a:pt x="440" y="109"/>
                  </a:cubicBezTo>
                  <a:cubicBezTo>
                    <a:pt x="464" y="109"/>
                    <a:pt x="484" y="81"/>
                    <a:pt x="484" y="59"/>
                  </a:cubicBezTo>
                  <a:cubicBezTo>
                    <a:pt x="482" y="34"/>
                    <a:pt x="466" y="18"/>
                    <a:pt x="444" y="16"/>
                  </a:cubicBezTo>
                  <a:cubicBezTo>
                    <a:pt x="437" y="14"/>
                    <a:pt x="434" y="14"/>
                    <a:pt x="430" y="14"/>
                  </a:cubicBezTo>
                  <a:cubicBezTo>
                    <a:pt x="408" y="14"/>
                    <a:pt x="386" y="15"/>
                    <a:pt x="364" y="15"/>
                  </a:cubicBezTo>
                  <a:cubicBezTo>
                    <a:pt x="292" y="15"/>
                    <a:pt x="220" y="13"/>
                    <a:pt x="149" y="8"/>
                  </a:cubicBezTo>
                  <a:lnTo>
                    <a:pt x="151" y="8"/>
                  </a:lnTo>
                  <a:cubicBezTo>
                    <a:pt x="121" y="7"/>
                    <a:pt x="89" y="3"/>
                    <a:pt x="58" y="1"/>
                  </a:cubicBezTo>
                  <a:cubicBezTo>
                    <a:pt x="55" y="1"/>
                    <a:pt x="52" y="1"/>
                    <a:pt x="5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0"/>
            <p:cNvSpPr/>
            <p:nvPr/>
          </p:nvSpPr>
          <p:spPr>
            <a:xfrm>
              <a:off x="7021427" y="1711492"/>
              <a:ext cx="13349" cy="16828"/>
            </a:xfrm>
            <a:custGeom>
              <a:avLst/>
              <a:gdLst/>
              <a:ahLst/>
              <a:cxnLst/>
              <a:rect l="l" t="t" r="r" b="b"/>
              <a:pathLst>
                <a:path w="422" h="532" extrusionOk="0">
                  <a:moveTo>
                    <a:pt x="59" y="1"/>
                  </a:moveTo>
                  <a:cubicBezTo>
                    <a:pt x="49" y="1"/>
                    <a:pt x="39" y="4"/>
                    <a:pt x="30" y="9"/>
                  </a:cubicBezTo>
                  <a:cubicBezTo>
                    <a:pt x="6" y="24"/>
                    <a:pt x="0" y="59"/>
                    <a:pt x="15" y="86"/>
                  </a:cubicBezTo>
                  <a:cubicBezTo>
                    <a:pt x="106" y="235"/>
                    <a:pt x="208" y="378"/>
                    <a:pt x="322" y="510"/>
                  </a:cubicBezTo>
                  <a:cubicBezTo>
                    <a:pt x="331" y="521"/>
                    <a:pt x="341" y="528"/>
                    <a:pt x="352" y="531"/>
                  </a:cubicBezTo>
                  <a:cubicBezTo>
                    <a:pt x="355" y="532"/>
                    <a:pt x="358" y="532"/>
                    <a:pt x="361" y="532"/>
                  </a:cubicBezTo>
                  <a:cubicBezTo>
                    <a:pt x="371" y="532"/>
                    <a:pt x="381" y="530"/>
                    <a:pt x="391" y="524"/>
                  </a:cubicBezTo>
                  <a:cubicBezTo>
                    <a:pt x="413" y="510"/>
                    <a:pt x="421" y="478"/>
                    <a:pt x="405" y="455"/>
                  </a:cubicBezTo>
                  <a:cubicBezTo>
                    <a:pt x="298" y="318"/>
                    <a:pt x="198" y="175"/>
                    <a:pt x="106" y="26"/>
                  </a:cubicBezTo>
                  <a:cubicBezTo>
                    <a:pt x="99" y="14"/>
                    <a:pt x="86" y="7"/>
                    <a:pt x="72" y="3"/>
                  </a:cubicBezTo>
                  <a:cubicBezTo>
                    <a:pt x="68" y="2"/>
                    <a:pt x="63" y="1"/>
                    <a:pt x="5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0"/>
            <p:cNvSpPr/>
            <p:nvPr/>
          </p:nvSpPr>
          <p:spPr>
            <a:xfrm>
              <a:off x="6781779" y="1689317"/>
              <a:ext cx="48081" cy="39699"/>
            </a:xfrm>
            <a:custGeom>
              <a:avLst/>
              <a:gdLst/>
              <a:ahLst/>
              <a:cxnLst/>
              <a:rect l="l" t="t" r="r" b="b"/>
              <a:pathLst>
                <a:path w="1520" h="1255" extrusionOk="0">
                  <a:moveTo>
                    <a:pt x="779" y="0"/>
                  </a:moveTo>
                  <a:cubicBezTo>
                    <a:pt x="751" y="0"/>
                    <a:pt x="723" y="2"/>
                    <a:pt x="695" y="7"/>
                  </a:cubicBezTo>
                  <a:cubicBezTo>
                    <a:pt x="559" y="27"/>
                    <a:pt x="425" y="88"/>
                    <a:pt x="315" y="191"/>
                  </a:cubicBezTo>
                  <a:cubicBezTo>
                    <a:pt x="133" y="356"/>
                    <a:pt x="0" y="639"/>
                    <a:pt x="129" y="876"/>
                  </a:cubicBezTo>
                  <a:cubicBezTo>
                    <a:pt x="153" y="922"/>
                    <a:pt x="188" y="960"/>
                    <a:pt x="229" y="993"/>
                  </a:cubicBezTo>
                  <a:cubicBezTo>
                    <a:pt x="242" y="1026"/>
                    <a:pt x="258" y="1053"/>
                    <a:pt x="279" y="1072"/>
                  </a:cubicBezTo>
                  <a:cubicBezTo>
                    <a:pt x="334" y="1115"/>
                    <a:pt x="388" y="1145"/>
                    <a:pt x="447" y="1169"/>
                  </a:cubicBezTo>
                  <a:cubicBezTo>
                    <a:pt x="508" y="1195"/>
                    <a:pt x="570" y="1212"/>
                    <a:pt x="634" y="1229"/>
                  </a:cubicBezTo>
                  <a:lnTo>
                    <a:pt x="677" y="1239"/>
                  </a:lnTo>
                  <a:cubicBezTo>
                    <a:pt x="728" y="1249"/>
                    <a:pt x="780" y="1254"/>
                    <a:pt x="833" y="1254"/>
                  </a:cubicBezTo>
                  <a:cubicBezTo>
                    <a:pt x="867" y="1254"/>
                    <a:pt x="901" y="1252"/>
                    <a:pt x="935" y="1248"/>
                  </a:cubicBezTo>
                  <a:cubicBezTo>
                    <a:pt x="1110" y="1229"/>
                    <a:pt x="1275" y="1143"/>
                    <a:pt x="1385" y="1016"/>
                  </a:cubicBezTo>
                  <a:cubicBezTo>
                    <a:pt x="1433" y="962"/>
                    <a:pt x="1469" y="894"/>
                    <a:pt x="1496" y="810"/>
                  </a:cubicBezTo>
                  <a:cubicBezTo>
                    <a:pt x="1519" y="737"/>
                    <a:pt x="1519" y="657"/>
                    <a:pt x="1498" y="554"/>
                  </a:cubicBezTo>
                  <a:cubicBezTo>
                    <a:pt x="1482" y="479"/>
                    <a:pt x="1441" y="399"/>
                    <a:pt x="1376" y="316"/>
                  </a:cubicBezTo>
                  <a:cubicBezTo>
                    <a:pt x="1316" y="239"/>
                    <a:pt x="1239" y="171"/>
                    <a:pt x="1138" y="107"/>
                  </a:cubicBezTo>
                  <a:cubicBezTo>
                    <a:pt x="1068" y="60"/>
                    <a:pt x="991" y="29"/>
                    <a:pt x="912" y="14"/>
                  </a:cubicBezTo>
                  <a:cubicBezTo>
                    <a:pt x="868" y="5"/>
                    <a:pt x="823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0"/>
          <p:cNvGrpSpPr/>
          <p:nvPr/>
        </p:nvGrpSpPr>
        <p:grpSpPr>
          <a:xfrm>
            <a:off x="1936279" y="3702210"/>
            <a:ext cx="457912" cy="846581"/>
            <a:chOff x="6600904" y="2246176"/>
            <a:chExt cx="457912" cy="846581"/>
          </a:xfrm>
        </p:grpSpPr>
        <p:sp>
          <p:nvSpPr>
            <p:cNvPr id="1957" name="Google Shape;1957;p10"/>
            <p:cNvSpPr/>
            <p:nvPr/>
          </p:nvSpPr>
          <p:spPr>
            <a:xfrm>
              <a:off x="6600904" y="2566550"/>
              <a:ext cx="443931" cy="526207"/>
            </a:xfrm>
            <a:custGeom>
              <a:avLst/>
              <a:gdLst/>
              <a:ahLst/>
              <a:cxnLst/>
              <a:rect l="l" t="t" r="r" b="b"/>
              <a:pathLst>
                <a:path w="14034" h="16635" extrusionOk="0">
                  <a:moveTo>
                    <a:pt x="8931" y="1180"/>
                  </a:moveTo>
                  <a:cubicBezTo>
                    <a:pt x="9557" y="1180"/>
                    <a:pt x="9647" y="2087"/>
                    <a:pt x="9115" y="2375"/>
                  </a:cubicBezTo>
                  <a:cubicBezTo>
                    <a:pt x="9018" y="2429"/>
                    <a:pt x="8915" y="2453"/>
                    <a:pt x="8815" y="2453"/>
                  </a:cubicBezTo>
                  <a:cubicBezTo>
                    <a:pt x="8424" y="2453"/>
                    <a:pt x="8070" y="2080"/>
                    <a:pt x="8220" y="1612"/>
                  </a:cubicBezTo>
                  <a:cubicBezTo>
                    <a:pt x="8267" y="1450"/>
                    <a:pt x="8383" y="1301"/>
                    <a:pt x="8580" y="1206"/>
                  </a:cubicBezTo>
                  <a:cubicBezTo>
                    <a:pt x="8600" y="1222"/>
                    <a:pt x="8619" y="1227"/>
                    <a:pt x="8639" y="1227"/>
                  </a:cubicBezTo>
                  <a:cubicBezTo>
                    <a:pt x="8666" y="1227"/>
                    <a:pt x="8696" y="1216"/>
                    <a:pt x="8734" y="1207"/>
                  </a:cubicBezTo>
                  <a:cubicBezTo>
                    <a:pt x="8805" y="1188"/>
                    <a:pt x="8870" y="1180"/>
                    <a:pt x="8931" y="1180"/>
                  </a:cubicBezTo>
                  <a:close/>
                  <a:moveTo>
                    <a:pt x="8850" y="1"/>
                  </a:moveTo>
                  <a:cubicBezTo>
                    <a:pt x="8285" y="1"/>
                    <a:pt x="7703" y="243"/>
                    <a:pt x="7252" y="806"/>
                  </a:cubicBezTo>
                  <a:cubicBezTo>
                    <a:pt x="6622" y="1578"/>
                    <a:pt x="6862" y="2776"/>
                    <a:pt x="7826" y="3352"/>
                  </a:cubicBezTo>
                  <a:cubicBezTo>
                    <a:pt x="7717" y="3905"/>
                    <a:pt x="7615" y="4412"/>
                    <a:pt x="7492" y="4993"/>
                  </a:cubicBezTo>
                  <a:lnTo>
                    <a:pt x="7475" y="4986"/>
                  </a:lnTo>
                  <a:cubicBezTo>
                    <a:pt x="7185" y="4935"/>
                    <a:pt x="6932" y="4913"/>
                    <a:pt x="6715" y="4913"/>
                  </a:cubicBezTo>
                  <a:cubicBezTo>
                    <a:pt x="5520" y="4913"/>
                    <a:pt x="5416" y="5586"/>
                    <a:pt x="6335" y="5902"/>
                  </a:cubicBezTo>
                  <a:cubicBezTo>
                    <a:pt x="6676" y="6020"/>
                    <a:pt x="6972" y="6114"/>
                    <a:pt x="7245" y="6194"/>
                  </a:cubicBezTo>
                  <a:cubicBezTo>
                    <a:pt x="7184" y="6426"/>
                    <a:pt x="7262" y="6108"/>
                    <a:pt x="6917" y="7649"/>
                  </a:cubicBezTo>
                  <a:lnTo>
                    <a:pt x="6786" y="8230"/>
                  </a:lnTo>
                  <a:cubicBezTo>
                    <a:pt x="6716" y="8544"/>
                    <a:pt x="6645" y="8855"/>
                    <a:pt x="6577" y="9168"/>
                  </a:cubicBezTo>
                  <a:lnTo>
                    <a:pt x="6454" y="9729"/>
                  </a:lnTo>
                  <a:lnTo>
                    <a:pt x="6428" y="9841"/>
                  </a:lnTo>
                  <a:lnTo>
                    <a:pt x="6407" y="9936"/>
                  </a:lnTo>
                  <a:cubicBezTo>
                    <a:pt x="6241" y="10692"/>
                    <a:pt x="5936" y="12104"/>
                    <a:pt x="5818" y="12864"/>
                  </a:cubicBezTo>
                  <a:cubicBezTo>
                    <a:pt x="5173" y="12669"/>
                    <a:pt x="4428" y="12882"/>
                    <a:pt x="3380" y="11751"/>
                  </a:cubicBezTo>
                  <a:cubicBezTo>
                    <a:pt x="3157" y="11504"/>
                    <a:pt x="2969" y="11237"/>
                    <a:pt x="2820" y="10959"/>
                  </a:cubicBezTo>
                  <a:cubicBezTo>
                    <a:pt x="2710" y="10748"/>
                    <a:pt x="2631" y="10544"/>
                    <a:pt x="2581" y="10341"/>
                  </a:cubicBezTo>
                  <a:cubicBezTo>
                    <a:pt x="2538" y="10155"/>
                    <a:pt x="2521" y="9984"/>
                    <a:pt x="2526" y="9818"/>
                  </a:cubicBezTo>
                  <a:lnTo>
                    <a:pt x="2526" y="9818"/>
                  </a:lnTo>
                  <a:lnTo>
                    <a:pt x="2526" y="9820"/>
                  </a:lnTo>
                  <a:cubicBezTo>
                    <a:pt x="2534" y="9702"/>
                    <a:pt x="2554" y="9589"/>
                    <a:pt x="2584" y="9482"/>
                  </a:cubicBezTo>
                  <a:lnTo>
                    <a:pt x="2693" y="9510"/>
                  </a:lnTo>
                  <a:cubicBezTo>
                    <a:pt x="2955" y="9578"/>
                    <a:pt x="3145" y="9616"/>
                    <a:pt x="3284" y="9616"/>
                  </a:cubicBezTo>
                  <a:cubicBezTo>
                    <a:pt x="3437" y="9616"/>
                    <a:pt x="3528" y="9570"/>
                    <a:pt x="3585" y="9469"/>
                  </a:cubicBezTo>
                  <a:cubicBezTo>
                    <a:pt x="3714" y="9244"/>
                    <a:pt x="3537" y="8912"/>
                    <a:pt x="3406" y="8694"/>
                  </a:cubicBezTo>
                  <a:cubicBezTo>
                    <a:pt x="3328" y="8567"/>
                    <a:pt x="3242" y="8451"/>
                    <a:pt x="3155" y="8331"/>
                  </a:cubicBezTo>
                  <a:cubicBezTo>
                    <a:pt x="2807" y="7851"/>
                    <a:pt x="2353" y="7214"/>
                    <a:pt x="1799" y="7214"/>
                  </a:cubicBezTo>
                  <a:cubicBezTo>
                    <a:pt x="1377" y="7214"/>
                    <a:pt x="897" y="7582"/>
                    <a:pt x="361" y="8668"/>
                  </a:cubicBezTo>
                  <a:cubicBezTo>
                    <a:pt x="72" y="9248"/>
                    <a:pt x="1" y="9654"/>
                    <a:pt x="259" y="9654"/>
                  </a:cubicBezTo>
                  <a:cubicBezTo>
                    <a:pt x="357" y="9654"/>
                    <a:pt x="504" y="9595"/>
                    <a:pt x="705" y="9463"/>
                  </a:cubicBezTo>
                  <a:lnTo>
                    <a:pt x="705" y="9463"/>
                  </a:lnTo>
                  <a:cubicBezTo>
                    <a:pt x="583" y="10158"/>
                    <a:pt x="609" y="10905"/>
                    <a:pt x="785" y="11680"/>
                  </a:cubicBezTo>
                  <a:cubicBezTo>
                    <a:pt x="1544" y="15023"/>
                    <a:pt x="4332" y="16635"/>
                    <a:pt x="6855" y="16635"/>
                  </a:cubicBezTo>
                  <a:cubicBezTo>
                    <a:pt x="7721" y="16635"/>
                    <a:pt x="8557" y="16445"/>
                    <a:pt x="9268" y="16070"/>
                  </a:cubicBezTo>
                  <a:cubicBezTo>
                    <a:pt x="10943" y="15186"/>
                    <a:pt x="12684" y="12403"/>
                    <a:pt x="12823" y="11511"/>
                  </a:cubicBezTo>
                  <a:cubicBezTo>
                    <a:pt x="12988" y="11648"/>
                    <a:pt x="13326" y="12033"/>
                    <a:pt x="13578" y="12033"/>
                  </a:cubicBezTo>
                  <a:cubicBezTo>
                    <a:pt x="13650" y="12033"/>
                    <a:pt x="13715" y="12002"/>
                    <a:pt x="13767" y="11925"/>
                  </a:cubicBezTo>
                  <a:cubicBezTo>
                    <a:pt x="14033" y="11552"/>
                    <a:pt x="13742" y="10198"/>
                    <a:pt x="13561" y="9714"/>
                  </a:cubicBezTo>
                  <a:cubicBezTo>
                    <a:pt x="13436" y="9382"/>
                    <a:pt x="13313" y="9191"/>
                    <a:pt x="13045" y="9115"/>
                  </a:cubicBezTo>
                  <a:cubicBezTo>
                    <a:pt x="12987" y="9099"/>
                    <a:pt x="12915" y="9089"/>
                    <a:pt x="12834" y="9089"/>
                  </a:cubicBezTo>
                  <a:cubicBezTo>
                    <a:pt x="12711" y="9089"/>
                    <a:pt x="12567" y="9112"/>
                    <a:pt x="12419" y="9165"/>
                  </a:cubicBezTo>
                  <a:cubicBezTo>
                    <a:pt x="12246" y="9230"/>
                    <a:pt x="11938" y="9369"/>
                    <a:pt x="11556" y="9591"/>
                  </a:cubicBezTo>
                  <a:cubicBezTo>
                    <a:pt x="11330" y="9724"/>
                    <a:pt x="11136" y="9850"/>
                    <a:pt x="10965" y="9979"/>
                  </a:cubicBezTo>
                  <a:cubicBezTo>
                    <a:pt x="10880" y="10042"/>
                    <a:pt x="10801" y="10108"/>
                    <a:pt x="10730" y="10176"/>
                  </a:cubicBezTo>
                  <a:cubicBezTo>
                    <a:pt x="10438" y="10447"/>
                    <a:pt x="10385" y="10695"/>
                    <a:pt x="10767" y="10770"/>
                  </a:cubicBezTo>
                  <a:cubicBezTo>
                    <a:pt x="10819" y="10779"/>
                    <a:pt x="10874" y="10785"/>
                    <a:pt x="10945" y="10785"/>
                  </a:cubicBezTo>
                  <a:cubicBezTo>
                    <a:pt x="10923" y="10795"/>
                    <a:pt x="10907" y="10812"/>
                    <a:pt x="10902" y="10829"/>
                  </a:cubicBezTo>
                  <a:cubicBezTo>
                    <a:pt x="10893" y="10859"/>
                    <a:pt x="10880" y="10888"/>
                    <a:pt x="10867" y="10917"/>
                  </a:cubicBezTo>
                  <a:lnTo>
                    <a:pt x="10851" y="10958"/>
                  </a:lnTo>
                  <a:cubicBezTo>
                    <a:pt x="10836" y="11001"/>
                    <a:pt x="10817" y="11044"/>
                    <a:pt x="10800" y="11085"/>
                  </a:cubicBezTo>
                  <a:cubicBezTo>
                    <a:pt x="10773" y="11153"/>
                    <a:pt x="10743" y="11222"/>
                    <a:pt x="10708" y="11287"/>
                  </a:cubicBezTo>
                  <a:cubicBezTo>
                    <a:pt x="10413" y="11873"/>
                    <a:pt x="9727" y="12705"/>
                    <a:pt x="8913" y="13142"/>
                  </a:cubicBezTo>
                  <a:cubicBezTo>
                    <a:pt x="8634" y="13286"/>
                    <a:pt x="8337" y="13388"/>
                    <a:pt x="8033" y="13388"/>
                  </a:cubicBezTo>
                  <a:cubicBezTo>
                    <a:pt x="7945" y="13388"/>
                    <a:pt x="7856" y="13379"/>
                    <a:pt x="7767" y="13361"/>
                  </a:cubicBezTo>
                  <a:cubicBezTo>
                    <a:pt x="7972" y="12512"/>
                    <a:pt x="8023" y="10650"/>
                    <a:pt x="8132" y="9695"/>
                  </a:cubicBezTo>
                  <a:cubicBezTo>
                    <a:pt x="8231" y="8780"/>
                    <a:pt x="8466" y="7375"/>
                    <a:pt x="8618" y="6478"/>
                  </a:cubicBezTo>
                  <a:cubicBezTo>
                    <a:pt x="8727" y="6498"/>
                    <a:pt x="9038" y="6543"/>
                    <a:pt x="9368" y="6543"/>
                  </a:cubicBezTo>
                  <a:cubicBezTo>
                    <a:pt x="9705" y="6543"/>
                    <a:pt x="10063" y="6496"/>
                    <a:pt x="10244" y="6327"/>
                  </a:cubicBezTo>
                  <a:cubicBezTo>
                    <a:pt x="10299" y="6276"/>
                    <a:pt x="10336" y="6210"/>
                    <a:pt x="10356" y="6138"/>
                  </a:cubicBezTo>
                  <a:cubicBezTo>
                    <a:pt x="10377" y="6055"/>
                    <a:pt x="10370" y="5967"/>
                    <a:pt x="10336" y="5886"/>
                  </a:cubicBezTo>
                  <a:cubicBezTo>
                    <a:pt x="10160" y="5471"/>
                    <a:pt x="9284" y="5232"/>
                    <a:pt x="8847" y="5130"/>
                  </a:cubicBezTo>
                  <a:cubicBezTo>
                    <a:pt x="9032" y="4197"/>
                    <a:pt x="8957" y="4552"/>
                    <a:pt x="9132" y="3650"/>
                  </a:cubicBezTo>
                  <a:cubicBezTo>
                    <a:pt x="9964" y="3624"/>
                    <a:pt x="10737" y="3063"/>
                    <a:pt x="10840" y="2159"/>
                  </a:cubicBezTo>
                  <a:cubicBezTo>
                    <a:pt x="10967" y="909"/>
                    <a:pt x="9943" y="1"/>
                    <a:pt x="8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0"/>
            <p:cNvSpPr/>
            <p:nvPr/>
          </p:nvSpPr>
          <p:spPr>
            <a:xfrm>
              <a:off x="6908183" y="2507302"/>
              <a:ext cx="87875" cy="72786"/>
            </a:xfrm>
            <a:custGeom>
              <a:avLst/>
              <a:gdLst/>
              <a:ahLst/>
              <a:cxnLst/>
              <a:rect l="l" t="t" r="r" b="b"/>
              <a:pathLst>
                <a:path w="2778" h="2301" extrusionOk="0">
                  <a:moveTo>
                    <a:pt x="1587" y="609"/>
                  </a:moveTo>
                  <a:cubicBezTo>
                    <a:pt x="1633" y="610"/>
                    <a:pt x="1677" y="616"/>
                    <a:pt x="1723" y="630"/>
                  </a:cubicBezTo>
                  <a:cubicBezTo>
                    <a:pt x="1769" y="646"/>
                    <a:pt x="1789" y="662"/>
                    <a:pt x="1806" y="682"/>
                  </a:cubicBezTo>
                  <a:cubicBezTo>
                    <a:pt x="1826" y="705"/>
                    <a:pt x="1833" y="723"/>
                    <a:pt x="1842" y="753"/>
                  </a:cubicBezTo>
                  <a:cubicBezTo>
                    <a:pt x="1852" y="805"/>
                    <a:pt x="1853" y="863"/>
                    <a:pt x="1820" y="977"/>
                  </a:cubicBezTo>
                  <a:cubicBezTo>
                    <a:pt x="1696" y="1333"/>
                    <a:pt x="1462" y="1601"/>
                    <a:pt x="1107" y="1720"/>
                  </a:cubicBezTo>
                  <a:cubicBezTo>
                    <a:pt x="1098" y="1718"/>
                    <a:pt x="1087" y="1715"/>
                    <a:pt x="1077" y="1715"/>
                  </a:cubicBezTo>
                  <a:cubicBezTo>
                    <a:pt x="1076" y="1715"/>
                    <a:pt x="1074" y="1715"/>
                    <a:pt x="1073" y="1715"/>
                  </a:cubicBezTo>
                  <a:cubicBezTo>
                    <a:pt x="1016" y="1728"/>
                    <a:pt x="971" y="1737"/>
                    <a:pt x="920" y="1737"/>
                  </a:cubicBezTo>
                  <a:cubicBezTo>
                    <a:pt x="913" y="1737"/>
                    <a:pt x="907" y="1737"/>
                    <a:pt x="900" y="1737"/>
                  </a:cubicBezTo>
                  <a:cubicBezTo>
                    <a:pt x="787" y="1728"/>
                    <a:pt x="716" y="1694"/>
                    <a:pt x="643" y="1621"/>
                  </a:cubicBezTo>
                  <a:cubicBezTo>
                    <a:pt x="613" y="1587"/>
                    <a:pt x="595" y="1539"/>
                    <a:pt x="585" y="1496"/>
                  </a:cubicBezTo>
                  <a:cubicBezTo>
                    <a:pt x="578" y="1463"/>
                    <a:pt x="573" y="1433"/>
                    <a:pt x="573" y="1399"/>
                  </a:cubicBezTo>
                  <a:cubicBezTo>
                    <a:pt x="582" y="1386"/>
                    <a:pt x="585" y="1375"/>
                    <a:pt x="585" y="1356"/>
                  </a:cubicBezTo>
                  <a:cubicBezTo>
                    <a:pt x="586" y="1312"/>
                    <a:pt x="592" y="1277"/>
                    <a:pt x="600" y="1241"/>
                  </a:cubicBezTo>
                  <a:cubicBezTo>
                    <a:pt x="616" y="1196"/>
                    <a:pt x="638" y="1150"/>
                    <a:pt x="666" y="1103"/>
                  </a:cubicBezTo>
                  <a:cubicBezTo>
                    <a:pt x="711" y="1038"/>
                    <a:pt x="758" y="984"/>
                    <a:pt x="815" y="931"/>
                  </a:cubicBezTo>
                  <a:cubicBezTo>
                    <a:pt x="890" y="863"/>
                    <a:pt x="974" y="803"/>
                    <a:pt x="1074" y="749"/>
                  </a:cubicBezTo>
                  <a:cubicBezTo>
                    <a:pt x="1241" y="666"/>
                    <a:pt x="1404" y="609"/>
                    <a:pt x="1587" y="609"/>
                  </a:cubicBezTo>
                  <a:close/>
                  <a:moveTo>
                    <a:pt x="1759" y="1"/>
                  </a:moveTo>
                  <a:cubicBezTo>
                    <a:pt x="1644" y="1"/>
                    <a:pt x="1518" y="19"/>
                    <a:pt x="1381" y="57"/>
                  </a:cubicBezTo>
                  <a:cubicBezTo>
                    <a:pt x="1152" y="122"/>
                    <a:pt x="920" y="235"/>
                    <a:pt x="714" y="387"/>
                  </a:cubicBezTo>
                  <a:cubicBezTo>
                    <a:pt x="394" y="617"/>
                    <a:pt x="91" y="988"/>
                    <a:pt x="134" y="1377"/>
                  </a:cubicBezTo>
                  <a:cubicBezTo>
                    <a:pt x="1" y="1666"/>
                    <a:pt x="337" y="2301"/>
                    <a:pt x="976" y="2301"/>
                  </a:cubicBezTo>
                  <a:cubicBezTo>
                    <a:pt x="1279" y="2301"/>
                    <a:pt x="1651" y="2158"/>
                    <a:pt x="2074" y="1767"/>
                  </a:cubicBezTo>
                  <a:cubicBezTo>
                    <a:pt x="2197" y="1652"/>
                    <a:pt x="2307" y="1518"/>
                    <a:pt x="2403" y="1366"/>
                  </a:cubicBezTo>
                  <a:cubicBezTo>
                    <a:pt x="2777" y="761"/>
                    <a:pt x="2511" y="1"/>
                    <a:pt x="1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0"/>
            <p:cNvSpPr/>
            <p:nvPr/>
          </p:nvSpPr>
          <p:spPr>
            <a:xfrm>
              <a:off x="6974959" y="2437616"/>
              <a:ext cx="73261" cy="79619"/>
            </a:xfrm>
            <a:custGeom>
              <a:avLst/>
              <a:gdLst/>
              <a:ahLst/>
              <a:cxnLst/>
              <a:rect l="l" t="t" r="r" b="b"/>
              <a:pathLst>
                <a:path w="2316" h="2517" extrusionOk="0">
                  <a:moveTo>
                    <a:pt x="1307" y="481"/>
                  </a:moveTo>
                  <a:lnTo>
                    <a:pt x="1307" y="481"/>
                  </a:lnTo>
                  <a:cubicBezTo>
                    <a:pt x="1320" y="501"/>
                    <a:pt x="1339" y="514"/>
                    <a:pt x="1359" y="519"/>
                  </a:cubicBezTo>
                  <a:cubicBezTo>
                    <a:pt x="1412" y="531"/>
                    <a:pt x="1466" y="545"/>
                    <a:pt x="1518" y="566"/>
                  </a:cubicBezTo>
                  <a:cubicBezTo>
                    <a:pt x="1591" y="605"/>
                    <a:pt x="1625" y="632"/>
                    <a:pt x="1660" y="677"/>
                  </a:cubicBezTo>
                  <a:cubicBezTo>
                    <a:pt x="1683" y="710"/>
                    <a:pt x="1695" y="738"/>
                    <a:pt x="1701" y="788"/>
                  </a:cubicBezTo>
                  <a:cubicBezTo>
                    <a:pt x="1704" y="816"/>
                    <a:pt x="1701" y="843"/>
                    <a:pt x="1700" y="871"/>
                  </a:cubicBezTo>
                  <a:cubicBezTo>
                    <a:pt x="1671" y="1025"/>
                    <a:pt x="1581" y="1169"/>
                    <a:pt x="1482" y="1330"/>
                  </a:cubicBezTo>
                  <a:lnTo>
                    <a:pt x="1471" y="1345"/>
                  </a:lnTo>
                  <a:cubicBezTo>
                    <a:pt x="1276" y="1667"/>
                    <a:pt x="1168" y="1795"/>
                    <a:pt x="1028" y="1795"/>
                  </a:cubicBezTo>
                  <a:cubicBezTo>
                    <a:pt x="987" y="1795"/>
                    <a:pt x="943" y="1784"/>
                    <a:pt x="894" y="1763"/>
                  </a:cubicBezTo>
                  <a:cubicBezTo>
                    <a:pt x="829" y="1732"/>
                    <a:pt x="783" y="1702"/>
                    <a:pt x="740" y="1645"/>
                  </a:cubicBezTo>
                  <a:cubicBezTo>
                    <a:pt x="667" y="1539"/>
                    <a:pt x="662" y="1423"/>
                    <a:pt x="680" y="1295"/>
                  </a:cubicBezTo>
                  <a:lnTo>
                    <a:pt x="680" y="1295"/>
                  </a:lnTo>
                  <a:lnTo>
                    <a:pt x="673" y="1312"/>
                  </a:lnTo>
                  <a:cubicBezTo>
                    <a:pt x="690" y="1225"/>
                    <a:pt x="717" y="1138"/>
                    <a:pt x="755" y="1048"/>
                  </a:cubicBezTo>
                  <a:lnTo>
                    <a:pt x="755" y="1050"/>
                  </a:lnTo>
                  <a:cubicBezTo>
                    <a:pt x="869" y="808"/>
                    <a:pt x="1054" y="592"/>
                    <a:pt x="1307" y="481"/>
                  </a:cubicBezTo>
                  <a:close/>
                  <a:moveTo>
                    <a:pt x="1412" y="0"/>
                  </a:moveTo>
                  <a:cubicBezTo>
                    <a:pt x="1356" y="0"/>
                    <a:pt x="1315" y="18"/>
                    <a:pt x="1302" y="64"/>
                  </a:cubicBezTo>
                  <a:cubicBezTo>
                    <a:pt x="825" y="158"/>
                    <a:pt x="92" y="1175"/>
                    <a:pt x="39" y="1632"/>
                  </a:cubicBezTo>
                  <a:cubicBezTo>
                    <a:pt x="1" y="1997"/>
                    <a:pt x="434" y="2516"/>
                    <a:pt x="933" y="2516"/>
                  </a:cubicBezTo>
                  <a:cubicBezTo>
                    <a:pt x="1148" y="2516"/>
                    <a:pt x="1375" y="2420"/>
                    <a:pt x="1582" y="2173"/>
                  </a:cubicBezTo>
                  <a:cubicBezTo>
                    <a:pt x="1839" y="1867"/>
                    <a:pt x="1993" y="1490"/>
                    <a:pt x="2157" y="1118"/>
                  </a:cubicBezTo>
                  <a:cubicBezTo>
                    <a:pt x="2214" y="1000"/>
                    <a:pt x="2280" y="877"/>
                    <a:pt x="2297" y="748"/>
                  </a:cubicBezTo>
                  <a:cubicBezTo>
                    <a:pt x="2315" y="599"/>
                    <a:pt x="2261" y="476"/>
                    <a:pt x="2155" y="369"/>
                  </a:cubicBezTo>
                  <a:cubicBezTo>
                    <a:pt x="2106" y="316"/>
                    <a:pt x="2049" y="276"/>
                    <a:pt x="1999" y="241"/>
                  </a:cubicBezTo>
                  <a:cubicBezTo>
                    <a:pt x="1881" y="158"/>
                    <a:pt x="1579" y="0"/>
                    <a:pt x="1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0"/>
            <p:cNvSpPr/>
            <p:nvPr/>
          </p:nvSpPr>
          <p:spPr>
            <a:xfrm>
              <a:off x="6976477" y="2338100"/>
              <a:ext cx="82339" cy="77278"/>
            </a:xfrm>
            <a:custGeom>
              <a:avLst/>
              <a:gdLst/>
              <a:ahLst/>
              <a:cxnLst/>
              <a:rect l="l" t="t" r="r" b="b"/>
              <a:pathLst>
                <a:path w="2603" h="2443" extrusionOk="0">
                  <a:moveTo>
                    <a:pt x="1182" y="419"/>
                  </a:moveTo>
                  <a:cubicBezTo>
                    <a:pt x="1547" y="935"/>
                    <a:pt x="1593" y="1288"/>
                    <a:pt x="1858" y="1828"/>
                  </a:cubicBezTo>
                  <a:cubicBezTo>
                    <a:pt x="1703" y="1933"/>
                    <a:pt x="1448" y="2107"/>
                    <a:pt x="1221" y="2107"/>
                  </a:cubicBezTo>
                  <a:cubicBezTo>
                    <a:pt x="1141" y="2107"/>
                    <a:pt x="1065" y="2086"/>
                    <a:pt x="997" y="2031"/>
                  </a:cubicBezTo>
                  <a:cubicBezTo>
                    <a:pt x="1010" y="1772"/>
                    <a:pt x="492" y="1235"/>
                    <a:pt x="405" y="1005"/>
                  </a:cubicBezTo>
                  <a:cubicBezTo>
                    <a:pt x="452" y="933"/>
                    <a:pt x="436" y="903"/>
                    <a:pt x="432" y="834"/>
                  </a:cubicBezTo>
                  <a:cubicBezTo>
                    <a:pt x="468" y="664"/>
                    <a:pt x="1025" y="496"/>
                    <a:pt x="1182" y="419"/>
                  </a:cubicBezTo>
                  <a:close/>
                  <a:moveTo>
                    <a:pt x="1128" y="0"/>
                  </a:moveTo>
                  <a:cubicBezTo>
                    <a:pt x="877" y="0"/>
                    <a:pt x="478" y="198"/>
                    <a:pt x="231" y="419"/>
                  </a:cubicBezTo>
                  <a:cubicBezTo>
                    <a:pt x="48" y="579"/>
                    <a:pt x="1" y="768"/>
                    <a:pt x="52" y="959"/>
                  </a:cubicBezTo>
                  <a:cubicBezTo>
                    <a:pt x="98" y="1125"/>
                    <a:pt x="167" y="1640"/>
                    <a:pt x="639" y="2107"/>
                  </a:cubicBezTo>
                  <a:cubicBezTo>
                    <a:pt x="810" y="2344"/>
                    <a:pt x="1023" y="2442"/>
                    <a:pt x="1253" y="2442"/>
                  </a:cubicBezTo>
                  <a:cubicBezTo>
                    <a:pt x="1540" y="2442"/>
                    <a:pt x="1855" y="2289"/>
                    <a:pt x="2149" y="2063"/>
                  </a:cubicBezTo>
                  <a:cubicBezTo>
                    <a:pt x="2172" y="2044"/>
                    <a:pt x="2189" y="2023"/>
                    <a:pt x="2203" y="2000"/>
                  </a:cubicBezTo>
                  <a:cubicBezTo>
                    <a:pt x="2603" y="1649"/>
                    <a:pt x="1477" y="81"/>
                    <a:pt x="1291" y="45"/>
                  </a:cubicBezTo>
                  <a:cubicBezTo>
                    <a:pt x="1251" y="14"/>
                    <a:pt x="1194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0"/>
            <p:cNvSpPr/>
            <p:nvPr/>
          </p:nvSpPr>
          <p:spPr>
            <a:xfrm>
              <a:off x="6925296" y="2246176"/>
              <a:ext cx="72154" cy="78480"/>
            </a:xfrm>
            <a:custGeom>
              <a:avLst/>
              <a:gdLst/>
              <a:ahLst/>
              <a:cxnLst/>
              <a:rect l="l" t="t" r="r" b="b"/>
              <a:pathLst>
                <a:path w="2281" h="2481" extrusionOk="0">
                  <a:moveTo>
                    <a:pt x="1085" y="294"/>
                  </a:moveTo>
                  <a:cubicBezTo>
                    <a:pt x="1125" y="317"/>
                    <a:pt x="1121" y="308"/>
                    <a:pt x="1163" y="321"/>
                  </a:cubicBezTo>
                  <a:cubicBezTo>
                    <a:pt x="1448" y="451"/>
                    <a:pt x="1705" y="1298"/>
                    <a:pt x="1745" y="1610"/>
                  </a:cubicBezTo>
                  <a:cubicBezTo>
                    <a:pt x="1468" y="1696"/>
                    <a:pt x="1171" y="1869"/>
                    <a:pt x="921" y="2022"/>
                  </a:cubicBezTo>
                  <a:cubicBezTo>
                    <a:pt x="893" y="1992"/>
                    <a:pt x="863" y="1991"/>
                    <a:pt x="817" y="1939"/>
                  </a:cubicBezTo>
                  <a:cubicBezTo>
                    <a:pt x="618" y="1683"/>
                    <a:pt x="427" y="1289"/>
                    <a:pt x="349" y="952"/>
                  </a:cubicBezTo>
                  <a:cubicBezTo>
                    <a:pt x="526" y="768"/>
                    <a:pt x="44" y="622"/>
                    <a:pt x="1085" y="294"/>
                  </a:cubicBezTo>
                  <a:close/>
                  <a:moveTo>
                    <a:pt x="1160" y="0"/>
                  </a:moveTo>
                  <a:cubicBezTo>
                    <a:pt x="1023" y="0"/>
                    <a:pt x="505" y="130"/>
                    <a:pt x="270" y="318"/>
                  </a:cubicBezTo>
                  <a:cubicBezTo>
                    <a:pt x="97" y="457"/>
                    <a:pt x="55" y="579"/>
                    <a:pt x="52" y="719"/>
                  </a:cubicBezTo>
                  <a:cubicBezTo>
                    <a:pt x="1" y="1187"/>
                    <a:pt x="210" y="2042"/>
                    <a:pt x="619" y="2284"/>
                  </a:cubicBezTo>
                  <a:cubicBezTo>
                    <a:pt x="601" y="2399"/>
                    <a:pt x="691" y="2481"/>
                    <a:pt x="787" y="2481"/>
                  </a:cubicBezTo>
                  <a:cubicBezTo>
                    <a:pt x="817" y="2481"/>
                    <a:pt x="848" y="2472"/>
                    <a:pt x="876" y="2455"/>
                  </a:cubicBezTo>
                  <a:cubicBezTo>
                    <a:pt x="1702" y="1932"/>
                    <a:pt x="2156" y="2022"/>
                    <a:pt x="2121" y="1731"/>
                  </a:cubicBezTo>
                  <a:cubicBezTo>
                    <a:pt x="2280" y="1462"/>
                    <a:pt x="1726" y="60"/>
                    <a:pt x="1186" y="3"/>
                  </a:cubicBezTo>
                  <a:cubicBezTo>
                    <a:pt x="1181" y="1"/>
                    <a:pt x="1172" y="0"/>
                    <a:pt x="1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0"/>
            <p:cNvSpPr/>
            <p:nvPr/>
          </p:nvSpPr>
          <p:spPr>
            <a:xfrm>
              <a:off x="6831695" y="2759825"/>
              <a:ext cx="35428" cy="15405"/>
            </a:xfrm>
            <a:custGeom>
              <a:avLst/>
              <a:gdLst/>
              <a:ahLst/>
              <a:cxnLst/>
              <a:rect l="l" t="t" r="r" b="b"/>
              <a:pathLst>
                <a:path w="1120" h="487" extrusionOk="0">
                  <a:moveTo>
                    <a:pt x="132" y="1"/>
                  </a:moveTo>
                  <a:cubicBezTo>
                    <a:pt x="89" y="1"/>
                    <a:pt x="47" y="27"/>
                    <a:pt x="29" y="67"/>
                  </a:cubicBezTo>
                  <a:cubicBezTo>
                    <a:pt x="0" y="129"/>
                    <a:pt x="29" y="196"/>
                    <a:pt x="86" y="226"/>
                  </a:cubicBezTo>
                  <a:cubicBezTo>
                    <a:pt x="232" y="303"/>
                    <a:pt x="384" y="358"/>
                    <a:pt x="541" y="404"/>
                  </a:cubicBezTo>
                  <a:cubicBezTo>
                    <a:pt x="695" y="448"/>
                    <a:pt x="859" y="484"/>
                    <a:pt x="1021" y="487"/>
                  </a:cubicBezTo>
                  <a:cubicBezTo>
                    <a:pt x="1065" y="487"/>
                    <a:pt x="1105" y="444"/>
                    <a:pt x="1113" y="402"/>
                  </a:cubicBezTo>
                  <a:cubicBezTo>
                    <a:pt x="1120" y="359"/>
                    <a:pt x="1098" y="308"/>
                    <a:pt x="1055" y="290"/>
                  </a:cubicBezTo>
                  <a:cubicBezTo>
                    <a:pt x="964" y="255"/>
                    <a:pt x="865" y="236"/>
                    <a:pt x="770" y="213"/>
                  </a:cubicBezTo>
                  <a:cubicBezTo>
                    <a:pt x="672" y="189"/>
                    <a:pt x="573" y="164"/>
                    <a:pt x="477" y="134"/>
                  </a:cubicBezTo>
                  <a:cubicBezTo>
                    <a:pt x="377" y="101"/>
                    <a:pt x="279" y="64"/>
                    <a:pt x="189" y="15"/>
                  </a:cubicBezTo>
                  <a:cubicBezTo>
                    <a:pt x="179" y="10"/>
                    <a:pt x="169" y="7"/>
                    <a:pt x="158" y="4"/>
                  </a:cubicBezTo>
                  <a:cubicBezTo>
                    <a:pt x="149" y="2"/>
                    <a:pt x="141" y="1"/>
                    <a:pt x="13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0"/>
            <p:cNvSpPr/>
            <p:nvPr/>
          </p:nvSpPr>
          <p:spPr>
            <a:xfrm>
              <a:off x="6841659" y="2724713"/>
              <a:ext cx="29671" cy="8478"/>
            </a:xfrm>
            <a:custGeom>
              <a:avLst/>
              <a:gdLst/>
              <a:ahLst/>
              <a:cxnLst/>
              <a:rect l="l" t="t" r="r" b="b"/>
              <a:pathLst>
                <a:path w="938" h="268" extrusionOk="0">
                  <a:moveTo>
                    <a:pt x="59" y="0"/>
                  </a:moveTo>
                  <a:cubicBezTo>
                    <a:pt x="34" y="0"/>
                    <a:pt x="11" y="19"/>
                    <a:pt x="6" y="46"/>
                  </a:cubicBezTo>
                  <a:cubicBezTo>
                    <a:pt x="0" y="74"/>
                    <a:pt x="20" y="106"/>
                    <a:pt x="50" y="109"/>
                  </a:cubicBezTo>
                  <a:cubicBezTo>
                    <a:pt x="322" y="156"/>
                    <a:pt x="594" y="202"/>
                    <a:pt x="865" y="266"/>
                  </a:cubicBezTo>
                  <a:cubicBezTo>
                    <a:pt x="869" y="267"/>
                    <a:pt x="873" y="268"/>
                    <a:pt x="877" y="268"/>
                  </a:cubicBezTo>
                  <a:cubicBezTo>
                    <a:pt x="905" y="268"/>
                    <a:pt x="929" y="245"/>
                    <a:pt x="934" y="218"/>
                  </a:cubicBezTo>
                  <a:cubicBezTo>
                    <a:pt x="938" y="185"/>
                    <a:pt x="917" y="156"/>
                    <a:pt x="885" y="149"/>
                  </a:cubicBezTo>
                  <a:cubicBezTo>
                    <a:pt x="768" y="120"/>
                    <a:pt x="650" y="96"/>
                    <a:pt x="531" y="77"/>
                  </a:cubicBezTo>
                  <a:cubicBezTo>
                    <a:pt x="378" y="50"/>
                    <a:pt x="222" y="27"/>
                    <a:pt x="69" y="1"/>
                  </a:cubicBezTo>
                  <a:cubicBezTo>
                    <a:pt x="66" y="1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0"/>
            <p:cNvSpPr/>
            <p:nvPr/>
          </p:nvSpPr>
          <p:spPr>
            <a:xfrm>
              <a:off x="6629817" y="2849788"/>
              <a:ext cx="44191" cy="14013"/>
            </a:xfrm>
            <a:custGeom>
              <a:avLst/>
              <a:gdLst/>
              <a:ahLst/>
              <a:cxnLst/>
              <a:rect l="l" t="t" r="r" b="b"/>
              <a:pathLst>
                <a:path w="1397" h="443" extrusionOk="0">
                  <a:moveTo>
                    <a:pt x="466" y="173"/>
                  </a:moveTo>
                  <a:cubicBezTo>
                    <a:pt x="466" y="173"/>
                    <a:pt x="466" y="173"/>
                    <a:pt x="466" y="173"/>
                  </a:cubicBezTo>
                  <a:lnTo>
                    <a:pt x="466" y="173"/>
                  </a:lnTo>
                  <a:cubicBezTo>
                    <a:pt x="464" y="174"/>
                    <a:pt x="461" y="176"/>
                    <a:pt x="460" y="176"/>
                  </a:cubicBezTo>
                  <a:cubicBezTo>
                    <a:pt x="464" y="176"/>
                    <a:pt x="465" y="173"/>
                    <a:pt x="466" y="173"/>
                  </a:cubicBezTo>
                  <a:close/>
                  <a:moveTo>
                    <a:pt x="713" y="1"/>
                  </a:moveTo>
                  <a:cubicBezTo>
                    <a:pt x="608" y="1"/>
                    <a:pt x="505" y="27"/>
                    <a:pt x="407" y="55"/>
                  </a:cubicBezTo>
                  <a:cubicBezTo>
                    <a:pt x="279" y="94"/>
                    <a:pt x="158" y="154"/>
                    <a:pt x="39" y="214"/>
                  </a:cubicBezTo>
                  <a:cubicBezTo>
                    <a:pt x="25" y="221"/>
                    <a:pt x="15" y="229"/>
                    <a:pt x="7" y="244"/>
                  </a:cubicBezTo>
                  <a:cubicBezTo>
                    <a:pt x="0" y="259"/>
                    <a:pt x="0" y="274"/>
                    <a:pt x="6" y="292"/>
                  </a:cubicBezTo>
                  <a:cubicBezTo>
                    <a:pt x="14" y="313"/>
                    <a:pt x="37" y="331"/>
                    <a:pt x="61" y="331"/>
                  </a:cubicBezTo>
                  <a:cubicBezTo>
                    <a:pt x="68" y="331"/>
                    <a:pt x="75" y="329"/>
                    <a:pt x="82" y="326"/>
                  </a:cubicBezTo>
                  <a:cubicBezTo>
                    <a:pt x="206" y="260"/>
                    <a:pt x="330" y="207"/>
                    <a:pt x="466" y="173"/>
                  </a:cubicBezTo>
                  <a:lnTo>
                    <a:pt x="466" y="173"/>
                  </a:lnTo>
                  <a:cubicBezTo>
                    <a:pt x="466" y="173"/>
                    <a:pt x="467" y="173"/>
                    <a:pt x="467" y="173"/>
                  </a:cubicBezTo>
                  <a:lnTo>
                    <a:pt x="467" y="173"/>
                  </a:lnTo>
                  <a:cubicBezTo>
                    <a:pt x="467" y="173"/>
                    <a:pt x="467" y="173"/>
                    <a:pt x="466" y="173"/>
                  </a:cubicBezTo>
                  <a:lnTo>
                    <a:pt x="466" y="173"/>
                  </a:lnTo>
                  <a:cubicBezTo>
                    <a:pt x="467" y="173"/>
                    <a:pt x="467" y="173"/>
                    <a:pt x="467" y="173"/>
                  </a:cubicBezTo>
                  <a:cubicBezTo>
                    <a:pt x="544" y="157"/>
                    <a:pt x="621" y="150"/>
                    <a:pt x="698" y="150"/>
                  </a:cubicBezTo>
                  <a:lnTo>
                    <a:pt x="698" y="150"/>
                  </a:lnTo>
                  <a:cubicBezTo>
                    <a:pt x="759" y="153"/>
                    <a:pt x="819" y="164"/>
                    <a:pt x="879" y="183"/>
                  </a:cubicBezTo>
                  <a:cubicBezTo>
                    <a:pt x="941" y="203"/>
                    <a:pt x="998" y="233"/>
                    <a:pt x="1055" y="266"/>
                  </a:cubicBezTo>
                  <a:cubicBezTo>
                    <a:pt x="1123" y="310"/>
                    <a:pt x="1183" y="363"/>
                    <a:pt x="1240" y="420"/>
                  </a:cubicBezTo>
                  <a:cubicBezTo>
                    <a:pt x="1255" y="435"/>
                    <a:pt x="1276" y="442"/>
                    <a:pt x="1297" y="442"/>
                  </a:cubicBezTo>
                  <a:cubicBezTo>
                    <a:pt x="1325" y="442"/>
                    <a:pt x="1355" y="430"/>
                    <a:pt x="1373" y="409"/>
                  </a:cubicBezTo>
                  <a:cubicBezTo>
                    <a:pt x="1389" y="389"/>
                    <a:pt x="1396" y="365"/>
                    <a:pt x="1395" y="340"/>
                  </a:cubicBezTo>
                  <a:cubicBezTo>
                    <a:pt x="1392" y="314"/>
                    <a:pt x="1381" y="294"/>
                    <a:pt x="1362" y="277"/>
                  </a:cubicBezTo>
                  <a:cubicBezTo>
                    <a:pt x="1269" y="190"/>
                    <a:pt x="1166" y="115"/>
                    <a:pt x="1048" y="65"/>
                  </a:cubicBezTo>
                  <a:cubicBezTo>
                    <a:pt x="997" y="42"/>
                    <a:pt x="944" y="28"/>
                    <a:pt x="889" y="18"/>
                  </a:cubicBezTo>
                  <a:cubicBezTo>
                    <a:pt x="882" y="15"/>
                    <a:pt x="875" y="14"/>
                    <a:pt x="868" y="14"/>
                  </a:cubicBezTo>
                  <a:cubicBezTo>
                    <a:pt x="822" y="5"/>
                    <a:pt x="775" y="4"/>
                    <a:pt x="729" y="1"/>
                  </a:cubicBezTo>
                  <a:cubicBezTo>
                    <a:pt x="724" y="1"/>
                    <a:pt x="718" y="1"/>
                    <a:pt x="71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0"/>
            <p:cNvSpPr/>
            <p:nvPr/>
          </p:nvSpPr>
          <p:spPr>
            <a:xfrm>
              <a:off x="6955790" y="2904860"/>
              <a:ext cx="41027" cy="27584"/>
            </a:xfrm>
            <a:custGeom>
              <a:avLst/>
              <a:gdLst/>
              <a:ahLst/>
              <a:cxnLst/>
              <a:rect l="l" t="t" r="r" b="b"/>
              <a:pathLst>
                <a:path w="1297" h="872" extrusionOk="0">
                  <a:moveTo>
                    <a:pt x="657" y="360"/>
                  </a:moveTo>
                  <a:cubicBezTo>
                    <a:pt x="658" y="361"/>
                    <a:pt x="660" y="362"/>
                    <a:pt x="662" y="363"/>
                  </a:cubicBezTo>
                  <a:lnTo>
                    <a:pt x="662" y="363"/>
                  </a:lnTo>
                  <a:cubicBezTo>
                    <a:pt x="660" y="362"/>
                    <a:pt x="658" y="361"/>
                    <a:pt x="657" y="360"/>
                  </a:cubicBezTo>
                  <a:close/>
                  <a:moveTo>
                    <a:pt x="85" y="1"/>
                  </a:moveTo>
                  <a:cubicBezTo>
                    <a:pt x="49" y="1"/>
                    <a:pt x="14" y="24"/>
                    <a:pt x="8" y="63"/>
                  </a:cubicBezTo>
                  <a:cubicBezTo>
                    <a:pt x="0" y="101"/>
                    <a:pt x="28" y="144"/>
                    <a:pt x="69" y="150"/>
                  </a:cubicBezTo>
                  <a:cubicBezTo>
                    <a:pt x="158" y="161"/>
                    <a:pt x="244" y="180"/>
                    <a:pt x="330" y="206"/>
                  </a:cubicBezTo>
                  <a:cubicBezTo>
                    <a:pt x="443" y="243"/>
                    <a:pt x="549" y="292"/>
                    <a:pt x="649" y="355"/>
                  </a:cubicBezTo>
                  <a:cubicBezTo>
                    <a:pt x="652" y="356"/>
                    <a:pt x="654" y="358"/>
                    <a:pt x="657" y="360"/>
                  </a:cubicBezTo>
                  <a:lnTo>
                    <a:pt x="657" y="360"/>
                  </a:lnTo>
                  <a:cubicBezTo>
                    <a:pt x="658" y="362"/>
                    <a:pt x="659" y="363"/>
                    <a:pt x="662" y="363"/>
                  </a:cubicBezTo>
                  <a:lnTo>
                    <a:pt x="662" y="363"/>
                  </a:lnTo>
                  <a:cubicBezTo>
                    <a:pt x="750" y="421"/>
                    <a:pt x="834" y="487"/>
                    <a:pt x="907" y="564"/>
                  </a:cubicBezTo>
                  <a:cubicBezTo>
                    <a:pt x="950" y="614"/>
                    <a:pt x="987" y="668"/>
                    <a:pt x="1018" y="727"/>
                  </a:cubicBezTo>
                  <a:cubicBezTo>
                    <a:pt x="1030" y="748"/>
                    <a:pt x="1041" y="770"/>
                    <a:pt x="1050" y="791"/>
                  </a:cubicBezTo>
                  <a:cubicBezTo>
                    <a:pt x="1064" y="821"/>
                    <a:pt x="1082" y="844"/>
                    <a:pt x="1110" y="859"/>
                  </a:cubicBezTo>
                  <a:cubicBezTo>
                    <a:pt x="1126" y="867"/>
                    <a:pt x="1145" y="871"/>
                    <a:pt x="1163" y="871"/>
                  </a:cubicBezTo>
                  <a:cubicBezTo>
                    <a:pt x="1177" y="871"/>
                    <a:pt x="1192" y="869"/>
                    <a:pt x="1205" y="863"/>
                  </a:cubicBezTo>
                  <a:cubicBezTo>
                    <a:pt x="1268" y="840"/>
                    <a:pt x="1296" y="770"/>
                    <a:pt x="1275" y="707"/>
                  </a:cubicBezTo>
                  <a:cubicBezTo>
                    <a:pt x="1238" y="592"/>
                    <a:pt x="1169" y="492"/>
                    <a:pt x="1089" y="403"/>
                  </a:cubicBezTo>
                  <a:cubicBezTo>
                    <a:pt x="1004" y="312"/>
                    <a:pt x="908" y="239"/>
                    <a:pt x="798" y="183"/>
                  </a:cubicBezTo>
                  <a:cubicBezTo>
                    <a:pt x="688" y="128"/>
                    <a:pt x="566" y="93"/>
                    <a:pt x="449" y="63"/>
                  </a:cubicBezTo>
                  <a:cubicBezTo>
                    <a:pt x="397" y="50"/>
                    <a:pt x="343" y="40"/>
                    <a:pt x="291" y="28"/>
                  </a:cubicBezTo>
                  <a:cubicBezTo>
                    <a:pt x="225" y="18"/>
                    <a:pt x="158" y="10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0"/>
            <p:cNvSpPr/>
            <p:nvPr/>
          </p:nvSpPr>
          <p:spPr>
            <a:xfrm>
              <a:off x="6630702" y="2884488"/>
              <a:ext cx="24104" cy="86894"/>
            </a:xfrm>
            <a:custGeom>
              <a:avLst/>
              <a:gdLst/>
              <a:ahLst/>
              <a:cxnLst/>
              <a:rect l="l" t="t" r="r" b="b"/>
              <a:pathLst>
                <a:path w="762" h="2747" extrusionOk="0">
                  <a:moveTo>
                    <a:pt x="68" y="1"/>
                  </a:moveTo>
                  <a:cubicBezTo>
                    <a:pt x="38" y="4"/>
                    <a:pt x="22" y="26"/>
                    <a:pt x="19" y="55"/>
                  </a:cubicBezTo>
                  <a:cubicBezTo>
                    <a:pt x="8" y="281"/>
                    <a:pt x="1" y="506"/>
                    <a:pt x="8" y="732"/>
                  </a:cubicBezTo>
                  <a:cubicBezTo>
                    <a:pt x="12" y="947"/>
                    <a:pt x="45" y="1162"/>
                    <a:pt x="82" y="1374"/>
                  </a:cubicBezTo>
                  <a:cubicBezTo>
                    <a:pt x="103" y="1475"/>
                    <a:pt x="124" y="1577"/>
                    <a:pt x="151" y="1675"/>
                  </a:cubicBezTo>
                  <a:cubicBezTo>
                    <a:pt x="181" y="1785"/>
                    <a:pt x="217" y="1889"/>
                    <a:pt x="254" y="1997"/>
                  </a:cubicBezTo>
                  <a:cubicBezTo>
                    <a:pt x="330" y="2217"/>
                    <a:pt x="412" y="2438"/>
                    <a:pt x="491" y="2655"/>
                  </a:cubicBezTo>
                  <a:cubicBezTo>
                    <a:pt x="511" y="2710"/>
                    <a:pt x="560" y="2746"/>
                    <a:pt x="615" y="2746"/>
                  </a:cubicBezTo>
                  <a:cubicBezTo>
                    <a:pt x="628" y="2746"/>
                    <a:pt x="642" y="2744"/>
                    <a:pt x="655" y="2740"/>
                  </a:cubicBezTo>
                  <a:cubicBezTo>
                    <a:pt x="723" y="2718"/>
                    <a:pt x="761" y="2644"/>
                    <a:pt x="740" y="2575"/>
                  </a:cubicBezTo>
                  <a:lnTo>
                    <a:pt x="579" y="2087"/>
                  </a:lnTo>
                  <a:cubicBezTo>
                    <a:pt x="525" y="1921"/>
                    <a:pt x="473" y="1756"/>
                    <a:pt x="422" y="1589"/>
                  </a:cubicBezTo>
                  <a:cubicBezTo>
                    <a:pt x="396" y="1507"/>
                    <a:pt x="369" y="1425"/>
                    <a:pt x="343" y="1344"/>
                  </a:cubicBezTo>
                  <a:cubicBezTo>
                    <a:pt x="316" y="1264"/>
                    <a:pt x="293" y="1181"/>
                    <a:pt x="269" y="1099"/>
                  </a:cubicBezTo>
                  <a:cubicBezTo>
                    <a:pt x="221" y="934"/>
                    <a:pt x="186" y="768"/>
                    <a:pt x="153" y="599"/>
                  </a:cubicBezTo>
                  <a:cubicBezTo>
                    <a:pt x="123" y="417"/>
                    <a:pt x="111" y="233"/>
                    <a:pt x="121" y="49"/>
                  </a:cubicBezTo>
                  <a:cubicBezTo>
                    <a:pt x="123" y="25"/>
                    <a:pt x="101" y="5"/>
                    <a:pt x="78" y="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0"/>
            <p:cNvSpPr/>
            <p:nvPr/>
          </p:nvSpPr>
          <p:spPr>
            <a:xfrm>
              <a:off x="6630544" y="2810690"/>
              <a:ext cx="18821" cy="24452"/>
            </a:xfrm>
            <a:custGeom>
              <a:avLst/>
              <a:gdLst/>
              <a:ahLst/>
              <a:cxnLst/>
              <a:rect l="l" t="t" r="r" b="b"/>
              <a:pathLst>
                <a:path w="595" h="773" extrusionOk="0">
                  <a:moveTo>
                    <a:pt x="501" y="0"/>
                  </a:moveTo>
                  <a:cubicBezTo>
                    <a:pt x="479" y="0"/>
                    <a:pt x="458" y="10"/>
                    <a:pt x="443" y="25"/>
                  </a:cubicBezTo>
                  <a:cubicBezTo>
                    <a:pt x="357" y="104"/>
                    <a:pt x="274" y="184"/>
                    <a:pt x="205" y="277"/>
                  </a:cubicBezTo>
                  <a:cubicBezTo>
                    <a:pt x="128" y="378"/>
                    <a:pt x="70" y="491"/>
                    <a:pt x="19" y="607"/>
                  </a:cubicBezTo>
                  <a:cubicBezTo>
                    <a:pt x="6" y="635"/>
                    <a:pt x="0" y="664"/>
                    <a:pt x="12" y="694"/>
                  </a:cubicBezTo>
                  <a:cubicBezTo>
                    <a:pt x="20" y="721"/>
                    <a:pt x="40" y="747"/>
                    <a:pt x="65" y="759"/>
                  </a:cubicBezTo>
                  <a:cubicBezTo>
                    <a:pt x="82" y="768"/>
                    <a:pt x="100" y="773"/>
                    <a:pt x="118" y="773"/>
                  </a:cubicBezTo>
                  <a:cubicBezTo>
                    <a:pt x="158" y="773"/>
                    <a:pt x="197" y="751"/>
                    <a:pt x="216" y="713"/>
                  </a:cubicBezTo>
                  <a:cubicBezTo>
                    <a:pt x="258" y="634"/>
                    <a:pt x="299" y="554"/>
                    <a:pt x="341" y="472"/>
                  </a:cubicBezTo>
                  <a:cubicBezTo>
                    <a:pt x="384" y="389"/>
                    <a:pt x="427" y="305"/>
                    <a:pt x="480" y="227"/>
                  </a:cubicBezTo>
                  <a:cubicBezTo>
                    <a:pt x="506" y="196"/>
                    <a:pt x="531" y="166"/>
                    <a:pt x="563" y="136"/>
                  </a:cubicBezTo>
                  <a:cubicBezTo>
                    <a:pt x="594" y="106"/>
                    <a:pt x="589" y="50"/>
                    <a:pt x="559" y="23"/>
                  </a:cubicBezTo>
                  <a:cubicBezTo>
                    <a:pt x="546" y="11"/>
                    <a:pt x="531" y="4"/>
                    <a:pt x="520" y="3"/>
                  </a:cubicBezTo>
                  <a:cubicBezTo>
                    <a:pt x="514" y="1"/>
                    <a:pt x="507" y="0"/>
                    <a:pt x="50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0"/>
            <p:cNvSpPr/>
            <p:nvPr/>
          </p:nvSpPr>
          <p:spPr>
            <a:xfrm>
              <a:off x="6961547" y="2864592"/>
              <a:ext cx="34131" cy="27172"/>
            </a:xfrm>
            <a:custGeom>
              <a:avLst/>
              <a:gdLst/>
              <a:ahLst/>
              <a:cxnLst/>
              <a:rect l="l" t="t" r="r" b="b"/>
              <a:pathLst>
                <a:path w="1079" h="859" extrusionOk="0">
                  <a:moveTo>
                    <a:pt x="979" y="1"/>
                  </a:moveTo>
                  <a:cubicBezTo>
                    <a:pt x="963" y="1"/>
                    <a:pt x="948" y="5"/>
                    <a:pt x="934" y="13"/>
                  </a:cubicBezTo>
                  <a:cubicBezTo>
                    <a:pt x="623" y="206"/>
                    <a:pt x="287" y="383"/>
                    <a:pt x="40" y="663"/>
                  </a:cubicBezTo>
                  <a:cubicBezTo>
                    <a:pt x="0" y="710"/>
                    <a:pt x="0" y="783"/>
                    <a:pt x="48" y="827"/>
                  </a:cubicBezTo>
                  <a:cubicBezTo>
                    <a:pt x="68" y="848"/>
                    <a:pt x="99" y="858"/>
                    <a:pt x="129" y="858"/>
                  </a:cubicBezTo>
                  <a:cubicBezTo>
                    <a:pt x="160" y="858"/>
                    <a:pt x="192" y="846"/>
                    <a:pt x="212" y="822"/>
                  </a:cubicBezTo>
                  <a:cubicBezTo>
                    <a:pt x="304" y="708"/>
                    <a:pt x="404" y="610"/>
                    <a:pt x="516" y="514"/>
                  </a:cubicBezTo>
                  <a:cubicBezTo>
                    <a:pt x="676" y="382"/>
                    <a:pt x="852" y="267"/>
                    <a:pt x="1027" y="159"/>
                  </a:cubicBezTo>
                  <a:cubicBezTo>
                    <a:pt x="1067" y="133"/>
                    <a:pt x="1078" y="80"/>
                    <a:pt x="1054" y="40"/>
                  </a:cubicBezTo>
                  <a:cubicBezTo>
                    <a:pt x="1041" y="18"/>
                    <a:pt x="1020" y="5"/>
                    <a:pt x="997" y="3"/>
                  </a:cubicBezTo>
                  <a:cubicBezTo>
                    <a:pt x="991" y="1"/>
                    <a:pt x="985" y="1"/>
                    <a:pt x="97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0"/>
            <p:cNvSpPr/>
            <p:nvPr/>
          </p:nvSpPr>
          <p:spPr>
            <a:xfrm>
              <a:off x="6796678" y="2729837"/>
              <a:ext cx="9142" cy="12843"/>
            </a:xfrm>
            <a:custGeom>
              <a:avLst/>
              <a:gdLst/>
              <a:ahLst/>
              <a:cxnLst/>
              <a:rect l="l" t="t" r="r" b="b"/>
              <a:pathLst>
                <a:path w="289" h="406" extrusionOk="0">
                  <a:moveTo>
                    <a:pt x="184" y="1"/>
                  </a:moveTo>
                  <a:cubicBezTo>
                    <a:pt x="160" y="1"/>
                    <a:pt x="135" y="11"/>
                    <a:pt x="118" y="31"/>
                  </a:cubicBezTo>
                  <a:cubicBezTo>
                    <a:pt x="83" y="67"/>
                    <a:pt x="58" y="106"/>
                    <a:pt x="36" y="150"/>
                  </a:cubicBezTo>
                  <a:cubicBezTo>
                    <a:pt x="10" y="203"/>
                    <a:pt x="0" y="258"/>
                    <a:pt x="2" y="315"/>
                  </a:cubicBezTo>
                  <a:cubicBezTo>
                    <a:pt x="3" y="358"/>
                    <a:pt x="36" y="394"/>
                    <a:pt x="75" y="404"/>
                  </a:cubicBezTo>
                  <a:cubicBezTo>
                    <a:pt x="81" y="405"/>
                    <a:pt x="87" y="405"/>
                    <a:pt x="94" y="405"/>
                  </a:cubicBezTo>
                  <a:cubicBezTo>
                    <a:pt x="112" y="405"/>
                    <a:pt x="130" y="400"/>
                    <a:pt x="146" y="391"/>
                  </a:cubicBezTo>
                  <a:cubicBezTo>
                    <a:pt x="166" y="378"/>
                    <a:pt x="186" y="355"/>
                    <a:pt x="188" y="332"/>
                  </a:cubicBezTo>
                  <a:cubicBezTo>
                    <a:pt x="191" y="298"/>
                    <a:pt x="195" y="263"/>
                    <a:pt x="205" y="232"/>
                  </a:cubicBezTo>
                  <a:cubicBezTo>
                    <a:pt x="215" y="213"/>
                    <a:pt x="222" y="197"/>
                    <a:pt x="232" y="182"/>
                  </a:cubicBezTo>
                  <a:cubicBezTo>
                    <a:pt x="239" y="172"/>
                    <a:pt x="247" y="163"/>
                    <a:pt x="254" y="156"/>
                  </a:cubicBezTo>
                  <a:cubicBezTo>
                    <a:pt x="288" y="119"/>
                    <a:pt x="287" y="60"/>
                    <a:pt x="248" y="26"/>
                  </a:cubicBezTo>
                  <a:cubicBezTo>
                    <a:pt x="237" y="13"/>
                    <a:pt x="218" y="6"/>
                    <a:pt x="202" y="3"/>
                  </a:cubicBezTo>
                  <a:cubicBezTo>
                    <a:pt x="196" y="2"/>
                    <a:pt x="190" y="1"/>
                    <a:pt x="1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0"/>
            <p:cNvSpPr/>
            <p:nvPr/>
          </p:nvSpPr>
          <p:spPr>
            <a:xfrm>
              <a:off x="6832739" y="2583315"/>
              <a:ext cx="25622" cy="57097"/>
            </a:xfrm>
            <a:custGeom>
              <a:avLst/>
              <a:gdLst/>
              <a:ahLst/>
              <a:cxnLst/>
              <a:rect l="l" t="t" r="r" b="b"/>
              <a:pathLst>
                <a:path w="810" h="1805" extrusionOk="0">
                  <a:moveTo>
                    <a:pt x="707" y="0"/>
                  </a:moveTo>
                  <a:cubicBezTo>
                    <a:pt x="695" y="0"/>
                    <a:pt x="683" y="4"/>
                    <a:pt x="672" y="13"/>
                  </a:cubicBezTo>
                  <a:cubicBezTo>
                    <a:pt x="407" y="203"/>
                    <a:pt x="192" y="469"/>
                    <a:pt x="82" y="779"/>
                  </a:cubicBezTo>
                  <a:cubicBezTo>
                    <a:pt x="27" y="936"/>
                    <a:pt x="0" y="1101"/>
                    <a:pt x="9" y="1268"/>
                  </a:cubicBezTo>
                  <a:cubicBezTo>
                    <a:pt x="17" y="1440"/>
                    <a:pt x="74" y="1606"/>
                    <a:pt x="165" y="1751"/>
                  </a:cubicBezTo>
                  <a:cubicBezTo>
                    <a:pt x="187" y="1786"/>
                    <a:pt x="225" y="1805"/>
                    <a:pt x="263" y="1805"/>
                  </a:cubicBezTo>
                  <a:cubicBezTo>
                    <a:pt x="285" y="1805"/>
                    <a:pt x="306" y="1799"/>
                    <a:pt x="325" y="1787"/>
                  </a:cubicBezTo>
                  <a:cubicBezTo>
                    <a:pt x="379" y="1752"/>
                    <a:pt x="395" y="1679"/>
                    <a:pt x="361" y="1626"/>
                  </a:cubicBezTo>
                  <a:cubicBezTo>
                    <a:pt x="342" y="1593"/>
                    <a:pt x="322" y="1562"/>
                    <a:pt x="306" y="1528"/>
                  </a:cubicBezTo>
                  <a:cubicBezTo>
                    <a:pt x="274" y="1457"/>
                    <a:pt x="252" y="1384"/>
                    <a:pt x="236" y="1308"/>
                  </a:cubicBezTo>
                  <a:cubicBezTo>
                    <a:pt x="223" y="1230"/>
                    <a:pt x="222" y="1154"/>
                    <a:pt x="225" y="1075"/>
                  </a:cubicBezTo>
                  <a:cubicBezTo>
                    <a:pt x="236" y="968"/>
                    <a:pt x="261" y="865"/>
                    <a:pt x="296" y="763"/>
                  </a:cubicBezTo>
                  <a:cubicBezTo>
                    <a:pt x="342" y="650"/>
                    <a:pt x="397" y="545"/>
                    <a:pt x="467" y="445"/>
                  </a:cubicBezTo>
                  <a:cubicBezTo>
                    <a:pt x="531" y="359"/>
                    <a:pt x="601" y="280"/>
                    <a:pt x="683" y="210"/>
                  </a:cubicBezTo>
                  <a:cubicBezTo>
                    <a:pt x="709" y="190"/>
                    <a:pt x="733" y="170"/>
                    <a:pt x="759" y="153"/>
                  </a:cubicBezTo>
                  <a:cubicBezTo>
                    <a:pt x="795" y="126"/>
                    <a:pt x="809" y="80"/>
                    <a:pt x="783" y="40"/>
                  </a:cubicBezTo>
                  <a:cubicBezTo>
                    <a:pt x="772" y="20"/>
                    <a:pt x="750" y="8"/>
                    <a:pt x="729" y="4"/>
                  </a:cubicBezTo>
                  <a:cubicBezTo>
                    <a:pt x="722" y="1"/>
                    <a:pt x="715" y="0"/>
                    <a:pt x="70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0"/>
            <p:cNvSpPr/>
            <p:nvPr/>
          </p:nvSpPr>
          <p:spPr>
            <a:xfrm>
              <a:off x="6875380" y="2547412"/>
              <a:ext cx="68611" cy="77088"/>
            </a:xfrm>
            <a:custGeom>
              <a:avLst/>
              <a:gdLst/>
              <a:ahLst/>
              <a:cxnLst/>
              <a:rect l="l" t="t" r="r" b="b"/>
              <a:pathLst>
                <a:path w="2169" h="2437" extrusionOk="0">
                  <a:moveTo>
                    <a:pt x="140" y="1597"/>
                  </a:moveTo>
                  <a:lnTo>
                    <a:pt x="140" y="1599"/>
                  </a:lnTo>
                  <a:cubicBezTo>
                    <a:pt x="140" y="1599"/>
                    <a:pt x="141" y="1597"/>
                    <a:pt x="140" y="1597"/>
                  </a:cubicBezTo>
                  <a:close/>
                  <a:moveTo>
                    <a:pt x="1652" y="1"/>
                  </a:moveTo>
                  <a:cubicBezTo>
                    <a:pt x="1631" y="1"/>
                    <a:pt x="1610" y="2"/>
                    <a:pt x="1589" y="5"/>
                  </a:cubicBezTo>
                  <a:cubicBezTo>
                    <a:pt x="1511" y="11"/>
                    <a:pt x="1433" y="36"/>
                    <a:pt x="1357" y="78"/>
                  </a:cubicBezTo>
                  <a:cubicBezTo>
                    <a:pt x="1278" y="121"/>
                    <a:pt x="1204" y="181"/>
                    <a:pt x="1129" y="263"/>
                  </a:cubicBezTo>
                  <a:cubicBezTo>
                    <a:pt x="1103" y="278"/>
                    <a:pt x="1080" y="296"/>
                    <a:pt x="1058" y="313"/>
                  </a:cubicBezTo>
                  <a:cubicBezTo>
                    <a:pt x="995" y="360"/>
                    <a:pt x="937" y="413"/>
                    <a:pt x="871" y="480"/>
                  </a:cubicBezTo>
                  <a:cubicBezTo>
                    <a:pt x="778" y="573"/>
                    <a:pt x="687" y="689"/>
                    <a:pt x="592" y="833"/>
                  </a:cubicBezTo>
                  <a:cubicBezTo>
                    <a:pt x="525" y="931"/>
                    <a:pt x="466" y="1037"/>
                    <a:pt x="408" y="1138"/>
                  </a:cubicBezTo>
                  <a:lnTo>
                    <a:pt x="363" y="1216"/>
                  </a:lnTo>
                  <a:lnTo>
                    <a:pt x="300" y="1325"/>
                  </a:lnTo>
                  <a:cubicBezTo>
                    <a:pt x="249" y="1417"/>
                    <a:pt x="194" y="1508"/>
                    <a:pt x="141" y="1597"/>
                  </a:cubicBezTo>
                  <a:lnTo>
                    <a:pt x="140" y="1599"/>
                  </a:lnTo>
                  <a:cubicBezTo>
                    <a:pt x="105" y="1652"/>
                    <a:pt x="77" y="1695"/>
                    <a:pt x="47" y="1735"/>
                  </a:cubicBezTo>
                  <a:cubicBezTo>
                    <a:pt x="12" y="1745"/>
                    <a:pt x="1" y="1768"/>
                    <a:pt x="11" y="1789"/>
                  </a:cubicBezTo>
                  <a:cubicBezTo>
                    <a:pt x="12" y="1809"/>
                    <a:pt x="17" y="1819"/>
                    <a:pt x="27" y="1828"/>
                  </a:cubicBezTo>
                  <a:cubicBezTo>
                    <a:pt x="12" y="1852"/>
                    <a:pt x="5" y="1881"/>
                    <a:pt x="14" y="1905"/>
                  </a:cubicBezTo>
                  <a:cubicBezTo>
                    <a:pt x="37" y="1990"/>
                    <a:pt x="65" y="2063"/>
                    <a:pt x="101" y="2127"/>
                  </a:cubicBezTo>
                  <a:cubicBezTo>
                    <a:pt x="143" y="2200"/>
                    <a:pt x="191" y="2263"/>
                    <a:pt x="251" y="2317"/>
                  </a:cubicBezTo>
                  <a:cubicBezTo>
                    <a:pt x="306" y="2365"/>
                    <a:pt x="375" y="2400"/>
                    <a:pt x="465" y="2426"/>
                  </a:cubicBezTo>
                  <a:cubicBezTo>
                    <a:pt x="472" y="2428"/>
                    <a:pt x="481" y="2429"/>
                    <a:pt x="488" y="2432"/>
                  </a:cubicBezTo>
                  <a:cubicBezTo>
                    <a:pt x="522" y="2436"/>
                    <a:pt x="558" y="2436"/>
                    <a:pt x="594" y="2436"/>
                  </a:cubicBezTo>
                  <a:cubicBezTo>
                    <a:pt x="639" y="2436"/>
                    <a:pt x="685" y="2422"/>
                    <a:pt x="728" y="2408"/>
                  </a:cubicBezTo>
                  <a:cubicBezTo>
                    <a:pt x="751" y="2400"/>
                    <a:pt x="771" y="2379"/>
                    <a:pt x="775" y="2353"/>
                  </a:cubicBezTo>
                  <a:cubicBezTo>
                    <a:pt x="796" y="2350"/>
                    <a:pt x="814" y="2336"/>
                    <a:pt x="823" y="2319"/>
                  </a:cubicBezTo>
                  <a:cubicBezTo>
                    <a:pt x="886" y="2200"/>
                    <a:pt x="959" y="2075"/>
                    <a:pt x="1048" y="1935"/>
                  </a:cubicBezTo>
                  <a:cubicBezTo>
                    <a:pt x="1179" y="1733"/>
                    <a:pt x="1324" y="1539"/>
                    <a:pt x="1477" y="1354"/>
                  </a:cubicBezTo>
                  <a:cubicBezTo>
                    <a:pt x="1549" y="1268"/>
                    <a:pt x="1627" y="1181"/>
                    <a:pt x="1718" y="1086"/>
                  </a:cubicBezTo>
                  <a:cubicBezTo>
                    <a:pt x="1755" y="1046"/>
                    <a:pt x="1792" y="1009"/>
                    <a:pt x="1831" y="969"/>
                  </a:cubicBezTo>
                  <a:cubicBezTo>
                    <a:pt x="1871" y="929"/>
                    <a:pt x="1911" y="887"/>
                    <a:pt x="1952" y="845"/>
                  </a:cubicBezTo>
                  <a:cubicBezTo>
                    <a:pt x="1961" y="837"/>
                    <a:pt x="1967" y="824"/>
                    <a:pt x="1970" y="814"/>
                  </a:cubicBezTo>
                  <a:cubicBezTo>
                    <a:pt x="2004" y="787"/>
                    <a:pt x="2038" y="752"/>
                    <a:pt x="2067" y="714"/>
                  </a:cubicBezTo>
                  <a:cubicBezTo>
                    <a:pt x="2117" y="646"/>
                    <a:pt x="2149" y="572"/>
                    <a:pt x="2160" y="496"/>
                  </a:cubicBezTo>
                  <a:cubicBezTo>
                    <a:pt x="2169" y="427"/>
                    <a:pt x="2160" y="356"/>
                    <a:pt x="2131" y="287"/>
                  </a:cubicBezTo>
                  <a:cubicBezTo>
                    <a:pt x="2106" y="227"/>
                    <a:pt x="2061" y="170"/>
                    <a:pt x="2005" y="121"/>
                  </a:cubicBezTo>
                  <a:cubicBezTo>
                    <a:pt x="1934" y="67"/>
                    <a:pt x="1848" y="28"/>
                    <a:pt x="1752" y="9"/>
                  </a:cubicBezTo>
                  <a:cubicBezTo>
                    <a:pt x="1718" y="4"/>
                    <a:pt x="1685" y="1"/>
                    <a:pt x="1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6953702" y="2481965"/>
              <a:ext cx="56148" cy="57982"/>
            </a:xfrm>
            <a:custGeom>
              <a:avLst/>
              <a:gdLst/>
              <a:ahLst/>
              <a:cxnLst/>
              <a:rect l="l" t="t" r="r" b="b"/>
              <a:pathLst>
                <a:path w="1775" h="1833" extrusionOk="0">
                  <a:moveTo>
                    <a:pt x="1349" y="0"/>
                  </a:moveTo>
                  <a:cubicBezTo>
                    <a:pt x="1341" y="0"/>
                    <a:pt x="1334" y="0"/>
                    <a:pt x="1326" y="1"/>
                  </a:cubicBezTo>
                  <a:cubicBezTo>
                    <a:pt x="1314" y="2"/>
                    <a:pt x="1302" y="3"/>
                    <a:pt x="1294" y="12"/>
                  </a:cubicBezTo>
                  <a:cubicBezTo>
                    <a:pt x="1281" y="12"/>
                    <a:pt x="1266" y="14"/>
                    <a:pt x="1252" y="21"/>
                  </a:cubicBezTo>
                  <a:cubicBezTo>
                    <a:pt x="1173" y="58"/>
                    <a:pt x="1105" y="109"/>
                    <a:pt x="1036" y="164"/>
                  </a:cubicBezTo>
                  <a:cubicBezTo>
                    <a:pt x="966" y="217"/>
                    <a:pt x="894" y="280"/>
                    <a:pt x="810" y="363"/>
                  </a:cubicBezTo>
                  <a:cubicBezTo>
                    <a:pt x="742" y="427"/>
                    <a:pt x="679" y="495"/>
                    <a:pt x="616" y="565"/>
                  </a:cubicBezTo>
                  <a:cubicBezTo>
                    <a:pt x="588" y="596"/>
                    <a:pt x="559" y="631"/>
                    <a:pt x="530" y="665"/>
                  </a:cubicBezTo>
                  <a:lnTo>
                    <a:pt x="503" y="697"/>
                  </a:lnTo>
                  <a:lnTo>
                    <a:pt x="477" y="729"/>
                  </a:lnTo>
                  <a:lnTo>
                    <a:pt x="450" y="767"/>
                  </a:lnTo>
                  <a:lnTo>
                    <a:pt x="429" y="797"/>
                  </a:lnTo>
                  <a:cubicBezTo>
                    <a:pt x="364" y="874"/>
                    <a:pt x="300" y="953"/>
                    <a:pt x="241" y="1033"/>
                  </a:cubicBezTo>
                  <a:cubicBezTo>
                    <a:pt x="171" y="1126"/>
                    <a:pt x="114" y="1226"/>
                    <a:pt x="58" y="1324"/>
                  </a:cubicBezTo>
                  <a:cubicBezTo>
                    <a:pt x="54" y="1329"/>
                    <a:pt x="52" y="1334"/>
                    <a:pt x="52" y="1339"/>
                  </a:cubicBezTo>
                  <a:cubicBezTo>
                    <a:pt x="22" y="1345"/>
                    <a:pt x="1" y="1372"/>
                    <a:pt x="1" y="1402"/>
                  </a:cubicBezTo>
                  <a:cubicBezTo>
                    <a:pt x="2" y="1468"/>
                    <a:pt x="13" y="1526"/>
                    <a:pt x="34" y="1580"/>
                  </a:cubicBezTo>
                  <a:cubicBezTo>
                    <a:pt x="52" y="1632"/>
                    <a:pt x="85" y="1677"/>
                    <a:pt x="128" y="1723"/>
                  </a:cubicBezTo>
                  <a:cubicBezTo>
                    <a:pt x="184" y="1776"/>
                    <a:pt x="255" y="1812"/>
                    <a:pt x="336" y="1826"/>
                  </a:cubicBezTo>
                  <a:cubicBezTo>
                    <a:pt x="361" y="1831"/>
                    <a:pt x="388" y="1833"/>
                    <a:pt x="414" y="1833"/>
                  </a:cubicBezTo>
                  <a:cubicBezTo>
                    <a:pt x="440" y="1833"/>
                    <a:pt x="467" y="1831"/>
                    <a:pt x="493" y="1826"/>
                  </a:cubicBezTo>
                  <a:cubicBezTo>
                    <a:pt x="525" y="1821"/>
                    <a:pt x="552" y="1790"/>
                    <a:pt x="555" y="1756"/>
                  </a:cubicBezTo>
                  <a:cubicBezTo>
                    <a:pt x="559" y="1759"/>
                    <a:pt x="562" y="1759"/>
                    <a:pt x="566" y="1760"/>
                  </a:cubicBezTo>
                  <a:cubicBezTo>
                    <a:pt x="570" y="1761"/>
                    <a:pt x="573" y="1761"/>
                    <a:pt x="575" y="1761"/>
                  </a:cubicBezTo>
                  <a:cubicBezTo>
                    <a:pt x="586" y="1761"/>
                    <a:pt x="592" y="1757"/>
                    <a:pt x="598" y="1752"/>
                  </a:cubicBezTo>
                  <a:cubicBezTo>
                    <a:pt x="774" y="1583"/>
                    <a:pt x="961" y="1395"/>
                    <a:pt x="1189" y="1159"/>
                  </a:cubicBezTo>
                  <a:cubicBezTo>
                    <a:pt x="1238" y="1109"/>
                    <a:pt x="1288" y="1059"/>
                    <a:pt x="1335" y="1009"/>
                  </a:cubicBezTo>
                  <a:cubicBezTo>
                    <a:pt x="1384" y="959"/>
                    <a:pt x="1434" y="908"/>
                    <a:pt x="1483" y="858"/>
                  </a:cubicBezTo>
                  <a:cubicBezTo>
                    <a:pt x="1527" y="811"/>
                    <a:pt x="1574" y="764"/>
                    <a:pt x="1617" y="714"/>
                  </a:cubicBezTo>
                  <a:cubicBezTo>
                    <a:pt x="1634" y="692"/>
                    <a:pt x="1653" y="672"/>
                    <a:pt x="1670" y="651"/>
                  </a:cubicBezTo>
                  <a:lnTo>
                    <a:pt x="1690" y="625"/>
                  </a:lnTo>
                  <a:cubicBezTo>
                    <a:pt x="1713" y="599"/>
                    <a:pt x="1737" y="571"/>
                    <a:pt x="1756" y="539"/>
                  </a:cubicBezTo>
                  <a:cubicBezTo>
                    <a:pt x="1775" y="513"/>
                    <a:pt x="1775" y="475"/>
                    <a:pt x="1756" y="446"/>
                  </a:cubicBezTo>
                  <a:cubicBezTo>
                    <a:pt x="1762" y="434"/>
                    <a:pt x="1766" y="420"/>
                    <a:pt x="1769" y="403"/>
                  </a:cubicBezTo>
                  <a:cubicBezTo>
                    <a:pt x="1773" y="392"/>
                    <a:pt x="1775" y="377"/>
                    <a:pt x="1775" y="363"/>
                  </a:cubicBezTo>
                  <a:cubicBezTo>
                    <a:pt x="1775" y="346"/>
                    <a:pt x="1773" y="330"/>
                    <a:pt x="1770" y="314"/>
                  </a:cubicBezTo>
                  <a:cubicBezTo>
                    <a:pt x="1766" y="273"/>
                    <a:pt x="1749" y="243"/>
                    <a:pt x="1735" y="215"/>
                  </a:cubicBezTo>
                  <a:cubicBezTo>
                    <a:pt x="1719" y="185"/>
                    <a:pt x="1694" y="158"/>
                    <a:pt x="1676" y="141"/>
                  </a:cubicBezTo>
                  <a:cubicBezTo>
                    <a:pt x="1654" y="119"/>
                    <a:pt x="1627" y="99"/>
                    <a:pt x="1601" y="81"/>
                  </a:cubicBezTo>
                  <a:cubicBezTo>
                    <a:pt x="1574" y="64"/>
                    <a:pt x="1546" y="49"/>
                    <a:pt x="1517" y="38"/>
                  </a:cubicBezTo>
                  <a:cubicBezTo>
                    <a:pt x="1488" y="24"/>
                    <a:pt x="1454" y="14"/>
                    <a:pt x="1420" y="6"/>
                  </a:cubicBezTo>
                  <a:cubicBezTo>
                    <a:pt x="1395" y="2"/>
                    <a:pt x="1372" y="0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7014436" y="2391021"/>
              <a:ext cx="21320" cy="68927"/>
            </a:xfrm>
            <a:custGeom>
              <a:avLst/>
              <a:gdLst/>
              <a:ahLst/>
              <a:cxnLst/>
              <a:rect l="l" t="t" r="r" b="b"/>
              <a:pathLst>
                <a:path w="674" h="2179" extrusionOk="0">
                  <a:moveTo>
                    <a:pt x="280" y="0"/>
                  </a:moveTo>
                  <a:cubicBezTo>
                    <a:pt x="259" y="0"/>
                    <a:pt x="236" y="3"/>
                    <a:pt x="215" y="10"/>
                  </a:cubicBezTo>
                  <a:cubicBezTo>
                    <a:pt x="161" y="28"/>
                    <a:pt x="112" y="68"/>
                    <a:pt x="85" y="119"/>
                  </a:cubicBezTo>
                  <a:cubicBezTo>
                    <a:pt x="55" y="177"/>
                    <a:pt x="57" y="232"/>
                    <a:pt x="69" y="293"/>
                  </a:cubicBezTo>
                  <a:cubicBezTo>
                    <a:pt x="69" y="295"/>
                    <a:pt x="69" y="297"/>
                    <a:pt x="71" y="298"/>
                  </a:cubicBezTo>
                  <a:cubicBezTo>
                    <a:pt x="89" y="421"/>
                    <a:pt x="84" y="547"/>
                    <a:pt x="79" y="672"/>
                  </a:cubicBezTo>
                  <a:cubicBezTo>
                    <a:pt x="77" y="818"/>
                    <a:pt x="61" y="963"/>
                    <a:pt x="49" y="1107"/>
                  </a:cubicBezTo>
                  <a:cubicBezTo>
                    <a:pt x="29" y="1381"/>
                    <a:pt x="1" y="1653"/>
                    <a:pt x="41" y="1928"/>
                  </a:cubicBezTo>
                  <a:cubicBezTo>
                    <a:pt x="42" y="1974"/>
                    <a:pt x="57" y="2016"/>
                    <a:pt x="82" y="2057"/>
                  </a:cubicBezTo>
                  <a:cubicBezTo>
                    <a:pt x="120" y="2115"/>
                    <a:pt x="178" y="2158"/>
                    <a:pt x="247" y="2173"/>
                  </a:cubicBezTo>
                  <a:cubicBezTo>
                    <a:pt x="265" y="2176"/>
                    <a:pt x="283" y="2178"/>
                    <a:pt x="302" y="2178"/>
                  </a:cubicBezTo>
                  <a:cubicBezTo>
                    <a:pt x="352" y="2178"/>
                    <a:pt x="403" y="2164"/>
                    <a:pt x="445" y="2137"/>
                  </a:cubicBezTo>
                  <a:cubicBezTo>
                    <a:pt x="508" y="2097"/>
                    <a:pt x="541" y="2039"/>
                    <a:pt x="562" y="1972"/>
                  </a:cubicBezTo>
                  <a:cubicBezTo>
                    <a:pt x="655" y="1684"/>
                    <a:pt x="674" y="1378"/>
                    <a:pt x="664" y="1077"/>
                  </a:cubicBezTo>
                  <a:cubicBezTo>
                    <a:pt x="659" y="925"/>
                    <a:pt x="635" y="775"/>
                    <a:pt x="606" y="625"/>
                  </a:cubicBezTo>
                  <a:cubicBezTo>
                    <a:pt x="578" y="464"/>
                    <a:pt x="529" y="313"/>
                    <a:pt x="493" y="155"/>
                  </a:cubicBezTo>
                  <a:cubicBezTo>
                    <a:pt x="476" y="73"/>
                    <a:pt x="399" y="18"/>
                    <a:pt x="316" y="3"/>
                  </a:cubicBezTo>
                  <a:cubicBezTo>
                    <a:pt x="305" y="1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0"/>
            <p:cNvSpPr/>
            <p:nvPr/>
          </p:nvSpPr>
          <p:spPr>
            <a:xfrm>
              <a:off x="6952974" y="2288595"/>
              <a:ext cx="59785" cy="77784"/>
            </a:xfrm>
            <a:custGeom>
              <a:avLst/>
              <a:gdLst/>
              <a:ahLst/>
              <a:cxnLst/>
              <a:rect l="l" t="t" r="r" b="b"/>
              <a:pathLst>
                <a:path w="1890" h="2459" extrusionOk="0">
                  <a:moveTo>
                    <a:pt x="306" y="0"/>
                  </a:moveTo>
                  <a:cubicBezTo>
                    <a:pt x="301" y="0"/>
                    <a:pt x="295" y="1"/>
                    <a:pt x="290" y="1"/>
                  </a:cubicBezTo>
                  <a:cubicBezTo>
                    <a:pt x="144" y="8"/>
                    <a:pt x="1" y="147"/>
                    <a:pt x="18" y="302"/>
                  </a:cubicBezTo>
                  <a:cubicBezTo>
                    <a:pt x="29" y="386"/>
                    <a:pt x="45" y="469"/>
                    <a:pt x="74" y="549"/>
                  </a:cubicBezTo>
                  <a:cubicBezTo>
                    <a:pt x="108" y="648"/>
                    <a:pt x="161" y="744"/>
                    <a:pt x="217" y="831"/>
                  </a:cubicBezTo>
                  <a:cubicBezTo>
                    <a:pt x="316" y="993"/>
                    <a:pt x="440" y="1136"/>
                    <a:pt x="559" y="1281"/>
                  </a:cubicBezTo>
                  <a:cubicBezTo>
                    <a:pt x="682" y="1431"/>
                    <a:pt x="791" y="1589"/>
                    <a:pt x="903" y="1748"/>
                  </a:cubicBezTo>
                  <a:cubicBezTo>
                    <a:pt x="1056" y="1968"/>
                    <a:pt x="1219" y="2182"/>
                    <a:pt x="1397" y="2385"/>
                  </a:cubicBezTo>
                  <a:cubicBezTo>
                    <a:pt x="1433" y="2419"/>
                    <a:pt x="1475" y="2441"/>
                    <a:pt x="1524" y="2452"/>
                  </a:cubicBezTo>
                  <a:cubicBezTo>
                    <a:pt x="1543" y="2457"/>
                    <a:pt x="1563" y="2459"/>
                    <a:pt x="1583" y="2459"/>
                  </a:cubicBezTo>
                  <a:cubicBezTo>
                    <a:pt x="1634" y="2459"/>
                    <a:pt x="1686" y="2444"/>
                    <a:pt x="1729" y="2417"/>
                  </a:cubicBezTo>
                  <a:cubicBezTo>
                    <a:pt x="1828" y="2354"/>
                    <a:pt x="1889" y="2213"/>
                    <a:pt x="1843" y="2102"/>
                  </a:cubicBezTo>
                  <a:cubicBezTo>
                    <a:pt x="1782" y="1940"/>
                    <a:pt x="1706" y="1789"/>
                    <a:pt x="1614" y="1645"/>
                  </a:cubicBezTo>
                  <a:cubicBezTo>
                    <a:pt x="1527" y="1507"/>
                    <a:pt x="1433" y="1374"/>
                    <a:pt x="1335" y="1244"/>
                  </a:cubicBezTo>
                  <a:cubicBezTo>
                    <a:pt x="1182" y="1038"/>
                    <a:pt x="1006" y="853"/>
                    <a:pt x="840" y="658"/>
                  </a:cubicBezTo>
                  <a:cubicBezTo>
                    <a:pt x="758" y="557"/>
                    <a:pt x="679" y="449"/>
                    <a:pt x="616" y="333"/>
                  </a:cubicBezTo>
                  <a:cubicBezTo>
                    <a:pt x="608" y="312"/>
                    <a:pt x="601" y="287"/>
                    <a:pt x="593" y="264"/>
                  </a:cubicBezTo>
                  <a:cubicBezTo>
                    <a:pt x="582" y="191"/>
                    <a:pt x="559" y="128"/>
                    <a:pt x="502" y="77"/>
                  </a:cubicBezTo>
                  <a:cubicBezTo>
                    <a:pt x="460" y="40"/>
                    <a:pt x="410" y="14"/>
                    <a:pt x="357" y="5"/>
                  </a:cubicBezTo>
                  <a:cubicBezTo>
                    <a:pt x="339" y="2"/>
                    <a:pt x="322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10"/>
          <p:cNvGrpSpPr/>
          <p:nvPr/>
        </p:nvGrpSpPr>
        <p:grpSpPr>
          <a:xfrm rot="848428">
            <a:off x="3082726" y="223599"/>
            <a:ext cx="538575" cy="484167"/>
            <a:chOff x="6552823" y="3238298"/>
            <a:chExt cx="538575" cy="484167"/>
          </a:xfrm>
        </p:grpSpPr>
        <p:sp>
          <p:nvSpPr>
            <p:cNvPr id="1976" name="Google Shape;1976;p10"/>
            <p:cNvSpPr/>
            <p:nvPr/>
          </p:nvSpPr>
          <p:spPr>
            <a:xfrm>
              <a:off x="6609730" y="3569743"/>
              <a:ext cx="5852" cy="4682"/>
            </a:xfrm>
            <a:custGeom>
              <a:avLst/>
              <a:gdLst/>
              <a:ahLst/>
              <a:cxnLst/>
              <a:rect l="l" t="t" r="r" b="b"/>
              <a:pathLst>
                <a:path w="185" h="148" extrusionOk="0">
                  <a:moveTo>
                    <a:pt x="108" y="0"/>
                  </a:moveTo>
                  <a:lnTo>
                    <a:pt x="98" y="3"/>
                  </a:lnTo>
                  <a:cubicBezTo>
                    <a:pt x="90" y="5"/>
                    <a:pt x="80" y="10"/>
                    <a:pt x="72" y="15"/>
                  </a:cubicBezTo>
                  <a:lnTo>
                    <a:pt x="64" y="15"/>
                  </a:lnTo>
                  <a:cubicBezTo>
                    <a:pt x="30" y="15"/>
                    <a:pt x="11" y="35"/>
                    <a:pt x="8" y="58"/>
                  </a:cubicBezTo>
                  <a:cubicBezTo>
                    <a:pt x="7" y="86"/>
                    <a:pt x="5" y="118"/>
                    <a:pt x="1" y="145"/>
                  </a:cubicBezTo>
                  <a:cubicBezTo>
                    <a:pt x="25" y="148"/>
                    <a:pt x="50" y="148"/>
                    <a:pt x="72" y="148"/>
                  </a:cubicBezTo>
                  <a:cubicBezTo>
                    <a:pt x="114" y="148"/>
                    <a:pt x="154" y="145"/>
                    <a:pt x="184" y="144"/>
                  </a:cubicBezTo>
                  <a:cubicBezTo>
                    <a:pt x="178" y="112"/>
                    <a:pt x="173" y="79"/>
                    <a:pt x="166" y="48"/>
                  </a:cubicBezTo>
                  <a:cubicBezTo>
                    <a:pt x="163" y="22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0"/>
            <p:cNvSpPr/>
            <p:nvPr/>
          </p:nvSpPr>
          <p:spPr>
            <a:xfrm>
              <a:off x="6554563" y="3593341"/>
              <a:ext cx="118812" cy="76487"/>
            </a:xfrm>
            <a:custGeom>
              <a:avLst/>
              <a:gdLst/>
              <a:ahLst/>
              <a:cxnLst/>
              <a:rect l="l" t="t" r="r" b="b"/>
              <a:pathLst>
                <a:path w="3756" h="2418" extrusionOk="0">
                  <a:moveTo>
                    <a:pt x="2053" y="0"/>
                  </a:moveTo>
                  <a:cubicBezTo>
                    <a:pt x="2031" y="5"/>
                    <a:pt x="2010" y="6"/>
                    <a:pt x="1988" y="10"/>
                  </a:cubicBezTo>
                  <a:cubicBezTo>
                    <a:pt x="1912" y="16"/>
                    <a:pt x="1837" y="21"/>
                    <a:pt x="1759" y="21"/>
                  </a:cubicBezTo>
                  <a:cubicBezTo>
                    <a:pt x="1735" y="21"/>
                    <a:pt x="1709" y="21"/>
                    <a:pt x="1685" y="19"/>
                  </a:cubicBezTo>
                  <a:cubicBezTo>
                    <a:pt x="1681" y="47"/>
                    <a:pt x="1676" y="95"/>
                    <a:pt x="1676" y="95"/>
                  </a:cubicBezTo>
                  <a:cubicBezTo>
                    <a:pt x="1676" y="95"/>
                    <a:pt x="1676" y="95"/>
                    <a:pt x="1676" y="95"/>
                  </a:cubicBezTo>
                  <a:cubicBezTo>
                    <a:pt x="1665" y="191"/>
                    <a:pt x="1627" y="509"/>
                    <a:pt x="1616" y="593"/>
                  </a:cubicBezTo>
                  <a:cubicBezTo>
                    <a:pt x="1363" y="596"/>
                    <a:pt x="999" y="629"/>
                    <a:pt x="804" y="659"/>
                  </a:cubicBezTo>
                  <a:cubicBezTo>
                    <a:pt x="598" y="692"/>
                    <a:pt x="333" y="752"/>
                    <a:pt x="168" y="881"/>
                  </a:cubicBezTo>
                  <a:cubicBezTo>
                    <a:pt x="131" y="913"/>
                    <a:pt x="101" y="948"/>
                    <a:pt x="81" y="986"/>
                  </a:cubicBezTo>
                  <a:cubicBezTo>
                    <a:pt x="60" y="987"/>
                    <a:pt x="41" y="1007"/>
                    <a:pt x="38" y="1031"/>
                  </a:cubicBezTo>
                  <a:cubicBezTo>
                    <a:pt x="17" y="1543"/>
                    <a:pt x="34" y="1936"/>
                    <a:pt x="1" y="2373"/>
                  </a:cubicBezTo>
                  <a:cubicBezTo>
                    <a:pt x="22" y="2339"/>
                    <a:pt x="47" y="2310"/>
                    <a:pt x="77" y="2290"/>
                  </a:cubicBezTo>
                  <a:cubicBezTo>
                    <a:pt x="153" y="2233"/>
                    <a:pt x="290" y="2201"/>
                    <a:pt x="435" y="2201"/>
                  </a:cubicBezTo>
                  <a:cubicBezTo>
                    <a:pt x="639" y="2201"/>
                    <a:pt x="861" y="2265"/>
                    <a:pt x="963" y="2417"/>
                  </a:cubicBezTo>
                  <a:cubicBezTo>
                    <a:pt x="975" y="2402"/>
                    <a:pt x="986" y="2246"/>
                    <a:pt x="990" y="2218"/>
                  </a:cubicBezTo>
                  <a:cubicBezTo>
                    <a:pt x="1028" y="2029"/>
                    <a:pt x="1098" y="1853"/>
                    <a:pt x="1118" y="1719"/>
                  </a:cubicBezTo>
                  <a:cubicBezTo>
                    <a:pt x="1176" y="1719"/>
                    <a:pt x="1368" y="1714"/>
                    <a:pt x="1358" y="1714"/>
                  </a:cubicBezTo>
                  <a:cubicBezTo>
                    <a:pt x="1453" y="1712"/>
                    <a:pt x="1544" y="1710"/>
                    <a:pt x="1644" y="1710"/>
                  </a:cubicBezTo>
                  <a:cubicBezTo>
                    <a:pt x="1762" y="1710"/>
                    <a:pt x="1892" y="1713"/>
                    <a:pt x="2051" y="1719"/>
                  </a:cubicBezTo>
                  <a:cubicBezTo>
                    <a:pt x="3755" y="1787"/>
                    <a:pt x="2959" y="1723"/>
                    <a:pt x="3280" y="1819"/>
                  </a:cubicBezTo>
                  <a:cubicBezTo>
                    <a:pt x="3294" y="1824"/>
                    <a:pt x="3308" y="1826"/>
                    <a:pt x="3322" y="1826"/>
                  </a:cubicBezTo>
                  <a:cubicBezTo>
                    <a:pt x="3378" y="1826"/>
                    <a:pt x="3428" y="1788"/>
                    <a:pt x="3445" y="1736"/>
                  </a:cubicBezTo>
                  <a:cubicBezTo>
                    <a:pt x="3549" y="1415"/>
                    <a:pt x="3480" y="1143"/>
                    <a:pt x="3317" y="885"/>
                  </a:cubicBezTo>
                  <a:cubicBezTo>
                    <a:pt x="3347" y="841"/>
                    <a:pt x="3334" y="778"/>
                    <a:pt x="3298" y="736"/>
                  </a:cubicBezTo>
                  <a:cubicBezTo>
                    <a:pt x="3261" y="698"/>
                    <a:pt x="3230" y="699"/>
                    <a:pt x="3180" y="691"/>
                  </a:cubicBezTo>
                  <a:cubicBezTo>
                    <a:pt x="3174" y="685"/>
                    <a:pt x="3151" y="678"/>
                    <a:pt x="3134" y="678"/>
                  </a:cubicBezTo>
                  <a:cubicBezTo>
                    <a:pt x="3032" y="678"/>
                    <a:pt x="2869" y="652"/>
                    <a:pt x="2657" y="630"/>
                  </a:cubicBezTo>
                  <a:cubicBezTo>
                    <a:pt x="2016" y="576"/>
                    <a:pt x="2139" y="665"/>
                    <a:pt x="2113" y="384"/>
                  </a:cubicBezTo>
                  <a:cubicBezTo>
                    <a:pt x="2101" y="280"/>
                    <a:pt x="2084" y="178"/>
                    <a:pt x="2066" y="75"/>
                  </a:cubicBezTo>
                  <a:lnTo>
                    <a:pt x="2058" y="32"/>
                  </a:lnTo>
                  <a:cubicBezTo>
                    <a:pt x="2057" y="21"/>
                    <a:pt x="2056" y="12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0"/>
            <p:cNvSpPr/>
            <p:nvPr/>
          </p:nvSpPr>
          <p:spPr>
            <a:xfrm>
              <a:off x="6552823" y="3662964"/>
              <a:ext cx="38592" cy="20593"/>
            </a:xfrm>
            <a:custGeom>
              <a:avLst/>
              <a:gdLst/>
              <a:ahLst/>
              <a:cxnLst/>
              <a:rect l="l" t="t" r="r" b="b"/>
              <a:pathLst>
                <a:path w="1220" h="651" extrusionOk="0">
                  <a:moveTo>
                    <a:pt x="503" y="0"/>
                  </a:moveTo>
                  <a:cubicBezTo>
                    <a:pt x="351" y="0"/>
                    <a:pt x="271" y="20"/>
                    <a:pt x="195" y="50"/>
                  </a:cubicBezTo>
                  <a:cubicBezTo>
                    <a:pt x="158" y="65"/>
                    <a:pt x="117" y="92"/>
                    <a:pt x="99" y="113"/>
                  </a:cubicBezTo>
                  <a:cubicBezTo>
                    <a:pt x="79" y="131"/>
                    <a:pt x="52" y="165"/>
                    <a:pt x="34" y="209"/>
                  </a:cubicBezTo>
                  <a:cubicBezTo>
                    <a:pt x="0" y="302"/>
                    <a:pt x="20" y="378"/>
                    <a:pt x="74" y="454"/>
                  </a:cubicBezTo>
                  <a:cubicBezTo>
                    <a:pt x="125" y="530"/>
                    <a:pt x="304" y="630"/>
                    <a:pt x="375" y="640"/>
                  </a:cubicBezTo>
                  <a:cubicBezTo>
                    <a:pt x="427" y="648"/>
                    <a:pt x="470" y="651"/>
                    <a:pt x="513" y="651"/>
                  </a:cubicBezTo>
                  <a:cubicBezTo>
                    <a:pt x="553" y="651"/>
                    <a:pt x="593" y="648"/>
                    <a:pt x="639" y="645"/>
                  </a:cubicBezTo>
                  <a:cubicBezTo>
                    <a:pt x="1220" y="612"/>
                    <a:pt x="1184" y="36"/>
                    <a:pt x="558" y="2"/>
                  </a:cubicBezTo>
                  <a:cubicBezTo>
                    <a:pt x="531" y="0"/>
                    <a:pt x="517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0"/>
            <p:cNvSpPr/>
            <p:nvPr/>
          </p:nvSpPr>
          <p:spPr>
            <a:xfrm>
              <a:off x="6579995" y="3569617"/>
              <a:ext cx="67725" cy="24484"/>
            </a:xfrm>
            <a:custGeom>
              <a:avLst/>
              <a:gdLst/>
              <a:ahLst/>
              <a:cxnLst/>
              <a:rect l="l" t="t" r="r" b="b"/>
              <a:pathLst>
                <a:path w="2141" h="774" extrusionOk="0">
                  <a:moveTo>
                    <a:pt x="1870" y="0"/>
                  </a:moveTo>
                  <a:cubicBezTo>
                    <a:pt x="1850" y="0"/>
                    <a:pt x="1833" y="6"/>
                    <a:pt x="1819" y="22"/>
                  </a:cubicBezTo>
                  <a:cubicBezTo>
                    <a:pt x="1791" y="10"/>
                    <a:pt x="1779" y="9"/>
                    <a:pt x="1769" y="6"/>
                  </a:cubicBezTo>
                  <a:cubicBezTo>
                    <a:pt x="1760" y="4"/>
                    <a:pt x="1750" y="4"/>
                    <a:pt x="1741" y="4"/>
                  </a:cubicBezTo>
                  <a:cubicBezTo>
                    <a:pt x="1728" y="4"/>
                    <a:pt x="1717" y="6"/>
                    <a:pt x="1704" y="9"/>
                  </a:cubicBezTo>
                  <a:cubicBezTo>
                    <a:pt x="1685" y="10"/>
                    <a:pt x="1668" y="12"/>
                    <a:pt x="1650" y="17"/>
                  </a:cubicBezTo>
                  <a:cubicBezTo>
                    <a:pt x="1632" y="19"/>
                    <a:pt x="1617" y="25"/>
                    <a:pt x="1598" y="30"/>
                  </a:cubicBezTo>
                  <a:cubicBezTo>
                    <a:pt x="1535" y="52"/>
                    <a:pt x="1502" y="63"/>
                    <a:pt x="1468" y="77"/>
                  </a:cubicBezTo>
                  <a:cubicBezTo>
                    <a:pt x="1362" y="113"/>
                    <a:pt x="1256" y="135"/>
                    <a:pt x="1137" y="146"/>
                  </a:cubicBezTo>
                  <a:cubicBezTo>
                    <a:pt x="1104" y="149"/>
                    <a:pt x="1060" y="152"/>
                    <a:pt x="1012" y="152"/>
                  </a:cubicBezTo>
                  <a:cubicBezTo>
                    <a:pt x="927" y="152"/>
                    <a:pt x="845" y="146"/>
                    <a:pt x="765" y="133"/>
                  </a:cubicBezTo>
                  <a:cubicBezTo>
                    <a:pt x="710" y="125"/>
                    <a:pt x="657" y="109"/>
                    <a:pt x="603" y="95"/>
                  </a:cubicBezTo>
                  <a:cubicBezTo>
                    <a:pt x="537" y="76"/>
                    <a:pt x="478" y="59"/>
                    <a:pt x="415" y="47"/>
                  </a:cubicBezTo>
                  <a:cubicBezTo>
                    <a:pt x="374" y="40"/>
                    <a:pt x="332" y="35"/>
                    <a:pt x="292" y="35"/>
                  </a:cubicBezTo>
                  <a:cubicBezTo>
                    <a:pt x="274" y="35"/>
                    <a:pt x="258" y="37"/>
                    <a:pt x="242" y="39"/>
                  </a:cubicBezTo>
                  <a:cubicBezTo>
                    <a:pt x="232" y="40"/>
                    <a:pt x="225" y="40"/>
                    <a:pt x="218" y="42"/>
                  </a:cubicBezTo>
                  <a:cubicBezTo>
                    <a:pt x="199" y="47"/>
                    <a:pt x="182" y="52"/>
                    <a:pt x="166" y="56"/>
                  </a:cubicBezTo>
                  <a:cubicBezTo>
                    <a:pt x="159" y="59"/>
                    <a:pt x="152" y="60"/>
                    <a:pt x="145" y="63"/>
                  </a:cubicBezTo>
                  <a:lnTo>
                    <a:pt x="139" y="63"/>
                  </a:lnTo>
                  <a:cubicBezTo>
                    <a:pt x="129" y="63"/>
                    <a:pt x="123" y="66"/>
                    <a:pt x="118" y="69"/>
                  </a:cubicBezTo>
                  <a:cubicBezTo>
                    <a:pt x="106" y="76"/>
                    <a:pt x="96" y="82"/>
                    <a:pt x="86" y="90"/>
                  </a:cubicBezTo>
                  <a:cubicBezTo>
                    <a:pt x="67" y="103"/>
                    <a:pt x="57" y="112"/>
                    <a:pt x="50" y="120"/>
                  </a:cubicBezTo>
                  <a:cubicBezTo>
                    <a:pt x="32" y="139"/>
                    <a:pt x="17" y="163"/>
                    <a:pt x="9" y="195"/>
                  </a:cubicBezTo>
                  <a:lnTo>
                    <a:pt x="2" y="226"/>
                  </a:lnTo>
                  <a:cubicBezTo>
                    <a:pt x="2" y="245"/>
                    <a:pt x="0" y="261"/>
                    <a:pt x="2" y="277"/>
                  </a:cubicBezTo>
                  <a:cubicBezTo>
                    <a:pt x="9" y="311"/>
                    <a:pt x="17" y="338"/>
                    <a:pt x="32" y="368"/>
                  </a:cubicBezTo>
                  <a:cubicBezTo>
                    <a:pt x="42" y="390"/>
                    <a:pt x="56" y="411"/>
                    <a:pt x="75" y="438"/>
                  </a:cubicBezTo>
                  <a:cubicBezTo>
                    <a:pt x="99" y="468"/>
                    <a:pt x="123" y="497"/>
                    <a:pt x="150" y="524"/>
                  </a:cubicBezTo>
                  <a:cubicBezTo>
                    <a:pt x="173" y="547"/>
                    <a:pt x="199" y="567"/>
                    <a:pt x="224" y="586"/>
                  </a:cubicBezTo>
                  <a:cubicBezTo>
                    <a:pt x="259" y="613"/>
                    <a:pt x="295" y="632"/>
                    <a:pt x="331" y="649"/>
                  </a:cubicBezTo>
                  <a:cubicBezTo>
                    <a:pt x="397" y="683"/>
                    <a:pt x="474" y="710"/>
                    <a:pt x="571" y="732"/>
                  </a:cubicBezTo>
                  <a:cubicBezTo>
                    <a:pt x="650" y="749"/>
                    <a:pt x="740" y="762"/>
                    <a:pt x="855" y="771"/>
                  </a:cubicBezTo>
                  <a:cubicBezTo>
                    <a:pt x="888" y="773"/>
                    <a:pt x="919" y="773"/>
                    <a:pt x="954" y="773"/>
                  </a:cubicBezTo>
                  <a:cubicBezTo>
                    <a:pt x="1031" y="773"/>
                    <a:pt x="1108" y="769"/>
                    <a:pt x="1184" y="762"/>
                  </a:cubicBezTo>
                  <a:cubicBezTo>
                    <a:pt x="1645" y="719"/>
                    <a:pt x="2141" y="583"/>
                    <a:pt x="2015" y="140"/>
                  </a:cubicBezTo>
                  <a:cubicBezTo>
                    <a:pt x="2012" y="123"/>
                    <a:pt x="2003" y="105"/>
                    <a:pt x="1993" y="88"/>
                  </a:cubicBezTo>
                  <a:cubicBezTo>
                    <a:pt x="1975" y="52"/>
                    <a:pt x="1940" y="30"/>
                    <a:pt x="1910" y="13"/>
                  </a:cubicBezTo>
                  <a:cubicBezTo>
                    <a:pt x="1896" y="3"/>
                    <a:pt x="1882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0"/>
            <p:cNvSpPr/>
            <p:nvPr/>
          </p:nvSpPr>
          <p:spPr>
            <a:xfrm>
              <a:off x="6556461" y="3635286"/>
              <a:ext cx="28817" cy="11230"/>
            </a:xfrm>
            <a:custGeom>
              <a:avLst/>
              <a:gdLst/>
              <a:ahLst/>
              <a:cxnLst/>
              <a:rect l="l" t="t" r="r" b="b"/>
              <a:pathLst>
                <a:path w="911" h="355" extrusionOk="0">
                  <a:moveTo>
                    <a:pt x="45" y="0"/>
                  </a:moveTo>
                  <a:cubicBezTo>
                    <a:pt x="20" y="0"/>
                    <a:pt x="1" y="23"/>
                    <a:pt x="1" y="46"/>
                  </a:cubicBezTo>
                  <a:cubicBezTo>
                    <a:pt x="1" y="103"/>
                    <a:pt x="80" y="95"/>
                    <a:pt x="141" y="101"/>
                  </a:cubicBezTo>
                  <a:cubicBezTo>
                    <a:pt x="302" y="122"/>
                    <a:pt x="428" y="165"/>
                    <a:pt x="552" y="217"/>
                  </a:cubicBezTo>
                  <a:cubicBezTo>
                    <a:pt x="551" y="216"/>
                    <a:pt x="551" y="216"/>
                    <a:pt x="551" y="216"/>
                  </a:cubicBezTo>
                  <a:lnTo>
                    <a:pt x="551" y="216"/>
                  </a:lnTo>
                  <a:cubicBezTo>
                    <a:pt x="551" y="216"/>
                    <a:pt x="551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2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3" y="217"/>
                    <a:pt x="554" y="217"/>
                  </a:cubicBezTo>
                  <a:lnTo>
                    <a:pt x="554" y="217"/>
                  </a:lnTo>
                  <a:cubicBezTo>
                    <a:pt x="574" y="225"/>
                    <a:pt x="678" y="270"/>
                    <a:pt x="819" y="347"/>
                  </a:cubicBezTo>
                  <a:cubicBezTo>
                    <a:pt x="828" y="352"/>
                    <a:pt x="836" y="354"/>
                    <a:pt x="844" y="354"/>
                  </a:cubicBezTo>
                  <a:cubicBezTo>
                    <a:pt x="887" y="354"/>
                    <a:pt x="911" y="291"/>
                    <a:pt x="867" y="267"/>
                  </a:cubicBezTo>
                  <a:cubicBezTo>
                    <a:pt x="589" y="115"/>
                    <a:pt x="345" y="16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0"/>
            <p:cNvSpPr/>
            <p:nvPr/>
          </p:nvSpPr>
          <p:spPr>
            <a:xfrm>
              <a:off x="6561174" y="3624246"/>
              <a:ext cx="22048" cy="16101"/>
            </a:xfrm>
            <a:custGeom>
              <a:avLst/>
              <a:gdLst/>
              <a:ahLst/>
              <a:cxnLst/>
              <a:rect l="l" t="t" r="r" b="b"/>
              <a:pathLst>
                <a:path w="697" h="509" extrusionOk="0">
                  <a:moveTo>
                    <a:pt x="54" y="0"/>
                  </a:moveTo>
                  <a:cubicBezTo>
                    <a:pt x="38" y="1"/>
                    <a:pt x="22" y="10"/>
                    <a:pt x="14" y="24"/>
                  </a:cubicBezTo>
                  <a:cubicBezTo>
                    <a:pt x="1" y="46"/>
                    <a:pt x="8" y="77"/>
                    <a:pt x="31" y="89"/>
                  </a:cubicBezTo>
                  <a:cubicBezTo>
                    <a:pt x="111" y="136"/>
                    <a:pt x="188" y="185"/>
                    <a:pt x="264" y="235"/>
                  </a:cubicBezTo>
                  <a:cubicBezTo>
                    <a:pt x="375" y="309"/>
                    <a:pt x="502" y="410"/>
                    <a:pt x="502" y="410"/>
                  </a:cubicBezTo>
                  <a:cubicBezTo>
                    <a:pt x="503" y="410"/>
                    <a:pt x="511" y="417"/>
                    <a:pt x="511" y="417"/>
                  </a:cubicBezTo>
                  <a:cubicBezTo>
                    <a:pt x="510" y="416"/>
                    <a:pt x="510" y="416"/>
                    <a:pt x="510" y="416"/>
                  </a:cubicBezTo>
                  <a:lnTo>
                    <a:pt x="510" y="416"/>
                  </a:lnTo>
                  <a:cubicBezTo>
                    <a:pt x="512" y="416"/>
                    <a:pt x="604" y="490"/>
                    <a:pt x="609" y="495"/>
                  </a:cubicBezTo>
                  <a:cubicBezTo>
                    <a:pt x="621" y="505"/>
                    <a:pt x="633" y="509"/>
                    <a:pt x="644" y="509"/>
                  </a:cubicBezTo>
                  <a:cubicBezTo>
                    <a:pt x="656" y="509"/>
                    <a:pt x="668" y="504"/>
                    <a:pt x="677" y="495"/>
                  </a:cubicBezTo>
                  <a:cubicBezTo>
                    <a:pt x="697" y="475"/>
                    <a:pt x="695" y="444"/>
                    <a:pt x="677" y="428"/>
                  </a:cubicBezTo>
                  <a:cubicBezTo>
                    <a:pt x="584" y="354"/>
                    <a:pt x="489" y="281"/>
                    <a:pt x="395" y="210"/>
                  </a:cubicBezTo>
                  <a:cubicBezTo>
                    <a:pt x="292" y="137"/>
                    <a:pt x="187" y="67"/>
                    <a:pt x="77" y="6"/>
                  </a:cubicBezTo>
                  <a:cubicBezTo>
                    <a:pt x="70" y="1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0"/>
            <p:cNvSpPr/>
            <p:nvPr/>
          </p:nvSpPr>
          <p:spPr>
            <a:xfrm>
              <a:off x="6571391" y="3617255"/>
              <a:ext cx="19644" cy="22333"/>
            </a:xfrm>
            <a:custGeom>
              <a:avLst/>
              <a:gdLst/>
              <a:ahLst/>
              <a:cxnLst/>
              <a:rect l="l" t="t" r="r" b="b"/>
              <a:pathLst>
                <a:path w="621" h="706" extrusionOk="0">
                  <a:moveTo>
                    <a:pt x="46" y="1"/>
                  </a:moveTo>
                  <a:cubicBezTo>
                    <a:pt x="44" y="2"/>
                    <a:pt x="42" y="2"/>
                    <a:pt x="37" y="5"/>
                  </a:cubicBezTo>
                  <a:cubicBezTo>
                    <a:pt x="24" y="8"/>
                    <a:pt x="16" y="16"/>
                    <a:pt x="9" y="26"/>
                  </a:cubicBezTo>
                  <a:cubicBezTo>
                    <a:pt x="2" y="36"/>
                    <a:pt x="0" y="51"/>
                    <a:pt x="3" y="62"/>
                  </a:cubicBezTo>
                  <a:cubicBezTo>
                    <a:pt x="7" y="72"/>
                    <a:pt x="14" y="85"/>
                    <a:pt x="24" y="91"/>
                  </a:cubicBezTo>
                  <a:cubicBezTo>
                    <a:pt x="42" y="98"/>
                    <a:pt x="57" y="105"/>
                    <a:pt x="72" y="114"/>
                  </a:cubicBezTo>
                  <a:cubicBezTo>
                    <a:pt x="93" y="124"/>
                    <a:pt x="113" y="138"/>
                    <a:pt x="130" y="151"/>
                  </a:cubicBezTo>
                  <a:cubicBezTo>
                    <a:pt x="156" y="171"/>
                    <a:pt x="180" y="192"/>
                    <a:pt x="202" y="215"/>
                  </a:cubicBezTo>
                  <a:cubicBezTo>
                    <a:pt x="223" y="238"/>
                    <a:pt x="245" y="264"/>
                    <a:pt x="265" y="288"/>
                  </a:cubicBezTo>
                  <a:cubicBezTo>
                    <a:pt x="289" y="321"/>
                    <a:pt x="516" y="695"/>
                    <a:pt x="547" y="704"/>
                  </a:cubicBezTo>
                  <a:cubicBezTo>
                    <a:pt x="552" y="705"/>
                    <a:pt x="556" y="706"/>
                    <a:pt x="561" y="706"/>
                  </a:cubicBezTo>
                  <a:cubicBezTo>
                    <a:pt x="597" y="706"/>
                    <a:pt x="621" y="663"/>
                    <a:pt x="601" y="635"/>
                  </a:cubicBezTo>
                  <a:cubicBezTo>
                    <a:pt x="521" y="520"/>
                    <a:pt x="457" y="396"/>
                    <a:pt x="375" y="280"/>
                  </a:cubicBezTo>
                  <a:cubicBezTo>
                    <a:pt x="339" y="227"/>
                    <a:pt x="299" y="177"/>
                    <a:pt x="252" y="129"/>
                  </a:cubicBezTo>
                  <a:cubicBezTo>
                    <a:pt x="231" y="108"/>
                    <a:pt x="208" y="88"/>
                    <a:pt x="185" y="72"/>
                  </a:cubicBezTo>
                  <a:cubicBezTo>
                    <a:pt x="172" y="62"/>
                    <a:pt x="158" y="52"/>
                    <a:pt x="142" y="43"/>
                  </a:cubicBezTo>
                  <a:cubicBezTo>
                    <a:pt x="120" y="29"/>
                    <a:pt x="95" y="19"/>
                    <a:pt x="72" y="8"/>
                  </a:cubicBezTo>
                  <a:cubicBezTo>
                    <a:pt x="63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0"/>
            <p:cNvSpPr/>
            <p:nvPr/>
          </p:nvSpPr>
          <p:spPr>
            <a:xfrm>
              <a:off x="6654269" y="3318455"/>
              <a:ext cx="437130" cy="404010"/>
            </a:xfrm>
            <a:custGeom>
              <a:avLst/>
              <a:gdLst/>
              <a:ahLst/>
              <a:cxnLst/>
              <a:rect l="l" t="t" r="r" b="b"/>
              <a:pathLst>
                <a:path w="13819" h="12772" extrusionOk="0">
                  <a:moveTo>
                    <a:pt x="11593" y="0"/>
                  </a:moveTo>
                  <a:cubicBezTo>
                    <a:pt x="11540" y="0"/>
                    <a:pt x="11498" y="36"/>
                    <a:pt x="11486" y="81"/>
                  </a:cubicBezTo>
                  <a:cubicBezTo>
                    <a:pt x="11058" y="82"/>
                    <a:pt x="9844" y="365"/>
                    <a:pt x="8159" y="365"/>
                  </a:cubicBezTo>
                  <a:cubicBezTo>
                    <a:pt x="7842" y="365"/>
                    <a:pt x="7508" y="355"/>
                    <a:pt x="7160" y="331"/>
                  </a:cubicBezTo>
                  <a:cubicBezTo>
                    <a:pt x="6663" y="297"/>
                    <a:pt x="6177" y="285"/>
                    <a:pt x="5712" y="285"/>
                  </a:cubicBezTo>
                  <a:cubicBezTo>
                    <a:pt x="4530" y="285"/>
                    <a:pt x="3483" y="364"/>
                    <a:pt x="2730" y="364"/>
                  </a:cubicBezTo>
                  <a:cubicBezTo>
                    <a:pt x="2180" y="364"/>
                    <a:pt x="1787" y="322"/>
                    <a:pt x="1613" y="177"/>
                  </a:cubicBezTo>
                  <a:cubicBezTo>
                    <a:pt x="1601" y="168"/>
                    <a:pt x="1590" y="162"/>
                    <a:pt x="1573" y="162"/>
                  </a:cubicBezTo>
                  <a:cubicBezTo>
                    <a:pt x="1553" y="162"/>
                    <a:pt x="1548" y="163"/>
                    <a:pt x="1547" y="163"/>
                  </a:cubicBezTo>
                  <a:cubicBezTo>
                    <a:pt x="1545" y="163"/>
                    <a:pt x="1558" y="161"/>
                    <a:pt x="1527" y="151"/>
                  </a:cubicBezTo>
                  <a:cubicBezTo>
                    <a:pt x="1518" y="148"/>
                    <a:pt x="1510" y="147"/>
                    <a:pt x="1503" y="147"/>
                  </a:cubicBezTo>
                  <a:cubicBezTo>
                    <a:pt x="1472" y="147"/>
                    <a:pt x="1450" y="167"/>
                    <a:pt x="1435" y="197"/>
                  </a:cubicBezTo>
                  <a:cubicBezTo>
                    <a:pt x="1197" y="702"/>
                    <a:pt x="988" y="1232"/>
                    <a:pt x="809" y="1773"/>
                  </a:cubicBezTo>
                  <a:cubicBezTo>
                    <a:pt x="640" y="2284"/>
                    <a:pt x="503" y="2821"/>
                    <a:pt x="387" y="3415"/>
                  </a:cubicBezTo>
                  <a:cubicBezTo>
                    <a:pt x="187" y="4439"/>
                    <a:pt x="73" y="5545"/>
                    <a:pt x="41" y="6796"/>
                  </a:cubicBezTo>
                  <a:cubicBezTo>
                    <a:pt x="0" y="8434"/>
                    <a:pt x="75" y="11026"/>
                    <a:pt x="1110" y="12390"/>
                  </a:cubicBezTo>
                  <a:cubicBezTo>
                    <a:pt x="1176" y="12481"/>
                    <a:pt x="1207" y="12509"/>
                    <a:pt x="1263" y="12554"/>
                  </a:cubicBezTo>
                  <a:cubicBezTo>
                    <a:pt x="1305" y="12587"/>
                    <a:pt x="1358" y="12590"/>
                    <a:pt x="1411" y="12590"/>
                  </a:cubicBezTo>
                  <a:cubicBezTo>
                    <a:pt x="1422" y="12590"/>
                    <a:pt x="1434" y="12589"/>
                    <a:pt x="1445" y="12589"/>
                  </a:cubicBezTo>
                  <a:cubicBezTo>
                    <a:pt x="2475" y="12535"/>
                    <a:pt x="3236" y="12515"/>
                    <a:pt x="3861" y="12515"/>
                  </a:cubicBezTo>
                  <a:cubicBezTo>
                    <a:pt x="5064" y="12515"/>
                    <a:pt x="5767" y="12588"/>
                    <a:pt x="6924" y="12627"/>
                  </a:cubicBezTo>
                  <a:cubicBezTo>
                    <a:pt x="9230" y="12704"/>
                    <a:pt x="9193" y="12631"/>
                    <a:pt x="11514" y="12768"/>
                  </a:cubicBezTo>
                  <a:cubicBezTo>
                    <a:pt x="11548" y="12771"/>
                    <a:pt x="11586" y="12772"/>
                    <a:pt x="11625" y="12772"/>
                  </a:cubicBezTo>
                  <a:cubicBezTo>
                    <a:pt x="11824" y="12772"/>
                    <a:pt x="12064" y="12735"/>
                    <a:pt x="12073" y="12562"/>
                  </a:cubicBezTo>
                  <a:cubicBezTo>
                    <a:pt x="12614" y="11959"/>
                    <a:pt x="12932" y="10354"/>
                    <a:pt x="13045" y="9538"/>
                  </a:cubicBezTo>
                  <a:cubicBezTo>
                    <a:pt x="13818" y="3954"/>
                    <a:pt x="12196" y="1448"/>
                    <a:pt x="11806" y="406"/>
                  </a:cubicBezTo>
                  <a:lnTo>
                    <a:pt x="11806" y="406"/>
                  </a:lnTo>
                  <a:lnTo>
                    <a:pt x="11808" y="411"/>
                  </a:lnTo>
                  <a:cubicBezTo>
                    <a:pt x="11699" y="116"/>
                    <a:pt x="11715" y="0"/>
                    <a:pt x="1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0"/>
            <p:cNvSpPr/>
            <p:nvPr/>
          </p:nvSpPr>
          <p:spPr>
            <a:xfrm>
              <a:off x="6694220" y="3378114"/>
              <a:ext cx="35650" cy="324328"/>
            </a:xfrm>
            <a:custGeom>
              <a:avLst/>
              <a:gdLst/>
              <a:ahLst/>
              <a:cxnLst/>
              <a:rect l="l" t="t" r="r" b="b"/>
              <a:pathLst>
                <a:path w="1127" h="10253" extrusionOk="0">
                  <a:moveTo>
                    <a:pt x="845" y="1305"/>
                  </a:moveTo>
                  <a:cubicBezTo>
                    <a:pt x="845" y="1306"/>
                    <a:pt x="845" y="1307"/>
                    <a:pt x="845" y="1308"/>
                  </a:cubicBezTo>
                  <a:lnTo>
                    <a:pt x="845" y="1308"/>
                  </a:lnTo>
                  <a:cubicBezTo>
                    <a:pt x="845" y="1307"/>
                    <a:pt x="845" y="1306"/>
                    <a:pt x="845" y="1305"/>
                  </a:cubicBezTo>
                  <a:close/>
                  <a:moveTo>
                    <a:pt x="1074" y="0"/>
                  </a:moveTo>
                  <a:cubicBezTo>
                    <a:pt x="1056" y="0"/>
                    <a:pt x="1034" y="13"/>
                    <a:pt x="1028" y="35"/>
                  </a:cubicBezTo>
                  <a:cubicBezTo>
                    <a:pt x="877" y="617"/>
                    <a:pt x="748" y="1209"/>
                    <a:pt x="649" y="1804"/>
                  </a:cubicBezTo>
                  <a:cubicBezTo>
                    <a:pt x="0" y="5749"/>
                    <a:pt x="837" y="10122"/>
                    <a:pt x="1024" y="10242"/>
                  </a:cubicBezTo>
                  <a:cubicBezTo>
                    <a:pt x="1035" y="10249"/>
                    <a:pt x="1047" y="10252"/>
                    <a:pt x="1058" y="10252"/>
                  </a:cubicBezTo>
                  <a:cubicBezTo>
                    <a:pt x="1095" y="10252"/>
                    <a:pt x="1126" y="10217"/>
                    <a:pt x="1117" y="10177"/>
                  </a:cubicBezTo>
                  <a:cubicBezTo>
                    <a:pt x="569" y="7633"/>
                    <a:pt x="320" y="4231"/>
                    <a:pt x="845" y="1308"/>
                  </a:cubicBezTo>
                  <a:lnTo>
                    <a:pt x="845" y="1308"/>
                  </a:lnTo>
                  <a:cubicBezTo>
                    <a:pt x="844" y="1308"/>
                    <a:pt x="844" y="1309"/>
                    <a:pt x="844" y="1309"/>
                  </a:cubicBezTo>
                  <a:lnTo>
                    <a:pt x="844" y="1309"/>
                  </a:lnTo>
                  <a:cubicBezTo>
                    <a:pt x="921" y="892"/>
                    <a:pt x="1010" y="474"/>
                    <a:pt x="1120" y="62"/>
                  </a:cubicBezTo>
                  <a:cubicBezTo>
                    <a:pt x="1126" y="36"/>
                    <a:pt x="1116" y="10"/>
                    <a:pt x="1089" y="2"/>
                  </a:cubicBezTo>
                  <a:cubicBezTo>
                    <a:pt x="1084" y="0"/>
                    <a:pt x="1080" y="0"/>
                    <a:pt x="10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6768588" y="3405950"/>
              <a:ext cx="17335" cy="292822"/>
            </a:xfrm>
            <a:custGeom>
              <a:avLst/>
              <a:gdLst/>
              <a:ahLst/>
              <a:cxnLst/>
              <a:rect l="l" t="t" r="r" b="b"/>
              <a:pathLst>
                <a:path w="548" h="9257" extrusionOk="0">
                  <a:moveTo>
                    <a:pt x="217" y="1"/>
                  </a:moveTo>
                  <a:cubicBezTo>
                    <a:pt x="188" y="1"/>
                    <a:pt x="168" y="22"/>
                    <a:pt x="167" y="48"/>
                  </a:cubicBezTo>
                  <a:cubicBezTo>
                    <a:pt x="98" y="667"/>
                    <a:pt x="52" y="1290"/>
                    <a:pt x="26" y="1911"/>
                  </a:cubicBezTo>
                  <a:cubicBezTo>
                    <a:pt x="2" y="2527"/>
                    <a:pt x="0" y="3142"/>
                    <a:pt x="15" y="3758"/>
                  </a:cubicBezTo>
                  <a:cubicBezTo>
                    <a:pt x="28" y="4372"/>
                    <a:pt x="61" y="4985"/>
                    <a:pt x="98" y="5599"/>
                  </a:cubicBezTo>
                  <a:cubicBezTo>
                    <a:pt x="137" y="6209"/>
                    <a:pt x="184" y="6821"/>
                    <a:pt x="240" y="7431"/>
                  </a:cubicBezTo>
                  <a:cubicBezTo>
                    <a:pt x="267" y="7726"/>
                    <a:pt x="295" y="8024"/>
                    <a:pt x="326" y="8319"/>
                  </a:cubicBezTo>
                  <a:cubicBezTo>
                    <a:pt x="356" y="8615"/>
                    <a:pt x="390" y="8911"/>
                    <a:pt x="421" y="9208"/>
                  </a:cubicBezTo>
                  <a:cubicBezTo>
                    <a:pt x="426" y="9235"/>
                    <a:pt x="454" y="9255"/>
                    <a:pt x="482" y="9256"/>
                  </a:cubicBezTo>
                  <a:cubicBezTo>
                    <a:pt x="482" y="9256"/>
                    <a:pt x="483" y="9256"/>
                    <a:pt x="484" y="9256"/>
                  </a:cubicBezTo>
                  <a:cubicBezTo>
                    <a:pt x="520" y="9256"/>
                    <a:pt x="547" y="9223"/>
                    <a:pt x="546" y="9198"/>
                  </a:cubicBezTo>
                  <a:cubicBezTo>
                    <a:pt x="526" y="8887"/>
                    <a:pt x="506" y="8576"/>
                    <a:pt x="483" y="8267"/>
                  </a:cubicBezTo>
                  <a:cubicBezTo>
                    <a:pt x="460" y="7959"/>
                    <a:pt x="433" y="7648"/>
                    <a:pt x="406" y="7341"/>
                  </a:cubicBezTo>
                  <a:cubicBezTo>
                    <a:pt x="354" y="6728"/>
                    <a:pt x="301" y="6112"/>
                    <a:pt x="254" y="5496"/>
                  </a:cubicBezTo>
                  <a:cubicBezTo>
                    <a:pt x="207" y="4884"/>
                    <a:pt x="174" y="4268"/>
                    <a:pt x="155" y="3654"/>
                  </a:cubicBezTo>
                  <a:cubicBezTo>
                    <a:pt x="135" y="3038"/>
                    <a:pt x="131" y="2421"/>
                    <a:pt x="147" y="1805"/>
                  </a:cubicBezTo>
                  <a:cubicBezTo>
                    <a:pt x="162" y="1218"/>
                    <a:pt x="201" y="635"/>
                    <a:pt x="263" y="51"/>
                  </a:cubicBezTo>
                  <a:cubicBezTo>
                    <a:pt x="267" y="27"/>
                    <a:pt x="242" y="2"/>
                    <a:pt x="2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6843874" y="3425215"/>
              <a:ext cx="14076" cy="277164"/>
            </a:xfrm>
            <a:custGeom>
              <a:avLst/>
              <a:gdLst/>
              <a:ahLst/>
              <a:cxnLst/>
              <a:rect l="l" t="t" r="r" b="b"/>
              <a:pathLst>
                <a:path w="445" h="8762" extrusionOk="0">
                  <a:moveTo>
                    <a:pt x="172" y="0"/>
                  </a:moveTo>
                  <a:cubicBezTo>
                    <a:pt x="148" y="0"/>
                    <a:pt x="126" y="22"/>
                    <a:pt x="123" y="45"/>
                  </a:cubicBezTo>
                  <a:cubicBezTo>
                    <a:pt x="0" y="3019"/>
                    <a:pt x="295" y="4579"/>
                    <a:pt x="158" y="8685"/>
                  </a:cubicBezTo>
                  <a:cubicBezTo>
                    <a:pt x="156" y="8735"/>
                    <a:pt x="193" y="8761"/>
                    <a:pt x="231" y="8761"/>
                  </a:cubicBezTo>
                  <a:cubicBezTo>
                    <a:pt x="266" y="8761"/>
                    <a:pt x="301" y="8739"/>
                    <a:pt x="305" y="8692"/>
                  </a:cubicBezTo>
                  <a:cubicBezTo>
                    <a:pt x="444" y="6743"/>
                    <a:pt x="186" y="3632"/>
                    <a:pt x="194" y="1210"/>
                  </a:cubicBezTo>
                  <a:cubicBezTo>
                    <a:pt x="195" y="824"/>
                    <a:pt x="202" y="437"/>
                    <a:pt x="219" y="50"/>
                  </a:cubicBezTo>
                  <a:cubicBezTo>
                    <a:pt x="221" y="25"/>
                    <a:pt x="199" y="2"/>
                    <a:pt x="1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0"/>
            <p:cNvSpPr/>
            <p:nvPr/>
          </p:nvSpPr>
          <p:spPr>
            <a:xfrm>
              <a:off x="6913877" y="3418224"/>
              <a:ext cx="18378" cy="280485"/>
            </a:xfrm>
            <a:custGeom>
              <a:avLst/>
              <a:gdLst/>
              <a:ahLst/>
              <a:cxnLst/>
              <a:rect l="l" t="t" r="r" b="b"/>
              <a:pathLst>
                <a:path w="581" h="8867" extrusionOk="0">
                  <a:moveTo>
                    <a:pt x="75" y="1"/>
                  </a:moveTo>
                  <a:cubicBezTo>
                    <a:pt x="50" y="5"/>
                    <a:pt x="30" y="25"/>
                    <a:pt x="28" y="50"/>
                  </a:cubicBezTo>
                  <a:cubicBezTo>
                    <a:pt x="15" y="213"/>
                    <a:pt x="7" y="376"/>
                    <a:pt x="5" y="541"/>
                  </a:cubicBezTo>
                  <a:cubicBezTo>
                    <a:pt x="1" y="717"/>
                    <a:pt x="5" y="893"/>
                    <a:pt x="11" y="1070"/>
                  </a:cubicBezTo>
                  <a:cubicBezTo>
                    <a:pt x="21" y="1408"/>
                    <a:pt x="50" y="1746"/>
                    <a:pt x="84" y="2083"/>
                  </a:cubicBezTo>
                  <a:cubicBezTo>
                    <a:pt x="156" y="2784"/>
                    <a:pt x="257" y="3485"/>
                    <a:pt x="319" y="4188"/>
                  </a:cubicBezTo>
                  <a:lnTo>
                    <a:pt x="319" y="4172"/>
                  </a:lnTo>
                  <a:cubicBezTo>
                    <a:pt x="333" y="4347"/>
                    <a:pt x="345" y="4523"/>
                    <a:pt x="355" y="4697"/>
                  </a:cubicBezTo>
                  <a:cubicBezTo>
                    <a:pt x="365" y="4898"/>
                    <a:pt x="372" y="5097"/>
                    <a:pt x="379" y="5297"/>
                  </a:cubicBezTo>
                  <a:cubicBezTo>
                    <a:pt x="392" y="5685"/>
                    <a:pt x="400" y="6076"/>
                    <a:pt x="406" y="6464"/>
                  </a:cubicBezTo>
                  <a:cubicBezTo>
                    <a:pt x="408" y="6527"/>
                    <a:pt x="431" y="8800"/>
                    <a:pt x="472" y="8847"/>
                  </a:cubicBezTo>
                  <a:cubicBezTo>
                    <a:pt x="485" y="8861"/>
                    <a:pt x="501" y="8867"/>
                    <a:pt x="517" y="8867"/>
                  </a:cubicBezTo>
                  <a:cubicBezTo>
                    <a:pt x="549" y="8867"/>
                    <a:pt x="581" y="8841"/>
                    <a:pt x="581" y="8807"/>
                  </a:cubicBezTo>
                  <a:cubicBezTo>
                    <a:pt x="536" y="6970"/>
                    <a:pt x="541" y="6241"/>
                    <a:pt x="495" y="5153"/>
                  </a:cubicBezTo>
                  <a:cubicBezTo>
                    <a:pt x="483" y="4862"/>
                    <a:pt x="469" y="4573"/>
                    <a:pt x="443" y="4282"/>
                  </a:cubicBezTo>
                  <a:cubicBezTo>
                    <a:pt x="419" y="3993"/>
                    <a:pt x="386" y="3705"/>
                    <a:pt x="352" y="3416"/>
                  </a:cubicBezTo>
                  <a:cubicBezTo>
                    <a:pt x="280" y="2833"/>
                    <a:pt x="200" y="2252"/>
                    <a:pt x="148" y="1665"/>
                  </a:cubicBezTo>
                  <a:lnTo>
                    <a:pt x="148" y="1679"/>
                  </a:lnTo>
                  <a:cubicBezTo>
                    <a:pt x="101" y="1138"/>
                    <a:pt x="80" y="594"/>
                    <a:pt x="121" y="51"/>
                  </a:cubicBezTo>
                  <a:cubicBezTo>
                    <a:pt x="123" y="27"/>
                    <a:pt x="101" y="4"/>
                    <a:pt x="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0"/>
            <p:cNvSpPr/>
            <p:nvPr/>
          </p:nvSpPr>
          <p:spPr>
            <a:xfrm>
              <a:off x="6980020" y="3376880"/>
              <a:ext cx="28880" cy="319109"/>
            </a:xfrm>
            <a:custGeom>
              <a:avLst/>
              <a:gdLst/>
              <a:ahLst/>
              <a:cxnLst/>
              <a:rect l="l" t="t" r="r" b="b"/>
              <a:pathLst>
                <a:path w="913" h="10088" extrusionOk="0">
                  <a:moveTo>
                    <a:pt x="69" y="1"/>
                  </a:moveTo>
                  <a:cubicBezTo>
                    <a:pt x="58" y="1"/>
                    <a:pt x="48" y="3"/>
                    <a:pt x="39" y="8"/>
                  </a:cubicBezTo>
                  <a:cubicBezTo>
                    <a:pt x="22" y="16"/>
                    <a:pt x="12" y="29"/>
                    <a:pt x="6" y="45"/>
                  </a:cubicBezTo>
                  <a:cubicBezTo>
                    <a:pt x="0" y="62"/>
                    <a:pt x="5" y="79"/>
                    <a:pt x="11" y="96"/>
                  </a:cubicBezTo>
                  <a:cubicBezTo>
                    <a:pt x="13" y="104"/>
                    <a:pt x="15" y="112"/>
                    <a:pt x="19" y="119"/>
                  </a:cubicBezTo>
                  <a:cubicBezTo>
                    <a:pt x="18" y="118"/>
                    <a:pt x="18" y="117"/>
                    <a:pt x="15" y="112"/>
                  </a:cubicBezTo>
                  <a:lnTo>
                    <a:pt x="15" y="112"/>
                  </a:lnTo>
                  <a:cubicBezTo>
                    <a:pt x="636" y="1816"/>
                    <a:pt x="562" y="3718"/>
                    <a:pt x="537" y="5861"/>
                  </a:cubicBezTo>
                  <a:cubicBezTo>
                    <a:pt x="522" y="7441"/>
                    <a:pt x="480" y="8613"/>
                    <a:pt x="241" y="9995"/>
                  </a:cubicBezTo>
                  <a:cubicBezTo>
                    <a:pt x="238" y="10056"/>
                    <a:pt x="285" y="10087"/>
                    <a:pt x="331" y="10087"/>
                  </a:cubicBezTo>
                  <a:cubicBezTo>
                    <a:pt x="368" y="10087"/>
                    <a:pt x="405" y="10067"/>
                    <a:pt x="414" y="10027"/>
                  </a:cubicBezTo>
                  <a:cubicBezTo>
                    <a:pt x="842" y="8028"/>
                    <a:pt x="913" y="2804"/>
                    <a:pt x="354" y="741"/>
                  </a:cubicBezTo>
                  <a:cubicBezTo>
                    <a:pt x="290" y="502"/>
                    <a:pt x="212" y="267"/>
                    <a:pt x="126" y="36"/>
                  </a:cubicBezTo>
                  <a:cubicBezTo>
                    <a:pt x="121" y="19"/>
                    <a:pt x="104" y="9"/>
                    <a:pt x="89" y="3"/>
                  </a:cubicBezTo>
                  <a:cubicBezTo>
                    <a:pt x="82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6699155" y="3238298"/>
              <a:ext cx="326922" cy="197102"/>
            </a:xfrm>
            <a:custGeom>
              <a:avLst/>
              <a:gdLst/>
              <a:ahLst/>
              <a:cxnLst/>
              <a:rect l="l" t="t" r="r" b="b"/>
              <a:pathLst>
                <a:path w="10335" h="6231" extrusionOk="0">
                  <a:moveTo>
                    <a:pt x="5777" y="0"/>
                  </a:moveTo>
                  <a:cubicBezTo>
                    <a:pt x="5356" y="0"/>
                    <a:pt x="4912" y="29"/>
                    <a:pt x="4418" y="86"/>
                  </a:cubicBezTo>
                  <a:cubicBezTo>
                    <a:pt x="4113" y="122"/>
                    <a:pt x="3796" y="172"/>
                    <a:pt x="3474" y="236"/>
                  </a:cubicBezTo>
                  <a:cubicBezTo>
                    <a:pt x="3123" y="304"/>
                    <a:pt x="2781" y="389"/>
                    <a:pt x="2456" y="491"/>
                  </a:cubicBezTo>
                  <a:cubicBezTo>
                    <a:pt x="2079" y="609"/>
                    <a:pt x="1753" y="739"/>
                    <a:pt x="1454" y="891"/>
                  </a:cubicBezTo>
                  <a:cubicBezTo>
                    <a:pt x="1252" y="995"/>
                    <a:pt x="1061" y="1113"/>
                    <a:pt x="891" y="1240"/>
                  </a:cubicBezTo>
                  <a:cubicBezTo>
                    <a:pt x="722" y="1365"/>
                    <a:pt x="567" y="1511"/>
                    <a:pt x="436" y="1670"/>
                  </a:cubicBezTo>
                  <a:cubicBezTo>
                    <a:pt x="307" y="1823"/>
                    <a:pt x="201" y="2000"/>
                    <a:pt x="124" y="2192"/>
                  </a:cubicBezTo>
                  <a:cubicBezTo>
                    <a:pt x="46" y="2386"/>
                    <a:pt x="3" y="2609"/>
                    <a:pt x="3" y="2837"/>
                  </a:cubicBezTo>
                  <a:cubicBezTo>
                    <a:pt x="0" y="2868"/>
                    <a:pt x="26" y="2901"/>
                    <a:pt x="59" y="2910"/>
                  </a:cubicBezTo>
                  <a:cubicBezTo>
                    <a:pt x="55" y="3140"/>
                    <a:pt x="85" y="3372"/>
                    <a:pt x="142" y="3594"/>
                  </a:cubicBezTo>
                  <a:cubicBezTo>
                    <a:pt x="172" y="3706"/>
                    <a:pt x="212" y="3817"/>
                    <a:pt x="255" y="3925"/>
                  </a:cubicBezTo>
                  <a:cubicBezTo>
                    <a:pt x="301" y="4041"/>
                    <a:pt x="366" y="4152"/>
                    <a:pt x="430" y="4260"/>
                  </a:cubicBezTo>
                  <a:cubicBezTo>
                    <a:pt x="493" y="4363"/>
                    <a:pt x="556" y="4467"/>
                    <a:pt x="625" y="4565"/>
                  </a:cubicBezTo>
                  <a:cubicBezTo>
                    <a:pt x="701" y="4671"/>
                    <a:pt x="781" y="4771"/>
                    <a:pt x="867" y="4868"/>
                  </a:cubicBezTo>
                  <a:cubicBezTo>
                    <a:pt x="945" y="4957"/>
                    <a:pt x="1030" y="5042"/>
                    <a:pt x="1117" y="5122"/>
                  </a:cubicBezTo>
                  <a:cubicBezTo>
                    <a:pt x="1212" y="5208"/>
                    <a:pt x="1312" y="5292"/>
                    <a:pt x="1418" y="5365"/>
                  </a:cubicBezTo>
                  <a:cubicBezTo>
                    <a:pt x="1608" y="5498"/>
                    <a:pt x="1825" y="5593"/>
                    <a:pt x="2041" y="5672"/>
                  </a:cubicBezTo>
                  <a:cubicBezTo>
                    <a:pt x="2150" y="5710"/>
                    <a:pt x="2261" y="5743"/>
                    <a:pt x="2372" y="5772"/>
                  </a:cubicBezTo>
                  <a:cubicBezTo>
                    <a:pt x="2380" y="5775"/>
                    <a:pt x="2390" y="5780"/>
                    <a:pt x="2400" y="5785"/>
                  </a:cubicBezTo>
                  <a:cubicBezTo>
                    <a:pt x="2595" y="5866"/>
                    <a:pt x="2820" y="5938"/>
                    <a:pt x="3082" y="6001"/>
                  </a:cubicBezTo>
                  <a:cubicBezTo>
                    <a:pt x="3301" y="6053"/>
                    <a:pt x="3536" y="6096"/>
                    <a:pt x="3824" y="6136"/>
                  </a:cubicBezTo>
                  <a:cubicBezTo>
                    <a:pt x="4290" y="6197"/>
                    <a:pt x="4786" y="6226"/>
                    <a:pt x="5384" y="6230"/>
                  </a:cubicBezTo>
                  <a:lnTo>
                    <a:pt x="5469" y="6230"/>
                  </a:lnTo>
                  <a:cubicBezTo>
                    <a:pt x="5686" y="6230"/>
                    <a:pt x="5904" y="6224"/>
                    <a:pt x="6122" y="6217"/>
                  </a:cubicBezTo>
                  <a:cubicBezTo>
                    <a:pt x="6242" y="6214"/>
                    <a:pt x="6359" y="6209"/>
                    <a:pt x="6478" y="6197"/>
                  </a:cubicBezTo>
                  <a:cubicBezTo>
                    <a:pt x="6607" y="6186"/>
                    <a:pt x="6742" y="6166"/>
                    <a:pt x="6876" y="6138"/>
                  </a:cubicBezTo>
                  <a:cubicBezTo>
                    <a:pt x="7330" y="6050"/>
                    <a:pt x="7796" y="5861"/>
                    <a:pt x="8262" y="5580"/>
                  </a:cubicBezTo>
                  <a:cubicBezTo>
                    <a:pt x="8459" y="5463"/>
                    <a:pt x="8663" y="5321"/>
                    <a:pt x="8887" y="5150"/>
                  </a:cubicBezTo>
                  <a:cubicBezTo>
                    <a:pt x="9101" y="4987"/>
                    <a:pt x="9286" y="4828"/>
                    <a:pt x="9451" y="4665"/>
                  </a:cubicBezTo>
                  <a:cubicBezTo>
                    <a:pt x="9595" y="4520"/>
                    <a:pt x="9726" y="4367"/>
                    <a:pt x="9843" y="4210"/>
                  </a:cubicBezTo>
                  <a:cubicBezTo>
                    <a:pt x="9959" y="4049"/>
                    <a:pt x="10061" y="3876"/>
                    <a:pt x="10145" y="3691"/>
                  </a:cubicBezTo>
                  <a:cubicBezTo>
                    <a:pt x="10224" y="3517"/>
                    <a:pt x="10280" y="3325"/>
                    <a:pt x="10311" y="3122"/>
                  </a:cubicBezTo>
                  <a:cubicBezTo>
                    <a:pt x="10334" y="2964"/>
                    <a:pt x="10334" y="2795"/>
                    <a:pt x="10311" y="2623"/>
                  </a:cubicBezTo>
                  <a:cubicBezTo>
                    <a:pt x="10324" y="2602"/>
                    <a:pt x="10326" y="2579"/>
                    <a:pt x="10320" y="2556"/>
                  </a:cubicBezTo>
                  <a:cubicBezTo>
                    <a:pt x="10310" y="2522"/>
                    <a:pt x="10303" y="2487"/>
                    <a:pt x="10296" y="2453"/>
                  </a:cubicBezTo>
                  <a:cubicBezTo>
                    <a:pt x="10290" y="2427"/>
                    <a:pt x="10283" y="2401"/>
                    <a:pt x="10276" y="2374"/>
                  </a:cubicBezTo>
                  <a:cubicBezTo>
                    <a:pt x="10260" y="2315"/>
                    <a:pt x="10240" y="2257"/>
                    <a:pt x="10218" y="2198"/>
                  </a:cubicBezTo>
                  <a:cubicBezTo>
                    <a:pt x="10174" y="2076"/>
                    <a:pt x="10119" y="1955"/>
                    <a:pt x="10055" y="1834"/>
                  </a:cubicBezTo>
                  <a:cubicBezTo>
                    <a:pt x="10004" y="1735"/>
                    <a:pt x="9938" y="1637"/>
                    <a:pt x="9857" y="1529"/>
                  </a:cubicBezTo>
                  <a:cubicBezTo>
                    <a:pt x="9776" y="1426"/>
                    <a:pt x="9683" y="1333"/>
                    <a:pt x="9593" y="1247"/>
                  </a:cubicBezTo>
                  <a:cubicBezTo>
                    <a:pt x="9432" y="1095"/>
                    <a:pt x="9252" y="949"/>
                    <a:pt x="9053" y="818"/>
                  </a:cubicBezTo>
                  <a:cubicBezTo>
                    <a:pt x="8879" y="703"/>
                    <a:pt x="8685" y="596"/>
                    <a:pt x="8461" y="494"/>
                  </a:cubicBezTo>
                  <a:cubicBezTo>
                    <a:pt x="8089" y="324"/>
                    <a:pt x="7662" y="198"/>
                    <a:pt x="7161" y="109"/>
                  </a:cubicBezTo>
                  <a:cubicBezTo>
                    <a:pt x="6746" y="36"/>
                    <a:pt x="6304" y="0"/>
                    <a:pt x="5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6646329" y="3407595"/>
              <a:ext cx="443551" cy="154240"/>
            </a:xfrm>
            <a:custGeom>
              <a:avLst/>
              <a:gdLst/>
              <a:ahLst/>
              <a:cxnLst/>
              <a:rect l="l" t="t" r="r" b="b"/>
              <a:pathLst>
                <a:path w="14022" h="4876" extrusionOk="0">
                  <a:moveTo>
                    <a:pt x="13289" y="0"/>
                  </a:moveTo>
                  <a:cubicBezTo>
                    <a:pt x="13267" y="0"/>
                    <a:pt x="13249" y="6"/>
                    <a:pt x="13230" y="15"/>
                  </a:cubicBezTo>
                  <a:cubicBezTo>
                    <a:pt x="13191" y="39"/>
                    <a:pt x="13174" y="61"/>
                    <a:pt x="13163" y="89"/>
                  </a:cubicBezTo>
                  <a:lnTo>
                    <a:pt x="13140" y="146"/>
                  </a:lnTo>
                  <a:lnTo>
                    <a:pt x="13131" y="169"/>
                  </a:lnTo>
                  <a:cubicBezTo>
                    <a:pt x="13105" y="214"/>
                    <a:pt x="13077" y="255"/>
                    <a:pt x="13045" y="297"/>
                  </a:cubicBezTo>
                  <a:cubicBezTo>
                    <a:pt x="13004" y="351"/>
                    <a:pt x="12966" y="400"/>
                    <a:pt x="12926" y="447"/>
                  </a:cubicBezTo>
                  <a:cubicBezTo>
                    <a:pt x="12739" y="663"/>
                    <a:pt x="12520" y="859"/>
                    <a:pt x="12278" y="1031"/>
                  </a:cubicBezTo>
                  <a:cubicBezTo>
                    <a:pt x="11977" y="1238"/>
                    <a:pt x="11641" y="1409"/>
                    <a:pt x="11251" y="1553"/>
                  </a:cubicBezTo>
                  <a:lnTo>
                    <a:pt x="11254" y="1553"/>
                  </a:lnTo>
                  <a:cubicBezTo>
                    <a:pt x="10691" y="1757"/>
                    <a:pt x="10108" y="1873"/>
                    <a:pt x="9660" y="1953"/>
                  </a:cubicBezTo>
                  <a:cubicBezTo>
                    <a:pt x="9337" y="2011"/>
                    <a:pt x="9007" y="2062"/>
                    <a:pt x="8684" y="2111"/>
                  </a:cubicBezTo>
                  <a:cubicBezTo>
                    <a:pt x="8344" y="2162"/>
                    <a:pt x="8014" y="2203"/>
                    <a:pt x="7697" y="2231"/>
                  </a:cubicBezTo>
                  <a:lnTo>
                    <a:pt x="7720" y="2233"/>
                  </a:lnTo>
                  <a:cubicBezTo>
                    <a:pt x="7412" y="2256"/>
                    <a:pt x="7096" y="2268"/>
                    <a:pt x="6784" y="2268"/>
                  </a:cubicBezTo>
                  <a:cubicBezTo>
                    <a:pt x="6132" y="2268"/>
                    <a:pt x="5473" y="2210"/>
                    <a:pt x="4826" y="2095"/>
                  </a:cubicBezTo>
                  <a:cubicBezTo>
                    <a:pt x="4218" y="1982"/>
                    <a:pt x="3658" y="1829"/>
                    <a:pt x="3144" y="1636"/>
                  </a:cubicBezTo>
                  <a:lnTo>
                    <a:pt x="2920" y="1553"/>
                  </a:lnTo>
                  <a:cubicBezTo>
                    <a:pt x="2571" y="1424"/>
                    <a:pt x="2209" y="1289"/>
                    <a:pt x="1868" y="1129"/>
                  </a:cubicBezTo>
                  <a:cubicBezTo>
                    <a:pt x="1549" y="977"/>
                    <a:pt x="1288" y="814"/>
                    <a:pt x="1068" y="630"/>
                  </a:cubicBezTo>
                  <a:cubicBezTo>
                    <a:pt x="1002" y="573"/>
                    <a:pt x="937" y="514"/>
                    <a:pt x="877" y="451"/>
                  </a:cubicBezTo>
                  <a:cubicBezTo>
                    <a:pt x="811" y="384"/>
                    <a:pt x="747" y="305"/>
                    <a:pt x="680" y="214"/>
                  </a:cubicBezTo>
                  <a:lnTo>
                    <a:pt x="667" y="197"/>
                  </a:lnTo>
                  <a:cubicBezTo>
                    <a:pt x="667" y="184"/>
                    <a:pt x="662" y="169"/>
                    <a:pt x="655" y="156"/>
                  </a:cubicBezTo>
                  <a:cubicBezTo>
                    <a:pt x="645" y="135"/>
                    <a:pt x="625" y="119"/>
                    <a:pt x="604" y="111"/>
                  </a:cubicBezTo>
                  <a:cubicBezTo>
                    <a:pt x="591" y="101"/>
                    <a:pt x="576" y="96"/>
                    <a:pt x="562" y="96"/>
                  </a:cubicBezTo>
                  <a:cubicBezTo>
                    <a:pt x="552" y="96"/>
                    <a:pt x="541" y="98"/>
                    <a:pt x="532" y="103"/>
                  </a:cubicBezTo>
                  <a:cubicBezTo>
                    <a:pt x="525" y="106"/>
                    <a:pt x="519" y="112"/>
                    <a:pt x="515" y="118"/>
                  </a:cubicBezTo>
                  <a:cubicBezTo>
                    <a:pt x="456" y="151"/>
                    <a:pt x="409" y="199"/>
                    <a:pt x="359" y="270"/>
                  </a:cubicBezTo>
                  <a:cubicBezTo>
                    <a:pt x="302" y="350"/>
                    <a:pt x="261" y="447"/>
                    <a:pt x="230" y="530"/>
                  </a:cubicBezTo>
                  <a:cubicBezTo>
                    <a:pt x="188" y="640"/>
                    <a:pt x="158" y="752"/>
                    <a:pt x="137" y="848"/>
                  </a:cubicBezTo>
                  <a:cubicBezTo>
                    <a:pt x="103" y="985"/>
                    <a:pt x="80" y="1122"/>
                    <a:pt x="61" y="1236"/>
                  </a:cubicBezTo>
                  <a:cubicBezTo>
                    <a:pt x="22" y="1488"/>
                    <a:pt x="2" y="1740"/>
                    <a:pt x="1" y="1986"/>
                  </a:cubicBezTo>
                  <a:cubicBezTo>
                    <a:pt x="1" y="2095"/>
                    <a:pt x="4" y="2195"/>
                    <a:pt x="15" y="2294"/>
                  </a:cubicBezTo>
                  <a:cubicBezTo>
                    <a:pt x="18" y="2336"/>
                    <a:pt x="25" y="2380"/>
                    <a:pt x="34" y="2423"/>
                  </a:cubicBezTo>
                  <a:cubicBezTo>
                    <a:pt x="39" y="2452"/>
                    <a:pt x="48" y="2478"/>
                    <a:pt x="55" y="2506"/>
                  </a:cubicBezTo>
                  <a:cubicBezTo>
                    <a:pt x="41" y="2519"/>
                    <a:pt x="34" y="2535"/>
                    <a:pt x="34" y="2553"/>
                  </a:cubicBezTo>
                  <a:cubicBezTo>
                    <a:pt x="34" y="2569"/>
                    <a:pt x="39" y="2582"/>
                    <a:pt x="48" y="2592"/>
                  </a:cubicBezTo>
                  <a:cubicBezTo>
                    <a:pt x="231" y="2770"/>
                    <a:pt x="430" y="2939"/>
                    <a:pt x="635" y="3093"/>
                  </a:cubicBezTo>
                  <a:cubicBezTo>
                    <a:pt x="828" y="3241"/>
                    <a:pt x="1048" y="3384"/>
                    <a:pt x="1284" y="3520"/>
                  </a:cubicBezTo>
                  <a:cubicBezTo>
                    <a:pt x="1693" y="3758"/>
                    <a:pt x="2150" y="3965"/>
                    <a:pt x="2681" y="4153"/>
                  </a:cubicBezTo>
                  <a:cubicBezTo>
                    <a:pt x="2910" y="4233"/>
                    <a:pt x="3154" y="4312"/>
                    <a:pt x="3426" y="4389"/>
                  </a:cubicBezTo>
                  <a:cubicBezTo>
                    <a:pt x="3709" y="4469"/>
                    <a:pt x="3969" y="4537"/>
                    <a:pt x="4218" y="4590"/>
                  </a:cubicBezTo>
                  <a:cubicBezTo>
                    <a:pt x="4745" y="4705"/>
                    <a:pt x="5300" y="4784"/>
                    <a:pt x="5912" y="4832"/>
                  </a:cubicBezTo>
                  <a:cubicBezTo>
                    <a:pt x="6287" y="4860"/>
                    <a:pt x="6676" y="4876"/>
                    <a:pt x="7069" y="4876"/>
                  </a:cubicBezTo>
                  <a:cubicBezTo>
                    <a:pt x="7265" y="4876"/>
                    <a:pt x="7461" y="4873"/>
                    <a:pt x="7657" y="4866"/>
                  </a:cubicBezTo>
                  <a:cubicBezTo>
                    <a:pt x="7923" y="4856"/>
                    <a:pt x="8200" y="4839"/>
                    <a:pt x="8500" y="4813"/>
                  </a:cubicBezTo>
                  <a:cubicBezTo>
                    <a:pt x="8636" y="4801"/>
                    <a:pt x="8773" y="4789"/>
                    <a:pt x="8907" y="4770"/>
                  </a:cubicBezTo>
                  <a:cubicBezTo>
                    <a:pt x="9036" y="4754"/>
                    <a:pt x="9175" y="4733"/>
                    <a:pt x="9344" y="4698"/>
                  </a:cubicBezTo>
                  <a:cubicBezTo>
                    <a:pt x="9835" y="4602"/>
                    <a:pt x="10360" y="4433"/>
                    <a:pt x="10948" y="4189"/>
                  </a:cubicBezTo>
                  <a:cubicBezTo>
                    <a:pt x="11185" y="4088"/>
                    <a:pt x="11440" y="3972"/>
                    <a:pt x="11722" y="3831"/>
                  </a:cubicBezTo>
                  <a:cubicBezTo>
                    <a:pt x="11815" y="3785"/>
                    <a:pt x="11908" y="3738"/>
                    <a:pt x="12001" y="3690"/>
                  </a:cubicBezTo>
                  <a:lnTo>
                    <a:pt x="12072" y="3655"/>
                  </a:lnTo>
                  <a:cubicBezTo>
                    <a:pt x="12137" y="3620"/>
                    <a:pt x="12205" y="3586"/>
                    <a:pt x="12272" y="3553"/>
                  </a:cubicBezTo>
                  <a:lnTo>
                    <a:pt x="12372" y="3503"/>
                  </a:lnTo>
                  <a:cubicBezTo>
                    <a:pt x="12667" y="3357"/>
                    <a:pt x="12974" y="3205"/>
                    <a:pt x="13254" y="3007"/>
                  </a:cubicBezTo>
                  <a:cubicBezTo>
                    <a:pt x="13409" y="2898"/>
                    <a:pt x="13535" y="2793"/>
                    <a:pt x="13639" y="2684"/>
                  </a:cubicBezTo>
                  <a:cubicBezTo>
                    <a:pt x="13757" y="2558"/>
                    <a:pt x="13854" y="2422"/>
                    <a:pt x="13926" y="2278"/>
                  </a:cubicBezTo>
                  <a:lnTo>
                    <a:pt x="13939" y="2253"/>
                  </a:lnTo>
                  <a:cubicBezTo>
                    <a:pt x="13946" y="2233"/>
                    <a:pt x="13946" y="2213"/>
                    <a:pt x="13942" y="2191"/>
                  </a:cubicBezTo>
                  <a:cubicBezTo>
                    <a:pt x="13940" y="2184"/>
                    <a:pt x="13939" y="2177"/>
                    <a:pt x="13933" y="2168"/>
                  </a:cubicBezTo>
                  <a:cubicBezTo>
                    <a:pt x="13977" y="2041"/>
                    <a:pt x="14005" y="1898"/>
                    <a:pt x="14015" y="1719"/>
                  </a:cubicBezTo>
                  <a:cubicBezTo>
                    <a:pt x="14022" y="1495"/>
                    <a:pt x="14010" y="1256"/>
                    <a:pt x="13967" y="1007"/>
                  </a:cubicBezTo>
                  <a:cubicBezTo>
                    <a:pt x="13949" y="894"/>
                    <a:pt x="13922" y="779"/>
                    <a:pt x="13886" y="666"/>
                  </a:cubicBezTo>
                  <a:cubicBezTo>
                    <a:pt x="13849" y="550"/>
                    <a:pt x="13806" y="450"/>
                    <a:pt x="13757" y="363"/>
                  </a:cubicBezTo>
                  <a:cubicBezTo>
                    <a:pt x="13695" y="250"/>
                    <a:pt x="13555" y="55"/>
                    <a:pt x="13333" y="6"/>
                  </a:cubicBezTo>
                  <a:cubicBezTo>
                    <a:pt x="13319" y="3"/>
                    <a:pt x="13303" y="0"/>
                    <a:pt x="1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6646202" y="3610265"/>
              <a:ext cx="430771" cy="66934"/>
            </a:xfrm>
            <a:custGeom>
              <a:avLst/>
              <a:gdLst/>
              <a:ahLst/>
              <a:cxnLst/>
              <a:rect l="l" t="t" r="r" b="b"/>
              <a:pathLst>
                <a:path w="13618" h="2116" extrusionOk="0">
                  <a:moveTo>
                    <a:pt x="755" y="1"/>
                  </a:moveTo>
                  <a:cubicBezTo>
                    <a:pt x="612" y="1"/>
                    <a:pt x="466" y="11"/>
                    <a:pt x="327" y="44"/>
                  </a:cubicBezTo>
                  <a:cubicBezTo>
                    <a:pt x="222" y="70"/>
                    <a:pt x="121" y="118"/>
                    <a:pt x="56" y="200"/>
                  </a:cubicBezTo>
                  <a:cubicBezTo>
                    <a:pt x="46" y="209"/>
                    <a:pt x="39" y="222"/>
                    <a:pt x="35" y="236"/>
                  </a:cubicBezTo>
                  <a:cubicBezTo>
                    <a:pt x="28" y="249"/>
                    <a:pt x="19" y="259"/>
                    <a:pt x="12" y="273"/>
                  </a:cubicBezTo>
                  <a:cubicBezTo>
                    <a:pt x="1" y="302"/>
                    <a:pt x="11" y="330"/>
                    <a:pt x="26" y="355"/>
                  </a:cubicBezTo>
                  <a:cubicBezTo>
                    <a:pt x="18" y="542"/>
                    <a:pt x="19" y="737"/>
                    <a:pt x="42" y="936"/>
                  </a:cubicBezTo>
                  <a:cubicBezTo>
                    <a:pt x="69" y="1178"/>
                    <a:pt x="125" y="1400"/>
                    <a:pt x="212" y="1595"/>
                  </a:cubicBezTo>
                  <a:cubicBezTo>
                    <a:pt x="217" y="1605"/>
                    <a:pt x="227" y="1616"/>
                    <a:pt x="237" y="1623"/>
                  </a:cubicBezTo>
                  <a:cubicBezTo>
                    <a:pt x="241" y="1661"/>
                    <a:pt x="271" y="1691"/>
                    <a:pt x="313" y="1695"/>
                  </a:cubicBezTo>
                  <a:cubicBezTo>
                    <a:pt x="1517" y="1802"/>
                    <a:pt x="2721" y="1824"/>
                    <a:pt x="4060" y="1838"/>
                  </a:cubicBezTo>
                  <a:lnTo>
                    <a:pt x="4290" y="1840"/>
                  </a:lnTo>
                  <a:cubicBezTo>
                    <a:pt x="5440" y="1852"/>
                    <a:pt x="6629" y="1865"/>
                    <a:pt x="7796" y="1955"/>
                  </a:cubicBezTo>
                  <a:cubicBezTo>
                    <a:pt x="8013" y="1973"/>
                    <a:pt x="8232" y="1994"/>
                    <a:pt x="8450" y="2016"/>
                  </a:cubicBezTo>
                  <a:cubicBezTo>
                    <a:pt x="8691" y="2039"/>
                    <a:pt x="8920" y="2054"/>
                    <a:pt x="9150" y="2069"/>
                  </a:cubicBezTo>
                  <a:cubicBezTo>
                    <a:pt x="9560" y="2092"/>
                    <a:pt x="10005" y="2109"/>
                    <a:pt x="10509" y="2113"/>
                  </a:cubicBezTo>
                  <a:cubicBezTo>
                    <a:pt x="10662" y="2116"/>
                    <a:pt x="10817" y="2116"/>
                    <a:pt x="10973" y="2116"/>
                  </a:cubicBezTo>
                  <a:cubicBezTo>
                    <a:pt x="11274" y="2116"/>
                    <a:pt x="11572" y="2112"/>
                    <a:pt x="11872" y="2110"/>
                  </a:cubicBezTo>
                  <a:lnTo>
                    <a:pt x="12094" y="2109"/>
                  </a:lnTo>
                  <a:cubicBezTo>
                    <a:pt x="12242" y="2106"/>
                    <a:pt x="12386" y="2104"/>
                    <a:pt x="12531" y="2104"/>
                  </a:cubicBezTo>
                  <a:lnTo>
                    <a:pt x="12760" y="2104"/>
                  </a:lnTo>
                  <a:cubicBezTo>
                    <a:pt x="12915" y="2104"/>
                    <a:pt x="13066" y="2106"/>
                    <a:pt x="13221" y="2112"/>
                  </a:cubicBezTo>
                  <a:cubicBezTo>
                    <a:pt x="13288" y="2112"/>
                    <a:pt x="13340" y="2063"/>
                    <a:pt x="13344" y="1998"/>
                  </a:cubicBezTo>
                  <a:cubicBezTo>
                    <a:pt x="13344" y="1977"/>
                    <a:pt x="13340" y="1955"/>
                    <a:pt x="13330" y="1937"/>
                  </a:cubicBezTo>
                  <a:cubicBezTo>
                    <a:pt x="13502" y="1729"/>
                    <a:pt x="13560" y="1451"/>
                    <a:pt x="13595" y="1232"/>
                  </a:cubicBezTo>
                  <a:cubicBezTo>
                    <a:pt x="13616" y="1094"/>
                    <a:pt x="13618" y="953"/>
                    <a:pt x="13602" y="814"/>
                  </a:cubicBezTo>
                  <a:cubicBezTo>
                    <a:pt x="13592" y="758"/>
                    <a:pt x="13578" y="703"/>
                    <a:pt x="13552" y="638"/>
                  </a:cubicBezTo>
                  <a:cubicBezTo>
                    <a:pt x="13532" y="585"/>
                    <a:pt x="13503" y="535"/>
                    <a:pt x="13463" y="481"/>
                  </a:cubicBezTo>
                  <a:cubicBezTo>
                    <a:pt x="13450" y="465"/>
                    <a:pt x="13432" y="451"/>
                    <a:pt x="13410" y="443"/>
                  </a:cubicBezTo>
                  <a:cubicBezTo>
                    <a:pt x="13389" y="425"/>
                    <a:pt x="13363" y="415"/>
                    <a:pt x="13334" y="413"/>
                  </a:cubicBezTo>
                  <a:lnTo>
                    <a:pt x="13115" y="393"/>
                  </a:lnTo>
                  <a:lnTo>
                    <a:pt x="12897" y="373"/>
                  </a:lnTo>
                  <a:cubicBezTo>
                    <a:pt x="12737" y="360"/>
                    <a:pt x="12578" y="350"/>
                    <a:pt x="12419" y="342"/>
                  </a:cubicBezTo>
                  <a:cubicBezTo>
                    <a:pt x="12130" y="325"/>
                    <a:pt x="11828" y="313"/>
                    <a:pt x="11497" y="306"/>
                  </a:cubicBezTo>
                  <a:cubicBezTo>
                    <a:pt x="11265" y="300"/>
                    <a:pt x="11033" y="299"/>
                    <a:pt x="10801" y="299"/>
                  </a:cubicBezTo>
                  <a:cubicBezTo>
                    <a:pt x="10460" y="299"/>
                    <a:pt x="10094" y="303"/>
                    <a:pt x="9649" y="313"/>
                  </a:cubicBezTo>
                  <a:cubicBezTo>
                    <a:pt x="9341" y="320"/>
                    <a:pt x="9033" y="329"/>
                    <a:pt x="8725" y="337"/>
                  </a:cubicBezTo>
                  <a:lnTo>
                    <a:pt x="8198" y="353"/>
                  </a:lnTo>
                  <a:lnTo>
                    <a:pt x="7807" y="365"/>
                  </a:lnTo>
                  <a:lnTo>
                    <a:pt x="7621" y="370"/>
                  </a:lnTo>
                  <a:cubicBezTo>
                    <a:pt x="7368" y="356"/>
                    <a:pt x="7117" y="339"/>
                    <a:pt x="6865" y="316"/>
                  </a:cubicBezTo>
                  <a:cubicBezTo>
                    <a:pt x="6716" y="303"/>
                    <a:pt x="6569" y="285"/>
                    <a:pt x="6420" y="274"/>
                  </a:cubicBezTo>
                  <a:cubicBezTo>
                    <a:pt x="6258" y="264"/>
                    <a:pt x="6096" y="263"/>
                    <a:pt x="5933" y="263"/>
                  </a:cubicBezTo>
                  <a:cubicBezTo>
                    <a:pt x="5621" y="263"/>
                    <a:pt x="5309" y="272"/>
                    <a:pt x="4996" y="273"/>
                  </a:cubicBezTo>
                  <a:cubicBezTo>
                    <a:pt x="4846" y="273"/>
                    <a:pt x="4696" y="273"/>
                    <a:pt x="4547" y="270"/>
                  </a:cubicBezTo>
                  <a:cubicBezTo>
                    <a:pt x="4386" y="264"/>
                    <a:pt x="4229" y="252"/>
                    <a:pt x="4070" y="236"/>
                  </a:cubicBezTo>
                  <a:cubicBezTo>
                    <a:pt x="3924" y="222"/>
                    <a:pt x="3779" y="201"/>
                    <a:pt x="3635" y="184"/>
                  </a:cubicBezTo>
                  <a:cubicBezTo>
                    <a:pt x="3479" y="164"/>
                    <a:pt x="3321" y="147"/>
                    <a:pt x="3164" y="133"/>
                  </a:cubicBezTo>
                  <a:cubicBezTo>
                    <a:pt x="3029" y="120"/>
                    <a:pt x="2896" y="113"/>
                    <a:pt x="2761" y="113"/>
                  </a:cubicBezTo>
                  <a:cubicBezTo>
                    <a:pt x="2604" y="113"/>
                    <a:pt x="2446" y="123"/>
                    <a:pt x="2290" y="143"/>
                  </a:cubicBezTo>
                  <a:cubicBezTo>
                    <a:pt x="2194" y="137"/>
                    <a:pt x="2097" y="130"/>
                    <a:pt x="2001" y="118"/>
                  </a:cubicBezTo>
                  <a:cubicBezTo>
                    <a:pt x="1623" y="68"/>
                    <a:pt x="1246" y="12"/>
                    <a:pt x="865" y="4"/>
                  </a:cubicBezTo>
                  <a:cubicBezTo>
                    <a:pt x="828" y="1"/>
                    <a:pt x="792" y="1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6738284" y="3266894"/>
              <a:ext cx="253092" cy="135261"/>
            </a:xfrm>
            <a:custGeom>
              <a:avLst/>
              <a:gdLst/>
              <a:ahLst/>
              <a:cxnLst/>
              <a:rect l="l" t="t" r="r" b="b"/>
              <a:pathLst>
                <a:path w="8001" h="4276" extrusionOk="0">
                  <a:moveTo>
                    <a:pt x="4570" y="1"/>
                  </a:moveTo>
                  <a:cubicBezTo>
                    <a:pt x="4449" y="1"/>
                    <a:pt x="4332" y="2"/>
                    <a:pt x="4212" y="7"/>
                  </a:cubicBezTo>
                  <a:cubicBezTo>
                    <a:pt x="3953" y="14"/>
                    <a:pt x="3676" y="34"/>
                    <a:pt x="3368" y="67"/>
                  </a:cubicBezTo>
                  <a:cubicBezTo>
                    <a:pt x="3116" y="94"/>
                    <a:pt x="2893" y="128"/>
                    <a:pt x="2684" y="167"/>
                  </a:cubicBezTo>
                  <a:cubicBezTo>
                    <a:pt x="2594" y="186"/>
                    <a:pt x="2506" y="206"/>
                    <a:pt x="2419" y="227"/>
                  </a:cubicBezTo>
                  <a:cubicBezTo>
                    <a:pt x="2223" y="274"/>
                    <a:pt x="2028" y="330"/>
                    <a:pt x="1835" y="385"/>
                  </a:cubicBezTo>
                  <a:cubicBezTo>
                    <a:pt x="1564" y="459"/>
                    <a:pt x="1347" y="535"/>
                    <a:pt x="1152" y="618"/>
                  </a:cubicBezTo>
                  <a:cubicBezTo>
                    <a:pt x="926" y="715"/>
                    <a:pt x="722" y="839"/>
                    <a:pt x="545" y="988"/>
                  </a:cubicBezTo>
                  <a:cubicBezTo>
                    <a:pt x="493" y="1030"/>
                    <a:pt x="444" y="1079"/>
                    <a:pt x="396" y="1129"/>
                  </a:cubicBezTo>
                  <a:cubicBezTo>
                    <a:pt x="383" y="1141"/>
                    <a:pt x="376" y="1158"/>
                    <a:pt x="373" y="1174"/>
                  </a:cubicBezTo>
                  <a:lnTo>
                    <a:pt x="350" y="1195"/>
                  </a:lnTo>
                  <a:cubicBezTo>
                    <a:pt x="285" y="1261"/>
                    <a:pt x="225" y="1340"/>
                    <a:pt x="178" y="1431"/>
                  </a:cubicBezTo>
                  <a:cubicBezTo>
                    <a:pt x="94" y="1583"/>
                    <a:pt x="39" y="1769"/>
                    <a:pt x="18" y="1984"/>
                  </a:cubicBezTo>
                  <a:cubicBezTo>
                    <a:pt x="1" y="2172"/>
                    <a:pt x="15" y="2371"/>
                    <a:pt x="61" y="2573"/>
                  </a:cubicBezTo>
                  <a:cubicBezTo>
                    <a:pt x="104" y="2754"/>
                    <a:pt x="181" y="2931"/>
                    <a:pt x="293" y="3098"/>
                  </a:cubicBezTo>
                  <a:cubicBezTo>
                    <a:pt x="390" y="3246"/>
                    <a:pt x="516" y="3382"/>
                    <a:pt x="681" y="3513"/>
                  </a:cubicBezTo>
                  <a:cubicBezTo>
                    <a:pt x="812" y="3618"/>
                    <a:pt x="973" y="3714"/>
                    <a:pt x="1180" y="3808"/>
                  </a:cubicBezTo>
                  <a:cubicBezTo>
                    <a:pt x="1564" y="3986"/>
                    <a:pt x="1989" y="4072"/>
                    <a:pt x="2355" y="4132"/>
                  </a:cubicBezTo>
                  <a:cubicBezTo>
                    <a:pt x="2564" y="4166"/>
                    <a:pt x="2771" y="4191"/>
                    <a:pt x="2946" y="4209"/>
                  </a:cubicBezTo>
                  <a:cubicBezTo>
                    <a:pt x="3118" y="4229"/>
                    <a:pt x="3292" y="4246"/>
                    <a:pt x="3464" y="4259"/>
                  </a:cubicBezTo>
                  <a:cubicBezTo>
                    <a:pt x="3625" y="4269"/>
                    <a:pt x="3789" y="4275"/>
                    <a:pt x="3955" y="4275"/>
                  </a:cubicBezTo>
                  <a:cubicBezTo>
                    <a:pt x="4140" y="4275"/>
                    <a:pt x="4331" y="4268"/>
                    <a:pt x="4520" y="4255"/>
                  </a:cubicBezTo>
                  <a:cubicBezTo>
                    <a:pt x="4939" y="4226"/>
                    <a:pt x="5316" y="4168"/>
                    <a:pt x="5678" y="4076"/>
                  </a:cubicBezTo>
                  <a:cubicBezTo>
                    <a:pt x="6077" y="3976"/>
                    <a:pt x="6438" y="3837"/>
                    <a:pt x="6748" y="3664"/>
                  </a:cubicBezTo>
                  <a:cubicBezTo>
                    <a:pt x="6915" y="3571"/>
                    <a:pt x="7070" y="3463"/>
                    <a:pt x="7209" y="3346"/>
                  </a:cubicBezTo>
                  <a:cubicBezTo>
                    <a:pt x="7340" y="3234"/>
                    <a:pt x="7468" y="3100"/>
                    <a:pt x="7582" y="2949"/>
                  </a:cubicBezTo>
                  <a:cubicBezTo>
                    <a:pt x="7688" y="2812"/>
                    <a:pt x="7779" y="2647"/>
                    <a:pt x="7853" y="2464"/>
                  </a:cubicBezTo>
                  <a:cubicBezTo>
                    <a:pt x="7906" y="2328"/>
                    <a:pt x="7947" y="2179"/>
                    <a:pt x="7976" y="2011"/>
                  </a:cubicBezTo>
                  <a:cubicBezTo>
                    <a:pt x="7998" y="1884"/>
                    <a:pt x="8000" y="1749"/>
                    <a:pt x="7989" y="1603"/>
                  </a:cubicBezTo>
                  <a:cubicBezTo>
                    <a:pt x="7985" y="1547"/>
                    <a:pt x="7976" y="1496"/>
                    <a:pt x="7963" y="1441"/>
                  </a:cubicBezTo>
                  <a:cubicBezTo>
                    <a:pt x="7947" y="1373"/>
                    <a:pt x="7925" y="1305"/>
                    <a:pt x="7899" y="1245"/>
                  </a:cubicBezTo>
                  <a:cubicBezTo>
                    <a:pt x="7863" y="1148"/>
                    <a:pt x="7806" y="1052"/>
                    <a:pt x="7724" y="937"/>
                  </a:cubicBezTo>
                  <a:cubicBezTo>
                    <a:pt x="7647" y="833"/>
                    <a:pt x="7552" y="750"/>
                    <a:pt x="7469" y="680"/>
                  </a:cubicBezTo>
                  <a:cubicBezTo>
                    <a:pt x="7305" y="542"/>
                    <a:pt x="7096" y="429"/>
                    <a:pt x="6815" y="322"/>
                  </a:cubicBezTo>
                  <a:cubicBezTo>
                    <a:pt x="6573" y="232"/>
                    <a:pt x="6307" y="163"/>
                    <a:pt x="5996" y="110"/>
                  </a:cubicBezTo>
                  <a:cubicBezTo>
                    <a:pt x="5556" y="37"/>
                    <a:pt x="5091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6723164" y="3273378"/>
              <a:ext cx="250561" cy="47765"/>
            </a:xfrm>
            <a:custGeom>
              <a:avLst/>
              <a:gdLst/>
              <a:ahLst/>
              <a:cxnLst/>
              <a:rect l="l" t="t" r="r" b="b"/>
              <a:pathLst>
                <a:path w="7921" h="1510" extrusionOk="0">
                  <a:moveTo>
                    <a:pt x="7666" y="162"/>
                  </a:moveTo>
                  <a:cubicBezTo>
                    <a:pt x="7663" y="162"/>
                    <a:pt x="7660" y="163"/>
                    <a:pt x="7657" y="163"/>
                  </a:cubicBezTo>
                  <a:cubicBezTo>
                    <a:pt x="7660" y="162"/>
                    <a:pt x="7663" y="162"/>
                    <a:pt x="7666" y="162"/>
                  </a:cubicBezTo>
                  <a:close/>
                  <a:moveTo>
                    <a:pt x="7848" y="1"/>
                  </a:moveTo>
                  <a:cubicBezTo>
                    <a:pt x="7548" y="11"/>
                    <a:pt x="7250" y="44"/>
                    <a:pt x="6952" y="79"/>
                  </a:cubicBezTo>
                  <a:cubicBezTo>
                    <a:pt x="6646" y="117"/>
                    <a:pt x="6342" y="160"/>
                    <a:pt x="6037" y="207"/>
                  </a:cubicBezTo>
                  <a:cubicBezTo>
                    <a:pt x="5429" y="304"/>
                    <a:pt x="4826" y="425"/>
                    <a:pt x="4226" y="556"/>
                  </a:cubicBezTo>
                  <a:cubicBezTo>
                    <a:pt x="3925" y="621"/>
                    <a:pt x="3624" y="691"/>
                    <a:pt x="3324" y="762"/>
                  </a:cubicBezTo>
                  <a:cubicBezTo>
                    <a:pt x="3057" y="825"/>
                    <a:pt x="2788" y="870"/>
                    <a:pt x="2516" y="911"/>
                  </a:cubicBezTo>
                  <a:cubicBezTo>
                    <a:pt x="1963" y="992"/>
                    <a:pt x="1409" y="1047"/>
                    <a:pt x="861" y="1159"/>
                  </a:cubicBezTo>
                  <a:cubicBezTo>
                    <a:pt x="580" y="1216"/>
                    <a:pt x="304" y="1294"/>
                    <a:pt x="36" y="1394"/>
                  </a:cubicBezTo>
                  <a:cubicBezTo>
                    <a:pt x="22" y="1400"/>
                    <a:pt x="10" y="1415"/>
                    <a:pt x="6" y="1430"/>
                  </a:cubicBezTo>
                  <a:cubicBezTo>
                    <a:pt x="0" y="1445"/>
                    <a:pt x="2" y="1464"/>
                    <a:pt x="9" y="1477"/>
                  </a:cubicBezTo>
                  <a:cubicBezTo>
                    <a:pt x="16" y="1491"/>
                    <a:pt x="29" y="1501"/>
                    <a:pt x="43" y="1507"/>
                  </a:cubicBezTo>
                  <a:cubicBezTo>
                    <a:pt x="49" y="1509"/>
                    <a:pt x="55" y="1510"/>
                    <a:pt x="60" y="1510"/>
                  </a:cubicBezTo>
                  <a:cubicBezTo>
                    <a:pt x="71" y="1510"/>
                    <a:pt x="81" y="1507"/>
                    <a:pt x="92" y="1504"/>
                  </a:cubicBezTo>
                  <a:lnTo>
                    <a:pt x="151" y="1483"/>
                  </a:lnTo>
                  <a:lnTo>
                    <a:pt x="135" y="1487"/>
                  </a:lnTo>
                  <a:cubicBezTo>
                    <a:pt x="653" y="1299"/>
                    <a:pt x="1197" y="1212"/>
                    <a:pt x="1741" y="1136"/>
                  </a:cubicBezTo>
                  <a:cubicBezTo>
                    <a:pt x="2019" y="1099"/>
                    <a:pt x="2297" y="1063"/>
                    <a:pt x="2573" y="1022"/>
                  </a:cubicBezTo>
                  <a:cubicBezTo>
                    <a:pt x="2845" y="983"/>
                    <a:pt x="3116" y="934"/>
                    <a:pt x="3385" y="871"/>
                  </a:cubicBezTo>
                  <a:cubicBezTo>
                    <a:pt x="4584" y="591"/>
                    <a:pt x="5795" y="354"/>
                    <a:pt x="7022" y="231"/>
                  </a:cubicBezTo>
                  <a:cubicBezTo>
                    <a:pt x="7240" y="210"/>
                    <a:pt x="7458" y="183"/>
                    <a:pt x="7676" y="161"/>
                  </a:cubicBezTo>
                  <a:lnTo>
                    <a:pt x="7676" y="161"/>
                  </a:lnTo>
                  <a:cubicBezTo>
                    <a:pt x="7731" y="157"/>
                    <a:pt x="7785" y="153"/>
                    <a:pt x="7840" y="148"/>
                  </a:cubicBezTo>
                  <a:cubicBezTo>
                    <a:pt x="7860" y="148"/>
                    <a:pt x="7877" y="145"/>
                    <a:pt x="7891" y="131"/>
                  </a:cubicBezTo>
                  <a:cubicBezTo>
                    <a:pt x="7906" y="118"/>
                    <a:pt x="7914" y="98"/>
                    <a:pt x="7914" y="81"/>
                  </a:cubicBezTo>
                  <a:cubicBezTo>
                    <a:pt x="7920" y="39"/>
                    <a:pt x="7889" y="1"/>
                    <a:pt x="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6727403" y="3295268"/>
              <a:ext cx="266156" cy="54882"/>
            </a:xfrm>
            <a:custGeom>
              <a:avLst/>
              <a:gdLst/>
              <a:ahLst/>
              <a:cxnLst/>
              <a:rect l="l" t="t" r="r" b="b"/>
              <a:pathLst>
                <a:path w="8414" h="1735" extrusionOk="0">
                  <a:moveTo>
                    <a:pt x="425" y="1568"/>
                  </a:moveTo>
                  <a:cubicBezTo>
                    <a:pt x="423" y="1568"/>
                    <a:pt x="422" y="1568"/>
                    <a:pt x="421" y="1568"/>
                  </a:cubicBezTo>
                  <a:lnTo>
                    <a:pt x="421" y="1568"/>
                  </a:lnTo>
                  <a:cubicBezTo>
                    <a:pt x="422" y="1568"/>
                    <a:pt x="423" y="1568"/>
                    <a:pt x="425" y="1568"/>
                  </a:cubicBezTo>
                  <a:close/>
                  <a:moveTo>
                    <a:pt x="8340" y="0"/>
                  </a:moveTo>
                  <a:cubicBezTo>
                    <a:pt x="7124" y="231"/>
                    <a:pt x="5899" y="414"/>
                    <a:pt x="4679" y="627"/>
                  </a:cubicBezTo>
                  <a:cubicBezTo>
                    <a:pt x="4402" y="676"/>
                    <a:pt x="4126" y="732"/>
                    <a:pt x="3853" y="798"/>
                  </a:cubicBezTo>
                  <a:cubicBezTo>
                    <a:pt x="3575" y="864"/>
                    <a:pt x="3297" y="937"/>
                    <a:pt x="3022" y="1010"/>
                  </a:cubicBezTo>
                  <a:cubicBezTo>
                    <a:pt x="2465" y="1160"/>
                    <a:pt x="1911" y="1315"/>
                    <a:pt x="1345" y="1429"/>
                  </a:cubicBezTo>
                  <a:cubicBezTo>
                    <a:pt x="1042" y="1489"/>
                    <a:pt x="737" y="1538"/>
                    <a:pt x="429" y="1567"/>
                  </a:cubicBezTo>
                  <a:lnTo>
                    <a:pt x="438" y="1567"/>
                  </a:lnTo>
                  <a:cubicBezTo>
                    <a:pt x="433" y="1567"/>
                    <a:pt x="429" y="1568"/>
                    <a:pt x="425" y="1568"/>
                  </a:cubicBezTo>
                  <a:lnTo>
                    <a:pt x="425" y="1568"/>
                  </a:lnTo>
                  <a:cubicBezTo>
                    <a:pt x="426" y="1568"/>
                    <a:pt x="427" y="1567"/>
                    <a:pt x="429" y="1567"/>
                  </a:cubicBezTo>
                  <a:lnTo>
                    <a:pt x="429" y="1567"/>
                  </a:lnTo>
                  <a:cubicBezTo>
                    <a:pt x="423" y="1568"/>
                    <a:pt x="419" y="1568"/>
                    <a:pt x="416" y="1568"/>
                  </a:cubicBezTo>
                  <a:cubicBezTo>
                    <a:pt x="418" y="1568"/>
                    <a:pt x="419" y="1568"/>
                    <a:pt x="421" y="1568"/>
                  </a:cubicBezTo>
                  <a:lnTo>
                    <a:pt x="421" y="1568"/>
                  </a:lnTo>
                  <a:cubicBezTo>
                    <a:pt x="306" y="1577"/>
                    <a:pt x="191" y="1584"/>
                    <a:pt x="77" y="1588"/>
                  </a:cubicBezTo>
                  <a:cubicBezTo>
                    <a:pt x="38" y="1590"/>
                    <a:pt x="4" y="1615"/>
                    <a:pt x="2" y="1658"/>
                  </a:cubicBezTo>
                  <a:cubicBezTo>
                    <a:pt x="1" y="1696"/>
                    <a:pt x="32" y="1734"/>
                    <a:pt x="70" y="1734"/>
                  </a:cubicBezTo>
                  <a:cubicBezTo>
                    <a:pt x="625" y="1719"/>
                    <a:pt x="1171" y="1624"/>
                    <a:pt x="1712" y="1502"/>
                  </a:cubicBezTo>
                  <a:cubicBezTo>
                    <a:pt x="2275" y="1376"/>
                    <a:pt x="2830" y="1219"/>
                    <a:pt x="3389" y="1076"/>
                  </a:cubicBezTo>
                  <a:cubicBezTo>
                    <a:pt x="3662" y="1007"/>
                    <a:pt x="3937" y="938"/>
                    <a:pt x="4213" y="879"/>
                  </a:cubicBezTo>
                  <a:cubicBezTo>
                    <a:pt x="4500" y="818"/>
                    <a:pt x="4789" y="772"/>
                    <a:pt x="5078" y="722"/>
                  </a:cubicBezTo>
                  <a:cubicBezTo>
                    <a:pt x="5688" y="617"/>
                    <a:pt x="6300" y="516"/>
                    <a:pt x="6910" y="406"/>
                  </a:cubicBezTo>
                  <a:cubicBezTo>
                    <a:pt x="7397" y="315"/>
                    <a:pt x="7881" y="221"/>
                    <a:pt x="8363" y="113"/>
                  </a:cubicBezTo>
                  <a:cubicBezTo>
                    <a:pt x="8393" y="106"/>
                    <a:pt x="8413" y="76"/>
                    <a:pt x="8406" y="45"/>
                  </a:cubicBezTo>
                  <a:cubicBezTo>
                    <a:pt x="8400" y="19"/>
                    <a:pt x="8375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6739233" y="3327185"/>
              <a:ext cx="268117" cy="55547"/>
            </a:xfrm>
            <a:custGeom>
              <a:avLst/>
              <a:gdLst/>
              <a:ahLst/>
              <a:cxnLst/>
              <a:rect l="l" t="t" r="r" b="b"/>
              <a:pathLst>
                <a:path w="8476" h="1756" extrusionOk="0">
                  <a:moveTo>
                    <a:pt x="8393" y="1"/>
                  </a:moveTo>
                  <a:cubicBezTo>
                    <a:pt x="8386" y="4"/>
                    <a:pt x="8381" y="4"/>
                    <a:pt x="8376" y="5"/>
                  </a:cubicBezTo>
                  <a:cubicBezTo>
                    <a:pt x="8231" y="39"/>
                    <a:pt x="8085" y="71"/>
                    <a:pt x="7942" y="104"/>
                  </a:cubicBezTo>
                  <a:cubicBezTo>
                    <a:pt x="7787" y="140"/>
                    <a:pt x="7631" y="175"/>
                    <a:pt x="7475" y="213"/>
                  </a:cubicBezTo>
                  <a:cubicBezTo>
                    <a:pt x="7176" y="283"/>
                    <a:pt x="6878" y="352"/>
                    <a:pt x="6579" y="423"/>
                  </a:cubicBezTo>
                  <a:cubicBezTo>
                    <a:pt x="5983" y="562"/>
                    <a:pt x="5384" y="695"/>
                    <a:pt x="4786" y="821"/>
                  </a:cubicBezTo>
                  <a:cubicBezTo>
                    <a:pt x="3587" y="1070"/>
                    <a:pt x="2383" y="1288"/>
                    <a:pt x="1175" y="1486"/>
                  </a:cubicBezTo>
                  <a:cubicBezTo>
                    <a:pt x="797" y="1546"/>
                    <a:pt x="419" y="1607"/>
                    <a:pt x="42" y="1665"/>
                  </a:cubicBezTo>
                  <a:cubicBezTo>
                    <a:pt x="16" y="1667"/>
                    <a:pt x="1" y="1696"/>
                    <a:pt x="6" y="1719"/>
                  </a:cubicBezTo>
                  <a:cubicBezTo>
                    <a:pt x="13" y="1743"/>
                    <a:pt x="32" y="1756"/>
                    <a:pt x="54" y="1756"/>
                  </a:cubicBezTo>
                  <a:cubicBezTo>
                    <a:pt x="57" y="1756"/>
                    <a:pt x="60" y="1755"/>
                    <a:pt x="64" y="1755"/>
                  </a:cubicBezTo>
                  <a:cubicBezTo>
                    <a:pt x="672" y="1666"/>
                    <a:pt x="1282" y="1573"/>
                    <a:pt x="1891" y="1476"/>
                  </a:cubicBezTo>
                  <a:cubicBezTo>
                    <a:pt x="2496" y="1378"/>
                    <a:pt x="3099" y="1278"/>
                    <a:pt x="3702" y="1171"/>
                  </a:cubicBezTo>
                  <a:cubicBezTo>
                    <a:pt x="4303" y="1063"/>
                    <a:pt x="4905" y="950"/>
                    <a:pt x="5505" y="828"/>
                  </a:cubicBezTo>
                  <a:cubicBezTo>
                    <a:pt x="6106" y="708"/>
                    <a:pt x="6706" y="581"/>
                    <a:pt x="7302" y="440"/>
                  </a:cubicBezTo>
                  <a:cubicBezTo>
                    <a:pt x="7481" y="397"/>
                    <a:pt x="7660" y="352"/>
                    <a:pt x="7839" y="306"/>
                  </a:cubicBezTo>
                  <a:cubicBezTo>
                    <a:pt x="7935" y="280"/>
                    <a:pt x="8031" y="256"/>
                    <a:pt x="8125" y="228"/>
                  </a:cubicBezTo>
                  <a:cubicBezTo>
                    <a:pt x="8220" y="204"/>
                    <a:pt x="8314" y="175"/>
                    <a:pt x="8410" y="148"/>
                  </a:cubicBezTo>
                  <a:cubicBezTo>
                    <a:pt x="8449" y="137"/>
                    <a:pt x="8476" y="100"/>
                    <a:pt x="8464" y="58"/>
                  </a:cubicBezTo>
                  <a:cubicBezTo>
                    <a:pt x="8457" y="25"/>
                    <a:pt x="8426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6831632" y="3367106"/>
              <a:ext cx="159966" cy="44792"/>
            </a:xfrm>
            <a:custGeom>
              <a:avLst/>
              <a:gdLst/>
              <a:ahLst/>
              <a:cxnLst/>
              <a:rect l="l" t="t" r="r" b="b"/>
              <a:pathLst>
                <a:path w="5057" h="1416" extrusionOk="0">
                  <a:moveTo>
                    <a:pt x="4984" y="0"/>
                  </a:moveTo>
                  <a:cubicBezTo>
                    <a:pt x="4976" y="2"/>
                    <a:pt x="4974" y="2"/>
                    <a:pt x="4968" y="3"/>
                  </a:cubicBezTo>
                  <a:cubicBezTo>
                    <a:pt x="4773" y="46"/>
                    <a:pt x="4580" y="92"/>
                    <a:pt x="4386" y="135"/>
                  </a:cubicBezTo>
                  <a:cubicBezTo>
                    <a:pt x="4176" y="182"/>
                    <a:pt x="3967" y="231"/>
                    <a:pt x="3758" y="277"/>
                  </a:cubicBezTo>
                  <a:cubicBezTo>
                    <a:pt x="3331" y="373"/>
                    <a:pt x="2903" y="468"/>
                    <a:pt x="2482" y="579"/>
                  </a:cubicBezTo>
                  <a:cubicBezTo>
                    <a:pt x="2070" y="685"/>
                    <a:pt x="1660" y="802"/>
                    <a:pt x="1252" y="922"/>
                  </a:cubicBezTo>
                  <a:cubicBezTo>
                    <a:pt x="844" y="1043"/>
                    <a:pt x="439" y="1173"/>
                    <a:pt x="39" y="1320"/>
                  </a:cubicBezTo>
                  <a:cubicBezTo>
                    <a:pt x="28" y="1323"/>
                    <a:pt x="18" y="1329"/>
                    <a:pt x="9" y="1342"/>
                  </a:cubicBezTo>
                  <a:cubicBezTo>
                    <a:pt x="2" y="1352"/>
                    <a:pt x="1" y="1365"/>
                    <a:pt x="4" y="1378"/>
                  </a:cubicBezTo>
                  <a:cubicBezTo>
                    <a:pt x="8" y="1397"/>
                    <a:pt x="29" y="1415"/>
                    <a:pt x="49" y="1415"/>
                  </a:cubicBezTo>
                  <a:cubicBezTo>
                    <a:pt x="52" y="1415"/>
                    <a:pt x="56" y="1415"/>
                    <a:pt x="59" y="1414"/>
                  </a:cubicBezTo>
                  <a:cubicBezTo>
                    <a:pt x="449" y="1272"/>
                    <a:pt x="844" y="1149"/>
                    <a:pt x="1241" y="1036"/>
                  </a:cubicBezTo>
                  <a:cubicBezTo>
                    <a:pt x="1662" y="915"/>
                    <a:pt x="2085" y="815"/>
                    <a:pt x="2512" y="719"/>
                  </a:cubicBezTo>
                  <a:cubicBezTo>
                    <a:pt x="2927" y="623"/>
                    <a:pt x="3340" y="523"/>
                    <a:pt x="3756" y="428"/>
                  </a:cubicBezTo>
                  <a:cubicBezTo>
                    <a:pt x="3966" y="380"/>
                    <a:pt x="4175" y="330"/>
                    <a:pt x="4384" y="279"/>
                  </a:cubicBezTo>
                  <a:cubicBezTo>
                    <a:pt x="4588" y="232"/>
                    <a:pt x="4795" y="184"/>
                    <a:pt x="4998" y="133"/>
                  </a:cubicBezTo>
                  <a:cubicBezTo>
                    <a:pt x="5034" y="125"/>
                    <a:pt x="5057" y="90"/>
                    <a:pt x="5048" y="53"/>
                  </a:cubicBezTo>
                  <a:cubicBezTo>
                    <a:pt x="5041" y="22"/>
                    <a:pt x="5012" y="0"/>
                    <a:pt x="4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10"/>
          <p:cNvGrpSpPr/>
          <p:nvPr/>
        </p:nvGrpSpPr>
        <p:grpSpPr>
          <a:xfrm>
            <a:off x="8462875" y="2682510"/>
            <a:ext cx="282162" cy="368614"/>
            <a:chOff x="7792375" y="3990551"/>
            <a:chExt cx="282162" cy="368614"/>
          </a:xfrm>
        </p:grpSpPr>
        <p:sp>
          <p:nvSpPr>
            <p:cNvPr id="1998" name="Google Shape;1998;p10"/>
            <p:cNvSpPr/>
            <p:nvPr/>
          </p:nvSpPr>
          <p:spPr>
            <a:xfrm>
              <a:off x="7792375" y="3990551"/>
              <a:ext cx="282162" cy="368614"/>
            </a:xfrm>
            <a:custGeom>
              <a:avLst/>
              <a:gdLst/>
              <a:ahLst/>
              <a:cxnLst/>
              <a:rect l="l" t="t" r="r" b="b"/>
              <a:pathLst>
                <a:path w="8920" h="11653" extrusionOk="0">
                  <a:moveTo>
                    <a:pt x="3174" y="1"/>
                  </a:moveTo>
                  <a:cubicBezTo>
                    <a:pt x="3158" y="1"/>
                    <a:pt x="3141" y="2"/>
                    <a:pt x="3125" y="4"/>
                  </a:cubicBezTo>
                  <a:cubicBezTo>
                    <a:pt x="3083" y="8"/>
                    <a:pt x="3043" y="20"/>
                    <a:pt x="2999" y="37"/>
                  </a:cubicBezTo>
                  <a:cubicBezTo>
                    <a:pt x="2991" y="41"/>
                    <a:pt x="2984" y="43"/>
                    <a:pt x="2976" y="48"/>
                  </a:cubicBezTo>
                  <a:cubicBezTo>
                    <a:pt x="2941" y="65"/>
                    <a:pt x="2913" y="90"/>
                    <a:pt x="2885" y="111"/>
                  </a:cubicBezTo>
                  <a:cubicBezTo>
                    <a:pt x="2848" y="141"/>
                    <a:pt x="2818" y="180"/>
                    <a:pt x="2792" y="214"/>
                  </a:cubicBezTo>
                  <a:cubicBezTo>
                    <a:pt x="2739" y="286"/>
                    <a:pt x="2696" y="378"/>
                    <a:pt x="2661" y="495"/>
                  </a:cubicBezTo>
                  <a:cubicBezTo>
                    <a:pt x="2642" y="557"/>
                    <a:pt x="2631" y="621"/>
                    <a:pt x="2625" y="687"/>
                  </a:cubicBezTo>
                  <a:cubicBezTo>
                    <a:pt x="2545" y="555"/>
                    <a:pt x="2442" y="458"/>
                    <a:pt x="2327" y="395"/>
                  </a:cubicBezTo>
                  <a:cubicBezTo>
                    <a:pt x="2244" y="350"/>
                    <a:pt x="2155" y="327"/>
                    <a:pt x="2070" y="327"/>
                  </a:cubicBezTo>
                  <a:cubicBezTo>
                    <a:pt x="2015" y="327"/>
                    <a:pt x="1961" y="336"/>
                    <a:pt x="1910" y="356"/>
                  </a:cubicBezTo>
                  <a:cubicBezTo>
                    <a:pt x="1908" y="355"/>
                    <a:pt x="1906" y="355"/>
                    <a:pt x="1903" y="355"/>
                  </a:cubicBezTo>
                  <a:cubicBezTo>
                    <a:pt x="1894" y="355"/>
                    <a:pt x="1883" y="359"/>
                    <a:pt x="1872" y="365"/>
                  </a:cubicBezTo>
                  <a:cubicBezTo>
                    <a:pt x="1829" y="386"/>
                    <a:pt x="1789" y="419"/>
                    <a:pt x="1759" y="455"/>
                  </a:cubicBezTo>
                  <a:cubicBezTo>
                    <a:pt x="1714" y="505"/>
                    <a:pt x="1681" y="565"/>
                    <a:pt x="1661" y="637"/>
                  </a:cubicBezTo>
                  <a:cubicBezTo>
                    <a:pt x="1644" y="705"/>
                    <a:pt x="1640" y="780"/>
                    <a:pt x="1651" y="877"/>
                  </a:cubicBezTo>
                  <a:cubicBezTo>
                    <a:pt x="1654" y="902"/>
                    <a:pt x="1658" y="927"/>
                    <a:pt x="1664" y="950"/>
                  </a:cubicBezTo>
                  <a:cubicBezTo>
                    <a:pt x="1574" y="880"/>
                    <a:pt x="1431" y="791"/>
                    <a:pt x="1260" y="786"/>
                  </a:cubicBezTo>
                  <a:cubicBezTo>
                    <a:pt x="1257" y="786"/>
                    <a:pt x="1255" y="786"/>
                    <a:pt x="1252" y="786"/>
                  </a:cubicBezTo>
                  <a:cubicBezTo>
                    <a:pt x="1193" y="786"/>
                    <a:pt x="1133" y="800"/>
                    <a:pt x="1077" y="829"/>
                  </a:cubicBezTo>
                  <a:cubicBezTo>
                    <a:pt x="1067" y="834"/>
                    <a:pt x="1057" y="837"/>
                    <a:pt x="1048" y="844"/>
                  </a:cubicBezTo>
                  <a:cubicBezTo>
                    <a:pt x="991" y="880"/>
                    <a:pt x="941" y="936"/>
                    <a:pt x="899" y="1008"/>
                  </a:cubicBezTo>
                  <a:cubicBezTo>
                    <a:pt x="864" y="1071"/>
                    <a:pt x="836" y="1145"/>
                    <a:pt x="816" y="1238"/>
                  </a:cubicBezTo>
                  <a:cubicBezTo>
                    <a:pt x="799" y="1323"/>
                    <a:pt x="792" y="1411"/>
                    <a:pt x="793" y="1514"/>
                  </a:cubicBezTo>
                  <a:cubicBezTo>
                    <a:pt x="795" y="1638"/>
                    <a:pt x="814" y="1761"/>
                    <a:pt x="849" y="1882"/>
                  </a:cubicBezTo>
                  <a:cubicBezTo>
                    <a:pt x="723" y="1838"/>
                    <a:pt x="609" y="1811"/>
                    <a:pt x="499" y="1799"/>
                  </a:cubicBezTo>
                  <a:cubicBezTo>
                    <a:pt x="476" y="1797"/>
                    <a:pt x="451" y="1795"/>
                    <a:pt x="423" y="1795"/>
                  </a:cubicBezTo>
                  <a:cubicBezTo>
                    <a:pt x="353" y="1795"/>
                    <a:pt x="271" y="1807"/>
                    <a:pt x="198" y="1844"/>
                  </a:cubicBezTo>
                  <a:cubicBezTo>
                    <a:pt x="168" y="1860"/>
                    <a:pt x="141" y="1877"/>
                    <a:pt x="118" y="1901"/>
                  </a:cubicBezTo>
                  <a:cubicBezTo>
                    <a:pt x="26" y="1988"/>
                    <a:pt x="0" y="2127"/>
                    <a:pt x="43" y="2328"/>
                  </a:cubicBezTo>
                  <a:cubicBezTo>
                    <a:pt x="62" y="2407"/>
                    <a:pt x="90" y="2490"/>
                    <a:pt x="135" y="2584"/>
                  </a:cubicBezTo>
                  <a:cubicBezTo>
                    <a:pt x="169" y="2659"/>
                    <a:pt x="214" y="2732"/>
                    <a:pt x="275" y="2819"/>
                  </a:cubicBezTo>
                  <a:cubicBezTo>
                    <a:pt x="519" y="3165"/>
                    <a:pt x="855" y="3439"/>
                    <a:pt x="1120" y="3635"/>
                  </a:cubicBezTo>
                  <a:cubicBezTo>
                    <a:pt x="1402" y="3847"/>
                    <a:pt x="1714" y="4042"/>
                    <a:pt x="2075" y="4236"/>
                  </a:cubicBezTo>
                  <a:cubicBezTo>
                    <a:pt x="2089" y="4828"/>
                    <a:pt x="2022" y="5419"/>
                    <a:pt x="1955" y="5995"/>
                  </a:cubicBezTo>
                  <a:cubicBezTo>
                    <a:pt x="1907" y="6413"/>
                    <a:pt x="1857" y="6847"/>
                    <a:pt x="1839" y="7273"/>
                  </a:cubicBezTo>
                  <a:cubicBezTo>
                    <a:pt x="1814" y="7832"/>
                    <a:pt x="1852" y="8324"/>
                    <a:pt x="1953" y="8777"/>
                  </a:cubicBezTo>
                  <a:cubicBezTo>
                    <a:pt x="2003" y="9003"/>
                    <a:pt x="2079" y="9238"/>
                    <a:pt x="2184" y="9491"/>
                  </a:cubicBezTo>
                  <a:cubicBezTo>
                    <a:pt x="2267" y="9692"/>
                    <a:pt x="2366" y="9890"/>
                    <a:pt x="2476" y="10079"/>
                  </a:cubicBezTo>
                  <a:cubicBezTo>
                    <a:pt x="2684" y="10434"/>
                    <a:pt x="2931" y="10731"/>
                    <a:pt x="3211" y="10968"/>
                  </a:cubicBezTo>
                  <a:cubicBezTo>
                    <a:pt x="3347" y="11085"/>
                    <a:pt x="3494" y="11188"/>
                    <a:pt x="3647" y="11276"/>
                  </a:cubicBezTo>
                  <a:cubicBezTo>
                    <a:pt x="3788" y="11357"/>
                    <a:pt x="3948" y="11430"/>
                    <a:pt x="4124" y="11493"/>
                  </a:cubicBezTo>
                  <a:cubicBezTo>
                    <a:pt x="4274" y="11546"/>
                    <a:pt x="4443" y="11588"/>
                    <a:pt x="4638" y="11618"/>
                  </a:cubicBezTo>
                  <a:cubicBezTo>
                    <a:pt x="4790" y="11642"/>
                    <a:pt x="4951" y="11653"/>
                    <a:pt x="5118" y="11653"/>
                  </a:cubicBezTo>
                  <a:cubicBezTo>
                    <a:pt x="5138" y="11653"/>
                    <a:pt x="5159" y="11652"/>
                    <a:pt x="5179" y="11652"/>
                  </a:cubicBezTo>
                  <a:cubicBezTo>
                    <a:pt x="5553" y="11645"/>
                    <a:pt x="5943" y="11576"/>
                    <a:pt x="6336" y="11447"/>
                  </a:cubicBezTo>
                  <a:cubicBezTo>
                    <a:pt x="6534" y="11383"/>
                    <a:pt x="6737" y="11303"/>
                    <a:pt x="6943" y="11207"/>
                  </a:cubicBezTo>
                  <a:cubicBezTo>
                    <a:pt x="7044" y="11160"/>
                    <a:pt x="7141" y="11111"/>
                    <a:pt x="7238" y="11064"/>
                  </a:cubicBezTo>
                  <a:lnTo>
                    <a:pt x="7330" y="11016"/>
                  </a:lnTo>
                  <a:cubicBezTo>
                    <a:pt x="7407" y="10978"/>
                    <a:pt x="7485" y="10933"/>
                    <a:pt x="7559" y="10892"/>
                  </a:cubicBezTo>
                  <a:cubicBezTo>
                    <a:pt x="7747" y="10780"/>
                    <a:pt x="7923" y="10646"/>
                    <a:pt x="8082" y="10492"/>
                  </a:cubicBezTo>
                  <a:cubicBezTo>
                    <a:pt x="8224" y="10355"/>
                    <a:pt x="8354" y="10192"/>
                    <a:pt x="8470" y="10007"/>
                  </a:cubicBezTo>
                  <a:cubicBezTo>
                    <a:pt x="8673" y="9683"/>
                    <a:pt x="8805" y="9304"/>
                    <a:pt x="8866" y="8877"/>
                  </a:cubicBezTo>
                  <a:cubicBezTo>
                    <a:pt x="8919" y="8498"/>
                    <a:pt x="8904" y="8090"/>
                    <a:pt x="8816" y="7664"/>
                  </a:cubicBezTo>
                  <a:cubicBezTo>
                    <a:pt x="8733" y="7266"/>
                    <a:pt x="8590" y="6871"/>
                    <a:pt x="8387" y="6490"/>
                  </a:cubicBezTo>
                  <a:cubicBezTo>
                    <a:pt x="8189" y="6122"/>
                    <a:pt x="7911" y="5760"/>
                    <a:pt x="7535" y="5375"/>
                  </a:cubicBezTo>
                  <a:cubicBezTo>
                    <a:pt x="7185" y="5017"/>
                    <a:pt x="6763" y="4680"/>
                    <a:pt x="6279" y="4374"/>
                  </a:cubicBezTo>
                  <a:cubicBezTo>
                    <a:pt x="5818" y="4080"/>
                    <a:pt x="5324" y="3837"/>
                    <a:pt x="4859" y="3619"/>
                  </a:cubicBezTo>
                  <a:cubicBezTo>
                    <a:pt x="4644" y="3519"/>
                    <a:pt x="4413" y="3409"/>
                    <a:pt x="4188" y="3290"/>
                  </a:cubicBezTo>
                  <a:cubicBezTo>
                    <a:pt x="4170" y="3280"/>
                    <a:pt x="4153" y="3273"/>
                    <a:pt x="4137" y="3271"/>
                  </a:cubicBezTo>
                  <a:lnTo>
                    <a:pt x="4098" y="3047"/>
                  </a:lnTo>
                  <a:cubicBezTo>
                    <a:pt x="4057" y="2812"/>
                    <a:pt x="4014" y="2577"/>
                    <a:pt x="3977" y="2341"/>
                  </a:cubicBezTo>
                  <a:cubicBezTo>
                    <a:pt x="3949" y="2176"/>
                    <a:pt x="3926" y="2011"/>
                    <a:pt x="3905" y="1847"/>
                  </a:cubicBezTo>
                  <a:cubicBezTo>
                    <a:pt x="3881" y="1681"/>
                    <a:pt x="3862" y="1512"/>
                    <a:pt x="3848" y="1346"/>
                  </a:cubicBezTo>
                  <a:lnTo>
                    <a:pt x="3836" y="1185"/>
                  </a:lnTo>
                  <a:cubicBezTo>
                    <a:pt x="3823" y="968"/>
                    <a:pt x="3812" y="743"/>
                    <a:pt x="3747" y="529"/>
                  </a:cubicBezTo>
                  <a:cubicBezTo>
                    <a:pt x="3707" y="399"/>
                    <a:pt x="3647" y="286"/>
                    <a:pt x="3563" y="197"/>
                  </a:cubicBezTo>
                  <a:cubicBezTo>
                    <a:pt x="3527" y="158"/>
                    <a:pt x="3480" y="120"/>
                    <a:pt x="3420" y="80"/>
                  </a:cubicBezTo>
                  <a:cubicBezTo>
                    <a:pt x="3372" y="50"/>
                    <a:pt x="3318" y="25"/>
                    <a:pt x="3258" y="11"/>
                  </a:cubicBezTo>
                  <a:cubicBezTo>
                    <a:pt x="3230" y="4"/>
                    <a:pt x="3202" y="1"/>
                    <a:pt x="3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7840962" y="4076813"/>
              <a:ext cx="94708" cy="50485"/>
            </a:xfrm>
            <a:custGeom>
              <a:avLst/>
              <a:gdLst/>
              <a:ahLst/>
              <a:cxnLst/>
              <a:rect l="l" t="t" r="r" b="b"/>
              <a:pathLst>
                <a:path w="2994" h="1596" extrusionOk="0">
                  <a:moveTo>
                    <a:pt x="575" y="1220"/>
                  </a:moveTo>
                  <a:lnTo>
                    <a:pt x="575" y="1220"/>
                  </a:lnTo>
                  <a:cubicBezTo>
                    <a:pt x="569" y="1222"/>
                    <a:pt x="565" y="1223"/>
                    <a:pt x="561" y="1225"/>
                  </a:cubicBezTo>
                  <a:cubicBezTo>
                    <a:pt x="566" y="1223"/>
                    <a:pt x="569" y="1222"/>
                    <a:pt x="575" y="1220"/>
                  </a:cubicBezTo>
                  <a:close/>
                  <a:moveTo>
                    <a:pt x="2790" y="1"/>
                  </a:moveTo>
                  <a:cubicBezTo>
                    <a:pt x="2761" y="1"/>
                    <a:pt x="2732" y="7"/>
                    <a:pt x="2705" y="20"/>
                  </a:cubicBezTo>
                  <a:cubicBezTo>
                    <a:pt x="2617" y="63"/>
                    <a:pt x="2536" y="113"/>
                    <a:pt x="2455" y="165"/>
                  </a:cubicBezTo>
                  <a:cubicBezTo>
                    <a:pt x="2370" y="219"/>
                    <a:pt x="2286" y="272"/>
                    <a:pt x="2201" y="328"/>
                  </a:cubicBezTo>
                  <a:cubicBezTo>
                    <a:pt x="2030" y="441"/>
                    <a:pt x="1859" y="554"/>
                    <a:pt x="1685" y="663"/>
                  </a:cubicBezTo>
                  <a:cubicBezTo>
                    <a:pt x="1510" y="772"/>
                    <a:pt x="1328" y="872"/>
                    <a:pt x="1143" y="965"/>
                  </a:cubicBezTo>
                  <a:cubicBezTo>
                    <a:pt x="963" y="1056"/>
                    <a:pt x="781" y="1144"/>
                    <a:pt x="593" y="1216"/>
                  </a:cubicBezTo>
                  <a:cubicBezTo>
                    <a:pt x="439" y="1272"/>
                    <a:pt x="283" y="1315"/>
                    <a:pt x="118" y="1332"/>
                  </a:cubicBezTo>
                  <a:cubicBezTo>
                    <a:pt x="105" y="1335"/>
                    <a:pt x="94" y="1338"/>
                    <a:pt x="82" y="1343"/>
                  </a:cubicBezTo>
                  <a:cubicBezTo>
                    <a:pt x="29" y="1366"/>
                    <a:pt x="1" y="1435"/>
                    <a:pt x="14" y="1489"/>
                  </a:cubicBezTo>
                  <a:cubicBezTo>
                    <a:pt x="21" y="1524"/>
                    <a:pt x="42" y="1557"/>
                    <a:pt x="72" y="1575"/>
                  </a:cubicBezTo>
                  <a:cubicBezTo>
                    <a:pt x="96" y="1591"/>
                    <a:pt x="121" y="1595"/>
                    <a:pt x="147" y="1595"/>
                  </a:cubicBezTo>
                  <a:cubicBezTo>
                    <a:pt x="156" y="1595"/>
                    <a:pt x="164" y="1595"/>
                    <a:pt x="172" y="1594"/>
                  </a:cubicBezTo>
                  <a:cubicBezTo>
                    <a:pt x="417" y="1568"/>
                    <a:pt x="661" y="1540"/>
                    <a:pt x="901" y="1489"/>
                  </a:cubicBezTo>
                  <a:cubicBezTo>
                    <a:pt x="1163" y="1435"/>
                    <a:pt x="1418" y="1330"/>
                    <a:pt x="1662" y="1217"/>
                  </a:cubicBezTo>
                  <a:cubicBezTo>
                    <a:pt x="1911" y="1101"/>
                    <a:pt x="2144" y="958"/>
                    <a:pt x="2369" y="801"/>
                  </a:cubicBezTo>
                  <a:cubicBezTo>
                    <a:pt x="2579" y="652"/>
                    <a:pt x="2784" y="484"/>
                    <a:pt x="2943" y="279"/>
                  </a:cubicBezTo>
                  <a:cubicBezTo>
                    <a:pt x="2993" y="215"/>
                    <a:pt x="2973" y="113"/>
                    <a:pt x="2923" y="58"/>
                  </a:cubicBezTo>
                  <a:cubicBezTo>
                    <a:pt x="2887" y="20"/>
                    <a:pt x="2839" y="1"/>
                    <a:pt x="2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7847858" y="4085859"/>
              <a:ext cx="97270" cy="56211"/>
            </a:xfrm>
            <a:custGeom>
              <a:avLst/>
              <a:gdLst/>
              <a:ahLst/>
              <a:cxnLst/>
              <a:rect l="l" t="t" r="r" b="b"/>
              <a:pathLst>
                <a:path w="3075" h="1777" extrusionOk="0">
                  <a:moveTo>
                    <a:pt x="292" y="1710"/>
                  </a:moveTo>
                  <a:cubicBezTo>
                    <a:pt x="292" y="1710"/>
                    <a:pt x="291" y="1710"/>
                    <a:pt x="291" y="1710"/>
                  </a:cubicBezTo>
                  <a:cubicBezTo>
                    <a:pt x="291" y="1710"/>
                    <a:pt x="292" y="1710"/>
                    <a:pt x="292" y="1710"/>
                  </a:cubicBezTo>
                  <a:close/>
                  <a:moveTo>
                    <a:pt x="2881" y="1"/>
                  </a:moveTo>
                  <a:cubicBezTo>
                    <a:pt x="2853" y="1"/>
                    <a:pt x="2825" y="7"/>
                    <a:pt x="2800" y="21"/>
                  </a:cubicBezTo>
                  <a:cubicBezTo>
                    <a:pt x="2784" y="29"/>
                    <a:pt x="2771" y="36"/>
                    <a:pt x="2761" y="48"/>
                  </a:cubicBezTo>
                  <a:cubicBezTo>
                    <a:pt x="2659" y="141"/>
                    <a:pt x="2559" y="234"/>
                    <a:pt x="2455" y="327"/>
                  </a:cubicBezTo>
                  <a:cubicBezTo>
                    <a:pt x="2347" y="422"/>
                    <a:pt x="2234" y="508"/>
                    <a:pt x="2118" y="592"/>
                  </a:cubicBezTo>
                  <a:cubicBezTo>
                    <a:pt x="2132" y="581"/>
                    <a:pt x="2147" y="571"/>
                    <a:pt x="2162" y="559"/>
                  </a:cubicBezTo>
                  <a:lnTo>
                    <a:pt x="2162" y="559"/>
                  </a:lnTo>
                  <a:cubicBezTo>
                    <a:pt x="1852" y="778"/>
                    <a:pt x="1514" y="956"/>
                    <a:pt x="1167" y="1116"/>
                  </a:cubicBezTo>
                  <a:cubicBezTo>
                    <a:pt x="987" y="1201"/>
                    <a:pt x="805" y="1279"/>
                    <a:pt x="623" y="1361"/>
                  </a:cubicBezTo>
                  <a:cubicBezTo>
                    <a:pt x="436" y="1445"/>
                    <a:pt x="248" y="1531"/>
                    <a:pt x="60" y="1610"/>
                  </a:cubicBezTo>
                  <a:cubicBezTo>
                    <a:pt x="15" y="1630"/>
                    <a:pt x="0" y="1690"/>
                    <a:pt x="22" y="1730"/>
                  </a:cubicBezTo>
                  <a:cubicBezTo>
                    <a:pt x="38" y="1762"/>
                    <a:pt x="68" y="1776"/>
                    <a:pt x="99" y="1776"/>
                  </a:cubicBezTo>
                  <a:cubicBezTo>
                    <a:pt x="114" y="1776"/>
                    <a:pt x="128" y="1773"/>
                    <a:pt x="142" y="1768"/>
                  </a:cubicBezTo>
                  <a:cubicBezTo>
                    <a:pt x="192" y="1746"/>
                    <a:pt x="243" y="1726"/>
                    <a:pt x="293" y="1709"/>
                  </a:cubicBezTo>
                  <a:lnTo>
                    <a:pt x="293" y="1709"/>
                  </a:lnTo>
                  <a:cubicBezTo>
                    <a:pt x="292" y="1709"/>
                    <a:pt x="292" y="1710"/>
                    <a:pt x="292" y="1710"/>
                  </a:cubicBezTo>
                  <a:lnTo>
                    <a:pt x="292" y="1710"/>
                  </a:lnTo>
                  <a:cubicBezTo>
                    <a:pt x="781" y="1540"/>
                    <a:pt x="1292" y="1425"/>
                    <a:pt x="1772" y="1228"/>
                  </a:cubicBezTo>
                  <a:cubicBezTo>
                    <a:pt x="2012" y="1128"/>
                    <a:pt x="2241" y="1000"/>
                    <a:pt x="2453" y="848"/>
                  </a:cubicBezTo>
                  <a:cubicBezTo>
                    <a:pt x="2676" y="687"/>
                    <a:pt x="2877" y="500"/>
                    <a:pt x="3032" y="271"/>
                  </a:cubicBezTo>
                  <a:cubicBezTo>
                    <a:pt x="3075" y="207"/>
                    <a:pt x="3063" y="114"/>
                    <a:pt x="3012" y="56"/>
                  </a:cubicBezTo>
                  <a:cubicBezTo>
                    <a:pt x="2976" y="20"/>
                    <a:pt x="2929" y="1"/>
                    <a:pt x="2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7848174" y="4095792"/>
              <a:ext cx="112264" cy="57634"/>
            </a:xfrm>
            <a:custGeom>
              <a:avLst/>
              <a:gdLst/>
              <a:ahLst/>
              <a:cxnLst/>
              <a:rect l="l" t="t" r="r" b="b"/>
              <a:pathLst>
                <a:path w="3549" h="1822" extrusionOk="0">
                  <a:moveTo>
                    <a:pt x="2723" y="485"/>
                  </a:moveTo>
                  <a:cubicBezTo>
                    <a:pt x="2723" y="485"/>
                    <a:pt x="2723" y="485"/>
                    <a:pt x="2722" y="486"/>
                  </a:cubicBezTo>
                  <a:cubicBezTo>
                    <a:pt x="2723" y="486"/>
                    <a:pt x="2723" y="485"/>
                    <a:pt x="2723" y="485"/>
                  </a:cubicBezTo>
                  <a:close/>
                  <a:moveTo>
                    <a:pt x="2722" y="483"/>
                  </a:moveTo>
                  <a:cubicBezTo>
                    <a:pt x="2719" y="485"/>
                    <a:pt x="2717" y="487"/>
                    <a:pt x="2715" y="489"/>
                  </a:cubicBezTo>
                  <a:lnTo>
                    <a:pt x="2715" y="489"/>
                  </a:lnTo>
                  <a:cubicBezTo>
                    <a:pt x="2717" y="488"/>
                    <a:pt x="2719" y="487"/>
                    <a:pt x="2721" y="486"/>
                  </a:cubicBezTo>
                  <a:cubicBezTo>
                    <a:pt x="2721" y="486"/>
                    <a:pt x="2722" y="486"/>
                    <a:pt x="2722" y="483"/>
                  </a:cubicBezTo>
                  <a:close/>
                  <a:moveTo>
                    <a:pt x="2715" y="489"/>
                  </a:moveTo>
                  <a:cubicBezTo>
                    <a:pt x="2712" y="491"/>
                    <a:pt x="2710" y="493"/>
                    <a:pt x="2708" y="494"/>
                  </a:cubicBezTo>
                  <a:cubicBezTo>
                    <a:pt x="2711" y="493"/>
                    <a:pt x="2713" y="491"/>
                    <a:pt x="2715" y="489"/>
                  </a:cubicBezTo>
                  <a:close/>
                  <a:moveTo>
                    <a:pt x="669" y="1478"/>
                  </a:moveTo>
                  <a:lnTo>
                    <a:pt x="669" y="1478"/>
                  </a:lnTo>
                  <a:cubicBezTo>
                    <a:pt x="669" y="1478"/>
                    <a:pt x="668" y="1478"/>
                    <a:pt x="668" y="1478"/>
                  </a:cubicBezTo>
                  <a:lnTo>
                    <a:pt x="668" y="1478"/>
                  </a:lnTo>
                  <a:cubicBezTo>
                    <a:pt x="668" y="1478"/>
                    <a:pt x="669" y="1478"/>
                    <a:pt x="669" y="1478"/>
                  </a:cubicBezTo>
                  <a:close/>
                  <a:moveTo>
                    <a:pt x="3374" y="1"/>
                  </a:moveTo>
                  <a:cubicBezTo>
                    <a:pt x="3331" y="1"/>
                    <a:pt x="3288" y="16"/>
                    <a:pt x="3255" y="47"/>
                  </a:cubicBezTo>
                  <a:cubicBezTo>
                    <a:pt x="3087" y="202"/>
                    <a:pt x="2910" y="349"/>
                    <a:pt x="2724" y="484"/>
                  </a:cubicBezTo>
                  <a:lnTo>
                    <a:pt x="2724" y="484"/>
                  </a:lnTo>
                  <a:cubicBezTo>
                    <a:pt x="2725" y="484"/>
                    <a:pt x="2725" y="483"/>
                    <a:pt x="2725" y="483"/>
                  </a:cubicBezTo>
                  <a:lnTo>
                    <a:pt x="2725" y="483"/>
                  </a:lnTo>
                  <a:cubicBezTo>
                    <a:pt x="2724" y="483"/>
                    <a:pt x="2724" y="484"/>
                    <a:pt x="2723" y="485"/>
                  </a:cubicBezTo>
                  <a:lnTo>
                    <a:pt x="2723" y="485"/>
                  </a:lnTo>
                  <a:cubicBezTo>
                    <a:pt x="2724" y="485"/>
                    <a:pt x="2724" y="484"/>
                    <a:pt x="2724" y="484"/>
                  </a:cubicBezTo>
                  <a:lnTo>
                    <a:pt x="2724" y="484"/>
                  </a:lnTo>
                  <a:cubicBezTo>
                    <a:pt x="2723" y="486"/>
                    <a:pt x="2722" y="486"/>
                    <a:pt x="2721" y="487"/>
                  </a:cubicBezTo>
                  <a:cubicBezTo>
                    <a:pt x="2713" y="492"/>
                    <a:pt x="2707" y="497"/>
                    <a:pt x="2700" y="502"/>
                  </a:cubicBezTo>
                  <a:lnTo>
                    <a:pt x="2700" y="502"/>
                  </a:lnTo>
                  <a:cubicBezTo>
                    <a:pt x="2702" y="500"/>
                    <a:pt x="2705" y="498"/>
                    <a:pt x="2708" y="496"/>
                  </a:cubicBezTo>
                  <a:lnTo>
                    <a:pt x="2708" y="496"/>
                  </a:lnTo>
                  <a:cubicBezTo>
                    <a:pt x="2553" y="603"/>
                    <a:pt x="2396" y="703"/>
                    <a:pt x="2234" y="796"/>
                  </a:cubicBezTo>
                  <a:cubicBezTo>
                    <a:pt x="2067" y="889"/>
                    <a:pt x="1898" y="975"/>
                    <a:pt x="1726" y="1056"/>
                  </a:cubicBezTo>
                  <a:cubicBezTo>
                    <a:pt x="1380" y="1215"/>
                    <a:pt x="1023" y="1351"/>
                    <a:pt x="666" y="1480"/>
                  </a:cubicBezTo>
                  <a:lnTo>
                    <a:pt x="666" y="1480"/>
                  </a:lnTo>
                  <a:cubicBezTo>
                    <a:pt x="667" y="1479"/>
                    <a:pt x="668" y="1479"/>
                    <a:pt x="668" y="1478"/>
                  </a:cubicBezTo>
                  <a:lnTo>
                    <a:pt x="668" y="1478"/>
                  </a:lnTo>
                  <a:cubicBezTo>
                    <a:pt x="465" y="1550"/>
                    <a:pt x="262" y="1624"/>
                    <a:pt x="58" y="1693"/>
                  </a:cubicBezTo>
                  <a:cubicBezTo>
                    <a:pt x="52" y="1696"/>
                    <a:pt x="48" y="1697"/>
                    <a:pt x="43" y="1698"/>
                  </a:cubicBezTo>
                  <a:cubicBezTo>
                    <a:pt x="16" y="1710"/>
                    <a:pt x="0" y="1737"/>
                    <a:pt x="7" y="1769"/>
                  </a:cubicBezTo>
                  <a:cubicBezTo>
                    <a:pt x="13" y="1796"/>
                    <a:pt x="41" y="1822"/>
                    <a:pt x="69" y="1822"/>
                  </a:cubicBezTo>
                  <a:cubicBezTo>
                    <a:pt x="75" y="1822"/>
                    <a:pt x="81" y="1821"/>
                    <a:pt x="86" y="1819"/>
                  </a:cubicBezTo>
                  <a:cubicBezTo>
                    <a:pt x="383" y="1718"/>
                    <a:pt x="683" y="1631"/>
                    <a:pt x="983" y="1537"/>
                  </a:cubicBezTo>
                  <a:cubicBezTo>
                    <a:pt x="1276" y="1444"/>
                    <a:pt x="1568" y="1340"/>
                    <a:pt x="1855" y="1226"/>
                  </a:cubicBezTo>
                  <a:cubicBezTo>
                    <a:pt x="2134" y="1116"/>
                    <a:pt x="2403" y="988"/>
                    <a:pt x="2668" y="846"/>
                  </a:cubicBezTo>
                  <a:cubicBezTo>
                    <a:pt x="2959" y="692"/>
                    <a:pt x="3232" y="506"/>
                    <a:pt x="3491" y="301"/>
                  </a:cubicBezTo>
                  <a:cubicBezTo>
                    <a:pt x="3526" y="274"/>
                    <a:pt x="3546" y="224"/>
                    <a:pt x="3547" y="184"/>
                  </a:cubicBezTo>
                  <a:cubicBezTo>
                    <a:pt x="3549" y="136"/>
                    <a:pt x="3533" y="90"/>
                    <a:pt x="3501" y="56"/>
                  </a:cubicBezTo>
                  <a:cubicBezTo>
                    <a:pt x="3468" y="19"/>
                    <a:pt x="3421" y="1"/>
                    <a:pt x="3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7935670" y="4075199"/>
              <a:ext cx="18062" cy="17714"/>
            </a:xfrm>
            <a:custGeom>
              <a:avLst/>
              <a:gdLst/>
              <a:ahLst/>
              <a:cxnLst/>
              <a:rect l="l" t="t" r="r" b="b"/>
              <a:pathLst>
                <a:path w="571" h="560" extrusionOk="0">
                  <a:moveTo>
                    <a:pt x="118" y="0"/>
                  </a:moveTo>
                  <a:cubicBezTo>
                    <a:pt x="99" y="0"/>
                    <a:pt x="79" y="5"/>
                    <a:pt x="62" y="14"/>
                  </a:cubicBezTo>
                  <a:cubicBezTo>
                    <a:pt x="52" y="20"/>
                    <a:pt x="45" y="26"/>
                    <a:pt x="38" y="33"/>
                  </a:cubicBezTo>
                  <a:cubicBezTo>
                    <a:pt x="16" y="51"/>
                    <a:pt x="5" y="78"/>
                    <a:pt x="2" y="107"/>
                  </a:cubicBezTo>
                  <a:cubicBezTo>
                    <a:pt x="1" y="140"/>
                    <a:pt x="14" y="163"/>
                    <a:pt x="31" y="187"/>
                  </a:cubicBezTo>
                  <a:lnTo>
                    <a:pt x="128" y="310"/>
                  </a:lnTo>
                  <a:cubicBezTo>
                    <a:pt x="158" y="353"/>
                    <a:pt x="191" y="398"/>
                    <a:pt x="227" y="436"/>
                  </a:cubicBezTo>
                  <a:cubicBezTo>
                    <a:pt x="250" y="461"/>
                    <a:pt x="278" y="487"/>
                    <a:pt x="307" y="507"/>
                  </a:cubicBezTo>
                  <a:cubicBezTo>
                    <a:pt x="316" y="514"/>
                    <a:pt x="327" y="518"/>
                    <a:pt x="336" y="525"/>
                  </a:cubicBezTo>
                  <a:cubicBezTo>
                    <a:pt x="356" y="535"/>
                    <a:pt x="377" y="545"/>
                    <a:pt x="399" y="552"/>
                  </a:cubicBezTo>
                  <a:cubicBezTo>
                    <a:pt x="411" y="557"/>
                    <a:pt x="423" y="559"/>
                    <a:pt x="436" y="559"/>
                  </a:cubicBezTo>
                  <a:cubicBezTo>
                    <a:pt x="481" y="559"/>
                    <a:pt x="527" y="533"/>
                    <a:pt x="549" y="497"/>
                  </a:cubicBezTo>
                  <a:cubicBezTo>
                    <a:pt x="561" y="479"/>
                    <a:pt x="568" y="458"/>
                    <a:pt x="568" y="435"/>
                  </a:cubicBezTo>
                  <a:cubicBezTo>
                    <a:pt x="571" y="396"/>
                    <a:pt x="556" y="368"/>
                    <a:pt x="535" y="339"/>
                  </a:cubicBezTo>
                  <a:cubicBezTo>
                    <a:pt x="522" y="320"/>
                    <a:pt x="506" y="303"/>
                    <a:pt x="488" y="289"/>
                  </a:cubicBezTo>
                  <a:cubicBezTo>
                    <a:pt x="460" y="266"/>
                    <a:pt x="432" y="243"/>
                    <a:pt x="406" y="222"/>
                  </a:cubicBezTo>
                  <a:cubicBezTo>
                    <a:pt x="366" y="189"/>
                    <a:pt x="323" y="163"/>
                    <a:pt x="284" y="130"/>
                  </a:cubicBezTo>
                  <a:cubicBezTo>
                    <a:pt x="251" y="100"/>
                    <a:pt x="223" y="67"/>
                    <a:pt x="194" y="36"/>
                  </a:cubicBezTo>
                  <a:cubicBezTo>
                    <a:pt x="175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7939466" y="4069537"/>
              <a:ext cx="17430" cy="16101"/>
            </a:xfrm>
            <a:custGeom>
              <a:avLst/>
              <a:gdLst/>
              <a:ahLst/>
              <a:cxnLst/>
              <a:rect l="l" t="t" r="r" b="b"/>
              <a:pathLst>
                <a:path w="551" h="509" extrusionOk="0">
                  <a:moveTo>
                    <a:pt x="147" y="0"/>
                  </a:moveTo>
                  <a:cubicBezTo>
                    <a:pt x="126" y="0"/>
                    <a:pt x="106" y="5"/>
                    <a:pt x="87" y="15"/>
                  </a:cubicBezTo>
                  <a:cubicBezTo>
                    <a:pt x="75" y="20"/>
                    <a:pt x="67" y="27"/>
                    <a:pt x="58" y="36"/>
                  </a:cubicBezTo>
                  <a:cubicBezTo>
                    <a:pt x="7" y="84"/>
                    <a:pt x="1" y="173"/>
                    <a:pt x="51" y="227"/>
                  </a:cubicBezTo>
                  <a:cubicBezTo>
                    <a:pt x="94" y="272"/>
                    <a:pt x="137" y="316"/>
                    <a:pt x="179" y="363"/>
                  </a:cubicBezTo>
                  <a:cubicBezTo>
                    <a:pt x="221" y="409"/>
                    <a:pt x="267" y="449"/>
                    <a:pt x="317" y="487"/>
                  </a:cubicBezTo>
                  <a:cubicBezTo>
                    <a:pt x="338" y="502"/>
                    <a:pt x="363" y="509"/>
                    <a:pt x="389" y="509"/>
                  </a:cubicBezTo>
                  <a:cubicBezTo>
                    <a:pt x="426" y="509"/>
                    <a:pt x="464" y="494"/>
                    <a:pt x="489" y="471"/>
                  </a:cubicBezTo>
                  <a:cubicBezTo>
                    <a:pt x="545" y="419"/>
                    <a:pt x="551" y="326"/>
                    <a:pt x="496" y="270"/>
                  </a:cubicBezTo>
                  <a:cubicBezTo>
                    <a:pt x="419" y="187"/>
                    <a:pt x="329" y="121"/>
                    <a:pt x="247" y="43"/>
                  </a:cubicBezTo>
                  <a:cubicBezTo>
                    <a:pt x="220" y="15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0"/>
            <p:cNvSpPr/>
            <p:nvPr/>
          </p:nvSpPr>
          <p:spPr>
            <a:xfrm>
              <a:off x="7948544" y="4039296"/>
              <a:ext cx="116756" cy="85250"/>
            </a:xfrm>
            <a:custGeom>
              <a:avLst/>
              <a:gdLst/>
              <a:ahLst/>
              <a:cxnLst/>
              <a:rect l="l" t="t" r="r" b="b"/>
              <a:pathLst>
                <a:path w="3691" h="2695" extrusionOk="0">
                  <a:moveTo>
                    <a:pt x="1427" y="296"/>
                  </a:moveTo>
                  <a:cubicBezTo>
                    <a:pt x="1432" y="297"/>
                    <a:pt x="1438" y="297"/>
                    <a:pt x="1444" y="298"/>
                  </a:cubicBezTo>
                  <a:lnTo>
                    <a:pt x="1444" y="298"/>
                  </a:lnTo>
                  <a:cubicBezTo>
                    <a:pt x="1437" y="297"/>
                    <a:pt x="1431" y="296"/>
                    <a:pt x="1427" y="296"/>
                  </a:cubicBezTo>
                  <a:close/>
                  <a:moveTo>
                    <a:pt x="1444" y="298"/>
                  </a:moveTo>
                  <a:cubicBezTo>
                    <a:pt x="1445" y="298"/>
                    <a:pt x="1447" y="298"/>
                    <a:pt x="1448" y="299"/>
                  </a:cubicBezTo>
                  <a:cubicBezTo>
                    <a:pt x="1447" y="298"/>
                    <a:pt x="1446" y="298"/>
                    <a:pt x="1444" y="298"/>
                  </a:cubicBezTo>
                  <a:close/>
                  <a:moveTo>
                    <a:pt x="1593" y="344"/>
                  </a:moveTo>
                  <a:lnTo>
                    <a:pt x="1593" y="344"/>
                  </a:lnTo>
                  <a:cubicBezTo>
                    <a:pt x="1598" y="347"/>
                    <a:pt x="1604" y="349"/>
                    <a:pt x="1611" y="353"/>
                  </a:cubicBezTo>
                  <a:cubicBezTo>
                    <a:pt x="1605" y="349"/>
                    <a:pt x="1598" y="347"/>
                    <a:pt x="1593" y="344"/>
                  </a:cubicBezTo>
                  <a:close/>
                  <a:moveTo>
                    <a:pt x="582" y="513"/>
                  </a:moveTo>
                  <a:lnTo>
                    <a:pt x="582" y="513"/>
                  </a:lnTo>
                  <a:cubicBezTo>
                    <a:pt x="576" y="518"/>
                    <a:pt x="570" y="521"/>
                    <a:pt x="566" y="525"/>
                  </a:cubicBezTo>
                  <a:lnTo>
                    <a:pt x="566" y="525"/>
                  </a:lnTo>
                  <a:cubicBezTo>
                    <a:pt x="571" y="521"/>
                    <a:pt x="576" y="517"/>
                    <a:pt x="582" y="513"/>
                  </a:cubicBezTo>
                  <a:close/>
                  <a:moveTo>
                    <a:pt x="1404" y="0"/>
                  </a:moveTo>
                  <a:cubicBezTo>
                    <a:pt x="1335" y="0"/>
                    <a:pt x="1266" y="7"/>
                    <a:pt x="1199" y="16"/>
                  </a:cubicBezTo>
                  <a:cubicBezTo>
                    <a:pt x="1050" y="35"/>
                    <a:pt x="907" y="84"/>
                    <a:pt x="775" y="152"/>
                  </a:cubicBezTo>
                  <a:cubicBezTo>
                    <a:pt x="745" y="170"/>
                    <a:pt x="716" y="187"/>
                    <a:pt x="688" y="204"/>
                  </a:cubicBezTo>
                  <a:cubicBezTo>
                    <a:pt x="529" y="300"/>
                    <a:pt x="396" y="430"/>
                    <a:pt x="275" y="573"/>
                  </a:cubicBezTo>
                  <a:cubicBezTo>
                    <a:pt x="165" y="707"/>
                    <a:pt x="78" y="863"/>
                    <a:pt x="13" y="1026"/>
                  </a:cubicBezTo>
                  <a:cubicBezTo>
                    <a:pt x="0" y="1057"/>
                    <a:pt x="23" y="1093"/>
                    <a:pt x="53" y="1103"/>
                  </a:cubicBezTo>
                  <a:cubicBezTo>
                    <a:pt x="59" y="1105"/>
                    <a:pt x="65" y="1106"/>
                    <a:pt x="71" y="1106"/>
                  </a:cubicBezTo>
                  <a:cubicBezTo>
                    <a:pt x="98" y="1106"/>
                    <a:pt x="120" y="1088"/>
                    <a:pt x="131" y="1062"/>
                  </a:cubicBezTo>
                  <a:cubicBezTo>
                    <a:pt x="138" y="1046"/>
                    <a:pt x="144" y="1029"/>
                    <a:pt x="151" y="1013"/>
                  </a:cubicBezTo>
                  <a:lnTo>
                    <a:pt x="151" y="1014"/>
                  </a:lnTo>
                  <a:cubicBezTo>
                    <a:pt x="191" y="926"/>
                    <a:pt x="244" y="841"/>
                    <a:pt x="307" y="764"/>
                  </a:cubicBezTo>
                  <a:cubicBezTo>
                    <a:pt x="382" y="674"/>
                    <a:pt x="468" y="596"/>
                    <a:pt x="562" y="527"/>
                  </a:cubicBezTo>
                  <a:lnTo>
                    <a:pt x="562" y="527"/>
                  </a:lnTo>
                  <a:cubicBezTo>
                    <a:pt x="667" y="456"/>
                    <a:pt x="775" y="397"/>
                    <a:pt x="891" y="353"/>
                  </a:cubicBezTo>
                  <a:cubicBezTo>
                    <a:pt x="993" y="317"/>
                    <a:pt x="1096" y="290"/>
                    <a:pt x="1203" y="280"/>
                  </a:cubicBezTo>
                  <a:cubicBezTo>
                    <a:pt x="1220" y="279"/>
                    <a:pt x="1236" y="278"/>
                    <a:pt x="1252" y="278"/>
                  </a:cubicBezTo>
                  <a:cubicBezTo>
                    <a:pt x="1308" y="278"/>
                    <a:pt x="1363" y="284"/>
                    <a:pt x="1418" y="291"/>
                  </a:cubicBezTo>
                  <a:cubicBezTo>
                    <a:pt x="1487" y="306"/>
                    <a:pt x="1554" y="327"/>
                    <a:pt x="1620" y="354"/>
                  </a:cubicBezTo>
                  <a:cubicBezTo>
                    <a:pt x="1673" y="382"/>
                    <a:pt x="1726" y="413"/>
                    <a:pt x="1773" y="452"/>
                  </a:cubicBezTo>
                  <a:cubicBezTo>
                    <a:pt x="1840" y="510"/>
                    <a:pt x="1899" y="576"/>
                    <a:pt x="1951" y="646"/>
                  </a:cubicBezTo>
                  <a:cubicBezTo>
                    <a:pt x="1985" y="702"/>
                    <a:pt x="2012" y="761"/>
                    <a:pt x="2035" y="820"/>
                  </a:cubicBezTo>
                  <a:cubicBezTo>
                    <a:pt x="2102" y="1013"/>
                    <a:pt x="2157" y="1213"/>
                    <a:pt x="2217" y="1408"/>
                  </a:cubicBezTo>
                  <a:cubicBezTo>
                    <a:pt x="2291" y="1646"/>
                    <a:pt x="2373" y="1885"/>
                    <a:pt x="2488" y="2107"/>
                  </a:cubicBezTo>
                  <a:cubicBezTo>
                    <a:pt x="2542" y="2210"/>
                    <a:pt x="2606" y="2310"/>
                    <a:pt x="2681" y="2402"/>
                  </a:cubicBezTo>
                  <a:cubicBezTo>
                    <a:pt x="2709" y="2438"/>
                    <a:pt x="2742" y="2469"/>
                    <a:pt x="2775" y="2501"/>
                  </a:cubicBezTo>
                  <a:cubicBezTo>
                    <a:pt x="2824" y="2541"/>
                    <a:pt x="2873" y="2581"/>
                    <a:pt x="2930" y="2611"/>
                  </a:cubicBezTo>
                  <a:cubicBezTo>
                    <a:pt x="2979" y="2637"/>
                    <a:pt x="3029" y="2658"/>
                    <a:pt x="3082" y="2670"/>
                  </a:cubicBezTo>
                  <a:cubicBezTo>
                    <a:pt x="3132" y="2681"/>
                    <a:pt x="3186" y="2687"/>
                    <a:pt x="3238" y="2691"/>
                  </a:cubicBezTo>
                  <a:cubicBezTo>
                    <a:pt x="3257" y="2693"/>
                    <a:pt x="3277" y="2694"/>
                    <a:pt x="3296" y="2694"/>
                  </a:cubicBezTo>
                  <a:cubicBezTo>
                    <a:pt x="3394" y="2694"/>
                    <a:pt x="3493" y="2668"/>
                    <a:pt x="3580" y="2625"/>
                  </a:cubicBezTo>
                  <a:cubicBezTo>
                    <a:pt x="3653" y="2590"/>
                    <a:pt x="3690" y="2504"/>
                    <a:pt x="3673" y="2425"/>
                  </a:cubicBezTo>
                  <a:cubicBezTo>
                    <a:pt x="3654" y="2339"/>
                    <a:pt x="3578" y="2282"/>
                    <a:pt x="3495" y="2282"/>
                  </a:cubicBezTo>
                  <a:cubicBezTo>
                    <a:pt x="3482" y="2282"/>
                    <a:pt x="3469" y="2283"/>
                    <a:pt x="3457" y="2286"/>
                  </a:cubicBezTo>
                  <a:cubicBezTo>
                    <a:pt x="3427" y="2290"/>
                    <a:pt x="3397" y="2296"/>
                    <a:pt x="3367" y="2300"/>
                  </a:cubicBezTo>
                  <a:cubicBezTo>
                    <a:pt x="3342" y="2300"/>
                    <a:pt x="3317" y="2300"/>
                    <a:pt x="3291" y="2297"/>
                  </a:cubicBezTo>
                  <a:cubicBezTo>
                    <a:pt x="3289" y="2297"/>
                    <a:pt x="3287" y="2296"/>
                    <a:pt x="3284" y="2296"/>
                  </a:cubicBezTo>
                  <a:cubicBezTo>
                    <a:pt x="3258" y="2282"/>
                    <a:pt x="3235" y="2264"/>
                    <a:pt x="3209" y="2246"/>
                  </a:cubicBezTo>
                  <a:cubicBezTo>
                    <a:pt x="3162" y="2203"/>
                    <a:pt x="3122" y="2154"/>
                    <a:pt x="3082" y="2104"/>
                  </a:cubicBezTo>
                  <a:cubicBezTo>
                    <a:pt x="2896" y="1829"/>
                    <a:pt x="2788" y="1507"/>
                    <a:pt x="2672" y="1199"/>
                  </a:cubicBezTo>
                  <a:cubicBezTo>
                    <a:pt x="2614" y="1043"/>
                    <a:pt x="2556" y="887"/>
                    <a:pt x="2485" y="737"/>
                  </a:cubicBezTo>
                  <a:cubicBezTo>
                    <a:pt x="2425" y="612"/>
                    <a:pt x="2357" y="486"/>
                    <a:pt x="2266" y="383"/>
                  </a:cubicBezTo>
                  <a:cubicBezTo>
                    <a:pt x="2230" y="341"/>
                    <a:pt x="2187" y="306"/>
                    <a:pt x="2145" y="271"/>
                  </a:cubicBezTo>
                  <a:cubicBezTo>
                    <a:pt x="2108" y="241"/>
                    <a:pt x="2071" y="214"/>
                    <a:pt x="2029" y="190"/>
                  </a:cubicBezTo>
                  <a:cubicBezTo>
                    <a:pt x="1943" y="134"/>
                    <a:pt x="1847" y="91"/>
                    <a:pt x="1749" y="57"/>
                  </a:cubicBezTo>
                  <a:cubicBezTo>
                    <a:pt x="1663" y="26"/>
                    <a:pt x="1573" y="12"/>
                    <a:pt x="1484" y="4"/>
                  </a:cubicBezTo>
                  <a:cubicBezTo>
                    <a:pt x="1457" y="1"/>
                    <a:pt x="1431" y="0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0"/>
            <p:cNvSpPr/>
            <p:nvPr/>
          </p:nvSpPr>
          <p:spPr>
            <a:xfrm>
              <a:off x="7950790" y="4065963"/>
              <a:ext cx="70762" cy="66903"/>
            </a:xfrm>
            <a:custGeom>
              <a:avLst/>
              <a:gdLst/>
              <a:ahLst/>
              <a:cxnLst/>
              <a:rect l="l" t="t" r="r" b="b"/>
              <a:pathLst>
                <a:path w="2237" h="2115" extrusionOk="0">
                  <a:moveTo>
                    <a:pt x="511" y="276"/>
                  </a:moveTo>
                  <a:cubicBezTo>
                    <a:pt x="508" y="276"/>
                    <a:pt x="505" y="276"/>
                    <a:pt x="504" y="277"/>
                  </a:cubicBezTo>
                  <a:cubicBezTo>
                    <a:pt x="505" y="277"/>
                    <a:pt x="509" y="276"/>
                    <a:pt x="511" y="276"/>
                  </a:cubicBezTo>
                  <a:close/>
                  <a:moveTo>
                    <a:pt x="1116" y="449"/>
                  </a:moveTo>
                  <a:cubicBezTo>
                    <a:pt x="1119" y="456"/>
                    <a:pt x="1125" y="462"/>
                    <a:pt x="1131" y="468"/>
                  </a:cubicBezTo>
                  <a:cubicBezTo>
                    <a:pt x="1125" y="462"/>
                    <a:pt x="1121" y="455"/>
                    <a:pt x="1116" y="449"/>
                  </a:cubicBezTo>
                  <a:close/>
                  <a:moveTo>
                    <a:pt x="1354" y="927"/>
                  </a:moveTo>
                  <a:lnTo>
                    <a:pt x="1354" y="927"/>
                  </a:lnTo>
                  <a:cubicBezTo>
                    <a:pt x="1356" y="935"/>
                    <a:pt x="1357" y="940"/>
                    <a:pt x="1360" y="945"/>
                  </a:cubicBezTo>
                  <a:cubicBezTo>
                    <a:pt x="1357" y="938"/>
                    <a:pt x="1356" y="933"/>
                    <a:pt x="1354" y="927"/>
                  </a:cubicBezTo>
                  <a:close/>
                  <a:moveTo>
                    <a:pt x="799" y="1"/>
                  </a:moveTo>
                  <a:cubicBezTo>
                    <a:pt x="703" y="1"/>
                    <a:pt x="606" y="23"/>
                    <a:pt x="518" y="54"/>
                  </a:cubicBezTo>
                  <a:cubicBezTo>
                    <a:pt x="452" y="77"/>
                    <a:pt x="388" y="106"/>
                    <a:pt x="325" y="139"/>
                  </a:cubicBezTo>
                  <a:cubicBezTo>
                    <a:pt x="230" y="189"/>
                    <a:pt x="143" y="246"/>
                    <a:pt x="57" y="305"/>
                  </a:cubicBezTo>
                  <a:cubicBezTo>
                    <a:pt x="35" y="319"/>
                    <a:pt x="17" y="333"/>
                    <a:pt x="8" y="360"/>
                  </a:cubicBezTo>
                  <a:cubicBezTo>
                    <a:pt x="1" y="385"/>
                    <a:pt x="2" y="412"/>
                    <a:pt x="15" y="433"/>
                  </a:cubicBezTo>
                  <a:cubicBezTo>
                    <a:pt x="31" y="464"/>
                    <a:pt x="69" y="487"/>
                    <a:pt x="105" y="487"/>
                  </a:cubicBezTo>
                  <a:cubicBezTo>
                    <a:pt x="119" y="487"/>
                    <a:pt x="133" y="483"/>
                    <a:pt x="146" y="475"/>
                  </a:cubicBezTo>
                  <a:cubicBezTo>
                    <a:pt x="262" y="392"/>
                    <a:pt x="388" y="320"/>
                    <a:pt x="519" y="270"/>
                  </a:cubicBezTo>
                  <a:cubicBezTo>
                    <a:pt x="577" y="253"/>
                    <a:pt x="635" y="239"/>
                    <a:pt x="697" y="232"/>
                  </a:cubicBezTo>
                  <a:cubicBezTo>
                    <a:pt x="713" y="230"/>
                    <a:pt x="729" y="230"/>
                    <a:pt x="745" y="230"/>
                  </a:cubicBezTo>
                  <a:cubicBezTo>
                    <a:pt x="770" y="230"/>
                    <a:pt x="795" y="232"/>
                    <a:pt x="821" y="236"/>
                  </a:cubicBezTo>
                  <a:cubicBezTo>
                    <a:pt x="846" y="241"/>
                    <a:pt x="870" y="248"/>
                    <a:pt x="892" y="256"/>
                  </a:cubicBezTo>
                  <a:lnTo>
                    <a:pt x="892" y="256"/>
                  </a:lnTo>
                  <a:cubicBezTo>
                    <a:pt x="891" y="256"/>
                    <a:pt x="891" y="256"/>
                    <a:pt x="890" y="256"/>
                  </a:cubicBezTo>
                  <a:lnTo>
                    <a:pt x="890" y="256"/>
                  </a:lnTo>
                  <a:cubicBezTo>
                    <a:pt x="896" y="260"/>
                    <a:pt x="903" y="262"/>
                    <a:pt x="909" y="265"/>
                  </a:cubicBezTo>
                  <a:cubicBezTo>
                    <a:pt x="904" y="262"/>
                    <a:pt x="899" y="259"/>
                    <a:pt x="894" y="257"/>
                  </a:cubicBezTo>
                  <a:lnTo>
                    <a:pt x="894" y="257"/>
                  </a:lnTo>
                  <a:cubicBezTo>
                    <a:pt x="901" y="260"/>
                    <a:pt x="907" y="262"/>
                    <a:pt x="913" y="265"/>
                  </a:cubicBezTo>
                  <a:cubicBezTo>
                    <a:pt x="938" y="278"/>
                    <a:pt x="961" y="293"/>
                    <a:pt x="984" y="309"/>
                  </a:cubicBezTo>
                  <a:lnTo>
                    <a:pt x="984" y="309"/>
                  </a:lnTo>
                  <a:cubicBezTo>
                    <a:pt x="983" y="308"/>
                    <a:pt x="982" y="307"/>
                    <a:pt x="982" y="306"/>
                  </a:cubicBezTo>
                  <a:lnTo>
                    <a:pt x="982" y="306"/>
                  </a:lnTo>
                  <a:cubicBezTo>
                    <a:pt x="983" y="307"/>
                    <a:pt x="983" y="308"/>
                    <a:pt x="984" y="309"/>
                  </a:cubicBezTo>
                  <a:lnTo>
                    <a:pt x="984" y="309"/>
                  </a:lnTo>
                  <a:cubicBezTo>
                    <a:pt x="984" y="309"/>
                    <a:pt x="984" y="309"/>
                    <a:pt x="984" y="309"/>
                  </a:cubicBezTo>
                  <a:lnTo>
                    <a:pt x="984" y="309"/>
                  </a:lnTo>
                  <a:cubicBezTo>
                    <a:pt x="986" y="311"/>
                    <a:pt x="990" y="314"/>
                    <a:pt x="992" y="315"/>
                  </a:cubicBezTo>
                  <a:cubicBezTo>
                    <a:pt x="990" y="313"/>
                    <a:pt x="987" y="311"/>
                    <a:pt x="984" y="309"/>
                  </a:cubicBezTo>
                  <a:lnTo>
                    <a:pt x="984" y="309"/>
                  </a:lnTo>
                  <a:cubicBezTo>
                    <a:pt x="992" y="314"/>
                    <a:pt x="999" y="319"/>
                    <a:pt x="1006" y="325"/>
                  </a:cubicBezTo>
                  <a:cubicBezTo>
                    <a:pt x="1048" y="362"/>
                    <a:pt x="1083" y="403"/>
                    <a:pt x="1118" y="448"/>
                  </a:cubicBezTo>
                  <a:cubicBezTo>
                    <a:pt x="1227" y="608"/>
                    <a:pt x="1305" y="787"/>
                    <a:pt x="1371" y="969"/>
                  </a:cubicBezTo>
                  <a:cubicBezTo>
                    <a:pt x="1441" y="1164"/>
                    <a:pt x="1504" y="1360"/>
                    <a:pt x="1589" y="1550"/>
                  </a:cubicBezTo>
                  <a:cubicBezTo>
                    <a:pt x="1629" y="1642"/>
                    <a:pt x="1676" y="1731"/>
                    <a:pt x="1729" y="1817"/>
                  </a:cubicBezTo>
                  <a:cubicBezTo>
                    <a:pt x="1785" y="1904"/>
                    <a:pt x="1848" y="1988"/>
                    <a:pt x="1925" y="2059"/>
                  </a:cubicBezTo>
                  <a:cubicBezTo>
                    <a:pt x="1961" y="2090"/>
                    <a:pt x="1997" y="2112"/>
                    <a:pt x="2047" y="2115"/>
                  </a:cubicBezTo>
                  <a:cubicBezTo>
                    <a:pt x="2049" y="2115"/>
                    <a:pt x="2051" y="2115"/>
                    <a:pt x="2053" y="2115"/>
                  </a:cubicBezTo>
                  <a:cubicBezTo>
                    <a:pt x="2098" y="2115"/>
                    <a:pt x="2143" y="2099"/>
                    <a:pt x="2177" y="2067"/>
                  </a:cubicBezTo>
                  <a:cubicBezTo>
                    <a:pt x="2210" y="2037"/>
                    <a:pt x="2230" y="1993"/>
                    <a:pt x="2233" y="1946"/>
                  </a:cubicBezTo>
                  <a:cubicBezTo>
                    <a:pt x="2236" y="1894"/>
                    <a:pt x="2215" y="1857"/>
                    <a:pt x="2186" y="1815"/>
                  </a:cubicBezTo>
                  <a:cubicBezTo>
                    <a:pt x="2180" y="1808"/>
                    <a:pt x="2177" y="1802"/>
                    <a:pt x="2172" y="1795"/>
                  </a:cubicBezTo>
                  <a:cubicBezTo>
                    <a:pt x="2027" y="1585"/>
                    <a:pt x="1930" y="1344"/>
                    <a:pt x="1822" y="1112"/>
                  </a:cubicBezTo>
                  <a:cubicBezTo>
                    <a:pt x="1765" y="988"/>
                    <a:pt x="1706" y="864"/>
                    <a:pt x="1646" y="743"/>
                  </a:cubicBezTo>
                  <a:cubicBezTo>
                    <a:pt x="1589" y="628"/>
                    <a:pt x="1532" y="515"/>
                    <a:pt x="1457" y="411"/>
                  </a:cubicBezTo>
                  <a:cubicBezTo>
                    <a:pt x="1420" y="355"/>
                    <a:pt x="1381" y="303"/>
                    <a:pt x="1334" y="255"/>
                  </a:cubicBezTo>
                  <a:cubicBezTo>
                    <a:pt x="1292" y="210"/>
                    <a:pt x="1247" y="170"/>
                    <a:pt x="1198" y="134"/>
                  </a:cubicBezTo>
                  <a:cubicBezTo>
                    <a:pt x="1105" y="64"/>
                    <a:pt x="996" y="25"/>
                    <a:pt x="883" y="7"/>
                  </a:cubicBezTo>
                  <a:cubicBezTo>
                    <a:pt x="855" y="3"/>
                    <a:pt x="827" y="1"/>
                    <a:pt x="7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0"/>
            <p:cNvSpPr/>
            <p:nvPr/>
          </p:nvSpPr>
          <p:spPr>
            <a:xfrm>
              <a:off x="7922890" y="4183446"/>
              <a:ext cx="97650" cy="94265"/>
            </a:xfrm>
            <a:custGeom>
              <a:avLst/>
              <a:gdLst/>
              <a:ahLst/>
              <a:cxnLst/>
              <a:rect l="l" t="t" r="r" b="b"/>
              <a:pathLst>
                <a:path w="3087" h="2980" extrusionOk="0">
                  <a:moveTo>
                    <a:pt x="1495" y="0"/>
                  </a:moveTo>
                  <a:cubicBezTo>
                    <a:pt x="1409" y="0"/>
                    <a:pt x="1322" y="7"/>
                    <a:pt x="1237" y="21"/>
                  </a:cubicBezTo>
                  <a:cubicBezTo>
                    <a:pt x="1144" y="36"/>
                    <a:pt x="1049" y="64"/>
                    <a:pt x="936" y="109"/>
                  </a:cubicBezTo>
                  <a:cubicBezTo>
                    <a:pt x="896" y="126"/>
                    <a:pt x="861" y="142"/>
                    <a:pt x="829" y="159"/>
                  </a:cubicBezTo>
                  <a:cubicBezTo>
                    <a:pt x="768" y="192"/>
                    <a:pt x="705" y="230"/>
                    <a:pt x="632" y="283"/>
                  </a:cubicBezTo>
                  <a:cubicBezTo>
                    <a:pt x="548" y="344"/>
                    <a:pt x="466" y="422"/>
                    <a:pt x="390" y="514"/>
                  </a:cubicBezTo>
                  <a:cubicBezTo>
                    <a:pt x="312" y="610"/>
                    <a:pt x="241" y="716"/>
                    <a:pt x="184" y="826"/>
                  </a:cubicBezTo>
                  <a:cubicBezTo>
                    <a:pt x="104" y="982"/>
                    <a:pt x="51" y="1155"/>
                    <a:pt x="25" y="1340"/>
                  </a:cubicBezTo>
                  <a:cubicBezTo>
                    <a:pt x="1" y="1505"/>
                    <a:pt x="9" y="1681"/>
                    <a:pt x="51" y="1863"/>
                  </a:cubicBezTo>
                  <a:cubicBezTo>
                    <a:pt x="88" y="2029"/>
                    <a:pt x="160" y="2196"/>
                    <a:pt x="260" y="2344"/>
                  </a:cubicBezTo>
                  <a:cubicBezTo>
                    <a:pt x="355" y="2487"/>
                    <a:pt x="483" y="2619"/>
                    <a:pt x="631" y="2722"/>
                  </a:cubicBezTo>
                  <a:cubicBezTo>
                    <a:pt x="747" y="2805"/>
                    <a:pt x="892" y="2869"/>
                    <a:pt x="1075" y="2917"/>
                  </a:cubicBezTo>
                  <a:cubicBezTo>
                    <a:pt x="1223" y="2959"/>
                    <a:pt x="1380" y="2979"/>
                    <a:pt x="1543" y="2979"/>
                  </a:cubicBezTo>
                  <a:cubicBezTo>
                    <a:pt x="1564" y="2979"/>
                    <a:pt x="1584" y="2979"/>
                    <a:pt x="1605" y="2978"/>
                  </a:cubicBezTo>
                  <a:cubicBezTo>
                    <a:pt x="1781" y="2972"/>
                    <a:pt x="1945" y="2935"/>
                    <a:pt x="2096" y="2867"/>
                  </a:cubicBezTo>
                  <a:cubicBezTo>
                    <a:pt x="2110" y="2862"/>
                    <a:pt x="2123" y="2855"/>
                    <a:pt x="2137" y="2848"/>
                  </a:cubicBezTo>
                  <a:cubicBezTo>
                    <a:pt x="2206" y="2812"/>
                    <a:pt x="2268" y="2765"/>
                    <a:pt x="2325" y="2712"/>
                  </a:cubicBezTo>
                  <a:cubicBezTo>
                    <a:pt x="2329" y="2713"/>
                    <a:pt x="2334" y="2713"/>
                    <a:pt x="2339" y="2713"/>
                  </a:cubicBezTo>
                  <a:cubicBezTo>
                    <a:pt x="2353" y="2713"/>
                    <a:pt x="2368" y="2709"/>
                    <a:pt x="2382" y="2702"/>
                  </a:cubicBezTo>
                  <a:lnTo>
                    <a:pt x="2416" y="2686"/>
                  </a:lnTo>
                  <a:cubicBezTo>
                    <a:pt x="2507" y="2640"/>
                    <a:pt x="2588" y="2580"/>
                    <a:pt x="2664" y="2511"/>
                  </a:cubicBezTo>
                  <a:cubicBezTo>
                    <a:pt x="2707" y="2471"/>
                    <a:pt x="2743" y="2425"/>
                    <a:pt x="2780" y="2380"/>
                  </a:cubicBezTo>
                  <a:cubicBezTo>
                    <a:pt x="2817" y="2334"/>
                    <a:pt x="2852" y="2282"/>
                    <a:pt x="2890" y="2208"/>
                  </a:cubicBezTo>
                  <a:cubicBezTo>
                    <a:pt x="3004" y="2003"/>
                    <a:pt x="3069" y="1763"/>
                    <a:pt x="3081" y="1516"/>
                  </a:cubicBezTo>
                  <a:cubicBezTo>
                    <a:pt x="3087" y="1410"/>
                    <a:pt x="3074" y="1299"/>
                    <a:pt x="3048" y="1183"/>
                  </a:cubicBezTo>
                  <a:cubicBezTo>
                    <a:pt x="3038" y="1133"/>
                    <a:pt x="3019" y="1084"/>
                    <a:pt x="3002" y="1037"/>
                  </a:cubicBezTo>
                  <a:cubicBezTo>
                    <a:pt x="2979" y="969"/>
                    <a:pt x="2952" y="915"/>
                    <a:pt x="2916" y="846"/>
                  </a:cubicBezTo>
                  <a:cubicBezTo>
                    <a:pt x="2869" y="759"/>
                    <a:pt x="2807" y="669"/>
                    <a:pt x="2729" y="576"/>
                  </a:cubicBezTo>
                  <a:cubicBezTo>
                    <a:pt x="2661" y="495"/>
                    <a:pt x="2578" y="417"/>
                    <a:pt x="2474" y="336"/>
                  </a:cubicBezTo>
                  <a:cubicBezTo>
                    <a:pt x="2309" y="208"/>
                    <a:pt x="2106" y="109"/>
                    <a:pt x="1884" y="50"/>
                  </a:cubicBezTo>
                  <a:cubicBezTo>
                    <a:pt x="1759" y="17"/>
                    <a:pt x="1627" y="0"/>
                    <a:pt x="1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7931652" y="4194422"/>
              <a:ext cx="74748" cy="72597"/>
            </a:xfrm>
            <a:custGeom>
              <a:avLst/>
              <a:gdLst/>
              <a:ahLst/>
              <a:cxnLst/>
              <a:rect l="l" t="t" r="r" b="b"/>
              <a:pathLst>
                <a:path w="2363" h="2295" extrusionOk="0">
                  <a:moveTo>
                    <a:pt x="415" y="500"/>
                  </a:moveTo>
                  <a:cubicBezTo>
                    <a:pt x="414" y="500"/>
                    <a:pt x="414" y="500"/>
                    <a:pt x="414" y="501"/>
                  </a:cubicBezTo>
                  <a:cubicBezTo>
                    <a:pt x="414" y="500"/>
                    <a:pt x="414" y="500"/>
                    <a:pt x="415" y="500"/>
                  </a:cubicBezTo>
                  <a:close/>
                  <a:moveTo>
                    <a:pt x="416" y="502"/>
                  </a:moveTo>
                  <a:cubicBezTo>
                    <a:pt x="414" y="502"/>
                    <a:pt x="414" y="503"/>
                    <a:pt x="414" y="503"/>
                  </a:cubicBezTo>
                  <a:lnTo>
                    <a:pt x="416" y="502"/>
                  </a:lnTo>
                  <a:close/>
                  <a:moveTo>
                    <a:pt x="185" y="1479"/>
                  </a:moveTo>
                  <a:lnTo>
                    <a:pt x="185" y="1479"/>
                  </a:lnTo>
                  <a:cubicBezTo>
                    <a:pt x="185" y="1480"/>
                    <a:pt x="186" y="1481"/>
                    <a:pt x="186" y="1482"/>
                  </a:cubicBezTo>
                  <a:lnTo>
                    <a:pt x="186" y="1482"/>
                  </a:lnTo>
                  <a:cubicBezTo>
                    <a:pt x="186" y="1481"/>
                    <a:pt x="186" y="1480"/>
                    <a:pt x="185" y="1479"/>
                  </a:cubicBezTo>
                  <a:close/>
                  <a:moveTo>
                    <a:pt x="189" y="1486"/>
                  </a:moveTo>
                  <a:cubicBezTo>
                    <a:pt x="189" y="1487"/>
                    <a:pt x="189" y="1490"/>
                    <a:pt x="191" y="1493"/>
                  </a:cubicBezTo>
                  <a:cubicBezTo>
                    <a:pt x="191" y="1491"/>
                    <a:pt x="189" y="1490"/>
                    <a:pt x="189" y="1486"/>
                  </a:cubicBezTo>
                  <a:close/>
                  <a:moveTo>
                    <a:pt x="2118" y="1615"/>
                  </a:moveTo>
                  <a:lnTo>
                    <a:pt x="2118" y="1615"/>
                  </a:lnTo>
                  <a:cubicBezTo>
                    <a:pt x="2117" y="1618"/>
                    <a:pt x="2115" y="1621"/>
                    <a:pt x="2114" y="1624"/>
                  </a:cubicBezTo>
                  <a:lnTo>
                    <a:pt x="2114" y="1624"/>
                  </a:lnTo>
                  <a:cubicBezTo>
                    <a:pt x="2116" y="1621"/>
                    <a:pt x="2117" y="1618"/>
                    <a:pt x="2118" y="1615"/>
                  </a:cubicBezTo>
                  <a:close/>
                  <a:moveTo>
                    <a:pt x="2114" y="1624"/>
                  </a:moveTo>
                  <a:cubicBezTo>
                    <a:pt x="2113" y="1626"/>
                    <a:pt x="2112" y="1628"/>
                    <a:pt x="2111" y="1630"/>
                  </a:cubicBezTo>
                  <a:cubicBezTo>
                    <a:pt x="2112" y="1629"/>
                    <a:pt x="2113" y="1626"/>
                    <a:pt x="2114" y="1624"/>
                  </a:cubicBezTo>
                  <a:close/>
                  <a:moveTo>
                    <a:pt x="478" y="1902"/>
                  </a:moveTo>
                  <a:cubicBezTo>
                    <a:pt x="479" y="1903"/>
                    <a:pt x="479" y="1903"/>
                    <a:pt x="480" y="1904"/>
                  </a:cubicBezTo>
                  <a:cubicBezTo>
                    <a:pt x="479" y="1903"/>
                    <a:pt x="479" y="1903"/>
                    <a:pt x="478" y="1902"/>
                  </a:cubicBezTo>
                  <a:close/>
                  <a:moveTo>
                    <a:pt x="1110" y="166"/>
                  </a:moveTo>
                  <a:cubicBezTo>
                    <a:pt x="1175" y="166"/>
                    <a:pt x="1240" y="171"/>
                    <a:pt x="1305" y="181"/>
                  </a:cubicBezTo>
                  <a:lnTo>
                    <a:pt x="1305" y="181"/>
                  </a:lnTo>
                  <a:cubicBezTo>
                    <a:pt x="1304" y="181"/>
                    <a:pt x="1303" y="181"/>
                    <a:pt x="1302" y="181"/>
                  </a:cubicBezTo>
                  <a:cubicBezTo>
                    <a:pt x="1306" y="181"/>
                    <a:pt x="1309" y="183"/>
                    <a:pt x="1310" y="183"/>
                  </a:cubicBezTo>
                  <a:cubicBezTo>
                    <a:pt x="1310" y="182"/>
                    <a:pt x="1310" y="182"/>
                    <a:pt x="1309" y="182"/>
                  </a:cubicBezTo>
                  <a:lnTo>
                    <a:pt x="1309" y="182"/>
                  </a:lnTo>
                  <a:cubicBezTo>
                    <a:pt x="1314" y="183"/>
                    <a:pt x="1318" y="183"/>
                    <a:pt x="1322" y="184"/>
                  </a:cubicBezTo>
                  <a:cubicBezTo>
                    <a:pt x="1414" y="204"/>
                    <a:pt x="1501" y="233"/>
                    <a:pt x="1587" y="273"/>
                  </a:cubicBezTo>
                  <a:cubicBezTo>
                    <a:pt x="1674" y="316"/>
                    <a:pt x="1757" y="367"/>
                    <a:pt x="1833" y="428"/>
                  </a:cubicBezTo>
                  <a:cubicBezTo>
                    <a:pt x="1912" y="495"/>
                    <a:pt x="1981" y="568"/>
                    <a:pt x="2039" y="649"/>
                  </a:cubicBezTo>
                  <a:cubicBezTo>
                    <a:pt x="2039" y="648"/>
                    <a:pt x="2038" y="648"/>
                    <a:pt x="2038" y="647"/>
                  </a:cubicBezTo>
                  <a:lnTo>
                    <a:pt x="2038" y="647"/>
                  </a:lnTo>
                  <a:cubicBezTo>
                    <a:pt x="2089" y="723"/>
                    <a:pt x="2130" y="803"/>
                    <a:pt x="2162" y="888"/>
                  </a:cubicBezTo>
                  <a:lnTo>
                    <a:pt x="2162" y="888"/>
                  </a:lnTo>
                  <a:cubicBezTo>
                    <a:pt x="2185" y="960"/>
                    <a:pt x="2200" y="1036"/>
                    <a:pt x="2211" y="1112"/>
                  </a:cubicBezTo>
                  <a:cubicBezTo>
                    <a:pt x="2217" y="1198"/>
                    <a:pt x="2213" y="1282"/>
                    <a:pt x="2198" y="1365"/>
                  </a:cubicBezTo>
                  <a:cubicBezTo>
                    <a:pt x="2181" y="1453"/>
                    <a:pt x="2154" y="1536"/>
                    <a:pt x="2118" y="1616"/>
                  </a:cubicBezTo>
                  <a:cubicBezTo>
                    <a:pt x="2084" y="1686"/>
                    <a:pt x="2045" y="1751"/>
                    <a:pt x="1996" y="1811"/>
                  </a:cubicBezTo>
                  <a:cubicBezTo>
                    <a:pt x="1942" y="1875"/>
                    <a:pt x="1883" y="1931"/>
                    <a:pt x="1814" y="1981"/>
                  </a:cubicBezTo>
                  <a:lnTo>
                    <a:pt x="1814" y="1981"/>
                  </a:lnTo>
                  <a:cubicBezTo>
                    <a:pt x="1813" y="1981"/>
                    <a:pt x="1813" y="1981"/>
                    <a:pt x="1813" y="1981"/>
                  </a:cubicBezTo>
                  <a:cubicBezTo>
                    <a:pt x="1813" y="1981"/>
                    <a:pt x="1813" y="1981"/>
                    <a:pt x="1814" y="1981"/>
                  </a:cubicBezTo>
                  <a:lnTo>
                    <a:pt x="1814" y="1981"/>
                  </a:lnTo>
                  <a:cubicBezTo>
                    <a:pt x="1813" y="1982"/>
                    <a:pt x="1812" y="1982"/>
                    <a:pt x="1812" y="1983"/>
                  </a:cubicBezTo>
                  <a:cubicBezTo>
                    <a:pt x="1746" y="2028"/>
                    <a:pt x="1674" y="2066"/>
                    <a:pt x="1598" y="2094"/>
                  </a:cubicBezTo>
                  <a:cubicBezTo>
                    <a:pt x="1504" y="2126"/>
                    <a:pt x="1406" y="2147"/>
                    <a:pt x="1306" y="2157"/>
                  </a:cubicBezTo>
                  <a:cubicBezTo>
                    <a:pt x="1279" y="2158"/>
                    <a:pt x="1251" y="2159"/>
                    <a:pt x="1224" y="2159"/>
                  </a:cubicBezTo>
                  <a:cubicBezTo>
                    <a:pt x="1152" y="2159"/>
                    <a:pt x="1080" y="2154"/>
                    <a:pt x="1007" y="2143"/>
                  </a:cubicBezTo>
                  <a:cubicBezTo>
                    <a:pt x="902" y="2123"/>
                    <a:pt x="802" y="2090"/>
                    <a:pt x="708" y="2047"/>
                  </a:cubicBezTo>
                  <a:lnTo>
                    <a:pt x="708" y="2047"/>
                  </a:lnTo>
                  <a:cubicBezTo>
                    <a:pt x="713" y="2050"/>
                    <a:pt x="716" y="2051"/>
                    <a:pt x="720" y="2054"/>
                  </a:cubicBezTo>
                  <a:cubicBezTo>
                    <a:pt x="631" y="2012"/>
                    <a:pt x="548" y="1961"/>
                    <a:pt x="473" y="1898"/>
                  </a:cubicBezTo>
                  <a:lnTo>
                    <a:pt x="473" y="1898"/>
                  </a:lnTo>
                  <a:cubicBezTo>
                    <a:pt x="407" y="1840"/>
                    <a:pt x="348" y="1775"/>
                    <a:pt x="298" y="1703"/>
                  </a:cubicBezTo>
                  <a:lnTo>
                    <a:pt x="298" y="1702"/>
                  </a:lnTo>
                  <a:cubicBezTo>
                    <a:pt x="252" y="1633"/>
                    <a:pt x="215" y="1561"/>
                    <a:pt x="186" y="1482"/>
                  </a:cubicBezTo>
                  <a:lnTo>
                    <a:pt x="186" y="1482"/>
                  </a:lnTo>
                  <a:cubicBezTo>
                    <a:pt x="186" y="1483"/>
                    <a:pt x="186" y="1484"/>
                    <a:pt x="186" y="1484"/>
                  </a:cubicBezTo>
                  <a:cubicBezTo>
                    <a:pt x="172" y="1438"/>
                    <a:pt x="161" y="1393"/>
                    <a:pt x="149" y="1348"/>
                  </a:cubicBezTo>
                  <a:cubicBezTo>
                    <a:pt x="148" y="1305"/>
                    <a:pt x="148" y="1264"/>
                    <a:pt x="148" y="1221"/>
                  </a:cubicBezTo>
                  <a:cubicBezTo>
                    <a:pt x="148" y="1151"/>
                    <a:pt x="156" y="1083"/>
                    <a:pt x="166" y="1015"/>
                  </a:cubicBezTo>
                  <a:cubicBezTo>
                    <a:pt x="185" y="927"/>
                    <a:pt x="212" y="844"/>
                    <a:pt x="248" y="763"/>
                  </a:cubicBezTo>
                  <a:cubicBezTo>
                    <a:pt x="292" y="671"/>
                    <a:pt x="348" y="585"/>
                    <a:pt x="413" y="505"/>
                  </a:cubicBezTo>
                  <a:lnTo>
                    <a:pt x="413" y="505"/>
                  </a:lnTo>
                  <a:lnTo>
                    <a:pt x="407" y="511"/>
                  </a:lnTo>
                  <a:cubicBezTo>
                    <a:pt x="408" y="508"/>
                    <a:pt x="411" y="506"/>
                    <a:pt x="413" y="503"/>
                  </a:cubicBezTo>
                  <a:cubicBezTo>
                    <a:pt x="413" y="501"/>
                    <a:pt x="415" y="500"/>
                    <a:pt x="416" y="498"/>
                  </a:cubicBezTo>
                  <a:lnTo>
                    <a:pt x="416" y="498"/>
                  </a:lnTo>
                  <a:cubicBezTo>
                    <a:pt x="416" y="499"/>
                    <a:pt x="415" y="499"/>
                    <a:pt x="415" y="500"/>
                  </a:cubicBezTo>
                  <a:lnTo>
                    <a:pt x="415" y="500"/>
                  </a:lnTo>
                  <a:cubicBezTo>
                    <a:pt x="473" y="434"/>
                    <a:pt x="537" y="374"/>
                    <a:pt x="609" y="322"/>
                  </a:cubicBezTo>
                  <a:cubicBezTo>
                    <a:pt x="676" y="280"/>
                    <a:pt x="743" y="246"/>
                    <a:pt x="815" y="217"/>
                  </a:cubicBezTo>
                  <a:cubicBezTo>
                    <a:pt x="892" y="191"/>
                    <a:pt x="971" y="174"/>
                    <a:pt x="1051" y="167"/>
                  </a:cubicBezTo>
                  <a:cubicBezTo>
                    <a:pt x="1071" y="166"/>
                    <a:pt x="1090" y="166"/>
                    <a:pt x="1110" y="166"/>
                  </a:cubicBezTo>
                  <a:close/>
                  <a:moveTo>
                    <a:pt x="1120" y="1"/>
                  </a:moveTo>
                  <a:cubicBezTo>
                    <a:pt x="1081" y="1"/>
                    <a:pt x="1043" y="4"/>
                    <a:pt x="1003" y="8"/>
                  </a:cubicBezTo>
                  <a:cubicBezTo>
                    <a:pt x="899" y="17"/>
                    <a:pt x="799" y="45"/>
                    <a:pt x="703" y="84"/>
                  </a:cubicBezTo>
                  <a:cubicBezTo>
                    <a:pt x="680" y="94"/>
                    <a:pt x="657" y="104"/>
                    <a:pt x="636" y="117"/>
                  </a:cubicBezTo>
                  <a:cubicBezTo>
                    <a:pt x="562" y="154"/>
                    <a:pt x="493" y="204"/>
                    <a:pt x="430" y="259"/>
                  </a:cubicBezTo>
                  <a:cubicBezTo>
                    <a:pt x="340" y="336"/>
                    <a:pt x="264" y="435"/>
                    <a:pt x="201" y="538"/>
                  </a:cubicBezTo>
                  <a:cubicBezTo>
                    <a:pt x="125" y="664"/>
                    <a:pt x="70" y="806"/>
                    <a:pt x="40" y="949"/>
                  </a:cubicBezTo>
                  <a:cubicBezTo>
                    <a:pt x="6" y="1103"/>
                    <a:pt x="0" y="1264"/>
                    <a:pt x="39" y="1418"/>
                  </a:cubicBezTo>
                  <a:cubicBezTo>
                    <a:pt x="42" y="1437"/>
                    <a:pt x="58" y="1454"/>
                    <a:pt x="76" y="1461"/>
                  </a:cubicBezTo>
                  <a:cubicBezTo>
                    <a:pt x="93" y="1521"/>
                    <a:pt x="115" y="1580"/>
                    <a:pt x="143" y="1637"/>
                  </a:cubicBezTo>
                  <a:cubicBezTo>
                    <a:pt x="185" y="1728"/>
                    <a:pt x="244" y="1808"/>
                    <a:pt x="307" y="1881"/>
                  </a:cubicBezTo>
                  <a:cubicBezTo>
                    <a:pt x="428" y="2021"/>
                    <a:pt x="590" y="2124"/>
                    <a:pt x="759" y="2196"/>
                  </a:cubicBezTo>
                  <a:cubicBezTo>
                    <a:pt x="915" y="2263"/>
                    <a:pt x="1088" y="2294"/>
                    <a:pt x="1258" y="2294"/>
                  </a:cubicBezTo>
                  <a:cubicBezTo>
                    <a:pt x="1276" y="2294"/>
                    <a:pt x="1294" y="2294"/>
                    <a:pt x="1312" y="2293"/>
                  </a:cubicBezTo>
                  <a:cubicBezTo>
                    <a:pt x="1498" y="2285"/>
                    <a:pt x="1680" y="2232"/>
                    <a:pt x="1840" y="2137"/>
                  </a:cubicBezTo>
                  <a:cubicBezTo>
                    <a:pt x="2009" y="2038"/>
                    <a:pt x="2141" y="1888"/>
                    <a:pt x="2231" y="1715"/>
                  </a:cubicBezTo>
                  <a:cubicBezTo>
                    <a:pt x="2318" y="1543"/>
                    <a:pt x="2363" y="1345"/>
                    <a:pt x="2356" y="1151"/>
                  </a:cubicBezTo>
                  <a:cubicBezTo>
                    <a:pt x="2350" y="976"/>
                    <a:pt x="2298" y="806"/>
                    <a:pt x="2214" y="652"/>
                  </a:cubicBezTo>
                  <a:cubicBezTo>
                    <a:pt x="2131" y="499"/>
                    <a:pt x="2011" y="372"/>
                    <a:pt x="1875" y="264"/>
                  </a:cubicBezTo>
                  <a:cubicBezTo>
                    <a:pt x="1792" y="200"/>
                    <a:pt x="1701" y="151"/>
                    <a:pt x="1605" y="107"/>
                  </a:cubicBezTo>
                  <a:cubicBezTo>
                    <a:pt x="1512" y="65"/>
                    <a:pt x="1414" y="35"/>
                    <a:pt x="1310" y="18"/>
                  </a:cubicBezTo>
                  <a:cubicBezTo>
                    <a:pt x="1265" y="11"/>
                    <a:pt x="1216" y="4"/>
                    <a:pt x="1167" y="2"/>
                  </a:cubicBezTo>
                  <a:cubicBezTo>
                    <a:pt x="1151" y="1"/>
                    <a:pt x="1136" y="1"/>
                    <a:pt x="112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7885216" y="4174462"/>
              <a:ext cx="90342" cy="91608"/>
            </a:xfrm>
            <a:custGeom>
              <a:avLst/>
              <a:gdLst/>
              <a:ahLst/>
              <a:cxnLst/>
              <a:rect l="l" t="t" r="r" b="b"/>
              <a:pathLst>
                <a:path w="2856" h="2896" extrusionOk="0">
                  <a:moveTo>
                    <a:pt x="1454" y="1"/>
                  </a:moveTo>
                  <a:cubicBezTo>
                    <a:pt x="1300" y="1"/>
                    <a:pt x="1138" y="34"/>
                    <a:pt x="971" y="103"/>
                  </a:cubicBezTo>
                  <a:cubicBezTo>
                    <a:pt x="937" y="118"/>
                    <a:pt x="907" y="131"/>
                    <a:pt x="878" y="146"/>
                  </a:cubicBezTo>
                  <a:cubicBezTo>
                    <a:pt x="745" y="215"/>
                    <a:pt x="615" y="314"/>
                    <a:pt x="492" y="441"/>
                  </a:cubicBezTo>
                  <a:cubicBezTo>
                    <a:pt x="356" y="583"/>
                    <a:pt x="243" y="749"/>
                    <a:pt x="157" y="937"/>
                  </a:cubicBezTo>
                  <a:cubicBezTo>
                    <a:pt x="98" y="1070"/>
                    <a:pt x="55" y="1207"/>
                    <a:pt x="29" y="1346"/>
                  </a:cubicBezTo>
                  <a:cubicBezTo>
                    <a:pt x="5" y="1495"/>
                    <a:pt x="1" y="1644"/>
                    <a:pt x="21" y="1790"/>
                  </a:cubicBezTo>
                  <a:cubicBezTo>
                    <a:pt x="38" y="1932"/>
                    <a:pt x="84" y="2074"/>
                    <a:pt x="157" y="2211"/>
                  </a:cubicBezTo>
                  <a:cubicBezTo>
                    <a:pt x="187" y="2267"/>
                    <a:pt x="224" y="2324"/>
                    <a:pt x="277" y="2387"/>
                  </a:cubicBezTo>
                  <a:cubicBezTo>
                    <a:pt x="326" y="2447"/>
                    <a:pt x="381" y="2498"/>
                    <a:pt x="452" y="2555"/>
                  </a:cubicBezTo>
                  <a:cubicBezTo>
                    <a:pt x="559" y="2642"/>
                    <a:pt x="692" y="2720"/>
                    <a:pt x="858" y="2785"/>
                  </a:cubicBezTo>
                  <a:cubicBezTo>
                    <a:pt x="1010" y="2847"/>
                    <a:pt x="1176" y="2883"/>
                    <a:pt x="1351" y="2893"/>
                  </a:cubicBezTo>
                  <a:cubicBezTo>
                    <a:pt x="1377" y="2895"/>
                    <a:pt x="1403" y="2895"/>
                    <a:pt x="1429" y="2895"/>
                  </a:cubicBezTo>
                  <a:cubicBezTo>
                    <a:pt x="1568" y="2895"/>
                    <a:pt x="1706" y="2870"/>
                    <a:pt x="1829" y="2824"/>
                  </a:cubicBezTo>
                  <a:cubicBezTo>
                    <a:pt x="1861" y="2811"/>
                    <a:pt x="1891" y="2797"/>
                    <a:pt x="1919" y="2783"/>
                  </a:cubicBezTo>
                  <a:cubicBezTo>
                    <a:pt x="1958" y="2762"/>
                    <a:pt x="1991" y="2741"/>
                    <a:pt x="2025" y="2718"/>
                  </a:cubicBezTo>
                  <a:cubicBezTo>
                    <a:pt x="2091" y="2671"/>
                    <a:pt x="2148" y="2614"/>
                    <a:pt x="2210" y="2541"/>
                  </a:cubicBezTo>
                  <a:lnTo>
                    <a:pt x="2230" y="2520"/>
                  </a:lnTo>
                  <a:cubicBezTo>
                    <a:pt x="2240" y="2513"/>
                    <a:pt x="2249" y="2506"/>
                    <a:pt x="2260" y="2499"/>
                  </a:cubicBezTo>
                  <a:cubicBezTo>
                    <a:pt x="2306" y="2468"/>
                    <a:pt x="2347" y="2430"/>
                    <a:pt x="2398" y="2383"/>
                  </a:cubicBezTo>
                  <a:cubicBezTo>
                    <a:pt x="2495" y="2290"/>
                    <a:pt x="2581" y="2184"/>
                    <a:pt x="2652" y="2069"/>
                  </a:cubicBezTo>
                  <a:cubicBezTo>
                    <a:pt x="2682" y="2022"/>
                    <a:pt x="2710" y="1966"/>
                    <a:pt x="2740" y="1896"/>
                  </a:cubicBezTo>
                  <a:cubicBezTo>
                    <a:pt x="2763" y="1843"/>
                    <a:pt x="2784" y="1787"/>
                    <a:pt x="2803" y="1730"/>
                  </a:cubicBezTo>
                  <a:cubicBezTo>
                    <a:pt x="2821" y="1667"/>
                    <a:pt x="2833" y="1603"/>
                    <a:pt x="2843" y="1537"/>
                  </a:cubicBezTo>
                  <a:cubicBezTo>
                    <a:pt x="2853" y="1475"/>
                    <a:pt x="2856" y="1411"/>
                    <a:pt x="2850" y="1338"/>
                  </a:cubicBezTo>
                  <a:cubicBezTo>
                    <a:pt x="2840" y="1116"/>
                    <a:pt x="2767" y="892"/>
                    <a:pt x="2641" y="688"/>
                  </a:cubicBezTo>
                  <a:cubicBezTo>
                    <a:pt x="2526" y="506"/>
                    <a:pt x="2360" y="341"/>
                    <a:pt x="2160" y="214"/>
                  </a:cubicBezTo>
                  <a:cubicBezTo>
                    <a:pt x="2081" y="164"/>
                    <a:pt x="1989" y="119"/>
                    <a:pt x="1873" y="76"/>
                  </a:cubicBezTo>
                  <a:cubicBezTo>
                    <a:pt x="1775" y="40"/>
                    <a:pt x="1664" y="15"/>
                    <a:pt x="1546" y="5"/>
                  </a:cubicBezTo>
                  <a:cubicBezTo>
                    <a:pt x="1515" y="2"/>
                    <a:pt x="1485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0"/>
            <p:cNvSpPr/>
            <p:nvPr/>
          </p:nvSpPr>
          <p:spPr>
            <a:xfrm>
              <a:off x="7898438" y="4190089"/>
              <a:ext cx="63233" cy="64847"/>
            </a:xfrm>
            <a:custGeom>
              <a:avLst/>
              <a:gdLst/>
              <a:ahLst/>
              <a:cxnLst/>
              <a:rect l="l" t="t" r="r" b="b"/>
              <a:pathLst>
                <a:path w="1999" h="2050" extrusionOk="0">
                  <a:moveTo>
                    <a:pt x="1179" y="228"/>
                  </a:moveTo>
                  <a:cubicBezTo>
                    <a:pt x="1183" y="228"/>
                    <a:pt x="1186" y="231"/>
                    <a:pt x="1191" y="231"/>
                  </a:cubicBezTo>
                  <a:cubicBezTo>
                    <a:pt x="1186" y="231"/>
                    <a:pt x="1183" y="231"/>
                    <a:pt x="1179" y="228"/>
                  </a:cubicBezTo>
                  <a:close/>
                  <a:moveTo>
                    <a:pt x="788" y="267"/>
                  </a:moveTo>
                  <a:cubicBezTo>
                    <a:pt x="782" y="270"/>
                    <a:pt x="775" y="271"/>
                    <a:pt x="768" y="274"/>
                  </a:cubicBezTo>
                  <a:cubicBezTo>
                    <a:pt x="775" y="271"/>
                    <a:pt x="781" y="268"/>
                    <a:pt x="788" y="267"/>
                  </a:cubicBezTo>
                  <a:close/>
                  <a:moveTo>
                    <a:pt x="377" y="569"/>
                  </a:moveTo>
                  <a:lnTo>
                    <a:pt x="377" y="569"/>
                  </a:lnTo>
                  <a:cubicBezTo>
                    <a:pt x="374" y="572"/>
                    <a:pt x="373" y="576"/>
                    <a:pt x="370" y="579"/>
                  </a:cubicBezTo>
                  <a:cubicBezTo>
                    <a:pt x="373" y="576"/>
                    <a:pt x="376" y="572"/>
                    <a:pt x="377" y="569"/>
                  </a:cubicBezTo>
                  <a:close/>
                  <a:moveTo>
                    <a:pt x="1742" y="734"/>
                  </a:moveTo>
                  <a:cubicBezTo>
                    <a:pt x="1743" y="735"/>
                    <a:pt x="1743" y="739"/>
                    <a:pt x="1745" y="741"/>
                  </a:cubicBezTo>
                  <a:cubicBezTo>
                    <a:pt x="1743" y="739"/>
                    <a:pt x="1742" y="735"/>
                    <a:pt x="1742" y="734"/>
                  </a:cubicBezTo>
                  <a:close/>
                  <a:moveTo>
                    <a:pt x="1801" y="990"/>
                  </a:moveTo>
                  <a:lnTo>
                    <a:pt x="1801" y="990"/>
                  </a:lnTo>
                  <a:cubicBezTo>
                    <a:pt x="1801" y="997"/>
                    <a:pt x="1802" y="1001"/>
                    <a:pt x="1802" y="1008"/>
                  </a:cubicBezTo>
                  <a:cubicBezTo>
                    <a:pt x="1802" y="1004"/>
                    <a:pt x="1801" y="997"/>
                    <a:pt x="1801" y="990"/>
                  </a:cubicBezTo>
                  <a:close/>
                  <a:moveTo>
                    <a:pt x="425" y="1671"/>
                  </a:moveTo>
                  <a:lnTo>
                    <a:pt x="425" y="1671"/>
                  </a:lnTo>
                  <a:cubicBezTo>
                    <a:pt x="426" y="1673"/>
                    <a:pt x="427" y="1673"/>
                    <a:pt x="429" y="1674"/>
                  </a:cubicBezTo>
                  <a:cubicBezTo>
                    <a:pt x="427" y="1674"/>
                    <a:pt x="426" y="1673"/>
                    <a:pt x="425" y="1671"/>
                  </a:cubicBezTo>
                  <a:close/>
                  <a:moveTo>
                    <a:pt x="1461" y="1769"/>
                  </a:moveTo>
                  <a:lnTo>
                    <a:pt x="1461" y="1769"/>
                  </a:lnTo>
                  <a:cubicBezTo>
                    <a:pt x="1461" y="1769"/>
                    <a:pt x="1460" y="1769"/>
                    <a:pt x="1460" y="1770"/>
                  </a:cubicBezTo>
                  <a:lnTo>
                    <a:pt x="1460" y="1770"/>
                  </a:lnTo>
                  <a:cubicBezTo>
                    <a:pt x="1460" y="1769"/>
                    <a:pt x="1461" y="1769"/>
                    <a:pt x="1461" y="1769"/>
                  </a:cubicBezTo>
                  <a:close/>
                  <a:moveTo>
                    <a:pt x="661" y="1820"/>
                  </a:moveTo>
                  <a:lnTo>
                    <a:pt x="661" y="1820"/>
                  </a:lnTo>
                  <a:cubicBezTo>
                    <a:pt x="662" y="1820"/>
                    <a:pt x="664" y="1822"/>
                    <a:pt x="664" y="1822"/>
                  </a:cubicBezTo>
                  <a:cubicBezTo>
                    <a:pt x="662" y="1822"/>
                    <a:pt x="662" y="1822"/>
                    <a:pt x="661" y="1820"/>
                  </a:cubicBezTo>
                  <a:close/>
                  <a:moveTo>
                    <a:pt x="1282" y="1866"/>
                  </a:moveTo>
                  <a:cubicBezTo>
                    <a:pt x="1280" y="1867"/>
                    <a:pt x="1277" y="1868"/>
                    <a:pt x="1275" y="1869"/>
                  </a:cubicBezTo>
                  <a:lnTo>
                    <a:pt x="1275" y="1869"/>
                  </a:lnTo>
                  <a:cubicBezTo>
                    <a:pt x="1277" y="1868"/>
                    <a:pt x="1280" y="1867"/>
                    <a:pt x="1282" y="1866"/>
                  </a:cubicBezTo>
                  <a:close/>
                  <a:moveTo>
                    <a:pt x="1047" y="220"/>
                  </a:moveTo>
                  <a:cubicBezTo>
                    <a:pt x="1091" y="220"/>
                    <a:pt x="1134" y="223"/>
                    <a:pt x="1178" y="231"/>
                  </a:cubicBezTo>
                  <a:cubicBezTo>
                    <a:pt x="1236" y="241"/>
                    <a:pt x="1292" y="260"/>
                    <a:pt x="1347" y="284"/>
                  </a:cubicBezTo>
                  <a:cubicBezTo>
                    <a:pt x="1400" y="311"/>
                    <a:pt x="1448" y="341"/>
                    <a:pt x="1494" y="378"/>
                  </a:cubicBezTo>
                  <a:cubicBezTo>
                    <a:pt x="1544" y="424"/>
                    <a:pt x="1590" y="471"/>
                    <a:pt x="1629" y="526"/>
                  </a:cubicBezTo>
                  <a:cubicBezTo>
                    <a:pt x="1677" y="596"/>
                    <a:pt x="1716" y="672"/>
                    <a:pt x="1745" y="754"/>
                  </a:cubicBezTo>
                  <a:cubicBezTo>
                    <a:pt x="1772" y="837"/>
                    <a:pt x="1792" y="923"/>
                    <a:pt x="1801" y="1010"/>
                  </a:cubicBezTo>
                  <a:cubicBezTo>
                    <a:pt x="1805" y="1091"/>
                    <a:pt x="1801" y="1172"/>
                    <a:pt x="1786" y="1250"/>
                  </a:cubicBezTo>
                  <a:cubicBezTo>
                    <a:pt x="1772" y="1318"/>
                    <a:pt x="1750" y="1386"/>
                    <a:pt x="1723" y="1451"/>
                  </a:cubicBezTo>
                  <a:cubicBezTo>
                    <a:pt x="1693" y="1511"/>
                    <a:pt x="1657" y="1568"/>
                    <a:pt x="1616" y="1623"/>
                  </a:cubicBezTo>
                  <a:cubicBezTo>
                    <a:pt x="1571" y="1674"/>
                    <a:pt x="1522" y="1721"/>
                    <a:pt x="1467" y="1763"/>
                  </a:cubicBezTo>
                  <a:lnTo>
                    <a:pt x="1467" y="1763"/>
                  </a:lnTo>
                  <a:cubicBezTo>
                    <a:pt x="1468" y="1762"/>
                    <a:pt x="1470" y="1761"/>
                    <a:pt x="1471" y="1760"/>
                  </a:cubicBezTo>
                  <a:lnTo>
                    <a:pt x="1471" y="1760"/>
                  </a:lnTo>
                  <a:cubicBezTo>
                    <a:pt x="1469" y="1761"/>
                    <a:pt x="1467" y="1763"/>
                    <a:pt x="1465" y="1765"/>
                  </a:cubicBezTo>
                  <a:lnTo>
                    <a:pt x="1465" y="1765"/>
                  </a:lnTo>
                  <a:cubicBezTo>
                    <a:pt x="1465" y="1764"/>
                    <a:pt x="1466" y="1764"/>
                    <a:pt x="1466" y="1764"/>
                  </a:cubicBezTo>
                  <a:lnTo>
                    <a:pt x="1466" y="1764"/>
                  </a:lnTo>
                  <a:cubicBezTo>
                    <a:pt x="1465" y="1765"/>
                    <a:pt x="1464" y="1765"/>
                    <a:pt x="1464" y="1766"/>
                  </a:cubicBezTo>
                  <a:lnTo>
                    <a:pt x="1464" y="1766"/>
                  </a:lnTo>
                  <a:cubicBezTo>
                    <a:pt x="1464" y="1765"/>
                    <a:pt x="1464" y="1765"/>
                    <a:pt x="1465" y="1765"/>
                  </a:cubicBezTo>
                  <a:lnTo>
                    <a:pt x="1465" y="1765"/>
                  </a:lnTo>
                  <a:cubicBezTo>
                    <a:pt x="1465" y="1765"/>
                    <a:pt x="1464" y="1765"/>
                    <a:pt x="1464" y="1765"/>
                  </a:cubicBezTo>
                  <a:lnTo>
                    <a:pt x="1464" y="1765"/>
                  </a:lnTo>
                  <a:cubicBezTo>
                    <a:pt x="1465" y="1764"/>
                    <a:pt x="1466" y="1764"/>
                    <a:pt x="1467" y="1763"/>
                  </a:cubicBezTo>
                  <a:lnTo>
                    <a:pt x="1467" y="1763"/>
                  </a:lnTo>
                  <a:cubicBezTo>
                    <a:pt x="1465" y="1764"/>
                    <a:pt x="1463" y="1765"/>
                    <a:pt x="1463" y="1766"/>
                  </a:cubicBezTo>
                  <a:cubicBezTo>
                    <a:pt x="1463" y="1766"/>
                    <a:pt x="1463" y="1766"/>
                    <a:pt x="1464" y="1766"/>
                  </a:cubicBezTo>
                  <a:lnTo>
                    <a:pt x="1464" y="1766"/>
                  </a:lnTo>
                  <a:cubicBezTo>
                    <a:pt x="1463" y="1766"/>
                    <a:pt x="1463" y="1767"/>
                    <a:pt x="1463" y="1767"/>
                  </a:cubicBezTo>
                  <a:cubicBezTo>
                    <a:pt x="1460" y="1768"/>
                    <a:pt x="1458" y="1770"/>
                    <a:pt x="1456" y="1772"/>
                  </a:cubicBezTo>
                  <a:lnTo>
                    <a:pt x="1456" y="1772"/>
                  </a:lnTo>
                  <a:cubicBezTo>
                    <a:pt x="1398" y="1811"/>
                    <a:pt x="1338" y="1844"/>
                    <a:pt x="1274" y="1869"/>
                  </a:cubicBezTo>
                  <a:lnTo>
                    <a:pt x="1274" y="1869"/>
                  </a:lnTo>
                  <a:cubicBezTo>
                    <a:pt x="1212" y="1889"/>
                    <a:pt x="1148" y="1902"/>
                    <a:pt x="1083" y="1908"/>
                  </a:cubicBezTo>
                  <a:lnTo>
                    <a:pt x="1085" y="1908"/>
                  </a:lnTo>
                  <a:cubicBezTo>
                    <a:pt x="1073" y="1908"/>
                    <a:pt x="1061" y="1908"/>
                    <a:pt x="1049" y="1908"/>
                  </a:cubicBezTo>
                  <a:cubicBezTo>
                    <a:pt x="991" y="1908"/>
                    <a:pt x="934" y="1903"/>
                    <a:pt x="876" y="1893"/>
                  </a:cubicBezTo>
                  <a:cubicBezTo>
                    <a:pt x="881" y="1893"/>
                    <a:pt x="886" y="1895"/>
                    <a:pt x="893" y="1895"/>
                  </a:cubicBezTo>
                  <a:cubicBezTo>
                    <a:pt x="813" y="1879"/>
                    <a:pt x="734" y="1853"/>
                    <a:pt x="659" y="1819"/>
                  </a:cubicBezTo>
                  <a:cubicBezTo>
                    <a:pt x="581" y="1780"/>
                    <a:pt x="506" y="1733"/>
                    <a:pt x="437" y="1680"/>
                  </a:cubicBezTo>
                  <a:cubicBezTo>
                    <a:pt x="369" y="1623"/>
                    <a:pt x="309" y="1560"/>
                    <a:pt x="256" y="1488"/>
                  </a:cubicBezTo>
                  <a:cubicBezTo>
                    <a:pt x="215" y="1428"/>
                    <a:pt x="180" y="1364"/>
                    <a:pt x="152" y="1295"/>
                  </a:cubicBezTo>
                  <a:cubicBezTo>
                    <a:pt x="131" y="1232"/>
                    <a:pt x="115" y="1170"/>
                    <a:pt x="108" y="1101"/>
                  </a:cubicBezTo>
                  <a:cubicBezTo>
                    <a:pt x="108" y="1091"/>
                    <a:pt x="105" y="1079"/>
                    <a:pt x="105" y="1067"/>
                  </a:cubicBezTo>
                  <a:cubicBezTo>
                    <a:pt x="148" y="1064"/>
                    <a:pt x="180" y="1030"/>
                    <a:pt x="184" y="987"/>
                  </a:cubicBezTo>
                  <a:cubicBezTo>
                    <a:pt x="184" y="974"/>
                    <a:pt x="187" y="964"/>
                    <a:pt x="188" y="951"/>
                  </a:cubicBezTo>
                  <a:cubicBezTo>
                    <a:pt x="200" y="895"/>
                    <a:pt x="216" y="843"/>
                    <a:pt x="237" y="791"/>
                  </a:cubicBezTo>
                  <a:lnTo>
                    <a:pt x="237" y="791"/>
                  </a:lnTo>
                  <a:cubicBezTo>
                    <a:pt x="237" y="791"/>
                    <a:pt x="237" y="792"/>
                    <a:pt x="237" y="792"/>
                  </a:cubicBezTo>
                  <a:lnTo>
                    <a:pt x="237" y="792"/>
                  </a:lnTo>
                  <a:cubicBezTo>
                    <a:pt x="237" y="792"/>
                    <a:pt x="237" y="791"/>
                    <a:pt x="237" y="791"/>
                  </a:cubicBezTo>
                  <a:lnTo>
                    <a:pt x="237" y="791"/>
                  </a:lnTo>
                  <a:cubicBezTo>
                    <a:pt x="237" y="791"/>
                    <a:pt x="237" y="791"/>
                    <a:pt x="237" y="791"/>
                  </a:cubicBezTo>
                  <a:lnTo>
                    <a:pt x="237" y="791"/>
                  </a:lnTo>
                  <a:cubicBezTo>
                    <a:pt x="237" y="788"/>
                    <a:pt x="239" y="785"/>
                    <a:pt x="240" y="784"/>
                  </a:cubicBezTo>
                  <a:lnTo>
                    <a:pt x="240" y="784"/>
                  </a:lnTo>
                  <a:cubicBezTo>
                    <a:pt x="239" y="786"/>
                    <a:pt x="237" y="788"/>
                    <a:pt x="237" y="791"/>
                  </a:cubicBezTo>
                  <a:lnTo>
                    <a:pt x="237" y="791"/>
                  </a:lnTo>
                  <a:cubicBezTo>
                    <a:pt x="240" y="784"/>
                    <a:pt x="243" y="777"/>
                    <a:pt x="246" y="771"/>
                  </a:cubicBezTo>
                  <a:cubicBezTo>
                    <a:pt x="280" y="702"/>
                    <a:pt x="320" y="640"/>
                    <a:pt x="367" y="580"/>
                  </a:cubicBezTo>
                  <a:cubicBezTo>
                    <a:pt x="432" y="504"/>
                    <a:pt x="505" y="436"/>
                    <a:pt x="588" y="376"/>
                  </a:cubicBezTo>
                  <a:cubicBezTo>
                    <a:pt x="649" y="333"/>
                    <a:pt x="718" y="297"/>
                    <a:pt x="790" y="267"/>
                  </a:cubicBezTo>
                  <a:cubicBezTo>
                    <a:pt x="860" y="242"/>
                    <a:pt x="931" y="228"/>
                    <a:pt x="1004" y="221"/>
                  </a:cubicBezTo>
                  <a:cubicBezTo>
                    <a:pt x="1007" y="221"/>
                    <a:pt x="1009" y="221"/>
                    <a:pt x="1011" y="221"/>
                  </a:cubicBezTo>
                  <a:lnTo>
                    <a:pt x="1011" y="221"/>
                  </a:lnTo>
                  <a:cubicBezTo>
                    <a:pt x="1011" y="221"/>
                    <a:pt x="1010" y="221"/>
                    <a:pt x="1010" y="221"/>
                  </a:cubicBezTo>
                  <a:cubicBezTo>
                    <a:pt x="1012" y="221"/>
                    <a:pt x="1014" y="221"/>
                    <a:pt x="1016" y="220"/>
                  </a:cubicBezTo>
                  <a:lnTo>
                    <a:pt x="1016" y="220"/>
                  </a:lnTo>
                  <a:cubicBezTo>
                    <a:pt x="1026" y="220"/>
                    <a:pt x="1037" y="220"/>
                    <a:pt x="1047" y="220"/>
                  </a:cubicBezTo>
                  <a:close/>
                  <a:moveTo>
                    <a:pt x="1056" y="1"/>
                  </a:moveTo>
                  <a:cubicBezTo>
                    <a:pt x="966" y="1"/>
                    <a:pt x="877" y="14"/>
                    <a:pt x="790" y="36"/>
                  </a:cubicBezTo>
                  <a:cubicBezTo>
                    <a:pt x="725" y="53"/>
                    <a:pt x="662" y="78"/>
                    <a:pt x="604" y="111"/>
                  </a:cubicBezTo>
                  <a:cubicBezTo>
                    <a:pt x="576" y="128"/>
                    <a:pt x="546" y="146"/>
                    <a:pt x="518" y="164"/>
                  </a:cubicBezTo>
                  <a:cubicBezTo>
                    <a:pt x="417" y="227"/>
                    <a:pt x="330" y="305"/>
                    <a:pt x="253" y="393"/>
                  </a:cubicBezTo>
                  <a:cubicBezTo>
                    <a:pt x="217" y="434"/>
                    <a:pt x="184" y="477"/>
                    <a:pt x="155" y="522"/>
                  </a:cubicBezTo>
                  <a:cubicBezTo>
                    <a:pt x="127" y="567"/>
                    <a:pt x="104" y="613"/>
                    <a:pt x="82" y="662"/>
                  </a:cubicBezTo>
                  <a:cubicBezTo>
                    <a:pt x="47" y="739"/>
                    <a:pt x="25" y="822"/>
                    <a:pt x="18" y="907"/>
                  </a:cubicBezTo>
                  <a:cubicBezTo>
                    <a:pt x="16" y="912"/>
                    <a:pt x="15" y="918"/>
                    <a:pt x="15" y="923"/>
                  </a:cubicBezTo>
                  <a:cubicBezTo>
                    <a:pt x="1" y="1013"/>
                    <a:pt x="2" y="1100"/>
                    <a:pt x="15" y="1189"/>
                  </a:cubicBezTo>
                  <a:cubicBezTo>
                    <a:pt x="29" y="1285"/>
                    <a:pt x="67" y="1375"/>
                    <a:pt x="110" y="1459"/>
                  </a:cubicBezTo>
                  <a:cubicBezTo>
                    <a:pt x="197" y="1628"/>
                    <a:pt x="339" y="1766"/>
                    <a:pt x="495" y="1869"/>
                  </a:cubicBezTo>
                  <a:cubicBezTo>
                    <a:pt x="651" y="1974"/>
                    <a:pt x="838" y="2034"/>
                    <a:pt x="1027" y="2048"/>
                  </a:cubicBezTo>
                  <a:cubicBezTo>
                    <a:pt x="1045" y="2049"/>
                    <a:pt x="1063" y="2050"/>
                    <a:pt x="1081" y="2050"/>
                  </a:cubicBezTo>
                  <a:cubicBezTo>
                    <a:pt x="1153" y="2050"/>
                    <a:pt x="1225" y="2041"/>
                    <a:pt x="1294" y="2022"/>
                  </a:cubicBezTo>
                  <a:cubicBezTo>
                    <a:pt x="1385" y="1998"/>
                    <a:pt x="1471" y="1953"/>
                    <a:pt x="1550" y="1903"/>
                  </a:cubicBezTo>
                  <a:cubicBezTo>
                    <a:pt x="1686" y="1816"/>
                    <a:pt x="1796" y="1694"/>
                    <a:pt x="1875" y="1551"/>
                  </a:cubicBezTo>
                  <a:cubicBezTo>
                    <a:pt x="1949" y="1415"/>
                    <a:pt x="1987" y="1260"/>
                    <a:pt x="1994" y="1106"/>
                  </a:cubicBezTo>
                  <a:cubicBezTo>
                    <a:pt x="1998" y="1030"/>
                    <a:pt x="1992" y="955"/>
                    <a:pt x="1981" y="882"/>
                  </a:cubicBezTo>
                  <a:cubicBezTo>
                    <a:pt x="1971" y="801"/>
                    <a:pt x="1949" y="722"/>
                    <a:pt x="1921" y="648"/>
                  </a:cubicBezTo>
                  <a:cubicBezTo>
                    <a:pt x="1868" y="506"/>
                    <a:pt x="1788" y="376"/>
                    <a:pt x="1682" y="265"/>
                  </a:cubicBezTo>
                  <a:cubicBezTo>
                    <a:pt x="1577" y="156"/>
                    <a:pt x="1441" y="76"/>
                    <a:pt x="1294" y="33"/>
                  </a:cubicBezTo>
                  <a:cubicBezTo>
                    <a:pt x="1216" y="11"/>
                    <a:pt x="1136" y="1"/>
                    <a:pt x="105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7836217" y="4085005"/>
              <a:ext cx="24452" cy="18252"/>
            </a:xfrm>
            <a:custGeom>
              <a:avLst/>
              <a:gdLst/>
              <a:ahLst/>
              <a:cxnLst/>
              <a:rect l="l" t="t" r="r" b="b"/>
              <a:pathLst>
                <a:path w="773" h="577" extrusionOk="0">
                  <a:moveTo>
                    <a:pt x="658" y="535"/>
                  </a:moveTo>
                  <a:lnTo>
                    <a:pt x="658" y="535"/>
                  </a:lnTo>
                  <a:cubicBezTo>
                    <a:pt x="658" y="535"/>
                    <a:pt x="658" y="535"/>
                    <a:pt x="658" y="536"/>
                  </a:cubicBezTo>
                  <a:lnTo>
                    <a:pt x="658" y="536"/>
                  </a:lnTo>
                  <a:lnTo>
                    <a:pt x="658" y="535"/>
                  </a:lnTo>
                  <a:close/>
                  <a:moveTo>
                    <a:pt x="660" y="540"/>
                  </a:moveTo>
                  <a:lnTo>
                    <a:pt x="660" y="540"/>
                  </a:lnTo>
                  <a:cubicBezTo>
                    <a:pt x="661" y="540"/>
                    <a:pt x="661" y="541"/>
                    <a:pt x="661" y="541"/>
                  </a:cubicBezTo>
                  <a:lnTo>
                    <a:pt x="661" y="541"/>
                  </a:lnTo>
                  <a:cubicBezTo>
                    <a:pt x="661" y="541"/>
                    <a:pt x="661" y="540"/>
                    <a:pt x="660" y="540"/>
                  </a:cubicBezTo>
                  <a:close/>
                  <a:moveTo>
                    <a:pt x="55" y="1"/>
                  </a:moveTo>
                  <a:cubicBezTo>
                    <a:pt x="47" y="1"/>
                    <a:pt x="39" y="3"/>
                    <a:pt x="32" y="6"/>
                  </a:cubicBezTo>
                  <a:cubicBezTo>
                    <a:pt x="25" y="12"/>
                    <a:pt x="20" y="19"/>
                    <a:pt x="15" y="26"/>
                  </a:cubicBezTo>
                  <a:cubicBezTo>
                    <a:pt x="0" y="49"/>
                    <a:pt x="7" y="82"/>
                    <a:pt x="30" y="96"/>
                  </a:cubicBezTo>
                  <a:cubicBezTo>
                    <a:pt x="138" y="159"/>
                    <a:pt x="242" y="227"/>
                    <a:pt x="344" y="297"/>
                  </a:cubicBezTo>
                  <a:cubicBezTo>
                    <a:pt x="454" y="372"/>
                    <a:pt x="556" y="453"/>
                    <a:pt x="659" y="538"/>
                  </a:cubicBezTo>
                  <a:lnTo>
                    <a:pt x="659" y="538"/>
                  </a:lnTo>
                  <a:cubicBezTo>
                    <a:pt x="659" y="538"/>
                    <a:pt x="660" y="539"/>
                    <a:pt x="660" y="539"/>
                  </a:cubicBezTo>
                  <a:lnTo>
                    <a:pt x="660" y="538"/>
                  </a:lnTo>
                  <a:lnTo>
                    <a:pt x="660" y="538"/>
                  </a:lnTo>
                  <a:cubicBezTo>
                    <a:pt x="662" y="540"/>
                    <a:pt x="665" y="542"/>
                    <a:pt x="667" y="544"/>
                  </a:cubicBezTo>
                  <a:lnTo>
                    <a:pt x="667" y="544"/>
                  </a:lnTo>
                  <a:cubicBezTo>
                    <a:pt x="665" y="543"/>
                    <a:pt x="662" y="542"/>
                    <a:pt x="661" y="541"/>
                  </a:cubicBezTo>
                  <a:lnTo>
                    <a:pt x="661" y="541"/>
                  </a:lnTo>
                  <a:cubicBezTo>
                    <a:pt x="669" y="548"/>
                    <a:pt x="676" y="555"/>
                    <a:pt x="686" y="559"/>
                  </a:cubicBezTo>
                  <a:cubicBezTo>
                    <a:pt x="696" y="569"/>
                    <a:pt x="705" y="576"/>
                    <a:pt x="719" y="576"/>
                  </a:cubicBezTo>
                  <a:cubicBezTo>
                    <a:pt x="732" y="576"/>
                    <a:pt x="746" y="572"/>
                    <a:pt x="755" y="562"/>
                  </a:cubicBezTo>
                  <a:cubicBezTo>
                    <a:pt x="765" y="552"/>
                    <a:pt x="772" y="540"/>
                    <a:pt x="772" y="527"/>
                  </a:cubicBezTo>
                  <a:cubicBezTo>
                    <a:pt x="772" y="514"/>
                    <a:pt x="768" y="499"/>
                    <a:pt x="758" y="490"/>
                  </a:cubicBezTo>
                  <a:cubicBezTo>
                    <a:pt x="659" y="407"/>
                    <a:pt x="559" y="328"/>
                    <a:pt x="454" y="254"/>
                  </a:cubicBezTo>
                  <a:cubicBezTo>
                    <a:pt x="335" y="165"/>
                    <a:pt x="209" y="85"/>
                    <a:pt x="82" y="8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7853520" y="4079248"/>
              <a:ext cx="14298" cy="15753"/>
            </a:xfrm>
            <a:custGeom>
              <a:avLst/>
              <a:gdLst/>
              <a:ahLst/>
              <a:cxnLst/>
              <a:rect l="l" t="t" r="r" b="b"/>
              <a:pathLst>
                <a:path w="452" h="498" extrusionOk="0">
                  <a:moveTo>
                    <a:pt x="65" y="1"/>
                  </a:moveTo>
                  <a:cubicBezTo>
                    <a:pt x="55" y="1"/>
                    <a:pt x="43" y="2"/>
                    <a:pt x="33" y="8"/>
                  </a:cubicBezTo>
                  <a:cubicBezTo>
                    <a:pt x="29" y="9"/>
                    <a:pt x="26" y="12"/>
                    <a:pt x="20" y="16"/>
                  </a:cubicBezTo>
                  <a:cubicBezTo>
                    <a:pt x="7" y="28"/>
                    <a:pt x="0" y="44"/>
                    <a:pt x="0" y="59"/>
                  </a:cubicBezTo>
                  <a:cubicBezTo>
                    <a:pt x="0" y="78"/>
                    <a:pt x="7" y="91"/>
                    <a:pt x="17" y="105"/>
                  </a:cubicBezTo>
                  <a:cubicBezTo>
                    <a:pt x="113" y="237"/>
                    <a:pt x="219" y="361"/>
                    <a:pt x="337" y="479"/>
                  </a:cubicBezTo>
                  <a:cubicBezTo>
                    <a:pt x="349" y="491"/>
                    <a:pt x="366" y="498"/>
                    <a:pt x="383" y="498"/>
                  </a:cubicBezTo>
                  <a:cubicBezTo>
                    <a:pt x="398" y="498"/>
                    <a:pt x="413" y="492"/>
                    <a:pt x="424" y="482"/>
                  </a:cubicBezTo>
                  <a:cubicBezTo>
                    <a:pt x="450" y="459"/>
                    <a:pt x="451" y="417"/>
                    <a:pt x="428" y="393"/>
                  </a:cubicBezTo>
                  <a:cubicBezTo>
                    <a:pt x="375" y="339"/>
                    <a:pt x="322" y="286"/>
                    <a:pt x="272" y="228"/>
                  </a:cubicBezTo>
                  <a:cubicBezTo>
                    <a:pt x="215" y="162"/>
                    <a:pt x="162" y="92"/>
                    <a:pt x="108" y="21"/>
                  </a:cubicBezTo>
                  <a:cubicBezTo>
                    <a:pt x="99" y="8"/>
                    <a:pt x="79" y="1"/>
                    <a:pt x="6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7848617" y="4040087"/>
              <a:ext cx="35460" cy="48524"/>
            </a:xfrm>
            <a:custGeom>
              <a:avLst/>
              <a:gdLst/>
              <a:ahLst/>
              <a:cxnLst/>
              <a:rect l="l" t="t" r="r" b="b"/>
              <a:pathLst>
                <a:path w="1121" h="1534" extrusionOk="0">
                  <a:moveTo>
                    <a:pt x="107" y="0"/>
                  </a:moveTo>
                  <a:cubicBezTo>
                    <a:pt x="91" y="0"/>
                    <a:pt x="75" y="4"/>
                    <a:pt x="61" y="11"/>
                  </a:cubicBezTo>
                  <a:cubicBezTo>
                    <a:pt x="34" y="23"/>
                    <a:pt x="15" y="44"/>
                    <a:pt x="8" y="70"/>
                  </a:cubicBezTo>
                  <a:cubicBezTo>
                    <a:pt x="1" y="95"/>
                    <a:pt x="1" y="126"/>
                    <a:pt x="15" y="148"/>
                  </a:cubicBezTo>
                  <a:cubicBezTo>
                    <a:pt x="165" y="387"/>
                    <a:pt x="333" y="614"/>
                    <a:pt x="505" y="838"/>
                  </a:cubicBezTo>
                  <a:cubicBezTo>
                    <a:pt x="591" y="952"/>
                    <a:pt x="682" y="1064"/>
                    <a:pt x="768" y="1178"/>
                  </a:cubicBezTo>
                  <a:cubicBezTo>
                    <a:pt x="854" y="1293"/>
                    <a:pt x="941" y="1403"/>
                    <a:pt x="1027" y="1518"/>
                  </a:cubicBezTo>
                  <a:cubicBezTo>
                    <a:pt x="1035" y="1529"/>
                    <a:pt x="1049" y="1534"/>
                    <a:pt x="1063" y="1534"/>
                  </a:cubicBezTo>
                  <a:cubicBezTo>
                    <a:pt x="1076" y="1534"/>
                    <a:pt x="1089" y="1530"/>
                    <a:pt x="1099" y="1522"/>
                  </a:cubicBezTo>
                  <a:cubicBezTo>
                    <a:pt x="1120" y="1502"/>
                    <a:pt x="1117" y="1472"/>
                    <a:pt x="1103" y="1451"/>
                  </a:cubicBezTo>
                  <a:cubicBezTo>
                    <a:pt x="1086" y="1429"/>
                    <a:pt x="1072" y="1408"/>
                    <a:pt x="1058" y="1387"/>
                  </a:cubicBezTo>
                  <a:lnTo>
                    <a:pt x="1058" y="1387"/>
                  </a:lnTo>
                  <a:cubicBezTo>
                    <a:pt x="1058" y="1387"/>
                    <a:pt x="1059" y="1388"/>
                    <a:pt x="1060" y="1388"/>
                  </a:cubicBezTo>
                  <a:cubicBezTo>
                    <a:pt x="989" y="1283"/>
                    <a:pt x="918" y="1178"/>
                    <a:pt x="850" y="1074"/>
                  </a:cubicBezTo>
                  <a:cubicBezTo>
                    <a:pt x="771" y="954"/>
                    <a:pt x="699" y="831"/>
                    <a:pt x="625" y="709"/>
                  </a:cubicBezTo>
                  <a:cubicBezTo>
                    <a:pt x="485" y="478"/>
                    <a:pt x="344" y="249"/>
                    <a:pt x="182" y="30"/>
                  </a:cubicBezTo>
                  <a:cubicBezTo>
                    <a:pt x="170" y="19"/>
                    <a:pt x="155" y="9"/>
                    <a:pt x="138" y="4"/>
                  </a:cubicBezTo>
                  <a:cubicBezTo>
                    <a:pt x="128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7873069" y="4051285"/>
              <a:ext cx="12368" cy="18252"/>
            </a:xfrm>
            <a:custGeom>
              <a:avLst/>
              <a:gdLst/>
              <a:ahLst/>
              <a:cxnLst/>
              <a:rect l="l" t="t" r="r" b="b"/>
              <a:pathLst>
                <a:path w="391" h="577" extrusionOk="0">
                  <a:moveTo>
                    <a:pt x="89" y="1"/>
                  </a:moveTo>
                  <a:cubicBezTo>
                    <a:pt x="77" y="1"/>
                    <a:pt x="65" y="4"/>
                    <a:pt x="54" y="10"/>
                  </a:cubicBezTo>
                  <a:cubicBezTo>
                    <a:pt x="15" y="27"/>
                    <a:pt x="1" y="74"/>
                    <a:pt x="19" y="111"/>
                  </a:cubicBezTo>
                  <a:cubicBezTo>
                    <a:pt x="95" y="255"/>
                    <a:pt x="174" y="396"/>
                    <a:pt x="249" y="540"/>
                  </a:cubicBezTo>
                  <a:cubicBezTo>
                    <a:pt x="262" y="563"/>
                    <a:pt x="287" y="576"/>
                    <a:pt x="313" y="576"/>
                  </a:cubicBezTo>
                  <a:cubicBezTo>
                    <a:pt x="323" y="576"/>
                    <a:pt x="334" y="574"/>
                    <a:pt x="343" y="570"/>
                  </a:cubicBezTo>
                  <a:cubicBezTo>
                    <a:pt x="377" y="551"/>
                    <a:pt x="390" y="509"/>
                    <a:pt x="375" y="475"/>
                  </a:cubicBezTo>
                  <a:cubicBezTo>
                    <a:pt x="300" y="329"/>
                    <a:pt x="229" y="184"/>
                    <a:pt x="155" y="41"/>
                  </a:cubicBezTo>
                  <a:cubicBezTo>
                    <a:pt x="142" y="15"/>
                    <a:pt x="115" y="1"/>
                    <a:pt x="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7889075" y="4042048"/>
              <a:ext cx="11198" cy="31443"/>
            </a:xfrm>
            <a:custGeom>
              <a:avLst/>
              <a:gdLst/>
              <a:ahLst/>
              <a:cxnLst/>
              <a:rect l="l" t="t" r="r" b="b"/>
              <a:pathLst>
                <a:path w="354" h="994" extrusionOk="0">
                  <a:moveTo>
                    <a:pt x="94" y="1"/>
                  </a:moveTo>
                  <a:cubicBezTo>
                    <a:pt x="88" y="1"/>
                    <a:pt x="82" y="1"/>
                    <a:pt x="76" y="2"/>
                  </a:cubicBezTo>
                  <a:cubicBezTo>
                    <a:pt x="69" y="4"/>
                    <a:pt x="62" y="5"/>
                    <a:pt x="55" y="10"/>
                  </a:cubicBezTo>
                  <a:cubicBezTo>
                    <a:pt x="20" y="31"/>
                    <a:pt x="0" y="71"/>
                    <a:pt x="10" y="110"/>
                  </a:cubicBezTo>
                  <a:cubicBezTo>
                    <a:pt x="42" y="246"/>
                    <a:pt x="78" y="380"/>
                    <a:pt x="113" y="512"/>
                  </a:cubicBezTo>
                  <a:cubicBezTo>
                    <a:pt x="151" y="660"/>
                    <a:pt x="196" y="804"/>
                    <a:pt x="239" y="952"/>
                  </a:cubicBezTo>
                  <a:cubicBezTo>
                    <a:pt x="247" y="976"/>
                    <a:pt x="266" y="993"/>
                    <a:pt x="291" y="993"/>
                  </a:cubicBezTo>
                  <a:cubicBezTo>
                    <a:pt x="295" y="993"/>
                    <a:pt x="299" y="993"/>
                    <a:pt x="304" y="992"/>
                  </a:cubicBezTo>
                  <a:cubicBezTo>
                    <a:pt x="330" y="988"/>
                    <a:pt x="354" y="956"/>
                    <a:pt x="344" y="927"/>
                  </a:cubicBezTo>
                  <a:cubicBezTo>
                    <a:pt x="307" y="794"/>
                    <a:pt x="284" y="658"/>
                    <a:pt x="259" y="519"/>
                  </a:cubicBezTo>
                  <a:lnTo>
                    <a:pt x="222" y="295"/>
                  </a:lnTo>
                  <a:cubicBezTo>
                    <a:pt x="209" y="220"/>
                    <a:pt x="198" y="144"/>
                    <a:pt x="182" y="70"/>
                  </a:cubicBezTo>
                  <a:cubicBezTo>
                    <a:pt x="172" y="30"/>
                    <a:pt x="135" y="1"/>
                    <a:pt x="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7873069" y="4152351"/>
              <a:ext cx="4650" cy="32613"/>
            </a:xfrm>
            <a:custGeom>
              <a:avLst/>
              <a:gdLst/>
              <a:ahLst/>
              <a:cxnLst/>
              <a:rect l="l" t="t" r="r" b="b"/>
              <a:pathLst>
                <a:path w="147" h="1031" extrusionOk="0">
                  <a:moveTo>
                    <a:pt x="98" y="1"/>
                  </a:moveTo>
                  <a:cubicBezTo>
                    <a:pt x="90" y="1"/>
                    <a:pt x="81" y="2"/>
                    <a:pt x="74" y="6"/>
                  </a:cubicBezTo>
                  <a:cubicBezTo>
                    <a:pt x="55" y="14"/>
                    <a:pt x="44" y="29"/>
                    <a:pt x="44" y="46"/>
                  </a:cubicBezTo>
                  <a:cubicBezTo>
                    <a:pt x="45" y="357"/>
                    <a:pt x="17" y="666"/>
                    <a:pt x="2" y="976"/>
                  </a:cubicBezTo>
                  <a:cubicBezTo>
                    <a:pt x="1" y="1003"/>
                    <a:pt x="22" y="1027"/>
                    <a:pt x="51" y="1030"/>
                  </a:cubicBezTo>
                  <a:cubicBezTo>
                    <a:pt x="52" y="1030"/>
                    <a:pt x="53" y="1030"/>
                    <a:pt x="53" y="1030"/>
                  </a:cubicBezTo>
                  <a:cubicBezTo>
                    <a:pt x="78" y="1030"/>
                    <a:pt x="103" y="1009"/>
                    <a:pt x="104" y="981"/>
                  </a:cubicBezTo>
                  <a:cubicBezTo>
                    <a:pt x="118" y="672"/>
                    <a:pt x="147" y="364"/>
                    <a:pt x="145" y="52"/>
                  </a:cubicBezTo>
                  <a:cubicBezTo>
                    <a:pt x="145" y="25"/>
                    <a:pt x="125" y="2"/>
                    <a:pt x="9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7894516" y="4147258"/>
              <a:ext cx="6674" cy="13507"/>
            </a:xfrm>
            <a:custGeom>
              <a:avLst/>
              <a:gdLst/>
              <a:ahLst/>
              <a:cxnLst/>
              <a:rect l="l" t="t" r="r" b="b"/>
              <a:pathLst>
                <a:path w="211" h="427" extrusionOk="0">
                  <a:moveTo>
                    <a:pt x="190" y="321"/>
                  </a:moveTo>
                  <a:cubicBezTo>
                    <a:pt x="190" y="321"/>
                    <a:pt x="190" y="322"/>
                    <a:pt x="191" y="322"/>
                  </a:cubicBezTo>
                  <a:cubicBezTo>
                    <a:pt x="191" y="322"/>
                    <a:pt x="190" y="321"/>
                    <a:pt x="190" y="321"/>
                  </a:cubicBezTo>
                  <a:close/>
                  <a:moveTo>
                    <a:pt x="54" y="1"/>
                  </a:moveTo>
                  <a:cubicBezTo>
                    <a:pt x="51" y="1"/>
                    <a:pt x="49" y="1"/>
                    <a:pt x="46" y="1"/>
                  </a:cubicBezTo>
                  <a:cubicBezTo>
                    <a:pt x="42" y="4"/>
                    <a:pt x="36" y="4"/>
                    <a:pt x="33" y="6"/>
                  </a:cubicBezTo>
                  <a:cubicBezTo>
                    <a:pt x="13" y="17"/>
                    <a:pt x="0" y="40"/>
                    <a:pt x="6" y="61"/>
                  </a:cubicBezTo>
                  <a:cubicBezTo>
                    <a:pt x="22" y="124"/>
                    <a:pt x="39" y="183"/>
                    <a:pt x="57" y="243"/>
                  </a:cubicBezTo>
                  <a:cubicBezTo>
                    <a:pt x="75" y="298"/>
                    <a:pt x="93" y="349"/>
                    <a:pt x="113" y="399"/>
                  </a:cubicBezTo>
                  <a:cubicBezTo>
                    <a:pt x="118" y="411"/>
                    <a:pt x="132" y="421"/>
                    <a:pt x="142" y="425"/>
                  </a:cubicBezTo>
                  <a:cubicBezTo>
                    <a:pt x="147" y="426"/>
                    <a:pt x="152" y="427"/>
                    <a:pt x="157" y="427"/>
                  </a:cubicBezTo>
                  <a:cubicBezTo>
                    <a:pt x="166" y="427"/>
                    <a:pt x="174" y="425"/>
                    <a:pt x="182" y="421"/>
                  </a:cubicBezTo>
                  <a:cubicBezTo>
                    <a:pt x="192" y="415"/>
                    <a:pt x="201" y="405"/>
                    <a:pt x="206" y="392"/>
                  </a:cubicBezTo>
                  <a:cubicBezTo>
                    <a:pt x="211" y="378"/>
                    <a:pt x="208" y="368"/>
                    <a:pt x="203" y="355"/>
                  </a:cubicBezTo>
                  <a:cubicBezTo>
                    <a:pt x="198" y="344"/>
                    <a:pt x="194" y="331"/>
                    <a:pt x="190" y="320"/>
                  </a:cubicBezTo>
                  <a:lnTo>
                    <a:pt x="190" y="320"/>
                  </a:lnTo>
                  <a:cubicBezTo>
                    <a:pt x="190" y="320"/>
                    <a:pt x="190" y="321"/>
                    <a:pt x="190" y="321"/>
                  </a:cubicBezTo>
                  <a:lnTo>
                    <a:pt x="190" y="321"/>
                  </a:lnTo>
                  <a:cubicBezTo>
                    <a:pt x="157" y="228"/>
                    <a:pt x="129" y="136"/>
                    <a:pt x="105" y="41"/>
                  </a:cubicBezTo>
                  <a:cubicBezTo>
                    <a:pt x="98" y="17"/>
                    <a:pt x="77" y="1"/>
                    <a:pt x="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7873385" y="4257276"/>
              <a:ext cx="63012" cy="86262"/>
            </a:xfrm>
            <a:custGeom>
              <a:avLst/>
              <a:gdLst/>
              <a:ahLst/>
              <a:cxnLst/>
              <a:rect l="l" t="t" r="r" b="b"/>
              <a:pathLst>
                <a:path w="1992" h="2727" extrusionOk="0">
                  <a:moveTo>
                    <a:pt x="274" y="520"/>
                  </a:moveTo>
                  <a:cubicBezTo>
                    <a:pt x="274" y="520"/>
                    <a:pt x="274" y="521"/>
                    <a:pt x="274" y="521"/>
                  </a:cubicBezTo>
                  <a:cubicBezTo>
                    <a:pt x="274" y="521"/>
                    <a:pt x="274" y="520"/>
                    <a:pt x="274" y="520"/>
                  </a:cubicBezTo>
                  <a:close/>
                  <a:moveTo>
                    <a:pt x="274" y="520"/>
                  </a:moveTo>
                  <a:cubicBezTo>
                    <a:pt x="277" y="521"/>
                    <a:pt x="277" y="524"/>
                    <a:pt x="279" y="528"/>
                  </a:cubicBezTo>
                  <a:cubicBezTo>
                    <a:pt x="279" y="524"/>
                    <a:pt x="277" y="521"/>
                    <a:pt x="274" y="520"/>
                  </a:cubicBezTo>
                  <a:close/>
                  <a:moveTo>
                    <a:pt x="1169" y="1973"/>
                  </a:moveTo>
                  <a:cubicBezTo>
                    <a:pt x="1172" y="1974"/>
                    <a:pt x="1174" y="1976"/>
                    <a:pt x="1176" y="1977"/>
                  </a:cubicBezTo>
                  <a:cubicBezTo>
                    <a:pt x="1175" y="1976"/>
                    <a:pt x="1172" y="1974"/>
                    <a:pt x="1169" y="1973"/>
                  </a:cubicBezTo>
                  <a:close/>
                  <a:moveTo>
                    <a:pt x="51" y="0"/>
                  </a:moveTo>
                  <a:cubicBezTo>
                    <a:pt x="43" y="0"/>
                    <a:pt x="35" y="2"/>
                    <a:pt x="28" y="6"/>
                  </a:cubicBezTo>
                  <a:cubicBezTo>
                    <a:pt x="17" y="8"/>
                    <a:pt x="8" y="20"/>
                    <a:pt x="5" y="33"/>
                  </a:cubicBezTo>
                  <a:cubicBezTo>
                    <a:pt x="1" y="47"/>
                    <a:pt x="2" y="57"/>
                    <a:pt x="8" y="70"/>
                  </a:cubicBezTo>
                  <a:cubicBezTo>
                    <a:pt x="21" y="104"/>
                    <a:pt x="34" y="136"/>
                    <a:pt x="44" y="169"/>
                  </a:cubicBezTo>
                  <a:cubicBezTo>
                    <a:pt x="42" y="166"/>
                    <a:pt x="42" y="163"/>
                    <a:pt x="41" y="162"/>
                  </a:cubicBezTo>
                  <a:lnTo>
                    <a:pt x="41" y="162"/>
                  </a:lnTo>
                  <a:cubicBezTo>
                    <a:pt x="130" y="412"/>
                    <a:pt x="213" y="667"/>
                    <a:pt x="306" y="918"/>
                  </a:cubicBezTo>
                  <a:cubicBezTo>
                    <a:pt x="406" y="1187"/>
                    <a:pt x="529" y="1445"/>
                    <a:pt x="694" y="1681"/>
                  </a:cubicBezTo>
                  <a:cubicBezTo>
                    <a:pt x="843" y="1891"/>
                    <a:pt x="1036" y="2069"/>
                    <a:pt x="1238" y="2231"/>
                  </a:cubicBezTo>
                  <a:cubicBezTo>
                    <a:pt x="1337" y="2311"/>
                    <a:pt x="1438" y="2385"/>
                    <a:pt x="1540" y="2461"/>
                  </a:cubicBezTo>
                  <a:cubicBezTo>
                    <a:pt x="1652" y="2546"/>
                    <a:pt x="1762" y="2627"/>
                    <a:pt x="1871" y="2713"/>
                  </a:cubicBezTo>
                  <a:cubicBezTo>
                    <a:pt x="1884" y="2720"/>
                    <a:pt x="1897" y="2725"/>
                    <a:pt x="1910" y="2726"/>
                  </a:cubicBezTo>
                  <a:cubicBezTo>
                    <a:pt x="1931" y="2726"/>
                    <a:pt x="1950" y="2719"/>
                    <a:pt x="1967" y="2706"/>
                  </a:cubicBezTo>
                  <a:cubicBezTo>
                    <a:pt x="1981" y="2692"/>
                    <a:pt x="1990" y="2672"/>
                    <a:pt x="1991" y="2653"/>
                  </a:cubicBezTo>
                  <a:cubicBezTo>
                    <a:pt x="1991" y="2633"/>
                    <a:pt x="1985" y="2610"/>
                    <a:pt x="1970" y="2596"/>
                  </a:cubicBezTo>
                  <a:cubicBezTo>
                    <a:pt x="1842" y="2483"/>
                    <a:pt x="1709" y="2382"/>
                    <a:pt x="1573" y="2282"/>
                  </a:cubicBezTo>
                  <a:cubicBezTo>
                    <a:pt x="1438" y="2183"/>
                    <a:pt x="1304" y="2085"/>
                    <a:pt x="1175" y="1980"/>
                  </a:cubicBezTo>
                  <a:cubicBezTo>
                    <a:pt x="1095" y="1913"/>
                    <a:pt x="1019" y="1841"/>
                    <a:pt x="947" y="1767"/>
                  </a:cubicBezTo>
                  <a:cubicBezTo>
                    <a:pt x="874" y="1689"/>
                    <a:pt x="808" y="1608"/>
                    <a:pt x="745" y="1522"/>
                  </a:cubicBezTo>
                  <a:cubicBezTo>
                    <a:pt x="535" y="1214"/>
                    <a:pt x="400" y="865"/>
                    <a:pt x="273" y="517"/>
                  </a:cubicBezTo>
                  <a:lnTo>
                    <a:pt x="273" y="517"/>
                  </a:lnTo>
                  <a:cubicBezTo>
                    <a:pt x="273" y="517"/>
                    <a:pt x="273" y="517"/>
                    <a:pt x="273" y="517"/>
                  </a:cubicBezTo>
                  <a:lnTo>
                    <a:pt x="273" y="517"/>
                  </a:lnTo>
                  <a:cubicBezTo>
                    <a:pt x="215" y="354"/>
                    <a:pt x="158" y="190"/>
                    <a:pt x="95" y="27"/>
                  </a:cubicBezTo>
                  <a:cubicBezTo>
                    <a:pt x="89" y="9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0"/>
            <p:cNvSpPr/>
            <p:nvPr/>
          </p:nvSpPr>
          <p:spPr>
            <a:xfrm>
              <a:off x="7927287" y="4314151"/>
              <a:ext cx="26666" cy="22681"/>
            </a:xfrm>
            <a:custGeom>
              <a:avLst/>
              <a:gdLst/>
              <a:ahLst/>
              <a:cxnLst/>
              <a:rect l="l" t="t" r="r" b="b"/>
              <a:pathLst>
                <a:path w="843" h="717" extrusionOk="0">
                  <a:moveTo>
                    <a:pt x="55" y="0"/>
                  </a:moveTo>
                  <a:cubicBezTo>
                    <a:pt x="45" y="0"/>
                    <a:pt x="37" y="3"/>
                    <a:pt x="29" y="6"/>
                  </a:cubicBezTo>
                  <a:cubicBezTo>
                    <a:pt x="24" y="6"/>
                    <a:pt x="21" y="7"/>
                    <a:pt x="17" y="12"/>
                  </a:cubicBezTo>
                  <a:cubicBezTo>
                    <a:pt x="8" y="20"/>
                    <a:pt x="2" y="33"/>
                    <a:pt x="1" y="46"/>
                  </a:cubicBezTo>
                  <a:cubicBezTo>
                    <a:pt x="1" y="60"/>
                    <a:pt x="7" y="70"/>
                    <a:pt x="15" y="83"/>
                  </a:cubicBezTo>
                  <a:cubicBezTo>
                    <a:pt x="35" y="111"/>
                    <a:pt x="57" y="139"/>
                    <a:pt x="78" y="165"/>
                  </a:cubicBezTo>
                  <a:cubicBezTo>
                    <a:pt x="107" y="201"/>
                    <a:pt x="138" y="234"/>
                    <a:pt x="171" y="265"/>
                  </a:cubicBezTo>
                  <a:cubicBezTo>
                    <a:pt x="221" y="318"/>
                    <a:pt x="279" y="365"/>
                    <a:pt x="336" y="411"/>
                  </a:cubicBezTo>
                  <a:cubicBezTo>
                    <a:pt x="468" y="520"/>
                    <a:pt x="615" y="615"/>
                    <a:pt x="758" y="709"/>
                  </a:cubicBezTo>
                  <a:cubicBezTo>
                    <a:pt x="766" y="714"/>
                    <a:pt x="776" y="716"/>
                    <a:pt x="785" y="716"/>
                  </a:cubicBezTo>
                  <a:cubicBezTo>
                    <a:pt x="802" y="716"/>
                    <a:pt x="819" y="708"/>
                    <a:pt x="828" y="693"/>
                  </a:cubicBezTo>
                  <a:cubicBezTo>
                    <a:pt x="843" y="670"/>
                    <a:pt x="836" y="640"/>
                    <a:pt x="811" y="626"/>
                  </a:cubicBezTo>
                  <a:cubicBezTo>
                    <a:pt x="659" y="523"/>
                    <a:pt x="506" y="421"/>
                    <a:pt x="363" y="305"/>
                  </a:cubicBezTo>
                  <a:lnTo>
                    <a:pt x="363" y="305"/>
                  </a:lnTo>
                  <a:lnTo>
                    <a:pt x="370" y="312"/>
                  </a:lnTo>
                  <a:cubicBezTo>
                    <a:pt x="317" y="268"/>
                    <a:pt x="267" y="222"/>
                    <a:pt x="221" y="175"/>
                  </a:cubicBezTo>
                  <a:cubicBezTo>
                    <a:pt x="173" y="126"/>
                    <a:pt x="130" y="70"/>
                    <a:pt x="88" y="17"/>
                  </a:cubicBezTo>
                  <a:cubicBezTo>
                    <a:pt x="81" y="6"/>
                    <a:pt x="67" y="0"/>
                    <a:pt x="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0"/>
            <p:cNvSpPr/>
            <p:nvPr/>
          </p:nvSpPr>
          <p:spPr>
            <a:xfrm>
              <a:off x="7973312" y="4309122"/>
              <a:ext cx="8066" cy="9933"/>
            </a:xfrm>
            <a:custGeom>
              <a:avLst/>
              <a:gdLst/>
              <a:ahLst/>
              <a:cxnLst/>
              <a:rect l="l" t="t" r="r" b="b"/>
              <a:pathLst>
                <a:path w="255" h="314" extrusionOk="0">
                  <a:moveTo>
                    <a:pt x="58" y="1"/>
                  </a:moveTo>
                  <a:cubicBezTo>
                    <a:pt x="50" y="1"/>
                    <a:pt x="42" y="2"/>
                    <a:pt x="35" y="6"/>
                  </a:cubicBezTo>
                  <a:cubicBezTo>
                    <a:pt x="11" y="16"/>
                    <a:pt x="1" y="49"/>
                    <a:pt x="13" y="72"/>
                  </a:cubicBezTo>
                  <a:cubicBezTo>
                    <a:pt x="36" y="115"/>
                    <a:pt x="61" y="158"/>
                    <a:pt x="86" y="199"/>
                  </a:cubicBezTo>
                  <a:cubicBezTo>
                    <a:pt x="108" y="234"/>
                    <a:pt x="135" y="265"/>
                    <a:pt x="161" y="298"/>
                  </a:cubicBezTo>
                  <a:cubicBezTo>
                    <a:pt x="170" y="309"/>
                    <a:pt x="182" y="314"/>
                    <a:pt x="196" y="314"/>
                  </a:cubicBezTo>
                  <a:cubicBezTo>
                    <a:pt x="209" y="314"/>
                    <a:pt x="223" y="309"/>
                    <a:pt x="233" y="301"/>
                  </a:cubicBezTo>
                  <a:cubicBezTo>
                    <a:pt x="254" y="281"/>
                    <a:pt x="251" y="251"/>
                    <a:pt x="234" y="229"/>
                  </a:cubicBezTo>
                  <a:cubicBezTo>
                    <a:pt x="220" y="213"/>
                    <a:pt x="205" y="193"/>
                    <a:pt x="191" y="174"/>
                  </a:cubicBezTo>
                  <a:lnTo>
                    <a:pt x="191" y="174"/>
                  </a:lnTo>
                  <a:cubicBezTo>
                    <a:pt x="191" y="174"/>
                    <a:pt x="191" y="175"/>
                    <a:pt x="191" y="175"/>
                  </a:cubicBezTo>
                  <a:lnTo>
                    <a:pt x="191" y="175"/>
                  </a:lnTo>
                  <a:cubicBezTo>
                    <a:pt x="191" y="174"/>
                    <a:pt x="190" y="173"/>
                    <a:pt x="190" y="172"/>
                  </a:cubicBezTo>
                  <a:lnTo>
                    <a:pt x="190" y="172"/>
                  </a:lnTo>
                  <a:cubicBezTo>
                    <a:pt x="190" y="173"/>
                    <a:pt x="190" y="173"/>
                    <a:pt x="191" y="174"/>
                  </a:cubicBezTo>
                  <a:lnTo>
                    <a:pt x="191" y="174"/>
                  </a:lnTo>
                  <a:cubicBezTo>
                    <a:pt x="190" y="173"/>
                    <a:pt x="190" y="173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79" y="155"/>
                    <a:pt x="167" y="140"/>
                    <a:pt x="157" y="122"/>
                  </a:cubicBezTo>
                  <a:cubicBezTo>
                    <a:pt x="137" y="92"/>
                    <a:pt x="119" y="59"/>
                    <a:pt x="104" y="28"/>
                  </a:cubicBezTo>
                  <a:cubicBezTo>
                    <a:pt x="94" y="11"/>
                    <a:pt x="77" y="1"/>
                    <a:pt x="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8011556" y="4284607"/>
              <a:ext cx="11483" cy="21573"/>
            </a:xfrm>
            <a:custGeom>
              <a:avLst/>
              <a:gdLst/>
              <a:ahLst/>
              <a:cxnLst/>
              <a:rect l="l" t="t" r="r" b="b"/>
              <a:pathLst>
                <a:path w="363" h="682" extrusionOk="0">
                  <a:moveTo>
                    <a:pt x="59" y="1"/>
                  </a:moveTo>
                  <a:cubicBezTo>
                    <a:pt x="52" y="1"/>
                    <a:pt x="44" y="3"/>
                    <a:pt x="36" y="6"/>
                  </a:cubicBezTo>
                  <a:cubicBezTo>
                    <a:pt x="12" y="18"/>
                    <a:pt x="0" y="51"/>
                    <a:pt x="14" y="74"/>
                  </a:cubicBezTo>
                  <a:cubicBezTo>
                    <a:pt x="70" y="173"/>
                    <a:pt x="115" y="274"/>
                    <a:pt x="152" y="380"/>
                  </a:cubicBezTo>
                  <a:cubicBezTo>
                    <a:pt x="179" y="462"/>
                    <a:pt x="202" y="545"/>
                    <a:pt x="223" y="629"/>
                  </a:cubicBezTo>
                  <a:cubicBezTo>
                    <a:pt x="232" y="660"/>
                    <a:pt x="258" y="681"/>
                    <a:pt x="287" y="681"/>
                  </a:cubicBezTo>
                  <a:cubicBezTo>
                    <a:pt x="292" y="681"/>
                    <a:pt x="297" y="681"/>
                    <a:pt x="302" y="679"/>
                  </a:cubicBezTo>
                  <a:cubicBezTo>
                    <a:pt x="337" y="672"/>
                    <a:pt x="362" y="636"/>
                    <a:pt x="352" y="601"/>
                  </a:cubicBezTo>
                  <a:cubicBezTo>
                    <a:pt x="329" y="509"/>
                    <a:pt x="299" y="419"/>
                    <a:pt x="262" y="331"/>
                  </a:cubicBezTo>
                  <a:cubicBezTo>
                    <a:pt x="216" y="226"/>
                    <a:pt x="162" y="128"/>
                    <a:pt x="105" y="28"/>
                  </a:cubicBezTo>
                  <a:cubicBezTo>
                    <a:pt x="96" y="1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7941459" y="4130809"/>
              <a:ext cx="32328" cy="25085"/>
            </a:xfrm>
            <a:custGeom>
              <a:avLst/>
              <a:gdLst/>
              <a:ahLst/>
              <a:cxnLst/>
              <a:rect l="l" t="t" r="r" b="b"/>
              <a:pathLst>
                <a:path w="1022" h="793" extrusionOk="0">
                  <a:moveTo>
                    <a:pt x="58" y="1"/>
                  </a:moveTo>
                  <a:cubicBezTo>
                    <a:pt x="49" y="1"/>
                    <a:pt x="40" y="3"/>
                    <a:pt x="32" y="6"/>
                  </a:cubicBezTo>
                  <a:cubicBezTo>
                    <a:pt x="27" y="10"/>
                    <a:pt x="20" y="16"/>
                    <a:pt x="17" y="23"/>
                  </a:cubicBezTo>
                  <a:cubicBezTo>
                    <a:pt x="1" y="47"/>
                    <a:pt x="10" y="76"/>
                    <a:pt x="32" y="92"/>
                  </a:cubicBezTo>
                  <a:cubicBezTo>
                    <a:pt x="183" y="205"/>
                    <a:pt x="330" y="324"/>
                    <a:pt x="475" y="444"/>
                  </a:cubicBezTo>
                  <a:cubicBezTo>
                    <a:pt x="620" y="561"/>
                    <a:pt x="767" y="680"/>
                    <a:pt x="922" y="783"/>
                  </a:cubicBezTo>
                  <a:cubicBezTo>
                    <a:pt x="931" y="790"/>
                    <a:pt x="942" y="793"/>
                    <a:pt x="953" y="793"/>
                  </a:cubicBezTo>
                  <a:cubicBezTo>
                    <a:pt x="974" y="793"/>
                    <a:pt x="994" y="782"/>
                    <a:pt x="1005" y="766"/>
                  </a:cubicBezTo>
                  <a:cubicBezTo>
                    <a:pt x="1022" y="736"/>
                    <a:pt x="1013" y="700"/>
                    <a:pt x="985" y="682"/>
                  </a:cubicBezTo>
                  <a:cubicBezTo>
                    <a:pt x="915" y="632"/>
                    <a:pt x="843" y="580"/>
                    <a:pt x="771" y="527"/>
                  </a:cubicBezTo>
                  <a:cubicBezTo>
                    <a:pt x="691" y="468"/>
                    <a:pt x="611" y="408"/>
                    <a:pt x="532" y="347"/>
                  </a:cubicBezTo>
                  <a:cubicBezTo>
                    <a:pt x="383" y="232"/>
                    <a:pt x="233" y="119"/>
                    <a:pt x="83" y="9"/>
                  </a:cubicBezTo>
                  <a:cubicBezTo>
                    <a:pt x="75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0"/>
            <p:cNvSpPr/>
            <p:nvPr/>
          </p:nvSpPr>
          <p:spPr>
            <a:xfrm>
              <a:off x="8017661" y="4176265"/>
              <a:ext cx="33467" cy="69402"/>
            </a:xfrm>
            <a:custGeom>
              <a:avLst/>
              <a:gdLst/>
              <a:ahLst/>
              <a:cxnLst/>
              <a:rect l="l" t="t" r="r" b="b"/>
              <a:pathLst>
                <a:path w="1058" h="2194" extrusionOk="0">
                  <a:moveTo>
                    <a:pt x="79" y="174"/>
                  </a:moveTo>
                  <a:cubicBezTo>
                    <a:pt x="81" y="175"/>
                    <a:pt x="83" y="178"/>
                    <a:pt x="85" y="181"/>
                  </a:cubicBezTo>
                  <a:cubicBezTo>
                    <a:pt x="83" y="177"/>
                    <a:pt x="81" y="175"/>
                    <a:pt x="79" y="174"/>
                  </a:cubicBezTo>
                  <a:close/>
                  <a:moveTo>
                    <a:pt x="54" y="0"/>
                  </a:moveTo>
                  <a:cubicBezTo>
                    <a:pt x="45" y="0"/>
                    <a:pt x="36" y="2"/>
                    <a:pt x="29" y="6"/>
                  </a:cubicBezTo>
                  <a:cubicBezTo>
                    <a:pt x="28" y="12"/>
                    <a:pt x="23" y="14"/>
                    <a:pt x="22" y="18"/>
                  </a:cubicBezTo>
                  <a:cubicBezTo>
                    <a:pt x="0" y="38"/>
                    <a:pt x="2" y="67"/>
                    <a:pt x="19" y="87"/>
                  </a:cubicBezTo>
                  <a:cubicBezTo>
                    <a:pt x="38" y="117"/>
                    <a:pt x="59" y="144"/>
                    <a:pt x="79" y="171"/>
                  </a:cubicBezTo>
                  <a:cubicBezTo>
                    <a:pt x="79" y="170"/>
                    <a:pt x="78" y="170"/>
                    <a:pt x="78" y="168"/>
                  </a:cubicBezTo>
                  <a:lnTo>
                    <a:pt x="78" y="168"/>
                  </a:lnTo>
                  <a:cubicBezTo>
                    <a:pt x="199" y="344"/>
                    <a:pt x="315" y="528"/>
                    <a:pt x="419" y="715"/>
                  </a:cubicBezTo>
                  <a:cubicBezTo>
                    <a:pt x="522" y="902"/>
                    <a:pt x="608" y="1098"/>
                    <a:pt x="684" y="1296"/>
                  </a:cubicBezTo>
                  <a:lnTo>
                    <a:pt x="684" y="1296"/>
                  </a:lnTo>
                  <a:cubicBezTo>
                    <a:pt x="683" y="1294"/>
                    <a:pt x="682" y="1292"/>
                    <a:pt x="681" y="1289"/>
                  </a:cubicBezTo>
                  <a:lnTo>
                    <a:pt x="681" y="1289"/>
                  </a:lnTo>
                  <a:cubicBezTo>
                    <a:pt x="728" y="1423"/>
                    <a:pt x="768" y="1557"/>
                    <a:pt x="804" y="1693"/>
                  </a:cubicBezTo>
                  <a:cubicBezTo>
                    <a:pt x="844" y="1838"/>
                    <a:pt x="875" y="1984"/>
                    <a:pt x="901" y="2131"/>
                  </a:cubicBezTo>
                  <a:cubicBezTo>
                    <a:pt x="907" y="2168"/>
                    <a:pt x="942" y="2194"/>
                    <a:pt x="977" y="2194"/>
                  </a:cubicBezTo>
                  <a:cubicBezTo>
                    <a:pt x="983" y="2194"/>
                    <a:pt x="988" y="2193"/>
                    <a:pt x="994" y="2191"/>
                  </a:cubicBezTo>
                  <a:cubicBezTo>
                    <a:pt x="1016" y="2187"/>
                    <a:pt x="1033" y="2174"/>
                    <a:pt x="1044" y="2158"/>
                  </a:cubicBezTo>
                  <a:cubicBezTo>
                    <a:pt x="1054" y="2140"/>
                    <a:pt x="1057" y="2120"/>
                    <a:pt x="1054" y="2098"/>
                  </a:cubicBezTo>
                  <a:cubicBezTo>
                    <a:pt x="1040" y="1998"/>
                    <a:pt x="1026" y="1898"/>
                    <a:pt x="1006" y="1798"/>
                  </a:cubicBezTo>
                  <a:cubicBezTo>
                    <a:pt x="988" y="1703"/>
                    <a:pt x="963" y="1610"/>
                    <a:pt x="934" y="1517"/>
                  </a:cubicBezTo>
                  <a:cubicBezTo>
                    <a:pt x="880" y="1332"/>
                    <a:pt x="804" y="1156"/>
                    <a:pt x="718" y="984"/>
                  </a:cubicBezTo>
                  <a:cubicBezTo>
                    <a:pt x="633" y="820"/>
                    <a:pt x="540" y="659"/>
                    <a:pt x="439" y="505"/>
                  </a:cubicBezTo>
                  <a:cubicBezTo>
                    <a:pt x="330" y="336"/>
                    <a:pt x="208" y="177"/>
                    <a:pt x="88" y="15"/>
                  </a:cubicBezTo>
                  <a:cubicBezTo>
                    <a:pt x="80" y="5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10"/>
          <p:cNvGrpSpPr/>
          <p:nvPr/>
        </p:nvGrpSpPr>
        <p:grpSpPr>
          <a:xfrm>
            <a:off x="6476890" y="4279169"/>
            <a:ext cx="320564" cy="362888"/>
            <a:chOff x="6672615" y="4049261"/>
            <a:chExt cx="320564" cy="362888"/>
          </a:xfrm>
        </p:grpSpPr>
        <p:sp>
          <p:nvSpPr>
            <p:cNvPr id="2024" name="Google Shape;2024;p10"/>
            <p:cNvSpPr/>
            <p:nvPr/>
          </p:nvSpPr>
          <p:spPr>
            <a:xfrm>
              <a:off x="6672615" y="4049261"/>
              <a:ext cx="320564" cy="362888"/>
            </a:xfrm>
            <a:custGeom>
              <a:avLst/>
              <a:gdLst/>
              <a:ahLst/>
              <a:cxnLst/>
              <a:rect l="l" t="t" r="r" b="b"/>
              <a:pathLst>
                <a:path w="10134" h="11472" extrusionOk="0">
                  <a:moveTo>
                    <a:pt x="5812" y="1"/>
                  </a:moveTo>
                  <a:cubicBezTo>
                    <a:pt x="5691" y="1"/>
                    <a:pt x="5583" y="69"/>
                    <a:pt x="5504" y="131"/>
                  </a:cubicBezTo>
                  <a:cubicBezTo>
                    <a:pt x="5376" y="231"/>
                    <a:pt x="5273" y="369"/>
                    <a:pt x="5179" y="502"/>
                  </a:cubicBezTo>
                  <a:cubicBezTo>
                    <a:pt x="5048" y="691"/>
                    <a:pt x="4935" y="890"/>
                    <a:pt x="4806" y="1132"/>
                  </a:cubicBezTo>
                  <a:cubicBezTo>
                    <a:pt x="4638" y="1444"/>
                    <a:pt x="4514" y="1705"/>
                    <a:pt x="4413" y="1949"/>
                  </a:cubicBezTo>
                  <a:cubicBezTo>
                    <a:pt x="4146" y="2601"/>
                    <a:pt x="3995" y="3295"/>
                    <a:pt x="3894" y="3827"/>
                  </a:cubicBezTo>
                  <a:cubicBezTo>
                    <a:pt x="3760" y="3761"/>
                    <a:pt x="3636" y="3691"/>
                    <a:pt x="3483" y="3606"/>
                  </a:cubicBezTo>
                  <a:cubicBezTo>
                    <a:pt x="3395" y="3556"/>
                    <a:pt x="3309" y="3506"/>
                    <a:pt x="3222" y="3456"/>
                  </a:cubicBezTo>
                  <a:cubicBezTo>
                    <a:pt x="3106" y="3389"/>
                    <a:pt x="2987" y="3320"/>
                    <a:pt x="2871" y="3254"/>
                  </a:cubicBezTo>
                  <a:cubicBezTo>
                    <a:pt x="2628" y="3116"/>
                    <a:pt x="2422" y="3015"/>
                    <a:pt x="2221" y="2932"/>
                  </a:cubicBezTo>
                  <a:cubicBezTo>
                    <a:pt x="1983" y="2833"/>
                    <a:pt x="1776" y="2776"/>
                    <a:pt x="1571" y="2747"/>
                  </a:cubicBezTo>
                  <a:cubicBezTo>
                    <a:pt x="1498" y="2738"/>
                    <a:pt x="1424" y="2733"/>
                    <a:pt x="1353" y="2733"/>
                  </a:cubicBezTo>
                  <a:cubicBezTo>
                    <a:pt x="1328" y="2733"/>
                    <a:pt x="1302" y="2733"/>
                    <a:pt x="1276" y="2736"/>
                  </a:cubicBezTo>
                  <a:cubicBezTo>
                    <a:pt x="1160" y="2741"/>
                    <a:pt x="1061" y="2760"/>
                    <a:pt x="975" y="2790"/>
                  </a:cubicBezTo>
                  <a:cubicBezTo>
                    <a:pt x="897" y="2819"/>
                    <a:pt x="829" y="2859"/>
                    <a:pt x="766" y="2915"/>
                  </a:cubicBezTo>
                  <a:cubicBezTo>
                    <a:pt x="701" y="2972"/>
                    <a:pt x="665" y="3048"/>
                    <a:pt x="639" y="3109"/>
                  </a:cubicBezTo>
                  <a:cubicBezTo>
                    <a:pt x="617" y="3162"/>
                    <a:pt x="607" y="3227"/>
                    <a:pt x="607" y="3311"/>
                  </a:cubicBezTo>
                  <a:cubicBezTo>
                    <a:pt x="605" y="3399"/>
                    <a:pt x="623" y="3487"/>
                    <a:pt x="640" y="3555"/>
                  </a:cubicBezTo>
                  <a:cubicBezTo>
                    <a:pt x="683" y="3731"/>
                    <a:pt x="762" y="3895"/>
                    <a:pt x="844" y="4047"/>
                  </a:cubicBezTo>
                  <a:cubicBezTo>
                    <a:pt x="981" y="4311"/>
                    <a:pt x="1154" y="4558"/>
                    <a:pt x="1290" y="4744"/>
                  </a:cubicBezTo>
                  <a:cubicBezTo>
                    <a:pt x="1381" y="4869"/>
                    <a:pt x="1475" y="4986"/>
                    <a:pt x="1570" y="5105"/>
                  </a:cubicBezTo>
                  <a:lnTo>
                    <a:pt x="1634" y="5187"/>
                  </a:lnTo>
                  <a:cubicBezTo>
                    <a:pt x="1703" y="5273"/>
                    <a:pt x="1777" y="5364"/>
                    <a:pt x="1856" y="5446"/>
                  </a:cubicBezTo>
                  <a:cubicBezTo>
                    <a:pt x="1913" y="5506"/>
                    <a:pt x="1971" y="5565"/>
                    <a:pt x="2032" y="5622"/>
                  </a:cubicBezTo>
                  <a:cubicBezTo>
                    <a:pt x="1900" y="5715"/>
                    <a:pt x="1763" y="5823"/>
                    <a:pt x="1595" y="5959"/>
                  </a:cubicBezTo>
                  <a:cubicBezTo>
                    <a:pt x="1321" y="6181"/>
                    <a:pt x="1066" y="6405"/>
                    <a:pt x="837" y="6632"/>
                  </a:cubicBezTo>
                  <a:cubicBezTo>
                    <a:pt x="639" y="6825"/>
                    <a:pt x="390" y="7086"/>
                    <a:pt x="201" y="7393"/>
                  </a:cubicBezTo>
                  <a:cubicBezTo>
                    <a:pt x="123" y="7521"/>
                    <a:pt x="68" y="7643"/>
                    <a:pt x="39" y="7759"/>
                  </a:cubicBezTo>
                  <a:cubicBezTo>
                    <a:pt x="18" y="7849"/>
                    <a:pt x="0" y="7983"/>
                    <a:pt x="49" y="8112"/>
                  </a:cubicBezTo>
                  <a:cubicBezTo>
                    <a:pt x="68" y="8165"/>
                    <a:pt x="95" y="8212"/>
                    <a:pt x="132" y="8260"/>
                  </a:cubicBezTo>
                  <a:cubicBezTo>
                    <a:pt x="161" y="8296"/>
                    <a:pt x="199" y="8328"/>
                    <a:pt x="251" y="8364"/>
                  </a:cubicBezTo>
                  <a:cubicBezTo>
                    <a:pt x="302" y="8396"/>
                    <a:pt x="360" y="8417"/>
                    <a:pt x="407" y="8432"/>
                  </a:cubicBezTo>
                  <a:cubicBezTo>
                    <a:pt x="467" y="8452"/>
                    <a:pt x="530" y="8459"/>
                    <a:pt x="593" y="8467"/>
                  </a:cubicBezTo>
                  <a:cubicBezTo>
                    <a:pt x="645" y="8475"/>
                    <a:pt x="698" y="8477"/>
                    <a:pt x="752" y="8477"/>
                  </a:cubicBezTo>
                  <a:cubicBezTo>
                    <a:pt x="829" y="8477"/>
                    <a:pt x="905" y="8472"/>
                    <a:pt x="981" y="8464"/>
                  </a:cubicBezTo>
                  <a:cubicBezTo>
                    <a:pt x="1124" y="8450"/>
                    <a:pt x="1278" y="8424"/>
                    <a:pt x="1454" y="8387"/>
                  </a:cubicBezTo>
                  <a:cubicBezTo>
                    <a:pt x="1784" y="8317"/>
                    <a:pt x="2105" y="8220"/>
                    <a:pt x="2349" y="8141"/>
                  </a:cubicBezTo>
                  <a:cubicBezTo>
                    <a:pt x="2476" y="8099"/>
                    <a:pt x="2602" y="8058"/>
                    <a:pt x="2728" y="8015"/>
                  </a:cubicBezTo>
                  <a:lnTo>
                    <a:pt x="2764" y="8002"/>
                  </a:lnTo>
                  <a:cubicBezTo>
                    <a:pt x="2820" y="7983"/>
                    <a:pt x="2874" y="7965"/>
                    <a:pt x="2929" y="7948"/>
                  </a:cubicBezTo>
                  <a:cubicBezTo>
                    <a:pt x="2930" y="8102"/>
                    <a:pt x="2941" y="8257"/>
                    <a:pt x="2951" y="8414"/>
                  </a:cubicBezTo>
                  <a:cubicBezTo>
                    <a:pt x="2971" y="8702"/>
                    <a:pt x="3003" y="9007"/>
                    <a:pt x="3043" y="9319"/>
                  </a:cubicBezTo>
                  <a:cubicBezTo>
                    <a:pt x="3093" y="9704"/>
                    <a:pt x="3146" y="10014"/>
                    <a:pt x="3216" y="10296"/>
                  </a:cubicBezTo>
                  <a:cubicBezTo>
                    <a:pt x="3278" y="10541"/>
                    <a:pt x="3358" y="10826"/>
                    <a:pt x="3504" y="11079"/>
                  </a:cubicBezTo>
                  <a:cubicBezTo>
                    <a:pt x="3566" y="11185"/>
                    <a:pt x="3633" y="11270"/>
                    <a:pt x="3707" y="11334"/>
                  </a:cubicBezTo>
                  <a:cubicBezTo>
                    <a:pt x="3752" y="11371"/>
                    <a:pt x="3791" y="11398"/>
                    <a:pt x="3831" y="11416"/>
                  </a:cubicBezTo>
                  <a:cubicBezTo>
                    <a:pt x="3886" y="11443"/>
                    <a:pt x="3941" y="11459"/>
                    <a:pt x="4008" y="11467"/>
                  </a:cubicBezTo>
                  <a:cubicBezTo>
                    <a:pt x="4024" y="11470"/>
                    <a:pt x="4041" y="11471"/>
                    <a:pt x="4058" y="11471"/>
                  </a:cubicBezTo>
                  <a:cubicBezTo>
                    <a:pt x="4173" y="11471"/>
                    <a:pt x="4274" y="11427"/>
                    <a:pt x="4339" y="11387"/>
                  </a:cubicBezTo>
                  <a:cubicBezTo>
                    <a:pt x="4474" y="11310"/>
                    <a:pt x="4575" y="11188"/>
                    <a:pt x="4648" y="11092"/>
                  </a:cubicBezTo>
                  <a:cubicBezTo>
                    <a:pt x="4864" y="10807"/>
                    <a:pt x="5006" y="10469"/>
                    <a:pt x="5121" y="10174"/>
                  </a:cubicBezTo>
                  <a:cubicBezTo>
                    <a:pt x="5264" y="9806"/>
                    <a:pt x="5378" y="9430"/>
                    <a:pt x="5462" y="9143"/>
                  </a:cubicBezTo>
                  <a:cubicBezTo>
                    <a:pt x="5484" y="9060"/>
                    <a:pt x="5507" y="8976"/>
                    <a:pt x="5529" y="8894"/>
                  </a:cubicBezTo>
                  <a:cubicBezTo>
                    <a:pt x="5549" y="8822"/>
                    <a:pt x="5569" y="8749"/>
                    <a:pt x="5588" y="8678"/>
                  </a:cubicBezTo>
                  <a:lnTo>
                    <a:pt x="5767" y="8787"/>
                  </a:lnTo>
                  <a:cubicBezTo>
                    <a:pt x="5895" y="8861"/>
                    <a:pt x="6024" y="8937"/>
                    <a:pt x="6152" y="9016"/>
                  </a:cubicBezTo>
                  <a:lnTo>
                    <a:pt x="6394" y="9166"/>
                  </a:lnTo>
                  <a:lnTo>
                    <a:pt x="6594" y="9291"/>
                  </a:lnTo>
                  <a:cubicBezTo>
                    <a:pt x="6945" y="9508"/>
                    <a:pt x="7247" y="9666"/>
                    <a:pt x="7549" y="9789"/>
                  </a:cubicBezTo>
                  <a:cubicBezTo>
                    <a:pt x="7725" y="9861"/>
                    <a:pt x="7884" y="9906"/>
                    <a:pt x="8035" y="9931"/>
                  </a:cubicBezTo>
                  <a:cubicBezTo>
                    <a:pt x="8115" y="9942"/>
                    <a:pt x="8185" y="9948"/>
                    <a:pt x="8249" y="9948"/>
                  </a:cubicBezTo>
                  <a:cubicBezTo>
                    <a:pt x="8347" y="9948"/>
                    <a:pt x="8428" y="9935"/>
                    <a:pt x="8506" y="9906"/>
                  </a:cubicBezTo>
                  <a:cubicBezTo>
                    <a:pt x="8656" y="9852"/>
                    <a:pt x="8776" y="9745"/>
                    <a:pt x="8844" y="9604"/>
                  </a:cubicBezTo>
                  <a:cubicBezTo>
                    <a:pt x="8904" y="9475"/>
                    <a:pt x="8930" y="9332"/>
                    <a:pt x="8917" y="9179"/>
                  </a:cubicBezTo>
                  <a:cubicBezTo>
                    <a:pt x="8894" y="8907"/>
                    <a:pt x="8779" y="8654"/>
                    <a:pt x="8670" y="8443"/>
                  </a:cubicBezTo>
                  <a:cubicBezTo>
                    <a:pt x="8530" y="8170"/>
                    <a:pt x="8351" y="7909"/>
                    <a:pt x="8182" y="7668"/>
                  </a:cubicBezTo>
                  <a:cubicBezTo>
                    <a:pt x="8040" y="7469"/>
                    <a:pt x="7890" y="7272"/>
                    <a:pt x="7745" y="7083"/>
                  </a:cubicBezTo>
                  <a:lnTo>
                    <a:pt x="7655" y="6967"/>
                  </a:lnTo>
                  <a:lnTo>
                    <a:pt x="7595" y="6885"/>
                  </a:lnTo>
                  <a:cubicBezTo>
                    <a:pt x="7512" y="6778"/>
                    <a:pt x="7427" y="6670"/>
                    <a:pt x="7352" y="6560"/>
                  </a:cubicBezTo>
                  <a:cubicBezTo>
                    <a:pt x="7383" y="6553"/>
                    <a:pt x="7416" y="6544"/>
                    <a:pt x="7448" y="6537"/>
                  </a:cubicBezTo>
                  <a:cubicBezTo>
                    <a:pt x="7482" y="6527"/>
                    <a:pt x="7513" y="6519"/>
                    <a:pt x="7548" y="6510"/>
                  </a:cubicBezTo>
                  <a:cubicBezTo>
                    <a:pt x="7619" y="6489"/>
                    <a:pt x="7690" y="6461"/>
                    <a:pt x="7757" y="6434"/>
                  </a:cubicBezTo>
                  <a:cubicBezTo>
                    <a:pt x="7824" y="6410"/>
                    <a:pt x="7889" y="6383"/>
                    <a:pt x="7953" y="6355"/>
                  </a:cubicBezTo>
                  <a:cubicBezTo>
                    <a:pt x="8036" y="6322"/>
                    <a:pt x="8121" y="6288"/>
                    <a:pt x="8205" y="6255"/>
                  </a:cubicBezTo>
                  <a:cubicBezTo>
                    <a:pt x="8268" y="6232"/>
                    <a:pt x="8330" y="6211"/>
                    <a:pt x="8393" y="6188"/>
                  </a:cubicBezTo>
                  <a:cubicBezTo>
                    <a:pt x="8456" y="6166"/>
                    <a:pt x="8519" y="6143"/>
                    <a:pt x="8580" y="6119"/>
                  </a:cubicBezTo>
                  <a:cubicBezTo>
                    <a:pt x="8879" y="6009"/>
                    <a:pt x="9224" y="5869"/>
                    <a:pt x="9531" y="5672"/>
                  </a:cubicBezTo>
                  <a:cubicBezTo>
                    <a:pt x="9872" y="5452"/>
                    <a:pt x="10068" y="5208"/>
                    <a:pt x="10118" y="4945"/>
                  </a:cubicBezTo>
                  <a:cubicBezTo>
                    <a:pt x="10132" y="4873"/>
                    <a:pt x="10134" y="4799"/>
                    <a:pt x="10125" y="4726"/>
                  </a:cubicBezTo>
                  <a:cubicBezTo>
                    <a:pt x="10117" y="4649"/>
                    <a:pt x="10095" y="4573"/>
                    <a:pt x="10061" y="4492"/>
                  </a:cubicBezTo>
                  <a:cubicBezTo>
                    <a:pt x="10016" y="4389"/>
                    <a:pt x="9936" y="4292"/>
                    <a:pt x="9814" y="4198"/>
                  </a:cubicBezTo>
                  <a:cubicBezTo>
                    <a:pt x="9716" y="4120"/>
                    <a:pt x="9600" y="4072"/>
                    <a:pt x="9508" y="4039"/>
                  </a:cubicBezTo>
                  <a:cubicBezTo>
                    <a:pt x="9399" y="3997"/>
                    <a:pt x="9277" y="3967"/>
                    <a:pt x="9123" y="3941"/>
                  </a:cubicBezTo>
                  <a:cubicBezTo>
                    <a:pt x="8920" y="3907"/>
                    <a:pt x="8695" y="3891"/>
                    <a:pt x="8437" y="3891"/>
                  </a:cubicBezTo>
                  <a:cubicBezTo>
                    <a:pt x="8370" y="3891"/>
                    <a:pt x="8301" y="3893"/>
                    <a:pt x="8234" y="3895"/>
                  </a:cubicBezTo>
                  <a:cubicBezTo>
                    <a:pt x="7982" y="3903"/>
                    <a:pt x="7714" y="3921"/>
                    <a:pt x="7367" y="3960"/>
                  </a:cubicBezTo>
                  <a:cubicBezTo>
                    <a:pt x="7290" y="3968"/>
                    <a:pt x="7211" y="3977"/>
                    <a:pt x="7134" y="3986"/>
                  </a:cubicBezTo>
                  <a:cubicBezTo>
                    <a:pt x="7019" y="4000"/>
                    <a:pt x="6903" y="4013"/>
                    <a:pt x="6789" y="4024"/>
                  </a:cubicBezTo>
                  <a:cubicBezTo>
                    <a:pt x="6793" y="4013"/>
                    <a:pt x="6795" y="4000"/>
                    <a:pt x="6795" y="3988"/>
                  </a:cubicBezTo>
                  <a:cubicBezTo>
                    <a:pt x="6800" y="3767"/>
                    <a:pt x="6793" y="3540"/>
                    <a:pt x="6786" y="3323"/>
                  </a:cubicBezTo>
                  <a:lnTo>
                    <a:pt x="6783" y="3252"/>
                  </a:lnTo>
                  <a:cubicBezTo>
                    <a:pt x="6775" y="2966"/>
                    <a:pt x="6759" y="2708"/>
                    <a:pt x="6732" y="2464"/>
                  </a:cubicBezTo>
                  <a:cubicBezTo>
                    <a:pt x="6673" y="1881"/>
                    <a:pt x="6580" y="1370"/>
                    <a:pt x="6450" y="900"/>
                  </a:cubicBezTo>
                  <a:cubicBezTo>
                    <a:pt x="6421" y="795"/>
                    <a:pt x="6385" y="691"/>
                    <a:pt x="6339" y="568"/>
                  </a:cubicBezTo>
                  <a:cubicBezTo>
                    <a:pt x="6308" y="478"/>
                    <a:pt x="6263" y="362"/>
                    <a:pt x="6196" y="254"/>
                  </a:cubicBezTo>
                  <a:cubicBezTo>
                    <a:pt x="6145" y="170"/>
                    <a:pt x="6030" y="26"/>
                    <a:pt x="5855" y="4"/>
                  </a:cubicBezTo>
                  <a:cubicBezTo>
                    <a:pt x="5837" y="2"/>
                    <a:pt x="5824" y="1"/>
                    <a:pt x="5812" y="1"/>
                  </a:cubicBezTo>
                  <a:close/>
                </a:path>
              </a:pathLst>
            </a:custGeom>
            <a:solidFill>
              <a:srgbClr val="FF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6769632" y="4220646"/>
              <a:ext cx="21668" cy="24800"/>
            </a:xfrm>
            <a:custGeom>
              <a:avLst/>
              <a:gdLst/>
              <a:ahLst/>
              <a:cxnLst/>
              <a:rect l="l" t="t" r="r" b="b"/>
              <a:pathLst>
                <a:path w="685" h="784" extrusionOk="0">
                  <a:moveTo>
                    <a:pt x="270" y="377"/>
                  </a:moveTo>
                  <a:lnTo>
                    <a:pt x="275" y="383"/>
                  </a:lnTo>
                  <a:cubicBezTo>
                    <a:pt x="280" y="390"/>
                    <a:pt x="284" y="398"/>
                    <a:pt x="287" y="405"/>
                  </a:cubicBezTo>
                  <a:cubicBezTo>
                    <a:pt x="290" y="412"/>
                    <a:pt x="293" y="420"/>
                    <a:pt x="294" y="428"/>
                  </a:cubicBezTo>
                  <a:lnTo>
                    <a:pt x="294" y="443"/>
                  </a:lnTo>
                  <a:cubicBezTo>
                    <a:pt x="293" y="449"/>
                    <a:pt x="291" y="456"/>
                    <a:pt x="290" y="462"/>
                  </a:cubicBezTo>
                  <a:cubicBezTo>
                    <a:pt x="285" y="469"/>
                    <a:pt x="280" y="476"/>
                    <a:pt x="275" y="483"/>
                  </a:cubicBezTo>
                  <a:cubicBezTo>
                    <a:pt x="271" y="489"/>
                    <a:pt x="265" y="492"/>
                    <a:pt x="262" y="495"/>
                  </a:cubicBezTo>
                  <a:lnTo>
                    <a:pt x="261" y="495"/>
                  </a:lnTo>
                  <a:cubicBezTo>
                    <a:pt x="258" y="495"/>
                    <a:pt x="257" y="493"/>
                    <a:pt x="255" y="493"/>
                  </a:cubicBezTo>
                  <a:lnTo>
                    <a:pt x="248" y="486"/>
                  </a:lnTo>
                  <a:cubicBezTo>
                    <a:pt x="244" y="483"/>
                    <a:pt x="242" y="478"/>
                    <a:pt x="240" y="472"/>
                  </a:cubicBezTo>
                  <a:lnTo>
                    <a:pt x="228" y="435"/>
                  </a:lnTo>
                  <a:lnTo>
                    <a:pt x="228" y="408"/>
                  </a:lnTo>
                  <a:cubicBezTo>
                    <a:pt x="228" y="406"/>
                    <a:pt x="230" y="405"/>
                    <a:pt x="230" y="400"/>
                  </a:cubicBezTo>
                  <a:cubicBezTo>
                    <a:pt x="234" y="400"/>
                    <a:pt x="235" y="399"/>
                    <a:pt x="240" y="398"/>
                  </a:cubicBezTo>
                  <a:cubicBezTo>
                    <a:pt x="250" y="390"/>
                    <a:pt x="258" y="383"/>
                    <a:pt x="270" y="377"/>
                  </a:cubicBezTo>
                  <a:close/>
                  <a:moveTo>
                    <a:pt x="291" y="1"/>
                  </a:moveTo>
                  <a:cubicBezTo>
                    <a:pt x="273" y="1"/>
                    <a:pt x="252" y="5"/>
                    <a:pt x="241" y="7"/>
                  </a:cubicBezTo>
                  <a:cubicBezTo>
                    <a:pt x="144" y="34"/>
                    <a:pt x="72" y="100"/>
                    <a:pt x="29" y="190"/>
                  </a:cubicBezTo>
                  <a:cubicBezTo>
                    <a:pt x="0" y="247"/>
                    <a:pt x="3" y="313"/>
                    <a:pt x="43" y="365"/>
                  </a:cubicBezTo>
                  <a:cubicBezTo>
                    <a:pt x="35" y="406"/>
                    <a:pt x="29" y="449"/>
                    <a:pt x="33" y="492"/>
                  </a:cubicBezTo>
                  <a:cubicBezTo>
                    <a:pt x="41" y="575"/>
                    <a:pt x="72" y="655"/>
                    <a:pt x="132" y="714"/>
                  </a:cubicBezTo>
                  <a:cubicBezTo>
                    <a:pt x="162" y="744"/>
                    <a:pt x="199" y="761"/>
                    <a:pt x="240" y="773"/>
                  </a:cubicBezTo>
                  <a:cubicBezTo>
                    <a:pt x="260" y="781"/>
                    <a:pt x="283" y="784"/>
                    <a:pt x="307" y="784"/>
                  </a:cubicBezTo>
                  <a:cubicBezTo>
                    <a:pt x="338" y="784"/>
                    <a:pt x="370" y="778"/>
                    <a:pt x="398" y="773"/>
                  </a:cubicBezTo>
                  <a:cubicBezTo>
                    <a:pt x="420" y="768"/>
                    <a:pt x="441" y="758"/>
                    <a:pt x="460" y="750"/>
                  </a:cubicBezTo>
                  <a:cubicBezTo>
                    <a:pt x="484" y="740"/>
                    <a:pt x="506" y="727"/>
                    <a:pt x="527" y="711"/>
                  </a:cubicBezTo>
                  <a:cubicBezTo>
                    <a:pt x="573" y="675"/>
                    <a:pt x="612" y="637"/>
                    <a:pt x="639" y="585"/>
                  </a:cubicBezTo>
                  <a:cubicBezTo>
                    <a:pt x="665" y="536"/>
                    <a:pt x="678" y="486"/>
                    <a:pt x="681" y="435"/>
                  </a:cubicBezTo>
                  <a:cubicBezTo>
                    <a:pt x="685" y="392"/>
                    <a:pt x="678" y="350"/>
                    <a:pt x="672" y="307"/>
                  </a:cubicBezTo>
                  <a:cubicBezTo>
                    <a:pt x="665" y="267"/>
                    <a:pt x="645" y="227"/>
                    <a:pt x="625" y="191"/>
                  </a:cubicBezTo>
                  <a:cubicBezTo>
                    <a:pt x="613" y="168"/>
                    <a:pt x="589" y="140"/>
                    <a:pt x="573" y="121"/>
                  </a:cubicBezTo>
                  <a:cubicBezTo>
                    <a:pt x="560" y="110"/>
                    <a:pt x="550" y="97"/>
                    <a:pt x="536" y="85"/>
                  </a:cubicBezTo>
                  <a:cubicBezTo>
                    <a:pt x="520" y="71"/>
                    <a:pt x="500" y="57"/>
                    <a:pt x="480" y="47"/>
                  </a:cubicBezTo>
                  <a:cubicBezTo>
                    <a:pt x="457" y="32"/>
                    <a:pt x="429" y="24"/>
                    <a:pt x="403" y="14"/>
                  </a:cubicBezTo>
                  <a:cubicBezTo>
                    <a:pt x="378" y="5"/>
                    <a:pt x="348" y="5"/>
                    <a:pt x="321" y="2"/>
                  </a:cubicBezTo>
                  <a:lnTo>
                    <a:pt x="308" y="2"/>
                  </a:lnTo>
                  <a:cubicBezTo>
                    <a:pt x="303" y="1"/>
                    <a:pt x="29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6771119" y="4223651"/>
              <a:ext cx="14361" cy="17398"/>
            </a:xfrm>
            <a:custGeom>
              <a:avLst/>
              <a:gdLst/>
              <a:ahLst/>
              <a:cxnLst/>
              <a:rect l="l" t="t" r="r" b="b"/>
              <a:pathLst>
                <a:path w="454" h="550" extrusionOk="0">
                  <a:moveTo>
                    <a:pt x="350" y="351"/>
                  </a:moveTo>
                  <a:lnTo>
                    <a:pt x="350" y="351"/>
                  </a:lnTo>
                  <a:cubicBezTo>
                    <a:pt x="347" y="358"/>
                    <a:pt x="347" y="366"/>
                    <a:pt x="346" y="373"/>
                  </a:cubicBezTo>
                  <a:cubicBezTo>
                    <a:pt x="346" y="366"/>
                    <a:pt x="347" y="358"/>
                    <a:pt x="350" y="351"/>
                  </a:cubicBezTo>
                  <a:close/>
                  <a:moveTo>
                    <a:pt x="257" y="0"/>
                  </a:moveTo>
                  <a:cubicBezTo>
                    <a:pt x="231" y="2"/>
                    <a:pt x="203" y="9"/>
                    <a:pt x="178" y="23"/>
                  </a:cubicBezTo>
                  <a:cubicBezTo>
                    <a:pt x="157" y="33"/>
                    <a:pt x="138" y="46"/>
                    <a:pt x="121" y="62"/>
                  </a:cubicBezTo>
                  <a:cubicBezTo>
                    <a:pt x="98" y="82"/>
                    <a:pt x="82" y="104"/>
                    <a:pt x="67" y="126"/>
                  </a:cubicBezTo>
                  <a:cubicBezTo>
                    <a:pt x="52" y="148"/>
                    <a:pt x="45" y="175"/>
                    <a:pt x="38" y="201"/>
                  </a:cubicBezTo>
                  <a:cubicBezTo>
                    <a:pt x="32" y="222"/>
                    <a:pt x="29" y="241"/>
                    <a:pt x="22" y="261"/>
                  </a:cubicBezTo>
                  <a:cubicBezTo>
                    <a:pt x="1" y="327"/>
                    <a:pt x="36" y="404"/>
                    <a:pt x="94" y="439"/>
                  </a:cubicBezTo>
                  <a:cubicBezTo>
                    <a:pt x="101" y="441"/>
                    <a:pt x="107" y="446"/>
                    <a:pt x="114" y="447"/>
                  </a:cubicBezTo>
                  <a:cubicBezTo>
                    <a:pt x="122" y="483"/>
                    <a:pt x="140" y="512"/>
                    <a:pt x="174" y="532"/>
                  </a:cubicBezTo>
                  <a:cubicBezTo>
                    <a:pt x="196" y="544"/>
                    <a:pt x="218" y="550"/>
                    <a:pt x="240" y="550"/>
                  </a:cubicBezTo>
                  <a:cubicBezTo>
                    <a:pt x="275" y="550"/>
                    <a:pt x="308" y="536"/>
                    <a:pt x="337" y="510"/>
                  </a:cubicBezTo>
                  <a:cubicBezTo>
                    <a:pt x="389" y="466"/>
                    <a:pt x="426" y="406"/>
                    <a:pt x="439" y="337"/>
                  </a:cubicBezTo>
                  <a:cubicBezTo>
                    <a:pt x="453" y="261"/>
                    <a:pt x="436" y="188"/>
                    <a:pt x="412" y="116"/>
                  </a:cubicBezTo>
                  <a:cubicBezTo>
                    <a:pt x="400" y="76"/>
                    <a:pt x="374" y="42"/>
                    <a:pt x="339" y="20"/>
                  </a:cubicBezTo>
                  <a:cubicBezTo>
                    <a:pt x="314" y="6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6860987" y="4221974"/>
              <a:ext cx="25527" cy="27520"/>
            </a:xfrm>
            <a:custGeom>
              <a:avLst/>
              <a:gdLst/>
              <a:ahLst/>
              <a:cxnLst/>
              <a:rect l="l" t="t" r="r" b="b"/>
              <a:pathLst>
                <a:path w="807" h="870" extrusionOk="0">
                  <a:moveTo>
                    <a:pt x="469" y="0"/>
                  </a:moveTo>
                  <a:cubicBezTo>
                    <a:pt x="440" y="5"/>
                    <a:pt x="413" y="8"/>
                    <a:pt x="390" y="13"/>
                  </a:cubicBezTo>
                  <a:cubicBezTo>
                    <a:pt x="356" y="22"/>
                    <a:pt x="327" y="35"/>
                    <a:pt x="298" y="53"/>
                  </a:cubicBezTo>
                  <a:cubicBezTo>
                    <a:pt x="284" y="56"/>
                    <a:pt x="268" y="62"/>
                    <a:pt x="255" y="69"/>
                  </a:cubicBezTo>
                  <a:cubicBezTo>
                    <a:pt x="84" y="167"/>
                    <a:pt x="1" y="394"/>
                    <a:pt x="36" y="582"/>
                  </a:cubicBezTo>
                  <a:cubicBezTo>
                    <a:pt x="55" y="686"/>
                    <a:pt x="125" y="785"/>
                    <a:pt x="224" y="829"/>
                  </a:cubicBezTo>
                  <a:cubicBezTo>
                    <a:pt x="279" y="856"/>
                    <a:pt x="336" y="869"/>
                    <a:pt x="394" y="869"/>
                  </a:cubicBezTo>
                  <a:cubicBezTo>
                    <a:pt x="457" y="869"/>
                    <a:pt x="520" y="853"/>
                    <a:pt x="580" y="821"/>
                  </a:cubicBezTo>
                  <a:cubicBezTo>
                    <a:pt x="681" y="765"/>
                    <a:pt x="735" y="663"/>
                    <a:pt x="774" y="563"/>
                  </a:cubicBezTo>
                  <a:cubicBezTo>
                    <a:pt x="807" y="470"/>
                    <a:pt x="804" y="366"/>
                    <a:pt x="785" y="271"/>
                  </a:cubicBezTo>
                  <a:cubicBezTo>
                    <a:pt x="778" y="232"/>
                    <a:pt x="759" y="191"/>
                    <a:pt x="738" y="157"/>
                  </a:cubicBezTo>
                  <a:cubicBezTo>
                    <a:pt x="695" y="89"/>
                    <a:pt x="635" y="46"/>
                    <a:pt x="560" y="18"/>
                  </a:cubicBezTo>
                  <a:cubicBezTo>
                    <a:pt x="533" y="6"/>
                    <a:pt x="502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6805409" y="4240068"/>
              <a:ext cx="42324" cy="21289"/>
            </a:xfrm>
            <a:custGeom>
              <a:avLst/>
              <a:gdLst/>
              <a:ahLst/>
              <a:cxnLst/>
              <a:rect l="l" t="t" r="r" b="b"/>
              <a:pathLst>
                <a:path w="1338" h="673" extrusionOk="0">
                  <a:moveTo>
                    <a:pt x="1128" y="1"/>
                  </a:moveTo>
                  <a:cubicBezTo>
                    <a:pt x="1065" y="1"/>
                    <a:pt x="1002" y="32"/>
                    <a:pt x="974" y="90"/>
                  </a:cubicBezTo>
                  <a:cubicBezTo>
                    <a:pt x="953" y="130"/>
                    <a:pt x="931" y="170"/>
                    <a:pt x="907" y="207"/>
                  </a:cubicBezTo>
                  <a:cubicBezTo>
                    <a:pt x="881" y="236"/>
                    <a:pt x="857" y="262"/>
                    <a:pt x="828" y="286"/>
                  </a:cubicBezTo>
                  <a:cubicBezTo>
                    <a:pt x="805" y="302"/>
                    <a:pt x="780" y="316"/>
                    <a:pt x="755" y="328"/>
                  </a:cubicBezTo>
                  <a:cubicBezTo>
                    <a:pt x="719" y="341"/>
                    <a:pt x="684" y="349"/>
                    <a:pt x="648" y="356"/>
                  </a:cubicBezTo>
                  <a:cubicBezTo>
                    <a:pt x="624" y="358"/>
                    <a:pt x="601" y="358"/>
                    <a:pt x="578" y="358"/>
                  </a:cubicBezTo>
                  <a:cubicBezTo>
                    <a:pt x="554" y="358"/>
                    <a:pt x="531" y="358"/>
                    <a:pt x="507" y="356"/>
                  </a:cubicBezTo>
                  <a:cubicBezTo>
                    <a:pt x="466" y="349"/>
                    <a:pt x="427" y="338"/>
                    <a:pt x="387" y="323"/>
                  </a:cubicBezTo>
                  <a:cubicBezTo>
                    <a:pt x="350" y="306"/>
                    <a:pt x="316" y="286"/>
                    <a:pt x="283" y="263"/>
                  </a:cubicBezTo>
                  <a:cubicBezTo>
                    <a:pt x="251" y="237"/>
                    <a:pt x="225" y="212"/>
                    <a:pt x="200" y="180"/>
                  </a:cubicBezTo>
                  <a:cubicBezTo>
                    <a:pt x="182" y="159"/>
                    <a:pt x="154" y="149"/>
                    <a:pt x="127" y="149"/>
                  </a:cubicBezTo>
                  <a:cubicBezTo>
                    <a:pt x="97" y="149"/>
                    <a:pt x="66" y="160"/>
                    <a:pt x="46" y="180"/>
                  </a:cubicBezTo>
                  <a:cubicBezTo>
                    <a:pt x="1" y="226"/>
                    <a:pt x="8" y="290"/>
                    <a:pt x="46" y="335"/>
                  </a:cubicBezTo>
                  <a:cubicBezTo>
                    <a:pt x="122" y="424"/>
                    <a:pt x="218" y="499"/>
                    <a:pt x="320" y="558"/>
                  </a:cubicBezTo>
                  <a:cubicBezTo>
                    <a:pt x="433" y="623"/>
                    <a:pt x="558" y="663"/>
                    <a:pt x="686" y="671"/>
                  </a:cubicBezTo>
                  <a:cubicBezTo>
                    <a:pt x="699" y="672"/>
                    <a:pt x="712" y="673"/>
                    <a:pt x="724" y="673"/>
                  </a:cubicBezTo>
                  <a:cubicBezTo>
                    <a:pt x="835" y="673"/>
                    <a:pt x="947" y="639"/>
                    <a:pt x="1044" y="585"/>
                  </a:cubicBezTo>
                  <a:cubicBezTo>
                    <a:pt x="1100" y="555"/>
                    <a:pt x="1150" y="508"/>
                    <a:pt x="1192" y="459"/>
                  </a:cubicBezTo>
                  <a:cubicBezTo>
                    <a:pt x="1246" y="392"/>
                    <a:pt x="1286" y="319"/>
                    <a:pt x="1314" y="235"/>
                  </a:cubicBezTo>
                  <a:cubicBezTo>
                    <a:pt x="1338" y="156"/>
                    <a:pt x="1296" y="66"/>
                    <a:pt x="1229" y="27"/>
                  </a:cubicBezTo>
                  <a:cubicBezTo>
                    <a:pt x="1202" y="11"/>
                    <a:pt x="1168" y="1"/>
                    <a:pt x="1136" y="1"/>
                  </a:cubicBezTo>
                  <a:cubicBezTo>
                    <a:pt x="1133" y="1"/>
                    <a:pt x="113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6759605" y="4251108"/>
              <a:ext cx="31886" cy="23946"/>
            </a:xfrm>
            <a:custGeom>
              <a:avLst/>
              <a:gdLst/>
              <a:ahLst/>
              <a:cxnLst/>
              <a:rect l="l" t="t" r="r" b="b"/>
              <a:pathLst>
                <a:path w="1008" h="757" extrusionOk="0">
                  <a:moveTo>
                    <a:pt x="578" y="382"/>
                  </a:moveTo>
                  <a:cubicBezTo>
                    <a:pt x="582" y="382"/>
                    <a:pt x="588" y="382"/>
                    <a:pt x="595" y="385"/>
                  </a:cubicBezTo>
                  <a:cubicBezTo>
                    <a:pt x="618" y="390"/>
                    <a:pt x="644" y="395"/>
                    <a:pt x="667" y="402"/>
                  </a:cubicBezTo>
                  <a:cubicBezTo>
                    <a:pt x="671" y="404"/>
                    <a:pt x="673" y="407"/>
                    <a:pt x="675" y="408"/>
                  </a:cubicBezTo>
                  <a:cubicBezTo>
                    <a:pt x="675" y="410"/>
                    <a:pt x="675" y="411"/>
                    <a:pt x="674" y="411"/>
                  </a:cubicBezTo>
                  <a:cubicBezTo>
                    <a:pt x="668" y="423"/>
                    <a:pt x="664" y="433"/>
                    <a:pt x="657" y="444"/>
                  </a:cubicBezTo>
                  <a:cubicBezTo>
                    <a:pt x="651" y="450"/>
                    <a:pt x="645" y="457"/>
                    <a:pt x="638" y="461"/>
                  </a:cubicBezTo>
                  <a:cubicBezTo>
                    <a:pt x="632" y="465"/>
                    <a:pt x="625" y="468"/>
                    <a:pt x="621" y="471"/>
                  </a:cubicBezTo>
                  <a:cubicBezTo>
                    <a:pt x="611" y="473"/>
                    <a:pt x="602" y="476"/>
                    <a:pt x="595" y="478"/>
                  </a:cubicBezTo>
                  <a:cubicBezTo>
                    <a:pt x="585" y="479"/>
                    <a:pt x="576" y="479"/>
                    <a:pt x="566" y="479"/>
                  </a:cubicBezTo>
                  <a:cubicBezTo>
                    <a:pt x="556" y="479"/>
                    <a:pt x="546" y="479"/>
                    <a:pt x="535" y="478"/>
                  </a:cubicBezTo>
                  <a:lnTo>
                    <a:pt x="508" y="473"/>
                  </a:lnTo>
                  <a:cubicBezTo>
                    <a:pt x="529" y="453"/>
                    <a:pt x="551" y="431"/>
                    <a:pt x="565" y="407"/>
                  </a:cubicBezTo>
                  <a:cubicBezTo>
                    <a:pt x="568" y="400"/>
                    <a:pt x="574" y="390"/>
                    <a:pt x="578" y="382"/>
                  </a:cubicBezTo>
                  <a:close/>
                  <a:moveTo>
                    <a:pt x="463" y="0"/>
                  </a:moveTo>
                  <a:cubicBezTo>
                    <a:pt x="423" y="0"/>
                    <a:pt x="382" y="3"/>
                    <a:pt x="345" y="13"/>
                  </a:cubicBezTo>
                  <a:cubicBezTo>
                    <a:pt x="334" y="10"/>
                    <a:pt x="321" y="9"/>
                    <a:pt x="309" y="9"/>
                  </a:cubicBezTo>
                  <a:cubicBezTo>
                    <a:pt x="302" y="9"/>
                    <a:pt x="294" y="9"/>
                    <a:pt x="287" y="10"/>
                  </a:cubicBezTo>
                  <a:cubicBezTo>
                    <a:pt x="173" y="30"/>
                    <a:pt x="44" y="93"/>
                    <a:pt x="22" y="221"/>
                  </a:cubicBezTo>
                  <a:cubicBezTo>
                    <a:pt x="1" y="342"/>
                    <a:pt x="67" y="450"/>
                    <a:pt x="146" y="537"/>
                  </a:cubicBezTo>
                  <a:cubicBezTo>
                    <a:pt x="231" y="632"/>
                    <a:pt x="350" y="700"/>
                    <a:pt x="472" y="738"/>
                  </a:cubicBezTo>
                  <a:cubicBezTo>
                    <a:pt x="514" y="750"/>
                    <a:pt x="557" y="757"/>
                    <a:pt x="600" y="757"/>
                  </a:cubicBezTo>
                  <a:cubicBezTo>
                    <a:pt x="696" y="757"/>
                    <a:pt x="791" y="725"/>
                    <a:pt x="866" y="660"/>
                  </a:cubicBezTo>
                  <a:cubicBezTo>
                    <a:pt x="922" y="612"/>
                    <a:pt x="966" y="546"/>
                    <a:pt x="989" y="476"/>
                  </a:cubicBezTo>
                  <a:cubicBezTo>
                    <a:pt x="1002" y="441"/>
                    <a:pt x="1008" y="405"/>
                    <a:pt x="1008" y="370"/>
                  </a:cubicBezTo>
                  <a:cubicBezTo>
                    <a:pt x="1008" y="324"/>
                    <a:pt x="995" y="284"/>
                    <a:pt x="975" y="244"/>
                  </a:cubicBezTo>
                  <a:cubicBezTo>
                    <a:pt x="923" y="123"/>
                    <a:pt x="787" y="55"/>
                    <a:pt x="668" y="24"/>
                  </a:cubicBezTo>
                  <a:cubicBezTo>
                    <a:pt x="608" y="9"/>
                    <a:pt x="545" y="3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6769189" y="4256390"/>
              <a:ext cx="18948" cy="13950"/>
            </a:xfrm>
            <a:custGeom>
              <a:avLst/>
              <a:gdLst/>
              <a:ahLst/>
              <a:cxnLst/>
              <a:rect l="l" t="t" r="r" b="b"/>
              <a:pathLst>
                <a:path w="599" h="441" extrusionOk="0">
                  <a:moveTo>
                    <a:pt x="327" y="119"/>
                  </a:moveTo>
                  <a:cubicBezTo>
                    <a:pt x="322" y="119"/>
                    <a:pt x="319" y="121"/>
                    <a:pt x="314" y="121"/>
                  </a:cubicBezTo>
                  <a:cubicBezTo>
                    <a:pt x="319" y="119"/>
                    <a:pt x="322" y="119"/>
                    <a:pt x="327" y="119"/>
                  </a:cubicBezTo>
                  <a:close/>
                  <a:moveTo>
                    <a:pt x="324" y="1"/>
                  </a:moveTo>
                  <a:cubicBezTo>
                    <a:pt x="294" y="4"/>
                    <a:pt x="265" y="8"/>
                    <a:pt x="236" y="26"/>
                  </a:cubicBezTo>
                  <a:cubicBezTo>
                    <a:pt x="212" y="41"/>
                    <a:pt x="192" y="59"/>
                    <a:pt x="176" y="84"/>
                  </a:cubicBezTo>
                  <a:cubicBezTo>
                    <a:pt x="172" y="83"/>
                    <a:pt x="168" y="83"/>
                    <a:pt x="164" y="83"/>
                  </a:cubicBezTo>
                  <a:cubicBezTo>
                    <a:pt x="96" y="83"/>
                    <a:pt x="28" y="138"/>
                    <a:pt x="12" y="201"/>
                  </a:cubicBezTo>
                  <a:cubicBezTo>
                    <a:pt x="0" y="243"/>
                    <a:pt x="6" y="287"/>
                    <a:pt x="27" y="323"/>
                  </a:cubicBezTo>
                  <a:cubicBezTo>
                    <a:pt x="49" y="361"/>
                    <a:pt x="83" y="380"/>
                    <a:pt x="122" y="397"/>
                  </a:cubicBezTo>
                  <a:cubicBezTo>
                    <a:pt x="185" y="421"/>
                    <a:pt x="248" y="441"/>
                    <a:pt x="314" y="441"/>
                  </a:cubicBezTo>
                  <a:cubicBezTo>
                    <a:pt x="333" y="441"/>
                    <a:pt x="351" y="439"/>
                    <a:pt x="370" y="436"/>
                  </a:cubicBezTo>
                  <a:cubicBezTo>
                    <a:pt x="455" y="420"/>
                    <a:pt x="517" y="359"/>
                    <a:pt x="560" y="286"/>
                  </a:cubicBezTo>
                  <a:cubicBezTo>
                    <a:pt x="599" y="223"/>
                    <a:pt x="593" y="125"/>
                    <a:pt x="534" y="77"/>
                  </a:cubicBezTo>
                  <a:cubicBezTo>
                    <a:pt x="503" y="51"/>
                    <a:pt x="474" y="21"/>
                    <a:pt x="435" y="14"/>
                  </a:cubicBezTo>
                  <a:cubicBezTo>
                    <a:pt x="410" y="11"/>
                    <a:pt x="385" y="5"/>
                    <a:pt x="359" y="5"/>
                  </a:cubicBezTo>
                  <a:cubicBezTo>
                    <a:pt x="348" y="4"/>
                    <a:pt x="337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6856147" y="4255631"/>
              <a:ext cx="29070" cy="21194"/>
            </a:xfrm>
            <a:custGeom>
              <a:avLst/>
              <a:gdLst/>
              <a:ahLst/>
              <a:cxnLst/>
              <a:rect l="l" t="t" r="r" b="b"/>
              <a:pathLst>
                <a:path w="919" h="670" extrusionOk="0">
                  <a:moveTo>
                    <a:pt x="510" y="0"/>
                  </a:moveTo>
                  <a:cubicBezTo>
                    <a:pt x="473" y="3"/>
                    <a:pt x="441" y="7"/>
                    <a:pt x="407" y="15"/>
                  </a:cubicBezTo>
                  <a:cubicBezTo>
                    <a:pt x="315" y="15"/>
                    <a:pt x="227" y="30"/>
                    <a:pt x="148" y="78"/>
                  </a:cubicBezTo>
                  <a:cubicBezTo>
                    <a:pt x="105" y="102"/>
                    <a:pt x="72" y="138"/>
                    <a:pt x="46" y="179"/>
                  </a:cubicBezTo>
                  <a:cubicBezTo>
                    <a:pt x="20" y="218"/>
                    <a:pt x="12" y="265"/>
                    <a:pt x="6" y="311"/>
                  </a:cubicBezTo>
                  <a:cubicBezTo>
                    <a:pt x="0" y="351"/>
                    <a:pt x="10" y="396"/>
                    <a:pt x="23" y="431"/>
                  </a:cubicBezTo>
                  <a:cubicBezTo>
                    <a:pt x="42" y="477"/>
                    <a:pt x="66" y="517"/>
                    <a:pt x="102" y="554"/>
                  </a:cubicBezTo>
                  <a:cubicBezTo>
                    <a:pt x="178" y="633"/>
                    <a:pt x="288" y="666"/>
                    <a:pt x="394" y="669"/>
                  </a:cubicBezTo>
                  <a:cubicBezTo>
                    <a:pt x="401" y="669"/>
                    <a:pt x="408" y="670"/>
                    <a:pt x="415" y="670"/>
                  </a:cubicBezTo>
                  <a:cubicBezTo>
                    <a:pt x="473" y="670"/>
                    <a:pt x="534" y="654"/>
                    <a:pt x="589" y="639"/>
                  </a:cubicBezTo>
                  <a:cubicBezTo>
                    <a:pt x="666" y="617"/>
                    <a:pt x="743" y="582"/>
                    <a:pt x="804" y="527"/>
                  </a:cubicBezTo>
                  <a:cubicBezTo>
                    <a:pt x="851" y="489"/>
                    <a:pt x="885" y="437"/>
                    <a:pt x="901" y="377"/>
                  </a:cubicBezTo>
                  <a:cubicBezTo>
                    <a:pt x="918" y="312"/>
                    <a:pt x="901" y="252"/>
                    <a:pt x="875" y="191"/>
                  </a:cubicBezTo>
                  <a:cubicBezTo>
                    <a:pt x="851" y="139"/>
                    <a:pt x="799" y="99"/>
                    <a:pt x="752" y="66"/>
                  </a:cubicBezTo>
                  <a:cubicBezTo>
                    <a:pt x="696" y="29"/>
                    <a:pt x="627" y="12"/>
                    <a:pt x="560" y="3"/>
                  </a:cubicBezTo>
                  <a:cubicBezTo>
                    <a:pt x="544" y="2"/>
                    <a:pt x="527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6807180" y="4152636"/>
              <a:ext cx="11989" cy="18853"/>
            </a:xfrm>
            <a:custGeom>
              <a:avLst/>
              <a:gdLst/>
              <a:ahLst/>
              <a:cxnLst/>
              <a:rect l="l" t="t" r="r" b="b"/>
              <a:pathLst>
                <a:path w="379" h="596" extrusionOk="0">
                  <a:moveTo>
                    <a:pt x="203" y="0"/>
                  </a:moveTo>
                  <a:cubicBezTo>
                    <a:pt x="131" y="0"/>
                    <a:pt x="69" y="49"/>
                    <a:pt x="48" y="121"/>
                  </a:cubicBezTo>
                  <a:cubicBezTo>
                    <a:pt x="22" y="205"/>
                    <a:pt x="20" y="294"/>
                    <a:pt x="9" y="381"/>
                  </a:cubicBezTo>
                  <a:lnTo>
                    <a:pt x="9" y="384"/>
                  </a:lnTo>
                  <a:cubicBezTo>
                    <a:pt x="2" y="430"/>
                    <a:pt x="0" y="470"/>
                    <a:pt x="25" y="513"/>
                  </a:cubicBezTo>
                  <a:cubicBezTo>
                    <a:pt x="48" y="550"/>
                    <a:pt x="83" y="577"/>
                    <a:pt x="126" y="589"/>
                  </a:cubicBezTo>
                  <a:cubicBezTo>
                    <a:pt x="140" y="593"/>
                    <a:pt x="155" y="595"/>
                    <a:pt x="170" y="595"/>
                  </a:cubicBezTo>
                  <a:cubicBezTo>
                    <a:pt x="199" y="595"/>
                    <a:pt x="229" y="587"/>
                    <a:pt x="255" y="573"/>
                  </a:cubicBezTo>
                  <a:cubicBezTo>
                    <a:pt x="288" y="553"/>
                    <a:pt x="324" y="514"/>
                    <a:pt x="331" y="473"/>
                  </a:cubicBezTo>
                  <a:cubicBezTo>
                    <a:pt x="347" y="371"/>
                    <a:pt x="377" y="271"/>
                    <a:pt x="378" y="166"/>
                  </a:cubicBezTo>
                  <a:cubicBezTo>
                    <a:pt x="378" y="92"/>
                    <a:pt x="327" y="26"/>
                    <a:pt x="255" y="6"/>
                  </a:cubicBezTo>
                  <a:cubicBezTo>
                    <a:pt x="241" y="2"/>
                    <a:pt x="224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6812779" y="4123692"/>
              <a:ext cx="12590" cy="19581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37" y="0"/>
                  </a:moveTo>
                  <a:cubicBezTo>
                    <a:pt x="209" y="3"/>
                    <a:pt x="180" y="10"/>
                    <a:pt x="154" y="25"/>
                  </a:cubicBezTo>
                  <a:cubicBezTo>
                    <a:pt x="117" y="48"/>
                    <a:pt x="97" y="79"/>
                    <a:pt x="81" y="119"/>
                  </a:cubicBezTo>
                  <a:cubicBezTo>
                    <a:pt x="64" y="163"/>
                    <a:pt x="47" y="208"/>
                    <a:pt x="35" y="257"/>
                  </a:cubicBezTo>
                  <a:cubicBezTo>
                    <a:pt x="18" y="317"/>
                    <a:pt x="14" y="384"/>
                    <a:pt x="7" y="447"/>
                  </a:cubicBezTo>
                  <a:cubicBezTo>
                    <a:pt x="1" y="490"/>
                    <a:pt x="28" y="540"/>
                    <a:pt x="57" y="569"/>
                  </a:cubicBezTo>
                  <a:cubicBezTo>
                    <a:pt x="88" y="600"/>
                    <a:pt x="133" y="619"/>
                    <a:pt x="177" y="619"/>
                  </a:cubicBezTo>
                  <a:cubicBezTo>
                    <a:pt x="223" y="619"/>
                    <a:pt x="267" y="600"/>
                    <a:pt x="297" y="569"/>
                  </a:cubicBezTo>
                  <a:cubicBezTo>
                    <a:pt x="333" y="533"/>
                    <a:pt x="343" y="494"/>
                    <a:pt x="348" y="447"/>
                  </a:cubicBezTo>
                  <a:lnTo>
                    <a:pt x="348" y="441"/>
                  </a:lnTo>
                  <a:cubicBezTo>
                    <a:pt x="359" y="361"/>
                    <a:pt x="373" y="282"/>
                    <a:pt x="389" y="204"/>
                  </a:cubicBezTo>
                  <a:cubicBezTo>
                    <a:pt x="398" y="161"/>
                    <a:pt x="396" y="119"/>
                    <a:pt x="373" y="79"/>
                  </a:cubicBezTo>
                  <a:cubicBezTo>
                    <a:pt x="352" y="43"/>
                    <a:pt x="317" y="17"/>
                    <a:pt x="277" y="6"/>
                  </a:cubicBezTo>
                  <a:cubicBezTo>
                    <a:pt x="264" y="3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6822996" y="4099398"/>
              <a:ext cx="8224" cy="14045"/>
            </a:xfrm>
            <a:custGeom>
              <a:avLst/>
              <a:gdLst/>
              <a:ahLst/>
              <a:cxnLst/>
              <a:rect l="l" t="t" r="r" b="b"/>
              <a:pathLst>
                <a:path w="260" h="444" extrusionOk="0">
                  <a:moveTo>
                    <a:pt x="226" y="143"/>
                  </a:moveTo>
                  <a:cubicBezTo>
                    <a:pt x="224" y="147"/>
                    <a:pt x="222" y="152"/>
                    <a:pt x="220" y="157"/>
                  </a:cubicBezTo>
                  <a:lnTo>
                    <a:pt x="220" y="157"/>
                  </a:lnTo>
                  <a:cubicBezTo>
                    <a:pt x="224" y="152"/>
                    <a:pt x="225" y="148"/>
                    <a:pt x="226" y="143"/>
                  </a:cubicBezTo>
                  <a:close/>
                  <a:moveTo>
                    <a:pt x="184" y="0"/>
                  </a:moveTo>
                  <a:cubicBezTo>
                    <a:pt x="167" y="0"/>
                    <a:pt x="148" y="10"/>
                    <a:pt x="138" y="29"/>
                  </a:cubicBezTo>
                  <a:cubicBezTo>
                    <a:pt x="116" y="77"/>
                    <a:pt x="95" y="122"/>
                    <a:pt x="75" y="170"/>
                  </a:cubicBezTo>
                  <a:cubicBezTo>
                    <a:pt x="50" y="231"/>
                    <a:pt x="30" y="299"/>
                    <a:pt x="10" y="364"/>
                  </a:cubicBezTo>
                  <a:cubicBezTo>
                    <a:pt x="0" y="396"/>
                    <a:pt x="22" y="432"/>
                    <a:pt x="53" y="442"/>
                  </a:cubicBezTo>
                  <a:cubicBezTo>
                    <a:pt x="59" y="443"/>
                    <a:pt x="64" y="444"/>
                    <a:pt x="69" y="444"/>
                  </a:cubicBezTo>
                  <a:cubicBezTo>
                    <a:pt x="97" y="444"/>
                    <a:pt x="122" y="425"/>
                    <a:pt x="130" y="399"/>
                  </a:cubicBezTo>
                  <a:cubicBezTo>
                    <a:pt x="156" y="315"/>
                    <a:pt x="187" y="236"/>
                    <a:pt x="220" y="157"/>
                  </a:cubicBezTo>
                  <a:lnTo>
                    <a:pt x="220" y="157"/>
                  </a:lnTo>
                  <a:cubicBezTo>
                    <a:pt x="220" y="157"/>
                    <a:pt x="220" y="158"/>
                    <a:pt x="219" y="158"/>
                  </a:cubicBezTo>
                  <a:cubicBezTo>
                    <a:pt x="229" y="137"/>
                    <a:pt x="238" y="115"/>
                    <a:pt x="246" y="95"/>
                  </a:cubicBezTo>
                  <a:cubicBezTo>
                    <a:pt x="254" y="80"/>
                    <a:pt x="259" y="65"/>
                    <a:pt x="254" y="48"/>
                  </a:cubicBezTo>
                  <a:cubicBezTo>
                    <a:pt x="251" y="31"/>
                    <a:pt x="239" y="17"/>
                    <a:pt x="224" y="9"/>
                  </a:cubicBezTo>
                  <a:cubicBezTo>
                    <a:pt x="215" y="5"/>
                    <a:pt x="202" y="1"/>
                    <a:pt x="191" y="1"/>
                  </a:cubicBezTo>
                  <a:cubicBezTo>
                    <a:pt x="189" y="0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6834036" y="4066564"/>
              <a:ext cx="14899" cy="18695"/>
            </a:xfrm>
            <a:custGeom>
              <a:avLst/>
              <a:gdLst/>
              <a:ahLst/>
              <a:cxnLst/>
              <a:rect l="l" t="t" r="r" b="b"/>
              <a:pathLst>
                <a:path w="471" h="591" extrusionOk="0">
                  <a:moveTo>
                    <a:pt x="333" y="1"/>
                  </a:moveTo>
                  <a:cubicBezTo>
                    <a:pt x="287" y="1"/>
                    <a:pt x="241" y="26"/>
                    <a:pt x="215" y="67"/>
                  </a:cubicBezTo>
                  <a:cubicBezTo>
                    <a:pt x="151" y="165"/>
                    <a:pt x="94" y="267"/>
                    <a:pt x="38" y="373"/>
                  </a:cubicBezTo>
                  <a:cubicBezTo>
                    <a:pt x="1" y="443"/>
                    <a:pt x="19" y="530"/>
                    <a:pt x="89" y="572"/>
                  </a:cubicBezTo>
                  <a:cubicBezTo>
                    <a:pt x="111" y="584"/>
                    <a:pt x="137" y="590"/>
                    <a:pt x="162" y="590"/>
                  </a:cubicBezTo>
                  <a:cubicBezTo>
                    <a:pt x="213" y="590"/>
                    <a:pt x="265" y="566"/>
                    <a:pt x="290" y="520"/>
                  </a:cubicBezTo>
                  <a:cubicBezTo>
                    <a:pt x="344" y="414"/>
                    <a:pt x="396" y="309"/>
                    <a:pt x="446" y="201"/>
                  </a:cubicBezTo>
                  <a:cubicBezTo>
                    <a:pt x="462" y="167"/>
                    <a:pt x="470" y="135"/>
                    <a:pt x="460" y="99"/>
                  </a:cubicBezTo>
                  <a:cubicBezTo>
                    <a:pt x="452" y="65"/>
                    <a:pt x="427" y="36"/>
                    <a:pt x="399" y="19"/>
                  </a:cubicBezTo>
                  <a:cubicBezTo>
                    <a:pt x="377" y="6"/>
                    <a:pt x="356" y="1"/>
                    <a:pt x="3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6704311" y="4155388"/>
              <a:ext cx="12685" cy="19201"/>
            </a:xfrm>
            <a:custGeom>
              <a:avLst/>
              <a:gdLst/>
              <a:ahLst/>
              <a:cxnLst/>
              <a:rect l="l" t="t" r="r" b="b"/>
              <a:pathLst>
                <a:path w="401" h="607" extrusionOk="0">
                  <a:moveTo>
                    <a:pt x="92" y="1"/>
                  </a:moveTo>
                  <a:cubicBezTo>
                    <a:pt x="78" y="3"/>
                    <a:pt x="61" y="6"/>
                    <a:pt x="49" y="13"/>
                  </a:cubicBezTo>
                  <a:cubicBezTo>
                    <a:pt x="29" y="26"/>
                    <a:pt x="14" y="46"/>
                    <a:pt x="8" y="68"/>
                  </a:cubicBezTo>
                  <a:cubicBezTo>
                    <a:pt x="1" y="92"/>
                    <a:pt x="6" y="114"/>
                    <a:pt x="16" y="137"/>
                  </a:cubicBezTo>
                  <a:cubicBezTo>
                    <a:pt x="51" y="208"/>
                    <a:pt x="85" y="283"/>
                    <a:pt x="121" y="354"/>
                  </a:cubicBezTo>
                  <a:cubicBezTo>
                    <a:pt x="157" y="426"/>
                    <a:pt x="197" y="495"/>
                    <a:pt x="235" y="565"/>
                  </a:cubicBezTo>
                  <a:cubicBezTo>
                    <a:pt x="251" y="591"/>
                    <a:pt x="279" y="607"/>
                    <a:pt x="308" y="607"/>
                  </a:cubicBezTo>
                  <a:cubicBezTo>
                    <a:pt x="323" y="607"/>
                    <a:pt x="337" y="603"/>
                    <a:pt x="350" y="595"/>
                  </a:cubicBezTo>
                  <a:cubicBezTo>
                    <a:pt x="390" y="570"/>
                    <a:pt x="400" y="522"/>
                    <a:pt x="380" y="480"/>
                  </a:cubicBezTo>
                  <a:cubicBezTo>
                    <a:pt x="308" y="336"/>
                    <a:pt x="238" y="191"/>
                    <a:pt x="171" y="46"/>
                  </a:cubicBezTo>
                  <a:cubicBezTo>
                    <a:pt x="157" y="18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6718451" y="4180947"/>
              <a:ext cx="12906" cy="14772"/>
            </a:xfrm>
            <a:custGeom>
              <a:avLst/>
              <a:gdLst/>
              <a:ahLst/>
              <a:cxnLst/>
              <a:rect l="l" t="t" r="r" b="b"/>
              <a:pathLst>
                <a:path w="408" h="467" extrusionOk="0">
                  <a:moveTo>
                    <a:pt x="298" y="219"/>
                  </a:moveTo>
                  <a:cubicBezTo>
                    <a:pt x="301" y="222"/>
                    <a:pt x="304" y="226"/>
                    <a:pt x="307" y="229"/>
                  </a:cubicBezTo>
                  <a:cubicBezTo>
                    <a:pt x="304" y="225"/>
                    <a:pt x="301" y="222"/>
                    <a:pt x="298" y="219"/>
                  </a:cubicBezTo>
                  <a:close/>
                  <a:moveTo>
                    <a:pt x="105" y="0"/>
                  </a:moveTo>
                  <a:cubicBezTo>
                    <a:pt x="89" y="0"/>
                    <a:pt x="71" y="4"/>
                    <a:pt x="56" y="13"/>
                  </a:cubicBezTo>
                  <a:cubicBezTo>
                    <a:pt x="35" y="26"/>
                    <a:pt x="18" y="46"/>
                    <a:pt x="10" y="72"/>
                  </a:cubicBezTo>
                  <a:cubicBezTo>
                    <a:pt x="0" y="99"/>
                    <a:pt x="8" y="123"/>
                    <a:pt x="19" y="149"/>
                  </a:cubicBezTo>
                  <a:cubicBezTo>
                    <a:pt x="46" y="205"/>
                    <a:pt x="75" y="256"/>
                    <a:pt x="111" y="307"/>
                  </a:cubicBezTo>
                  <a:cubicBezTo>
                    <a:pt x="146" y="355"/>
                    <a:pt x="187" y="398"/>
                    <a:pt x="232" y="438"/>
                  </a:cubicBezTo>
                  <a:cubicBezTo>
                    <a:pt x="252" y="456"/>
                    <a:pt x="278" y="466"/>
                    <a:pt x="303" y="466"/>
                  </a:cubicBezTo>
                  <a:cubicBezTo>
                    <a:pt x="327" y="466"/>
                    <a:pt x="350" y="458"/>
                    <a:pt x="368" y="438"/>
                  </a:cubicBezTo>
                  <a:cubicBezTo>
                    <a:pt x="407" y="400"/>
                    <a:pt x="404" y="341"/>
                    <a:pt x="368" y="301"/>
                  </a:cubicBezTo>
                  <a:cubicBezTo>
                    <a:pt x="343" y="272"/>
                    <a:pt x="315" y="244"/>
                    <a:pt x="292" y="213"/>
                  </a:cubicBezTo>
                  <a:cubicBezTo>
                    <a:pt x="255" y="162"/>
                    <a:pt x="219" y="108"/>
                    <a:pt x="191" y="49"/>
                  </a:cubicBezTo>
                  <a:cubicBezTo>
                    <a:pt x="175" y="16"/>
                    <a:pt x="14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6682674" y="4284037"/>
              <a:ext cx="9585" cy="13412"/>
            </a:xfrm>
            <a:custGeom>
              <a:avLst/>
              <a:gdLst/>
              <a:ahLst/>
              <a:cxnLst/>
              <a:rect l="l" t="t" r="r" b="b"/>
              <a:pathLst>
                <a:path w="303" h="424" extrusionOk="0">
                  <a:moveTo>
                    <a:pt x="212" y="1"/>
                  </a:moveTo>
                  <a:cubicBezTo>
                    <a:pt x="208" y="1"/>
                    <a:pt x="204" y="1"/>
                    <a:pt x="201" y="3"/>
                  </a:cubicBezTo>
                  <a:cubicBezTo>
                    <a:pt x="179" y="7"/>
                    <a:pt x="168" y="22"/>
                    <a:pt x="155" y="39"/>
                  </a:cubicBezTo>
                  <a:cubicBezTo>
                    <a:pt x="128" y="76"/>
                    <a:pt x="103" y="116"/>
                    <a:pt x="79" y="158"/>
                  </a:cubicBezTo>
                  <a:cubicBezTo>
                    <a:pt x="53" y="206"/>
                    <a:pt x="30" y="256"/>
                    <a:pt x="10" y="308"/>
                  </a:cubicBezTo>
                  <a:cubicBezTo>
                    <a:pt x="0" y="329"/>
                    <a:pt x="7" y="358"/>
                    <a:pt x="19" y="378"/>
                  </a:cubicBezTo>
                  <a:cubicBezTo>
                    <a:pt x="32" y="398"/>
                    <a:pt x="49" y="412"/>
                    <a:pt x="72" y="420"/>
                  </a:cubicBezTo>
                  <a:cubicBezTo>
                    <a:pt x="79" y="422"/>
                    <a:pt x="87" y="423"/>
                    <a:pt x="95" y="423"/>
                  </a:cubicBezTo>
                  <a:cubicBezTo>
                    <a:pt x="111" y="423"/>
                    <a:pt x="127" y="418"/>
                    <a:pt x="142" y="410"/>
                  </a:cubicBezTo>
                  <a:cubicBezTo>
                    <a:pt x="163" y="398"/>
                    <a:pt x="173" y="380"/>
                    <a:pt x="183" y="357"/>
                  </a:cubicBezTo>
                  <a:cubicBezTo>
                    <a:pt x="185" y="351"/>
                    <a:pt x="188" y="344"/>
                    <a:pt x="191" y="338"/>
                  </a:cubicBezTo>
                  <a:lnTo>
                    <a:pt x="191" y="338"/>
                  </a:lnTo>
                  <a:cubicBezTo>
                    <a:pt x="188" y="341"/>
                    <a:pt x="188" y="344"/>
                    <a:pt x="186" y="345"/>
                  </a:cubicBezTo>
                  <a:cubicBezTo>
                    <a:pt x="221" y="269"/>
                    <a:pt x="255" y="193"/>
                    <a:pt x="288" y="120"/>
                  </a:cubicBezTo>
                  <a:cubicBezTo>
                    <a:pt x="298" y="100"/>
                    <a:pt x="302" y="83"/>
                    <a:pt x="295" y="59"/>
                  </a:cubicBezTo>
                  <a:cubicBezTo>
                    <a:pt x="291" y="40"/>
                    <a:pt x="278" y="23"/>
                    <a:pt x="259" y="13"/>
                  </a:cubicBezTo>
                  <a:cubicBezTo>
                    <a:pt x="248" y="6"/>
                    <a:pt x="234" y="2"/>
                    <a:pt x="219" y="2"/>
                  </a:cubicBezTo>
                  <a:cubicBezTo>
                    <a:pt x="217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6697289" y="4264267"/>
              <a:ext cx="14076" cy="13127"/>
            </a:xfrm>
            <a:custGeom>
              <a:avLst/>
              <a:gdLst/>
              <a:ahLst/>
              <a:cxnLst/>
              <a:rect l="l" t="t" r="r" b="b"/>
              <a:pathLst>
                <a:path w="445" h="415" extrusionOk="0">
                  <a:moveTo>
                    <a:pt x="357" y="1"/>
                  </a:moveTo>
                  <a:cubicBezTo>
                    <a:pt x="337" y="1"/>
                    <a:pt x="320" y="9"/>
                    <a:pt x="304" y="22"/>
                  </a:cubicBezTo>
                  <a:cubicBezTo>
                    <a:pt x="208" y="107"/>
                    <a:pt x="118" y="196"/>
                    <a:pt x="29" y="287"/>
                  </a:cubicBezTo>
                  <a:cubicBezTo>
                    <a:pt x="1" y="316"/>
                    <a:pt x="1" y="364"/>
                    <a:pt x="29" y="393"/>
                  </a:cubicBezTo>
                  <a:cubicBezTo>
                    <a:pt x="44" y="407"/>
                    <a:pt x="63" y="415"/>
                    <a:pt x="82" y="415"/>
                  </a:cubicBezTo>
                  <a:cubicBezTo>
                    <a:pt x="102" y="415"/>
                    <a:pt x="121" y="407"/>
                    <a:pt x="135" y="393"/>
                  </a:cubicBezTo>
                  <a:cubicBezTo>
                    <a:pt x="224" y="303"/>
                    <a:pt x="321" y="217"/>
                    <a:pt x="415" y="130"/>
                  </a:cubicBezTo>
                  <a:cubicBezTo>
                    <a:pt x="445" y="101"/>
                    <a:pt x="443" y="51"/>
                    <a:pt x="415" y="22"/>
                  </a:cubicBezTo>
                  <a:cubicBezTo>
                    <a:pt x="400" y="8"/>
                    <a:pt x="380" y="1"/>
                    <a:pt x="362" y="1"/>
                  </a:cubicBezTo>
                  <a:cubicBezTo>
                    <a:pt x="360" y="1"/>
                    <a:pt x="358" y="1"/>
                    <a:pt x="3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6720127" y="4245224"/>
              <a:ext cx="13064" cy="9142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314" y="1"/>
                  </a:moveTo>
                  <a:cubicBezTo>
                    <a:pt x="302" y="1"/>
                    <a:pt x="291" y="4"/>
                    <a:pt x="280" y="10"/>
                  </a:cubicBezTo>
                  <a:cubicBezTo>
                    <a:pt x="204" y="43"/>
                    <a:pt x="131" y="77"/>
                    <a:pt x="59" y="116"/>
                  </a:cubicBezTo>
                  <a:cubicBezTo>
                    <a:pt x="15" y="142"/>
                    <a:pt x="0" y="200"/>
                    <a:pt x="25" y="243"/>
                  </a:cubicBezTo>
                  <a:cubicBezTo>
                    <a:pt x="42" y="273"/>
                    <a:pt x="74" y="289"/>
                    <a:pt x="107" y="289"/>
                  </a:cubicBezTo>
                  <a:cubicBezTo>
                    <a:pt x="122" y="289"/>
                    <a:pt x="138" y="285"/>
                    <a:pt x="152" y="278"/>
                  </a:cubicBezTo>
                  <a:cubicBezTo>
                    <a:pt x="224" y="238"/>
                    <a:pt x="291" y="195"/>
                    <a:pt x="361" y="153"/>
                  </a:cubicBezTo>
                  <a:cubicBezTo>
                    <a:pt x="398" y="130"/>
                    <a:pt x="413" y="80"/>
                    <a:pt x="391" y="42"/>
                  </a:cubicBezTo>
                  <a:cubicBezTo>
                    <a:pt x="381" y="23"/>
                    <a:pt x="363" y="9"/>
                    <a:pt x="344" y="3"/>
                  </a:cubicBezTo>
                  <a:cubicBezTo>
                    <a:pt x="337" y="1"/>
                    <a:pt x="331" y="1"/>
                    <a:pt x="324" y="1"/>
                  </a:cubicBezTo>
                  <a:cubicBezTo>
                    <a:pt x="321" y="1"/>
                    <a:pt x="317" y="1"/>
                    <a:pt x="3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6777920" y="4301783"/>
              <a:ext cx="6326" cy="20624"/>
            </a:xfrm>
            <a:custGeom>
              <a:avLst/>
              <a:gdLst/>
              <a:ahLst/>
              <a:cxnLst/>
              <a:rect l="l" t="t" r="r" b="b"/>
              <a:pathLst>
                <a:path w="200" h="652" extrusionOk="0">
                  <a:moveTo>
                    <a:pt x="106" y="0"/>
                  </a:moveTo>
                  <a:cubicBezTo>
                    <a:pt x="85" y="2"/>
                    <a:pt x="65" y="9"/>
                    <a:pt x="51" y="23"/>
                  </a:cubicBezTo>
                  <a:cubicBezTo>
                    <a:pt x="36" y="39"/>
                    <a:pt x="31" y="55"/>
                    <a:pt x="29" y="76"/>
                  </a:cubicBezTo>
                  <a:cubicBezTo>
                    <a:pt x="18" y="158"/>
                    <a:pt x="9" y="238"/>
                    <a:pt x="3" y="318"/>
                  </a:cubicBezTo>
                  <a:cubicBezTo>
                    <a:pt x="0" y="398"/>
                    <a:pt x="3" y="480"/>
                    <a:pt x="15" y="560"/>
                  </a:cubicBezTo>
                  <a:cubicBezTo>
                    <a:pt x="18" y="585"/>
                    <a:pt x="23" y="606"/>
                    <a:pt x="42" y="625"/>
                  </a:cubicBezTo>
                  <a:cubicBezTo>
                    <a:pt x="59" y="642"/>
                    <a:pt x="81" y="652"/>
                    <a:pt x="106" y="652"/>
                  </a:cubicBezTo>
                  <a:cubicBezTo>
                    <a:pt x="131" y="652"/>
                    <a:pt x="152" y="642"/>
                    <a:pt x="171" y="625"/>
                  </a:cubicBezTo>
                  <a:cubicBezTo>
                    <a:pt x="185" y="609"/>
                    <a:pt x="199" y="583"/>
                    <a:pt x="197" y="560"/>
                  </a:cubicBezTo>
                  <a:cubicBezTo>
                    <a:pt x="178" y="398"/>
                    <a:pt x="164" y="238"/>
                    <a:pt x="181" y="75"/>
                  </a:cubicBezTo>
                  <a:cubicBezTo>
                    <a:pt x="185" y="33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6777920" y="4335598"/>
              <a:ext cx="8509" cy="16164"/>
            </a:xfrm>
            <a:custGeom>
              <a:avLst/>
              <a:gdLst/>
              <a:ahLst/>
              <a:cxnLst/>
              <a:rect l="l" t="t" r="r" b="b"/>
              <a:pathLst>
                <a:path w="269" h="511" extrusionOk="0">
                  <a:moveTo>
                    <a:pt x="122" y="1"/>
                  </a:moveTo>
                  <a:cubicBezTo>
                    <a:pt x="92" y="1"/>
                    <a:pt x="59" y="14"/>
                    <a:pt x="38" y="35"/>
                  </a:cubicBezTo>
                  <a:cubicBezTo>
                    <a:pt x="18" y="55"/>
                    <a:pt x="0" y="88"/>
                    <a:pt x="3" y="116"/>
                  </a:cubicBezTo>
                  <a:cubicBezTo>
                    <a:pt x="9" y="163"/>
                    <a:pt x="16" y="210"/>
                    <a:pt x="25" y="257"/>
                  </a:cubicBezTo>
                  <a:cubicBezTo>
                    <a:pt x="36" y="317"/>
                    <a:pt x="52" y="379"/>
                    <a:pt x="68" y="438"/>
                  </a:cubicBezTo>
                  <a:cubicBezTo>
                    <a:pt x="79" y="481"/>
                    <a:pt x="121" y="511"/>
                    <a:pt x="165" y="511"/>
                  </a:cubicBezTo>
                  <a:cubicBezTo>
                    <a:pt x="192" y="511"/>
                    <a:pt x="217" y="501"/>
                    <a:pt x="237" y="482"/>
                  </a:cubicBezTo>
                  <a:cubicBezTo>
                    <a:pt x="254" y="466"/>
                    <a:pt x="268" y="436"/>
                    <a:pt x="265" y="411"/>
                  </a:cubicBezTo>
                  <a:cubicBezTo>
                    <a:pt x="254" y="313"/>
                    <a:pt x="247" y="214"/>
                    <a:pt x="237" y="116"/>
                  </a:cubicBezTo>
                  <a:cubicBezTo>
                    <a:pt x="232" y="84"/>
                    <a:pt x="225" y="58"/>
                    <a:pt x="202" y="35"/>
                  </a:cubicBezTo>
                  <a:cubicBezTo>
                    <a:pt x="181" y="14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0"/>
            <p:cNvSpPr/>
            <p:nvPr/>
          </p:nvSpPr>
          <p:spPr>
            <a:xfrm>
              <a:off x="6782254" y="4367104"/>
              <a:ext cx="9142" cy="16449"/>
            </a:xfrm>
            <a:custGeom>
              <a:avLst/>
              <a:gdLst/>
              <a:ahLst/>
              <a:cxnLst/>
              <a:rect l="l" t="t" r="r" b="b"/>
              <a:pathLst>
                <a:path w="289" h="520" extrusionOk="0">
                  <a:moveTo>
                    <a:pt x="82" y="1"/>
                  </a:moveTo>
                  <a:cubicBezTo>
                    <a:pt x="79" y="1"/>
                    <a:pt x="74" y="2"/>
                    <a:pt x="70" y="4"/>
                  </a:cubicBezTo>
                  <a:cubicBezTo>
                    <a:pt x="22" y="16"/>
                    <a:pt x="1" y="62"/>
                    <a:pt x="9" y="106"/>
                  </a:cubicBezTo>
                  <a:cubicBezTo>
                    <a:pt x="24" y="172"/>
                    <a:pt x="41" y="238"/>
                    <a:pt x="62" y="302"/>
                  </a:cubicBezTo>
                  <a:cubicBezTo>
                    <a:pt x="81" y="364"/>
                    <a:pt x="108" y="423"/>
                    <a:pt x="134" y="480"/>
                  </a:cubicBezTo>
                  <a:cubicBezTo>
                    <a:pt x="146" y="505"/>
                    <a:pt x="176" y="519"/>
                    <a:pt x="204" y="519"/>
                  </a:cubicBezTo>
                  <a:cubicBezTo>
                    <a:pt x="219" y="519"/>
                    <a:pt x="233" y="516"/>
                    <a:pt x="244" y="508"/>
                  </a:cubicBezTo>
                  <a:cubicBezTo>
                    <a:pt x="263" y="497"/>
                    <a:pt x="277" y="480"/>
                    <a:pt x="282" y="460"/>
                  </a:cubicBezTo>
                  <a:cubicBezTo>
                    <a:pt x="289" y="437"/>
                    <a:pt x="284" y="417"/>
                    <a:pt x="273" y="398"/>
                  </a:cubicBezTo>
                  <a:cubicBezTo>
                    <a:pt x="264" y="377"/>
                    <a:pt x="256" y="357"/>
                    <a:pt x="246" y="335"/>
                  </a:cubicBezTo>
                  <a:lnTo>
                    <a:pt x="246" y="335"/>
                  </a:lnTo>
                  <a:cubicBezTo>
                    <a:pt x="250" y="342"/>
                    <a:pt x="251" y="348"/>
                    <a:pt x="256" y="355"/>
                  </a:cubicBezTo>
                  <a:cubicBezTo>
                    <a:pt x="217" y="259"/>
                    <a:pt x="187" y="163"/>
                    <a:pt x="167" y="63"/>
                  </a:cubicBezTo>
                  <a:cubicBezTo>
                    <a:pt x="160" y="26"/>
                    <a:pt x="123" y="2"/>
                    <a:pt x="87" y="2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0"/>
            <p:cNvSpPr/>
            <p:nvPr/>
          </p:nvSpPr>
          <p:spPr>
            <a:xfrm>
              <a:off x="6866301" y="4305958"/>
              <a:ext cx="16544" cy="16322"/>
            </a:xfrm>
            <a:custGeom>
              <a:avLst/>
              <a:gdLst/>
              <a:ahLst/>
              <a:cxnLst/>
              <a:rect l="l" t="t" r="r" b="b"/>
              <a:pathLst>
                <a:path w="523" h="516" extrusionOk="0">
                  <a:moveTo>
                    <a:pt x="85" y="0"/>
                  </a:moveTo>
                  <a:cubicBezTo>
                    <a:pt x="62" y="0"/>
                    <a:pt x="37" y="9"/>
                    <a:pt x="23" y="23"/>
                  </a:cubicBezTo>
                  <a:cubicBezTo>
                    <a:pt x="9" y="40"/>
                    <a:pt x="0" y="59"/>
                    <a:pt x="0" y="80"/>
                  </a:cubicBezTo>
                  <a:cubicBezTo>
                    <a:pt x="0" y="105"/>
                    <a:pt x="9" y="120"/>
                    <a:pt x="23" y="138"/>
                  </a:cubicBezTo>
                  <a:cubicBezTo>
                    <a:pt x="79" y="206"/>
                    <a:pt x="130" y="276"/>
                    <a:pt x="188" y="342"/>
                  </a:cubicBezTo>
                  <a:cubicBezTo>
                    <a:pt x="243" y="407"/>
                    <a:pt x="308" y="460"/>
                    <a:pt x="379" y="503"/>
                  </a:cubicBezTo>
                  <a:cubicBezTo>
                    <a:pt x="394" y="511"/>
                    <a:pt x="410" y="515"/>
                    <a:pt x="426" y="515"/>
                  </a:cubicBezTo>
                  <a:cubicBezTo>
                    <a:pt x="458" y="515"/>
                    <a:pt x="490" y="499"/>
                    <a:pt x="507" y="470"/>
                  </a:cubicBezTo>
                  <a:cubicBezTo>
                    <a:pt x="520" y="448"/>
                    <a:pt x="523" y="421"/>
                    <a:pt x="516" y="398"/>
                  </a:cubicBezTo>
                  <a:cubicBezTo>
                    <a:pt x="508" y="372"/>
                    <a:pt x="493" y="357"/>
                    <a:pt x="473" y="342"/>
                  </a:cubicBezTo>
                  <a:cubicBezTo>
                    <a:pt x="467" y="338"/>
                    <a:pt x="463" y="334"/>
                    <a:pt x="457" y="329"/>
                  </a:cubicBezTo>
                  <a:cubicBezTo>
                    <a:pt x="401" y="285"/>
                    <a:pt x="345" y="241"/>
                    <a:pt x="292" y="192"/>
                  </a:cubicBezTo>
                  <a:cubicBezTo>
                    <a:pt x="236" y="140"/>
                    <a:pt x="186" y="83"/>
                    <a:pt x="138" y="23"/>
                  </a:cubicBezTo>
                  <a:cubicBezTo>
                    <a:pt x="123" y="7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6887938" y="4326140"/>
              <a:ext cx="16386" cy="12874"/>
            </a:xfrm>
            <a:custGeom>
              <a:avLst/>
              <a:gdLst/>
              <a:ahLst/>
              <a:cxnLst/>
              <a:rect l="l" t="t" r="r" b="b"/>
              <a:pathLst>
                <a:path w="518" h="407" extrusionOk="0">
                  <a:moveTo>
                    <a:pt x="138" y="1"/>
                  </a:moveTo>
                  <a:cubicBezTo>
                    <a:pt x="106" y="1"/>
                    <a:pt x="75" y="13"/>
                    <a:pt x="52" y="37"/>
                  </a:cubicBezTo>
                  <a:cubicBezTo>
                    <a:pt x="5" y="84"/>
                    <a:pt x="0" y="173"/>
                    <a:pt x="52" y="218"/>
                  </a:cubicBezTo>
                  <a:cubicBezTo>
                    <a:pt x="132" y="286"/>
                    <a:pt x="217" y="344"/>
                    <a:pt x="311" y="390"/>
                  </a:cubicBezTo>
                  <a:cubicBezTo>
                    <a:pt x="334" y="400"/>
                    <a:pt x="354" y="406"/>
                    <a:pt x="376" y="406"/>
                  </a:cubicBezTo>
                  <a:cubicBezTo>
                    <a:pt x="386" y="406"/>
                    <a:pt x="397" y="405"/>
                    <a:pt x="409" y="402"/>
                  </a:cubicBezTo>
                  <a:cubicBezTo>
                    <a:pt x="439" y="393"/>
                    <a:pt x="467" y="372"/>
                    <a:pt x="483" y="344"/>
                  </a:cubicBezTo>
                  <a:cubicBezTo>
                    <a:pt x="517" y="287"/>
                    <a:pt x="497" y="207"/>
                    <a:pt x="439" y="175"/>
                  </a:cubicBezTo>
                  <a:cubicBezTo>
                    <a:pt x="380" y="142"/>
                    <a:pt x="323" y="107"/>
                    <a:pt x="267" y="65"/>
                  </a:cubicBezTo>
                  <a:lnTo>
                    <a:pt x="234" y="39"/>
                  </a:lnTo>
                  <a:cubicBezTo>
                    <a:pt x="208" y="15"/>
                    <a:pt x="179" y="1"/>
                    <a:pt x="144" y="1"/>
                  </a:cubicBezTo>
                  <a:cubicBezTo>
                    <a:pt x="142" y="1"/>
                    <a:pt x="140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6900243" y="4188254"/>
              <a:ext cx="12463" cy="7529"/>
            </a:xfrm>
            <a:custGeom>
              <a:avLst/>
              <a:gdLst/>
              <a:ahLst/>
              <a:cxnLst/>
              <a:rect l="l" t="t" r="r" b="b"/>
              <a:pathLst>
                <a:path w="394" h="238" extrusionOk="0">
                  <a:moveTo>
                    <a:pt x="318" y="0"/>
                  </a:moveTo>
                  <a:cubicBezTo>
                    <a:pt x="315" y="0"/>
                    <a:pt x="312" y="1"/>
                    <a:pt x="309" y="3"/>
                  </a:cubicBezTo>
                  <a:cubicBezTo>
                    <a:pt x="287" y="4"/>
                    <a:pt x="267" y="7"/>
                    <a:pt x="249" y="13"/>
                  </a:cubicBezTo>
                  <a:cubicBezTo>
                    <a:pt x="217" y="20"/>
                    <a:pt x="189" y="31"/>
                    <a:pt x="158" y="43"/>
                  </a:cubicBezTo>
                  <a:cubicBezTo>
                    <a:pt x="114" y="61"/>
                    <a:pt x="74" y="86"/>
                    <a:pt x="35" y="114"/>
                  </a:cubicBezTo>
                  <a:cubicBezTo>
                    <a:pt x="21" y="124"/>
                    <a:pt x="10" y="136"/>
                    <a:pt x="5" y="154"/>
                  </a:cubicBezTo>
                  <a:cubicBezTo>
                    <a:pt x="1" y="170"/>
                    <a:pt x="2" y="190"/>
                    <a:pt x="12" y="204"/>
                  </a:cubicBezTo>
                  <a:cubicBezTo>
                    <a:pt x="23" y="224"/>
                    <a:pt x="47" y="237"/>
                    <a:pt x="70" y="237"/>
                  </a:cubicBezTo>
                  <a:cubicBezTo>
                    <a:pt x="81" y="237"/>
                    <a:pt x="92" y="234"/>
                    <a:pt x="101" y="227"/>
                  </a:cubicBezTo>
                  <a:cubicBezTo>
                    <a:pt x="120" y="214"/>
                    <a:pt x="136" y="203"/>
                    <a:pt x="153" y="193"/>
                  </a:cubicBezTo>
                  <a:cubicBezTo>
                    <a:pt x="176" y="179"/>
                    <a:pt x="200" y="169"/>
                    <a:pt x="224" y="157"/>
                  </a:cubicBezTo>
                  <a:cubicBezTo>
                    <a:pt x="264" y="143"/>
                    <a:pt x="302" y="133"/>
                    <a:pt x="340" y="124"/>
                  </a:cubicBezTo>
                  <a:cubicBezTo>
                    <a:pt x="375" y="117"/>
                    <a:pt x="393" y="77"/>
                    <a:pt x="383" y="47"/>
                  </a:cubicBezTo>
                  <a:cubicBezTo>
                    <a:pt x="380" y="31"/>
                    <a:pt x="370" y="17"/>
                    <a:pt x="355" y="10"/>
                  </a:cubicBezTo>
                  <a:cubicBezTo>
                    <a:pt x="346" y="4"/>
                    <a:pt x="336" y="3"/>
                    <a:pt x="325" y="3"/>
                  </a:cubicBezTo>
                  <a:cubicBezTo>
                    <a:pt x="323" y="1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0"/>
            <p:cNvSpPr/>
            <p:nvPr/>
          </p:nvSpPr>
          <p:spPr>
            <a:xfrm>
              <a:off x="6924537" y="4184300"/>
              <a:ext cx="15373" cy="5409"/>
            </a:xfrm>
            <a:custGeom>
              <a:avLst/>
              <a:gdLst/>
              <a:ahLst/>
              <a:cxnLst/>
              <a:rect l="l" t="t" r="r" b="b"/>
              <a:pathLst>
                <a:path w="486" h="171" extrusionOk="0">
                  <a:moveTo>
                    <a:pt x="415" y="1"/>
                  </a:moveTo>
                  <a:cubicBezTo>
                    <a:pt x="414" y="1"/>
                    <a:pt x="414" y="2"/>
                    <a:pt x="413" y="2"/>
                  </a:cubicBezTo>
                  <a:cubicBezTo>
                    <a:pt x="356" y="9"/>
                    <a:pt x="298" y="17"/>
                    <a:pt x="242" y="23"/>
                  </a:cubicBezTo>
                  <a:cubicBezTo>
                    <a:pt x="185" y="30"/>
                    <a:pt x="128" y="32"/>
                    <a:pt x="71" y="32"/>
                  </a:cubicBezTo>
                  <a:cubicBezTo>
                    <a:pt x="33" y="32"/>
                    <a:pt x="0" y="63"/>
                    <a:pt x="0" y="100"/>
                  </a:cubicBezTo>
                  <a:cubicBezTo>
                    <a:pt x="0" y="138"/>
                    <a:pt x="33" y="171"/>
                    <a:pt x="71" y="171"/>
                  </a:cubicBezTo>
                  <a:cubicBezTo>
                    <a:pt x="192" y="171"/>
                    <a:pt x="313" y="166"/>
                    <a:pt x="433" y="145"/>
                  </a:cubicBezTo>
                  <a:cubicBezTo>
                    <a:pt x="464" y="139"/>
                    <a:pt x="486" y="106"/>
                    <a:pt x="486" y="75"/>
                  </a:cubicBezTo>
                  <a:cubicBezTo>
                    <a:pt x="486" y="56"/>
                    <a:pt x="477" y="37"/>
                    <a:pt x="464" y="23"/>
                  </a:cubicBezTo>
                  <a:cubicBezTo>
                    <a:pt x="454" y="13"/>
                    <a:pt x="434" y="2"/>
                    <a:pt x="419" y="2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0"/>
            <p:cNvSpPr/>
            <p:nvPr/>
          </p:nvSpPr>
          <p:spPr>
            <a:xfrm>
              <a:off x="6915490" y="4341450"/>
              <a:ext cx="13507" cy="10470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92" y="1"/>
                  </a:moveTo>
                  <a:cubicBezTo>
                    <a:pt x="67" y="1"/>
                    <a:pt x="42" y="11"/>
                    <a:pt x="26" y="28"/>
                  </a:cubicBezTo>
                  <a:cubicBezTo>
                    <a:pt x="10" y="44"/>
                    <a:pt x="0" y="67"/>
                    <a:pt x="0" y="89"/>
                  </a:cubicBezTo>
                  <a:cubicBezTo>
                    <a:pt x="0" y="111"/>
                    <a:pt x="10" y="138"/>
                    <a:pt x="26" y="152"/>
                  </a:cubicBezTo>
                  <a:cubicBezTo>
                    <a:pt x="103" y="211"/>
                    <a:pt x="178" y="274"/>
                    <a:pt x="265" y="319"/>
                  </a:cubicBezTo>
                  <a:cubicBezTo>
                    <a:pt x="281" y="327"/>
                    <a:pt x="299" y="331"/>
                    <a:pt x="316" y="331"/>
                  </a:cubicBezTo>
                  <a:cubicBezTo>
                    <a:pt x="350" y="331"/>
                    <a:pt x="382" y="315"/>
                    <a:pt x="401" y="283"/>
                  </a:cubicBezTo>
                  <a:cubicBezTo>
                    <a:pt x="427" y="238"/>
                    <a:pt x="414" y="173"/>
                    <a:pt x="365" y="147"/>
                  </a:cubicBezTo>
                  <a:cubicBezTo>
                    <a:pt x="327" y="125"/>
                    <a:pt x="285" y="108"/>
                    <a:pt x="246" y="87"/>
                  </a:cubicBezTo>
                  <a:cubicBezTo>
                    <a:pt x="206" y="65"/>
                    <a:pt x="169" y="39"/>
                    <a:pt x="133" y="14"/>
                  </a:cubicBezTo>
                  <a:cubicBezTo>
                    <a:pt x="120" y="4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10"/>
          <p:cNvGrpSpPr/>
          <p:nvPr/>
        </p:nvGrpSpPr>
        <p:grpSpPr>
          <a:xfrm>
            <a:off x="7650316" y="390394"/>
            <a:ext cx="505424" cy="321038"/>
            <a:chOff x="8553516" y="3053786"/>
            <a:chExt cx="505424" cy="321038"/>
          </a:xfrm>
        </p:grpSpPr>
        <p:sp>
          <p:nvSpPr>
            <p:cNvPr id="2050" name="Google Shape;2050;p10"/>
            <p:cNvSpPr/>
            <p:nvPr/>
          </p:nvSpPr>
          <p:spPr>
            <a:xfrm>
              <a:off x="8553516" y="3053786"/>
              <a:ext cx="505424" cy="321038"/>
            </a:xfrm>
            <a:custGeom>
              <a:avLst/>
              <a:gdLst/>
              <a:ahLst/>
              <a:cxnLst/>
              <a:rect l="l" t="t" r="r" b="b"/>
              <a:pathLst>
                <a:path w="15978" h="10149" extrusionOk="0">
                  <a:moveTo>
                    <a:pt x="11486" y="0"/>
                  </a:moveTo>
                  <a:cubicBezTo>
                    <a:pt x="11413" y="0"/>
                    <a:pt x="11340" y="4"/>
                    <a:pt x="11267" y="12"/>
                  </a:cubicBezTo>
                  <a:cubicBezTo>
                    <a:pt x="11051" y="35"/>
                    <a:pt x="10830" y="100"/>
                    <a:pt x="10614" y="206"/>
                  </a:cubicBezTo>
                  <a:cubicBezTo>
                    <a:pt x="10475" y="273"/>
                    <a:pt x="10338" y="359"/>
                    <a:pt x="10203" y="461"/>
                  </a:cubicBezTo>
                  <a:cubicBezTo>
                    <a:pt x="10163" y="492"/>
                    <a:pt x="10123" y="525"/>
                    <a:pt x="10084" y="558"/>
                  </a:cubicBezTo>
                  <a:cubicBezTo>
                    <a:pt x="10080" y="547"/>
                    <a:pt x="10073" y="538"/>
                    <a:pt x="10066" y="528"/>
                  </a:cubicBezTo>
                  <a:cubicBezTo>
                    <a:pt x="10046" y="502"/>
                    <a:pt x="10024" y="479"/>
                    <a:pt x="10003" y="456"/>
                  </a:cubicBezTo>
                  <a:cubicBezTo>
                    <a:pt x="9951" y="401"/>
                    <a:pt x="9888" y="346"/>
                    <a:pt x="9816" y="295"/>
                  </a:cubicBezTo>
                  <a:cubicBezTo>
                    <a:pt x="9771" y="260"/>
                    <a:pt x="9719" y="229"/>
                    <a:pt x="9658" y="196"/>
                  </a:cubicBezTo>
                  <a:cubicBezTo>
                    <a:pt x="9569" y="148"/>
                    <a:pt x="9493" y="116"/>
                    <a:pt x="9421" y="93"/>
                  </a:cubicBezTo>
                  <a:cubicBezTo>
                    <a:pt x="9282" y="48"/>
                    <a:pt x="9126" y="24"/>
                    <a:pt x="8957" y="21"/>
                  </a:cubicBezTo>
                  <a:cubicBezTo>
                    <a:pt x="8949" y="21"/>
                    <a:pt x="8940" y="21"/>
                    <a:pt x="8932" y="21"/>
                  </a:cubicBezTo>
                  <a:cubicBezTo>
                    <a:pt x="8786" y="21"/>
                    <a:pt x="8629" y="33"/>
                    <a:pt x="8468" y="58"/>
                  </a:cubicBezTo>
                  <a:cubicBezTo>
                    <a:pt x="8332" y="80"/>
                    <a:pt x="8188" y="114"/>
                    <a:pt x="8012" y="164"/>
                  </a:cubicBezTo>
                  <a:cubicBezTo>
                    <a:pt x="7862" y="207"/>
                    <a:pt x="7703" y="260"/>
                    <a:pt x="7524" y="329"/>
                  </a:cubicBezTo>
                  <a:cubicBezTo>
                    <a:pt x="7223" y="442"/>
                    <a:pt x="6930" y="574"/>
                    <a:pt x="6656" y="700"/>
                  </a:cubicBezTo>
                  <a:cubicBezTo>
                    <a:pt x="6545" y="750"/>
                    <a:pt x="6436" y="801"/>
                    <a:pt x="6326" y="852"/>
                  </a:cubicBezTo>
                  <a:lnTo>
                    <a:pt x="5917" y="1039"/>
                  </a:lnTo>
                  <a:lnTo>
                    <a:pt x="5747" y="1116"/>
                  </a:lnTo>
                  <a:cubicBezTo>
                    <a:pt x="5663" y="1154"/>
                    <a:pt x="5578" y="1191"/>
                    <a:pt x="5497" y="1231"/>
                  </a:cubicBezTo>
                  <a:cubicBezTo>
                    <a:pt x="5319" y="1313"/>
                    <a:pt x="5146" y="1399"/>
                    <a:pt x="4974" y="1489"/>
                  </a:cubicBezTo>
                  <a:cubicBezTo>
                    <a:pt x="4224" y="1875"/>
                    <a:pt x="3516" y="2313"/>
                    <a:pt x="2875" y="2793"/>
                  </a:cubicBezTo>
                  <a:cubicBezTo>
                    <a:pt x="2829" y="2836"/>
                    <a:pt x="2777" y="2876"/>
                    <a:pt x="2727" y="2913"/>
                  </a:cubicBezTo>
                  <a:cubicBezTo>
                    <a:pt x="2127" y="3377"/>
                    <a:pt x="1600" y="3880"/>
                    <a:pt x="1159" y="4413"/>
                  </a:cubicBezTo>
                  <a:cubicBezTo>
                    <a:pt x="644" y="5038"/>
                    <a:pt x="269" y="5704"/>
                    <a:pt x="44" y="6393"/>
                  </a:cubicBezTo>
                  <a:cubicBezTo>
                    <a:pt x="41" y="6403"/>
                    <a:pt x="41" y="6414"/>
                    <a:pt x="44" y="6424"/>
                  </a:cubicBezTo>
                  <a:lnTo>
                    <a:pt x="37" y="6452"/>
                  </a:lnTo>
                  <a:cubicBezTo>
                    <a:pt x="1" y="6616"/>
                    <a:pt x="4" y="6781"/>
                    <a:pt x="44" y="6943"/>
                  </a:cubicBezTo>
                  <a:cubicBezTo>
                    <a:pt x="48" y="6957"/>
                    <a:pt x="58" y="6969"/>
                    <a:pt x="71" y="6976"/>
                  </a:cubicBezTo>
                  <a:cubicBezTo>
                    <a:pt x="78" y="6979"/>
                    <a:pt x="84" y="6980"/>
                    <a:pt x="90" y="6980"/>
                  </a:cubicBezTo>
                  <a:cubicBezTo>
                    <a:pt x="96" y="6980"/>
                    <a:pt x="102" y="6979"/>
                    <a:pt x="107" y="6976"/>
                  </a:cubicBezTo>
                  <a:cubicBezTo>
                    <a:pt x="157" y="6951"/>
                    <a:pt x="211" y="6933"/>
                    <a:pt x="263" y="6914"/>
                  </a:cubicBezTo>
                  <a:lnTo>
                    <a:pt x="263" y="6914"/>
                  </a:lnTo>
                  <a:cubicBezTo>
                    <a:pt x="264" y="6936"/>
                    <a:pt x="254" y="6964"/>
                    <a:pt x="247" y="6994"/>
                  </a:cubicBezTo>
                  <a:cubicBezTo>
                    <a:pt x="229" y="7059"/>
                    <a:pt x="220" y="7129"/>
                    <a:pt x="220" y="7198"/>
                  </a:cubicBezTo>
                  <a:cubicBezTo>
                    <a:pt x="219" y="7319"/>
                    <a:pt x="250" y="7427"/>
                    <a:pt x="313" y="7508"/>
                  </a:cubicBezTo>
                  <a:cubicBezTo>
                    <a:pt x="336" y="7540"/>
                    <a:pt x="372" y="7567"/>
                    <a:pt x="419" y="7590"/>
                  </a:cubicBezTo>
                  <a:cubicBezTo>
                    <a:pt x="448" y="7605"/>
                    <a:pt x="483" y="7612"/>
                    <a:pt x="524" y="7612"/>
                  </a:cubicBezTo>
                  <a:cubicBezTo>
                    <a:pt x="537" y="7612"/>
                    <a:pt x="551" y="7611"/>
                    <a:pt x="565" y="7610"/>
                  </a:cubicBezTo>
                  <a:cubicBezTo>
                    <a:pt x="620" y="7604"/>
                    <a:pt x="677" y="7583"/>
                    <a:pt x="741" y="7540"/>
                  </a:cubicBezTo>
                  <a:cubicBezTo>
                    <a:pt x="760" y="7527"/>
                    <a:pt x="780" y="7513"/>
                    <a:pt x="799" y="7498"/>
                  </a:cubicBezTo>
                  <a:lnTo>
                    <a:pt x="814" y="7487"/>
                  </a:lnTo>
                  <a:lnTo>
                    <a:pt x="814" y="7487"/>
                  </a:lnTo>
                  <a:cubicBezTo>
                    <a:pt x="800" y="7570"/>
                    <a:pt x="800" y="7654"/>
                    <a:pt x="813" y="7735"/>
                  </a:cubicBezTo>
                  <a:cubicBezTo>
                    <a:pt x="830" y="7863"/>
                    <a:pt x="882" y="7971"/>
                    <a:pt x="957" y="8038"/>
                  </a:cubicBezTo>
                  <a:cubicBezTo>
                    <a:pt x="993" y="8068"/>
                    <a:pt x="1035" y="8090"/>
                    <a:pt x="1079" y="8098"/>
                  </a:cubicBezTo>
                  <a:cubicBezTo>
                    <a:pt x="1092" y="8101"/>
                    <a:pt x="1105" y="8102"/>
                    <a:pt x="1118" y="8102"/>
                  </a:cubicBezTo>
                  <a:cubicBezTo>
                    <a:pt x="1153" y="8102"/>
                    <a:pt x="1190" y="8094"/>
                    <a:pt x="1230" y="8078"/>
                  </a:cubicBezTo>
                  <a:cubicBezTo>
                    <a:pt x="1257" y="8068"/>
                    <a:pt x="1282" y="8052"/>
                    <a:pt x="1311" y="8031"/>
                  </a:cubicBezTo>
                  <a:cubicBezTo>
                    <a:pt x="1335" y="8012"/>
                    <a:pt x="1357" y="7992"/>
                    <a:pt x="1376" y="7971"/>
                  </a:cubicBezTo>
                  <a:lnTo>
                    <a:pt x="1376" y="7971"/>
                  </a:lnTo>
                  <a:cubicBezTo>
                    <a:pt x="1373" y="8040"/>
                    <a:pt x="1386" y="8095"/>
                    <a:pt x="1408" y="8138"/>
                  </a:cubicBezTo>
                  <a:cubicBezTo>
                    <a:pt x="1436" y="8184"/>
                    <a:pt x="1479" y="8214"/>
                    <a:pt x="1530" y="8221"/>
                  </a:cubicBezTo>
                  <a:cubicBezTo>
                    <a:pt x="1542" y="8224"/>
                    <a:pt x="1554" y="8225"/>
                    <a:pt x="1565" y="8225"/>
                  </a:cubicBezTo>
                  <a:cubicBezTo>
                    <a:pt x="1604" y="8225"/>
                    <a:pt x="1642" y="8213"/>
                    <a:pt x="1675" y="8200"/>
                  </a:cubicBezTo>
                  <a:cubicBezTo>
                    <a:pt x="1734" y="8178"/>
                    <a:pt x="1791" y="8141"/>
                    <a:pt x="1837" y="8111"/>
                  </a:cubicBezTo>
                  <a:cubicBezTo>
                    <a:pt x="1858" y="8097"/>
                    <a:pt x="1880" y="8081"/>
                    <a:pt x="1901" y="8064"/>
                  </a:cubicBezTo>
                  <a:cubicBezTo>
                    <a:pt x="1937" y="8035"/>
                    <a:pt x="1973" y="8007"/>
                    <a:pt x="2006" y="7977"/>
                  </a:cubicBezTo>
                  <a:cubicBezTo>
                    <a:pt x="2092" y="7904"/>
                    <a:pt x="2175" y="7819"/>
                    <a:pt x="2260" y="7723"/>
                  </a:cubicBezTo>
                  <a:cubicBezTo>
                    <a:pt x="2369" y="7806"/>
                    <a:pt x="2488" y="7882"/>
                    <a:pt x="2611" y="7946"/>
                  </a:cubicBezTo>
                  <a:cubicBezTo>
                    <a:pt x="2760" y="8024"/>
                    <a:pt x="2918" y="8088"/>
                    <a:pt x="3092" y="8145"/>
                  </a:cubicBezTo>
                  <a:cubicBezTo>
                    <a:pt x="3248" y="8197"/>
                    <a:pt x="3419" y="8240"/>
                    <a:pt x="3628" y="8279"/>
                  </a:cubicBezTo>
                  <a:cubicBezTo>
                    <a:pt x="3803" y="8313"/>
                    <a:pt x="3989" y="8340"/>
                    <a:pt x="4195" y="8357"/>
                  </a:cubicBezTo>
                  <a:cubicBezTo>
                    <a:pt x="4384" y="8374"/>
                    <a:pt x="4578" y="8383"/>
                    <a:pt x="4781" y="8383"/>
                  </a:cubicBezTo>
                  <a:cubicBezTo>
                    <a:pt x="4971" y="8383"/>
                    <a:pt x="5169" y="8376"/>
                    <a:pt x="5378" y="8360"/>
                  </a:cubicBezTo>
                  <a:cubicBezTo>
                    <a:pt x="5753" y="8333"/>
                    <a:pt x="6129" y="8277"/>
                    <a:pt x="6499" y="8196"/>
                  </a:cubicBezTo>
                  <a:cubicBezTo>
                    <a:pt x="6837" y="8120"/>
                    <a:pt x="7159" y="8018"/>
                    <a:pt x="7458" y="7892"/>
                  </a:cubicBezTo>
                  <a:cubicBezTo>
                    <a:pt x="7676" y="7802"/>
                    <a:pt x="7896" y="7703"/>
                    <a:pt x="8111" y="7601"/>
                  </a:cubicBezTo>
                  <a:cubicBezTo>
                    <a:pt x="8324" y="7498"/>
                    <a:pt x="8538" y="7384"/>
                    <a:pt x="8745" y="7261"/>
                  </a:cubicBezTo>
                  <a:cubicBezTo>
                    <a:pt x="9006" y="7107"/>
                    <a:pt x="9251" y="6940"/>
                    <a:pt x="9476" y="6768"/>
                  </a:cubicBezTo>
                  <a:cubicBezTo>
                    <a:pt x="9626" y="6652"/>
                    <a:pt x="9771" y="6529"/>
                    <a:pt x="9905" y="6403"/>
                  </a:cubicBezTo>
                  <a:cubicBezTo>
                    <a:pt x="10079" y="6243"/>
                    <a:pt x="10245" y="6062"/>
                    <a:pt x="10401" y="5870"/>
                  </a:cubicBezTo>
                  <a:cubicBezTo>
                    <a:pt x="10551" y="5684"/>
                    <a:pt x="10686" y="5484"/>
                    <a:pt x="10800" y="5270"/>
                  </a:cubicBezTo>
                  <a:lnTo>
                    <a:pt x="10810" y="5249"/>
                  </a:lnTo>
                  <a:lnTo>
                    <a:pt x="10826" y="5219"/>
                  </a:lnTo>
                  <a:cubicBezTo>
                    <a:pt x="10853" y="5220"/>
                    <a:pt x="10876" y="5236"/>
                    <a:pt x="10900" y="5250"/>
                  </a:cubicBezTo>
                  <a:cubicBezTo>
                    <a:pt x="10962" y="5286"/>
                    <a:pt x="11032" y="5312"/>
                    <a:pt x="11118" y="5329"/>
                  </a:cubicBezTo>
                  <a:cubicBezTo>
                    <a:pt x="11161" y="5338"/>
                    <a:pt x="11204" y="5341"/>
                    <a:pt x="11247" y="5341"/>
                  </a:cubicBezTo>
                  <a:cubicBezTo>
                    <a:pt x="11380" y="5341"/>
                    <a:pt x="11506" y="5305"/>
                    <a:pt x="11598" y="5275"/>
                  </a:cubicBezTo>
                  <a:cubicBezTo>
                    <a:pt x="11754" y="5222"/>
                    <a:pt x="11910" y="5136"/>
                    <a:pt x="12063" y="5018"/>
                  </a:cubicBezTo>
                  <a:cubicBezTo>
                    <a:pt x="12090" y="4998"/>
                    <a:pt x="12115" y="4977"/>
                    <a:pt x="12140" y="4954"/>
                  </a:cubicBezTo>
                  <a:lnTo>
                    <a:pt x="12140" y="4954"/>
                  </a:lnTo>
                  <a:cubicBezTo>
                    <a:pt x="12136" y="5043"/>
                    <a:pt x="12148" y="5133"/>
                    <a:pt x="12169" y="5219"/>
                  </a:cubicBezTo>
                  <a:cubicBezTo>
                    <a:pt x="12215" y="5408"/>
                    <a:pt x="12315" y="5582"/>
                    <a:pt x="12457" y="5716"/>
                  </a:cubicBezTo>
                  <a:cubicBezTo>
                    <a:pt x="12613" y="5863"/>
                    <a:pt x="12801" y="5952"/>
                    <a:pt x="12998" y="5972"/>
                  </a:cubicBezTo>
                  <a:cubicBezTo>
                    <a:pt x="13021" y="5975"/>
                    <a:pt x="13044" y="5976"/>
                    <a:pt x="13068" y="5976"/>
                  </a:cubicBezTo>
                  <a:cubicBezTo>
                    <a:pt x="13148" y="5976"/>
                    <a:pt x="13233" y="5961"/>
                    <a:pt x="13322" y="5933"/>
                  </a:cubicBezTo>
                  <a:cubicBezTo>
                    <a:pt x="13345" y="5926"/>
                    <a:pt x="13366" y="5916"/>
                    <a:pt x="13388" y="5907"/>
                  </a:cubicBezTo>
                  <a:lnTo>
                    <a:pt x="13388" y="5907"/>
                  </a:lnTo>
                  <a:cubicBezTo>
                    <a:pt x="13352" y="6013"/>
                    <a:pt x="13337" y="6121"/>
                    <a:pt x="13339" y="6227"/>
                  </a:cubicBezTo>
                  <a:cubicBezTo>
                    <a:pt x="13342" y="6317"/>
                    <a:pt x="13356" y="6409"/>
                    <a:pt x="13382" y="6496"/>
                  </a:cubicBezTo>
                  <a:cubicBezTo>
                    <a:pt x="13400" y="6556"/>
                    <a:pt x="13418" y="6599"/>
                    <a:pt x="13438" y="6638"/>
                  </a:cubicBezTo>
                  <a:cubicBezTo>
                    <a:pt x="13465" y="6692"/>
                    <a:pt x="13499" y="6742"/>
                    <a:pt x="13529" y="6785"/>
                  </a:cubicBezTo>
                  <a:cubicBezTo>
                    <a:pt x="13579" y="6857"/>
                    <a:pt x="13650" y="6923"/>
                    <a:pt x="13737" y="6986"/>
                  </a:cubicBezTo>
                  <a:cubicBezTo>
                    <a:pt x="13781" y="7017"/>
                    <a:pt x="13831" y="7040"/>
                    <a:pt x="13880" y="7064"/>
                  </a:cubicBezTo>
                  <a:cubicBezTo>
                    <a:pt x="13922" y="7083"/>
                    <a:pt x="13966" y="7100"/>
                    <a:pt x="14018" y="7112"/>
                  </a:cubicBezTo>
                  <a:cubicBezTo>
                    <a:pt x="14091" y="7129"/>
                    <a:pt x="14163" y="7139"/>
                    <a:pt x="14235" y="7139"/>
                  </a:cubicBezTo>
                  <a:cubicBezTo>
                    <a:pt x="14274" y="7139"/>
                    <a:pt x="14313" y="7136"/>
                    <a:pt x="14353" y="7130"/>
                  </a:cubicBezTo>
                  <a:cubicBezTo>
                    <a:pt x="14411" y="7123"/>
                    <a:pt x="14467" y="7103"/>
                    <a:pt x="14520" y="7083"/>
                  </a:cubicBezTo>
                  <a:cubicBezTo>
                    <a:pt x="14555" y="7072"/>
                    <a:pt x="14589" y="7054"/>
                    <a:pt x="14619" y="7036"/>
                  </a:cubicBezTo>
                  <a:lnTo>
                    <a:pt x="14619" y="7036"/>
                  </a:lnTo>
                  <a:cubicBezTo>
                    <a:pt x="14616" y="7095"/>
                    <a:pt x="14609" y="7153"/>
                    <a:pt x="14598" y="7209"/>
                  </a:cubicBezTo>
                  <a:cubicBezTo>
                    <a:pt x="14583" y="7275"/>
                    <a:pt x="14559" y="7341"/>
                    <a:pt x="14527" y="7404"/>
                  </a:cubicBezTo>
                  <a:cubicBezTo>
                    <a:pt x="14489" y="7481"/>
                    <a:pt x="14437" y="7554"/>
                    <a:pt x="14373" y="7630"/>
                  </a:cubicBezTo>
                  <a:cubicBezTo>
                    <a:pt x="14305" y="7703"/>
                    <a:pt x="14237" y="7766"/>
                    <a:pt x="14155" y="7828"/>
                  </a:cubicBezTo>
                  <a:cubicBezTo>
                    <a:pt x="14102" y="7869"/>
                    <a:pt x="14046" y="7909"/>
                    <a:pt x="13989" y="7946"/>
                  </a:cubicBezTo>
                  <a:cubicBezTo>
                    <a:pt x="13730" y="8113"/>
                    <a:pt x="13443" y="8241"/>
                    <a:pt x="13167" y="8365"/>
                  </a:cubicBezTo>
                  <a:lnTo>
                    <a:pt x="13121" y="8386"/>
                  </a:lnTo>
                  <a:cubicBezTo>
                    <a:pt x="13000" y="8440"/>
                    <a:pt x="12862" y="8503"/>
                    <a:pt x="12729" y="8569"/>
                  </a:cubicBezTo>
                  <a:cubicBezTo>
                    <a:pt x="12630" y="8619"/>
                    <a:pt x="12540" y="8677"/>
                    <a:pt x="12457" y="8741"/>
                  </a:cubicBezTo>
                  <a:cubicBezTo>
                    <a:pt x="12405" y="8783"/>
                    <a:pt x="12355" y="8826"/>
                    <a:pt x="12311" y="8870"/>
                  </a:cubicBezTo>
                  <a:cubicBezTo>
                    <a:pt x="12205" y="8976"/>
                    <a:pt x="12125" y="9088"/>
                    <a:pt x="12075" y="9207"/>
                  </a:cubicBezTo>
                  <a:cubicBezTo>
                    <a:pt x="12043" y="9277"/>
                    <a:pt x="12017" y="9380"/>
                    <a:pt x="12056" y="9470"/>
                  </a:cubicBezTo>
                  <a:cubicBezTo>
                    <a:pt x="12088" y="9541"/>
                    <a:pt x="12164" y="9567"/>
                    <a:pt x="12234" y="9567"/>
                  </a:cubicBezTo>
                  <a:cubicBezTo>
                    <a:pt x="12243" y="9567"/>
                    <a:pt x="12252" y="9567"/>
                    <a:pt x="12261" y="9566"/>
                  </a:cubicBezTo>
                  <a:cubicBezTo>
                    <a:pt x="12321" y="9560"/>
                    <a:pt x="12380" y="9543"/>
                    <a:pt x="12435" y="9522"/>
                  </a:cubicBezTo>
                  <a:cubicBezTo>
                    <a:pt x="12487" y="9501"/>
                    <a:pt x="12541" y="9474"/>
                    <a:pt x="12601" y="9441"/>
                  </a:cubicBezTo>
                  <a:lnTo>
                    <a:pt x="12601" y="9441"/>
                  </a:lnTo>
                  <a:cubicBezTo>
                    <a:pt x="12584" y="9481"/>
                    <a:pt x="12570" y="9524"/>
                    <a:pt x="12561" y="9570"/>
                  </a:cubicBezTo>
                  <a:cubicBezTo>
                    <a:pt x="12547" y="9632"/>
                    <a:pt x="12547" y="9686"/>
                    <a:pt x="12559" y="9735"/>
                  </a:cubicBezTo>
                  <a:cubicBezTo>
                    <a:pt x="12570" y="9774"/>
                    <a:pt x="12593" y="9809"/>
                    <a:pt x="12629" y="9835"/>
                  </a:cubicBezTo>
                  <a:cubicBezTo>
                    <a:pt x="12657" y="9857"/>
                    <a:pt x="12699" y="9868"/>
                    <a:pt x="12755" y="9871"/>
                  </a:cubicBezTo>
                  <a:cubicBezTo>
                    <a:pt x="12758" y="9871"/>
                    <a:pt x="12761" y="9871"/>
                    <a:pt x="12764" y="9871"/>
                  </a:cubicBezTo>
                  <a:cubicBezTo>
                    <a:pt x="12814" y="9871"/>
                    <a:pt x="12864" y="9860"/>
                    <a:pt x="12902" y="9851"/>
                  </a:cubicBezTo>
                  <a:cubicBezTo>
                    <a:pt x="12971" y="9835"/>
                    <a:pt x="13035" y="9806"/>
                    <a:pt x="13091" y="9781"/>
                  </a:cubicBezTo>
                  <a:cubicBezTo>
                    <a:pt x="13174" y="9742"/>
                    <a:pt x="13260" y="9689"/>
                    <a:pt x="13345" y="9629"/>
                  </a:cubicBezTo>
                  <a:lnTo>
                    <a:pt x="13345" y="9629"/>
                  </a:lnTo>
                  <a:cubicBezTo>
                    <a:pt x="13339" y="9666"/>
                    <a:pt x="13339" y="9703"/>
                    <a:pt x="13339" y="9743"/>
                  </a:cubicBezTo>
                  <a:lnTo>
                    <a:pt x="13339" y="9802"/>
                  </a:lnTo>
                  <a:lnTo>
                    <a:pt x="13339" y="9879"/>
                  </a:lnTo>
                  <a:cubicBezTo>
                    <a:pt x="13339" y="9932"/>
                    <a:pt x="13337" y="9975"/>
                    <a:pt x="13329" y="10016"/>
                  </a:cubicBezTo>
                  <a:cubicBezTo>
                    <a:pt x="13323" y="10043"/>
                    <a:pt x="13342" y="10071"/>
                    <a:pt x="13360" y="10086"/>
                  </a:cubicBezTo>
                  <a:cubicBezTo>
                    <a:pt x="13372" y="10093"/>
                    <a:pt x="13385" y="10097"/>
                    <a:pt x="13399" y="10097"/>
                  </a:cubicBezTo>
                  <a:cubicBezTo>
                    <a:pt x="13402" y="10097"/>
                    <a:pt x="13404" y="10098"/>
                    <a:pt x="13407" y="10098"/>
                  </a:cubicBezTo>
                  <a:cubicBezTo>
                    <a:pt x="13426" y="10098"/>
                    <a:pt x="13440" y="10089"/>
                    <a:pt x="13453" y="10080"/>
                  </a:cubicBezTo>
                  <a:cubicBezTo>
                    <a:pt x="13504" y="10047"/>
                    <a:pt x="13547" y="10023"/>
                    <a:pt x="13592" y="9995"/>
                  </a:cubicBezTo>
                  <a:cubicBezTo>
                    <a:pt x="13657" y="9957"/>
                    <a:pt x="13723" y="9917"/>
                    <a:pt x="13786" y="9874"/>
                  </a:cubicBezTo>
                  <a:cubicBezTo>
                    <a:pt x="13796" y="9867"/>
                    <a:pt x="13807" y="9858"/>
                    <a:pt x="13817" y="9851"/>
                  </a:cubicBezTo>
                  <a:lnTo>
                    <a:pt x="13839" y="9832"/>
                  </a:lnTo>
                  <a:lnTo>
                    <a:pt x="13839" y="9832"/>
                  </a:lnTo>
                  <a:cubicBezTo>
                    <a:pt x="13831" y="9901"/>
                    <a:pt x="13829" y="9974"/>
                    <a:pt x="13814" y="10043"/>
                  </a:cubicBezTo>
                  <a:cubicBezTo>
                    <a:pt x="13807" y="10079"/>
                    <a:pt x="13831" y="10114"/>
                    <a:pt x="13857" y="10132"/>
                  </a:cubicBezTo>
                  <a:cubicBezTo>
                    <a:pt x="13873" y="10143"/>
                    <a:pt x="13893" y="10148"/>
                    <a:pt x="13912" y="10148"/>
                  </a:cubicBezTo>
                  <a:cubicBezTo>
                    <a:pt x="13926" y="10148"/>
                    <a:pt x="13941" y="10145"/>
                    <a:pt x="13953" y="10139"/>
                  </a:cubicBezTo>
                  <a:cubicBezTo>
                    <a:pt x="14069" y="10080"/>
                    <a:pt x="14179" y="10010"/>
                    <a:pt x="14280" y="9932"/>
                  </a:cubicBezTo>
                  <a:lnTo>
                    <a:pt x="14333" y="9890"/>
                  </a:lnTo>
                  <a:cubicBezTo>
                    <a:pt x="14441" y="9801"/>
                    <a:pt x="14547" y="9688"/>
                    <a:pt x="14666" y="9539"/>
                  </a:cubicBezTo>
                  <a:cubicBezTo>
                    <a:pt x="14848" y="9310"/>
                    <a:pt x="15006" y="9030"/>
                    <a:pt x="15163" y="8660"/>
                  </a:cubicBezTo>
                  <a:cubicBezTo>
                    <a:pt x="15279" y="8385"/>
                    <a:pt x="15384" y="8080"/>
                    <a:pt x="15485" y="7703"/>
                  </a:cubicBezTo>
                  <a:cubicBezTo>
                    <a:pt x="15518" y="7584"/>
                    <a:pt x="15548" y="7464"/>
                    <a:pt x="15578" y="7345"/>
                  </a:cubicBezTo>
                  <a:lnTo>
                    <a:pt x="15608" y="7223"/>
                  </a:lnTo>
                  <a:lnTo>
                    <a:pt x="15644" y="7077"/>
                  </a:lnTo>
                  <a:cubicBezTo>
                    <a:pt x="15661" y="7013"/>
                    <a:pt x="15677" y="6947"/>
                    <a:pt x="15693" y="6883"/>
                  </a:cubicBezTo>
                  <a:cubicBezTo>
                    <a:pt x="15719" y="6883"/>
                    <a:pt x="15743" y="6873"/>
                    <a:pt x="15765" y="6858"/>
                  </a:cubicBezTo>
                  <a:cubicBezTo>
                    <a:pt x="15783" y="6844"/>
                    <a:pt x="15797" y="6825"/>
                    <a:pt x="15802" y="6804"/>
                  </a:cubicBezTo>
                  <a:cubicBezTo>
                    <a:pt x="15833" y="6701"/>
                    <a:pt x="15859" y="6605"/>
                    <a:pt x="15883" y="6507"/>
                  </a:cubicBezTo>
                  <a:cubicBezTo>
                    <a:pt x="15912" y="6387"/>
                    <a:pt x="15931" y="6274"/>
                    <a:pt x="15945" y="6167"/>
                  </a:cubicBezTo>
                  <a:cubicBezTo>
                    <a:pt x="15969" y="5972"/>
                    <a:pt x="15978" y="5767"/>
                    <a:pt x="15971" y="5541"/>
                  </a:cubicBezTo>
                  <a:cubicBezTo>
                    <a:pt x="15959" y="5123"/>
                    <a:pt x="15895" y="4708"/>
                    <a:pt x="15777" y="4302"/>
                  </a:cubicBezTo>
                  <a:cubicBezTo>
                    <a:pt x="15679" y="3960"/>
                    <a:pt x="15537" y="3612"/>
                    <a:pt x="15358" y="3269"/>
                  </a:cubicBezTo>
                  <a:cubicBezTo>
                    <a:pt x="15246" y="3054"/>
                    <a:pt x="15117" y="2835"/>
                    <a:pt x="14963" y="2598"/>
                  </a:cubicBezTo>
                  <a:cubicBezTo>
                    <a:pt x="14639" y="2099"/>
                    <a:pt x="14287" y="1652"/>
                    <a:pt x="13912" y="1270"/>
                  </a:cubicBezTo>
                  <a:cubicBezTo>
                    <a:pt x="13474" y="823"/>
                    <a:pt x="13035" y="495"/>
                    <a:pt x="12570" y="267"/>
                  </a:cubicBezTo>
                  <a:cubicBezTo>
                    <a:pt x="12358" y="166"/>
                    <a:pt x="12140" y="91"/>
                    <a:pt x="11921" y="45"/>
                  </a:cubicBezTo>
                  <a:cubicBezTo>
                    <a:pt x="11777" y="16"/>
                    <a:pt x="11631" y="0"/>
                    <a:pt x="11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0"/>
            <p:cNvSpPr/>
            <p:nvPr/>
          </p:nvSpPr>
          <p:spPr>
            <a:xfrm>
              <a:off x="8659074" y="3247946"/>
              <a:ext cx="30336" cy="28501"/>
            </a:xfrm>
            <a:custGeom>
              <a:avLst/>
              <a:gdLst/>
              <a:ahLst/>
              <a:cxnLst/>
              <a:rect l="l" t="t" r="r" b="b"/>
              <a:pathLst>
                <a:path w="959" h="901" extrusionOk="0">
                  <a:moveTo>
                    <a:pt x="505" y="0"/>
                  </a:moveTo>
                  <a:cubicBezTo>
                    <a:pt x="423" y="0"/>
                    <a:pt x="339" y="21"/>
                    <a:pt x="262" y="62"/>
                  </a:cubicBezTo>
                  <a:cubicBezTo>
                    <a:pt x="239" y="79"/>
                    <a:pt x="215" y="96"/>
                    <a:pt x="192" y="113"/>
                  </a:cubicBezTo>
                  <a:cubicBezTo>
                    <a:pt x="162" y="136"/>
                    <a:pt x="133" y="163"/>
                    <a:pt x="108" y="193"/>
                  </a:cubicBezTo>
                  <a:cubicBezTo>
                    <a:pt x="93" y="212"/>
                    <a:pt x="79" y="232"/>
                    <a:pt x="68" y="251"/>
                  </a:cubicBezTo>
                  <a:cubicBezTo>
                    <a:pt x="56" y="261"/>
                    <a:pt x="49" y="275"/>
                    <a:pt x="45" y="289"/>
                  </a:cubicBezTo>
                  <a:cubicBezTo>
                    <a:pt x="33" y="315"/>
                    <a:pt x="20" y="344"/>
                    <a:pt x="13" y="371"/>
                  </a:cubicBezTo>
                  <a:cubicBezTo>
                    <a:pt x="0" y="415"/>
                    <a:pt x="15" y="463"/>
                    <a:pt x="50" y="485"/>
                  </a:cubicBezTo>
                  <a:lnTo>
                    <a:pt x="62" y="498"/>
                  </a:lnTo>
                  <a:cubicBezTo>
                    <a:pt x="78" y="566"/>
                    <a:pt x="103" y="623"/>
                    <a:pt x="136" y="676"/>
                  </a:cubicBezTo>
                  <a:cubicBezTo>
                    <a:pt x="198" y="766"/>
                    <a:pt x="285" y="835"/>
                    <a:pt x="394" y="873"/>
                  </a:cubicBezTo>
                  <a:cubicBezTo>
                    <a:pt x="444" y="892"/>
                    <a:pt x="498" y="901"/>
                    <a:pt x="551" y="901"/>
                  </a:cubicBezTo>
                  <a:cubicBezTo>
                    <a:pt x="603" y="901"/>
                    <a:pt x="654" y="892"/>
                    <a:pt x="702" y="876"/>
                  </a:cubicBezTo>
                  <a:cubicBezTo>
                    <a:pt x="742" y="862"/>
                    <a:pt x="781" y="842"/>
                    <a:pt x="815" y="815"/>
                  </a:cubicBezTo>
                  <a:lnTo>
                    <a:pt x="831" y="800"/>
                  </a:lnTo>
                  <a:cubicBezTo>
                    <a:pt x="869" y="770"/>
                    <a:pt x="898" y="727"/>
                    <a:pt x="927" y="666"/>
                  </a:cubicBezTo>
                  <a:cubicBezTo>
                    <a:pt x="938" y="640"/>
                    <a:pt x="944" y="613"/>
                    <a:pt x="951" y="580"/>
                  </a:cubicBezTo>
                  <a:cubicBezTo>
                    <a:pt x="957" y="551"/>
                    <a:pt x="958" y="523"/>
                    <a:pt x="957" y="494"/>
                  </a:cubicBezTo>
                  <a:cubicBezTo>
                    <a:pt x="954" y="421"/>
                    <a:pt x="940" y="348"/>
                    <a:pt x="909" y="271"/>
                  </a:cubicBezTo>
                  <a:cubicBezTo>
                    <a:pt x="897" y="241"/>
                    <a:pt x="879" y="212"/>
                    <a:pt x="859" y="183"/>
                  </a:cubicBezTo>
                  <a:cubicBezTo>
                    <a:pt x="836" y="147"/>
                    <a:pt x="811" y="125"/>
                    <a:pt x="785" y="100"/>
                  </a:cubicBezTo>
                  <a:cubicBezTo>
                    <a:pt x="742" y="63"/>
                    <a:pt x="688" y="34"/>
                    <a:pt x="629" y="17"/>
                  </a:cubicBezTo>
                  <a:cubicBezTo>
                    <a:pt x="589" y="6"/>
                    <a:pt x="547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0"/>
            <p:cNvSpPr/>
            <p:nvPr/>
          </p:nvSpPr>
          <p:spPr>
            <a:xfrm>
              <a:off x="8661509" y="3292988"/>
              <a:ext cx="47322" cy="28564"/>
            </a:xfrm>
            <a:custGeom>
              <a:avLst/>
              <a:gdLst/>
              <a:ahLst/>
              <a:cxnLst/>
              <a:rect l="l" t="t" r="r" b="b"/>
              <a:pathLst>
                <a:path w="1496" h="903" extrusionOk="0">
                  <a:moveTo>
                    <a:pt x="687" y="0"/>
                  </a:moveTo>
                  <a:cubicBezTo>
                    <a:pt x="531" y="0"/>
                    <a:pt x="382" y="49"/>
                    <a:pt x="265" y="138"/>
                  </a:cubicBezTo>
                  <a:cubicBezTo>
                    <a:pt x="257" y="145"/>
                    <a:pt x="250" y="150"/>
                    <a:pt x="243" y="157"/>
                  </a:cubicBezTo>
                  <a:cubicBezTo>
                    <a:pt x="177" y="213"/>
                    <a:pt x="127" y="288"/>
                    <a:pt x="86" y="379"/>
                  </a:cubicBezTo>
                  <a:cubicBezTo>
                    <a:pt x="55" y="460"/>
                    <a:pt x="38" y="555"/>
                    <a:pt x="42" y="668"/>
                  </a:cubicBezTo>
                  <a:cubicBezTo>
                    <a:pt x="35" y="668"/>
                    <a:pt x="28" y="671"/>
                    <a:pt x="23" y="675"/>
                  </a:cubicBezTo>
                  <a:cubicBezTo>
                    <a:pt x="16" y="679"/>
                    <a:pt x="9" y="689"/>
                    <a:pt x="6" y="698"/>
                  </a:cubicBezTo>
                  <a:cubicBezTo>
                    <a:pt x="1" y="712"/>
                    <a:pt x="2" y="728"/>
                    <a:pt x="9" y="742"/>
                  </a:cubicBezTo>
                  <a:cubicBezTo>
                    <a:pt x="16" y="755"/>
                    <a:pt x="26" y="764"/>
                    <a:pt x="38" y="765"/>
                  </a:cubicBezTo>
                  <a:cubicBezTo>
                    <a:pt x="231" y="820"/>
                    <a:pt x="442" y="858"/>
                    <a:pt x="659" y="884"/>
                  </a:cubicBezTo>
                  <a:cubicBezTo>
                    <a:pt x="757" y="897"/>
                    <a:pt x="861" y="901"/>
                    <a:pt x="974" y="901"/>
                  </a:cubicBezTo>
                  <a:cubicBezTo>
                    <a:pt x="987" y="902"/>
                    <a:pt x="1000" y="902"/>
                    <a:pt x="1012" y="902"/>
                  </a:cubicBezTo>
                  <a:cubicBezTo>
                    <a:pt x="1054" y="902"/>
                    <a:pt x="1096" y="899"/>
                    <a:pt x="1137" y="897"/>
                  </a:cubicBezTo>
                  <a:cubicBezTo>
                    <a:pt x="1198" y="891"/>
                    <a:pt x="1255" y="878"/>
                    <a:pt x="1301" y="868"/>
                  </a:cubicBezTo>
                  <a:cubicBezTo>
                    <a:pt x="1316" y="864"/>
                    <a:pt x="1326" y="858"/>
                    <a:pt x="1337" y="851"/>
                  </a:cubicBezTo>
                  <a:cubicBezTo>
                    <a:pt x="1355" y="864"/>
                    <a:pt x="1377" y="875"/>
                    <a:pt x="1401" y="877"/>
                  </a:cubicBezTo>
                  <a:cubicBezTo>
                    <a:pt x="1403" y="877"/>
                    <a:pt x="1405" y="877"/>
                    <a:pt x="1406" y="877"/>
                  </a:cubicBezTo>
                  <a:cubicBezTo>
                    <a:pt x="1426" y="877"/>
                    <a:pt x="1445" y="870"/>
                    <a:pt x="1461" y="858"/>
                  </a:cubicBezTo>
                  <a:cubicBezTo>
                    <a:pt x="1475" y="847"/>
                    <a:pt x="1484" y="834"/>
                    <a:pt x="1490" y="818"/>
                  </a:cubicBezTo>
                  <a:cubicBezTo>
                    <a:pt x="1495" y="804"/>
                    <a:pt x="1495" y="790"/>
                    <a:pt x="1494" y="772"/>
                  </a:cubicBezTo>
                  <a:cubicBezTo>
                    <a:pt x="1490" y="712"/>
                    <a:pt x="1483" y="656"/>
                    <a:pt x="1470" y="603"/>
                  </a:cubicBezTo>
                  <a:cubicBezTo>
                    <a:pt x="1460" y="558"/>
                    <a:pt x="1444" y="510"/>
                    <a:pt x="1418" y="455"/>
                  </a:cubicBezTo>
                  <a:cubicBezTo>
                    <a:pt x="1381" y="369"/>
                    <a:pt x="1322" y="286"/>
                    <a:pt x="1248" y="217"/>
                  </a:cubicBezTo>
                  <a:cubicBezTo>
                    <a:pt x="1115" y="91"/>
                    <a:pt x="933" y="13"/>
                    <a:pt x="737" y="2"/>
                  </a:cubicBezTo>
                  <a:cubicBezTo>
                    <a:pt x="720" y="1"/>
                    <a:pt x="703" y="0"/>
                    <a:pt x="68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0"/>
            <p:cNvSpPr/>
            <p:nvPr/>
          </p:nvSpPr>
          <p:spPr>
            <a:xfrm>
              <a:off x="8873226" y="3081622"/>
              <a:ext cx="26793" cy="110745"/>
            </a:xfrm>
            <a:custGeom>
              <a:avLst/>
              <a:gdLst/>
              <a:ahLst/>
              <a:cxnLst/>
              <a:rect l="l" t="t" r="r" b="b"/>
              <a:pathLst>
                <a:path w="847" h="3501" extrusionOk="0">
                  <a:moveTo>
                    <a:pt x="78" y="1"/>
                  </a:moveTo>
                  <a:cubicBezTo>
                    <a:pt x="72" y="1"/>
                    <a:pt x="65" y="1"/>
                    <a:pt x="59" y="3"/>
                  </a:cubicBezTo>
                  <a:cubicBezTo>
                    <a:pt x="50" y="6"/>
                    <a:pt x="42" y="10"/>
                    <a:pt x="35" y="16"/>
                  </a:cubicBezTo>
                  <a:cubicBezTo>
                    <a:pt x="13" y="30"/>
                    <a:pt x="0" y="60"/>
                    <a:pt x="9" y="92"/>
                  </a:cubicBezTo>
                  <a:cubicBezTo>
                    <a:pt x="52" y="231"/>
                    <a:pt x="93" y="371"/>
                    <a:pt x="132" y="511"/>
                  </a:cubicBezTo>
                  <a:cubicBezTo>
                    <a:pt x="172" y="655"/>
                    <a:pt x="215" y="801"/>
                    <a:pt x="251" y="945"/>
                  </a:cubicBezTo>
                  <a:cubicBezTo>
                    <a:pt x="325" y="1239"/>
                    <a:pt x="398" y="1534"/>
                    <a:pt x="443" y="1834"/>
                  </a:cubicBezTo>
                  <a:lnTo>
                    <a:pt x="437" y="1803"/>
                  </a:lnTo>
                  <a:lnTo>
                    <a:pt x="437" y="1803"/>
                  </a:lnTo>
                  <a:cubicBezTo>
                    <a:pt x="473" y="2058"/>
                    <a:pt x="490" y="2314"/>
                    <a:pt x="481" y="2572"/>
                  </a:cubicBezTo>
                  <a:cubicBezTo>
                    <a:pt x="476" y="2695"/>
                    <a:pt x="467" y="2821"/>
                    <a:pt x="457" y="2944"/>
                  </a:cubicBezTo>
                  <a:cubicBezTo>
                    <a:pt x="445" y="3074"/>
                    <a:pt x="430" y="3206"/>
                    <a:pt x="421" y="3338"/>
                  </a:cubicBezTo>
                  <a:cubicBezTo>
                    <a:pt x="421" y="3367"/>
                    <a:pt x="428" y="3394"/>
                    <a:pt x="444" y="3418"/>
                  </a:cubicBezTo>
                  <a:cubicBezTo>
                    <a:pt x="466" y="3457"/>
                    <a:pt x="503" y="3485"/>
                    <a:pt x="546" y="3495"/>
                  </a:cubicBezTo>
                  <a:cubicBezTo>
                    <a:pt x="559" y="3499"/>
                    <a:pt x="573" y="3501"/>
                    <a:pt x="586" y="3501"/>
                  </a:cubicBezTo>
                  <a:cubicBezTo>
                    <a:pt x="615" y="3501"/>
                    <a:pt x="644" y="3493"/>
                    <a:pt x="669" y="3478"/>
                  </a:cubicBezTo>
                  <a:cubicBezTo>
                    <a:pt x="682" y="3468"/>
                    <a:pt x="693" y="3460"/>
                    <a:pt x="703" y="3451"/>
                  </a:cubicBezTo>
                  <a:cubicBezTo>
                    <a:pt x="723" y="3430"/>
                    <a:pt x="738" y="3404"/>
                    <a:pt x="745" y="3375"/>
                  </a:cubicBezTo>
                  <a:cubicBezTo>
                    <a:pt x="796" y="3236"/>
                    <a:pt x="819" y="3089"/>
                    <a:pt x="832" y="2941"/>
                  </a:cubicBezTo>
                  <a:cubicBezTo>
                    <a:pt x="846" y="2799"/>
                    <a:pt x="839" y="2659"/>
                    <a:pt x="825" y="2520"/>
                  </a:cubicBezTo>
                  <a:cubicBezTo>
                    <a:pt x="811" y="2376"/>
                    <a:pt x="788" y="2230"/>
                    <a:pt x="762" y="2085"/>
                  </a:cubicBezTo>
                  <a:cubicBezTo>
                    <a:pt x="738" y="1946"/>
                    <a:pt x="703" y="1807"/>
                    <a:pt x="667" y="1670"/>
                  </a:cubicBezTo>
                  <a:cubicBezTo>
                    <a:pt x="632" y="1532"/>
                    <a:pt x="594" y="1395"/>
                    <a:pt x="553" y="1256"/>
                  </a:cubicBezTo>
                  <a:cubicBezTo>
                    <a:pt x="514" y="1118"/>
                    <a:pt x="467" y="984"/>
                    <a:pt x="421" y="848"/>
                  </a:cubicBezTo>
                  <a:cubicBezTo>
                    <a:pt x="329" y="583"/>
                    <a:pt x="232" y="322"/>
                    <a:pt x="151" y="56"/>
                  </a:cubicBezTo>
                  <a:cubicBezTo>
                    <a:pt x="140" y="22"/>
                    <a:pt x="111" y="1"/>
                    <a:pt x="7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0"/>
            <p:cNvSpPr/>
            <p:nvPr/>
          </p:nvSpPr>
          <p:spPr>
            <a:xfrm>
              <a:off x="8943228" y="3116355"/>
              <a:ext cx="50454" cy="84617"/>
            </a:xfrm>
            <a:custGeom>
              <a:avLst/>
              <a:gdLst/>
              <a:ahLst/>
              <a:cxnLst/>
              <a:rect l="l" t="t" r="r" b="b"/>
              <a:pathLst>
                <a:path w="1595" h="2675" extrusionOk="0">
                  <a:moveTo>
                    <a:pt x="897" y="1250"/>
                  </a:moveTo>
                  <a:cubicBezTo>
                    <a:pt x="897" y="1250"/>
                    <a:pt x="896" y="1252"/>
                    <a:pt x="897" y="1252"/>
                  </a:cubicBezTo>
                  <a:lnTo>
                    <a:pt x="897" y="1250"/>
                  </a:lnTo>
                  <a:close/>
                  <a:moveTo>
                    <a:pt x="1425" y="1"/>
                  </a:moveTo>
                  <a:cubicBezTo>
                    <a:pt x="1411" y="1"/>
                    <a:pt x="1397" y="3"/>
                    <a:pt x="1383" y="8"/>
                  </a:cubicBezTo>
                  <a:cubicBezTo>
                    <a:pt x="1363" y="13"/>
                    <a:pt x="1341" y="25"/>
                    <a:pt x="1322" y="39"/>
                  </a:cubicBezTo>
                  <a:cubicBezTo>
                    <a:pt x="1304" y="49"/>
                    <a:pt x="1290" y="65"/>
                    <a:pt x="1282" y="85"/>
                  </a:cubicBezTo>
                  <a:cubicBezTo>
                    <a:pt x="1244" y="184"/>
                    <a:pt x="1212" y="283"/>
                    <a:pt x="1181" y="384"/>
                  </a:cubicBezTo>
                  <a:cubicBezTo>
                    <a:pt x="1148" y="487"/>
                    <a:pt x="1118" y="592"/>
                    <a:pt x="1086" y="695"/>
                  </a:cubicBezTo>
                  <a:cubicBezTo>
                    <a:pt x="1029" y="880"/>
                    <a:pt x="967" y="1066"/>
                    <a:pt x="900" y="1246"/>
                  </a:cubicBezTo>
                  <a:cubicBezTo>
                    <a:pt x="837" y="1404"/>
                    <a:pt x="764" y="1558"/>
                    <a:pt x="682" y="1707"/>
                  </a:cubicBezTo>
                  <a:cubicBezTo>
                    <a:pt x="601" y="1859"/>
                    <a:pt x="508" y="2004"/>
                    <a:pt x="406" y="2145"/>
                  </a:cubicBezTo>
                  <a:cubicBezTo>
                    <a:pt x="293" y="2297"/>
                    <a:pt x="166" y="2439"/>
                    <a:pt x="27" y="2568"/>
                  </a:cubicBezTo>
                  <a:cubicBezTo>
                    <a:pt x="1" y="2591"/>
                    <a:pt x="5" y="2634"/>
                    <a:pt x="28" y="2657"/>
                  </a:cubicBezTo>
                  <a:cubicBezTo>
                    <a:pt x="40" y="2669"/>
                    <a:pt x="54" y="2674"/>
                    <a:pt x="69" y="2674"/>
                  </a:cubicBezTo>
                  <a:cubicBezTo>
                    <a:pt x="86" y="2674"/>
                    <a:pt x="103" y="2667"/>
                    <a:pt x="115" y="2655"/>
                  </a:cubicBezTo>
                  <a:cubicBezTo>
                    <a:pt x="475" y="2326"/>
                    <a:pt x="800" y="1959"/>
                    <a:pt x="1060" y="1545"/>
                  </a:cubicBezTo>
                  <a:cubicBezTo>
                    <a:pt x="1123" y="1447"/>
                    <a:pt x="1181" y="1345"/>
                    <a:pt x="1238" y="1243"/>
                  </a:cubicBezTo>
                  <a:cubicBezTo>
                    <a:pt x="1298" y="1134"/>
                    <a:pt x="1350" y="1020"/>
                    <a:pt x="1398" y="903"/>
                  </a:cubicBezTo>
                  <a:cubicBezTo>
                    <a:pt x="1496" y="666"/>
                    <a:pt x="1574" y="419"/>
                    <a:pt x="1590" y="162"/>
                  </a:cubicBezTo>
                  <a:cubicBezTo>
                    <a:pt x="1595" y="89"/>
                    <a:pt x="1533" y="22"/>
                    <a:pt x="1466" y="6"/>
                  </a:cubicBezTo>
                  <a:cubicBezTo>
                    <a:pt x="1452" y="3"/>
                    <a:pt x="1439" y="1"/>
                    <a:pt x="14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0"/>
            <p:cNvSpPr/>
            <p:nvPr/>
          </p:nvSpPr>
          <p:spPr>
            <a:xfrm>
              <a:off x="8985173" y="3179367"/>
              <a:ext cx="51846" cy="51245"/>
            </a:xfrm>
            <a:custGeom>
              <a:avLst/>
              <a:gdLst/>
              <a:ahLst/>
              <a:cxnLst/>
              <a:rect l="l" t="t" r="r" b="b"/>
              <a:pathLst>
                <a:path w="1639" h="1620" extrusionOk="0">
                  <a:moveTo>
                    <a:pt x="1030" y="673"/>
                  </a:moveTo>
                  <a:cubicBezTo>
                    <a:pt x="1028" y="675"/>
                    <a:pt x="1027" y="677"/>
                    <a:pt x="1025" y="679"/>
                  </a:cubicBezTo>
                  <a:cubicBezTo>
                    <a:pt x="1026" y="677"/>
                    <a:pt x="1028" y="675"/>
                    <a:pt x="1030" y="673"/>
                  </a:cubicBezTo>
                  <a:close/>
                  <a:moveTo>
                    <a:pt x="1482" y="0"/>
                  </a:moveTo>
                  <a:cubicBezTo>
                    <a:pt x="1456" y="0"/>
                    <a:pt x="1431" y="7"/>
                    <a:pt x="1410" y="20"/>
                  </a:cubicBezTo>
                  <a:cubicBezTo>
                    <a:pt x="1397" y="30"/>
                    <a:pt x="1387" y="39"/>
                    <a:pt x="1378" y="46"/>
                  </a:cubicBezTo>
                  <a:cubicBezTo>
                    <a:pt x="1360" y="63"/>
                    <a:pt x="1347" y="88"/>
                    <a:pt x="1340" y="112"/>
                  </a:cubicBezTo>
                  <a:cubicBezTo>
                    <a:pt x="1301" y="203"/>
                    <a:pt x="1261" y="292"/>
                    <a:pt x="1215" y="378"/>
                  </a:cubicBezTo>
                  <a:cubicBezTo>
                    <a:pt x="1163" y="477"/>
                    <a:pt x="1103" y="570"/>
                    <a:pt x="1037" y="659"/>
                  </a:cubicBezTo>
                  <a:cubicBezTo>
                    <a:pt x="884" y="864"/>
                    <a:pt x="707" y="1052"/>
                    <a:pt x="509" y="1212"/>
                  </a:cubicBezTo>
                  <a:lnTo>
                    <a:pt x="509" y="1212"/>
                  </a:lnTo>
                  <a:cubicBezTo>
                    <a:pt x="511" y="1211"/>
                    <a:pt x="513" y="1210"/>
                    <a:pt x="514" y="1209"/>
                  </a:cubicBezTo>
                  <a:lnTo>
                    <a:pt x="514" y="1209"/>
                  </a:lnTo>
                  <a:cubicBezTo>
                    <a:pt x="510" y="1212"/>
                    <a:pt x="505" y="1216"/>
                    <a:pt x="501" y="1219"/>
                  </a:cubicBezTo>
                  <a:lnTo>
                    <a:pt x="501" y="1219"/>
                  </a:lnTo>
                  <a:cubicBezTo>
                    <a:pt x="504" y="1217"/>
                    <a:pt x="507" y="1214"/>
                    <a:pt x="509" y="1212"/>
                  </a:cubicBezTo>
                  <a:lnTo>
                    <a:pt x="509" y="1212"/>
                  </a:lnTo>
                  <a:cubicBezTo>
                    <a:pt x="505" y="1215"/>
                    <a:pt x="501" y="1218"/>
                    <a:pt x="498" y="1221"/>
                  </a:cubicBezTo>
                  <a:lnTo>
                    <a:pt x="498" y="1221"/>
                  </a:lnTo>
                  <a:cubicBezTo>
                    <a:pt x="499" y="1220"/>
                    <a:pt x="500" y="1220"/>
                    <a:pt x="501" y="1219"/>
                  </a:cubicBezTo>
                  <a:lnTo>
                    <a:pt x="501" y="1219"/>
                  </a:lnTo>
                  <a:cubicBezTo>
                    <a:pt x="500" y="1220"/>
                    <a:pt x="499" y="1221"/>
                    <a:pt x="498" y="1222"/>
                  </a:cubicBezTo>
                  <a:cubicBezTo>
                    <a:pt x="498" y="1221"/>
                    <a:pt x="498" y="1221"/>
                    <a:pt x="498" y="1221"/>
                  </a:cubicBezTo>
                  <a:lnTo>
                    <a:pt x="498" y="1221"/>
                  </a:lnTo>
                  <a:cubicBezTo>
                    <a:pt x="387" y="1305"/>
                    <a:pt x="272" y="1384"/>
                    <a:pt x="147" y="1439"/>
                  </a:cubicBezTo>
                  <a:cubicBezTo>
                    <a:pt x="121" y="1451"/>
                    <a:pt x="94" y="1459"/>
                    <a:pt x="68" y="1468"/>
                  </a:cubicBezTo>
                  <a:cubicBezTo>
                    <a:pt x="28" y="1481"/>
                    <a:pt x="1" y="1522"/>
                    <a:pt x="14" y="1564"/>
                  </a:cubicBezTo>
                  <a:cubicBezTo>
                    <a:pt x="23" y="1596"/>
                    <a:pt x="55" y="1620"/>
                    <a:pt x="88" y="1620"/>
                  </a:cubicBezTo>
                  <a:cubicBezTo>
                    <a:pt x="95" y="1620"/>
                    <a:pt x="102" y="1619"/>
                    <a:pt x="108" y="1617"/>
                  </a:cubicBezTo>
                  <a:cubicBezTo>
                    <a:pt x="259" y="1568"/>
                    <a:pt x="402" y="1495"/>
                    <a:pt x="535" y="1411"/>
                  </a:cubicBezTo>
                  <a:cubicBezTo>
                    <a:pt x="697" y="1307"/>
                    <a:pt x="847" y="1186"/>
                    <a:pt x="989" y="1055"/>
                  </a:cubicBezTo>
                  <a:cubicBezTo>
                    <a:pt x="1125" y="929"/>
                    <a:pt x="1248" y="792"/>
                    <a:pt x="1361" y="647"/>
                  </a:cubicBezTo>
                  <a:cubicBezTo>
                    <a:pt x="1417" y="576"/>
                    <a:pt x="1470" y="501"/>
                    <a:pt x="1517" y="427"/>
                  </a:cubicBezTo>
                  <a:cubicBezTo>
                    <a:pt x="1563" y="350"/>
                    <a:pt x="1597" y="268"/>
                    <a:pt x="1626" y="183"/>
                  </a:cubicBezTo>
                  <a:cubicBezTo>
                    <a:pt x="1639" y="148"/>
                    <a:pt x="1627" y="103"/>
                    <a:pt x="1610" y="72"/>
                  </a:cubicBezTo>
                  <a:cubicBezTo>
                    <a:pt x="1590" y="39"/>
                    <a:pt x="1556" y="13"/>
                    <a:pt x="1519" y="4"/>
                  </a:cubicBezTo>
                  <a:cubicBezTo>
                    <a:pt x="1507" y="2"/>
                    <a:pt x="1494" y="0"/>
                    <a:pt x="14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0"/>
            <p:cNvSpPr/>
            <p:nvPr/>
          </p:nvSpPr>
          <p:spPr>
            <a:xfrm>
              <a:off x="9022057" y="3252185"/>
              <a:ext cx="22396" cy="17714"/>
            </a:xfrm>
            <a:custGeom>
              <a:avLst/>
              <a:gdLst/>
              <a:ahLst/>
              <a:cxnLst/>
              <a:rect l="l" t="t" r="r" b="b"/>
              <a:pathLst>
                <a:path w="708" h="560" extrusionOk="0">
                  <a:moveTo>
                    <a:pt x="571" y="1"/>
                  </a:moveTo>
                  <a:cubicBezTo>
                    <a:pt x="547" y="1"/>
                    <a:pt x="522" y="7"/>
                    <a:pt x="503" y="22"/>
                  </a:cubicBezTo>
                  <a:cubicBezTo>
                    <a:pt x="501" y="26"/>
                    <a:pt x="496" y="31"/>
                    <a:pt x="493" y="36"/>
                  </a:cubicBezTo>
                  <a:cubicBezTo>
                    <a:pt x="423" y="121"/>
                    <a:pt x="345" y="198"/>
                    <a:pt x="259" y="267"/>
                  </a:cubicBezTo>
                  <a:cubicBezTo>
                    <a:pt x="195" y="314"/>
                    <a:pt x="128" y="351"/>
                    <a:pt x="55" y="384"/>
                  </a:cubicBezTo>
                  <a:cubicBezTo>
                    <a:pt x="16" y="400"/>
                    <a:pt x="0" y="453"/>
                    <a:pt x="12" y="492"/>
                  </a:cubicBezTo>
                  <a:cubicBezTo>
                    <a:pt x="19" y="516"/>
                    <a:pt x="35" y="538"/>
                    <a:pt x="56" y="549"/>
                  </a:cubicBezTo>
                  <a:cubicBezTo>
                    <a:pt x="69" y="555"/>
                    <a:pt x="86" y="560"/>
                    <a:pt x="101" y="560"/>
                  </a:cubicBezTo>
                  <a:cubicBezTo>
                    <a:pt x="110" y="560"/>
                    <a:pt x="119" y="558"/>
                    <a:pt x="126" y="555"/>
                  </a:cubicBezTo>
                  <a:cubicBezTo>
                    <a:pt x="221" y="516"/>
                    <a:pt x="312" y="473"/>
                    <a:pt x="400" y="422"/>
                  </a:cubicBezTo>
                  <a:cubicBezTo>
                    <a:pt x="499" y="366"/>
                    <a:pt x="586" y="287"/>
                    <a:pt x="663" y="204"/>
                  </a:cubicBezTo>
                  <a:cubicBezTo>
                    <a:pt x="708" y="157"/>
                    <a:pt x="708" y="81"/>
                    <a:pt x="659" y="35"/>
                  </a:cubicBezTo>
                  <a:cubicBezTo>
                    <a:pt x="637" y="13"/>
                    <a:pt x="604" y="1"/>
                    <a:pt x="5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0"/>
            <p:cNvSpPr/>
            <p:nvPr/>
          </p:nvSpPr>
          <p:spPr>
            <a:xfrm>
              <a:off x="8924122" y="3217199"/>
              <a:ext cx="24357" cy="51466"/>
            </a:xfrm>
            <a:custGeom>
              <a:avLst/>
              <a:gdLst/>
              <a:ahLst/>
              <a:cxnLst/>
              <a:rect l="l" t="t" r="r" b="b"/>
              <a:pathLst>
                <a:path w="770" h="1627" extrusionOk="0">
                  <a:moveTo>
                    <a:pt x="303" y="1337"/>
                  </a:moveTo>
                  <a:cubicBezTo>
                    <a:pt x="304" y="1343"/>
                    <a:pt x="305" y="1349"/>
                    <a:pt x="306" y="1356"/>
                  </a:cubicBezTo>
                  <a:cubicBezTo>
                    <a:pt x="305" y="1349"/>
                    <a:pt x="304" y="1343"/>
                    <a:pt x="303" y="1337"/>
                  </a:cubicBezTo>
                  <a:close/>
                  <a:moveTo>
                    <a:pt x="645" y="1"/>
                  </a:moveTo>
                  <a:cubicBezTo>
                    <a:pt x="635" y="1"/>
                    <a:pt x="626" y="2"/>
                    <a:pt x="618" y="6"/>
                  </a:cubicBezTo>
                  <a:cubicBezTo>
                    <a:pt x="548" y="34"/>
                    <a:pt x="483" y="66"/>
                    <a:pt x="419" y="106"/>
                  </a:cubicBezTo>
                  <a:cubicBezTo>
                    <a:pt x="400" y="117"/>
                    <a:pt x="384" y="130"/>
                    <a:pt x="369" y="142"/>
                  </a:cubicBezTo>
                  <a:cubicBezTo>
                    <a:pt x="324" y="176"/>
                    <a:pt x="284" y="213"/>
                    <a:pt x="248" y="253"/>
                  </a:cubicBezTo>
                  <a:cubicBezTo>
                    <a:pt x="152" y="362"/>
                    <a:pt x="89" y="497"/>
                    <a:pt x="51" y="634"/>
                  </a:cubicBezTo>
                  <a:cubicBezTo>
                    <a:pt x="11" y="776"/>
                    <a:pt x="1" y="926"/>
                    <a:pt x="2" y="1072"/>
                  </a:cubicBezTo>
                  <a:cubicBezTo>
                    <a:pt x="3" y="1223"/>
                    <a:pt x="24" y="1373"/>
                    <a:pt x="45" y="1522"/>
                  </a:cubicBezTo>
                  <a:cubicBezTo>
                    <a:pt x="49" y="1558"/>
                    <a:pt x="84" y="1592"/>
                    <a:pt x="112" y="1609"/>
                  </a:cubicBezTo>
                  <a:cubicBezTo>
                    <a:pt x="134" y="1621"/>
                    <a:pt x="157" y="1627"/>
                    <a:pt x="181" y="1627"/>
                  </a:cubicBezTo>
                  <a:cubicBezTo>
                    <a:pt x="194" y="1627"/>
                    <a:pt x="207" y="1625"/>
                    <a:pt x="220" y="1622"/>
                  </a:cubicBezTo>
                  <a:cubicBezTo>
                    <a:pt x="255" y="1612"/>
                    <a:pt x="288" y="1586"/>
                    <a:pt x="307" y="1555"/>
                  </a:cubicBezTo>
                  <a:cubicBezTo>
                    <a:pt x="326" y="1519"/>
                    <a:pt x="326" y="1486"/>
                    <a:pt x="320" y="1447"/>
                  </a:cubicBezTo>
                  <a:cubicBezTo>
                    <a:pt x="313" y="1404"/>
                    <a:pt x="306" y="1363"/>
                    <a:pt x="300" y="1320"/>
                  </a:cubicBezTo>
                  <a:lnTo>
                    <a:pt x="300" y="1320"/>
                  </a:lnTo>
                  <a:cubicBezTo>
                    <a:pt x="301" y="1326"/>
                    <a:pt x="302" y="1331"/>
                    <a:pt x="303" y="1337"/>
                  </a:cubicBezTo>
                  <a:lnTo>
                    <a:pt x="303" y="1337"/>
                  </a:lnTo>
                  <a:cubicBezTo>
                    <a:pt x="280" y="1160"/>
                    <a:pt x="263" y="980"/>
                    <a:pt x="281" y="800"/>
                  </a:cubicBezTo>
                  <a:cubicBezTo>
                    <a:pt x="291" y="724"/>
                    <a:pt x="307" y="650"/>
                    <a:pt x="333" y="578"/>
                  </a:cubicBezTo>
                  <a:cubicBezTo>
                    <a:pt x="354" y="531"/>
                    <a:pt x="379" y="484"/>
                    <a:pt x="410" y="439"/>
                  </a:cubicBezTo>
                  <a:cubicBezTo>
                    <a:pt x="442" y="398"/>
                    <a:pt x="479" y="359"/>
                    <a:pt x="520" y="325"/>
                  </a:cubicBezTo>
                  <a:cubicBezTo>
                    <a:pt x="570" y="288"/>
                    <a:pt x="625" y="259"/>
                    <a:pt x="682" y="233"/>
                  </a:cubicBezTo>
                  <a:cubicBezTo>
                    <a:pt x="712" y="220"/>
                    <a:pt x="735" y="206"/>
                    <a:pt x="751" y="176"/>
                  </a:cubicBezTo>
                  <a:cubicBezTo>
                    <a:pt x="765" y="149"/>
                    <a:pt x="770" y="117"/>
                    <a:pt x="762" y="89"/>
                  </a:cubicBezTo>
                  <a:cubicBezTo>
                    <a:pt x="754" y="58"/>
                    <a:pt x="734" y="31"/>
                    <a:pt x="705" y="17"/>
                  </a:cubicBezTo>
                  <a:cubicBezTo>
                    <a:pt x="688" y="7"/>
                    <a:pt x="666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0"/>
            <p:cNvSpPr/>
            <p:nvPr/>
          </p:nvSpPr>
          <p:spPr>
            <a:xfrm>
              <a:off x="8943482" y="3224759"/>
              <a:ext cx="17461" cy="53491"/>
            </a:xfrm>
            <a:custGeom>
              <a:avLst/>
              <a:gdLst/>
              <a:ahLst/>
              <a:cxnLst/>
              <a:rect l="l" t="t" r="r" b="b"/>
              <a:pathLst>
                <a:path w="552" h="1691" extrusionOk="0">
                  <a:moveTo>
                    <a:pt x="326" y="464"/>
                  </a:moveTo>
                  <a:cubicBezTo>
                    <a:pt x="324" y="467"/>
                    <a:pt x="322" y="472"/>
                    <a:pt x="321" y="475"/>
                  </a:cubicBezTo>
                  <a:cubicBezTo>
                    <a:pt x="322" y="472"/>
                    <a:pt x="324" y="468"/>
                    <a:pt x="326" y="464"/>
                  </a:cubicBezTo>
                  <a:close/>
                  <a:moveTo>
                    <a:pt x="272" y="936"/>
                  </a:moveTo>
                  <a:cubicBezTo>
                    <a:pt x="272" y="939"/>
                    <a:pt x="273" y="943"/>
                    <a:pt x="273" y="946"/>
                  </a:cubicBezTo>
                  <a:cubicBezTo>
                    <a:pt x="273" y="943"/>
                    <a:pt x="273" y="939"/>
                    <a:pt x="272" y="936"/>
                  </a:cubicBezTo>
                  <a:close/>
                  <a:moveTo>
                    <a:pt x="442" y="0"/>
                  </a:moveTo>
                  <a:cubicBezTo>
                    <a:pt x="422" y="0"/>
                    <a:pt x="402" y="7"/>
                    <a:pt x="385" y="20"/>
                  </a:cubicBezTo>
                  <a:cubicBezTo>
                    <a:pt x="384" y="27"/>
                    <a:pt x="379" y="30"/>
                    <a:pt x="377" y="34"/>
                  </a:cubicBezTo>
                  <a:cubicBezTo>
                    <a:pt x="279" y="139"/>
                    <a:pt x="195" y="258"/>
                    <a:pt x="135" y="388"/>
                  </a:cubicBezTo>
                  <a:cubicBezTo>
                    <a:pt x="79" y="510"/>
                    <a:pt x="47" y="639"/>
                    <a:pt x="33" y="772"/>
                  </a:cubicBezTo>
                  <a:cubicBezTo>
                    <a:pt x="0" y="1051"/>
                    <a:pt x="63" y="1332"/>
                    <a:pt x="163" y="1591"/>
                  </a:cubicBezTo>
                  <a:cubicBezTo>
                    <a:pt x="178" y="1627"/>
                    <a:pt x="195" y="1655"/>
                    <a:pt x="229" y="1674"/>
                  </a:cubicBezTo>
                  <a:cubicBezTo>
                    <a:pt x="248" y="1685"/>
                    <a:pt x="271" y="1691"/>
                    <a:pt x="293" y="1691"/>
                  </a:cubicBezTo>
                  <a:cubicBezTo>
                    <a:pt x="306" y="1691"/>
                    <a:pt x="319" y="1689"/>
                    <a:pt x="331" y="1685"/>
                  </a:cubicBezTo>
                  <a:cubicBezTo>
                    <a:pt x="401" y="1667"/>
                    <a:pt x="451" y="1588"/>
                    <a:pt x="428" y="1516"/>
                  </a:cubicBezTo>
                  <a:cubicBezTo>
                    <a:pt x="365" y="1332"/>
                    <a:pt x="305" y="1145"/>
                    <a:pt x="273" y="952"/>
                  </a:cubicBezTo>
                  <a:cubicBezTo>
                    <a:pt x="263" y="860"/>
                    <a:pt x="259" y="769"/>
                    <a:pt x="269" y="676"/>
                  </a:cubicBezTo>
                  <a:cubicBezTo>
                    <a:pt x="279" y="607"/>
                    <a:pt x="295" y="540"/>
                    <a:pt x="319" y="474"/>
                  </a:cubicBezTo>
                  <a:cubicBezTo>
                    <a:pt x="348" y="402"/>
                    <a:pt x="385" y="335"/>
                    <a:pt x="428" y="272"/>
                  </a:cubicBezTo>
                  <a:cubicBezTo>
                    <a:pt x="455" y="236"/>
                    <a:pt x="484" y="200"/>
                    <a:pt x="514" y="167"/>
                  </a:cubicBezTo>
                  <a:cubicBezTo>
                    <a:pt x="550" y="129"/>
                    <a:pt x="551" y="67"/>
                    <a:pt x="511" y="29"/>
                  </a:cubicBezTo>
                  <a:cubicBezTo>
                    <a:pt x="493" y="10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0"/>
            <p:cNvSpPr/>
            <p:nvPr/>
          </p:nvSpPr>
          <p:spPr>
            <a:xfrm>
              <a:off x="8968819" y="3246301"/>
              <a:ext cx="18220" cy="38117"/>
            </a:xfrm>
            <a:custGeom>
              <a:avLst/>
              <a:gdLst/>
              <a:ahLst/>
              <a:cxnLst/>
              <a:rect l="l" t="t" r="r" b="b"/>
              <a:pathLst>
                <a:path w="576" h="1205" extrusionOk="0">
                  <a:moveTo>
                    <a:pt x="456" y="1"/>
                  </a:moveTo>
                  <a:cubicBezTo>
                    <a:pt x="437" y="1"/>
                    <a:pt x="418" y="5"/>
                    <a:pt x="400" y="15"/>
                  </a:cubicBezTo>
                  <a:cubicBezTo>
                    <a:pt x="356" y="38"/>
                    <a:pt x="314" y="65"/>
                    <a:pt x="274" y="95"/>
                  </a:cubicBezTo>
                  <a:cubicBezTo>
                    <a:pt x="227" y="131"/>
                    <a:pt x="184" y="172"/>
                    <a:pt x="150" y="220"/>
                  </a:cubicBezTo>
                  <a:cubicBezTo>
                    <a:pt x="87" y="303"/>
                    <a:pt x="45" y="400"/>
                    <a:pt x="31" y="506"/>
                  </a:cubicBezTo>
                  <a:cubicBezTo>
                    <a:pt x="1" y="731"/>
                    <a:pt x="84" y="951"/>
                    <a:pt x="203" y="1139"/>
                  </a:cubicBezTo>
                  <a:cubicBezTo>
                    <a:pt x="229" y="1180"/>
                    <a:pt x="273" y="1204"/>
                    <a:pt x="319" y="1204"/>
                  </a:cubicBezTo>
                  <a:cubicBezTo>
                    <a:pt x="342" y="1204"/>
                    <a:pt x="365" y="1198"/>
                    <a:pt x="386" y="1186"/>
                  </a:cubicBezTo>
                  <a:cubicBezTo>
                    <a:pt x="416" y="1167"/>
                    <a:pt x="438" y="1137"/>
                    <a:pt x="446" y="1103"/>
                  </a:cubicBezTo>
                  <a:cubicBezTo>
                    <a:pt x="453" y="1073"/>
                    <a:pt x="452" y="1031"/>
                    <a:pt x="432" y="1004"/>
                  </a:cubicBezTo>
                  <a:cubicBezTo>
                    <a:pt x="385" y="938"/>
                    <a:pt x="345" y="871"/>
                    <a:pt x="310" y="797"/>
                  </a:cubicBezTo>
                  <a:cubicBezTo>
                    <a:pt x="289" y="744"/>
                    <a:pt x="273" y="689"/>
                    <a:pt x="264" y="632"/>
                  </a:cubicBezTo>
                  <a:cubicBezTo>
                    <a:pt x="260" y="593"/>
                    <a:pt x="259" y="556"/>
                    <a:pt x="260" y="516"/>
                  </a:cubicBezTo>
                  <a:cubicBezTo>
                    <a:pt x="264" y="486"/>
                    <a:pt x="271" y="457"/>
                    <a:pt x="282" y="429"/>
                  </a:cubicBezTo>
                  <a:cubicBezTo>
                    <a:pt x="294" y="400"/>
                    <a:pt x="309" y="371"/>
                    <a:pt x="327" y="344"/>
                  </a:cubicBezTo>
                  <a:cubicBezTo>
                    <a:pt x="352" y="314"/>
                    <a:pt x="379" y="285"/>
                    <a:pt x="410" y="260"/>
                  </a:cubicBezTo>
                  <a:cubicBezTo>
                    <a:pt x="443" y="237"/>
                    <a:pt x="475" y="217"/>
                    <a:pt x="509" y="199"/>
                  </a:cubicBezTo>
                  <a:cubicBezTo>
                    <a:pt x="561" y="172"/>
                    <a:pt x="575" y="101"/>
                    <a:pt x="546" y="52"/>
                  </a:cubicBezTo>
                  <a:cubicBezTo>
                    <a:pt x="527" y="18"/>
                    <a:pt x="492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0"/>
            <p:cNvSpPr/>
            <p:nvPr/>
          </p:nvSpPr>
          <p:spPr>
            <a:xfrm>
              <a:off x="8720346" y="3297704"/>
              <a:ext cx="27172" cy="65701"/>
            </a:xfrm>
            <a:custGeom>
              <a:avLst/>
              <a:gdLst/>
              <a:ahLst/>
              <a:cxnLst/>
              <a:rect l="l" t="t" r="r" b="b"/>
              <a:pathLst>
                <a:path w="859" h="2077" extrusionOk="0">
                  <a:moveTo>
                    <a:pt x="467" y="522"/>
                  </a:moveTo>
                  <a:cubicBezTo>
                    <a:pt x="467" y="523"/>
                    <a:pt x="466" y="524"/>
                    <a:pt x="465" y="525"/>
                  </a:cubicBezTo>
                  <a:lnTo>
                    <a:pt x="465" y="525"/>
                  </a:lnTo>
                  <a:cubicBezTo>
                    <a:pt x="466" y="524"/>
                    <a:pt x="467" y="522"/>
                    <a:pt x="467" y="522"/>
                  </a:cubicBezTo>
                  <a:close/>
                  <a:moveTo>
                    <a:pt x="272" y="1061"/>
                  </a:moveTo>
                  <a:lnTo>
                    <a:pt x="272" y="1061"/>
                  </a:lnTo>
                  <a:cubicBezTo>
                    <a:pt x="272" y="1062"/>
                    <a:pt x="273" y="1063"/>
                    <a:pt x="273" y="1063"/>
                  </a:cubicBezTo>
                  <a:lnTo>
                    <a:pt x="273" y="1063"/>
                  </a:lnTo>
                  <a:cubicBezTo>
                    <a:pt x="273" y="1063"/>
                    <a:pt x="272" y="1062"/>
                    <a:pt x="272" y="1061"/>
                  </a:cubicBezTo>
                  <a:close/>
                  <a:moveTo>
                    <a:pt x="673" y="1"/>
                  </a:moveTo>
                  <a:cubicBezTo>
                    <a:pt x="647" y="1"/>
                    <a:pt x="620" y="10"/>
                    <a:pt x="598" y="26"/>
                  </a:cubicBezTo>
                  <a:cubicBezTo>
                    <a:pt x="593" y="29"/>
                    <a:pt x="589" y="34"/>
                    <a:pt x="586" y="36"/>
                  </a:cubicBezTo>
                  <a:cubicBezTo>
                    <a:pt x="433" y="188"/>
                    <a:pt x="287" y="349"/>
                    <a:pt x="171" y="530"/>
                  </a:cubicBezTo>
                  <a:cubicBezTo>
                    <a:pt x="81" y="674"/>
                    <a:pt x="23" y="831"/>
                    <a:pt x="11" y="1000"/>
                  </a:cubicBezTo>
                  <a:cubicBezTo>
                    <a:pt x="1" y="1168"/>
                    <a:pt x="58" y="1334"/>
                    <a:pt x="135" y="1481"/>
                  </a:cubicBezTo>
                  <a:cubicBezTo>
                    <a:pt x="240" y="1685"/>
                    <a:pt x="397" y="1861"/>
                    <a:pt x="552" y="2028"/>
                  </a:cubicBezTo>
                  <a:cubicBezTo>
                    <a:pt x="581" y="2061"/>
                    <a:pt x="623" y="2076"/>
                    <a:pt x="665" y="2076"/>
                  </a:cubicBezTo>
                  <a:cubicBezTo>
                    <a:pt x="711" y="2076"/>
                    <a:pt x="758" y="2058"/>
                    <a:pt x="791" y="2025"/>
                  </a:cubicBezTo>
                  <a:cubicBezTo>
                    <a:pt x="853" y="1962"/>
                    <a:pt x="858" y="1846"/>
                    <a:pt x="788" y="1785"/>
                  </a:cubicBezTo>
                  <a:cubicBezTo>
                    <a:pt x="669" y="1683"/>
                    <a:pt x="556" y="1573"/>
                    <a:pt x="459" y="1453"/>
                  </a:cubicBezTo>
                  <a:cubicBezTo>
                    <a:pt x="403" y="1380"/>
                    <a:pt x="353" y="1304"/>
                    <a:pt x="316" y="1219"/>
                  </a:cubicBezTo>
                  <a:cubicBezTo>
                    <a:pt x="297" y="1173"/>
                    <a:pt x="283" y="1125"/>
                    <a:pt x="274" y="1076"/>
                  </a:cubicBezTo>
                  <a:cubicBezTo>
                    <a:pt x="274" y="1072"/>
                    <a:pt x="273" y="1068"/>
                    <a:pt x="273" y="1063"/>
                  </a:cubicBezTo>
                  <a:lnTo>
                    <a:pt x="273" y="1063"/>
                  </a:lnTo>
                  <a:cubicBezTo>
                    <a:pt x="273" y="1064"/>
                    <a:pt x="273" y="1064"/>
                    <a:pt x="273" y="1065"/>
                  </a:cubicBezTo>
                  <a:cubicBezTo>
                    <a:pt x="271" y="1060"/>
                    <a:pt x="271" y="1057"/>
                    <a:pt x="271" y="1053"/>
                  </a:cubicBezTo>
                  <a:lnTo>
                    <a:pt x="271" y="1053"/>
                  </a:lnTo>
                  <a:cubicBezTo>
                    <a:pt x="271" y="1056"/>
                    <a:pt x="272" y="1059"/>
                    <a:pt x="272" y="1061"/>
                  </a:cubicBezTo>
                  <a:lnTo>
                    <a:pt x="272" y="1061"/>
                  </a:lnTo>
                  <a:cubicBezTo>
                    <a:pt x="268" y="1022"/>
                    <a:pt x="269" y="981"/>
                    <a:pt x="273" y="940"/>
                  </a:cubicBezTo>
                  <a:cubicBezTo>
                    <a:pt x="280" y="893"/>
                    <a:pt x="291" y="845"/>
                    <a:pt x="308" y="800"/>
                  </a:cubicBezTo>
                  <a:cubicBezTo>
                    <a:pt x="346" y="707"/>
                    <a:pt x="397" y="621"/>
                    <a:pt x="456" y="538"/>
                  </a:cubicBezTo>
                  <a:cubicBezTo>
                    <a:pt x="548" y="417"/>
                    <a:pt x="649" y="307"/>
                    <a:pt x="757" y="200"/>
                  </a:cubicBezTo>
                  <a:cubicBezTo>
                    <a:pt x="804" y="155"/>
                    <a:pt x="800" y="77"/>
                    <a:pt x="755" y="34"/>
                  </a:cubicBezTo>
                  <a:cubicBezTo>
                    <a:pt x="732" y="12"/>
                    <a:pt x="703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0"/>
            <p:cNvSpPr/>
            <p:nvPr/>
          </p:nvSpPr>
          <p:spPr>
            <a:xfrm>
              <a:off x="8754635" y="3297672"/>
              <a:ext cx="26983" cy="50739"/>
            </a:xfrm>
            <a:custGeom>
              <a:avLst/>
              <a:gdLst/>
              <a:ahLst/>
              <a:cxnLst/>
              <a:rect l="l" t="t" r="r" b="b"/>
              <a:pathLst>
                <a:path w="853" h="1604" extrusionOk="0">
                  <a:moveTo>
                    <a:pt x="508" y="0"/>
                  </a:moveTo>
                  <a:cubicBezTo>
                    <a:pt x="495" y="0"/>
                    <a:pt x="483" y="3"/>
                    <a:pt x="472" y="10"/>
                  </a:cubicBezTo>
                  <a:cubicBezTo>
                    <a:pt x="431" y="37"/>
                    <a:pt x="393" y="65"/>
                    <a:pt x="356" y="93"/>
                  </a:cubicBezTo>
                  <a:cubicBezTo>
                    <a:pt x="258" y="166"/>
                    <a:pt x="171" y="252"/>
                    <a:pt x="105" y="357"/>
                  </a:cubicBezTo>
                  <a:cubicBezTo>
                    <a:pt x="33" y="468"/>
                    <a:pt x="1" y="609"/>
                    <a:pt x="11" y="740"/>
                  </a:cubicBezTo>
                  <a:cubicBezTo>
                    <a:pt x="19" y="888"/>
                    <a:pt x="78" y="1031"/>
                    <a:pt x="155" y="1154"/>
                  </a:cubicBezTo>
                  <a:cubicBezTo>
                    <a:pt x="204" y="1232"/>
                    <a:pt x="261" y="1303"/>
                    <a:pt x="321" y="1371"/>
                  </a:cubicBezTo>
                  <a:cubicBezTo>
                    <a:pt x="379" y="1438"/>
                    <a:pt x="443" y="1497"/>
                    <a:pt x="512" y="1549"/>
                  </a:cubicBezTo>
                  <a:cubicBezTo>
                    <a:pt x="526" y="1561"/>
                    <a:pt x="537" y="1570"/>
                    <a:pt x="552" y="1581"/>
                  </a:cubicBezTo>
                  <a:cubicBezTo>
                    <a:pt x="580" y="1597"/>
                    <a:pt x="613" y="1604"/>
                    <a:pt x="645" y="1604"/>
                  </a:cubicBezTo>
                  <a:cubicBezTo>
                    <a:pt x="695" y="1604"/>
                    <a:pt x="744" y="1582"/>
                    <a:pt x="779" y="1547"/>
                  </a:cubicBezTo>
                  <a:cubicBezTo>
                    <a:pt x="852" y="1469"/>
                    <a:pt x="848" y="1353"/>
                    <a:pt x="777" y="1277"/>
                  </a:cubicBezTo>
                  <a:cubicBezTo>
                    <a:pt x="636" y="1133"/>
                    <a:pt x="483" y="1003"/>
                    <a:pt x="354" y="846"/>
                  </a:cubicBezTo>
                  <a:cubicBezTo>
                    <a:pt x="316" y="796"/>
                    <a:pt x="283" y="745"/>
                    <a:pt x="257" y="688"/>
                  </a:cubicBezTo>
                  <a:cubicBezTo>
                    <a:pt x="248" y="662"/>
                    <a:pt x="241" y="637"/>
                    <a:pt x="235" y="610"/>
                  </a:cubicBezTo>
                  <a:cubicBezTo>
                    <a:pt x="234" y="586"/>
                    <a:pt x="232" y="560"/>
                    <a:pt x="234" y="537"/>
                  </a:cubicBezTo>
                  <a:cubicBezTo>
                    <a:pt x="237" y="510"/>
                    <a:pt x="244" y="483"/>
                    <a:pt x="254" y="457"/>
                  </a:cubicBezTo>
                  <a:cubicBezTo>
                    <a:pt x="271" y="417"/>
                    <a:pt x="293" y="380"/>
                    <a:pt x="318" y="344"/>
                  </a:cubicBezTo>
                  <a:cubicBezTo>
                    <a:pt x="358" y="289"/>
                    <a:pt x="407" y="244"/>
                    <a:pt x="462" y="201"/>
                  </a:cubicBezTo>
                  <a:cubicBezTo>
                    <a:pt x="490" y="179"/>
                    <a:pt x="516" y="159"/>
                    <a:pt x="547" y="139"/>
                  </a:cubicBezTo>
                  <a:cubicBezTo>
                    <a:pt x="580" y="116"/>
                    <a:pt x="595" y="73"/>
                    <a:pt x="573" y="37"/>
                  </a:cubicBezTo>
                  <a:cubicBezTo>
                    <a:pt x="561" y="14"/>
                    <a:pt x="534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0"/>
            <p:cNvSpPr/>
            <p:nvPr/>
          </p:nvSpPr>
          <p:spPr>
            <a:xfrm>
              <a:off x="8765517" y="3113539"/>
              <a:ext cx="15595" cy="10565"/>
            </a:xfrm>
            <a:custGeom>
              <a:avLst/>
              <a:gdLst/>
              <a:ahLst/>
              <a:cxnLst/>
              <a:rect l="l" t="t" r="r" b="b"/>
              <a:pathLst>
                <a:path w="493" h="334" extrusionOk="0">
                  <a:moveTo>
                    <a:pt x="212" y="114"/>
                  </a:moveTo>
                  <a:cubicBezTo>
                    <a:pt x="212" y="115"/>
                    <a:pt x="211" y="115"/>
                    <a:pt x="211" y="117"/>
                  </a:cubicBezTo>
                  <a:cubicBezTo>
                    <a:pt x="211" y="115"/>
                    <a:pt x="211" y="115"/>
                    <a:pt x="212" y="114"/>
                  </a:cubicBezTo>
                  <a:close/>
                  <a:moveTo>
                    <a:pt x="372" y="109"/>
                  </a:moveTo>
                  <a:cubicBezTo>
                    <a:pt x="371" y="117"/>
                    <a:pt x="367" y="122"/>
                    <a:pt x="364" y="130"/>
                  </a:cubicBezTo>
                  <a:cubicBezTo>
                    <a:pt x="357" y="141"/>
                    <a:pt x="348" y="154"/>
                    <a:pt x="338" y="165"/>
                  </a:cubicBezTo>
                  <a:cubicBezTo>
                    <a:pt x="334" y="171"/>
                    <a:pt x="328" y="175"/>
                    <a:pt x="321" y="180"/>
                  </a:cubicBezTo>
                  <a:cubicBezTo>
                    <a:pt x="308" y="187"/>
                    <a:pt x="298" y="193"/>
                    <a:pt x="284" y="197"/>
                  </a:cubicBezTo>
                  <a:lnTo>
                    <a:pt x="299" y="181"/>
                  </a:lnTo>
                  <a:cubicBezTo>
                    <a:pt x="317" y="160"/>
                    <a:pt x="331" y="138"/>
                    <a:pt x="348" y="117"/>
                  </a:cubicBezTo>
                  <a:cubicBezTo>
                    <a:pt x="351" y="115"/>
                    <a:pt x="354" y="114"/>
                    <a:pt x="355" y="114"/>
                  </a:cubicBezTo>
                  <a:cubicBezTo>
                    <a:pt x="357" y="114"/>
                    <a:pt x="358" y="111"/>
                    <a:pt x="361" y="111"/>
                  </a:cubicBezTo>
                  <a:cubicBezTo>
                    <a:pt x="362" y="111"/>
                    <a:pt x="365" y="111"/>
                    <a:pt x="367" y="109"/>
                  </a:cubicBezTo>
                  <a:close/>
                  <a:moveTo>
                    <a:pt x="344" y="1"/>
                  </a:moveTo>
                  <a:cubicBezTo>
                    <a:pt x="329" y="2"/>
                    <a:pt x="317" y="6"/>
                    <a:pt x="302" y="11"/>
                  </a:cubicBezTo>
                  <a:cubicBezTo>
                    <a:pt x="295" y="15"/>
                    <a:pt x="287" y="21"/>
                    <a:pt x="279" y="25"/>
                  </a:cubicBezTo>
                  <a:cubicBezTo>
                    <a:pt x="272" y="38"/>
                    <a:pt x="262" y="46"/>
                    <a:pt x="254" y="58"/>
                  </a:cubicBezTo>
                  <a:cubicBezTo>
                    <a:pt x="239" y="75"/>
                    <a:pt x="226" y="94"/>
                    <a:pt x="214" y="109"/>
                  </a:cubicBezTo>
                  <a:cubicBezTo>
                    <a:pt x="208" y="115"/>
                    <a:pt x="203" y="118"/>
                    <a:pt x="198" y="122"/>
                  </a:cubicBezTo>
                  <a:cubicBezTo>
                    <a:pt x="191" y="125"/>
                    <a:pt x="183" y="130"/>
                    <a:pt x="176" y="131"/>
                  </a:cubicBezTo>
                  <a:cubicBezTo>
                    <a:pt x="148" y="142"/>
                    <a:pt x="135" y="180"/>
                    <a:pt x="148" y="207"/>
                  </a:cubicBezTo>
                  <a:cubicBezTo>
                    <a:pt x="149" y="211"/>
                    <a:pt x="152" y="217"/>
                    <a:pt x="156" y="221"/>
                  </a:cubicBezTo>
                  <a:cubicBezTo>
                    <a:pt x="113" y="230"/>
                    <a:pt x="72" y="243"/>
                    <a:pt x="29" y="257"/>
                  </a:cubicBezTo>
                  <a:cubicBezTo>
                    <a:pt x="7" y="266"/>
                    <a:pt x="0" y="290"/>
                    <a:pt x="9" y="310"/>
                  </a:cubicBezTo>
                  <a:cubicBezTo>
                    <a:pt x="17" y="325"/>
                    <a:pt x="31" y="334"/>
                    <a:pt x="46" y="334"/>
                  </a:cubicBezTo>
                  <a:cubicBezTo>
                    <a:pt x="52" y="334"/>
                    <a:pt x="58" y="332"/>
                    <a:pt x="63" y="330"/>
                  </a:cubicBezTo>
                  <a:cubicBezTo>
                    <a:pt x="79" y="324"/>
                    <a:pt x="95" y="317"/>
                    <a:pt x="112" y="311"/>
                  </a:cubicBezTo>
                  <a:lnTo>
                    <a:pt x="112" y="311"/>
                  </a:lnTo>
                  <a:cubicBezTo>
                    <a:pt x="108" y="314"/>
                    <a:pt x="105" y="314"/>
                    <a:pt x="100" y="316"/>
                  </a:cubicBezTo>
                  <a:cubicBezTo>
                    <a:pt x="143" y="304"/>
                    <a:pt x="185" y="297"/>
                    <a:pt x="229" y="293"/>
                  </a:cubicBezTo>
                  <a:cubicBezTo>
                    <a:pt x="264" y="287"/>
                    <a:pt x="299" y="283"/>
                    <a:pt x="329" y="271"/>
                  </a:cubicBezTo>
                  <a:cubicBezTo>
                    <a:pt x="344" y="266"/>
                    <a:pt x="358" y="260"/>
                    <a:pt x="371" y="251"/>
                  </a:cubicBezTo>
                  <a:cubicBezTo>
                    <a:pt x="387" y="240"/>
                    <a:pt x="400" y="230"/>
                    <a:pt x="413" y="217"/>
                  </a:cubicBezTo>
                  <a:cubicBezTo>
                    <a:pt x="445" y="181"/>
                    <a:pt x="466" y="135"/>
                    <a:pt x="481" y="89"/>
                  </a:cubicBezTo>
                  <a:cubicBezTo>
                    <a:pt x="493" y="64"/>
                    <a:pt x="477" y="36"/>
                    <a:pt x="451" y="25"/>
                  </a:cubicBezTo>
                  <a:cubicBezTo>
                    <a:pt x="437" y="18"/>
                    <a:pt x="421" y="11"/>
                    <a:pt x="407" y="8"/>
                  </a:cubicBezTo>
                  <a:cubicBezTo>
                    <a:pt x="395" y="4"/>
                    <a:pt x="385" y="2"/>
                    <a:pt x="37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0"/>
            <p:cNvSpPr/>
            <p:nvPr/>
          </p:nvSpPr>
          <p:spPr>
            <a:xfrm>
              <a:off x="8620261" y="3164974"/>
              <a:ext cx="8952" cy="11609"/>
            </a:xfrm>
            <a:custGeom>
              <a:avLst/>
              <a:gdLst/>
              <a:ahLst/>
              <a:cxnLst/>
              <a:rect l="l" t="t" r="r" b="b"/>
              <a:pathLst>
                <a:path w="283" h="367" extrusionOk="0">
                  <a:moveTo>
                    <a:pt x="100" y="236"/>
                  </a:moveTo>
                  <a:lnTo>
                    <a:pt x="100" y="236"/>
                  </a:lnTo>
                  <a:cubicBezTo>
                    <a:pt x="99" y="237"/>
                    <a:pt x="99" y="238"/>
                    <a:pt x="99" y="238"/>
                  </a:cubicBezTo>
                  <a:lnTo>
                    <a:pt x="99" y="238"/>
                  </a:lnTo>
                  <a:cubicBezTo>
                    <a:pt x="99" y="237"/>
                    <a:pt x="100" y="237"/>
                    <a:pt x="100" y="236"/>
                  </a:cubicBezTo>
                  <a:close/>
                  <a:moveTo>
                    <a:pt x="99" y="238"/>
                  </a:moveTo>
                  <a:lnTo>
                    <a:pt x="99" y="238"/>
                  </a:lnTo>
                  <a:cubicBezTo>
                    <a:pt x="99" y="239"/>
                    <a:pt x="99" y="239"/>
                    <a:pt x="99" y="239"/>
                  </a:cubicBezTo>
                  <a:lnTo>
                    <a:pt x="99" y="239"/>
                  </a:lnTo>
                  <a:cubicBezTo>
                    <a:pt x="99" y="239"/>
                    <a:pt x="99" y="239"/>
                    <a:pt x="99" y="238"/>
                  </a:cubicBezTo>
                  <a:close/>
                  <a:moveTo>
                    <a:pt x="86" y="262"/>
                  </a:moveTo>
                  <a:cubicBezTo>
                    <a:pt x="85" y="263"/>
                    <a:pt x="85" y="263"/>
                    <a:pt x="85" y="264"/>
                  </a:cubicBezTo>
                  <a:lnTo>
                    <a:pt x="85" y="264"/>
                  </a:lnTo>
                  <a:cubicBezTo>
                    <a:pt x="85" y="263"/>
                    <a:pt x="85" y="263"/>
                    <a:pt x="86" y="262"/>
                  </a:cubicBezTo>
                  <a:close/>
                  <a:moveTo>
                    <a:pt x="128" y="260"/>
                  </a:moveTo>
                  <a:lnTo>
                    <a:pt x="128" y="260"/>
                  </a:lnTo>
                  <a:cubicBezTo>
                    <a:pt x="125" y="265"/>
                    <a:pt x="122" y="266"/>
                    <a:pt x="120" y="268"/>
                  </a:cubicBezTo>
                  <a:cubicBezTo>
                    <a:pt x="122" y="266"/>
                    <a:pt x="123" y="263"/>
                    <a:pt x="128" y="260"/>
                  </a:cubicBezTo>
                  <a:close/>
                  <a:moveTo>
                    <a:pt x="222" y="1"/>
                  </a:moveTo>
                  <a:cubicBezTo>
                    <a:pt x="220" y="1"/>
                    <a:pt x="218" y="1"/>
                    <a:pt x="216" y="1"/>
                  </a:cubicBezTo>
                  <a:cubicBezTo>
                    <a:pt x="209" y="3"/>
                    <a:pt x="203" y="6"/>
                    <a:pt x="198" y="8"/>
                  </a:cubicBezTo>
                  <a:cubicBezTo>
                    <a:pt x="199" y="16"/>
                    <a:pt x="195" y="20"/>
                    <a:pt x="192" y="23"/>
                  </a:cubicBezTo>
                  <a:cubicBezTo>
                    <a:pt x="186" y="28"/>
                    <a:pt x="182" y="34"/>
                    <a:pt x="178" y="41"/>
                  </a:cubicBezTo>
                  <a:cubicBezTo>
                    <a:pt x="159" y="60"/>
                    <a:pt x="139" y="79"/>
                    <a:pt x="120" y="96"/>
                  </a:cubicBezTo>
                  <a:cubicBezTo>
                    <a:pt x="99" y="116"/>
                    <a:pt x="77" y="136"/>
                    <a:pt x="57" y="157"/>
                  </a:cubicBezTo>
                  <a:cubicBezTo>
                    <a:pt x="50" y="166"/>
                    <a:pt x="42" y="175"/>
                    <a:pt x="36" y="185"/>
                  </a:cubicBezTo>
                  <a:cubicBezTo>
                    <a:pt x="27" y="196"/>
                    <a:pt x="22" y="210"/>
                    <a:pt x="14" y="225"/>
                  </a:cubicBezTo>
                  <a:cubicBezTo>
                    <a:pt x="10" y="235"/>
                    <a:pt x="9" y="243"/>
                    <a:pt x="6" y="253"/>
                  </a:cubicBezTo>
                  <a:cubicBezTo>
                    <a:pt x="3" y="260"/>
                    <a:pt x="3" y="266"/>
                    <a:pt x="2" y="273"/>
                  </a:cubicBezTo>
                  <a:cubicBezTo>
                    <a:pt x="0" y="289"/>
                    <a:pt x="0" y="303"/>
                    <a:pt x="0" y="321"/>
                  </a:cubicBezTo>
                  <a:cubicBezTo>
                    <a:pt x="0" y="331"/>
                    <a:pt x="2" y="342"/>
                    <a:pt x="9" y="351"/>
                  </a:cubicBezTo>
                  <a:cubicBezTo>
                    <a:pt x="16" y="358"/>
                    <a:pt x="24" y="365"/>
                    <a:pt x="36" y="365"/>
                  </a:cubicBezTo>
                  <a:cubicBezTo>
                    <a:pt x="49" y="366"/>
                    <a:pt x="60" y="366"/>
                    <a:pt x="73" y="366"/>
                  </a:cubicBezTo>
                  <a:cubicBezTo>
                    <a:pt x="87" y="366"/>
                    <a:pt x="102" y="365"/>
                    <a:pt x="116" y="359"/>
                  </a:cubicBezTo>
                  <a:cubicBezTo>
                    <a:pt x="133" y="356"/>
                    <a:pt x="150" y="345"/>
                    <a:pt x="166" y="335"/>
                  </a:cubicBezTo>
                  <a:lnTo>
                    <a:pt x="183" y="316"/>
                  </a:lnTo>
                  <a:cubicBezTo>
                    <a:pt x="191" y="308"/>
                    <a:pt x="196" y="301"/>
                    <a:pt x="202" y="292"/>
                  </a:cubicBezTo>
                  <a:cubicBezTo>
                    <a:pt x="208" y="280"/>
                    <a:pt x="212" y="272"/>
                    <a:pt x="219" y="260"/>
                  </a:cubicBezTo>
                  <a:cubicBezTo>
                    <a:pt x="229" y="245"/>
                    <a:pt x="239" y="232"/>
                    <a:pt x="251" y="217"/>
                  </a:cubicBezTo>
                  <a:cubicBezTo>
                    <a:pt x="254" y="215"/>
                    <a:pt x="258" y="210"/>
                    <a:pt x="264" y="207"/>
                  </a:cubicBezTo>
                  <a:cubicBezTo>
                    <a:pt x="279" y="193"/>
                    <a:pt x="282" y="167"/>
                    <a:pt x="268" y="150"/>
                  </a:cubicBezTo>
                  <a:cubicBezTo>
                    <a:pt x="260" y="141"/>
                    <a:pt x="247" y="136"/>
                    <a:pt x="235" y="136"/>
                  </a:cubicBezTo>
                  <a:cubicBezTo>
                    <a:pt x="226" y="136"/>
                    <a:pt x="218" y="138"/>
                    <a:pt x="211" y="144"/>
                  </a:cubicBezTo>
                  <a:cubicBezTo>
                    <a:pt x="193" y="163"/>
                    <a:pt x="176" y="179"/>
                    <a:pt x="162" y="199"/>
                  </a:cubicBezTo>
                  <a:cubicBezTo>
                    <a:pt x="155" y="209"/>
                    <a:pt x="150" y="217"/>
                    <a:pt x="145" y="229"/>
                  </a:cubicBezTo>
                  <a:cubicBezTo>
                    <a:pt x="136" y="243"/>
                    <a:pt x="126" y="256"/>
                    <a:pt x="118" y="268"/>
                  </a:cubicBezTo>
                  <a:cubicBezTo>
                    <a:pt x="112" y="273"/>
                    <a:pt x="108" y="277"/>
                    <a:pt x="101" y="279"/>
                  </a:cubicBezTo>
                  <a:lnTo>
                    <a:pt x="101" y="279"/>
                  </a:lnTo>
                  <a:cubicBezTo>
                    <a:pt x="102" y="279"/>
                    <a:pt x="102" y="278"/>
                    <a:pt x="103" y="278"/>
                  </a:cubicBezTo>
                  <a:cubicBezTo>
                    <a:pt x="105" y="275"/>
                    <a:pt x="108" y="275"/>
                    <a:pt x="109" y="273"/>
                  </a:cubicBezTo>
                  <a:lnTo>
                    <a:pt x="109" y="273"/>
                  </a:lnTo>
                  <a:cubicBezTo>
                    <a:pt x="103" y="275"/>
                    <a:pt x="100" y="278"/>
                    <a:pt x="95" y="279"/>
                  </a:cubicBezTo>
                  <a:cubicBezTo>
                    <a:pt x="90" y="280"/>
                    <a:pt x="86" y="280"/>
                    <a:pt x="82" y="280"/>
                  </a:cubicBezTo>
                  <a:cubicBezTo>
                    <a:pt x="83" y="276"/>
                    <a:pt x="83" y="271"/>
                    <a:pt x="84" y="266"/>
                  </a:cubicBezTo>
                  <a:lnTo>
                    <a:pt x="84" y="266"/>
                  </a:lnTo>
                  <a:cubicBezTo>
                    <a:pt x="84" y="265"/>
                    <a:pt x="85" y="265"/>
                    <a:pt x="85" y="264"/>
                  </a:cubicBezTo>
                  <a:lnTo>
                    <a:pt x="85" y="264"/>
                  </a:lnTo>
                  <a:cubicBezTo>
                    <a:pt x="85" y="264"/>
                    <a:pt x="84" y="265"/>
                    <a:pt x="84" y="265"/>
                  </a:cubicBezTo>
                  <a:lnTo>
                    <a:pt x="84" y="265"/>
                  </a:lnTo>
                  <a:cubicBezTo>
                    <a:pt x="85" y="263"/>
                    <a:pt x="85" y="261"/>
                    <a:pt x="86" y="259"/>
                  </a:cubicBezTo>
                  <a:lnTo>
                    <a:pt x="86" y="259"/>
                  </a:lnTo>
                  <a:cubicBezTo>
                    <a:pt x="86" y="260"/>
                    <a:pt x="86" y="261"/>
                    <a:pt x="86" y="262"/>
                  </a:cubicBezTo>
                  <a:lnTo>
                    <a:pt x="86" y="262"/>
                  </a:lnTo>
                  <a:cubicBezTo>
                    <a:pt x="88" y="255"/>
                    <a:pt x="90" y="247"/>
                    <a:pt x="95" y="239"/>
                  </a:cubicBezTo>
                  <a:cubicBezTo>
                    <a:pt x="102" y="227"/>
                    <a:pt x="110" y="216"/>
                    <a:pt x="119" y="203"/>
                  </a:cubicBezTo>
                  <a:cubicBezTo>
                    <a:pt x="140" y="182"/>
                    <a:pt x="162" y="160"/>
                    <a:pt x="186" y="142"/>
                  </a:cubicBezTo>
                  <a:cubicBezTo>
                    <a:pt x="211" y="117"/>
                    <a:pt x="234" y="93"/>
                    <a:pt x="258" y="66"/>
                  </a:cubicBezTo>
                  <a:cubicBezTo>
                    <a:pt x="272" y="50"/>
                    <a:pt x="265" y="21"/>
                    <a:pt x="246" y="8"/>
                  </a:cubicBezTo>
                  <a:cubicBezTo>
                    <a:pt x="239" y="4"/>
                    <a:pt x="230" y="1"/>
                    <a:pt x="2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0"/>
            <p:cNvSpPr/>
            <p:nvPr/>
          </p:nvSpPr>
          <p:spPr>
            <a:xfrm>
              <a:off x="8638607" y="3157034"/>
              <a:ext cx="39825" cy="29545"/>
            </a:xfrm>
            <a:custGeom>
              <a:avLst/>
              <a:gdLst/>
              <a:ahLst/>
              <a:cxnLst/>
              <a:rect l="l" t="t" r="r" b="b"/>
              <a:pathLst>
                <a:path w="1259" h="934" extrusionOk="0">
                  <a:moveTo>
                    <a:pt x="954" y="0"/>
                  </a:moveTo>
                  <a:cubicBezTo>
                    <a:pt x="921" y="0"/>
                    <a:pt x="885" y="4"/>
                    <a:pt x="846" y="10"/>
                  </a:cubicBezTo>
                  <a:cubicBezTo>
                    <a:pt x="790" y="22"/>
                    <a:pt x="737" y="39"/>
                    <a:pt x="690" y="58"/>
                  </a:cubicBezTo>
                  <a:cubicBezTo>
                    <a:pt x="637" y="78"/>
                    <a:pt x="587" y="102"/>
                    <a:pt x="537" y="128"/>
                  </a:cubicBezTo>
                  <a:cubicBezTo>
                    <a:pt x="454" y="172"/>
                    <a:pt x="368" y="225"/>
                    <a:pt x="286" y="289"/>
                  </a:cubicBezTo>
                  <a:lnTo>
                    <a:pt x="252" y="317"/>
                  </a:lnTo>
                  <a:cubicBezTo>
                    <a:pt x="215" y="347"/>
                    <a:pt x="179" y="381"/>
                    <a:pt x="145" y="417"/>
                  </a:cubicBezTo>
                  <a:cubicBezTo>
                    <a:pt x="122" y="443"/>
                    <a:pt x="92" y="476"/>
                    <a:pt x="66" y="514"/>
                  </a:cubicBezTo>
                  <a:cubicBezTo>
                    <a:pt x="53" y="533"/>
                    <a:pt x="50" y="554"/>
                    <a:pt x="57" y="574"/>
                  </a:cubicBezTo>
                  <a:cubicBezTo>
                    <a:pt x="44" y="590"/>
                    <a:pt x="32" y="610"/>
                    <a:pt x="23" y="630"/>
                  </a:cubicBezTo>
                  <a:cubicBezTo>
                    <a:pt x="7" y="660"/>
                    <a:pt x="0" y="696"/>
                    <a:pt x="3" y="735"/>
                  </a:cubicBezTo>
                  <a:cubicBezTo>
                    <a:pt x="6" y="766"/>
                    <a:pt x="20" y="801"/>
                    <a:pt x="44" y="831"/>
                  </a:cubicBezTo>
                  <a:cubicBezTo>
                    <a:pt x="72" y="861"/>
                    <a:pt x="106" y="878"/>
                    <a:pt x="132" y="891"/>
                  </a:cubicBezTo>
                  <a:cubicBezTo>
                    <a:pt x="173" y="911"/>
                    <a:pt x="221" y="920"/>
                    <a:pt x="259" y="925"/>
                  </a:cubicBezTo>
                  <a:cubicBezTo>
                    <a:pt x="308" y="934"/>
                    <a:pt x="354" y="934"/>
                    <a:pt x="400" y="934"/>
                  </a:cubicBezTo>
                  <a:cubicBezTo>
                    <a:pt x="454" y="934"/>
                    <a:pt x="510" y="928"/>
                    <a:pt x="571" y="920"/>
                  </a:cubicBezTo>
                  <a:cubicBezTo>
                    <a:pt x="686" y="902"/>
                    <a:pt x="799" y="867"/>
                    <a:pt x="902" y="818"/>
                  </a:cubicBezTo>
                  <a:cubicBezTo>
                    <a:pt x="954" y="792"/>
                    <a:pt x="1004" y="763"/>
                    <a:pt x="1047" y="731"/>
                  </a:cubicBezTo>
                  <a:cubicBezTo>
                    <a:pt x="1090" y="696"/>
                    <a:pt x="1127" y="660"/>
                    <a:pt x="1161" y="619"/>
                  </a:cubicBezTo>
                  <a:cubicBezTo>
                    <a:pt x="1190" y="583"/>
                    <a:pt x="1213" y="539"/>
                    <a:pt x="1231" y="490"/>
                  </a:cubicBezTo>
                  <a:cubicBezTo>
                    <a:pt x="1249" y="437"/>
                    <a:pt x="1259" y="373"/>
                    <a:pt x="1256" y="300"/>
                  </a:cubicBezTo>
                  <a:cubicBezTo>
                    <a:pt x="1254" y="238"/>
                    <a:pt x="1241" y="188"/>
                    <a:pt x="1219" y="143"/>
                  </a:cubicBezTo>
                  <a:cubicBezTo>
                    <a:pt x="1207" y="122"/>
                    <a:pt x="1193" y="102"/>
                    <a:pt x="1177" y="85"/>
                  </a:cubicBezTo>
                  <a:cubicBezTo>
                    <a:pt x="1160" y="65"/>
                    <a:pt x="1138" y="49"/>
                    <a:pt x="1105" y="32"/>
                  </a:cubicBezTo>
                  <a:cubicBezTo>
                    <a:pt x="1063" y="11"/>
                    <a:pt x="1013" y="0"/>
                    <a:pt x="9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0"/>
            <p:cNvSpPr/>
            <p:nvPr/>
          </p:nvSpPr>
          <p:spPr>
            <a:xfrm>
              <a:off x="8678781" y="3121890"/>
              <a:ext cx="28880" cy="21668"/>
            </a:xfrm>
            <a:custGeom>
              <a:avLst/>
              <a:gdLst/>
              <a:ahLst/>
              <a:cxnLst/>
              <a:rect l="l" t="t" r="r" b="b"/>
              <a:pathLst>
                <a:path w="913" h="685" extrusionOk="0">
                  <a:moveTo>
                    <a:pt x="713" y="1"/>
                  </a:moveTo>
                  <a:cubicBezTo>
                    <a:pt x="694" y="1"/>
                    <a:pt x="674" y="2"/>
                    <a:pt x="654" y="3"/>
                  </a:cubicBezTo>
                  <a:cubicBezTo>
                    <a:pt x="597" y="9"/>
                    <a:pt x="541" y="23"/>
                    <a:pt x="494" y="37"/>
                  </a:cubicBezTo>
                  <a:cubicBezTo>
                    <a:pt x="437" y="53"/>
                    <a:pt x="380" y="75"/>
                    <a:pt x="325" y="97"/>
                  </a:cubicBezTo>
                  <a:cubicBezTo>
                    <a:pt x="272" y="119"/>
                    <a:pt x="222" y="145"/>
                    <a:pt x="176" y="172"/>
                  </a:cubicBezTo>
                  <a:cubicBezTo>
                    <a:pt x="148" y="182"/>
                    <a:pt x="119" y="202"/>
                    <a:pt x="90" y="223"/>
                  </a:cubicBezTo>
                  <a:cubicBezTo>
                    <a:pt x="79" y="232"/>
                    <a:pt x="67" y="241"/>
                    <a:pt x="57" y="252"/>
                  </a:cubicBezTo>
                  <a:cubicBezTo>
                    <a:pt x="43" y="266"/>
                    <a:pt x="34" y="281"/>
                    <a:pt x="33" y="298"/>
                  </a:cubicBezTo>
                  <a:cubicBezTo>
                    <a:pt x="32" y="318"/>
                    <a:pt x="36" y="337"/>
                    <a:pt x="49" y="352"/>
                  </a:cubicBezTo>
                  <a:cubicBezTo>
                    <a:pt x="32" y="394"/>
                    <a:pt x="19" y="427"/>
                    <a:pt x="10" y="461"/>
                  </a:cubicBezTo>
                  <a:cubicBezTo>
                    <a:pt x="4" y="483"/>
                    <a:pt x="0" y="503"/>
                    <a:pt x="0" y="526"/>
                  </a:cubicBezTo>
                  <a:cubicBezTo>
                    <a:pt x="0" y="546"/>
                    <a:pt x="4" y="566"/>
                    <a:pt x="12" y="590"/>
                  </a:cubicBezTo>
                  <a:cubicBezTo>
                    <a:pt x="17" y="604"/>
                    <a:pt x="26" y="617"/>
                    <a:pt x="39" y="632"/>
                  </a:cubicBezTo>
                  <a:cubicBezTo>
                    <a:pt x="50" y="646"/>
                    <a:pt x="67" y="656"/>
                    <a:pt x="86" y="666"/>
                  </a:cubicBezTo>
                  <a:cubicBezTo>
                    <a:pt x="100" y="673"/>
                    <a:pt x="118" y="676"/>
                    <a:pt x="133" y="680"/>
                  </a:cubicBezTo>
                  <a:cubicBezTo>
                    <a:pt x="148" y="684"/>
                    <a:pt x="162" y="685"/>
                    <a:pt x="175" y="685"/>
                  </a:cubicBezTo>
                  <a:cubicBezTo>
                    <a:pt x="188" y="685"/>
                    <a:pt x="200" y="684"/>
                    <a:pt x="211" y="683"/>
                  </a:cubicBezTo>
                  <a:cubicBezTo>
                    <a:pt x="258" y="680"/>
                    <a:pt x="308" y="670"/>
                    <a:pt x="368" y="653"/>
                  </a:cubicBezTo>
                  <a:cubicBezTo>
                    <a:pt x="425" y="634"/>
                    <a:pt x="483" y="610"/>
                    <a:pt x="541" y="580"/>
                  </a:cubicBezTo>
                  <a:cubicBezTo>
                    <a:pt x="593" y="553"/>
                    <a:pt x="640" y="523"/>
                    <a:pt x="683" y="490"/>
                  </a:cubicBezTo>
                  <a:cubicBezTo>
                    <a:pt x="742" y="445"/>
                    <a:pt x="791" y="395"/>
                    <a:pt x="828" y="341"/>
                  </a:cubicBezTo>
                  <a:cubicBezTo>
                    <a:pt x="866" y="286"/>
                    <a:pt x="891" y="236"/>
                    <a:pt x="902" y="188"/>
                  </a:cubicBezTo>
                  <a:cubicBezTo>
                    <a:pt x="909" y="158"/>
                    <a:pt x="912" y="115"/>
                    <a:pt x="891" y="79"/>
                  </a:cubicBezTo>
                  <a:cubicBezTo>
                    <a:pt x="879" y="60"/>
                    <a:pt x="869" y="50"/>
                    <a:pt x="855" y="37"/>
                  </a:cubicBezTo>
                  <a:cubicBezTo>
                    <a:pt x="838" y="23"/>
                    <a:pt x="816" y="16"/>
                    <a:pt x="801" y="12"/>
                  </a:cubicBezTo>
                  <a:cubicBezTo>
                    <a:pt x="772" y="3"/>
                    <a:pt x="742" y="1"/>
                    <a:pt x="71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0"/>
            <p:cNvSpPr/>
            <p:nvPr/>
          </p:nvSpPr>
          <p:spPr>
            <a:xfrm>
              <a:off x="8706364" y="3132582"/>
              <a:ext cx="42134" cy="26761"/>
            </a:xfrm>
            <a:custGeom>
              <a:avLst/>
              <a:gdLst/>
              <a:ahLst/>
              <a:cxnLst/>
              <a:rect l="l" t="t" r="r" b="b"/>
              <a:pathLst>
                <a:path w="1332" h="846" extrusionOk="0">
                  <a:moveTo>
                    <a:pt x="1068" y="0"/>
                  </a:moveTo>
                  <a:cubicBezTo>
                    <a:pt x="1025" y="0"/>
                    <a:pt x="980" y="3"/>
                    <a:pt x="925" y="13"/>
                  </a:cubicBezTo>
                  <a:cubicBezTo>
                    <a:pt x="822" y="30"/>
                    <a:pt x="722" y="63"/>
                    <a:pt x="603" y="106"/>
                  </a:cubicBezTo>
                  <a:cubicBezTo>
                    <a:pt x="517" y="136"/>
                    <a:pt x="423" y="175"/>
                    <a:pt x="308" y="229"/>
                  </a:cubicBezTo>
                  <a:cubicBezTo>
                    <a:pt x="236" y="261"/>
                    <a:pt x="166" y="296"/>
                    <a:pt x="97" y="335"/>
                  </a:cubicBezTo>
                  <a:lnTo>
                    <a:pt x="85" y="338"/>
                  </a:lnTo>
                  <a:cubicBezTo>
                    <a:pt x="77" y="344"/>
                    <a:pt x="70" y="352"/>
                    <a:pt x="66" y="361"/>
                  </a:cubicBezTo>
                  <a:cubicBezTo>
                    <a:pt x="62" y="375"/>
                    <a:pt x="63" y="390"/>
                    <a:pt x="69" y="404"/>
                  </a:cubicBezTo>
                  <a:cubicBezTo>
                    <a:pt x="76" y="420"/>
                    <a:pt x="90" y="431"/>
                    <a:pt x="108" y="437"/>
                  </a:cubicBezTo>
                  <a:cubicBezTo>
                    <a:pt x="87" y="458"/>
                    <a:pt x="70" y="485"/>
                    <a:pt x="55" y="511"/>
                  </a:cubicBezTo>
                  <a:cubicBezTo>
                    <a:pt x="27" y="557"/>
                    <a:pt x="12" y="599"/>
                    <a:pt x="6" y="643"/>
                  </a:cubicBezTo>
                  <a:cubicBezTo>
                    <a:pt x="0" y="674"/>
                    <a:pt x="6" y="710"/>
                    <a:pt x="22" y="739"/>
                  </a:cubicBezTo>
                  <a:cubicBezTo>
                    <a:pt x="37" y="769"/>
                    <a:pt x="66" y="795"/>
                    <a:pt x="102" y="812"/>
                  </a:cubicBezTo>
                  <a:cubicBezTo>
                    <a:pt x="130" y="826"/>
                    <a:pt x="163" y="836"/>
                    <a:pt x="206" y="841"/>
                  </a:cubicBezTo>
                  <a:cubicBezTo>
                    <a:pt x="232" y="844"/>
                    <a:pt x="259" y="846"/>
                    <a:pt x="285" y="846"/>
                  </a:cubicBezTo>
                  <a:cubicBezTo>
                    <a:pt x="307" y="846"/>
                    <a:pt x="330" y="845"/>
                    <a:pt x="352" y="843"/>
                  </a:cubicBezTo>
                  <a:cubicBezTo>
                    <a:pt x="451" y="836"/>
                    <a:pt x="557" y="815"/>
                    <a:pt x="687" y="776"/>
                  </a:cubicBezTo>
                  <a:cubicBezTo>
                    <a:pt x="811" y="739"/>
                    <a:pt x="918" y="696"/>
                    <a:pt x="1017" y="644"/>
                  </a:cubicBezTo>
                  <a:cubicBezTo>
                    <a:pt x="1061" y="621"/>
                    <a:pt x="1107" y="594"/>
                    <a:pt x="1147" y="566"/>
                  </a:cubicBezTo>
                  <a:lnTo>
                    <a:pt x="1170" y="550"/>
                  </a:lnTo>
                  <a:cubicBezTo>
                    <a:pt x="1199" y="526"/>
                    <a:pt x="1226" y="501"/>
                    <a:pt x="1252" y="474"/>
                  </a:cubicBezTo>
                  <a:cubicBezTo>
                    <a:pt x="1274" y="447"/>
                    <a:pt x="1295" y="414"/>
                    <a:pt x="1305" y="375"/>
                  </a:cubicBezTo>
                  <a:cubicBezTo>
                    <a:pt x="1313" y="347"/>
                    <a:pt x="1320" y="316"/>
                    <a:pt x="1326" y="286"/>
                  </a:cubicBezTo>
                  <a:cubicBezTo>
                    <a:pt x="1332" y="256"/>
                    <a:pt x="1332" y="223"/>
                    <a:pt x="1330" y="199"/>
                  </a:cubicBezTo>
                  <a:cubicBezTo>
                    <a:pt x="1329" y="159"/>
                    <a:pt x="1312" y="117"/>
                    <a:pt x="1286" y="85"/>
                  </a:cubicBezTo>
                  <a:cubicBezTo>
                    <a:pt x="1274" y="72"/>
                    <a:pt x="1260" y="57"/>
                    <a:pt x="1243" y="44"/>
                  </a:cubicBezTo>
                  <a:cubicBezTo>
                    <a:pt x="1226" y="34"/>
                    <a:pt x="1204" y="23"/>
                    <a:pt x="1180" y="16"/>
                  </a:cubicBezTo>
                  <a:cubicBezTo>
                    <a:pt x="1147" y="6"/>
                    <a:pt x="1111" y="1"/>
                    <a:pt x="106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0"/>
            <p:cNvSpPr/>
            <p:nvPr/>
          </p:nvSpPr>
          <p:spPr>
            <a:xfrm>
              <a:off x="8733062" y="3093010"/>
              <a:ext cx="34005" cy="23471"/>
            </a:xfrm>
            <a:custGeom>
              <a:avLst/>
              <a:gdLst/>
              <a:ahLst/>
              <a:cxnLst/>
              <a:rect l="l" t="t" r="r" b="b"/>
              <a:pathLst>
                <a:path w="1075" h="742" extrusionOk="0">
                  <a:moveTo>
                    <a:pt x="719" y="1"/>
                  </a:moveTo>
                  <a:cubicBezTo>
                    <a:pt x="660" y="1"/>
                    <a:pt x="596" y="7"/>
                    <a:pt x="529" y="18"/>
                  </a:cubicBezTo>
                  <a:cubicBezTo>
                    <a:pt x="465" y="28"/>
                    <a:pt x="398" y="47"/>
                    <a:pt x="325" y="73"/>
                  </a:cubicBezTo>
                  <a:cubicBezTo>
                    <a:pt x="267" y="97"/>
                    <a:pt x="213" y="126"/>
                    <a:pt x="163" y="159"/>
                  </a:cubicBezTo>
                  <a:lnTo>
                    <a:pt x="160" y="161"/>
                  </a:lnTo>
                  <a:cubicBezTo>
                    <a:pt x="150" y="170"/>
                    <a:pt x="140" y="186"/>
                    <a:pt x="138" y="204"/>
                  </a:cubicBezTo>
                  <a:cubicBezTo>
                    <a:pt x="137" y="220"/>
                    <a:pt x="143" y="237"/>
                    <a:pt x="153" y="252"/>
                  </a:cubicBezTo>
                  <a:cubicBezTo>
                    <a:pt x="145" y="246"/>
                    <a:pt x="136" y="243"/>
                    <a:pt x="127" y="243"/>
                  </a:cubicBezTo>
                  <a:cubicBezTo>
                    <a:pt x="118" y="243"/>
                    <a:pt x="109" y="245"/>
                    <a:pt x="101" y="250"/>
                  </a:cubicBezTo>
                  <a:cubicBezTo>
                    <a:pt x="61" y="310"/>
                    <a:pt x="28" y="372"/>
                    <a:pt x="10" y="441"/>
                  </a:cubicBezTo>
                  <a:cubicBezTo>
                    <a:pt x="4" y="465"/>
                    <a:pt x="1" y="491"/>
                    <a:pt x="1" y="516"/>
                  </a:cubicBezTo>
                  <a:cubicBezTo>
                    <a:pt x="2" y="541"/>
                    <a:pt x="7" y="562"/>
                    <a:pt x="14" y="587"/>
                  </a:cubicBezTo>
                  <a:cubicBezTo>
                    <a:pt x="27" y="628"/>
                    <a:pt x="60" y="660"/>
                    <a:pt x="87" y="680"/>
                  </a:cubicBezTo>
                  <a:cubicBezTo>
                    <a:pt x="104" y="694"/>
                    <a:pt x="128" y="703"/>
                    <a:pt x="147" y="713"/>
                  </a:cubicBezTo>
                  <a:cubicBezTo>
                    <a:pt x="171" y="721"/>
                    <a:pt x="196" y="727"/>
                    <a:pt x="221" y="731"/>
                  </a:cubicBezTo>
                  <a:cubicBezTo>
                    <a:pt x="254" y="738"/>
                    <a:pt x="289" y="741"/>
                    <a:pt x="322" y="741"/>
                  </a:cubicBezTo>
                  <a:cubicBezTo>
                    <a:pt x="342" y="741"/>
                    <a:pt x="362" y="740"/>
                    <a:pt x="380" y="738"/>
                  </a:cubicBezTo>
                  <a:cubicBezTo>
                    <a:pt x="439" y="736"/>
                    <a:pt x="504" y="724"/>
                    <a:pt x="575" y="705"/>
                  </a:cubicBezTo>
                  <a:cubicBezTo>
                    <a:pt x="701" y="673"/>
                    <a:pt x="806" y="621"/>
                    <a:pt x="892" y="555"/>
                  </a:cubicBezTo>
                  <a:cubicBezTo>
                    <a:pt x="940" y="515"/>
                    <a:pt x="975" y="474"/>
                    <a:pt x="1013" y="415"/>
                  </a:cubicBezTo>
                  <a:cubicBezTo>
                    <a:pt x="1053" y="355"/>
                    <a:pt x="1073" y="295"/>
                    <a:pt x="1075" y="240"/>
                  </a:cubicBezTo>
                  <a:cubicBezTo>
                    <a:pt x="1075" y="219"/>
                    <a:pt x="1073" y="197"/>
                    <a:pt x="1066" y="173"/>
                  </a:cubicBezTo>
                  <a:cubicBezTo>
                    <a:pt x="1059" y="148"/>
                    <a:pt x="1045" y="127"/>
                    <a:pt x="1033" y="111"/>
                  </a:cubicBezTo>
                  <a:cubicBezTo>
                    <a:pt x="1020" y="93"/>
                    <a:pt x="1002" y="77"/>
                    <a:pt x="977" y="63"/>
                  </a:cubicBezTo>
                  <a:cubicBezTo>
                    <a:pt x="955" y="48"/>
                    <a:pt x="927" y="37"/>
                    <a:pt x="904" y="28"/>
                  </a:cubicBezTo>
                  <a:cubicBezTo>
                    <a:pt x="859" y="12"/>
                    <a:pt x="806" y="5"/>
                    <a:pt x="738" y="1"/>
                  </a:cubicBezTo>
                  <a:cubicBezTo>
                    <a:pt x="732" y="1"/>
                    <a:pt x="725" y="1"/>
                    <a:pt x="7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0"/>
            <p:cNvSpPr/>
            <p:nvPr/>
          </p:nvSpPr>
          <p:spPr>
            <a:xfrm>
              <a:off x="8779910" y="3072386"/>
              <a:ext cx="31190" cy="21510"/>
            </a:xfrm>
            <a:custGeom>
              <a:avLst/>
              <a:gdLst/>
              <a:ahLst/>
              <a:cxnLst/>
              <a:rect l="l" t="t" r="r" b="b"/>
              <a:pathLst>
                <a:path w="986" h="680" extrusionOk="0">
                  <a:moveTo>
                    <a:pt x="719" y="0"/>
                  </a:moveTo>
                  <a:cubicBezTo>
                    <a:pt x="689" y="0"/>
                    <a:pt x="662" y="3"/>
                    <a:pt x="638" y="7"/>
                  </a:cubicBezTo>
                  <a:cubicBezTo>
                    <a:pt x="609" y="13"/>
                    <a:pt x="578" y="20"/>
                    <a:pt x="549" y="30"/>
                  </a:cubicBezTo>
                  <a:cubicBezTo>
                    <a:pt x="517" y="42"/>
                    <a:pt x="484" y="53"/>
                    <a:pt x="453" y="67"/>
                  </a:cubicBezTo>
                  <a:cubicBezTo>
                    <a:pt x="443" y="63"/>
                    <a:pt x="436" y="62"/>
                    <a:pt x="430" y="62"/>
                  </a:cubicBezTo>
                  <a:cubicBezTo>
                    <a:pt x="423" y="62"/>
                    <a:pt x="417" y="64"/>
                    <a:pt x="410" y="66"/>
                  </a:cubicBezTo>
                  <a:cubicBezTo>
                    <a:pt x="337" y="92"/>
                    <a:pt x="274" y="120"/>
                    <a:pt x="220" y="156"/>
                  </a:cubicBezTo>
                  <a:cubicBezTo>
                    <a:pt x="202" y="165"/>
                    <a:pt x="188" y="176"/>
                    <a:pt x="174" y="188"/>
                  </a:cubicBezTo>
                  <a:cubicBezTo>
                    <a:pt x="164" y="195"/>
                    <a:pt x="152" y="205"/>
                    <a:pt x="144" y="213"/>
                  </a:cubicBezTo>
                  <a:cubicBezTo>
                    <a:pt x="124" y="231"/>
                    <a:pt x="106" y="252"/>
                    <a:pt x="88" y="272"/>
                  </a:cubicBezTo>
                  <a:cubicBezTo>
                    <a:pt x="58" y="308"/>
                    <a:pt x="32" y="351"/>
                    <a:pt x="16" y="398"/>
                  </a:cubicBezTo>
                  <a:cubicBezTo>
                    <a:pt x="2" y="440"/>
                    <a:pt x="0" y="487"/>
                    <a:pt x="13" y="527"/>
                  </a:cubicBezTo>
                  <a:cubicBezTo>
                    <a:pt x="19" y="547"/>
                    <a:pt x="26" y="564"/>
                    <a:pt x="38" y="579"/>
                  </a:cubicBezTo>
                  <a:cubicBezTo>
                    <a:pt x="49" y="594"/>
                    <a:pt x="62" y="607"/>
                    <a:pt x="79" y="622"/>
                  </a:cubicBezTo>
                  <a:cubicBezTo>
                    <a:pt x="94" y="633"/>
                    <a:pt x="112" y="643"/>
                    <a:pt x="131" y="652"/>
                  </a:cubicBezTo>
                  <a:cubicBezTo>
                    <a:pt x="155" y="662"/>
                    <a:pt x="179" y="667"/>
                    <a:pt x="201" y="673"/>
                  </a:cubicBezTo>
                  <a:cubicBezTo>
                    <a:pt x="227" y="678"/>
                    <a:pt x="250" y="680"/>
                    <a:pt x="272" y="680"/>
                  </a:cubicBezTo>
                  <a:cubicBezTo>
                    <a:pt x="282" y="680"/>
                    <a:pt x="291" y="679"/>
                    <a:pt x="301" y="679"/>
                  </a:cubicBezTo>
                  <a:cubicBezTo>
                    <a:pt x="337" y="679"/>
                    <a:pt x="370" y="673"/>
                    <a:pt x="406" y="667"/>
                  </a:cubicBezTo>
                  <a:cubicBezTo>
                    <a:pt x="452" y="660"/>
                    <a:pt x="496" y="650"/>
                    <a:pt x="539" y="637"/>
                  </a:cubicBezTo>
                  <a:cubicBezTo>
                    <a:pt x="580" y="624"/>
                    <a:pt x="619" y="610"/>
                    <a:pt x="656" y="594"/>
                  </a:cubicBezTo>
                  <a:cubicBezTo>
                    <a:pt x="706" y="573"/>
                    <a:pt x="759" y="543"/>
                    <a:pt x="810" y="503"/>
                  </a:cubicBezTo>
                  <a:cubicBezTo>
                    <a:pt x="854" y="467"/>
                    <a:pt x="890" y="428"/>
                    <a:pt x="920" y="382"/>
                  </a:cubicBezTo>
                  <a:cubicBezTo>
                    <a:pt x="970" y="304"/>
                    <a:pt x="986" y="216"/>
                    <a:pt x="961" y="145"/>
                  </a:cubicBezTo>
                  <a:cubicBezTo>
                    <a:pt x="948" y="109"/>
                    <a:pt x="928" y="80"/>
                    <a:pt x="903" y="57"/>
                  </a:cubicBezTo>
                  <a:cubicBezTo>
                    <a:pt x="888" y="44"/>
                    <a:pt x="871" y="34"/>
                    <a:pt x="855" y="27"/>
                  </a:cubicBezTo>
                  <a:cubicBezTo>
                    <a:pt x="832" y="16"/>
                    <a:pt x="810" y="9"/>
                    <a:pt x="785" y="6"/>
                  </a:cubicBezTo>
                  <a:cubicBezTo>
                    <a:pt x="764" y="0"/>
                    <a:pt x="741" y="0"/>
                    <a:pt x="7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0"/>
            <p:cNvSpPr/>
            <p:nvPr/>
          </p:nvSpPr>
          <p:spPr>
            <a:xfrm>
              <a:off x="8796169" y="3107308"/>
              <a:ext cx="23345" cy="18220"/>
            </a:xfrm>
            <a:custGeom>
              <a:avLst/>
              <a:gdLst/>
              <a:ahLst/>
              <a:cxnLst/>
              <a:rect l="l" t="t" r="r" b="b"/>
              <a:pathLst>
                <a:path w="738" h="576" extrusionOk="0">
                  <a:moveTo>
                    <a:pt x="486" y="0"/>
                  </a:moveTo>
                  <a:cubicBezTo>
                    <a:pt x="473" y="0"/>
                    <a:pt x="459" y="1"/>
                    <a:pt x="444" y="3"/>
                  </a:cubicBezTo>
                  <a:cubicBezTo>
                    <a:pt x="403" y="4"/>
                    <a:pt x="361" y="19"/>
                    <a:pt x="324" y="29"/>
                  </a:cubicBezTo>
                  <a:cubicBezTo>
                    <a:pt x="274" y="46"/>
                    <a:pt x="225" y="70"/>
                    <a:pt x="184" y="93"/>
                  </a:cubicBezTo>
                  <a:cubicBezTo>
                    <a:pt x="134" y="117"/>
                    <a:pt x="84" y="150"/>
                    <a:pt x="25" y="198"/>
                  </a:cubicBezTo>
                  <a:cubicBezTo>
                    <a:pt x="12" y="208"/>
                    <a:pt x="3" y="222"/>
                    <a:pt x="2" y="239"/>
                  </a:cubicBezTo>
                  <a:cubicBezTo>
                    <a:pt x="1" y="256"/>
                    <a:pt x="5" y="275"/>
                    <a:pt x="16" y="289"/>
                  </a:cubicBezTo>
                  <a:cubicBezTo>
                    <a:pt x="26" y="301"/>
                    <a:pt x="41" y="311"/>
                    <a:pt x="58" y="311"/>
                  </a:cubicBezTo>
                  <a:cubicBezTo>
                    <a:pt x="55" y="321"/>
                    <a:pt x="58" y="334"/>
                    <a:pt x="59" y="344"/>
                  </a:cubicBezTo>
                  <a:lnTo>
                    <a:pt x="68" y="374"/>
                  </a:lnTo>
                  <a:cubicBezTo>
                    <a:pt x="74" y="387"/>
                    <a:pt x="79" y="400"/>
                    <a:pt x="86" y="408"/>
                  </a:cubicBezTo>
                  <a:cubicBezTo>
                    <a:pt x="94" y="420"/>
                    <a:pt x="98" y="427"/>
                    <a:pt x="104" y="434"/>
                  </a:cubicBezTo>
                  <a:cubicBezTo>
                    <a:pt x="100" y="433"/>
                    <a:pt x="97" y="432"/>
                    <a:pt x="93" y="432"/>
                  </a:cubicBezTo>
                  <a:cubicBezTo>
                    <a:pt x="83" y="432"/>
                    <a:pt x="73" y="436"/>
                    <a:pt x="65" y="442"/>
                  </a:cubicBezTo>
                  <a:cubicBezTo>
                    <a:pt x="58" y="448"/>
                    <a:pt x="54" y="453"/>
                    <a:pt x="51" y="463"/>
                  </a:cubicBezTo>
                  <a:cubicBezTo>
                    <a:pt x="41" y="484"/>
                    <a:pt x="52" y="508"/>
                    <a:pt x="75" y="517"/>
                  </a:cubicBezTo>
                  <a:cubicBezTo>
                    <a:pt x="179" y="556"/>
                    <a:pt x="274" y="575"/>
                    <a:pt x="358" y="575"/>
                  </a:cubicBezTo>
                  <a:cubicBezTo>
                    <a:pt x="435" y="575"/>
                    <a:pt x="503" y="560"/>
                    <a:pt x="563" y="528"/>
                  </a:cubicBezTo>
                  <a:cubicBezTo>
                    <a:pt x="579" y="520"/>
                    <a:pt x="596" y="511"/>
                    <a:pt x="611" y="498"/>
                  </a:cubicBezTo>
                  <a:cubicBezTo>
                    <a:pt x="689" y="437"/>
                    <a:pt x="738" y="344"/>
                    <a:pt x="738" y="251"/>
                  </a:cubicBezTo>
                  <a:cubicBezTo>
                    <a:pt x="738" y="221"/>
                    <a:pt x="732" y="193"/>
                    <a:pt x="725" y="168"/>
                  </a:cubicBezTo>
                  <a:cubicBezTo>
                    <a:pt x="718" y="146"/>
                    <a:pt x="706" y="125"/>
                    <a:pt x="689" y="97"/>
                  </a:cubicBezTo>
                  <a:cubicBezTo>
                    <a:pt x="675" y="77"/>
                    <a:pt x="655" y="60"/>
                    <a:pt x="631" y="43"/>
                  </a:cubicBezTo>
                  <a:cubicBezTo>
                    <a:pt x="606" y="27"/>
                    <a:pt x="578" y="17"/>
                    <a:pt x="545" y="7"/>
                  </a:cubicBezTo>
                  <a:cubicBezTo>
                    <a:pt x="527" y="3"/>
                    <a:pt x="507" y="0"/>
                    <a:pt x="48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0"/>
            <p:cNvSpPr/>
            <p:nvPr/>
          </p:nvSpPr>
          <p:spPr>
            <a:xfrm>
              <a:off x="8824354" y="3068685"/>
              <a:ext cx="31696" cy="28279"/>
            </a:xfrm>
            <a:custGeom>
              <a:avLst/>
              <a:gdLst/>
              <a:ahLst/>
              <a:cxnLst/>
              <a:rect l="l" t="t" r="r" b="b"/>
              <a:pathLst>
                <a:path w="1002" h="894" extrusionOk="0">
                  <a:moveTo>
                    <a:pt x="493" y="1"/>
                  </a:moveTo>
                  <a:cubicBezTo>
                    <a:pt x="476" y="1"/>
                    <a:pt x="459" y="2"/>
                    <a:pt x="443" y="3"/>
                  </a:cubicBezTo>
                  <a:cubicBezTo>
                    <a:pt x="391" y="7"/>
                    <a:pt x="334" y="23"/>
                    <a:pt x="274" y="51"/>
                  </a:cubicBezTo>
                  <a:cubicBezTo>
                    <a:pt x="245" y="67"/>
                    <a:pt x="219" y="86"/>
                    <a:pt x="193" y="104"/>
                  </a:cubicBezTo>
                  <a:lnTo>
                    <a:pt x="189" y="108"/>
                  </a:lnTo>
                  <a:cubicBezTo>
                    <a:pt x="171" y="123"/>
                    <a:pt x="153" y="140"/>
                    <a:pt x="136" y="159"/>
                  </a:cubicBezTo>
                  <a:lnTo>
                    <a:pt x="122" y="173"/>
                  </a:lnTo>
                  <a:cubicBezTo>
                    <a:pt x="79" y="222"/>
                    <a:pt x="42" y="283"/>
                    <a:pt x="7" y="368"/>
                  </a:cubicBezTo>
                  <a:cubicBezTo>
                    <a:pt x="0" y="382"/>
                    <a:pt x="2" y="401"/>
                    <a:pt x="9" y="416"/>
                  </a:cubicBezTo>
                  <a:cubicBezTo>
                    <a:pt x="16" y="434"/>
                    <a:pt x="30" y="446"/>
                    <a:pt x="49" y="454"/>
                  </a:cubicBezTo>
                  <a:cubicBezTo>
                    <a:pt x="57" y="456"/>
                    <a:pt x="65" y="458"/>
                    <a:pt x="72" y="458"/>
                  </a:cubicBezTo>
                  <a:cubicBezTo>
                    <a:pt x="84" y="458"/>
                    <a:pt x="95" y="455"/>
                    <a:pt x="106" y="448"/>
                  </a:cubicBezTo>
                  <a:cubicBezTo>
                    <a:pt x="108" y="475"/>
                    <a:pt x="113" y="502"/>
                    <a:pt x="122" y="529"/>
                  </a:cubicBezTo>
                  <a:cubicBezTo>
                    <a:pt x="142" y="588"/>
                    <a:pt x="172" y="644"/>
                    <a:pt x="212" y="694"/>
                  </a:cubicBezTo>
                  <a:cubicBezTo>
                    <a:pt x="242" y="734"/>
                    <a:pt x="285" y="774"/>
                    <a:pt x="337" y="810"/>
                  </a:cubicBezTo>
                  <a:cubicBezTo>
                    <a:pt x="385" y="843"/>
                    <a:pt x="443" y="869"/>
                    <a:pt x="500" y="883"/>
                  </a:cubicBezTo>
                  <a:cubicBezTo>
                    <a:pt x="530" y="890"/>
                    <a:pt x="560" y="894"/>
                    <a:pt x="591" y="894"/>
                  </a:cubicBezTo>
                  <a:cubicBezTo>
                    <a:pt x="615" y="894"/>
                    <a:pt x="639" y="892"/>
                    <a:pt x="663" y="887"/>
                  </a:cubicBezTo>
                  <a:cubicBezTo>
                    <a:pt x="716" y="877"/>
                    <a:pt x="771" y="852"/>
                    <a:pt x="828" y="809"/>
                  </a:cubicBezTo>
                  <a:cubicBezTo>
                    <a:pt x="859" y="781"/>
                    <a:pt x="882" y="753"/>
                    <a:pt x="907" y="726"/>
                  </a:cubicBezTo>
                  <a:cubicBezTo>
                    <a:pt x="928" y="698"/>
                    <a:pt x="944" y="668"/>
                    <a:pt x="960" y="638"/>
                  </a:cubicBezTo>
                  <a:cubicBezTo>
                    <a:pt x="982" y="591"/>
                    <a:pt x="997" y="534"/>
                    <a:pt x="997" y="474"/>
                  </a:cubicBezTo>
                  <a:cubicBezTo>
                    <a:pt x="1001" y="237"/>
                    <a:pt x="795" y="60"/>
                    <a:pt x="602" y="15"/>
                  </a:cubicBezTo>
                  <a:cubicBezTo>
                    <a:pt x="579" y="10"/>
                    <a:pt x="553" y="4"/>
                    <a:pt x="530" y="3"/>
                  </a:cubicBezTo>
                  <a:cubicBezTo>
                    <a:pt x="518" y="1"/>
                    <a:pt x="505" y="1"/>
                    <a:pt x="49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0"/>
            <p:cNvSpPr/>
            <p:nvPr/>
          </p:nvSpPr>
          <p:spPr>
            <a:xfrm>
              <a:off x="8794904" y="3111705"/>
              <a:ext cx="8636" cy="12115"/>
            </a:xfrm>
            <a:custGeom>
              <a:avLst/>
              <a:gdLst/>
              <a:ahLst/>
              <a:cxnLst/>
              <a:rect l="l" t="t" r="r" b="b"/>
              <a:pathLst>
                <a:path w="273" h="383" extrusionOk="0">
                  <a:moveTo>
                    <a:pt x="165" y="31"/>
                  </a:moveTo>
                  <a:lnTo>
                    <a:pt x="165" y="31"/>
                  </a:lnTo>
                  <a:cubicBezTo>
                    <a:pt x="164" y="31"/>
                    <a:pt x="162" y="33"/>
                    <a:pt x="162" y="36"/>
                  </a:cubicBezTo>
                  <a:lnTo>
                    <a:pt x="165" y="31"/>
                  </a:lnTo>
                  <a:close/>
                  <a:moveTo>
                    <a:pt x="124" y="196"/>
                  </a:moveTo>
                  <a:cubicBezTo>
                    <a:pt x="124" y="198"/>
                    <a:pt x="122" y="202"/>
                    <a:pt x="122" y="203"/>
                  </a:cubicBezTo>
                  <a:cubicBezTo>
                    <a:pt x="122" y="202"/>
                    <a:pt x="122" y="200"/>
                    <a:pt x="124" y="196"/>
                  </a:cubicBezTo>
                  <a:close/>
                  <a:moveTo>
                    <a:pt x="136" y="247"/>
                  </a:moveTo>
                  <a:lnTo>
                    <a:pt x="138" y="251"/>
                  </a:lnTo>
                  <a:cubicBezTo>
                    <a:pt x="137" y="251"/>
                    <a:pt x="137" y="249"/>
                    <a:pt x="136" y="247"/>
                  </a:cubicBezTo>
                  <a:close/>
                  <a:moveTo>
                    <a:pt x="219" y="1"/>
                  </a:moveTo>
                  <a:cubicBezTo>
                    <a:pt x="216" y="1"/>
                    <a:pt x="213" y="1"/>
                    <a:pt x="209" y="1"/>
                  </a:cubicBezTo>
                  <a:cubicBezTo>
                    <a:pt x="194" y="3"/>
                    <a:pt x="185" y="11"/>
                    <a:pt x="174" y="23"/>
                  </a:cubicBezTo>
                  <a:cubicBezTo>
                    <a:pt x="172" y="24"/>
                    <a:pt x="171" y="26"/>
                    <a:pt x="169" y="30"/>
                  </a:cubicBezTo>
                  <a:cubicBezTo>
                    <a:pt x="145" y="53"/>
                    <a:pt x="119" y="72"/>
                    <a:pt x="92" y="90"/>
                  </a:cubicBezTo>
                  <a:cubicBezTo>
                    <a:pt x="85" y="86"/>
                    <a:pt x="73" y="80"/>
                    <a:pt x="65" y="80"/>
                  </a:cubicBezTo>
                  <a:cubicBezTo>
                    <a:pt x="61" y="79"/>
                    <a:pt x="57" y="78"/>
                    <a:pt x="53" y="78"/>
                  </a:cubicBezTo>
                  <a:cubicBezTo>
                    <a:pt x="42" y="78"/>
                    <a:pt x="33" y="83"/>
                    <a:pt x="23" y="90"/>
                  </a:cubicBezTo>
                  <a:cubicBezTo>
                    <a:pt x="15" y="100"/>
                    <a:pt x="5" y="114"/>
                    <a:pt x="6" y="126"/>
                  </a:cubicBezTo>
                  <a:cubicBezTo>
                    <a:pt x="6" y="172"/>
                    <a:pt x="0" y="218"/>
                    <a:pt x="9" y="262"/>
                  </a:cubicBezTo>
                  <a:cubicBezTo>
                    <a:pt x="13" y="281"/>
                    <a:pt x="22" y="296"/>
                    <a:pt x="31" y="312"/>
                  </a:cubicBezTo>
                  <a:cubicBezTo>
                    <a:pt x="38" y="324"/>
                    <a:pt x="45" y="334"/>
                    <a:pt x="55" y="345"/>
                  </a:cubicBezTo>
                  <a:lnTo>
                    <a:pt x="86" y="372"/>
                  </a:lnTo>
                  <a:cubicBezTo>
                    <a:pt x="95" y="380"/>
                    <a:pt x="106" y="383"/>
                    <a:pt x="117" y="383"/>
                  </a:cubicBezTo>
                  <a:cubicBezTo>
                    <a:pt x="133" y="383"/>
                    <a:pt x="148" y="377"/>
                    <a:pt x="158" y="368"/>
                  </a:cubicBezTo>
                  <a:cubicBezTo>
                    <a:pt x="184" y="346"/>
                    <a:pt x="185" y="311"/>
                    <a:pt x="165" y="283"/>
                  </a:cubicBezTo>
                  <a:cubicBezTo>
                    <a:pt x="157" y="273"/>
                    <a:pt x="149" y="262"/>
                    <a:pt x="142" y="252"/>
                  </a:cubicBezTo>
                  <a:cubicBezTo>
                    <a:pt x="135" y="240"/>
                    <a:pt x="129" y="229"/>
                    <a:pt x="124" y="216"/>
                  </a:cubicBezTo>
                  <a:cubicBezTo>
                    <a:pt x="124" y="215"/>
                    <a:pt x="124" y="212"/>
                    <a:pt x="122" y="209"/>
                  </a:cubicBezTo>
                  <a:lnTo>
                    <a:pt x="122" y="208"/>
                  </a:lnTo>
                  <a:cubicBezTo>
                    <a:pt x="122" y="205"/>
                    <a:pt x="124" y="205"/>
                    <a:pt x="124" y="203"/>
                  </a:cubicBezTo>
                  <a:cubicBezTo>
                    <a:pt x="126" y="202"/>
                    <a:pt x="126" y="200"/>
                    <a:pt x="128" y="200"/>
                  </a:cubicBezTo>
                  <a:cubicBezTo>
                    <a:pt x="144" y="183"/>
                    <a:pt x="162" y="169"/>
                    <a:pt x="181" y="157"/>
                  </a:cubicBezTo>
                  <a:cubicBezTo>
                    <a:pt x="194" y="147"/>
                    <a:pt x="205" y="137"/>
                    <a:pt x="217" y="129"/>
                  </a:cubicBezTo>
                  <a:cubicBezTo>
                    <a:pt x="234" y="116"/>
                    <a:pt x="248" y="100"/>
                    <a:pt x="262" y="83"/>
                  </a:cubicBezTo>
                  <a:cubicBezTo>
                    <a:pt x="271" y="74"/>
                    <a:pt x="272" y="57"/>
                    <a:pt x="271" y="44"/>
                  </a:cubicBezTo>
                  <a:cubicBezTo>
                    <a:pt x="267" y="30"/>
                    <a:pt x="260" y="17"/>
                    <a:pt x="250" y="10"/>
                  </a:cubicBezTo>
                  <a:cubicBezTo>
                    <a:pt x="241" y="3"/>
                    <a:pt x="230" y="1"/>
                    <a:pt x="2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0"/>
            <p:cNvSpPr/>
            <p:nvPr/>
          </p:nvSpPr>
          <p:spPr>
            <a:xfrm>
              <a:off x="8764568" y="3113350"/>
              <a:ext cx="15911" cy="11419"/>
            </a:xfrm>
            <a:custGeom>
              <a:avLst/>
              <a:gdLst/>
              <a:ahLst/>
              <a:cxnLst/>
              <a:rect l="l" t="t" r="r" b="b"/>
              <a:pathLst>
                <a:path w="503" h="361" extrusionOk="0">
                  <a:moveTo>
                    <a:pt x="386" y="0"/>
                  </a:moveTo>
                  <a:cubicBezTo>
                    <a:pt x="361" y="0"/>
                    <a:pt x="336" y="2"/>
                    <a:pt x="309" y="7"/>
                  </a:cubicBezTo>
                  <a:cubicBezTo>
                    <a:pt x="294" y="12"/>
                    <a:pt x="279" y="15"/>
                    <a:pt x="264" y="21"/>
                  </a:cubicBezTo>
                  <a:cubicBezTo>
                    <a:pt x="251" y="27"/>
                    <a:pt x="241" y="31"/>
                    <a:pt x="229" y="38"/>
                  </a:cubicBezTo>
                  <a:cubicBezTo>
                    <a:pt x="225" y="41"/>
                    <a:pt x="222" y="44"/>
                    <a:pt x="216" y="45"/>
                  </a:cubicBezTo>
                  <a:lnTo>
                    <a:pt x="179" y="62"/>
                  </a:lnTo>
                  <a:cubicBezTo>
                    <a:pt x="168" y="67"/>
                    <a:pt x="159" y="73"/>
                    <a:pt x="150" y="80"/>
                  </a:cubicBezTo>
                  <a:cubicBezTo>
                    <a:pt x="140" y="93"/>
                    <a:pt x="130" y="100"/>
                    <a:pt x="122" y="108"/>
                  </a:cubicBezTo>
                  <a:cubicBezTo>
                    <a:pt x="97" y="127"/>
                    <a:pt x="77" y="148"/>
                    <a:pt x="57" y="173"/>
                  </a:cubicBezTo>
                  <a:cubicBezTo>
                    <a:pt x="47" y="187"/>
                    <a:pt x="37" y="206"/>
                    <a:pt x="29" y="221"/>
                  </a:cubicBezTo>
                  <a:cubicBezTo>
                    <a:pt x="16" y="246"/>
                    <a:pt x="12" y="274"/>
                    <a:pt x="6" y="300"/>
                  </a:cubicBezTo>
                  <a:cubicBezTo>
                    <a:pt x="0" y="328"/>
                    <a:pt x="25" y="360"/>
                    <a:pt x="53" y="360"/>
                  </a:cubicBezTo>
                  <a:cubicBezTo>
                    <a:pt x="54" y="360"/>
                    <a:pt x="55" y="360"/>
                    <a:pt x="56" y="360"/>
                  </a:cubicBezTo>
                  <a:lnTo>
                    <a:pt x="102" y="360"/>
                  </a:lnTo>
                  <a:cubicBezTo>
                    <a:pt x="130" y="357"/>
                    <a:pt x="159" y="353"/>
                    <a:pt x="188" y="349"/>
                  </a:cubicBezTo>
                  <a:cubicBezTo>
                    <a:pt x="226" y="339"/>
                    <a:pt x="262" y="325"/>
                    <a:pt x="295" y="306"/>
                  </a:cubicBezTo>
                  <a:lnTo>
                    <a:pt x="298" y="306"/>
                  </a:lnTo>
                  <a:cubicBezTo>
                    <a:pt x="309" y="302"/>
                    <a:pt x="321" y="296"/>
                    <a:pt x="334" y="292"/>
                  </a:cubicBezTo>
                  <a:cubicBezTo>
                    <a:pt x="394" y="263"/>
                    <a:pt x="438" y="209"/>
                    <a:pt x="484" y="160"/>
                  </a:cubicBezTo>
                  <a:cubicBezTo>
                    <a:pt x="494" y="146"/>
                    <a:pt x="500" y="130"/>
                    <a:pt x="501" y="113"/>
                  </a:cubicBezTo>
                  <a:cubicBezTo>
                    <a:pt x="503" y="94"/>
                    <a:pt x="500" y="77"/>
                    <a:pt x="493" y="60"/>
                  </a:cubicBezTo>
                  <a:cubicBezTo>
                    <a:pt x="478" y="30"/>
                    <a:pt x="445" y="2"/>
                    <a:pt x="410" y="1"/>
                  </a:cubicBezTo>
                  <a:cubicBezTo>
                    <a:pt x="402" y="1"/>
                    <a:pt x="394" y="0"/>
                    <a:pt x="38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0"/>
            <p:cNvSpPr/>
            <p:nvPr/>
          </p:nvSpPr>
          <p:spPr>
            <a:xfrm>
              <a:off x="8620893" y="3164879"/>
              <a:ext cx="11198" cy="11040"/>
            </a:xfrm>
            <a:custGeom>
              <a:avLst/>
              <a:gdLst/>
              <a:ahLst/>
              <a:cxnLst/>
              <a:rect l="l" t="t" r="r" b="b"/>
              <a:pathLst>
                <a:path w="354" h="349" extrusionOk="0">
                  <a:moveTo>
                    <a:pt x="272" y="1"/>
                  </a:moveTo>
                  <a:cubicBezTo>
                    <a:pt x="268" y="1"/>
                    <a:pt x="264" y="1"/>
                    <a:pt x="261" y="1"/>
                  </a:cubicBezTo>
                  <a:cubicBezTo>
                    <a:pt x="245" y="3"/>
                    <a:pt x="231" y="4"/>
                    <a:pt x="216" y="10"/>
                  </a:cubicBezTo>
                  <a:cubicBezTo>
                    <a:pt x="211" y="13"/>
                    <a:pt x="203" y="16"/>
                    <a:pt x="198" y="19"/>
                  </a:cubicBezTo>
                  <a:cubicBezTo>
                    <a:pt x="189" y="21"/>
                    <a:pt x="182" y="27"/>
                    <a:pt x="175" y="34"/>
                  </a:cubicBezTo>
                  <a:cubicBezTo>
                    <a:pt x="168" y="34"/>
                    <a:pt x="159" y="39"/>
                    <a:pt x="153" y="43"/>
                  </a:cubicBezTo>
                  <a:cubicBezTo>
                    <a:pt x="151" y="44"/>
                    <a:pt x="146" y="46"/>
                    <a:pt x="145" y="52"/>
                  </a:cubicBezTo>
                  <a:cubicBezTo>
                    <a:pt x="138" y="63"/>
                    <a:pt x="129" y="74"/>
                    <a:pt x="119" y="84"/>
                  </a:cubicBezTo>
                  <a:lnTo>
                    <a:pt x="126" y="77"/>
                  </a:lnTo>
                  <a:lnTo>
                    <a:pt x="126" y="77"/>
                  </a:lnTo>
                  <a:cubicBezTo>
                    <a:pt x="105" y="102"/>
                    <a:pt x="80" y="120"/>
                    <a:pt x="62" y="147"/>
                  </a:cubicBezTo>
                  <a:cubicBezTo>
                    <a:pt x="52" y="162"/>
                    <a:pt x="47" y="178"/>
                    <a:pt x="46" y="195"/>
                  </a:cubicBezTo>
                  <a:cubicBezTo>
                    <a:pt x="36" y="210"/>
                    <a:pt x="26" y="226"/>
                    <a:pt x="16" y="241"/>
                  </a:cubicBezTo>
                  <a:cubicBezTo>
                    <a:pt x="0" y="266"/>
                    <a:pt x="0" y="299"/>
                    <a:pt x="19" y="324"/>
                  </a:cubicBezTo>
                  <a:cubicBezTo>
                    <a:pt x="26" y="332"/>
                    <a:pt x="37" y="339"/>
                    <a:pt x="47" y="345"/>
                  </a:cubicBezTo>
                  <a:cubicBezTo>
                    <a:pt x="55" y="347"/>
                    <a:pt x="64" y="349"/>
                    <a:pt x="74" y="349"/>
                  </a:cubicBezTo>
                  <a:cubicBezTo>
                    <a:pt x="84" y="349"/>
                    <a:pt x="93" y="347"/>
                    <a:pt x="100" y="342"/>
                  </a:cubicBezTo>
                  <a:cubicBezTo>
                    <a:pt x="146" y="314"/>
                    <a:pt x="191" y="288"/>
                    <a:pt x="231" y="252"/>
                  </a:cubicBezTo>
                  <a:cubicBezTo>
                    <a:pt x="274" y="213"/>
                    <a:pt x="305" y="167"/>
                    <a:pt x="337" y="120"/>
                  </a:cubicBezTo>
                  <a:cubicBezTo>
                    <a:pt x="351" y="97"/>
                    <a:pt x="354" y="70"/>
                    <a:pt x="344" y="46"/>
                  </a:cubicBezTo>
                  <a:cubicBezTo>
                    <a:pt x="331" y="1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0"/>
            <p:cNvSpPr/>
            <p:nvPr/>
          </p:nvSpPr>
          <p:spPr>
            <a:xfrm>
              <a:off x="8562468" y="3248863"/>
              <a:ext cx="13887" cy="12495"/>
            </a:xfrm>
            <a:custGeom>
              <a:avLst/>
              <a:gdLst/>
              <a:ahLst/>
              <a:cxnLst/>
              <a:rect l="l" t="t" r="r" b="b"/>
              <a:pathLst>
                <a:path w="439" h="395" extrusionOk="0">
                  <a:moveTo>
                    <a:pt x="243" y="256"/>
                  </a:moveTo>
                  <a:lnTo>
                    <a:pt x="243" y="256"/>
                  </a:lnTo>
                  <a:cubicBezTo>
                    <a:pt x="241" y="257"/>
                    <a:pt x="238" y="260"/>
                    <a:pt x="236" y="260"/>
                  </a:cubicBezTo>
                  <a:cubicBezTo>
                    <a:pt x="238" y="257"/>
                    <a:pt x="241" y="256"/>
                    <a:pt x="243" y="256"/>
                  </a:cubicBezTo>
                  <a:close/>
                  <a:moveTo>
                    <a:pt x="98" y="1"/>
                  </a:moveTo>
                  <a:cubicBezTo>
                    <a:pt x="91" y="1"/>
                    <a:pt x="85" y="2"/>
                    <a:pt x="79" y="5"/>
                  </a:cubicBezTo>
                  <a:cubicBezTo>
                    <a:pt x="74" y="7"/>
                    <a:pt x="73" y="10"/>
                    <a:pt x="69" y="11"/>
                  </a:cubicBezTo>
                  <a:cubicBezTo>
                    <a:pt x="66" y="17"/>
                    <a:pt x="62" y="24"/>
                    <a:pt x="57" y="33"/>
                  </a:cubicBezTo>
                  <a:cubicBezTo>
                    <a:pt x="37" y="74"/>
                    <a:pt x="22" y="113"/>
                    <a:pt x="10" y="157"/>
                  </a:cubicBezTo>
                  <a:cubicBezTo>
                    <a:pt x="7" y="174"/>
                    <a:pt x="3" y="189"/>
                    <a:pt x="1" y="204"/>
                  </a:cubicBezTo>
                  <a:cubicBezTo>
                    <a:pt x="0" y="219"/>
                    <a:pt x="1" y="234"/>
                    <a:pt x="1" y="249"/>
                  </a:cubicBezTo>
                  <a:cubicBezTo>
                    <a:pt x="1" y="275"/>
                    <a:pt x="10" y="300"/>
                    <a:pt x="23" y="325"/>
                  </a:cubicBezTo>
                  <a:cubicBezTo>
                    <a:pt x="36" y="346"/>
                    <a:pt x="52" y="362"/>
                    <a:pt x="72" y="375"/>
                  </a:cubicBezTo>
                  <a:cubicBezTo>
                    <a:pt x="95" y="389"/>
                    <a:pt x="123" y="395"/>
                    <a:pt x="150" y="395"/>
                  </a:cubicBezTo>
                  <a:cubicBezTo>
                    <a:pt x="174" y="395"/>
                    <a:pt x="198" y="390"/>
                    <a:pt x="219" y="382"/>
                  </a:cubicBezTo>
                  <a:cubicBezTo>
                    <a:pt x="302" y="349"/>
                    <a:pt x="365" y="286"/>
                    <a:pt x="420" y="220"/>
                  </a:cubicBezTo>
                  <a:cubicBezTo>
                    <a:pt x="438" y="199"/>
                    <a:pt x="430" y="164"/>
                    <a:pt x="408" y="150"/>
                  </a:cubicBezTo>
                  <a:cubicBezTo>
                    <a:pt x="399" y="144"/>
                    <a:pt x="388" y="141"/>
                    <a:pt x="378" y="141"/>
                  </a:cubicBezTo>
                  <a:cubicBezTo>
                    <a:pt x="376" y="141"/>
                    <a:pt x="374" y="141"/>
                    <a:pt x="372" y="141"/>
                  </a:cubicBezTo>
                  <a:cubicBezTo>
                    <a:pt x="358" y="143"/>
                    <a:pt x="348" y="150"/>
                    <a:pt x="338" y="161"/>
                  </a:cubicBezTo>
                  <a:cubicBezTo>
                    <a:pt x="327" y="174"/>
                    <a:pt x="318" y="186"/>
                    <a:pt x="308" y="197"/>
                  </a:cubicBezTo>
                  <a:lnTo>
                    <a:pt x="312" y="192"/>
                  </a:lnTo>
                  <a:lnTo>
                    <a:pt x="312" y="192"/>
                  </a:lnTo>
                  <a:cubicBezTo>
                    <a:pt x="288" y="217"/>
                    <a:pt x="262" y="240"/>
                    <a:pt x="232" y="262"/>
                  </a:cubicBezTo>
                  <a:cubicBezTo>
                    <a:pt x="212" y="272"/>
                    <a:pt x="195" y="282"/>
                    <a:pt x="173" y="289"/>
                  </a:cubicBezTo>
                  <a:cubicBezTo>
                    <a:pt x="165" y="290"/>
                    <a:pt x="155" y="292"/>
                    <a:pt x="146" y="292"/>
                  </a:cubicBezTo>
                  <a:cubicBezTo>
                    <a:pt x="143" y="292"/>
                    <a:pt x="138" y="292"/>
                    <a:pt x="133" y="290"/>
                  </a:cubicBezTo>
                  <a:cubicBezTo>
                    <a:pt x="130" y="287"/>
                    <a:pt x="126" y="287"/>
                    <a:pt x="123" y="286"/>
                  </a:cubicBezTo>
                  <a:cubicBezTo>
                    <a:pt x="119" y="285"/>
                    <a:pt x="117" y="283"/>
                    <a:pt x="115" y="279"/>
                  </a:cubicBezTo>
                  <a:lnTo>
                    <a:pt x="109" y="275"/>
                  </a:lnTo>
                  <a:cubicBezTo>
                    <a:pt x="105" y="269"/>
                    <a:pt x="103" y="262"/>
                    <a:pt x="100" y="256"/>
                  </a:cubicBezTo>
                  <a:lnTo>
                    <a:pt x="95" y="224"/>
                  </a:lnTo>
                  <a:cubicBezTo>
                    <a:pt x="95" y="204"/>
                    <a:pt x="97" y="186"/>
                    <a:pt x="102" y="167"/>
                  </a:cubicBezTo>
                  <a:cubicBezTo>
                    <a:pt x="110" y="131"/>
                    <a:pt x="125" y="97"/>
                    <a:pt x="140" y="63"/>
                  </a:cubicBezTo>
                  <a:cubicBezTo>
                    <a:pt x="152" y="40"/>
                    <a:pt x="136" y="11"/>
                    <a:pt x="115" y="4"/>
                  </a:cubicBezTo>
                  <a:cubicBezTo>
                    <a:pt x="109" y="2"/>
                    <a:pt x="104" y="1"/>
                    <a:pt x="9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0"/>
            <p:cNvSpPr/>
            <p:nvPr/>
          </p:nvSpPr>
          <p:spPr>
            <a:xfrm>
              <a:off x="8569522" y="3267495"/>
              <a:ext cx="16069" cy="9648"/>
            </a:xfrm>
            <a:custGeom>
              <a:avLst/>
              <a:gdLst/>
              <a:ahLst/>
              <a:cxnLst/>
              <a:rect l="l" t="t" r="r" b="b"/>
              <a:pathLst>
                <a:path w="508" h="305" extrusionOk="0">
                  <a:moveTo>
                    <a:pt x="394" y="55"/>
                  </a:moveTo>
                  <a:lnTo>
                    <a:pt x="393" y="57"/>
                  </a:lnTo>
                  <a:lnTo>
                    <a:pt x="393" y="57"/>
                  </a:lnTo>
                  <a:cubicBezTo>
                    <a:pt x="393" y="56"/>
                    <a:pt x="393" y="55"/>
                    <a:pt x="394" y="55"/>
                  </a:cubicBezTo>
                  <a:close/>
                  <a:moveTo>
                    <a:pt x="460" y="0"/>
                  </a:moveTo>
                  <a:cubicBezTo>
                    <a:pt x="447" y="0"/>
                    <a:pt x="435" y="7"/>
                    <a:pt x="426" y="16"/>
                  </a:cubicBezTo>
                  <a:cubicBezTo>
                    <a:pt x="417" y="29"/>
                    <a:pt x="406" y="39"/>
                    <a:pt x="397" y="51"/>
                  </a:cubicBezTo>
                  <a:cubicBezTo>
                    <a:pt x="380" y="69"/>
                    <a:pt x="360" y="88"/>
                    <a:pt x="340" y="105"/>
                  </a:cubicBezTo>
                  <a:cubicBezTo>
                    <a:pt x="315" y="129"/>
                    <a:pt x="287" y="148"/>
                    <a:pt x="255" y="167"/>
                  </a:cubicBezTo>
                  <a:cubicBezTo>
                    <a:pt x="260" y="164"/>
                    <a:pt x="262" y="162"/>
                    <a:pt x="265" y="160"/>
                  </a:cubicBezTo>
                  <a:lnTo>
                    <a:pt x="265" y="160"/>
                  </a:lnTo>
                  <a:cubicBezTo>
                    <a:pt x="251" y="168"/>
                    <a:pt x="237" y="175"/>
                    <a:pt x="219" y="184"/>
                  </a:cubicBezTo>
                  <a:cubicBezTo>
                    <a:pt x="201" y="195"/>
                    <a:pt x="179" y="202"/>
                    <a:pt x="158" y="210"/>
                  </a:cubicBezTo>
                  <a:cubicBezTo>
                    <a:pt x="144" y="213"/>
                    <a:pt x="129" y="217"/>
                    <a:pt x="112" y="220"/>
                  </a:cubicBezTo>
                  <a:cubicBezTo>
                    <a:pt x="102" y="223"/>
                    <a:pt x="91" y="224"/>
                    <a:pt x="81" y="224"/>
                  </a:cubicBezTo>
                  <a:lnTo>
                    <a:pt x="81" y="211"/>
                  </a:lnTo>
                  <a:cubicBezTo>
                    <a:pt x="81" y="214"/>
                    <a:pt x="81" y="218"/>
                    <a:pt x="82" y="223"/>
                  </a:cubicBezTo>
                  <a:lnTo>
                    <a:pt x="82" y="201"/>
                  </a:lnTo>
                  <a:cubicBezTo>
                    <a:pt x="83" y="187"/>
                    <a:pt x="86" y="172"/>
                    <a:pt x="89" y="160"/>
                  </a:cubicBezTo>
                  <a:lnTo>
                    <a:pt x="89" y="160"/>
                  </a:lnTo>
                  <a:cubicBezTo>
                    <a:pt x="89" y="162"/>
                    <a:pt x="88" y="167"/>
                    <a:pt x="88" y="170"/>
                  </a:cubicBezTo>
                  <a:cubicBezTo>
                    <a:pt x="93" y="148"/>
                    <a:pt x="101" y="125"/>
                    <a:pt x="105" y="102"/>
                  </a:cubicBezTo>
                  <a:cubicBezTo>
                    <a:pt x="109" y="91"/>
                    <a:pt x="109" y="82"/>
                    <a:pt x="104" y="72"/>
                  </a:cubicBezTo>
                  <a:cubicBezTo>
                    <a:pt x="101" y="62"/>
                    <a:pt x="91" y="54"/>
                    <a:pt x="81" y="51"/>
                  </a:cubicBezTo>
                  <a:cubicBezTo>
                    <a:pt x="75" y="49"/>
                    <a:pt x="70" y="47"/>
                    <a:pt x="64" y="47"/>
                  </a:cubicBezTo>
                  <a:cubicBezTo>
                    <a:pt x="59" y="47"/>
                    <a:pt x="55" y="49"/>
                    <a:pt x="51" y="51"/>
                  </a:cubicBezTo>
                  <a:cubicBezTo>
                    <a:pt x="46" y="52"/>
                    <a:pt x="45" y="54"/>
                    <a:pt x="41" y="55"/>
                  </a:cubicBezTo>
                  <a:cubicBezTo>
                    <a:pt x="35" y="61"/>
                    <a:pt x="29" y="68"/>
                    <a:pt x="28" y="74"/>
                  </a:cubicBezTo>
                  <a:cubicBezTo>
                    <a:pt x="20" y="105"/>
                    <a:pt x="10" y="139"/>
                    <a:pt x="3" y="172"/>
                  </a:cubicBezTo>
                  <a:cubicBezTo>
                    <a:pt x="2" y="184"/>
                    <a:pt x="0" y="201"/>
                    <a:pt x="0" y="213"/>
                  </a:cubicBezTo>
                  <a:cubicBezTo>
                    <a:pt x="0" y="233"/>
                    <a:pt x="3" y="251"/>
                    <a:pt x="9" y="270"/>
                  </a:cubicBezTo>
                  <a:cubicBezTo>
                    <a:pt x="13" y="286"/>
                    <a:pt x="28" y="304"/>
                    <a:pt x="45" y="304"/>
                  </a:cubicBezTo>
                  <a:lnTo>
                    <a:pt x="81" y="304"/>
                  </a:lnTo>
                  <a:cubicBezTo>
                    <a:pt x="106" y="303"/>
                    <a:pt x="129" y="298"/>
                    <a:pt x="152" y="296"/>
                  </a:cubicBezTo>
                  <a:cubicBezTo>
                    <a:pt x="172" y="291"/>
                    <a:pt x="192" y="284"/>
                    <a:pt x="209" y="280"/>
                  </a:cubicBezTo>
                  <a:cubicBezTo>
                    <a:pt x="232" y="273"/>
                    <a:pt x="257" y="261"/>
                    <a:pt x="278" y="248"/>
                  </a:cubicBezTo>
                  <a:cubicBezTo>
                    <a:pt x="295" y="240"/>
                    <a:pt x="314" y="227"/>
                    <a:pt x="330" y="217"/>
                  </a:cubicBezTo>
                  <a:cubicBezTo>
                    <a:pt x="351" y="202"/>
                    <a:pt x="373" y="187"/>
                    <a:pt x="393" y="170"/>
                  </a:cubicBezTo>
                  <a:cubicBezTo>
                    <a:pt x="430" y="139"/>
                    <a:pt x="461" y="102"/>
                    <a:pt x="493" y="65"/>
                  </a:cubicBezTo>
                  <a:cubicBezTo>
                    <a:pt x="507" y="46"/>
                    <a:pt x="500" y="19"/>
                    <a:pt x="483" y="8"/>
                  </a:cubicBezTo>
                  <a:cubicBezTo>
                    <a:pt x="476" y="2"/>
                    <a:pt x="468" y="0"/>
                    <a:pt x="46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0"/>
            <p:cNvSpPr/>
            <p:nvPr/>
          </p:nvSpPr>
          <p:spPr>
            <a:xfrm>
              <a:off x="8585686" y="3274359"/>
              <a:ext cx="10534" cy="11546"/>
            </a:xfrm>
            <a:custGeom>
              <a:avLst/>
              <a:gdLst/>
              <a:ahLst/>
              <a:cxnLst/>
              <a:rect l="l" t="t" r="r" b="b"/>
              <a:pathLst>
                <a:path w="333" h="365" extrusionOk="0">
                  <a:moveTo>
                    <a:pt x="135" y="123"/>
                  </a:moveTo>
                  <a:cubicBezTo>
                    <a:pt x="134" y="123"/>
                    <a:pt x="134" y="123"/>
                    <a:pt x="134" y="124"/>
                  </a:cubicBezTo>
                  <a:lnTo>
                    <a:pt x="135" y="123"/>
                  </a:lnTo>
                  <a:close/>
                  <a:moveTo>
                    <a:pt x="129" y="124"/>
                  </a:moveTo>
                  <a:cubicBezTo>
                    <a:pt x="129" y="125"/>
                    <a:pt x="129" y="125"/>
                    <a:pt x="129" y="126"/>
                  </a:cubicBezTo>
                  <a:lnTo>
                    <a:pt x="129" y="126"/>
                  </a:lnTo>
                  <a:cubicBezTo>
                    <a:pt x="129" y="125"/>
                    <a:pt x="129" y="124"/>
                    <a:pt x="129" y="124"/>
                  </a:cubicBezTo>
                  <a:close/>
                  <a:moveTo>
                    <a:pt x="97" y="213"/>
                  </a:moveTo>
                  <a:cubicBezTo>
                    <a:pt x="96" y="216"/>
                    <a:pt x="94" y="217"/>
                    <a:pt x="94" y="222"/>
                  </a:cubicBezTo>
                  <a:cubicBezTo>
                    <a:pt x="94" y="220"/>
                    <a:pt x="96" y="216"/>
                    <a:pt x="97" y="213"/>
                  </a:cubicBezTo>
                  <a:close/>
                  <a:moveTo>
                    <a:pt x="134" y="1"/>
                  </a:moveTo>
                  <a:cubicBezTo>
                    <a:pt x="125" y="1"/>
                    <a:pt x="115" y="4"/>
                    <a:pt x="108" y="10"/>
                  </a:cubicBezTo>
                  <a:cubicBezTo>
                    <a:pt x="107" y="10"/>
                    <a:pt x="105" y="14"/>
                    <a:pt x="101" y="17"/>
                  </a:cubicBezTo>
                  <a:cubicBezTo>
                    <a:pt x="87" y="41"/>
                    <a:pt x="71" y="64"/>
                    <a:pt x="58" y="89"/>
                  </a:cubicBezTo>
                  <a:cubicBezTo>
                    <a:pt x="44" y="116"/>
                    <a:pt x="32" y="144"/>
                    <a:pt x="22" y="173"/>
                  </a:cubicBezTo>
                  <a:cubicBezTo>
                    <a:pt x="13" y="197"/>
                    <a:pt x="11" y="223"/>
                    <a:pt x="5" y="248"/>
                  </a:cubicBezTo>
                  <a:cubicBezTo>
                    <a:pt x="1" y="275"/>
                    <a:pt x="1" y="302"/>
                    <a:pt x="3" y="329"/>
                  </a:cubicBezTo>
                  <a:cubicBezTo>
                    <a:pt x="3" y="346"/>
                    <a:pt x="22" y="362"/>
                    <a:pt x="39" y="362"/>
                  </a:cubicBezTo>
                  <a:cubicBezTo>
                    <a:pt x="48" y="362"/>
                    <a:pt x="55" y="362"/>
                    <a:pt x="62" y="365"/>
                  </a:cubicBezTo>
                  <a:cubicBezTo>
                    <a:pt x="72" y="365"/>
                    <a:pt x="84" y="365"/>
                    <a:pt x="94" y="362"/>
                  </a:cubicBezTo>
                  <a:cubicBezTo>
                    <a:pt x="119" y="361"/>
                    <a:pt x="144" y="352"/>
                    <a:pt x="168" y="343"/>
                  </a:cubicBezTo>
                  <a:cubicBezTo>
                    <a:pt x="191" y="333"/>
                    <a:pt x="214" y="319"/>
                    <a:pt x="234" y="305"/>
                  </a:cubicBezTo>
                  <a:cubicBezTo>
                    <a:pt x="261" y="288"/>
                    <a:pt x="286" y="268"/>
                    <a:pt x="313" y="248"/>
                  </a:cubicBezTo>
                  <a:cubicBezTo>
                    <a:pt x="330" y="233"/>
                    <a:pt x="333" y="207"/>
                    <a:pt x="318" y="189"/>
                  </a:cubicBezTo>
                  <a:cubicBezTo>
                    <a:pt x="311" y="179"/>
                    <a:pt x="299" y="175"/>
                    <a:pt x="288" y="175"/>
                  </a:cubicBezTo>
                  <a:cubicBezTo>
                    <a:pt x="278" y="175"/>
                    <a:pt x="268" y="178"/>
                    <a:pt x="260" y="183"/>
                  </a:cubicBezTo>
                  <a:cubicBezTo>
                    <a:pt x="235" y="203"/>
                    <a:pt x="208" y="222"/>
                    <a:pt x="181" y="240"/>
                  </a:cubicBezTo>
                  <a:cubicBezTo>
                    <a:pt x="185" y="239"/>
                    <a:pt x="188" y="237"/>
                    <a:pt x="191" y="236"/>
                  </a:cubicBezTo>
                  <a:lnTo>
                    <a:pt x="191" y="236"/>
                  </a:lnTo>
                  <a:lnTo>
                    <a:pt x="152" y="258"/>
                  </a:lnTo>
                  <a:cubicBezTo>
                    <a:pt x="142" y="262"/>
                    <a:pt x="131" y="266"/>
                    <a:pt x="121" y="272"/>
                  </a:cubicBezTo>
                  <a:cubicBezTo>
                    <a:pt x="115" y="273"/>
                    <a:pt x="109" y="275"/>
                    <a:pt x="104" y="276"/>
                  </a:cubicBezTo>
                  <a:cubicBezTo>
                    <a:pt x="97" y="279"/>
                    <a:pt x="89" y="279"/>
                    <a:pt x="81" y="280"/>
                  </a:cubicBezTo>
                  <a:cubicBezTo>
                    <a:pt x="81" y="272"/>
                    <a:pt x="84" y="262"/>
                    <a:pt x="84" y="255"/>
                  </a:cubicBezTo>
                  <a:cubicBezTo>
                    <a:pt x="85" y="245"/>
                    <a:pt x="87" y="232"/>
                    <a:pt x="91" y="222"/>
                  </a:cubicBezTo>
                  <a:cubicBezTo>
                    <a:pt x="94" y="207"/>
                    <a:pt x="99" y="193"/>
                    <a:pt x="105" y="180"/>
                  </a:cubicBezTo>
                  <a:cubicBezTo>
                    <a:pt x="112" y="161"/>
                    <a:pt x="121" y="144"/>
                    <a:pt x="129" y="126"/>
                  </a:cubicBezTo>
                  <a:lnTo>
                    <a:pt x="129" y="126"/>
                  </a:lnTo>
                  <a:cubicBezTo>
                    <a:pt x="129" y="126"/>
                    <a:pt x="128" y="126"/>
                    <a:pt x="128" y="126"/>
                  </a:cubicBezTo>
                  <a:cubicBezTo>
                    <a:pt x="128" y="126"/>
                    <a:pt x="128" y="124"/>
                    <a:pt x="129" y="124"/>
                  </a:cubicBezTo>
                  <a:lnTo>
                    <a:pt x="129" y="124"/>
                  </a:lnTo>
                  <a:cubicBezTo>
                    <a:pt x="129" y="124"/>
                    <a:pt x="129" y="124"/>
                    <a:pt x="129" y="124"/>
                  </a:cubicBezTo>
                  <a:cubicBezTo>
                    <a:pt x="131" y="123"/>
                    <a:pt x="131" y="119"/>
                    <a:pt x="134" y="117"/>
                  </a:cubicBezTo>
                  <a:lnTo>
                    <a:pt x="134" y="117"/>
                  </a:lnTo>
                  <a:cubicBezTo>
                    <a:pt x="134" y="119"/>
                    <a:pt x="131" y="122"/>
                    <a:pt x="131" y="123"/>
                  </a:cubicBezTo>
                  <a:cubicBezTo>
                    <a:pt x="142" y="103"/>
                    <a:pt x="152" y="83"/>
                    <a:pt x="165" y="66"/>
                  </a:cubicBezTo>
                  <a:cubicBezTo>
                    <a:pt x="178" y="46"/>
                    <a:pt x="174" y="23"/>
                    <a:pt x="157" y="8"/>
                  </a:cubicBezTo>
                  <a:cubicBezTo>
                    <a:pt x="150" y="3"/>
                    <a:pt x="142" y="1"/>
                    <a:pt x="13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0"/>
            <p:cNvSpPr/>
            <p:nvPr/>
          </p:nvSpPr>
          <p:spPr>
            <a:xfrm>
              <a:off x="8600142" y="3282710"/>
              <a:ext cx="13602" cy="14424"/>
            </a:xfrm>
            <a:custGeom>
              <a:avLst/>
              <a:gdLst/>
              <a:ahLst/>
              <a:cxnLst/>
              <a:rect l="l" t="t" r="r" b="b"/>
              <a:pathLst>
                <a:path w="430" h="456" extrusionOk="0">
                  <a:moveTo>
                    <a:pt x="191" y="330"/>
                  </a:moveTo>
                  <a:cubicBezTo>
                    <a:pt x="187" y="330"/>
                    <a:pt x="185" y="331"/>
                    <a:pt x="184" y="331"/>
                  </a:cubicBezTo>
                  <a:cubicBezTo>
                    <a:pt x="185" y="331"/>
                    <a:pt x="188" y="331"/>
                    <a:pt x="191" y="330"/>
                  </a:cubicBezTo>
                  <a:close/>
                  <a:moveTo>
                    <a:pt x="242" y="1"/>
                  </a:moveTo>
                  <a:cubicBezTo>
                    <a:pt x="232" y="1"/>
                    <a:pt x="221" y="4"/>
                    <a:pt x="212" y="11"/>
                  </a:cubicBezTo>
                  <a:cubicBezTo>
                    <a:pt x="207" y="11"/>
                    <a:pt x="207" y="11"/>
                    <a:pt x="205" y="14"/>
                  </a:cubicBezTo>
                  <a:cubicBezTo>
                    <a:pt x="181" y="32"/>
                    <a:pt x="158" y="54"/>
                    <a:pt x="138" y="78"/>
                  </a:cubicBezTo>
                  <a:cubicBezTo>
                    <a:pt x="109" y="110"/>
                    <a:pt x="86" y="144"/>
                    <a:pt x="65" y="180"/>
                  </a:cubicBezTo>
                  <a:cubicBezTo>
                    <a:pt x="28" y="246"/>
                    <a:pt x="8" y="317"/>
                    <a:pt x="2" y="393"/>
                  </a:cubicBezTo>
                  <a:cubicBezTo>
                    <a:pt x="0" y="423"/>
                    <a:pt x="22" y="449"/>
                    <a:pt x="52" y="453"/>
                  </a:cubicBezTo>
                  <a:cubicBezTo>
                    <a:pt x="67" y="455"/>
                    <a:pt x="82" y="455"/>
                    <a:pt x="98" y="455"/>
                  </a:cubicBezTo>
                  <a:cubicBezTo>
                    <a:pt x="140" y="455"/>
                    <a:pt x="181" y="449"/>
                    <a:pt x="222" y="435"/>
                  </a:cubicBezTo>
                  <a:cubicBezTo>
                    <a:pt x="252" y="425"/>
                    <a:pt x="280" y="412"/>
                    <a:pt x="308" y="396"/>
                  </a:cubicBezTo>
                  <a:cubicBezTo>
                    <a:pt x="343" y="376"/>
                    <a:pt x="373" y="353"/>
                    <a:pt x="404" y="330"/>
                  </a:cubicBezTo>
                  <a:cubicBezTo>
                    <a:pt x="428" y="311"/>
                    <a:pt x="430" y="276"/>
                    <a:pt x="411" y="253"/>
                  </a:cubicBezTo>
                  <a:cubicBezTo>
                    <a:pt x="401" y="240"/>
                    <a:pt x="386" y="234"/>
                    <a:pt x="371" y="234"/>
                  </a:cubicBezTo>
                  <a:cubicBezTo>
                    <a:pt x="359" y="234"/>
                    <a:pt x="346" y="238"/>
                    <a:pt x="335" y="246"/>
                  </a:cubicBezTo>
                  <a:cubicBezTo>
                    <a:pt x="314" y="260"/>
                    <a:pt x="294" y="276"/>
                    <a:pt x="272" y="290"/>
                  </a:cubicBezTo>
                  <a:cubicBezTo>
                    <a:pt x="275" y="289"/>
                    <a:pt x="278" y="287"/>
                    <a:pt x="282" y="285"/>
                  </a:cubicBezTo>
                  <a:lnTo>
                    <a:pt x="282" y="285"/>
                  </a:lnTo>
                  <a:cubicBezTo>
                    <a:pt x="249" y="305"/>
                    <a:pt x="215" y="323"/>
                    <a:pt x="179" y="336"/>
                  </a:cubicBezTo>
                  <a:cubicBezTo>
                    <a:pt x="168" y="339"/>
                    <a:pt x="158" y="340"/>
                    <a:pt x="148" y="341"/>
                  </a:cubicBezTo>
                  <a:cubicBezTo>
                    <a:pt x="138" y="344"/>
                    <a:pt x="131" y="346"/>
                    <a:pt x="122" y="346"/>
                  </a:cubicBezTo>
                  <a:cubicBezTo>
                    <a:pt x="122" y="341"/>
                    <a:pt x="124" y="340"/>
                    <a:pt x="124" y="337"/>
                  </a:cubicBezTo>
                  <a:cubicBezTo>
                    <a:pt x="134" y="301"/>
                    <a:pt x="145" y="268"/>
                    <a:pt x="162" y="237"/>
                  </a:cubicBezTo>
                  <a:cubicBezTo>
                    <a:pt x="181" y="204"/>
                    <a:pt x="202" y="173"/>
                    <a:pt x="228" y="144"/>
                  </a:cubicBezTo>
                  <a:cubicBezTo>
                    <a:pt x="244" y="127"/>
                    <a:pt x="260" y="111"/>
                    <a:pt x="278" y="95"/>
                  </a:cubicBezTo>
                  <a:cubicBezTo>
                    <a:pt x="300" y="75"/>
                    <a:pt x="305" y="44"/>
                    <a:pt x="285" y="19"/>
                  </a:cubicBezTo>
                  <a:cubicBezTo>
                    <a:pt x="274" y="7"/>
                    <a:pt x="258" y="1"/>
                    <a:pt x="2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10"/>
          <p:cNvSpPr/>
          <p:nvPr/>
        </p:nvSpPr>
        <p:spPr>
          <a:xfrm>
            <a:off x="2567012" y="4548811"/>
            <a:ext cx="4009981" cy="605601"/>
          </a:xfrm>
          <a:custGeom>
            <a:avLst/>
            <a:gdLst/>
            <a:ahLst/>
            <a:cxnLst/>
            <a:rect l="l" t="t" r="r" b="b"/>
            <a:pathLst>
              <a:path w="16268" h="2457" extrusionOk="0">
                <a:moveTo>
                  <a:pt x="13724" y="301"/>
                </a:moveTo>
                <a:cubicBezTo>
                  <a:pt x="13724" y="301"/>
                  <a:pt x="13724" y="301"/>
                  <a:pt x="13724" y="301"/>
                </a:cubicBezTo>
                <a:lnTo>
                  <a:pt x="13724" y="301"/>
                </a:lnTo>
                <a:cubicBezTo>
                  <a:pt x="13724" y="301"/>
                  <a:pt x="13724" y="301"/>
                  <a:pt x="13724" y="301"/>
                </a:cubicBezTo>
                <a:close/>
                <a:moveTo>
                  <a:pt x="5720" y="0"/>
                </a:moveTo>
                <a:cubicBezTo>
                  <a:pt x="5720" y="0"/>
                  <a:pt x="4938" y="1295"/>
                  <a:pt x="3990" y="1295"/>
                </a:cubicBezTo>
                <a:cubicBezTo>
                  <a:pt x="3983" y="1295"/>
                  <a:pt x="3975" y="1295"/>
                  <a:pt x="3967" y="1295"/>
                </a:cubicBezTo>
                <a:cubicBezTo>
                  <a:pt x="3011" y="1273"/>
                  <a:pt x="2656" y="264"/>
                  <a:pt x="2656" y="264"/>
                </a:cubicBezTo>
                <a:cubicBezTo>
                  <a:pt x="2656" y="264"/>
                  <a:pt x="1961" y="1651"/>
                  <a:pt x="1" y="2456"/>
                </a:cubicBezTo>
                <a:lnTo>
                  <a:pt x="16267" y="2456"/>
                </a:lnTo>
                <a:cubicBezTo>
                  <a:pt x="16267" y="2456"/>
                  <a:pt x="14174" y="1382"/>
                  <a:pt x="13724" y="301"/>
                </a:cubicBezTo>
                <a:lnTo>
                  <a:pt x="13724" y="301"/>
                </a:lnTo>
                <a:cubicBezTo>
                  <a:pt x="13724" y="308"/>
                  <a:pt x="13029" y="1517"/>
                  <a:pt x="11747" y="1517"/>
                </a:cubicBezTo>
                <a:cubicBezTo>
                  <a:pt x="11495" y="1517"/>
                  <a:pt x="11221" y="1471"/>
                  <a:pt x="10925" y="1359"/>
                </a:cubicBezTo>
                <a:cubicBezTo>
                  <a:pt x="9719" y="907"/>
                  <a:pt x="9447" y="287"/>
                  <a:pt x="9447" y="287"/>
                </a:cubicBezTo>
                <a:cubicBezTo>
                  <a:pt x="9447" y="287"/>
                  <a:pt x="8844" y="1275"/>
                  <a:pt x="7716" y="1275"/>
                </a:cubicBezTo>
                <a:cubicBezTo>
                  <a:pt x="7656" y="1275"/>
                  <a:pt x="7595" y="1272"/>
                  <a:pt x="7533" y="1266"/>
                </a:cubicBezTo>
                <a:cubicBezTo>
                  <a:pt x="6287" y="1150"/>
                  <a:pt x="5720" y="0"/>
                  <a:pt x="57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10"/>
          <p:cNvSpPr/>
          <p:nvPr/>
        </p:nvSpPr>
        <p:spPr>
          <a:xfrm>
            <a:off x="-302625" y="-51616"/>
            <a:ext cx="1714600" cy="2818050"/>
          </a:xfrm>
          <a:custGeom>
            <a:avLst/>
            <a:gdLst/>
            <a:ahLst/>
            <a:cxnLst/>
            <a:rect l="l" t="t" r="r" b="b"/>
            <a:pathLst>
              <a:path w="68584" h="112722" extrusionOk="0">
                <a:moveTo>
                  <a:pt x="60299" y="0"/>
                </a:moveTo>
                <a:cubicBezTo>
                  <a:pt x="63895" y="8327"/>
                  <a:pt x="70585" y="17438"/>
                  <a:pt x="67943" y="26115"/>
                </a:cubicBezTo>
                <a:cubicBezTo>
                  <a:pt x="66313" y="31468"/>
                  <a:pt x="58511" y="32174"/>
                  <a:pt x="54142" y="35670"/>
                </a:cubicBezTo>
                <a:cubicBezTo>
                  <a:pt x="50212" y="38814"/>
                  <a:pt x="48326" y="44284"/>
                  <a:pt x="47560" y="49258"/>
                </a:cubicBezTo>
                <a:cubicBezTo>
                  <a:pt x="46631" y="55294"/>
                  <a:pt x="46425" y="62002"/>
                  <a:pt x="49046" y="67518"/>
                </a:cubicBezTo>
                <a:cubicBezTo>
                  <a:pt x="53312" y="76497"/>
                  <a:pt x="60897" y="88176"/>
                  <a:pt x="55628" y="96606"/>
                </a:cubicBezTo>
                <a:cubicBezTo>
                  <a:pt x="50376" y="105009"/>
                  <a:pt x="37506" y="104761"/>
                  <a:pt x="28026" y="107647"/>
                </a:cubicBezTo>
                <a:cubicBezTo>
                  <a:pt x="19023" y="110387"/>
                  <a:pt x="8415" y="115256"/>
                  <a:pt x="0" y="111044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080" name="Google Shape;2080;p10"/>
          <p:cNvSpPr/>
          <p:nvPr/>
        </p:nvSpPr>
        <p:spPr>
          <a:xfrm>
            <a:off x="7650323" y="2292881"/>
            <a:ext cx="1638700" cy="2925300"/>
          </a:xfrm>
          <a:custGeom>
            <a:avLst/>
            <a:gdLst/>
            <a:ahLst/>
            <a:cxnLst/>
            <a:rect l="l" t="t" r="r" b="b"/>
            <a:pathLst>
              <a:path w="65548" h="117012" extrusionOk="0">
                <a:moveTo>
                  <a:pt x="65548" y="11275"/>
                </a:moveTo>
                <a:cubicBezTo>
                  <a:pt x="55871" y="5745"/>
                  <a:pt x="44804" y="-1920"/>
                  <a:pt x="33912" y="447"/>
                </a:cubicBezTo>
                <a:cubicBezTo>
                  <a:pt x="28847" y="1548"/>
                  <a:pt x="24096" y="5084"/>
                  <a:pt x="21173" y="9364"/>
                </a:cubicBezTo>
                <a:cubicBezTo>
                  <a:pt x="17113" y="15309"/>
                  <a:pt x="18625" y="23610"/>
                  <a:pt x="18625" y="30809"/>
                </a:cubicBezTo>
                <a:cubicBezTo>
                  <a:pt x="18625" y="36482"/>
                  <a:pt x="17555" y="42538"/>
                  <a:pt x="19686" y="47795"/>
                </a:cubicBezTo>
                <a:cubicBezTo>
                  <a:pt x="22910" y="55748"/>
                  <a:pt x="26095" y="63721"/>
                  <a:pt x="29028" y="71787"/>
                </a:cubicBezTo>
                <a:cubicBezTo>
                  <a:pt x="30665" y="76289"/>
                  <a:pt x="33474" y="81179"/>
                  <a:pt x="32213" y="85800"/>
                </a:cubicBezTo>
                <a:cubicBezTo>
                  <a:pt x="31538" y="88274"/>
                  <a:pt x="27920" y="88842"/>
                  <a:pt x="25419" y="89410"/>
                </a:cubicBezTo>
                <a:cubicBezTo>
                  <a:pt x="19504" y="90754"/>
                  <a:pt x="13487" y="92345"/>
                  <a:pt x="8221" y="95355"/>
                </a:cubicBezTo>
                <a:cubicBezTo>
                  <a:pt x="1575" y="99154"/>
                  <a:pt x="-1276" y="109584"/>
                  <a:pt x="577" y="11701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081" name="Google Shape;2081;p10"/>
          <p:cNvSpPr/>
          <p:nvPr/>
        </p:nvSpPr>
        <p:spPr>
          <a:xfrm>
            <a:off x="605050" y="4736621"/>
            <a:ext cx="1236775" cy="460325"/>
          </a:xfrm>
          <a:custGeom>
            <a:avLst/>
            <a:gdLst/>
            <a:ahLst/>
            <a:cxnLst/>
            <a:rect l="l" t="t" r="r" b="b"/>
            <a:pathLst>
              <a:path w="49471" h="18413" extrusionOk="0">
                <a:moveTo>
                  <a:pt x="0" y="18201"/>
                </a:moveTo>
                <a:cubicBezTo>
                  <a:pt x="3541" y="11442"/>
                  <a:pt x="8654" y="5226"/>
                  <a:pt x="14863" y="791"/>
                </a:cubicBezTo>
                <a:cubicBezTo>
                  <a:pt x="17224" y="-895"/>
                  <a:pt x="20666" y="791"/>
                  <a:pt x="23568" y="791"/>
                </a:cubicBezTo>
                <a:cubicBezTo>
                  <a:pt x="30286" y="791"/>
                  <a:pt x="37512" y="1439"/>
                  <a:pt x="43314" y="4825"/>
                </a:cubicBezTo>
                <a:cubicBezTo>
                  <a:pt x="47609" y="7331"/>
                  <a:pt x="49471" y="13440"/>
                  <a:pt x="49471" y="1841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082" name="Google Shape;2082;p10"/>
          <p:cNvSpPr/>
          <p:nvPr/>
        </p:nvSpPr>
        <p:spPr>
          <a:xfrm>
            <a:off x="5292050" y="-59091"/>
            <a:ext cx="1698575" cy="669900"/>
          </a:xfrm>
          <a:custGeom>
            <a:avLst/>
            <a:gdLst/>
            <a:ahLst/>
            <a:cxnLst/>
            <a:rect l="l" t="t" r="r" b="b"/>
            <a:pathLst>
              <a:path w="67943" h="26796" extrusionOk="0">
                <a:moveTo>
                  <a:pt x="0" y="1274"/>
                </a:moveTo>
                <a:cubicBezTo>
                  <a:pt x="1581" y="7600"/>
                  <a:pt x="3632" y="14867"/>
                  <a:pt x="8918" y="18684"/>
                </a:cubicBezTo>
                <a:cubicBezTo>
                  <a:pt x="13947" y="22315"/>
                  <a:pt x="20629" y="23004"/>
                  <a:pt x="26753" y="23992"/>
                </a:cubicBezTo>
                <a:cubicBezTo>
                  <a:pt x="33088" y="25014"/>
                  <a:pt x="39637" y="27884"/>
                  <a:pt x="45862" y="26328"/>
                </a:cubicBezTo>
                <a:cubicBezTo>
                  <a:pt x="56974" y="23550"/>
                  <a:pt x="67943" y="11454"/>
                  <a:pt x="67943" y="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083" name="Google Shape;2083;p10"/>
          <p:cNvSpPr txBox="1">
            <a:spLocks noGrp="1"/>
          </p:cNvSpPr>
          <p:nvPr>
            <p:ph type="title"/>
          </p:nvPr>
        </p:nvSpPr>
        <p:spPr>
          <a:xfrm>
            <a:off x="1629600" y="1147625"/>
            <a:ext cx="5884800" cy="19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4" name="Google Shape;2084;p10"/>
          <p:cNvGrpSpPr/>
          <p:nvPr/>
        </p:nvGrpSpPr>
        <p:grpSpPr>
          <a:xfrm>
            <a:off x="3583939" y="3479919"/>
            <a:ext cx="1787341" cy="1566141"/>
            <a:chOff x="2725038" y="4235375"/>
            <a:chExt cx="392900" cy="344275"/>
          </a:xfrm>
        </p:grpSpPr>
        <p:sp>
          <p:nvSpPr>
            <p:cNvPr id="2085" name="Google Shape;2085;p10"/>
            <p:cNvSpPr/>
            <p:nvPr/>
          </p:nvSpPr>
          <p:spPr>
            <a:xfrm>
              <a:off x="2906588" y="4235375"/>
              <a:ext cx="28750" cy="303400"/>
            </a:xfrm>
            <a:custGeom>
              <a:avLst/>
              <a:gdLst/>
              <a:ahLst/>
              <a:cxnLst/>
              <a:rect l="l" t="t" r="r" b="b"/>
              <a:pathLst>
                <a:path w="1150" h="12136" extrusionOk="0">
                  <a:moveTo>
                    <a:pt x="575" y="0"/>
                  </a:moveTo>
                  <a:cubicBezTo>
                    <a:pt x="257" y="0"/>
                    <a:pt x="0" y="259"/>
                    <a:pt x="0" y="578"/>
                  </a:cubicBezTo>
                  <a:lnTo>
                    <a:pt x="0" y="11561"/>
                  </a:lnTo>
                  <a:cubicBezTo>
                    <a:pt x="0" y="11879"/>
                    <a:pt x="257" y="12136"/>
                    <a:pt x="575" y="12136"/>
                  </a:cubicBezTo>
                  <a:cubicBezTo>
                    <a:pt x="896" y="12136"/>
                    <a:pt x="1150" y="11879"/>
                    <a:pt x="1150" y="11561"/>
                  </a:cubicBezTo>
                  <a:lnTo>
                    <a:pt x="1150" y="578"/>
                  </a:lnTo>
                  <a:cubicBezTo>
                    <a:pt x="1150" y="259"/>
                    <a:pt x="893" y="0"/>
                    <a:pt x="575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0"/>
            <p:cNvSpPr/>
            <p:nvPr/>
          </p:nvSpPr>
          <p:spPr>
            <a:xfrm>
              <a:off x="2752588" y="4501375"/>
              <a:ext cx="286525" cy="57975"/>
            </a:xfrm>
            <a:custGeom>
              <a:avLst/>
              <a:gdLst/>
              <a:ahLst/>
              <a:cxnLst/>
              <a:rect l="l" t="t" r="r" b="b"/>
              <a:pathLst>
                <a:path w="11461" h="2319" extrusionOk="0">
                  <a:moveTo>
                    <a:pt x="737" y="0"/>
                  </a:moveTo>
                  <a:lnTo>
                    <a:pt x="0" y="388"/>
                  </a:lnTo>
                  <a:cubicBezTo>
                    <a:pt x="182" y="837"/>
                    <a:pt x="419" y="1328"/>
                    <a:pt x="737" y="1811"/>
                  </a:cubicBezTo>
                  <a:lnTo>
                    <a:pt x="1808" y="2319"/>
                  </a:lnTo>
                  <a:lnTo>
                    <a:pt x="9419" y="2319"/>
                  </a:lnTo>
                  <a:lnTo>
                    <a:pt x="10599" y="1811"/>
                  </a:lnTo>
                  <a:cubicBezTo>
                    <a:pt x="10881" y="1420"/>
                    <a:pt x="11182" y="946"/>
                    <a:pt x="11461" y="388"/>
                  </a:cubicBezTo>
                  <a:lnTo>
                    <a:pt x="10512" y="0"/>
                  </a:ln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0"/>
            <p:cNvSpPr/>
            <p:nvPr/>
          </p:nvSpPr>
          <p:spPr>
            <a:xfrm>
              <a:off x="2739413" y="4443825"/>
              <a:ext cx="319650" cy="67275"/>
            </a:xfrm>
            <a:custGeom>
              <a:avLst/>
              <a:gdLst/>
              <a:ahLst/>
              <a:cxnLst/>
              <a:rect l="l" t="t" r="r" b="b"/>
              <a:pathLst>
                <a:path w="12786" h="2691" extrusionOk="0">
                  <a:moveTo>
                    <a:pt x="12786" y="1"/>
                  </a:moveTo>
                  <a:lnTo>
                    <a:pt x="10068" y="475"/>
                  </a:lnTo>
                  <a:lnTo>
                    <a:pt x="8919" y="1354"/>
                  </a:lnTo>
                  <a:lnTo>
                    <a:pt x="4545" y="1354"/>
                  </a:lnTo>
                  <a:lnTo>
                    <a:pt x="3711" y="229"/>
                  </a:lnTo>
                  <a:lnTo>
                    <a:pt x="0" y="229"/>
                  </a:lnTo>
                  <a:lnTo>
                    <a:pt x="0" y="807"/>
                  </a:lnTo>
                  <a:cubicBezTo>
                    <a:pt x="0" y="807"/>
                    <a:pt x="103" y="1638"/>
                    <a:pt x="525" y="2690"/>
                  </a:cubicBezTo>
                  <a:lnTo>
                    <a:pt x="11982" y="2690"/>
                  </a:lnTo>
                  <a:cubicBezTo>
                    <a:pt x="12300" y="2054"/>
                    <a:pt x="12588" y="1315"/>
                    <a:pt x="12786" y="475"/>
                  </a:cubicBezTo>
                  <a:lnTo>
                    <a:pt x="12786" y="1"/>
                  </a:ln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0"/>
            <p:cNvSpPr/>
            <p:nvPr/>
          </p:nvSpPr>
          <p:spPr>
            <a:xfrm>
              <a:off x="2770938" y="4546625"/>
              <a:ext cx="246625" cy="33025"/>
            </a:xfrm>
            <a:custGeom>
              <a:avLst/>
              <a:gdLst/>
              <a:ahLst/>
              <a:cxnLst/>
              <a:rect l="l" t="t" r="r" b="b"/>
              <a:pathLst>
                <a:path w="9865" h="1321" extrusionOk="0">
                  <a:moveTo>
                    <a:pt x="0" y="1"/>
                  </a:moveTo>
                  <a:cubicBezTo>
                    <a:pt x="184" y="280"/>
                    <a:pt x="391" y="553"/>
                    <a:pt x="628" y="821"/>
                  </a:cubicBezTo>
                  <a:cubicBezTo>
                    <a:pt x="912" y="1136"/>
                    <a:pt x="1317" y="1320"/>
                    <a:pt x="1747" y="1320"/>
                  </a:cubicBezTo>
                  <a:lnTo>
                    <a:pt x="8079" y="1320"/>
                  </a:lnTo>
                  <a:cubicBezTo>
                    <a:pt x="8501" y="1320"/>
                    <a:pt x="8902" y="1147"/>
                    <a:pt x="9184" y="838"/>
                  </a:cubicBezTo>
                  <a:cubicBezTo>
                    <a:pt x="9379" y="623"/>
                    <a:pt x="9614" y="344"/>
                    <a:pt x="9865" y="1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0"/>
            <p:cNvSpPr/>
            <p:nvPr/>
          </p:nvSpPr>
          <p:spPr>
            <a:xfrm>
              <a:off x="2906588" y="4304900"/>
              <a:ext cx="28750" cy="139225"/>
            </a:xfrm>
            <a:custGeom>
              <a:avLst/>
              <a:gdLst/>
              <a:ahLst/>
              <a:cxnLst/>
              <a:rect l="l" t="t" r="r" b="b"/>
              <a:pathLst>
                <a:path w="1150" h="5569" extrusionOk="0">
                  <a:moveTo>
                    <a:pt x="575" y="0"/>
                  </a:moveTo>
                  <a:lnTo>
                    <a:pt x="0" y="65"/>
                  </a:lnTo>
                  <a:lnTo>
                    <a:pt x="0" y="5569"/>
                  </a:lnTo>
                  <a:cubicBezTo>
                    <a:pt x="187" y="5560"/>
                    <a:pt x="380" y="5555"/>
                    <a:pt x="575" y="5555"/>
                  </a:cubicBezTo>
                  <a:cubicBezTo>
                    <a:pt x="770" y="5555"/>
                    <a:pt x="963" y="5558"/>
                    <a:pt x="1150" y="5569"/>
                  </a:cubicBezTo>
                  <a:lnTo>
                    <a:pt x="1150" y="6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0"/>
            <p:cNvSpPr/>
            <p:nvPr/>
          </p:nvSpPr>
          <p:spPr>
            <a:xfrm>
              <a:off x="2793038" y="4281400"/>
              <a:ext cx="294775" cy="168325"/>
            </a:xfrm>
            <a:custGeom>
              <a:avLst/>
              <a:gdLst/>
              <a:ahLst/>
              <a:cxnLst/>
              <a:rect l="l" t="t" r="r" b="b"/>
              <a:pathLst>
                <a:path w="11791" h="6733" extrusionOk="0">
                  <a:moveTo>
                    <a:pt x="5117" y="0"/>
                  </a:moveTo>
                  <a:lnTo>
                    <a:pt x="0" y="572"/>
                  </a:lnTo>
                  <a:cubicBezTo>
                    <a:pt x="0" y="572"/>
                    <a:pt x="1560" y="3047"/>
                    <a:pt x="0" y="6729"/>
                  </a:cubicBezTo>
                  <a:lnTo>
                    <a:pt x="1069" y="6152"/>
                  </a:lnTo>
                  <a:cubicBezTo>
                    <a:pt x="1069" y="6152"/>
                    <a:pt x="2665" y="5549"/>
                    <a:pt x="5117" y="5549"/>
                  </a:cubicBezTo>
                  <a:cubicBezTo>
                    <a:pt x="7566" y="5549"/>
                    <a:pt x="9330" y="6241"/>
                    <a:pt x="9330" y="6241"/>
                  </a:cubicBezTo>
                  <a:lnTo>
                    <a:pt x="10231" y="6732"/>
                  </a:lnTo>
                  <a:cubicBezTo>
                    <a:pt x="11790" y="3050"/>
                    <a:pt x="10231" y="578"/>
                    <a:pt x="10231" y="578"/>
                  </a:cubicBezTo>
                  <a:lnTo>
                    <a:pt x="5117" y="0"/>
                  </a:ln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0"/>
            <p:cNvSpPr/>
            <p:nvPr/>
          </p:nvSpPr>
          <p:spPr>
            <a:xfrm>
              <a:off x="2876238" y="4312425"/>
              <a:ext cx="94675" cy="88825"/>
            </a:xfrm>
            <a:custGeom>
              <a:avLst/>
              <a:gdLst/>
              <a:ahLst/>
              <a:cxnLst/>
              <a:rect l="l" t="t" r="r" b="b"/>
              <a:pathLst>
                <a:path w="3787" h="3553" extrusionOk="0">
                  <a:moveTo>
                    <a:pt x="1892" y="1"/>
                  </a:moveTo>
                  <a:cubicBezTo>
                    <a:pt x="846" y="1"/>
                    <a:pt x="1" y="849"/>
                    <a:pt x="1" y="1895"/>
                  </a:cubicBezTo>
                  <a:cubicBezTo>
                    <a:pt x="1" y="2489"/>
                    <a:pt x="271" y="2788"/>
                    <a:pt x="701" y="2936"/>
                  </a:cubicBezTo>
                  <a:lnTo>
                    <a:pt x="701" y="3251"/>
                  </a:lnTo>
                  <a:cubicBezTo>
                    <a:pt x="701" y="3415"/>
                    <a:pt x="832" y="3552"/>
                    <a:pt x="999" y="3552"/>
                  </a:cubicBezTo>
                  <a:cubicBezTo>
                    <a:pt x="1164" y="3552"/>
                    <a:pt x="1301" y="3418"/>
                    <a:pt x="1301" y="3251"/>
                  </a:cubicBezTo>
                  <a:cubicBezTo>
                    <a:pt x="1301" y="3415"/>
                    <a:pt x="1432" y="3552"/>
                    <a:pt x="1599" y="3552"/>
                  </a:cubicBezTo>
                  <a:cubicBezTo>
                    <a:pt x="1767" y="3552"/>
                    <a:pt x="1901" y="3418"/>
                    <a:pt x="1901" y="3251"/>
                  </a:cubicBezTo>
                  <a:cubicBezTo>
                    <a:pt x="1901" y="3415"/>
                    <a:pt x="2032" y="3552"/>
                    <a:pt x="2199" y="3552"/>
                  </a:cubicBezTo>
                  <a:cubicBezTo>
                    <a:pt x="2364" y="3552"/>
                    <a:pt x="2500" y="3418"/>
                    <a:pt x="2500" y="3251"/>
                  </a:cubicBezTo>
                  <a:cubicBezTo>
                    <a:pt x="2500" y="3415"/>
                    <a:pt x="2631" y="3552"/>
                    <a:pt x="2799" y="3552"/>
                  </a:cubicBezTo>
                  <a:cubicBezTo>
                    <a:pt x="2963" y="3552"/>
                    <a:pt x="3100" y="3418"/>
                    <a:pt x="3100" y="3251"/>
                  </a:cubicBezTo>
                  <a:lnTo>
                    <a:pt x="3100" y="2936"/>
                  </a:lnTo>
                  <a:cubicBezTo>
                    <a:pt x="3510" y="2788"/>
                    <a:pt x="3786" y="2492"/>
                    <a:pt x="3786" y="1895"/>
                  </a:cubicBezTo>
                  <a:cubicBezTo>
                    <a:pt x="3786" y="849"/>
                    <a:pt x="2938" y="1"/>
                    <a:pt x="1892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0"/>
            <p:cNvSpPr/>
            <p:nvPr/>
          </p:nvSpPr>
          <p:spPr>
            <a:xfrm>
              <a:off x="2892488" y="4360425"/>
              <a:ext cx="11875" cy="16400"/>
            </a:xfrm>
            <a:custGeom>
              <a:avLst/>
              <a:gdLst/>
              <a:ahLst/>
              <a:cxnLst/>
              <a:rect l="l" t="t" r="r" b="b"/>
              <a:pathLst>
                <a:path w="475" h="656" extrusionOk="0">
                  <a:moveTo>
                    <a:pt x="238" y="0"/>
                  </a:moveTo>
                  <a:cubicBezTo>
                    <a:pt x="107" y="0"/>
                    <a:pt x="1" y="109"/>
                    <a:pt x="1" y="237"/>
                  </a:cubicBezTo>
                  <a:lnTo>
                    <a:pt x="1" y="419"/>
                  </a:lnTo>
                  <a:cubicBezTo>
                    <a:pt x="1" y="550"/>
                    <a:pt x="110" y="656"/>
                    <a:pt x="238" y="656"/>
                  </a:cubicBezTo>
                  <a:cubicBezTo>
                    <a:pt x="372" y="656"/>
                    <a:pt x="475" y="550"/>
                    <a:pt x="475" y="419"/>
                  </a:cubicBezTo>
                  <a:lnTo>
                    <a:pt x="475" y="237"/>
                  </a:lnTo>
                  <a:cubicBezTo>
                    <a:pt x="475" y="103"/>
                    <a:pt x="372" y="0"/>
                    <a:pt x="238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0"/>
            <p:cNvSpPr/>
            <p:nvPr/>
          </p:nvSpPr>
          <p:spPr>
            <a:xfrm>
              <a:off x="2942638" y="4360425"/>
              <a:ext cx="11875" cy="16400"/>
            </a:xfrm>
            <a:custGeom>
              <a:avLst/>
              <a:gdLst/>
              <a:ahLst/>
              <a:cxnLst/>
              <a:rect l="l" t="t" r="r" b="b"/>
              <a:pathLst>
                <a:path w="475" h="656" extrusionOk="0">
                  <a:moveTo>
                    <a:pt x="238" y="0"/>
                  </a:moveTo>
                  <a:cubicBezTo>
                    <a:pt x="104" y="0"/>
                    <a:pt x="1" y="109"/>
                    <a:pt x="1" y="237"/>
                  </a:cubicBezTo>
                  <a:lnTo>
                    <a:pt x="1" y="419"/>
                  </a:lnTo>
                  <a:cubicBezTo>
                    <a:pt x="1" y="550"/>
                    <a:pt x="109" y="656"/>
                    <a:pt x="238" y="656"/>
                  </a:cubicBezTo>
                  <a:cubicBezTo>
                    <a:pt x="372" y="656"/>
                    <a:pt x="475" y="550"/>
                    <a:pt x="475" y="419"/>
                  </a:cubicBezTo>
                  <a:lnTo>
                    <a:pt x="475" y="237"/>
                  </a:lnTo>
                  <a:cubicBezTo>
                    <a:pt x="475" y="103"/>
                    <a:pt x="366" y="0"/>
                    <a:pt x="238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0"/>
            <p:cNvSpPr/>
            <p:nvPr/>
          </p:nvSpPr>
          <p:spPr>
            <a:xfrm>
              <a:off x="2778663" y="4266950"/>
              <a:ext cx="284600" cy="28775"/>
            </a:xfrm>
            <a:custGeom>
              <a:avLst/>
              <a:gdLst/>
              <a:ahLst/>
              <a:cxnLst/>
              <a:rect l="l" t="t" r="r" b="b"/>
              <a:pathLst>
                <a:path w="11384" h="1151" extrusionOk="0">
                  <a:moveTo>
                    <a:pt x="575" y="1"/>
                  </a:moveTo>
                  <a:cubicBezTo>
                    <a:pt x="257" y="1"/>
                    <a:pt x="1" y="257"/>
                    <a:pt x="1" y="575"/>
                  </a:cubicBezTo>
                  <a:cubicBezTo>
                    <a:pt x="1" y="894"/>
                    <a:pt x="257" y="1150"/>
                    <a:pt x="575" y="1150"/>
                  </a:cubicBezTo>
                  <a:lnTo>
                    <a:pt x="10806" y="1150"/>
                  </a:lnTo>
                  <a:cubicBezTo>
                    <a:pt x="11124" y="1150"/>
                    <a:pt x="11383" y="894"/>
                    <a:pt x="11383" y="575"/>
                  </a:cubicBezTo>
                  <a:cubicBezTo>
                    <a:pt x="11383" y="257"/>
                    <a:pt x="11124" y="1"/>
                    <a:pt x="10806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0"/>
            <p:cNvSpPr/>
            <p:nvPr/>
          </p:nvSpPr>
          <p:spPr>
            <a:xfrm>
              <a:off x="2725038" y="4420125"/>
              <a:ext cx="392900" cy="71150"/>
            </a:xfrm>
            <a:custGeom>
              <a:avLst/>
              <a:gdLst/>
              <a:ahLst/>
              <a:cxnLst/>
              <a:rect l="l" t="t" r="r" b="b"/>
              <a:pathLst>
                <a:path w="15716" h="2846" extrusionOk="0">
                  <a:moveTo>
                    <a:pt x="15291" y="0"/>
                  </a:moveTo>
                  <a:cubicBezTo>
                    <a:pt x="15254" y="0"/>
                    <a:pt x="15217" y="5"/>
                    <a:pt x="15180" y="17"/>
                  </a:cubicBezTo>
                  <a:lnTo>
                    <a:pt x="15166" y="22"/>
                  </a:lnTo>
                  <a:cubicBezTo>
                    <a:pt x="13723" y="474"/>
                    <a:pt x="12203" y="734"/>
                    <a:pt x="10688" y="804"/>
                  </a:cubicBezTo>
                  <a:lnTo>
                    <a:pt x="10685" y="804"/>
                  </a:lnTo>
                  <a:cubicBezTo>
                    <a:pt x="10515" y="809"/>
                    <a:pt x="10362" y="823"/>
                    <a:pt x="10222" y="935"/>
                  </a:cubicBezTo>
                  <a:lnTo>
                    <a:pt x="9288" y="1696"/>
                  </a:lnTo>
                  <a:lnTo>
                    <a:pt x="5304" y="1696"/>
                  </a:lnTo>
                  <a:lnTo>
                    <a:pt x="4916" y="921"/>
                  </a:lnTo>
                  <a:cubicBezTo>
                    <a:pt x="4824" y="734"/>
                    <a:pt x="4629" y="603"/>
                    <a:pt x="4400" y="603"/>
                  </a:cubicBezTo>
                  <a:lnTo>
                    <a:pt x="575" y="603"/>
                  </a:lnTo>
                  <a:cubicBezTo>
                    <a:pt x="257" y="603"/>
                    <a:pt x="0" y="862"/>
                    <a:pt x="0" y="1180"/>
                  </a:cubicBezTo>
                  <a:cubicBezTo>
                    <a:pt x="0" y="1495"/>
                    <a:pt x="257" y="1755"/>
                    <a:pt x="575" y="1755"/>
                  </a:cubicBezTo>
                  <a:lnTo>
                    <a:pt x="4046" y="1755"/>
                  </a:lnTo>
                  <a:lnTo>
                    <a:pt x="4433" y="2528"/>
                  </a:lnTo>
                  <a:cubicBezTo>
                    <a:pt x="4525" y="2717"/>
                    <a:pt x="4721" y="2846"/>
                    <a:pt x="4950" y="2846"/>
                  </a:cubicBezTo>
                  <a:lnTo>
                    <a:pt x="9494" y="2846"/>
                  </a:lnTo>
                  <a:cubicBezTo>
                    <a:pt x="9622" y="2846"/>
                    <a:pt x="9751" y="2804"/>
                    <a:pt x="9857" y="2717"/>
                  </a:cubicBezTo>
                  <a:lnTo>
                    <a:pt x="10822" y="1928"/>
                  </a:lnTo>
                  <a:cubicBezTo>
                    <a:pt x="10964" y="1908"/>
                    <a:pt x="11107" y="1892"/>
                    <a:pt x="11252" y="1867"/>
                  </a:cubicBezTo>
                  <a:cubicBezTo>
                    <a:pt x="12691" y="1643"/>
                    <a:pt x="14083" y="1272"/>
                    <a:pt x="15436" y="726"/>
                  </a:cubicBezTo>
                  <a:cubicBezTo>
                    <a:pt x="15618" y="653"/>
                    <a:pt x="15715" y="455"/>
                    <a:pt x="15654" y="265"/>
                  </a:cubicBezTo>
                  <a:cubicBezTo>
                    <a:pt x="15604" y="104"/>
                    <a:pt x="15452" y="0"/>
                    <a:pt x="15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0"/>
            <p:cNvSpPr/>
            <p:nvPr/>
          </p:nvSpPr>
          <p:spPr>
            <a:xfrm>
              <a:off x="2906663" y="4249725"/>
              <a:ext cx="28750" cy="17125"/>
            </a:xfrm>
            <a:custGeom>
              <a:avLst/>
              <a:gdLst/>
              <a:ahLst/>
              <a:cxnLst/>
              <a:rect l="l" t="t" r="r" b="b"/>
              <a:pathLst>
                <a:path w="1150" h="685" extrusionOk="0">
                  <a:moveTo>
                    <a:pt x="0" y="1"/>
                  </a:moveTo>
                  <a:lnTo>
                    <a:pt x="0" y="684"/>
                  </a:lnTo>
                  <a:lnTo>
                    <a:pt x="1149" y="684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7" name="Google Shape;2097;p10"/>
          <p:cNvSpPr/>
          <p:nvPr/>
        </p:nvSpPr>
        <p:spPr>
          <a:xfrm>
            <a:off x="2060226" y="4704061"/>
            <a:ext cx="4009734" cy="605355"/>
          </a:xfrm>
          <a:custGeom>
            <a:avLst/>
            <a:gdLst/>
            <a:ahLst/>
            <a:cxnLst/>
            <a:rect l="l" t="t" r="r" b="b"/>
            <a:pathLst>
              <a:path w="16267" h="2456" extrusionOk="0">
                <a:moveTo>
                  <a:pt x="13724" y="301"/>
                </a:moveTo>
                <a:cubicBezTo>
                  <a:pt x="13724" y="301"/>
                  <a:pt x="13724" y="301"/>
                  <a:pt x="13724" y="301"/>
                </a:cubicBezTo>
                <a:lnTo>
                  <a:pt x="13724" y="301"/>
                </a:lnTo>
                <a:cubicBezTo>
                  <a:pt x="13724" y="301"/>
                  <a:pt x="13724" y="301"/>
                  <a:pt x="13724" y="301"/>
                </a:cubicBezTo>
                <a:close/>
                <a:moveTo>
                  <a:pt x="5720" y="0"/>
                </a:moveTo>
                <a:cubicBezTo>
                  <a:pt x="5720" y="0"/>
                  <a:pt x="4938" y="1294"/>
                  <a:pt x="3990" y="1294"/>
                </a:cubicBezTo>
                <a:cubicBezTo>
                  <a:pt x="3982" y="1294"/>
                  <a:pt x="3975" y="1293"/>
                  <a:pt x="3967" y="1293"/>
                </a:cubicBezTo>
                <a:cubicBezTo>
                  <a:pt x="3009" y="1272"/>
                  <a:pt x="2655" y="262"/>
                  <a:pt x="2655" y="262"/>
                </a:cubicBezTo>
                <a:cubicBezTo>
                  <a:pt x="2655" y="262"/>
                  <a:pt x="1961" y="1650"/>
                  <a:pt x="1" y="2456"/>
                </a:cubicBezTo>
                <a:lnTo>
                  <a:pt x="16267" y="2456"/>
                </a:lnTo>
                <a:cubicBezTo>
                  <a:pt x="16267" y="2456"/>
                  <a:pt x="14173" y="1382"/>
                  <a:pt x="13724" y="301"/>
                </a:cubicBezTo>
                <a:lnTo>
                  <a:pt x="13724" y="301"/>
                </a:lnTo>
                <a:cubicBezTo>
                  <a:pt x="13723" y="306"/>
                  <a:pt x="13030" y="1515"/>
                  <a:pt x="11746" y="1515"/>
                </a:cubicBezTo>
                <a:cubicBezTo>
                  <a:pt x="11495" y="1515"/>
                  <a:pt x="11220" y="1469"/>
                  <a:pt x="10924" y="1358"/>
                </a:cubicBezTo>
                <a:cubicBezTo>
                  <a:pt x="9717" y="905"/>
                  <a:pt x="9445" y="287"/>
                  <a:pt x="9445" y="287"/>
                </a:cubicBezTo>
                <a:cubicBezTo>
                  <a:pt x="9445" y="287"/>
                  <a:pt x="8844" y="1273"/>
                  <a:pt x="7718" y="1273"/>
                </a:cubicBezTo>
                <a:cubicBezTo>
                  <a:pt x="7658" y="1273"/>
                  <a:pt x="7596" y="1271"/>
                  <a:pt x="7532" y="1265"/>
                </a:cubicBezTo>
                <a:cubicBezTo>
                  <a:pt x="6287" y="1149"/>
                  <a:pt x="5720" y="0"/>
                  <a:pt x="57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8" name="Google Shape;2098;p10"/>
          <p:cNvGrpSpPr/>
          <p:nvPr/>
        </p:nvGrpSpPr>
        <p:grpSpPr>
          <a:xfrm rot="-704485">
            <a:off x="414035" y="1839052"/>
            <a:ext cx="629258" cy="568055"/>
            <a:chOff x="5728787" y="2486630"/>
            <a:chExt cx="629243" cy="568041"/>
          </a:xfrm>
        </p:grpSpPr>
        <p:sp>
          <p:nvSpPr>
            <p:cNvPr id="2099" name="Google Shape;2099;p10"/>
            <p:cNvSpPr/>
            <p:nvPr/>
          </p:nvSpPr>
          <p:spPr>
            <a:xfrm>
              <a:off x="5733390" y="2652421"/>
              <a:ext cx="467389" cy="396483"/>
            </a:xfrm>
            <a:custGeom>
              <a:avLst/>
              <a:gdLst/>
              <a:ahLst/>
              <a:cxnLst/>
              <a:rect l="l" t="t" r="r" b="b"/>
              <a:pathLst>
                <a:path w="16453" h="13957" extrusionOk="0">
                  <a:moveTo>
                    <a:pt x="7984" y="0"/>
                  </a:moveTo>
                  <a:cubicBezTo>
                    <a:pt x="7965" y="0"/>
                    <a:pt x="7945" y="1"/>
                    <a:pt x="7926" y="2"/>
                  </a:cubicBezTo>
                  <a:cubicBezTo>
                    <a:pt x="7792" y="7"/>
                    <a:pt x="7667" y="20"/>
                    <a:pt x="7546" y="42"/>
                  </a:cubicBezTo>
                  <a:cubicBezTo>
                    <a:pt x="7468" y="53"/>
                    <a:pt x="7395" y="73"/>
                    <a:pt x="7318" y="94"/>
                  </a:cubicBezTo>
                  <a:lnTo>
                    <a:pt x="7253" y="114"/>
                  </a:lnTo>
                  <a:cubicBezTo>
                    <a:pt x="7221" y="122"/>
                    <a:pt x="7192" y="131"/>
                    <a:pt x="7158" y="139"/>
                  </a:cubicBezTo>
                  <a:lnTo>
                    <a:pt x="7119" y="148"/>
                  </a:lnTo>
                  <a:cubicBezTo>
                    <a:pt x="7092" y="152"/>
                    <a:pt x="7068" y="158"/>
                    <a:pt x="7041" y="165"/>
                  </a:cubicBezTo>
                  <a:cubicBezTo>
                    <a:pt x="7029" y="166"/>
                    <a:pt x="7013" y="172"/>
                    <a:pt x="6997" y="179"/>
                  </a:cubicBezTo>
                  <a:cubicBezTo>
                    <a:pt x="6973" y="188"/>
                    <a:pt x="6951" y="199"/>
                    <a:pt x="6929" y="212"/>
                  </a:cubicBezTo>
                  <a:cubicBezTo>
                    <a:pt x="6898" y="230"/>
                    <a:pt x="6878" y="257"/>
                    <a:pt x="6857" y="290"/>
                  </a:cubicBezTo>
                  <a:lnTo>
                    <a:pt x="6853" y="290"/>
                  </a:lnTo>
                  <a:cubicBezTo>
                    <a:pt x="6786" y="290"/>
                    <a:pt x="6722" y="315"/>
                    <a:pt x="6671" y="368"/>
                  </a:cubicBezTo>
                  <a:cubicBezTo>
                    <a:pt x="6630" y="407"/>
                    <a:pt x="6600" y="460"/>
                    <a:pt x="6573" y="507"/>
                  </a:cubicBezTo>
                  <a:lnTo>
                    <a:pt x="6551" y="546"/>
                  </a:lnTo>
                  <a:cubicBezTo>
                    <a:pt x="6532" y="578"/>
                    <a:pt x="6512" y="612"/>
                    <a:pt x="6494" y="644"/>
                  </a:cubicBezTo>
                  <a:cubicBezTo>
                    <a:pt x="6430" y="731"/>
                    <a:pt x="6356" y="812"/>
                    <a:pt x="6285" y="894"/>
                  </a:cubicBezTo>
                  <a:cubicBezTo>
                    <a:pt x="6207" y="981"/>
                    <a:pt x="6125" y="1057"/>
                    <a:pt x="6020" y="1148"/>
                  </a:cubicBezTo>
                  <a:cubicBezTo>
                    <a:pt x="5909" y="1240"/>
                    <a:pt x="5803" y="1312"/>
                    <a:pt x="5692" y="1369"/>
                  </a:cubicBezTo>
                  <a:cubicBezTo>
                    <a:pt x="5539" y="1434"/>
                    <a:pt x="5366" y="1490"/>
                    <a:pt x="5162" y="1534"/>
                  </a:cubicBezTo>
                  <a:cubicBezTo>
                    <a:pt x="5054" y="1555"/>
                    <a:pt x="4948" y="1578"/>
                    <a:pt x="4841" y="1606"/>
                  </a:cubicBezTo>
                  <a:cubicBezTo>
                    <a:pt x="4743" y="1633"/>
                    <a:pt x="4646" y="1659"/>
                    <a:pt x="4546" y="1677"/>
                  </a:cubicBezTo>
                  <a:cubicBezTo>
                    <a:pt x="4467" y="1691"/>
                    <a:pt x="4387" y="1701"/>
                    <a:pt x="4305" y="1708"/>
                  </a:cubicBezTo>
                  <a:lnTo>
                    <a:pt x="4217" y="1717"/>
                  </a:lnTo>
                  <a:cubicBezTo>
                    <a:pt x="4172" y="1720"/>
                    <a:pt x="4129" y="1727"/>
                    <a:pt x="4087" y="1732"/>
                  </a:cubicBezTo>
                  <a:cubicBezTo>
                    <a:pt x="4013" y="1741"/>
                    <a:pt x="3938" y="1751"/>
                    <a:pt x="3864" y="1752"/>
                  </a:cubicBezTo>
                  <a:cubicBezTo>
                    <a:pt x="3782" y="1755"/>
                    <a:pt x="3702" y="1755"/>
                    <a:pt x="3623" y="1755"/>
                  </a:cubicBezTo>
                  <a:lnTo>
                    <a:pt x="3541" y="1755"/>
                  </a:lnTo>
                  <a:cubicBezTo>
                    <a:pt x="3490" y="1755"/>
                    <a:pt x="3440" y="1758"/>
                    <a:pt x="3389" y="1761"/>
                  </a:cubicBezTo>
                  <a:cubicBezTo>
                    <a:pt x="3351" y="1765"/>
                    <a:pt x="3314" y="1769"/>
                    <a:pt x="3277" y="1775"/>
                  </a:cubicBezTo>
                  <a:lnTo>
                    <a:pt x="3221" y="1782"/>
                  </a:lnTo>
                  <a:cubicBezTo>
                    <a:pt x="3119" y="1796"/>
                    <a:pt x="3016" y="1809"/>
                    <a:pt x="2914" y="1819"/>
                  </a:cubicBezTo>
                  <a:cubicBezTo>
                    <a:pt x="2765" y="1837"/>
                    <a:pt x="2616" y="1853"/>
                    <a:pt x="2468" y="1876"/>
                  </a:cubicBezTo>
                  <a:cubicBezTo>
                    <a:pt x="2349" y="1894"/>
                    <a:pt x="2231" y="1917"/>
                    <a:pt x="2112" y="1942"/>
                  </a:cubicBezTo>
                  <a:cubicBezTo>
                    <a:pt x="2041" y="1954"/>
                    <a:pt x="1973" y="1968"/>
                    <a:pt x="1908" y="1986"/>
                  </a:cubicBezTo>
                  <a:lnTo>
                    <a:pt x="1826" y="2009"/>
                  </a:lnTo>
                  <a:lnTo>
                    <a:pt x="1745" y="2034"/>
                  </a:lnTo>
                  <a:lnTo>
                    <a:pt x="1695" y="2049"/>
                  </a:lnTo>
                  <a:cubicBezTo>
                    <a:pt x="1577" y="2081"/>
                    <a:pt x="1458" y="2115"/>
                    <a:pt x="1345" y="2165"/>
                  </a:cubicBezTo>
                  <a:lnTo>
                    <a:pt x="1126" y="2261"/>
                  </a:lnTo>
                  <a:lnTo>
                    <a:pt x="1097" y="2268"/>
                  </a:lnTo>
                  <a:cubicBezTo>
                    <a:pt x="1031" y="2283"/>
                    <a:pt x="972" y="2300"/>
                    <a:pt x="908" y="2318"/>
                  </a:cubicBezTo>
                  <a:lnTo>
                    <a:pt x="867" y="2329"/>
                  </a:lnTo>
                  <a:cubicBezTo>
                    <a:pt x="688" y="2379"/>
                    <a:pt x="529" y="2449"/>
                    <a:pt x="377" y="2541"/>
                  </a:cubicBezTo>
                  <a:cubicBezTo>
                    <a:pt x="271" y="2605"/>
                    <a:pt x="142" y="2697"/>
                    <a:pt x="78" y="2840"/>
                  </a:cubicBezTo>
                  <a:cubicBezTo>
                    <a:pt x="57" y="2888"/>
                    <a:pt x="41" y="2939"/>
                    <a:pt x="27" y="2992"/>
                  </a:cubicBezTo>
                  <a:cubicBezTo>
                    <a:pt x="14" y="3039"/>
                    <a:pt x="11" y="3087"/>
                    <a:pt x="7" y="3135"/>
                  </a:cubicBezTo>
                  <a:cubicBezTo>
                    <a:pt x="3" y="3192"/>
                    <a:pt x="0" y="3230"/>
                    <a:pt x="0" y="3270"/>
                  </a:cubicBezTo>
                  <a:cubicBezTo>
                    <a:pt x="2" y="3339"/>
                    <a:pt x="14" y="3405"/>
                    <a:pt x="26" y="3454"/>
                  </a:cubicBezTo>
                  <a:cubicBezTo>
                    <a:pt x="37" y="3510"/>
                    <a:pt x="55" y="3562"/>
                    <a:pt x="71" y="3616"/>
                  </a:cubicBezTo>
                  <a:lnTo>
                    <a:pt x="85" y="3667"/>
                  </a:lnTo>
                  <a:lnTo>
                    <a:pt x="116" y="3768"/>
                  </a:lnTo>
                  <a:cubicBezTo>
                    <a:pt x="149" y="3861"/>
                    <a:pt x="192" y="3944"/>
                    <a:pt x="241" y="4007"/>
                  </a:cubicBezTo>
                  <a:cubicBezTo>
                    <a:pt x="322" y="4115"/>
                    <a:pt x="436" y="4193"/>
                    <a:pt x="548" y="4261"/>
                  </a:cubicBezTo>
                  <a:cubicBezTo>
                    <a:pt x="646" y="4322"/>
                    <a:pt x="743" y="4385"/>
                    <a:pt x="846" y="4442"/>
                  </a:cubicBezTo>
                  <a:cubicBezTo>
                    <a:pt x="915" y="4481"/>
                    <a:pt x="987" y="4514"/>
                    <a:pt x="1058" y="4548"/>
                  </a:cubicBezTo>
                  <a:lnTo>
                    <a:pt x="1162" y="4596"/>
                  </a:lnTo>
                  <a:lnTo>
                    <a:pt x="1230" y="4632"/>
                  </a:lnTo>
                  <a:lnTo>
                    <a:pt x="1301" y="4667"/>
                  </a:lnTo>
                  <a:cubicBezTo>
                    <a:pt x="1335" y="4684"/>
                    <a:pt x="1370" y="4701"/>
                    <a:pt x="1406" y="4717"/>
                  </a:cubicBezTo>
                  <a:lnTo>
                    <a:pt x="1477" y="4748"/>
                  </a:lnTo>
                  <a:cubicBezTo>
                    <a:pt x="1549" y="4782"/>
                    <a:pt x="1619" y="4823"/>
                    <a:pt x="1688" y="4861"/>
                  </a:cubicBezTo>
                  <a:lnTo>
                    <a:pt x="1755" y="4900"/>
                  </a:lnTo>
                  <a:cubicBezTo>
                    <a:pt x="1922" y="4992"/>
                    <a:pt x="2112" y="5037"/>
                    <a:pt x="2297" y="5081"/>
                  </a:cubicBezTo>
                  <a:lnTo>
                    <a:pt x="2336" y="5093"/>
                  </a:lnTo>
                  <a:cubicBezTo>
                    <a:pt x="2406" y="5108"/>
                    <a:pt x="2475" y="5121"/>
                    <a:pt x="2545" y="5134"/>
                  </a:cubicBezTo>
                  <a:cubicBezTo>
                    <a:pt x="2610" y="5144"/>
                    <a:pt x="2674" y="5155"/>
                    <a:pt x="2738" y="5171"/>
                  </a:cubicBezTo>
                  <a:cubicBezTo>
                    <a:pt x="2881" y="5202"/>
                    <a:pt x="3009" y="5230"/>
                    <a:pt x="3131" y="5268"/>
                  </a:cubicBezTo>
                  <a:cubicBezTo>
                    <a:pt x="3202" y="5294"/>
                    <a:pt x="3271" y="5322"/>
                    <a:pt x="3341" y="5354"/>
                  </a:cubicBezTo>
                  <a:cubicBezTo>
                    <a:pt x="3396" y="5376"/>
                    <a:pt x="3450" y="5403"/>
                    <a:pt x="3502" y="5433"/>
                  </a:cubicBezTo>
                  <a:cubicBezTo>
                    <a:pt x="3631" y="5527"/>
                    <a:pt x="3745" y="5627"/>
                    <a:pt x="3843" y="5737"/>
                  </a:cubicBezTo>
                  <a:cubicBezTo>
                    <a:pt x="3878" y="5781"/>
                    <a:pt x="3911" y="5824"/>
                    <a:pt x="3939" y="5874"/>
                  </a:cubicBezTo>
                  <a:cubicBezTo>
                    <a:pt x="3980" y="5971"/>
                    <a:pt x="4010" y="6060"/>
                    <a:pt x="4034" y="6155"/>
                  </a:cubicBezTo>
                  <a:cubicBezTo>
                    <a:pt x="4041" y="6209"/>
                    <a:pt x="4044" y="6266"/>
                    <a:pt x="4044" y="6322"/>
                  </a:cubicBezTo>
                  <a:cubicBezTo>
                    <a:pt x="4036" y="6420"/>
                    <a:pt x="4013" y="6528"/>
                    <a:pt x="3973" y="6647"/>
                  </a:cubicBezTo>
                  <a:lnTo>
                    <a:pt x="3963" y="6677"/>
                  </a:lnTo>
                  <a:lnTo>
                    <a:pt x="3924" y="6775"/>
                  </a:lnTo>
                  <a:cubicBezTo>
                    <a:pt x="3904" y="6824"/>
                    <a:pt x="3888" y="6874"/>
                    <a:pt x="3871" y="6925"/>
                  </a:cubicBezTo>
                  <a:lnTo>
                    <a:pt x="3847" y="6995"/>
                  </a:lnTo>
                  <a:lnTo>
                    <a:pt x="3838" y="7022"/>
                  </a:lnTo>
                  <a:lnTo>
                    <a:pt x="3830" y="7049"/>
                  </a:lnTo>
                  <a:lnTo>
                    <a:pt x="3807" y="7114"/>
                  </a:lnTo>
                  <a:lnTo>
                    <a:pt x="3826" y="7071"/>
                  </a:lnTo>
                  <a:lnTo>
                    <a:pt x="3826" y="7071"/>
                  </a:lnTo>
                  <a:cubicBezTo>
                    <a:pt x="3786" y="7171"/>
                    <a:pt x="3738" y="7266"/>
                    <a:pt x="3690" y="7362"/>
                  </a:cubicBezTo>
                  <a:lnTo>
                    <a:pt x="3603" y="7534"/>
                  </a:lnTo>
                  <a:lnTo>
                    <a:pt x="3518" y="7705"/>
                  </a:lnTo>
                  <a:cubicBezTo>
                    <a:pt x="3485" y="7768"/>
                    <a:pt x="3453" y="7832"/>
                    <a:pt x="3419" y="7894"/>
                  </a:cubicBezTo>
                  <a:cubicBezTo>
                    <a:pt x="3386" y="7951"/>
                    <a:pt x="3356" y="8009"/>
                    <a:pt x="3328" y="8066"/>
                  </a:cubicBezTo>
                  <a:cubicBezTo>
                    <a:pt x="3268" y="8183"/>
                    <a:pt x="3202" y="8300"/>
                    <a:pt x="3138" y="8417"/>
                  </a:cubicBezTo>
                  <a:cubicBezTo>
                    <a:pt x="3092" y="8497"/>
                    <a:pt x="3046" y="8576"/>
                    <a:pt x="2999" y="8656"/>
                  </a:cubicBezTo>
                  <a:lnTo>
                    <a:pt x="2953" y="8731"/>
                  </a:lnTo>
                  <a:lnTo>
                    <a:pt x="2911" y="8805"/>
                  </a:lnTo>
                  <a:cubicBezTo>
                    <a:pt x="2860" y="8894"/>
                    <a:pt x="2809" y="8982"/>
                    <a:pt x="2755" y="9071"/>
                  </a:cubicBezTo>
                  <a:cubicBezTo>
                    <a:pt x="2675" y="9205"/>
                    <a:pt x="2602" y="9341"/>
                    <a:pt x="2526" y="9476"/>
                  </a:cubicBezTo>
                  <a:cubicBezTo>
                    <a:pt x="2477" y="9568"/>
                    <a:pt x="2426" y="9659"/>
                    <a:pt x="2375" y="9751"/>
                  </a:cubicBezTo>
                  <a:cubicBezTo>
                    <a:pt x="2311" y="9861"/>
                    <a:pt x="2250" y="9979"/>
                    <a:pt x="2192" y="10093"/>
                  </a:cubicBezTo>
                  <a:cubicBezTo>
                    <a:pt x="2133" y="10202"/>
                    <a:pt x="2078" y="10315"/>
                    <a:pt x="2024" y="10427"/>
                  </a:cubicBezTo>
                  <a:cubicBezTo>
                    <a:pt x="1972" y="10539"/>
                    <a:pt x="1921" y="10653"/>
                    <a:pt x="1872" y="10765"/>
                  </a:cubicBezTo>
                  <a:cubicBezTo>
                    <a:pt x="1833" y="10854"/>
                    <a:pt x="1800" y="10952"/>
                    <a:pt x="1772" y="11060"/>
                  </a:cubicBezTo>
                  <a:cubicBezTo>
                    <a:pt x="1715" y="11277"/>
                    <a:pt x="1701" y="11467"/>
                    <a:pt x="1731" y="11644"/>
                  </a:cubicBezTo>
                  <a:cubicBezTo>
                    <a:pt x="1746" y="11727"/>
                    <a:pt x="1762" y="11796"/>
                    <a:pt x="1789" y="11864"/>
                  </a:cubicBezTo>
                  <a:cubicBezTo>
                    <a:pt x="1804" y="11902"/>
                    <a:pt x="1823" y="11939"/>
                    <a:pt x="1843" y="11979"/>
                  </a:cubicBezTo>
                  <a:cubicBezTo>
                    <a:pt x="1860" y="12016"/>
                    <a:pt x="1887" y="12046"/>
                    <a:pt x="1914" y="12077"/>
                  </a:cubicBezTo>
                  <a:cubicBezTo>
                    <a:pt x="1931" y="12094"/>
                    <a:pt x="1942" y="12102"/>
                    <a:pt x="1952" y="12110"/>
                  </a:cubicBezTo>
                  <a:cubicBezTo>
                    <a:pt x="1999" y="12145"/>
                    <a:pt x="2031" y="12165"/>
                    <a:pt x="2071" y="12179"/>
                  </a:cubicBezTo>
                  <a:cubicBezTo>
                    <a:pt x="2119" y="12198"/>
                    <a:pt x="2169" y="12213"/>
                    <a:pt x="2220" y="12226"/>
                  </a:cubicBezTo>
                  <a:cubicBezTo>
                    <a:pt x="2272" y="12236"/>
                    <a:pt x="2328" y="12240"/>
                    <a:pt x="2382" y="12243"/>
                  </a:cubicBezTo>
                  <a:lnTo>
                    <a:pt x="2412" y="12244"/>
                  </a:lnTo>
                  <a:cubicBezTo>
                    <a:pt x="2471" y="12249"/>
                    <a:pt x="2531" y="12250"/>
                    <a:pt x="2590" y="12251"/>
                  </a:cubicBezTo>
                  <a:lnTo>
                    <a:pt x="2630" y="12251"/>
                  </a:lnTo>
                  <a:cubicBezTo>
                    <a:pt x="2692" y="12251"/>
                    <a:pt x="2753" y="12249"/>
                    <a:pt x="2816" y="12243"/>
                  </a:cubicBezTo>
                  <a:cubicBezTo>
                    <a:pt x="2863" y="12240"/>
                    <a:pt x="2907" y="12237"/>
                    <a:pt x="2952" y="12236"/>
                  </a:cubicBezTo>
                  <a:cubicBezTo>
                    <a:pt x="3036" y="12233"/>
                    <a:pt x="3119" y="12222"/>
                    <a:pt x="3203" y="12206"/>
                  </a:cubicBezTo>
                  <a:cubicBezTo>
                    <a:pt x="3234" y="12200"/>
                    <a:pt x="3268" y="12195"/>
                    <a:pt x="3299" y="12190"/>
                  </a:cubicBezTo>
                  <a:cubicBezTo>
                    <a:pt x="3333" y="12185"/>
                    <a:pt x="3366" y="12181"/>
                    <a:pt x="3397" y="12173"/>
                  </a:cubicBezTo>
                  <a:cubicBezTo>
                    <a:pt x="3524" y="12149"/>
                    <a:pt x="3647" y="12120"/>
                    <a:pt x="3770" y="12087"/>
                  </a:cubicBezTo>
                  <a:cubicBezTo>
                    <a:pt x="3867" y="12063"/>
                    <a:pt x="3966" y="12029"/>
                    <a:pt x="4073" y="11986"/>
                  </a:cubicBezTo>
                  <a:cubicBezTo>
                    <a:pt x="4153" y="11954"/>
                    <a:pt x="4229" y="11917"/>
                    <a:pt x="4305" y="11878"/>
                  </a:cubicBezTo>
                  <a:lnTo>
                    <a:pt x="4360" y="11851"/>
                  </a:lnTo>
                  <a:lnTo>
                    <a:pt x="4372" y="11845"/>
                  </a:lnTo>
                  <a:lnTo>
                    <a:pt x="4372" y="11845"/>
                  </a:lnTo>
                  <a:cubicBezTo>
                    <a:pt x="4371" y="11846"/>
                    <a:pt x="4370" y="11846"/>
                    <a:pt x="4370" y="11846"/>
                  </a:cubicBezTo>
                  <a:cubicBezTo>
                    <a:pt x="4372" y="11845"/>
                    <a:pt x="4373" y="11845"/>
                    <a:pt x="4374" y="11844"/>
                  </a:cubicBezTo>
                  <a:lnTo>
                    <a:pt x="4374" y="11844"/>
                  </a:lnTo>
                  <a:lnTo>
                    <a:pt x="4372" y="11845"/>
                  </a:lnTo>
                  <a:lnTo>
                    <a:pt x="4372" y="11845"/>
                  </a:lnTo>
                  <a:cubicBezTo>
                    <a:pt x="4373" y="11845"/>
                    <a:pt x="4375" y="11844"/>
                    <a:pt x="4376" y="11843"/>
                  </a:cubicBezTo>
                  <a:lnTo>
                    <a:pt x="4376" y="11843"/>
                  </a:lnTo>
                  <a:cubicBezTo>
                    <a:pt x="4375" y="11843"/>
                    <a:pt x="4375" y="11844"/>
                    <a:pt x="4374" y="11844"/>
                  </a:cubicBezTo>
                  <a:lnTo>
                    <a:pt x="4374" y="11844"/>
                  </a:lnTo>
                  <a:lnTo>
                    <a:pt x="4376" y="11843"/>
                  </a:lnTo>
                  <a:lnTo>
                    <a:pt x="4376" y="11843"/>
                  </a:lnTo>
                  <a:cubicBezTo>
                    <a:pt x="4376" y="11843"/>
                    <a:pt x="4376" y="11843"/>
                    <a:pt x="4376" y="11843"/>
                  </a:cubicBezTo>
                  <a:lnTo>
                    <a:pt x="4376" y="11843"/>
                  </a:lnTo>
                  <a:cubicBezTo>
                    <a:pt x="4493" y="11787"/>
                    <a:pt x="4610" y="11731"/>
                    <a:pt x="4725" y="11674"/>
                  </a:cubicBezTo>
                  <a:cubicBezTo>
                    <a:pt x="4843" y="11616"/>
                    <a:pt x="4955" y="11559"/>
                    <a:pt x="5064" y="11491"/>
                  </a:cubicBezTo>
                  <a:lnTo>
                    <a:pt x="5099" y="11470"/>
                  </a:lnTo>
                  <a:cubicBezTo>
                    <a:pt x="5177" y="11422"/>
                    <a:pt x="5255" y="11372"/>
                    <a:pt x="5328" y="11315"/>
                  </a:cubicBezTo>
                  <a:cubicBezTo>
                    <a:pt x="5390" y="11268"/>
                    <a:pt x="5451" y="11215"/>
                    <a:pt x="5508" y="11162"/>
                  </a:cubicBezTo>
                  <a:lnTo>
                    <a:pt x="5587" y="11088"/>
                  </a:lnTo>
                  <a:cubicBezTo>
                    <a:pt x="5589" y="11087"/>
                    <a:pt x="5600" y="11077"/>
                    <a:pt x="5597" y="11077"/>
                  </a:cubicBezTo>
                  <a:cubicBezTo>
                    <a:pt x="5596" y="11074"/>
                    <a:pt x="5607" y="11066"/>
                    <a:pt x="5607" y="11066"/>
                  </a:cubicBezTo>
                  <a:cubicBezTo>
                    <a:pt x="5609" y="11064"/>
                    <a:pt x="5626" y="11050"/>
                    <a:pt x="5626" y="11050"/>
                  </a:cubicBezTo>
                  <a:cubicBezTo>
                    <a:pt x="5626" y="11049"/>
                    <a:pt x="5643" y="11036"/>
                    <a:pt x="5643" y="11036"/>
                  </a:cubicBezTo>
                  <a:cubicBezTo>
                    <a:pt x="5697" y="10993"/>
                    <a:pt x="5756" y="10942"/>
                    <a:pt x="5814" y="10890"/>
                  </a:cubicBezTo>
                  <a:cubicBezTo>
                    <a:pt x="5857" y="10851"/>
                    <a:pt x="5899" y="10815"/>
                    <a:pt x="5943" y="10775"/>
                  </a:cubicBezTo>
                  <a:cubicBezTo>
                    <a:pt x="5948" y="10773"/>
                    <a:pt x="5949" y="10772"/>
                    <a:pt x="5951" y="10769"/>
                  </a:cubicBezTo>
                  <a:cubicBezTo>
                    <a:pt x="6002" y="10725"/>
                    <a:pt x="6055" y="10681"/>
                    <a:pt x="6099" y="10630"/>
                  </a:cubicBezTo>
                  <a:cubicBezTo>
                    <a:pt x="6158" y="10561"/>
                    <a:pt x="6217" y="10493"/>
                    <a:pt x="6278" y="10427"/>
                  </a:cubicBezTo>
                  <a:cubicBezTo>
                    <a:pt x="6298" y="10405"/>
                    <a:pt x="6321" y="10383"/>
                    <a:pt x="6342" y="10362"/>
                  </a:cubicBezTo>
                  <a:lnTo>
                    <a:pt x="6387" y="10320"/>
                  </a:lnTo>
                  <a:lnTo>
                    <a:pt x="6447" y="10251"/>
                  </a:lnTo>
                  <a:cubicBezTo>
                    <a:pt x="6474" y="10222"/>
                    <a:pt x="6501" y="10192"/>
                    <a:pt x="6529" y="10163"/>
                  </a:cubicBezTo>
                  <a:cubicBezTo>
                    <a:pt x="6565" y="10128"/>
                    <a:pt x="6602" y="10095"/>
                    <a:pt x="6638" y="10063"/>
                  </a:cubicBezTo>
                  <a:lnTo>
                    <a:pt x="6714" y="9996"/>
                  </a:lnTo>
                  <a:cubicBezTo>
                    <a:pt x="6749" y="9965"/>
                    <a:pt x="6782" y="9931"/>
                    <a:pt x="6816" y="9897"/>
                  </a:cubicBezTo>
                  <a:cubicBezTo>
                    <a:pt x="6846" y="9867"/>
                    <a:pt x="6874" y="9839"/>
                    <a:pt x="6905" y="9810"/>
                  </a:cubicBezTo>
                  <a:lnTo>
                    <a:pt x="6973" y="9748"/>
                  </a:lnTo>
                  <a:lnTo>
                    <a:pt x="7075" y="9659"/>
                  </a:lnTo>
                  <a:lnTo>
                    <a:pt x="7136" y="9599"/>
                  </a:lnTo>
                  <a:lnTo>
                    <a:pt x="7199" y="9541"/>
                  </a:lnTo>
                  <a:cubicBezTo>
                    <a:pt x="7257" y="9495"/>
                    <a:pt x="7318" y="9454"/>
                    <a:pt x="7377" y="9422"/>
                  </a:cubicBezTo>
                  <a:cubicBezTo>
                    <a:pt x="7440" y="9396"/>
                    <a:pt x="7505" y="9376"/>
                    <a:pt x="7583" y="9356"/>
                  </a:cubicBezTo>
                  <a:cubicBezTo>
                    <a:pt x="7644" y="9346"/>
                    <a:pt x="7707" y="9341"/>
                    <a:pt x="7768" y="9341"/>
                  </a:cubicBezTo>
                  <a:cubicBezTo>
                    <a:pt x="7914" y="9355"/>
                    <a:pt x="8037" y="9389"/>
                    <a:pt x="8129" y="9417"/>
                  </a:cubicBezTo>
                  <a:cubicBezTo>
                    <a:pt x="8177" y="9436"/>
                    <a:pt x="8219" y="9454"/>
                    <a:pt x="8255" y="9474"/>
                  </a:cubicBezTo>
                  <a:cubicBezTo>
                    <a:pt x="8282" y="9505"/>
                    <a:pt x="8298" y="9532"/>
                    <a:pt x="8314" y="9559"/>
                  </a:cubicBezTo>
                  <a:cubicBezTo>
                    <a:pt x="8341" y="9624"/>
                    <a:pt x="8362" y="9691"/>
                    <a:pt x="8382" y="9759"/>
                  </a:cubicBezTo>
                  <a:lnTo>
                    <a:pt x="8392" y="9798"/>
                  </a:lnTo>
                  <a:cubicBezTo>
                    <a:pt x="8419" y="9881"/>
                    <a:pt x="8446" y="9968"/>
                    <a:pt x="8463" y="10056"/>
                  </a:cubicBezTo>
                  <a:cubicBezTo>
                    <a:pt x="8482" y="10151"/>
                    <a:pt x="8504" y="10243"/>
                    <a:pt x="8534" y="10339"/>
                  </a:cubicBezTo>
                  <a:cubicBezTo>
                    <a:pt x="8553" y="10398"/>
                    <a:pt x="8568" y="10457"/>
                    <a:pt x="8580" y="10520"/>
                  </a:cubicBezTo>
                  <a:cubicBezTo>
                    <a:pt x="8587" y="10566"/>
                    <a:pt x="8593" y="10612"/>
                    <a:pt x="8597" y="10659"/>
                  </a:cubicBezTo>
                  <a:cubicBezTo>
                    <a:pt x="8602" y="10697"/>
                    <a:pt x="8604" y="10734"/>
                    <a:pt x="8610" y="10773"/>
                  </a:cubicBezTo>
                  <a:cubicBezTo>
                    <a:pt x="8619" y="10836"/>
                    <a:pt x="8624" y="10895"/>
                    <a:pt x="8633" y="10958"/>
                  </a:cubicBezTo>
                  <a:cubicBezTo>
                    <a:pt x="8640" y="11017"/>
                    <a:pt x="8647" y="11080"/>
                    <a:pt x="8657" y="11142"/>
                  </a:cubicBezTo>
                  <a:lnTo>
                    <a:pt x="8674" y="11266"/>
                  </a:lnTo>
                  <a:cubicBezTo>
                    <a:pt x="8682" y="11327"/>
                    <a:pt x="8692" y="11389"/>
                    <a:pt x="8699" y="11449"/>
                  </a:cubicBezTo>
                  <a:cubicBezTo>
                    <a:pt x="8711" y="11563"/>
                    <a:pt x="8724" y="11680"/>
                    <a:pt x="8731" y="11795"/>
                  </a:cubicBezTo>
                  <a:cubicBezTo>
                    <a:pt x="8736" y="11868"/>
                    <a:pt x="8745" y="11942"/>
                    <a:pt x="8753" y="12016"/>
                  </a:cubicBezTo>
                  <a:lnTo>
                    <a:pt x="8765" y="12131"/>
                  </a:lnTo>
                  <a:cubicBezTo>
                    <a:pt x="8775" y="12241"/>
                    <a:pt x="8785" y="12349"/>
                    <a:pt x="8795" y="12460"/>
                  </a:cubicBezTo>
                  <a:cubicBezTo>
                    <a:pt x="8803" y="12569"/>
                    <a:pt x="8809" y="12681"/>
                    <a:pt x="8814" y="12793"/>
                  </a:cubicBezTo>
                  <a:cubicBezTo>
                    <a:pt x="8820" y="12951"/>
                    <a:pt x="8838" y="13087"/>
                    <a:pt x="8874" y="13212"/>
                  </a:cubicBezTo>
                  <a:cubicBezTo>
                    <a:pt x="8902" y="13314"/>
                    <a:pt x="8955" y="13407"/>
                    <a:pt x="9007" y="13497"/>
                  </a:cubicBezTo>
                  <a:cubicBezTo>
                    <a:pt x="9043" y="13556"/>
                    <a:pt x="9084" y="13623"/>
                    <a:pt x="9143" y="13687"/>
                  </a:cubicBezTo>
                  <a:cubicBezTo>
                    <a:pt x="9203" y="13745"/>
                    <a:pt x="9277" y="13802"/>
                    <a:pt x="9380" y="13861"/>
                  </a:cubicBezTo>
                  <a:cubicBezTo>
                    <a:pt x="9467" y="13915"/>
                    <a:pt x="9546" y="13945"/>
                    <a:pt x="9617" y="13952"/>
                  </a:cubicBezTo>
                  <a:cubicBezTo>
                    <a:pt x="9643" y="13954"/>
                    <a:pt x="9668" y="13956"/>
                    <a:pt x="9692" y="13956"/>
                  </a:cubicBezTo>
                  <a:cubicBezTo>
                    <a:pt x="9731" y="13956"/>
                    <a:pt x="9768" y="13952"/>
                    <a:pt x="9807" y="13945"/>
                  </a:cubicBezTo>
                  <a:cubicBezTo>
                    <a:pt x="9864" y="13935"/>
                    <a:pt x="9919" y="13924"/>
                    <a:pt x="9972" y="13904"/>
                  </a:cubicBezTo>
                  <a:cubicBezTo>
                    <a:pt x="10027" y="13885"/>
                    <a:pt x="10080" y="13857"/>
                    <a:pt x="10132" y="13829"/>
                  </a:cubicBezTo>
                  <a:cubicBezTo>
                    <a:pt x="10227" y="13775"/>
                    <a:pt x="10319" y="13705"/>
                    <a:pt x="10397" y="13646"/>
                  </a:cubicBezTo>
                  <a:cubicBezTo>
                    <a:pt x="10484" y="13578"/>
                    <a:pt x="10565" y="13505"/>
                    <a:pt x="10643" y="13429"/>
                  </a:cubicBezTo>
                  <a:cubicBezTo>
                    <a:pt x="10717" y="13355"/>
                    <a:pt x="10787" y="13270"/>
                    <a:pt x="10867" y="13149"/>
                  </a:cubicBezTo>
                  <a:cubicBezTo>
                    <a:pt x="10919" y="13134"/>
                    <a:pt x="10958" y="13088"/>
                    <a:pt x="10992" y="13049"/>
                  </a:cubicBezTo>
                  <a:lnTo>
                    <a:pt x="11044" y="12979"/>
                  </a:lnTo>
                  <a:lnTo>
                    <a:pt x="11097" y="12910"/>
                  </a:lnTo>
                  <a:cubicBezTo>
                    <a:pt x="11183" y="12800"/>
                    <a:pt x="11261" y="12680"/>
                    <a:pt x="11326" y="12552"/>
                  </a:cubicBezTo>
                  <a:cubicBezTo>
                    <a:pt x="11395" y="12426"/>
                    <a:pt x="11444" y="12320"/>
                    <a:pt x="11482" y="12219"/>
                  </a:cubicBezTo>
                  <a:lnTo>
                    <a:pt x="11524" y="12120"/>
                  </a:lnTo>
                  <a:cubicBezTo>
                    <a:pt x="11565" y="12016"/>
                    <a:pt x="11604" y="11914"/>
                    <a:pt x="11640" y="11809"/>
                  </a:cubicBezTo>
                  <a:cubicBezTo>
                    <a:pt x="11654" y="11766"/>
                    <a:pt x="11661" y="11732"/>
                    <a:pt x="11665" y="11698"/>
                  </a:cubicBezTo>
                  <a:lnTo>
                    <a:pt x="11702" y="11588"/>
                  </a:lnTo>
                  <a:cubicBezTo>
                    <a:pt x="11735" y="11568"/>
                    <a:pt x="11758" y="11539"/>
                    <a:pt x="11775" y="11504"/>
                  </a:cubicBezTo>
                  <a:cubicBezTo>
                    <a:pt x="11786" y="11490"/>
                    <a:pt x="11793" y="11471"/>
                    <a:pt x="11800" y="11454"/>
                  </a:cubicBezTo>
                  <a:lnTo>
                    <a:pt x="11816" y="11420"/>
                  </a:lnTo>
                  <a:cubicBezTo>
                    <a:pt x="11853" y="11337"/>
                    <a:pt x="11892" y="11254"/>
                    <a:pt x="11921" y="11165"/>
                  </a:cubicBezTo>
                  <a:lnTo>
                    <a:pt x="11943" y="11115"/>
                  </a:lnTo>
                  <a:cubicBezTo>
                    <a:pt x="11970" y="11056"/>
                    <a:pt x="11999" y="10993"/>
                    <a:pt x="11997" y="10928"/>
                  </a:cubicBezTo>
                  <a:cubicBezTo>
                    <a:pt x="11995" y="10910"/>
                    <a:pt x="11993" y="10895"/>
                    <a:pt x="11986" y="10880"/>
                  </a:cubicBezTo>
                  <a:lnTo>
                    <a:pt x="11997" y="10832"/>
                  </a:lnTo>
                  <a:lnTo>
                    <a:pt x="12007" y="10772"/>
                  </a:lnTo>
                  <a:cubicBezTo>
                    <a:pt x="12021" y="10694"/>
                    <a:pt x="12036" y="10616"/>
                    <a:pt x="12048" y="10538"/>
                  </a:cubicBezTo>
                  <a:lnTo>
                    <a:pt x="12070" y="10456"/>
                  </a:lnTo>
                  <a:cubicBezTo>
                    <a:pt x="12085" y="10396"/>
                    <a:pt x="12099" y="10335"/>
                    <a:pt x="12108" y="10276"/>
                  </a:cubicBezTo>
                  <a:lnTo>
                    <a:pt x="12112" y="10247"/>
                  </a:lnTo>
                  <a:cubicBezTo>
                    <a:pt x="12118" y="10213"/>
                    <a:pt x="12122" y="10178"/>
                    <a:pt x="12125" y="10144"/>
                  </a:cubicBezTo>
                  <a:cubicBezTo>
                    <a:pt x="12190" y="10107"/>
                    <a:pt x="12236" y="10034"/>
                    <a:pt x="12241" y="9958"/>
                  </a:cubicBezTo>
                  <a:cubicBezTo>
                    <a:pt x="12246" y="9917"/>
                    <a:pt x="12247" y="9876"/>
                    <a:pt x="12247" y="9837"/>
                  </a:cubicBezTo>
                  <a:lnTo>
                    <a:pt x="12247" y="9805"/>
                  </a:lnTo>
                  <a:lnTo>
                    <a:pt x="12254" y="9744"/>
                  </a:lnTo>
                  <a:cubicBezTo>
                    <a:pt x="12268" y="9656"/>
                    <a:pt x="12281" y="9569"/>
                    <a:pt x="12288" y="9481"/>
                  </a:cubicBezTo>
                  <a:cubicBezTo>
                    <a:pt x="12291" y="9412"/>
                    <a:pt x="12292" y="9344"/>
                    <a:pt x="12297" y="9277"/>
                  </a:cubicBezTo>
                  <a:cubicBezTo>
                    <a:pt x="12299" y="9207"/>
                    <a:pt x="12302" y="9138"/>
                    <a:pt x="12305" y="9071"/>
                  </a:cubicBezTo>
                  <a:cubicBezTo>
                    <a:pt x="12312" y="8971"/>
                    <a:pt x="12324" y="8871"/>
                    <a:pt x="12341" y="8769"/>
                  </a:cubicBezTo>
                  <a:lnTo>
                    <a:pt x="12349" y="8725"/>
                  </a:lnTo>
                  <a:cubicBezTo>
                    <a:pt x="12368" y="8632"/>
                    <a:pt x="12385" y="8538"/>
                    <a:pt x="12396" y="8442"/>
                  </a:cubicBezTo>
                  <a:cubicBezTo>
                    <a:pt x="12406" y="8334"/>
                    <a:pt x="12419" y="8226"/>
                    <a:pt x="12431" y="8117"/>
                  </a:cubicBezTo>
                  <a:cubicBezTo>
                    <a:pt x="12446" y="7999"/>
                    <a:pt x="12454" y="7881"/>
                    <a:pt x="12458" y="7765"/>
                  </a:cubicBezTo>
                  <a:cubicBezTo>
                    <a:pt x="12470" y="7626"/>
                    <a:pt x="12502" y="7485"/>
                    <a:pt x="12532" y="7354"/>
                  </a:cubicBezTo>
                  <a:lnTo>
                    <a:pt x="12546" y="7287"/>
                  </a:lnTo>
                  <a:lnTo>
                    <a:pt x="12562" y="7226"/>
                  </a:lnTo>
                  <a:cubicBezTo>
                    <a:pt x="12586" y="7234"/>
                    <a:pt x="12614" y="7242"/>
                    <a:pt x="12643" y="7244"/>
                  </a:cubicBezTo>
                  <a:cubicBezTo>
                    <a:pt x="12715" y="7256"/>
                    <a:pt x="12786" y="7263"/>
                    <a:pt x="12857" y="7263"/>
                  </a:cubicBezTo>
                  <a:cubicBezTo>
                    <a:pt x="12905" y="7263"/>
                    <a:pt x="12952" y="7259"/>
                    <a:pt x="13000" y="7254"/>
                  </a:cubicBezTo>
                  <a:cubicBezTo>
                    <a:pt x="13241" y="7226"/>
                    <a:pt x="13477" y="7165"/>
                    <a:pt x="13701" y="7107"/>
                  </a:cubicBezTo>
                  <a:cubicBezTo>
                    <a:pt x="13796" y="7081"/>
                    <a:pt x="13891" y="7057"/>
                    <a:pt x="13985" y="7024"/>
                  </a:cubicBezTo>
                  <a:cubicBezTo>
                    <a:pt x="14030" y="7009"/>
                    <a:pt x="14078" y="6995"/>
                    <a:pt x="14125" y="6981"/>
                  </a:cubicBezTo>
                  <a:cubicBezTo>
                    <a:pt x="14189" y="6961"/>
                    <a:pt x="14253" y="6942"/>
                    <a:pt x="14317" y="6918"/>
                  </a:cubicBezTo>
                  <a:cubicBezTo>
                    <a:pt x="14552" y="6837"/>
                    <a:pt x="14742" y="6734"/>
                    <a:pt x="14898" y="6603"/>
                  </a:cubicBezTo>
                  <a:lnTo>
                    <a:pt x="14931" y="6573"/>
                  </a:lnTo>
                  <a:lnTo>
                    <a:pt x="14962" y="6548"/>
                  </a:lnTo>
                  <a:lnTo>
                    <a:pt x="15023" y="6497"/>
                  </a:lnTo>
                  <a:cubicBezTo>
                    <a:pt x="15098" y="6433"/>
                    <a:pt x="15175" y="6371"/>
                    <a:pt x="15247" y="6304"/>
                  </a:cubicBezTo>
                  <a:cubicBezTo>
                    <a:pt x="15305" y="6249"/>
                    <a:pt x="15362" y="6186"/>
                    <a:pt x="15419" y="6115"/>
                  </a:cubicBezTo>
                  <a:cubicBezTo>
                    <a:pt x="15467" y="6057"/>
                    <a:pt x="15517" y="5999"/>
                    <a:pt x="15559" y="5937"/>
                  </a:cubicBezTo>
                  <a:cubicBezTo>
                    <a:pt x="15589" y="5893"/>
                    <a:pt x="15619" y="5846"/>
                    <a:pt x="15647" y="5800"/>
                  </a:cubicBezTo>
                  <a:cubicBezTo>
                    <a:pt x="15668" y="5766"/>
                    <a:pt x="15690" y="5732"/>
                    <a:pt x="15714" y="5698"/>
                  </a:cubicBezTo>
                  <a:cubicBezTo>
                    <a:pt x="15778" y="5609"/>
                    <a:pt x="15843" y="5518"/>
                    <a:pt x="15908" y="5429"/>
                  </a:cubicBezTo>
                  <a:cubicBezTo>
                    <a:pt x="16056" y="5227"/>
                    <a:pt x="16207" y="5017"/>
                    <a:pt x="16332" y="4796"/>
                  </a:cubicBezTo>
                  <a:cubicBezTo>
                    <a:pt x="16369" y="4727"/>
                    <a:pt x="16396" y="4656"/>
                    <a:pt x="16419" y="4589"/>
                  </a:cubicBezTo>
                  <a:cubicBezTo>
                    <a:pt x="16426" y="4569"/>
                    <a:pt x="16431" y="4548"/>
                    <a:pt x="16437" y="4528"/>
                  </a:cubicBezTo>
                  <a:cubicBezTo>
                    <a:pt x="16441" y="4481"/>
                    <a:pt x="16453" y="4420"/>
                    <a:pt x="16433" y="4375"/>
                  </a:cubicBezTo>
                  <a:cubicBezTo>
                    <a:pt x="16409" y="4308"/>
                    <a:pt x="16360" y="4266"/>
                    <a:pt x="16298" y="4251"/>
                  </a:cubicBezTo>
                  <a:lnTo>
                    <a:pt x="16294" y="4251"/>
                  </a:lnTo>
                  <a:cubicBezTo>
                    <a:pt x="16226" y="4264"/>
                    <a:pt x="16155" y="4277"/>
                    <a:pt x="16084" y="4290"/>
                  </a:cubicBezTo>
                  <a:cubicBezTo>
                    <a:pt x="16073" y="4293"/>
                    <a:pt x="16063" y="4294"/>
                    <a:pt x="16051" y="4298"/>
                  </a:cubicBezTo>
                  <a:cubicBezTo>
                    <a:pt x="15997" y="4312"/>
                    <a:pt x="15942" y="4327"/>
                    <a:pt x="15887" y="4342"/>
                  </a:cubicBezTo>
                  <a:lnTo>
                    <a:pt x="15749" y="4379"/>
                  </a:lnTo>
                  <a:cubicBezTo>
                    <a:pt x="15694" y="4389"/>
                    <a:pt x="15639" y="4398"/>
                    <a:pt x="15582" y="4405"/>
                  </a:cubicBezTo>
                  <a:cubicBezTo>
                    <a:pt x="15534" y="4412"/>
                    <a:pt x="15484" y="4419"/>
                    <a:pt x="15437" y="4426"/>
                  </a:cubicBezTo>
                  <a:cubicBezTo>
                    <a:pt x="15325" y="4443"/>
                    <a:pt x="15214" y="4463"/>
                    <a:pt x="15104" y="4483"/>
                  </a:cubicBezTo>
                  <a:cubicBezTo>
                    <a:pt x="14958" y="4510"/>
                    <a:pt x="14816" y="4545"/>
                    <a:pt x="14671" y="4578"/>
                  </a:cubicBezTo>
                  <a:cubicBezTo>
                    <a:pt x="14562" y="4605"/>
                    <a:pt x="14454" y="4630"/>
                    <a:pt x="14342" y="4653"/>
                  </a:cubicBezTo>
                  <a:cubicBezTo>
                    <a:pt x="14270" y="4666"/>
                    <a:pt x="14199" y="4681"/>
                    <a:pt x="14128" y="4698"/>
                  </a:cubicBezTo>
                  <a:lnTo>
                    <a:pt x="14047" y="4720"/>
                  </a:lnTo>
                  <a:cubicBezTo>
                    <a:pt x="14002" y="4732"/>
                    <a:pt x="13959" y="4745"/>
                    <a:pt x="13915" y="4755"/>
                  </a:cubicBezTo>
                  <a:lnTo>
                    <a:pt x="13846" y="4768"/>
                  </a:lnTo>
                  <a:cubicBezTo>
                    <a:pt x="13704" y="4795"/>
                    <a:pt x="13565" y="4822"/>
                    <a:pt x="13420" y="4836"/>
                  </a:cubicBezTo>
                  <a:lnTo>
                    <a:pt x="13375" y="4840"/>
                  </a:lnTo>
                  <a:cubicBezTo>
                    <a:pt x="13298" y="4850"/>
                    <a:pt x="13221" y="4859"/>
                    <a:pt x="13146" y="4873"/>
                  </a:cubicBezTo>
                  <a:cubicBezTo>
                    <a:pt x="13084" y="4885"/>
                    <a:pt x="13020" y="4900"/>
                    <a:pt x="12956" y="4915"/>
                  </a:cubicBezTo>
                  <a:lnTo>
                    <a:pt x="12848" y="4942"/>
                  </a:lnTo>
                  <a:lnTo>
                    <a:pt x="12821" y="4946"/>
                  </a:lnTo>
                  <a:lnTo>
                    <a:pt x="12793" y="4952"/>
                  </a:lnTo>
                  <a:lnTo>
                    <a:pt x="12657" y="4978"/>
                  </a:lnTo>
                  <a:lnTo>
                    <a:pt x="12519" y="5002"/>
                  </a:lnTo>
                  <a:cubicBezTo>
                    <a:pt x="12458" y="5015"/>
                    <a:pt x="12393" y="5022"/>
                    <a:pt x="12332" y="5030"/>
                  </a:cubicBezTo>
                  <a:lnTo>
                    <a:pt x="12277" y="5036"/>
                  </a:lnTo>
                  <a:lnTo>
                    <a:pt x="12187" y="5049"/>
                  </a:lnTo>
                  <a:cubicBezTo>
                    <a:pt x="12129" y="5057"/>
                    <a:pt x="12071" y="5064"/>
                    <a:pt x="12013" y="5070"/>
                  </a:cubicBezTo>
                  <a:lnTo>
                    <a:pt x="11942" y="5078"/>
                  </a:lnTo>
                  <a:cubicBezTo>
                    <a:pt x="11907" y="5081"/>
                    <a:pt x="11868" y="5087"/>
                    <a:pt x="11833" y="5091"/>
                  </a:cubicBezTo>
                  <a:cubicBezTo>
                    <a:pt x="11789" y="5098"/>
                    <a:pt x="11746" y="5101"/>
                    <a:pt x="11704" y="5107"/>
                  </a:cubicBezTo>
                  <a:cubicBezTo>
                    <a:pt x="11620" y="5117"/>
                    <a:pt x="11539" y="5127"/>
                    <a:pt x="11456" y="5145"/>
                  </a:cubicBezTo>
                  <a:cubicBezTo>
                    <a:pt x="11383" y="5162"/>
                    <a:pt x="11318" y="5192"/>
                    <a:pt x="11257" y="5222"/>
                  </a:cubicBezTo>
                  <a:cubicBezTo>
                    <a:pt x="11207" y="5247"/>
                    <a:pt x="11166" y="5285"/>
                    <a:pt x="11128" y="5322"/>
                  </a:cubicBezTo>
                  <a:cubicBezTo>
                    <a:pt x="11088" y="5355"/>
                    <a:pt x="11058" y="5375"/>
                    <a:pt x="11026" y="5392"/>
                  </a:cubicBezTo>
                  <a:cubicBezTo>
                    <a:pt x="10965" y="5419"/>
                    <a:pt x="10902" y="5443"/>
                    <a:pt x="10838" y="5460"/>
                  </a:cubicBezTo>
                  <a:cubicBezTo>
                    <a:pt x="10809" y="5463"/>
                    <a:pt x="10777" y="5467"/>
                    <a:pt x="10745" y="5468"/>
                  </a:cubicBezTo>
                  <a:cubicBezTo>
                    <a:pt x="10715" y="5464"/>
                    <a:pt x="10688" y="5457"/>
                    <a:pt x="10661" y="5450"/>
                  </a:cubicBezTo>
                  <a:cubicBezTo>
                    <a:pt x="10607" y="5432"/>
                    <a:pt x="10553" y="5406"/>
                    <a:pt x="10504" y="5376"/>
                  </a:cubicBezTo>
                  <a:cubicBezTo>
                    <a:pt x="10458" y="5342"/>
                    <a:pt x="10413" y="5300"/>
                    <a:pt x="10366" y="5244"/>
                  </a:cubicBezTo>
                  <a:cubicBezTo>
                    <a:pt x="10307" y="5178"/>
                    <a:pt x="10264" y="5120"/>
                    <a:pt x="10233" y="5063"/>
                  </a:cubicBezTo>
                  <a:cubicBezTo>
                    <a:pt x="10186" y="4959"/>
                    <a:pt x="10149" y="4840"/>
                    <a:pt x="10121" y="4712"/>
                  </a:cubicBezTo>
                  <a:cubicBezTo>
                    <a:pt x="10105" y="4617"/>
                    <a:pt x="10091" y="4520"/>
                    <a:pt x="10084" y="4422"/>
                  </a:cubicBezTo>
                  <a:cubicBezTo>
                    <a:pt x="10078" y="4325"/>
                    <a:pt x="10077" y="4226"/>
                    <a:pt x="10080" y="4128"/>
                  </a:cubicBezTo>
                  <a:cubicBezTo>
                    <a:pt x="10090" y="4034"/>
                    <a:pt x="10105" y="3946"/>
                    <a:pt x="10129" y="3864"/>
                  </a:cubicBezTo>
                  <a:cubicBezTo>
                    <a:pt x="10168" y="3768"/>
                    <a:pt x="10206" y="3680"/>
                    <a:pt x="10248" y="3602"/>
                  </a:cubicBezTo>
                  <a:cubicBezTo>
                    <a:pt x="10264" y="3583"/>
                    <a:pt x="10282" y="3564"/>
                    <a:pt x="10302" y="3546"/>
                  </a:cubicBezTo>
                  <a:cubicBezTo>
                    <a:pt x="10338" y="3518"/>
                    <a:pt x="10375" y="3493"/>
                    <a:pt x="10413" y="3470"/>
                  </a:cubicBezTo>
                  <a:lnTo>
                    <a:pt x="10461" y="3454"/>
                  </a:lnTo>
                  <a:cubicBezTo>
                    <a:pt x="10488" y="3450"/>
                    <a:pt x="10515" y="3449"/>
                    <a:pt x="10543" y="3449"/>
                  </a:cubicBezTo>
                  <a:cubicBezTo>
                    <a:pt x="10597" y="3454"/>
                    <a:pt x="10630" y="3460"/>
                    <a:pt x="10658" y="3467"/>
                  </a:cubicBezTo>
                  <a:lnTo>
                    <a:pt x="10690" y="3483"/>
                  </a:lnTo>
                  <a:cubicBezTo>
                    <a:pt x="10735" y="3500"/>
                    <a:pt x="10770" y="3510"/>
                    <a:pt x="10809" y="3510"/>
                  </a:cubicBezTo>
                  <a:cubicBezTo>
                    <a:pt x="10867" y="3505"/>
                    <a:pt x="10909" y="3495"/>
                    <a:pt x="10942" y="3484"/>
                  </a:cubicBezTo>
                  <a:cubicBezTo>
                    <a:pt x="11033" y="3456"/>
                    <a:pt x="11122" y="3424"/>
                    <a:pt x="11213" y="3390"/>
                  </a:cubicBezTo>
                  <a:lnTo>
                    <a:pt x="11268" y="3371"/>
                  </a:lnTo>
                  <a:cubicBezTo>
                    <a:pt x="11319" y="3351"/>
                    <a:pt x="11370" y="3329"/>
                    <a:pt x="11423" y="3308"/>
                  </a:cubicBezTo>
                  <a:cubicBezTo>
                    <a:pt x="11477" y="3285"/>
                    <a:pt x="11532" y="3263"/>
                    <a:pt x="11589" y="3243"/>
                  </a:cubicBezTo>
                  <a:cubicBezTo>
                    <a:pt x="11631" y="3226"/>
                    <a:pt x="11674" y="3207"/>
                    <a:pt x="11717" y="3192"/>
                  </a:cubicBezTo>
                  <a:lnTo>
                    <a:pt x="11846" y="3144"/>
                  </a:lnTo>
                  <a:cubicBezTo>
                    <a:pt x="11917" y="3117"/>
                    <a:pt x="11990" y="3091"/>
                    <a:pt x="12061" y="3064"/>
                  </a:cubicBezTo>
                  <a:cubicBezTo>
                    <a:pt x="12070" y="3056"/>
                    <a:pt x="12077" y="3049"/>
                    <a:pt x="12084" y="3039"/>
                  </a:cubicBezTo>
                  <a:cubicBezTo>
                    <a:pt x="12121" y="2989"/>
                    <a:pt x="12135" y="2958"/>
                    <a:pt x="12151" y="2903"/>
                  </a:cubicBezTo>
                  <a:cubicBezTo>
                    <a:pt x="12163" y="2859"/>
                    <a:pt x="12160" y="2807"/>
                    <a:pt x="12158" y="2765"/>
                  </a:cubicBezTo>
                  <a:cubicBezTo>
                    <a:pt x="12155" y="2734"/>
                    <a:pt x="12151" y="2703"/>
                    <a:pt x="12145" y="2670"/>
                  </a:cubicBezTo>
                  <a:cubicBezTo>
                    <a:pt x="12124" y="2546"/>
                    <a:pt x="12097" y="2420"/>
                    <a:pt x="12065" y="2298"/>
                  </a:cubicBezTo>
                  <a:cubicBezTo>
                    <a:pt x="12050" y="2233"/>
                    <a:pt x="12033" y="2169"/>
                    <a:pt x="12013" y="2103"/>
                  </a:cubicBezTo>
                  <a:lnTo>
                    <a:pt x="11979" y="1989"/>
                  </a:lnTo>
                  <a:cubicBezTo>
                    <a:pt x="11951" y="1885"/>
                    <a:pt x="11914" y="1783"/>
                    <a:pt x="11877" y="1683"/>
                  </a:cubicBezTo>
                  <a:cubicBezTo>
                    <a:pt x="11850" y="1610"/>
                    <a:pt x="11831" y="1534"/>
                    <a:pt x="11814" y="1457"/>
                  </a:cubicBezTo>
                  <a:cubicBezTo>
                    <a:pt x="11803" y="1415"/>
                    <a:pt x="11792" y="1371"/>
                    <a:pt x="11780" y="1327"/>
                  </a:cubicBezTo>
                  <a:cubicBezTo>
                    <a:pt x="11759" y="1251"/>
                    <a:pt x="11739" y="1176"/>
                    <a:pt x="11724" y="1098"/>
                  </a:cubicBezTo>
                  <a:cubicBezTo>
                    <a:pt x="11717" y="1057"/>
                    <a:pt x="11714" y="1023"/>
                    <a:pt x="11711" y="989"/>
                  </a:cubicBezTo>
                  <a:cubicBezTo>
                    <a:pt x="11708" y="928"/>
                    <a:pt x="11701" y="867"/>
                    <a:pt x="11687" y="805"/>
                  </a:cubicBezTo>
                  <a:lnTo>
                    <a:pt x="11675" y="776"/>
                  </a:lnTo>
                  <a:cubicBezTo>
                    <a:pt x="11671" y="762"/>
                    <a:pt x="11661" y="744"/>
                    <a:pt x="11653" y="732"/>
                  </a:cubicBezTo>
                  <a:cubicBezTo>
                    <a:pt x="11616" y="688"/>
                    <a:pt x="11616" y="688"/>
                    <a:pt x="11586" y="668"/>
                  </a:cubicBezTo>
                  <a:cubicBezTo>
                    <a:pt x="11539" y="637"/>
                    <a:pt x="11505" y="630"/>
                    <a:pt x="11474" y="620"/>
                  </a:cubicBezTo>
                  <a:lnTo>
                    <a:pt x="11448" y="613"/>
                  </a:lnTo>
                  <a:lnTo>
                    <a:pt x="11319" y="575"/>
                  </a:lnTo>
                  <a:cubicBezTo>
                    <a:pt x="11267" y="559"/>
                    <a:pt x="11213" y="542"/>
                    <a:pt x="11160" y="525"/>
                  </a:cubicBezTo>
                  <a:lnTo>
                    <a:pt x="11126" y="514"/>
                  </a:lnTo>
                  <a:lnTo>
                    <a:pt x="11092" y="504"/>
                  </a:lnTo>
                  <a:lnTo>
                    <a:pt x="10931" y="443"/>
                  </a:lnTo>
                  <a:lnTo>
                    <a:pt x="10793" y="392"/>
                  </a:lnTo>
                  <a:cubicBezTo>
                    <a:pt x="10699" y="356"/>
                    <a:pt x="10604" y="332"/>
                    <a:pt x="10509" y="304"/>
                  </a:cubicBezTo>
                  <a:cubicBezTo>
                    <a:pt x="10352" y="259"/>
                    <a:pt x="10212" y="236"/>
                    <a:pt x="10075" y="215"/>
                  </a:cubicBezTo>
                  <a:lnTo>
                    <a:pt x="9969" y="198"/>
                  </a:lnTo>
                  <a:cubicBezTo>
                    <a:pt x="9899" y="186"/>
                    <a:pt x="9831" y="171"/>
                    <a:pt x="9765" y="156"/>
                  </a:cubicBezTo>
                  <a:cubicBezTo>
                    <a:pt x="9718" y="145"/>
                    <a:pt x="9674" y="135"/>
                    <a:pt x="9629" y="127"/>
                  </a:cubicBezTo>
                  <a:cubicBezTo>
                    <a:pt x="9566" y="114"/>
                    <a:pt x="9502" y="103"/>
                    <a:pt x="9438" y="94"/>
                  </a:cubicBezTo>
                  <a:cubicBezTo>
                    <a:pt x="9362" y="91"/>
                    <a:pt x="9285" y="84"/>
                    <a:pt x="9210" y="74"/>
                  </a:cubicBezTo>
                  <a:cubicBezTo>
                    <a:pt x="9156" y="70"/>
                    <a:pt x="9105" y="64"/>
                    <a:pt x="9054" y="59"/>
                  </a:cubicBezTo>
                  <a:cubicBezTo>
                    <a:pt x="9009" y="56"/>
                    <a:pt x="8965" y="51"/>
                    <a:pt x="8922" y="49"/>
                  </a:cubicBezTo>
                  <a:cubicBezTo>
                    <a:pt x="8863" y="43"/>
                    <a:pt x="8803" y="39"/>
                    <a:pt x="8742" y="36"/>
                  </a:cubicBezTo>
                  <a:lnTo>
                    <a:pt x="8638" y="30"/>
                  </a:lnTo>
                  <a:cubicBezTo>
                    <a:pt x="8590" y="27"/>
                    <a:pt x="8541" y="22"/>
                    <a:pt x="8494" y="17"/>
                  </a:cubicBezTo>
                  <a:lnTo>
                    <a:pt x="8475" y="16"/>
                  </a:lnTo>
                  <a:cubicBezTo>
                    <a:pt x="8389" y="13"/>
                    <a:pt x="8302" y="10"/>
                    <a:pt x="8214" y="10"/>
                  </a:cubicBezTo>
                  <a:lnTo>
                    <a:pt x="8143" y="10"/>
                  </a:lnTo>
                  <a:lnTo>
                    <a:pt x="8071" y="9"/>
                  </a:lnTo>
                  <a:cubicBezTo>
                    <a:pt x="8042" y="2"/>
                    <a:pt x="8013" y="0"/>
                    <a:pt x="7984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0"/>
            <p:cNvSpPr/>
            <p:nvPr/>
          </p:nvSpPr>
          <p:spPr>
            <a:xfrm>
              <a:off x="5792451" y="2496971"/>
              <a:ext cx="275638" cy="172462"/>
            </a:xfrm>
            <a:custGeom>
              <a:avLst/>
              <a:gdLst/>
              <a:ahLst/>
              <a:cxnLst/>
              <a:rect l="l" t="t" r="r" b="b"/>
              <a:pathLst>
                <a:path w="9703" h="6071" extrusionOk="0">
                  <a:moveTo>
                    <a:pt x="1911" y="0"/>
                  </a:moveTo>
                  <a:cubicBezTo>
                    <a:pt x="1802" y="0"/>
                    <a:pt x="1737" y="114"/>
                    <a:pt x="1693" y="211"/>
                  </a:cubicBezTo>
                  <a:cubicBezTo>
                    <a:pt x="1663" y="275"/>
                    <a:pt x="1649" y="348"/>
                    <a:pt x="1636" y="417"/>
                  </a:cubicBezTo>
                  <a:lnTo>
                    <a:pt x="1630" y="450"/>
                  </a:lnTo>
                  <a:cubicBezTo>
                    <a:pt x="1611" y="556"/>
                    <a:pt x="1602" y="658"/>
                    <a:pt x="1608" y="763"/>
                  </a:cubicBezTo>
                  <a:cubicBezTo>
                    <a:pt x="1609" y="858"/>
                    <a:pt x="1615" y="983"/>
                    <a:pt x="1632" y="1106"/>
                  </a:cubicBezTo>
                  <a:cubicBezTo>
                    <a:pt x="1646" y="1204"/>
                    <a:pt x="1670" y="1308"/>
                    <a:pt x="1698" y="1410"/>
                  </a:cubicBezTo>
                  <a:cubicBezTo>
                    <a:pt x="1728" y="1522"/>
                    <a:pt x="1767" y="1633"/>
                    <a:pt x="1806" y="1743"/>
                  </a:cubicBezTo>
                  <a:lnTo>
                    <a:pt x="1816" y="1773"/>
                  </a:lnTo>
                  <a:cubicBezTo>
                    <a:pt x="1857" y="1885"/>
                    <a:pt x="1901" y="1990"/>
                    <a:pt x="1955" y="2089"/>
                  </a:cubicBezTo>
                  <a:cubicBezTo>
                    <a:pt x="2018" y="2204"/>
                    <a:pt x="2089" y="2326"/>
                    <a:pt x="2175" y="2437"/>
                  </a:cubicBezTo>
                  <a:lnTo>
                    <a:pt x="2131" y="2431"/>
                  </a:lnTo>
                  <a:lnTo>
                    <a:pt x="2131" y="2430"/>
                  </a:lnTo>
                  <a:cubicBezTo>
                    <a:pt x="2089" y="2424"/>
                    <a:pt x="2047" y="2423"/>
                    <a:pt x="2005" y="2420"/>
                  </a:cubicBezTo>
                  <a:cubicBezTo>
                    <a:pt x="1969" y="2418"/>
                    <a:pt x="1935" y="2417"/>
                    <a:pt x="1900" y="2413"/>
                  </a:cubicBezTo>
                  <a:cubicBezTo>
                    <a:pt x="1745" y="2401"/>
                    <a:pt x="1596" y="2376"/>
                    <a:pt x="1432" y="2346"/>
                  </a:cubicBezTo>
                  <a:cubicBezTo>
                    <a:pt x="1362" y="2333"/>
                    <a:pt x="1294" y="2321"/>
                    <a:pt x="1225" y="2306"/>
                  </a:cubicBezTo>
                  <a:lnTo>
                    <a:pt x="1188" y="2299"/>
                  </a:lnTo>
                  <a:cubicBezTo>
                    <a:pt x="1164" y="2297"/>
                    <a:pt x="1142" y="2291"/>
                    <a:pt x="1120" y="2288"/>
                  </a:cubicBezTo>
                  <a:cubicBezTo>
                    <a:pt x="1098" y="2284"/>
                    <a:pt x="1079" y="2282"/>
                    <a:pt x="1057" y="2281"/>
                  </a:cubicBezTo>
                  <a:lnTo>
                    <a:pt x="1028" y="2277"/>
                  </a:lnTo>
                  <a:cubicBezTo>
                    <a:pt x="965" y="2255"/>
                    <a:pt x="906" y="2230"/>
                    <a:pt x="843" y="2200"/>
                  </a:cubicBezTo>
                  <a:lnTo>
                    <a:pt x="808" y="2183"/>
                  </a:lnTo>
                  <a:cubicBezTo>
                    <a:pt x="762" y="2160"/>
                    <a:pt x="715" y="2135"/>
                    <a:pt x="672" y="2111"/>
                  </a:cubicBezTo>
                  <a:cubicBezTo>
                    <a:pt x="615" y="2077"/>
                    <a:pt x="561" y="2036"/>
                    <a:pt x="510" y="1993"/>
                  </a:cubicBezTo>
                  <a:lnTo>
                    <a:pt x="436" y="1921"/>
                  </a:lnTo>
                  <a:lnTo>
                    <a:pt x="359" y="1848"/>
                  </a:lnTo>
                  <a:lnTo>
                    <a:pt x="331" y="1784"/>
                  </a:lnTo>
                  <a:cubicBezTo>
                    <a:pt x="304" y="1729"/>
                    <a:pt x="247" y="1694"/>
                    <a:pt x="184" y="1694"/>
                  </a:cubicBezTo>
                  <a:cubicBezTo>
                    <a:pt x="161" y="1694"/>
                    <a:pt x="135" y="1699"/>
                    <a:pt x="113" y="1709"/>
                  </a:cubicBezTo>
                  <a:cubicBezTo>
                    <a:pt x="33" y="1749"/>
                    <a:pt x="1" y="1847"/>
                    <a:pt x="39" y="1926"/>
                  </a:cubicBezTo>
                  <a:cubicBezTo>
                    <a:pt x="81" y="2014"/>
                    <a:pt x="117" y="2106"/>
                    <a:pt x="150" y="2197"/>
                  </a:cubicBezTo>
                  <a:lnTo>
                    <a:pt x="172" y="2255"/>
                  </a:lnTo>
                  <a:lnTo>
                    <a:pt x="237" y="2431"/>
                  </a:lnTo>
                  <a:lnTo>
                    <a:pt x="246" y="2458"/>
                  </a:lnTo>
                  <a:cubicBezTo>
                    <a:pt x="263" y="2509"/>
                    <a:pt x="279" y="2559"/>
                    <a:pt x="298" y="2609"/>
                  </a:cubicBezTo>
                  <a:cubicBezTo>
                    <a:pt x="392" y="2870"/>
                    <a:pt x="483" y="3062"/>
                    <a:pt x="592" y="3233"/>
                  </a:cubicBezTo>
                  <a:cubicBezTo>
                    <a:pt x="674" y="3366"/>
                    <a:pt x="747" y="3478"/>
                    <a:pt x="829" y="3584"/>
                  </a:cubicBezTo>
                  <a:cubicBezTo>
                    <a:pt x="876" y="3643"/>
                    <a:pt x="907" y="3684"/>
                    <a:pt x="942" y="3722"/>
                  </a:cubicBezTo>
                  <a:cubicBezTo>
                    <a:pt x="986" y="3772"/>
                    <a:pt x="1035" y="3818"/>
                    <a:pt x="1080" y="3864"/>
                  </a:cubicBezTo>
                  <a:cubicBezTo>
                    <a:pt x="1179" y="3960"/>
                    <a:pt x="1281" y="4048"/>
                    <a:pt x="1391" y="4133"/>
                  </a:cubicBezTo>
                  <a:cubicBezTo>
                    <a:pt x="1459" y="4183"/>
                    <a:pt x="1527" y="4230"/>
                    <a:pt x="1598" y="4274"/>
                  </a:cubicBezTo>
                  <a:lnTo>
                    <a:pt x="1703" y="4343"/>
                  </a:lnTo>
                  <a:cubicBezTo>
                    <a:pt x="1771" y="4387"/>
                    <a:pt x="1842" y="4424"/>
                    <a:pt x="1914" y="4460"/>
                  </a:cubicBezTo>
                  <a:cubicBezTo>
                    <a:pt x="2001" y="4504"/>
                    <a:pt x="2090" y="4545"/>
                    <a:pt x="2178" y="4584"/>
                  </a:cubicBezTo>
                  <a:cubicBezTo>
                    <a:pt x="2314" y="4644"/>
                    <a:pt x="2467" y="4662"/>
                    <a:pt x="2612" y="4678"/>
                  </a:cubicBezTo>
                  <a:lnTo>
                    <a:pt x="2673" y="4685"/>
                  </a:lnTo>
                  <a:cubicBezTo>
                    <a:pt x="2717" y="4691"/>
                    <a:pt x="2759" y="4692"/>
                    <a:pt x="2802" y="4692"/>
                  </a:cubicBezTo>
                  <a:cubicBezTo>
                    <a:pt x="2924" y="4692"/>
                    <a:pt x="3047" y="4674"/>
                    <a:pt x="3168" y="4657"/>
                  </a:cubicBezTo>
                  <a:cubicBezTo>
                    <a:pt x="3269" y="4643"/>
                    <a:pt x="3342" y="4627"/>
                    <a:pt x="3416" y="4603"/>
                  </a:cubicBezTo>
                  <a:cubicBezTo>
                    <a:pt x="3459" y="4589"/>
                    <a:pt x="3501" y="4575"/>
                    <a:pt x="3544" y="4559"/>
                  </a:cubicBezTo>
                  <a:lnTo>
                    <a:pt x="3608" y="4536"/>
                  </a:lnTo>
                  <a:cubicBezTo>
                    <a:pt x="3616" y="4575"/>
                    <a:pt x="3637" y="4623"/>
                    <a:pt x="3669" y="4674"/>
                  </a:cubicBezTo>
                  <a:cubicBezTo>
                    <a:pt x="3745" y="4800"/>
                    <a:pt x="3832" y="4933"/>
                    <a:pt x="3937" y="5043"/>
                  </a:cubicBezTo>
                  <a:cubicBezTo>
                    <a:pt x="4035" y="5146"/>
                    <a:pt x="4137" y="5234"/>
                    <a:pt x="4240" y="5311"/>
                  </a:cubicBezTo>
                  <a:cubicBezTo>
                    <a:pt x="4281" y="5340"/>
                    <a:pt x="4325" y="5372"/>
                    <a:pt x="4375" y="5393"/>
                  </a:cubicBezTo>
                  <a:cubicBezTo>
                    <a:pt x="4406" y="5404"/>
                    <a:pt x="4442" y="5410"/>
                    <a:pt x="4476" y="5414"/>
                  </a:cubicBezTo>
                  <a:lnTo>
                    <a:pt x="4508" y="5417"/>
                  </a:lnTo>
                  <a:cubicBezTo>
                    <a:pt x="4540" y="5430"/>
                    <a:pt x="4551" y="5437"/>
                    <a:pt x="4561" y="5445"/>
                  </a:cubicBezTo>
                  <a:lnTo>
                    <a:pt x="4582" y="5467"/>
                  </a:lnTo>
                  <a:cubicBezTo>
                    <a:pt x="4595" y="5504"/>
                    <a:pt x="4603" y="5523"/>
                    <a:pt x="4623" y="5543"/>
                  </a:cubicBezTo>
                  <a:cubicBezTo>
                    <a:pt x="4663" y="5586"/>
                    <a:pt x="4717" y="5609"/>
                    <a:pt x="4774" y="5609"/>
                  </a:cubicBezTo>
                  <a:cubicBezTo>
                    <a:pt x="4786" y="5609"/>
                    <a:pt x="4799" y="5607"/>
                    <a:pt x="4812" y="5606"/>
                  </a:cubicBezTo>
                  <a:cubicBezTo>
                    <a:pt x="4842" y="5600"/>
                    <a:pt x="4872" y="5586"/>
                    <a:pt x="4900" y="5572"/>
                  </a:cubicBezTo>
                  <a:lnTo>
                    <a:pt x="4940" y="5553"/>
                  </a:lnTo>
                  <a:cubicBezTo>
                    <a:pt x="4985" y="5542"/>
                    <a:pt x="5033" y="5531"/>
                    <a:pt x="5081" y="5522"/>
                  </a:cubicBezTo>
                  <a:cubicBezTo>
                    <a:pt x="5118" y="5514"/>
                    <a:pt x="5155" y="5502"/>
                    <a:pt x="5192" y="5492"/>
                  </a:cubicBezTo>
                  <a:lnTo>
                    <a:pt x="5262" y="5474"/>
                  </a:lnTo>
                  <a:cubicBezTo>
                    <a:pt x="5403" y="5438"/>
                    <a:pt x="5545" y="5416"/>
                    <a:pt x="5686" y="5407"/>
                  </a:cubicBezTo>
                  <a:lnTo>
                    <a:pt x="5718" y="5404"/>
                  </a:lnTo>
                  <a:cubicBezTo>
                    <a:pt x="5786" y="5404"/>
                    <a:pt x="5860" y="5411"/>
                    <a:pt x="5959" y="5428"/>
                  </a:cubicBezTo>
                  <a:cubicBezTo>
                    <a:pt x="6036" y="5440"/>
                    <a:pt x="6073" y="5445"/>
                    <a:pt x="6111" y="5447"/>
                  </a:cubicBezTo>
                  <a:lnTo>
                    <a:pt x="6159" y="5451"/>
                  </a:lnTo>
                  <a:lnTo>
                    <a:pt x="6206" y="5454"/>
                  </a:lnTo>
                  <a:lnTo>
                    <a:pt x="6253" y="5458"/>
                  </a:lnTo>
                  <a:cubicBezTo>
                    <a:pt x="6296" y="5460"/>
                    <a:pt x="6338" y="5464"/>
                    <a:pt x="6382" y="5468"/>
                  </a:cubicBezTo>
                  <a:lnTo>
                    <a:pt x="6413" y="5472"/>
                  </a:lnTo>
                  <a:cubicBezTo>
                    <a:pt x="6462" y="5478"/>
                    <a:pt x="6510" y="5482"/>
                    <a:pt x="6559" y="5487"/>
                  </a:cubicBezTo>
                  <a:lnTo>
                    <a:pt x="6662" y="5492"/>
                  </a:lnTo>
                  <a:cubicBezTo>
                    <a:pt x="6724" y="5495"/>
                    <a:pt x="6785" y="5497"/>
                    <a:pt x="6843" y="5504"/>
                  </a:cubicBezTo>
                  <a:cubicBezTo>
                    <a:pt x="6887" y="5508"/>
                    <a:pt x="6930" y="5514"/>
                    <a:pt x="6975" y="5515"/>
                  </a:cubicBezTo>
                  <a:cubicBezTo>
                    <a:pt x="7026" y="5518"/>
                    <a:pt x="7077" y="5523"/>
                    <a:pt x="7130" y="5531"/>
                  </a:cubicBezTo>
                  <a:cubicBezTo>
                    <a:pt x="7233" y="5543"/>
                    <a:pt x="7338" y="5550"/>
                    <a:pt x="7442" y="5556"/>
                  </a:cubicBezTo>
                  <a:lnTo>
                    <a:pt x="7473" y="5557"/>
                  </a:lnTo>
                  <a:cubicBezTo>
                    <a:pt x="7564" y="5560"/>
                    <a:pt x="7655" y="5565"/>
                    <a:pt x="7745" y="5575"/>
                  </a:cubicBezTo>
                  <a:cubicBezTo>
                    <a:pt x="7850" y="5587"/>
                    <a:pt x="7957" y="5604"/>
                    <a:pt x="8063" y="5623"/>
                  </a:cubicBezTo>
                  <a:cubicBezTo>
                    <a:pt x="8205" y="5655"/>
                    <a:pt x="8334" y="5695"/>
                    <a:pt x="8460" y="5736"/>
                  </a:cubicBezTo>
                  <a:lnTo>
                    <a:pt x="8496" y="5749"/>
                  </a:lnTo>
                  <a:cubicBezTo>
                    <a:pt x="8547" y="5766"/>
                    <a:pt x="8601" y="5782"/>
                    <a:pt x="8652" y="5796"/>
                  </a:cubicBezTo>
                  <a:cubicBezTo>
                    <a:pt x="8806" y="5843"/>
                    <a:pt x="8967" y="5881"/>
                    <a:pt x="9144" y="5915"/>
                  </a:cubicBezTo>
                  <a:cubicBezTo>
                    <a:pt x="9201" y="5928"/>
                    <a:pt x="9281" y="5943"/>
                    <a:pt x="9348" y="5973"/>
                  </a:cubicBezTo>
                  <a:lnTo>
                    <a:pt x="9391" y="5999"/>
                  </a:lnTo>
                  <a:cubicBezTo>
                    <a:pt x="9446" y="6033"/>
                    <a:pt x="9508" y="6071"/>
                    <a:pt x="9562" y="6071"/>
                  </a:cubicBezTo>
                  <a:cubicBezTo>
                    <a:pt x="9602" y="6071"/>
                    <a:pt x="9632" y="6054"/>
                    <a:pt x="9657" y="6018"/>
                  </a:cubicBezTo>
                  <a:cubicBezTo>
                    <a:pt x="9703" y="5948"/>
                    <a:pt x="9676" y="5855"/>
                    <a:pt x="9657" y="5786"/>
                  </a:cubicBezTo>
                  <a:lnTo>
                    <a:pt x="9647" y="5753"/>
                  </a:lnTo>
                  <a:cubicBezTo>
                    <a:pt x="9638" y="5709"/>
                    <a:pt x="9629" y="5679"/>
                    <a:pt x="9625" y="5650"/>
                  </a:cubicBezTo>
                  <a:cubicBezTo>
                    <a:pt x="9618" y="5597"/>
                    <a:pt x="9612" y="5569"/>
                    <a:pt x="9608" y="5540"/>
                  </a:cubicBezTo>
                  <a:cubicBezTo>
                    <a:pt x="9598" y="5508"/>
                    <a:pt x="9588" y="5472"/>
                    <a:pt x="9577" y="5437"/>
                  </a:cubicBezTo>
                  <a:lnTo>
                    <a:pt x="9561" y="5390"/>
                  </a:lnTo>
                  <a:cubicBezTo>
                    <a:pt x="9554" y="5366"/>
                    <a:pt x="9548" y="5340"/>
                    <a:pt x="9541" y="5314"/>
                  </a:cubicBezTo>
                  <a:lnTo>
                    <a:pt x="9537" y="5288"/>
                  </a:lnTo>
                  <a:cubicBezTo>
                    <a:pt x="9530" y="5255"/>
                    <a:pt x="9524" y="5228"/>
                    <a:pt x="9518" y="5204"/>
                  </a:cubicBezTo>
                  <a:lnTo>
                    <a:pt x="9513" y="5177"/>
                  </a:lnTo>
                  <a:cubicBezTo>
                    <a:pt x="9501" y="5125"/>
                    <a:pt x="9483" y="5072"/>
                    <a:pt x="9467" y="5021"/>
                  </a:cubicBezTo>
                  <a:cubicBezTo>
                    <a:pt x="9452" y="4970"/>
                    <a:pt x="9435" y="4919"/>
                    <a:pt x="9420" y="4867"/>
                  </a:cubicBezTo>
                  <a:lnTo>
                    <a:pt x="9389" y="4763"/>
                  </a:lnTo>
                  <a:cubicBezTo>
                    <a:pt x="9369" y="4697"/>
                    <a:pt x="9345" y="4633"/>
                    <a:pt x="9320" y="4572"/>
                  </a:cubicBezTo>
                  <a:cubicBezTo>
                    <a:pt x="9297" y="4515"/>
                    <a:pt x="9284" y="4481"/>
                    <a:pt x="9272" y="4447"/>
                  </a:cubicBezTo>
                  <a:lnTo>
                    <a:pt x="9235" y="4325"/>
                  </a:lnTo>
                  <a:lnTo>
                    <a:pt x="9222" y="4281"/>
                  </a:lnTo>
                  <a:cubicBezTo>
                    <a:pt x="9206" y="4228"/>
                    <a:pt x="9186" y="4177"/>
                    <a:pt x="9168" y="4128"/>
                  </a:cubicBezTo>
                  <a:cubicBezTo>
                    <a:pt x="9151" y="4089"/>
                    <a:pt x="9137" y="4051"/>
                    <a:pt x="9123" y="4011"/>
                  </a:cubicBezTo>
                  <a:lnTo>
                    <a:pt x="9106" y="3949"/>
                  </a:lnTo>
                  <a:cubicBezTo>
                    <a:pt x="9097" y="3915"/>
                    <a:pt x="9086" y="3881"/>
                    <a:pt x="9073" y="3848"/>
                  </a:cubicBezTo>
                  <a:lnTo>
                    <a:pt x="9049" y="3786"/>
                  </a:lnTo>
                  <a:lnTo>
                    <a:pt x="9012" y="3689"/>
                  </a:lnTo>
                  <a:lnTo>
                    <a:pt x="8992" y="3628"/>
                  </a:lnTo>
                  <a:lnTo>
                    <a:pt x="8978" y="3583"/>
                  </a:lnTo>
                  <a:cubicBezTo>
                    <a:pt x="8965" y="3539"/>
                    <a:pt x="8951" y="3495"/>
                    <a:pt x="8937" y="3453"/>
                  </a:cubicBezTo>
                  <a:cubicBezTo>
                    <a:pt x="8917" y="3396"/>
                    <a:pt x="8898" y="3340"/>
                    <a:pt x="8877" y="3284"/>
                  </a:cubicBezTo>
                  <a:lnTo>
                    <a:pt x="8845" y="3199"/>
                  </a:lnTo>
                  <a:lnTo>
                    <a:pt x="8832" y="3169"/>
                  </a:lnTo>
                  <a:cubicBezTo>
                    <a:pt x="8799" y="3062"/>
                    <a:pt x="8759" y="2957"/>
                    <a:pt x="8718" y="2853"/>
                  </a:cubicBezTo>
                  <a:cubicBezTo>
                    <a:pt x="8674" y="2736"/>
                    <a:pt x="8632" y="2617"/>
                    <a:pt x="8579" y="2504"/>
                  </a:cubicBezTo>
                  <a:cubicBezTo>
                    <a:pt x="8457" y="2243"/>
                    <a:pt x="8351" y="2054"/>
                    <a:pt x="8239" y="1888"/>
                  </a:cubicBezTo>
                  <a:cubicBezTo>
                    <a:pt x="8154" y="1760"/>
                    <a:pt x="8049" y="1653"/>
                    <a:pt x="7951" y="1550"/>
                  </a:cubicBezTo>
                  <a:cubicBezTo>
                    <a:pt x="7889" y="1487"/>
                    <a:pt x="7825" y="1423"/>
                    <a:pt x="7758" y="1366"/>
                  </a:cubicBezTo>
                  <a:cubicBezTo>
                    <a:pt x="7708" y="1323"/>
                    <a:pt x="7655" y="1288"/>
                    <a:pt x="7601" y="1253"/>
                  </a:cubicBezTo>
                  <a:cubicBezTo>
                    <a:pt x="7504" y="1189"/>
                    <a:pt x="7391" y="1118"/>
                    <a:pt x="7264" y="1072"/>
                  </a:cubicBezTo>
                  <a:cubicBezTo>
                    <a:pt x="7219" y="1055"/>
                    <a:pt x="7177" y="1036"/>
                    <a:pt x="7133" y="1016"/>
                  </a:cubicBezTo>
                  <a:cubicBezTo>
                    <a:pt x="7074" y="990"/>
                    <a:pt x="7028" y="969"/>
                    <a:pt x="6979" y="955"/>
                  </a:cubicBezTo>
                  <a:cubicBezTo>
                    <a:pt x="6920" y="933"/>
                    <a:pt x="6856" y="923"/>
                    <a:pt x="6788" y="914"/>
                  </a:cubicBezTo>
                  <a:cubicBezTo>
                    <a:pt x="6750" y="906"/>
                    <a:pt x="6714" y="905"/>
                    <a:pt x="6677" y="905"/>
                  </a:cubicBezTo>
                  <a:cubicBezTo>
                    <a:pt x="6657" y="905"/>
                    <a:pt x="6636" y="906"/>
                    <a:pt x="6615" y="908"/>
                  </a:cubicBezTo>
                  <a:cubicBezTo>
                    <a:pt x="6564" y="914"/>
                    <a:pt x="6511" y="935"/>
                    <a:pt x="6474" y="950"/>
                  </a:cubicBezTo>
                  <a:cubicBezTo>
                    <a:pt x="6423" y="972"/>
                    <a:pt x="6382" y="993"/>
                    <a:pt x="6341" y="1016"/>
                  </a:cubicBezTo>
                  <a:cubicBezTo>
                    <a:pt x="6263" y="1058"/>
                    <a:pt x="6192" y="1112"/>
                    <a:pt x="6124" y="1165"/>
                  </a:cubicBezTo>
                  <a:lnTo>
                    <a:pt x="6047" y="1221"/>
                  </a:lnTo>
                  <a:cubicBezTo>
                    <a:pt x="6005" y="1253"/>
                    <a:pt x="5962" y="1284"/>
                    <a:pt x="5921" y="1318"/>
                  </a:cubicBezTo>
                  <a:cubicBezTo>
                    <a:pt x="5830" y="1396"/>
                    <a:pt x="5765" y="1498"/>
                    <a:pt x="5714" y="1587"/>
                  </a:cubicBezTo>
                  <a:cubicBezTo>
                    <a:pt x="5663" y="1675"/>
                    <a:pt x="5629" y="1758"/>
                    <a:pt x="5609" y="1841"/>
                  </a:cubicBezTo>
                  <a:lnTo>
                    <a:pt x="5603" y="1870"/>
                  </a:lnTo>
                  <a:cubicBezTo>
                    <a:pt x="5592" y="1929"/>
                    <a:pt x="5579" y="1987"/>
                    <a:pt x="5558" y="2047"/>
                  </a:cubicBezTo>
                  <a:lnTo>
                    <a:pt x="5530" y="2122"/>
                  </a:lnTo>
                  <a:lnTo>
                    <a:pt x="5508" y="2177"/>
                  </a:lnTo>
                  <a:cubicBezTo>
                    <a:pt x="5493" y="2218"/>
                    <a:pt x="5476" y="2260"/>
                    <a:pt x="5462" y="2299"/>
                  </a:cubicBezTo>
                  <a:cubicBezTo>
                    <a:pt x="5429" y="2397"/>
                    <a:pt x="5388" y="2495"/>
                    <a:pt x="5344" y="2589"/>
                  </a:cubicBezTo>
                  <a:cubicBezTo>
                    <a:pt x="5297" y="2682"/>
                    <a:pt x="5266" y="2750"/>
                    <a:pt x="5235" y="2820"/>
                  </a:cubicBezTo>
                  <a:cubicBezTo>
                    <a:pt x="5220" y="2853"/>
                    <a:pt x="5206" y="2887"/>
                    <a:pt x="5195" y="2921"/>
                  </a:cubicBezTo>
                  <a:cubicBezTo>
                    <a:pt x="5171" y="2979"/>
                    <a:pt x="5155" y="3020"/>
                    <a:pt x="5137" y="3061"/>
                  </a:cubicBezTo>
                  <a:cubicBezTo>
                    <a:pt x="5107" y="3132"/>
                    <a:pt x="5083" y="3200"/>
                    <a:pt x="5064" y="3275"/>
                  </a:cubicBezTo>
                  <a:cubicBezTo>
                    <a:pt x="5050" y="3333"/>
                    <a:pt x="5042" y="3390"/>
                    <a:pt x="5035" y="3448"/>
                  </a:cubicBezTo>
                  <a:lnTo>
                    <a:pt x="5022" y="3529"/>
                  </a:lnTo>
                  <a:cubicBezTo>
                    <a:pt x="5005" y="3603"/>
                    <a:pt x="4984" y="3678"/>
                    <a:pt x="4962" y="3750"/>
                  </a:cubicBezTo>
                  <a:lnTo>
                    <a:pt x="4930" y="3864"/>
                  </a:lnTo>
                  <a:lnTo>
                    <a:pt x="4901" y="3959"/>
                  </a:lnTo>
                  <a:cubicBezTo>
                    <a:pt x="4864" y="3931"/>
                    <a:pt x="4820" y="3914"/>
                    <a:pt x="4771" y="3899"/>
                  </a:cubicBezTo>
                  <a:cubicBezTo>
                    <a:pt x="4733" y="3888"/>
                    <a:pt x="4696" y="3884"/>
                    <a:pt x="4645" y="3881"/>
                  </a:cubicBezTo>
                  <a:cubicBezTo>
                    <a:pt x="4611" y="3881"/>
                    <a:pt x="4575" y="3885"/>
                    <a:pt x="4544" y="3888"/>
                  </a:cubicBezTo>
                  <a:cubicBezTo>
                    <a:pt x="4582" y="3814"/>
                    <a:pt x="4640" y="3715"/>
                    <a:pt x="4666" y="3603"/>
                  </a:cubicBezTo>
                  <a:cubicBezTo>
                    <a:pt x="4696" y="3462"/>
                    <a:pt x="4717" y="3325"/>
                    <a:pt x="4725" y="3192"/>
                  </a:cubicBezTo>
                  <a:cubicBezTo>
                    <a:pt x="4733" y="3074"/>
                    <a:pt x="4721" y="2948"/>
                    <a:pt x="4687" y="2816"/>
                  </a:cubicBezTo>
                  <a:cubicBezTo>
                    <a:pt x="4657" y="2699"/>
                    <a:pt x="4612" y="2577"/>
                    <a:pt x="4555" y="2453"/>
                  </a:cubicBezTo>
                  <a:cubicBezTo>
                    <a:pt x="4518" y="2369"/>
                    <a:pt x="4474" y="2288"/>
                    <a:pt x="4432" y="2206"/>
                  </a:cubicBezTo>
                  <a:lnTo>
                    <a:pt x="4412" y="2170"/>
                  </a:lnTo>
                  <a:cubicBezTo>
                    <a:pt x="4359" y="2071"/>
                    <a:pt x="4298" y="1977"/>
                    <a:pt x="4236" y="1881"/>
                  </a:cubicBezTo>
                  <a:cubicBezTo>
                    <a:pt x="4164" y="1770"/>
                    <a:pt x="4056" y="1613"/>
                    <a:pt x="3930" y="1467"/>
                  </a:cubicBezTo>
                  <a:cubicBezTo>
                    <a:pt x="3853" y="1380"/>
                    <a:pt x="3757" y="1295"/>
                    <a:pt x="3632" y="1206"/>
                  </a:cubicBezTo>
                  <a:cubicBezTo>
                    <a:pt x="3449" y="1077"/>
                    <a:pt x="3242" y="984"/>
                    <a:pt x="3042" y="895"/>
                  </a:cubicBezTo>
                  <a:cubicBezTo>
                    <a:pt x="2962" y="860"/>
                    <a:pt x="2880" y="824"/>
                    <a:pt x="2802" y="787"/>
                  </a:cubicBezTo>
                  <a:cubicBezTo>
                    <a:pt x="2633" y="701"/>
                    <a:pt x="2503" y="620"/>
                    <a:pt x="2392" y="528"/>
                  </a:cubicBezTo>
                  <a:cubicBezTo>
                    <a:pt x="2311" y="451"/>
                    <a:pt x="2246" y="355"/>
                    <a:pt x="2189" y="274"/>
                  </a:cubicBezTo>
                  <a:cubicBezTo>
                    <a:pt x="2162" y="233"/>
                    <a:pt x="2137" y="192"/>
                    <a:pt x="2113" y="149"/>
                  </a:cubicBezTo>
                  <a:cubicBezTo>
                    <a:pt x="2079" y="91"/>
                    <a:pt x="2040" y="27"/>
                    <a:pt x="1975" y="6"/>
                  </a:cubicBezTo>
                  <a:cubicBezTo>
                    <a:pt x="1948" y="4"/>
                    <a:pt x="1928" y="0"/>
                    <a:pt x="1911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0"/>
            <p:cNvSpPr/>
            <p:nvPr/>
          </p:nvSpPr>
          <p:spPr>
            <a:xfrm>
              <a:off x="5929066" y="2594440"/>
              <a:ext cx="131726" cy="46077"/>
            </a:xfrm>
            <a:custGeom>
              <a:avLst/>
              <a:gdLst/>
              <a:ahLst/>
              <a:cxnLst/>
              <a:rect l="l" t="t" r="r" b="b"/>
              <a:pathLst>
                <a:path w="4637" h="1622" extrusionOk="0">
                  <a:moveTo>
                    <a:pt x="1810" y="0"/>
                  </a:moveTo>
                  <a:lnTo>
                    <a:pt x="1699" y="6"/>
                  </a:lnTo>
                  <a:cubicBezTo>
                    <a:pt x="1538" y="16"/>
                    <a:pt x="1376" y="36"/>
                    <a:pt x="1216" y="50"/>
                  </a:cubicBezTo>
                  <a:cubicBezTo>
                    <a:pt x="1233" y="48"/>
                    <a:pt x="1253" y="47"/>
                    <a:pt x="1270" y="47"/>
                  </a:cubicBezTo>
                  <a:cubicBezTo>
                    <a:pt x="1213" y="51"/>
                    <a:pt x="1156" y="56"/>
                    <a:pt x="1102" y="58"/>
                  </a:cubicBezTo>
                  <a:cubicBezTo>
                    <a:pt x="992" y="66"/>
                    <a:pt x="878" y="71"/>
                    <a:pt x="769" y="92"/>
                  </a:cubicBezTo>
                  <a:cubicBezTo>
                    <a:pt x="651" y="115"/>
                    <a:pt x="536" y="139"/>
                    <a:pt x="424" y="179"/>
                  </a:cubicBezTo>
                  <a:cubicBezTo>
                    <a:pt x="380" y="197"/>
                    <a:pt x="343" y="224"/>
                    <a:pt x="304" y="250"/>
                  </a:cubicBezTo>
                  <a:cubicBezTo>
                    <a:pt x="265" y="277"/>
                    <a:pt x="234" y="312"/>
                    <a:pt x="203" y="349"/>
                  </a:cubicBezTo>
                  <a:cubicBezTo>
                    <a:pt x="153" y="409"/>
                    <a:pt x="118" y="481"/>
                    <a:pt x="88" y="551"/>
                  </a:cubicBezTo>
                  <a:cubicBezTo>
                    <a:pt x="48" y="640"/>
                    <a:pt x="34" y="736"/>
                    <a:pt x="21" y="834"/>
                  </a:cubicBezTo>
                  <a:cubicBezTo>
                    <a:pt x="19" y="863"/>
                    <a:pt x="17" y="891"/>
                    <a:pt x="11" y="919"/>
                  </a:cubicBezTo>
                  <a:cubicBezTo>
                    <a:pt x="10" y="929"/>
                    <a:pt x="7" y="938"/>
                    <a:pt x="7" y="949"/>
                  </a:cubicBezTo>
                  <a:cubicBezTo>
                    <a:pt x="0" y="992"/>
                    <a:pt x="7" y="1037"/>
                    <a:pt x="28" y="1077"/>
                  </a:cubicBezTo>
                  <a:cubicBezTo>
                    <a:pt x="17" y="1100"/>
                    <a:pt x="11" y="1126"/>
                    <a:pt x="17" y="1149"/>
                  </a:cubicBezTo>
                  <a:cubicBezTo>
                    <a:pt x="27" y="1201"/>
                    <a:pt x="72" y="1228"/>
                    <a:pt x="120" y="1228"/>
                  </a:cubicBezTo>
                  <a:cubicBezTo>
                    <a:pt x="126" y="1228"/>
                    <a:pt x="132" y="1228"/>
                    <a:pt x="138" y="1227"/>
                  </a:cubicBezTo>
                  <a:cubicBezTo>
                    <a:pt x="190" y="1222"/>
                    <a:pt x="241" y="1213"/>
                    <a:pt x="295" y="1203"/>
                  </a:cubicBezTo>
                  <a:cubicBezTo>
                    <a:pt x="369" y="1190"/>
                    <a:pt x="441" y="1169"/>
                    <a:pt x="518" y="1155"/>
                  </a:cubicBezTo>
                  <a:cubicBezTo>
                    <a:pt x="627" y="1135"/>
                    <a:pt x="736" y="1125"/>
                    <a:pt x="847" y="1115"/>
                  </a:cubicBezTo>
                  <a:cubicBezTo>
                    <a:pt x="899" y="1112"/>
                    <a:pt x="953" y="1112"/>
                    <a:pt x="1006" y="1112"/>
                  </a:cubicBezTo>
                  <a:cubicBezTo>
                    <a:pt x="1060" y="1111"/>
                    <a:pt x="1111" y="1107"/>
                    <a:pt x="1162" y="1105"/>
                  </a:cubicBezTo>
                  <a:cubicBezTo>
                    <a:pt x="1213" y="1105"/>
                    <a:pt x="1264" y="1104"/>
                    <a:pt x="1316" y="1104"/>
                  </a:cubicBezTo>
                  <a:cubicBezTo>
                    <a:pt x="1367" y="1104"/>
                    <a:pt x="1419" y="1105"/>
                    <a:pt x="1470" y="1105"/>
                  </a:cubicBezTo>
                  <a:cubicBezTo>
                    <a:pt x="1569" y="1107"/>
                    <a:pt x="1670" y="1111"/>
                    <a:pt x="1767" y="1111"/>
                  </a:cubicBezTo>
                  <a:cubicBezTo>
                    <a:pt x="1881" y="1111"/>
                    <a:pt x="1994" y="1121"/>
                    <a:pt x="2107" y="1129"/>
                  </a:cubicBezTo>
                  <a:cubicBezTo>
                    <a:pt x="2314" y="1146"/>
                    <a:pt x="2518" y="1170"/>
                    <a:pt x="2724" y="1200"/>
                  </a:cubicBezTo>
                  <a:cubicBezTo>
                    <a:pt x="2915" y="1229"/>
                    <a:pt x="3107" y="1257"/>
                    <a:pt x="3297" y="1290"/>
                  </a:cubicBezTo>
                  <a:cubicBezTo>
                    <a:pt x="3328" y="1297"/>
                    <a:pt x="3360" y="1302"/>
                    <a:pt x="3394" y="1309"/>
                  </a:cubicBezTo>
                  <a:cubicBezTo>
                    <a:pt x="3419" y="1312"/>
                    <a:pt x="3441" y="1318"/>
                    <a:pt x="3465" y="1321"/>
                  </a:cubicBezTo>
                  <a:cubicBezTo>
                    <a:pt x="3619" y="1352"/>
                    <a:pt x="3772" y="1383"/>
                    <a:pt x="3924" y="1427"/>
                  </a:cubicBezTo>
                  <a:cubicBezTo>
                    <a:pt x="4047" y="1461"/>
                    <a:pt x="4172" y="1495"/>
                    <a:pt x="4289" y="1546"/>
                  </a:cubicBezTo>
                  <a:cubicBezTo>
                    <a:pt x="4321" y="1562"/>
                    <a:pt x="4355" y="1579"/>
                    <a:pt x="4387" y="1595"/>
                  </a:cubicBezTo>
                  <a:cubicBezTo>
                    <a:pt x="4416" y="1609"/>
                    <a:pt x="4444" y="1622"/>
                    <a:pt x="4475" y="1622"/>
                  </a:cubicBezTo>
                  <a:cubicBezTo>
                    <a:pt x="4560" y="1617"/>
                    <a:pt x="4623" y="1566"/>
                    <a:pt x="4633" y="1477"/>
                  </a:cubicBezTo>
                  <a:cubicBezTo>
                    <a:pt x="4637" y="1439"/>
                    <a:pt x="4617" y="1400"/>
                    <a:pt x="4603" y="1365"/>
                  </a:cubicBezTo>
                  <a:cubicBezTo>
                    <a:pt x="4576" y="1302"/>
                    <a:pt x="4545" y="1241"/>
                    <a:pt x="4516" y="1178"/>
                  </a:cubicBezTo>
                  <a:cubicBezTo>
                    <a:pt x="4487" y="1114"/>
                    <a:pt x="4461" y="1046"/>
                    <a:pt x="4438" y="979"/>
                  </a:cubicBezTo>
                  <a:lnTo>
                    <a:pt x="4438" y="979"/>
                  </a:lnTo>
                  <a:cubicBezTo>
                    <a:pt x="4439" y="982"/>
                    <a:pt x="4440" y="984"/>
                    <a:pt x="4440" y="986"/>
                  </a:cubicBezTo>
                  <a:lnTo>
                    <a:pt x="4440" y="986"/>
                  </a:lnTo>
                  <a:cubicBezTo>
                    <a:pt x="4439" y="982"/>
                    <a:pt x="4438" y="979"/>
                    <a:pt x="4437" y="975"/>
                  </a:cubicBezTo>
                  <a:cubicBezTo>
                    <a:pt x="4437" y="974"/>
                    <a:pt x="4437" y="974"/>
                    <a:pt x="4436" y="973"/>
                  </a:cubicBezTo>
                  <a:lnTo>
                    <a:pt x="4436" y="973"/>
                  </a:lnTo>
                  <a:cubicBezTo>
                    <a:pt x="4437" y="974"/>
                    <a:pt x="4437" y="974"/>
                    <a:pt x="4437" y="975"/>
                  </a:cubicBezTo>
                  <a:cubicBezTo>
                    <a:pt x="4437" y="973"/>
                    <a:pt x="4437" y="971"/>
                    <a:pt x="4434" y="968"/>
                  </a:cubicBezTo>
                  <a:lnTo>
                    <a:pt x="4434" y="968"/>
                  </a:lnTo>
                  <a:cubicBezTo>
                    <a:pt x="4435" y="970"/>
                    <a:pt x="4436" y="971"/>
                    <a:pt x="4436" y="973"/>
                  </a:cubicBezTo>
                  <a:lnTo>
                    <a:pt x="4436" y="973"/>
                  </a:lnTo>
                  <a:cubicBezTo>
                    <a:pt x="4436" y="972"/>
                    <a:pt x="4434" y="970"/>
                    <a:pt x="4434" y="968"/>
                  </a:cubicBezTo>
                  <a:lnTo>
                    <a:pt x="4434" y="968"/>
                  </a:lnTo>
                  <a:cubicBezTo>
                    <a:pt x="4434" y="968"/>
                    <a:pt x="4434" y="968"/>
                    <a:pt x="4434" y="968"/>
                  </a:cubicBezTo>
                  <a:lnTo>
                    <a:pt x="4434" y="968"/>
                  </a:lnTo>
                  <a:cubicBezTo>
                    <a:pt x="4418" y="925"/>
                    <a:pt x="4401" y="879"/>
                    <a:pt x="4385" y="836"/>
                  </a:cubicBezTo>
                  <a:cubicBezTo>
                    <a:pt x="4369" y="789"/>
                    <a:pt x="4356" y="745"/>
                    <a:pt x="4345" y="697"/>
                  </a:cubicBezTo>
                  <a:cubicBezTo>
                    <a:pt x="4342" y="687"/>
                    <a:pt x="4341" y="677"/>
                    <a:pt x="4338" y="667"/>
                  </a:cubicBezTo>
                  <a:cubicBezTo>
                    <a:pt x="4325" y="623"/>
                    <a:pt x="4312" y="603"/>
                    <a:pt x="4287" y="563"/>
                  </a:cubicBezTo>
                  <a:cubicBezTo>
                    <a:pt x="4267" y="535"/>
                    <a:pt x="4233" y="517"/>
                    <a:pt x="4206" y="498"/>
                  </a:cubicBezTo>
                  <a:cubicBezTo>
                    <a:pt x="4173" y="475"/>
                    <a:pt x="4133" y="460"/>
                    <a:pt x="4098" y="441"/>
                  </a:cubicBezTo>
                  <a:cubicBezTo>
                    <a:pt x="3996" y="396"/>
                    <a:pt x="3889" y="355"/>
                    <a:pt x="3785" y="314"/>
                  </a:cubicBezTo>
                  <a:cubicBezTo>
                    <a:pt x="3678" y="274"/>
                    <a:pt x="3566" y="248"/>
                    <a:pt x="3454" y="224"/>
                  </a:cubicBezTo>
                  <a:cubicBezTo>
                    <a:pt x="3355" y="200"/>
                    <a:pt x="3255" y="178"/>
                    <a:pt x="3155" y="158"/>
                  </a:cubicBezTo>
                  <a:cubicBezTo>
                    <a:pt x="3036" y="135"/>
                    <a:pt x="2915" y="119"/>
                    <a:pt x="2796" y="100"/>
                  </a:cubicBezTo>
                  <a:cubicBezTo>
                    <a:pt x="2575" y="64"/>
                    <a:pt x="2355" y="27"/>
                    <a:pt x="2132" y="14"/>
                  </a:cubicBezTo>
                  <a:cubicBezTo>
                    <a:pt x="2026" y="9"/>
                    <a:pt x="1916" y="0"/>
                    <a:pt x="1810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0"/>
            <p:cNvSpPr/>
            <p:nvPr/>
          </p:nvSpPr>
          <p:spPr>
            <a:xfrm>
              <a:off x="5945089" y="2538305"/>
              <a:ext cx="89114" cy="31987"/>
            </a:xfrm>
            <a:custGeom>
              <a:avLst/>
              <a:gdLst/>
              <a:ahLst/>
              <a:cxnLst/>
              <a:rect l="l" t="t" r="r" b="b"/>
              <a:pathLst>
                <a:path w="3137" h="1126" extrusionOk="0">
                  <a:moveTo>
                    <a:pt x="952" y="7"/>
                  </a:moveTo>
                  <a:cubicBezTo>
                    <a:pt x="947" y="7"/>
                    <a:pt x="943" y="7"/>
                    <a:pt x="938" y="7"/>
                  </a:cubicBezTo>
                  <a:cubicBezTo>
                    <a:pt x="943" y="7"/>
                    <a:pt x="947" y="7"/>
                    <a:pt x="952" y="7"/>
                  </a:cubicBezTo>
                  <a:close/>
                  <a:moveTo>
                    <a:pt x="164" y="610"/>
                  </a:moveTo>
                  <a:lnTo>
                    <a:pt x="164" y="610"/>
                  </a:lnTo>
                  <a:cubicBezTo>
                    <a:pt x="152" y="615"/>
                    <a:pt x="144" y="619"/>
                    <a:pt x="134" y="622"/>
                  </a:cubicBezTo>
                  <a:cubicBezTo>
                    <a:pt x="144" y="616"/>
                    <a:pt x="155" y="613"/>
                    <a:pt x="164" y="610"/>
                  </a:cubicBezTo>
                  <a:close/>
                  <a:moveTo>
                    <a:pt x="967" y="861"/>
                  </a:moveTo>
                  <a:cubicBezTo>
                    <a:pt x="957" y="863"/>
                    <a:pt x="945" y="863"/>
                    <a:pt x="937" y="864"/>
                  </a:cubicBezTo>
                  <a:cubicBezTo>
                    <a:pt x="947" y="863"/>
                    <a:pt x="958" y="863"/>
                    <a:pt x="967" y="861"/>
                  </a:cubicBezTo>
                  <a:close/>
                  <a:moveTo>
                    <a:pt x="1110" y="0"/>
                  </a:moveTo>
                  <a:cubicBezTo>
                    <a:pt x="1058" y="2"/>
                    <a:pt x="1005" y="3"/>
                    <a:pt x="952" y="7"/>
                  </a:cubicBezTo>
                  <a:lnTo>
                    <a:pt x="952" y="7"/>
                  </a:lnTo>
                  <a:cubicBezTo>
                    <a:pt x="962" y="6"/>
                    <a:pt x="972" y="6"/>
                    <a:pt x="983" y="5"/>
                  </a:cubicBezTo>
                  <a:lnTo>
                    <a:pt x="983" y="5"/>
                  </a:lnTo>
                  <a:cubicBezTo>
                    <a:pt x="749" y="24"/>
                    <a:pt x="492" y="74"/>
                    <a:pt x="323" y="254"/>
                  </a:cubicBezTo>
                  <a:cubicBezTo>
                    <a:pt x="243" y="342"/>
                    <a:pt x="186" y="436"/>
                    <a:pt x="128" y="537"/>
                  </a:cubicBezTo>
                  <a:cubicBezTo>
                    <a:pt x="110" y="566"/>
                    <a:pt x="93" y="598"/>
                    <a:pt x="77" y="626"/>
                  </a:cubicBezTo>
                  <a:cubicBezTo>
                    <a:pt x="64" y="649"/>
                    <a:pt x="46" y="668"/>
                    <a:pt x="36" y="691"/>
                  </a:cubicBezTo>
                  <a:cubicBezTo>
                    <a:pt x="16" y="721"/>
                    <a:pt x="3" y="755"/>
                    <a:pt x="2" y="790"/>
                  </a:cubicBezTo>
                  <a:cubicBezTo>
                    <a:pt x="1" y="826"/>
                    <a:pt x="8" y="859"/>
                    <a:pt x="23" y="891"/>
                  </a:cubicBezTo>
                  <a:cubicBezTo>
                    <a:pt x="57" y="958"/>
                    <a:pt x="127" y="1001"/>
                    <a:pt x="200" y="1001"/>
                  </a:cubicBezTo>
                  <a:cubicBezTo>
                    <a:pt x="214" y="1001"/>
                    <a:pt x="229" y="1000"/>
                    <a:pt x="243" y="996"/>
                  </a:cubicBezTo>
                  <a:cubicBezTo>
                    <a:pt x="287" y="985"/>
                    <a:pt x="333" y="963"/>
                    <a:pt x="375" y="946"/>
                  </a:cubicBezTo>
                  <a:cubicBezTo>
                    <a:pt x="554" y="893"/>
                    <a:pt x="744" y="878"/>
                    <a:pt x="931" y="863"/>
                  </a:cubicBezTo>
                  <a:cubicBezTo>
                    <a:pt x="975" y="861"/>
                    <a:pt x="1022" y="857"/>
                    <a:pt x="1066" y="856"/>
                  </a:cubicBezTo>
                  <a:lnTo>
                    <a:pt x="1079" y="857"/>
                  </a:lnTo>
                  <a:cubicBezTo>
                    <a:pt x="1177" y="868"/>
                    <a:pt x="1276" y="877"/>
                    <a:pt x="1375" y="891"/>
                  </a:cubicBezTo>
                  <a:cubicBezTo>
                    <a:pt x="1479" y="905"/>
                    <a:pt x="1584" y="925"/>
                    <a:pt x="1689" y="942"/>
                  </a:cubicBezTo>
                  <a:cubicBezTo>
                    <a:pt x="1794" y="958"/>
                    <a:pt x="1900" y="975"/>
                    <a:pt x="2004" y="992"/>
                  </a:cubicBezTo>
                  <a:cubicBezTo>
                    <a:pt x="2106" y="1010"/>
                    <a:pt x="2208" y="1019"/>
                    <a:pt x="2308" y="1033"/>
                  </a:cubicBezTo>
                  <a:cubicBezTo>
                    <a:pt x="2401" y="1046"/>
                    <a:pt x="2493" y="1061"/>
                    <a:pt x="2588" y="1071"/>
                  </a:cubicBezTo>
                  <a:cubicBezTo>
                    <a:pt x="2647" y="1080"/>
                    <a:pt x="2708" y="1088"/>
                    <a:pt x="2768" y="1098"/>
                  </a:cubicBezTo>
                  <a:cubicBezTo>
                    <a:pt x="2820" y="1109"/>
                    <a:pt x="2878" y="1125"/>
                    <a:pt x="2933" y="1125"/>
                  </a:cubicBezTo>
                  <a:cubicBezTo>
                    <a:pt x="2978" y="1125"/>
                    <a:pt x="3022" y="1114"/>
                    <a:pt x="3057" y="1081"/>
                  </a:cubicBezTo>
                  <a:cubicBezTo>
                    <a:pt x="3137" y="1006"/>
                    <a:pt x="3120" y="891"/>
                    <a:pt x="3074" y="805"/>
                  </a:cubicBezTo>
                  <a:cubicBezTo>
                    <a:pt x="3043" y="744"/>
                    <a:pt x="3001" y="690"/>
                    <a:pt x="2960" y="633"/>
                  </a:cubicBezTo>
                  <a:cubicBezTo>
                    <a:pt x="2894" y="544"/>
                    <a:pt x="2825" y="460"/>
                    <a:pt x="2754" y="379"/>
                  </a:cubicBezTo>
                  <a:cubicBezTo>
                    <a:pt x="2710" y="327"/>
                    <a:pt x="2660" y="281"/>
                    <a:pt x="2606" y="240"/>
                  </a:cubicBezTo>
                  <a:cubicBezTo>
                    <a:pt x="2511" y="169"/>
                    <a:pt x="2392" y="128"/>
                    <a:pt x="2277" y="100"/>
                  </a:cubicBezTo>
                  <a:cubicBezTo>
                    <a:pt x="2143" y="67"/>
                    <a:pt x="2004" y="54"/>
                    <a:pt x="1866" y="42"/>
                  </a:cubicBezTo>
                  <a:cubicBezTo>
                    <a:pt x="1740" y="32"/>
                    <a:pt x="1613" y="13"/>
                    <a:pt x="1486" y="7"/>
                  </a:cubicBezTo>
                  <a:cubicBezTo>
                    <a:pt x="1377" y="3"/>
                    <a:pt x="1266" y="5"/>
                    <a:pt x="1157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0"/>
            <p:cNvSpPr/>
            <p:nvPr/>
          </p:nvSpPr>
          <p:spPr>
            <a:xfrm>
              <a:off x="5894891" y="2583389"/>
              <a:ext cx="16505" cy="37612"/>
            </a:xfrm>
            <a:custGeom>
              <a:avLst/>
              <a:gdLst/>
              <a:ahLst/>
              <a:cxnLst/>
              <a:rect l="l" t="t" r="r" b="b"/>
              <a:pathLst>
                <a:path w="581" h="1324" extrusionOk="0">
                  <a:moveTo>
                    <a:pt x="161" y="1"/>
                  </a:moveTo>
                  <a:cubicBezTo>
                    <a:pt x="158" y="3"/>
                    <a:pt x="151" y="3"/>
                    <a:pt x="144" y="5"/>
                  </a:cubicBezTo>
                  <a:cubicBezTo>
                    <a:pt x="129" y="6"/>
                    <a:pt x="112" y="11"/>
                    <a:pt x="100" y="15"/>
                  </a:cubicBezTo>
                  <a:cubicBezTo>
                    <a:pt x="66" y="32"/>
                    <a:pt x="47" y="55"/>
                    <a:pt x="31" y="86"/>
                  </a:cubicBezTo>
                  <a:cubicBezTo>
                    <a:pt x="24" y="98"/>
                    <a:pt x="22" y="113"/>
                    <a:pt x="17" y="125"/>
                  </a:cubicBezTo>
                  <a:cubicBezTo>
                    <a:pt x="0" y="161"/>
                    <a:pt x="2" y="206"/>
                    <a:pt x="5" y="246"/>
                  </a:cubicBezTo>
                  <a:cubicBezTo>
                    <a:pt x="2" y="320"/>
                    <a:pt x="5" y="394"/>
                    <a:pt x="9" y="467"/>
                  </a:cubicBezTo>
                  <a:cubicBezTo>
                    <a:pt x="10" y="494"/>
                    <a:pt x="12" y="521"/>
                    <a:pt x="14" y="545"/>
                  </a:cubicBezTo>
                  <a:cubicBezTo>
                    <a:pt x="9" y="623"/>
                    <a:pt x="10" y="706"/>
                    <a:pt x="12" y="785"/>
                  </a:cubicBezTo>
                  <a:cubicBezTo>
                    <a:pt x="16" y="870"/>
                    <a:pt x="17" y="957"/>
                    <a:pt x="22" y="1042"/>
                  </a:cubicBezTo>
                  <a:cubicBezTo>
                    <a:pt x="23" y="1079"/>
                    <a:pt x="24" y="1114"/>
                    <a:pt x="26" y="1150"/>
                  </a:cubicBezTo>
                  <a:cubicBezTo>
                    <a:pt x="29" y="1189"/>
                    <a:pt x="24" y="1237"/>
                    <a:pt x="41" y="1273"/>
                  </a:cubicBezTo>
                  <a:cubicBezTo>
                    <a:pt x="57" y="1301"/>
                    <a:pt x="92" y="1323"/>
                    <a:pt x="125" y="1323"/>
                  </a:cubicBezTo>
                  <a:cubicBezTo>
                    <a:pt x="141" y="1323"/>
                    <a:pt x="158" y="1318"/>
                    <a:pt x="172" y="1304"/>
                  </a:cubicBezTo>
                  <a:cubicBezTo>
                    <a:pt x="186" y="1290"/>
                    <a:pt x="202" y="1276"/>
                    <a:pt x="209" y="1259"/>
                  </a:cubicBezTo>
                  <a:cubicBezTo>
                    <a:pt x="210" y="1253"/>
                    <a:pt x="213" y="1249"/>
                    <a:pt x="213" y="1245"/>
                  </a:cubicBezTo>
                  <a:cubicBezTo>
                    <a:pt x="231" y="1252"/>
                    <a:pt x="251" y="1253"/>
                    <a:pt x="271" y="1253"/>
                  </a:cubicBezTo>
                  <a:cubicBezTo>
                    <a:pt x="278" y="1256"/>
                    <a:pt x="285" y="1260"/>
                    <a:pt x="294" y="1263"/>
                  </a:cubicBezTo>
                  <a:cubicBezTo>
                    <a:pt x="316" y="1271"/>
                    <a:pt x="337" y="1275"/>
                    <a:pt x="359" y="1275"/>
                  </a:cubicBezTo>
                  <a:cubicBezTo>
                    <a:pt x="398" y="1275"/>
                    <a:pt x="436" y="1262"/>
                    <a:pt x="471" y="1239"/>
                  </a:cubicBezTo>
                  <a:cubicBezTo>
                    <a:pt x="580" y="1162"/>
                    <a:pt x="549" y="1002"/>
                    <a:pt x="524" y="891"/>
                  </a:cubicBezTo>
                  <a:cubicBezTo>
                    <a:pt x="501" y="788"/>
                    <a:pt x="484" y="686"/>
                    <a:pt x="460" y="584"/>
                  </a:cubicBezTo>
                  <a:cubicBezTo>
                    <a:pt x="434" y="463"/>
                    <a:pt x="400" y="347"/>
                    <a:pt x="361" y="232"/>
                  </a:cubicBezTo>
                  <a:cubicBezTo>
                    <a:pt x="352" y="206"/>
                    <a:pt x="344" y="182"/>
                    <a:pt x="335" y="158"/>
                  </a:cubicBezTo>
                  <a:cubicBezTo>
                    <a:pt x="321" y="125"/>
                    <a:pt x="300" y="96"/>
                    <a:pt x="280" y="64"/>
                  </a:cubicBezTo>
                  <a:cubicBezTo>
                    <a:pt x="267" y="50"/>
                    <a:pt x="253" y="37"/>
                    <a:pt x="237" y="26"/>
                  </a:cubicBezTo>
                  <a:cubicBezTo>
                    <a:pt x="217" y="8"/>
                    <a:pt x="189" y="1"/>
                    <a:pt x="161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0"/>
            <p:cNvSpPr/>
            <p:nvPr/>
          </p:nvSpPr>
          <p:spPr>
            <a:xfrm>
              <a:off x="5820262" y="2561827"/>
              <a:ext cx="39913" cy="65337"/>
            </a:xfrm>
            <a:custGeom>
              <a:avLst/>
              <a:gdLst/>
              <a:ahLst/>
              <a:cxnLst/>
              <a:rect l="l" t="t" r="r" b="b"/>
              <a:pathLst>
                <a:path w="1405" h="2300" extrusionOk="0">
                  <a:moveTo>
                    <a:pt x="507" y="1"/>
                  </a:moveTo>
                  <a:cubicBezTo>
                    <a:pt x="478" y="1"/>
                    <a:pt x="450" y="14"/>
                    <a:pt x="426" y="35"/>
                  </a:cubicBezTo>
                  <a:cubicBezTo>
                    <a:pt x="416" y="33"/>
                    <a:pt x="405" y="33"/>
                    <a:pt x="395" y="32"/>
                  </a:cubicBezTo>
                  <a:cubicBezTo>
                    <a:pt x="390" y="31"/>
                    <a:pt x="385" y="31"/>
                    <a:pt x="381" y="31"/>
                  </a:cubicBezTo>
                  <a:cubicBezTo>
                    <a:pt x="367" y="31"/>
                    <a:pt x="353" y="33"/>
                    <a:pt x="339" y="33"/>
                  </a:cubicBezTo>
                  <a:cubicBezTo>
                    <a:pt x="304" y="36"/>
                    <a:pt x="274" y="57"/>
                    <a:pt x="246" y="77"/>
                  </a:cubicBezTo>
                  <a:lnTo>
                    <a:pt x="244" y="79"/>
                  </a:lnTo>
                  <a:cubicBezTo>
                    <a:pt x="212" y="82"/>
                    <a:pt x="183" y="103"/>
                    <a:pt x="171" y="133"/>
                  </a:cubicBezTo>
                  <a:cubicBezTo>
                    <a:pt x="131" y="233"/>
                    <a:pt x="104" y="338"/>
                    <a:pt x="78" y="445"/>
                  </a:cubicBezTo>
                  <a:cubicBezTo>
                    <a:pt x="53" y="553"/>
                    <a:pt x="29" y="660"/>
                    <a:pt x="17" y="771"/>
                  </a:cubicBezTo>
                  <a:cubicBezTo>
                    <a:pt x="5" y="877"/>
                    <a:pt x="0" y="982"/>
                    <a:pt x="0" y="1089"/>
                  </a:cubicBezTo>
                  <a:cubicBezTo>
                    <a:pt x="0" y="1140"/>
                    <a:pt x="0" y="1191"/>
                    <a:pt x="6" y="1245"/>
                  </a:cubicBezTo>
                  <a:cubicBezTo>
                    <a:pt x="13" y="1303"/>
                    <a:pt x="32" y="1358"/>
                    <a:pt x="49" y="1412"/>
                  </a:cubicBezTo>
                  <a:cubicBezTo>
                    <a:pt x="102" y="1587"/>
                    <a:pt x="246" y="1710"/>
                    <a:pt x="390" y="1812"/>
                  </a:cubicBezTo>
                  <a:cubicBezTo>
                    <a:pt x="464" y="1863"/>
                    <a:pt x="535" y="1916"/>
                    <a:pt x="606" y="1968"/>
                  </a:cubicBezTo>
                  <a:cubicBezTo>
                    <a:pt x="693" y="2029"/>
                    <a:pt x="785" y="2082"/>
                    <a:pt x="877" y="2133"/>
                  </a:cubicBezTo>
                  <a:cubicBezTo>
                    <a:pt x="867" y="2128"/>
                    <a:pt x="860" y="2124"/>
                    <a:pt x="851" y="2120"/>
                  </a:cubicBezTo>
                  <a:lnTo>
                    <a:pt x="851" y="2120"/>
                  </a:lnTo>
                  <a:cubicBezTo>
                    <a:pt x="883" y="2138"/>
                    <a:pt x="912" y="2155"/>
                    <a:pt x="941" y="2175"/>
                  </a:cubicBezTo>
                  <a:cubicBezTo>
                    <a:pt x="969" y="2195"/>
                    <a:pt x="997" y="2214"/>
                    <a:pt x="1024" y="2233"/>
                  </a:cubicBezTo>
                  <a:cubicBezTo>
                    <a:pt x="1060" y="2255"/>
                    <a:pt x="1098" y="2276"/>
                    <a:pt x="1139" y="2287"/>
                  </a:cubicBezTo>
                  <a:cubicBezTo>
                    <a:pt x="1164" y="2293"/>
                    <a:pt x="1193" y="2300"/>
                    <a:pt x="1220" y="2300"/>
                  </a:cubicBezTo>
                  <a:cubicBezTo>
                    <a:pt x="1240" y="2300"/>
                    <a:pt x="1259" y="2297"/>
                    <a:pt x="1275" y="2287"/>
                  </a:cubicBezTo>
                  <a:cubicBezTo>
                    <a:pt x="1311" y="2267"/>
                    <a:pt x="1341" y="2246"/>
                    <a:pt x="1355" y="2205"/>
                  </a:cubicBezTo>
                  <a:cubicBezTo>
                    <a:pt x="1365" y="2175"/>
                    <a:pt x="1369" y="2143"/>
                    <a:pt x="1365" y="2111"/>
                  </a:cubicBezTo>
                  <a:cubicBezTo>
                    <a:pt x="1351" y="2035"/>
                    <a:pt x="1325" y="1961"/>
                    <a:pt x="1305" y="1886"/>
                  </a:cubicBezTo>
                  <a:cubicBezTo>
                    <a:pt x="1290" y="1819"/>
                    <a:pt x="1275" y="1751"/>
                    <a:pt x="1261" y="1686"/>
                  </a:cubicBezTo>
                  <a:lnTo>
                    <a:pt x="1240" y="1585"/>
                  </a:lnTo>
                  <a:cubicBezTo>
                    <a:pt x="1244" y="1561"/>
                    <a:pt x="1247" y="1537"/>
                    <a:pt x="1249" y="1511"/>
                  </a:cubicBezTo>
                  <a:cubicBezTo>
                    <a:pt x="1267" y="1358"/>
                    <a:pt x="1280" y="1204"/>
                    <a:pt x="1291" y="1049"/>
                  </a:cubicBezTo>
                  <a:cubicBezTo>
                    <a:pt x="1302" y="921"/>
                    <a:pt x="1317" y="795"/>
                    <a:pt x="1336" y="667"/>
                  </a:cubicBezTo>
                  <a:cubicBezTo>
                    <a:pt x="1345" y="608"/>
                    <a:pt x="1359" y="547"/>
                    <a:pt x="1373" y="487"/>
                  </a:cubicBezTo>
                  <a:cubicBezTo>
                    <a:pt x="1388" y="426"/>
                    <a:pt x="1405" y="365"/>
                    <a:pt x="1376" y="304"/>
                  </a:cubicBezTo>
                  <a:cubicBezTo>
                    <a:pt x="1359" y="266"/>
                    <a:pt x="1329" y="240"/>
                    <a:pt x="1295" y="228"/>
                  </a:cubicBezTo>
                  <a:cubicBezTo>
                    <a:pt x="1277" y="204"/>
                    <a:pt x="1254" y="182"/>
                    <a:pt x="1226" y="168"/>
                  </a:cubicBezTo>
                  <a:cubicBezTo>
                    <a:pt x="1192" y="153"/>
                    <a:pt x="1152" y="150"/>
                    <a:pt x="1114" y="148"/>
                  </a:cubicBezTo>
                  <a:cubicBezTo>
                    <a:pt x="1078" y="147"/>
                    <a:pt x="1043" y="147"/>
                    <a:pt x="1010" y="145"/>
                  </a:cubicBezTo>
                  <a:cubicBezTo>
                    <a:pt x="932" y="141"/>
                    <a:pt x="854" y="126"/>
                    <a:pt x="776" y="107"/>
                  </a:cubicBezTo>
                  <a:cubicBezTo>
                    <a:pt x="727" y="96"/>
                    <a:pt x="678" y="83"/>
                    <a:pt x="629" y="70"/>
                  </a:cubicBezTo>
                  <a:cubicBezTo>
                    <a:pt x="607" y="33"/>
                    <a:pt x="571" y="6"/>
                    <a:pt x="524" y="1"/>
                  </a:cubicBezTo>
                  <a:lnTo>
                    <a:pt x="511" y="1"/>
                  </a:lnTo>
                  <a:cubicBezTo>
                    <a:pt x="510" y="1"/>
                    <a:pt x="508" y="1"/>
                    <a:pt x="507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0"/>
            <p:cNvSpPr/>
            <p:nvPr/>
          </p:nvSpPr>
          <p:spPr>
            <a:xfrm>
              <a:off x="5876539" y="2533135"/>
              <a:ext cx="41702" cy="46361"/>
            </a:xfrm>
            <a:custGeom>
              <a:avLst/>
              <a:gdLst/>
              <a:ahLst/>
              <a:cxnLst/>
              <a:rect l="l" t="t" r="r" b="b"/>
              <a:pathLst>
                <a:path w="1468" h="1632" extrusionOk="0">
                  <a:moveTo>
                    <a:pt x="1341" y="1136"/>
                  </a:moveTo>
                  <a:lnTo>
                    <a:pt x="1338" y="1137"/>
                  </a:lnTo>
                  <a:cubicBezTo>
                    <a:pt x="1338" y="1137"/>
                    <a:pt x="1338" y="1137"/>
                    <a:pt x="1338" y="1137"/>
                  </a:cubicBezTo>
                  <a:lnTo>
                    <a:pt x="1338" y="1137"/>
                  </a:lnTo>
                  <a:cubicBezTo>
                    <a:pt x="1339" y="1137"/>
                    <a:pt x="1340" y="1136"/>
                    <a:pt x="1341" y="1136"/>
                  </a:cubicBezTo>
                  <a:close/>
                  <a:moveTo>
                    <a:pt x="1338" y="1137"/>
                  </a:moveTo>
                  <a:cubicBezTo>
                    <a:pt x="1335" y="1139"/>
                    <a:pt x="1332" y="1141"/>
                    <a:pt x="1329" y="1143"/>
                  </a:cubicBezTo>
                  <a:lnTo>
                    <a:pt x="1329" y="1143"/>
                  </a:lnTo>
                  <a:cubicBezTo>
                    <a:pt x="1329" y="1143"/>
                    <a:pt x="1328" y="1143"/>
                    <a:pt x="1328" y="1143"/>
                  </a:cubicBezTo>
                  <a:lnTo>
                    <a:pt x="1328" y="1143"/>
                  </a:lnTo>
                  <a:cubicBezTo>
                    <a:pt x="1328" y="1144"/>
                    <a:pt x="1328" y="1144"/>
                    <a:pt x="1327" y="1144"/>
                  </a:cubicBezTo>
                  <a:lnTo>
                    <a:pt x="1328" y="1144"/>
                  </a:lnTo>
                  <a:lnTo>
                    <a:pt x="1328" y="1144"/>
                  </a:lnTo>
                  <a:cubicBezTo>
                    <a:pt x="1327" y="1144"/>
                    <a:pt x="1327" y="1145"/>
                    <a:pt x="1327" y="1145"/>
                  </a:cubicBezTo>
                  <a:cubicBezTo>
                    <a:pt x="1330" y="1143"/>
                    <a:pt x="1335" y="1140"/>
                    <a:pt x="1338" y="1137"/>
                  </a:cubicBezTo>
                  <a:close/>
                  <a:moveTo>
                    <a:pt x="1321" y="1148"/>
                  </a:moveTo>
                  <a:lnTo>
                    <a:pt x="1321" y="1148"/>
                  </a:lnTo>
                  <a:cubicBezTo>
                    <a:pt x="1320" y="1148"/>
                    <a:pt x="1318" y="1149"/>
                    <a:pt x="1317" y="1150"/>
                  </a:cubicBezTo>
                  <a:lnTo>
                    <a:pt x="1317" y="1150"/>
                  </a:lnTo>
                  <a:cubicBezTo>
                    <a:pt x="1318" y="1150"/>
                    <a:pt x="1320" y="1149"/>
                    <a:pt x="1321" y="1148"/>
                  </a:cubicBezTo>
                  <a:close/>
                  <a:moveTo>
                    <a:pt x="1317" y="1150"/>
                  </a:moveTo>
                  <a:cubicBezTo>
                    <a:pt x="1317" y="1151"/>
                    <a:pt x="1316" y="1151"/>
                    <a:pt x="1316" y="1151"/>
                  </a:cubicBezTo>
                  <a:cubicBezTo>
                    <a:pt x="1316" y="1151"/>
                    <a:pt x="1317" y="1151"/>
                    <a:pt x="1317" y="1150"/>
                  </a:cubicBezTo>
                  <a:close/>
                  <a:moveTo>
                    <a:pt x="502" y="1110"/>
                  </a:moveTo>
                  <a:cubicBezTo>
                    <a:pt x="499" y="1127"/>
                    <a:pt x="495" y="1140"/>
                    <a:pt x="492" y="1157"/>
                  </a:cubicBezTo>
                  <a:cubicBezTo>
                    <a:pt x="493" y="1141"/>
                    <a:pt x="497" y="1127"/>
                    <a:pt x="502" y="1110"/>
                  </a:cubicBezTo>
                  <a:close/>
                  <a:moveTo>
                    <a:pt x="629" y="1"/>
                  </a:moveTo>
                  <a:cubicBezTo>
                    <a:pt x="617" y="1"/>
                    <a:pt x="605" y="5"/>
                    <a:pt x="594" y="12"/>
                  </a:cubicBezTo>
                  <a:cubicBezTo>
                    <a:pt x="555" y="45"/>
                    <a:pt x="513" y="76"/>
                    <a:pt x="479" y="114"/>
                  </a:cubicBezTo>
                  <a:cubicBezTo>
                    <a:pt x="445" y="151"/>
                    <a:pt x="416" y="188"/>
                    <a:pt x="388" y="229"/>
                  </a:cubicBezTo>
                  <a:cubicBezTo>
                    <a:pt x="338" y="302"/>
                    <a:pt x="295" y="380"/>
                    <a:pt x="253" y="458"/>
                  </a:cubicBezTo>
                  <a:cubicBezTo>
                    <a:pt x="215" y="534"/>
                    <a:pt x="178" y="611"/>
                    <a:pt x="140" y="689"/>
                  </a:cubicBezTo>
                  <a:cubicBezTo>
                    <a:pt x="104" y="765"/>
                    <a:pt x="68" y="842"/>
                    <a:pt x="41" y="923"/>
                  </a:cubicBezTo>
                  <a:cubicBezTo>
                    <a:pt x="25" y="968"/>
                    <a:pt x="14" y="1016"/>
                    <a:pt x="5" y="1065"/>
                  </a:cubicBezTo>
                  <a:cubicBezTo>
                    <a:pt x="2" y="1082"/>
                    <a:pt x="1" y="1102"/>
                    <a:pt x="1" y="1121"/>
                  </a:cubicBezTo>
                  <a:cubicBezTo>
                    <a:pt x="1" y="1181"/>
                    <a:pt x="26" y="1239"/>
                    <a:pt x="75" y="1279"/>
                  </a:cubicBezTo>
                  <a:cubicBezTo>
                    <a:pt x="114" y="1309"/>
                    <a:pt x="158" y="1328"/>
                    <a:pt x="201" y="1348"/>
                  </a:cubicBezTo>
                  <a:cubicBezTo>
                    <a:pt x="238" y="1365"/>
                    <a:pt x="277" y="1384"/>
                    <a:pt x="314" y="1401"/>
                  </a:cubicBezTo>
                  <a:cubicBezTo>
                    <a:pt x="364" y="1424"/>
                    <a:pt x="414" y="1445"/>
                    <a:pt x="462" y="1470"/>
                  </a:cubicBezTo>
                  <a:cubicBezTo>
                    <a:pt x="466" y="1483"/>
                    <a:pt x="475" y="1494"/>
                    <a:pt x="485" y="1507"/>
                  </a:cubicBezTo>
                  <a:cubicBezTo>
                    <a:pt x="516" y="1547"/>
                    <a:pt x="564" y="1572"/>
                    <a:pt x="615" y="1578"/>
                  </a:cubicBezTo>
                  <a:cubicBezTo>
                    <a:pt x="624" y="1580"/>
                    <a:pt x="635" y="1580"/>
                    <a:pt x="643" y="1580"/>
                  </a:cubicBezTo>
                  <a:cubicBezTo>
                    <a:pt x="685" y="1605"/>
                    <a:pt x="720" y="1621"/>
                    <a:pt x="768" y="1629"/>
                  </a:cubicBezTo>
                  <a:cubicBezTo>
                    <a:pt x="776" y="1631"/>
                    <a:pt x="785" y="1631"/>
                    <a:pt x="793" y="1631"/>
                  </a:cubicBezTo>
                  <a:cubicBezTo>
                    <a:pt x="843" y="1631"/>
                    <a:pt x="894" y="1607"/>
                    <a:pt x="927" y="1575"/>
                  </a:cubicBezTo>
                  <a:cubicBezTo>
                    <a:pt x="1036" y="1479"/>
                    <a:pt x="1103" y="1350"/>
                    <a:pt x="1195" y="1243"/>
                  </a:cubicBezTo>
                  <a:cubicBezTo>
                    <a:pt x="1232" y="1206"/>
                    <a:pt x="1277" y="1175"/>
                    <a:pt x="1321" y="1147"/>
                  </a:cubicBezTo>
                  <a:lnTo>
                    <a:pt x="1321" y="1147"/>
                  </a:lnTo>
                  <a:cubicBezTo>
                    <a:pt x="1321" y="1147"/>
                    <a:pt x="1321" y="1147"/>
                    <a:pt x="1321" y="1148"/>
                  </a:cubicBezTo>
                  <a:lnTo>
                    <a:pt x="1321" y="1148"/>
                  </a:lnTo>
                  <a:cubicBezTo>
                    <a:pt x="1327" y="1143"/>
                    <a:pt x="1334" y="1139"/>
                    <a:pt x="1341" y="1136"/>
                  </a:cubicBezTo>
                  <a:cubicBezTo>
                    <a:pt x="1364" y="1123"/>
                    <a:pt x="1391" y="1110"/>
                    <a:pt x="1409" y="1093"/>
                  </a:cubicBezTo>
                  <a:cubicBezTo>
                    <a:pt x="1429" y="1075"/>
                    <a:pt x="1445" y="1055"/>
                    <a:pt x="1455" y="1029"/>
                  </a:cubicBezTo>
                  <a:cubicBezTo>
                    <a:pt x="1468" y="988"/>
                    <a:pt x="1462" y="945"/>
                    <a:pt x="1448" y="904"/>
                  </a:cubicBezTo>
                  <a:cubicBezTo>
                    <a:pt x="1416" y="811"/>
                    <a:pt x="1380" y="720"/>
                    <a:pt x="1338" y="629"/>
                  </a:cubicBezTo>
                  <a:cubicBezTo>
                    <a:pt x="1293" y="526"/>
                    <a:pt x="1228" y="424"/>
                    <a:pt x="1165" y="328"/>
                  </a:cubicBezTo>
                  <a:cubicBezTo>
                    <a:pt x="1110" y="243"/>
                    <a:pt x="1034" y="167"/>
                    <a:pt x="946" y="114"/>
                  </a:cubicBezTo>
                  <a:cubicBezTo>
                    <a:pt x="873" y="70"/>
                    <a:pt x="786" y="16"/>
                    <a:pt x="698" y="16"/>
                  </a:cubicBezTo>
                  <a:cubicBezTo>
                    <a:pt x="692" y="16"/>
                    <a:pt x="687" y="16"/>
                    <a:pt x="682" y="16"/>
                  </a:cubicBezTo>
                  <a:lnTo>
                    <a:pt x="676" y="16"/>
                  </a:lnTo>
                  <a:cubicBezTo>
                    <a:pt x="663" y="5"/>
                    <a:pt x="648" y="1"/>
                    <a:pt x="634" y="1"/>
                  </a:cubicBezTo>
                  <a:cubicBezTo>
                    <a:pt x="632" y="1"/>
                    <a:pt x="630" y="1"/>
                    <a:pt x="629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0"/>
            <p:cNvSpPr/>
            <p:nvPr/>
          </p:nvSpPr>
          <p:spPr>
            <a:xfrm>
              <a:off x="5839410" y="2496744"/>
              <a:ext cx="19970" cy="34600"/>
            </a:xfrm>
            <a:custGeom>
              <a:avLst/>
              <a:gdLst/>
              <a:ahLst/>
              <a:cxnLst/>
              <a:rect l="l" t="t" r="r" b="b"/>
              <a:pathLst>
                <a:path w="703" h="1218" extrusionOk="0">
                  <a:moveTo>
                    <a:pt x="298" y="1"/>
                  </a:moveTo>
                  <a:cubicBezTo>
                    <a:pt x="267" y="1"/>
                    <a:pt x="238" y="14"/>
                    <a:pt x="223" y="36"/>
                  </a:cubicBezTo>
                  <a:cubicBezTo>
                    <a:pt x="211" y="55"/>
                    <a:pt x="204" y="69"/>
                    <a:pt x="201" y="89"/>
                  </a:cubicBezTo>
                  <a:cubicBezTo>
                    <a:pt x="197" y="100"/>
                    <a:pt x="196" y="113"/>
                    <a:pt x="196" y="124"/>
                  </a:cubicBezTo>
                  <a:cubicBezTo>
                    <a:pt x="190" y="150"/>
                    <a:pt x="187" y="177"/>
                    <a:pt x="184" y="205"/>
                  </a:cubicBezTo>
                  <a:cubicBezTo>
                    <a:pt x="176" y="266"/>
                    <a:pt x="169" y="326"/>
                    <a:pt x="162" y="388"/>
                  </a:cubicBezTo>
                  <a:cubicBezTo>
                    <a:pt x="162" y="391"/>
                    <a:pt x="160" y="394"/>
                    <a:pt x="160" y="397"/>
                  </a:cubicBezTo>
                  <a:cubicBezTo>
                    <a:pt x="141" y="459"/>
                    <a:pt x="125" y="522"/>
                    <a:pt x="109" y="583"/>
                  </a:cubicBezTo>
                  <a:cubicBezTo>
                    <a:pt x="85" y="672"/>
                    <a:pt x="67" y="760"/>
                    <a:pt x="47" y="851"/>
                  </a:cubicBezTo>
                  <a:cubicBezTo>
                    <a:pt x="33" y="922"/>
                    <a:pt x="13" y="992"/>
                    <a:pt x="3" y="1065"/>
                  </a:cubicBezTo>
                  <a:cubicBezTo>
                    <a:pt x="0" y="1085"/>
                    <a:pt x="6" y="1105"/>
                    <a:pt x="17" y="1119"/>
                  </a:cubicBezTo>
                  <a:cubicBezTo>
                    <a:pt x="21" y="1148"/>
                    <a:pt x="41" y="1177"/>
                    <a:pt x="64" y="1192"/>
                  </a:cubicBezTo>
                  <a:cubicBezTo>
                    <a:pt x="85" y="1208"/>
                    <a:pt x="113" y="1217"/>
                    <a:pt x="141" y="1217"/>
                  </a:cubicBezTo>
                  <a:cubicBezTo>
                    <a:pt x="155" y="1217"/>
                    <a:pt x="169" y="1215"/>
                    <a:pt x="182" y="1209"/>
                  </a:cubicBezTo>
                  <a:cubicBezTo>
                    <a:pt x="189" y="1207"/>
                    <a:pt x="196" y="1205"/>
                    <a:pt x="203" y="1202"/>
                  </a:cubicBezTo>
                  <a:cubicBezTo>
                    <a:pt x="231" y="1191"/>
                    <a:pt x="244" y="1171"/>
                    <a:pt x="255" y="1147"/>
                  </a:cubicBezTo>
                  <a:cubicBezTo>
                    <a:pt x="261" y="1136"/>
                    <a:pt x="268" y="1124"/>
                    <a:pt x="274" y="1113"/>
                  </a:cubicBezTo>
                  <a:cubicBezTo>
                    <a:pt x="291" y="1086"/>
                    <a:pt x="309" y="1062"/>
                    <a:pt x="326" y="1035"/>
                  </a:cubicBezTo>
                  <a:cubicBezTo>
                    <a:pt x="365" y="980"/>
                    <a:pt x="403" y="926"/>
                    <a:pt x="443" y="872"/>
                  </a:cubicBezTo>
                  <a:cubicBezTo>
                    <a:pt x="475" y="824"/>
                    <a:pt x="508" y="774"/>
                    <a:pt x="542" y="727"/>
                  </a:cubicBezTo>
                  <a:cubicBezTo>
                    <a:pt x="560" y="706"/>
                    <a:pt x="579" y="685"/>
                    <a:pt x="599" y="661"/>
                  </a:cubicBezTo>
                  <a:lnTo>
                    <a:pt x="645" y="608"/>
                  </a:lnTo>
                  <a:cubicBezTo>
                    <a:pt x="655" y="597"/>
                    <a:pt x="664" y="588"/>
                    <a:pt x="671" y="575"/>
                  </a:cubicBezTo>
                  <a:lnTo>
                    <a:pt x="688" y="543"/>
                  </a:lnTo>
                  <a:cubicBezTo>
                    <a:pt x="702" y="517"/>
                    <a:pt x="698" y="479"/>
                    <a:pt x="687" y="453"/>
                  </a:cubicBezTo>
                  <a:cubicBezTo>
                    <a:pt x="674" y="425"/>
                    <a:pt x="645" y="398"/>
                    <a:pt x="616" y="388"/>
                  </a:cubicBezTo>
                  <a:cubicBezTo>
                    <a:pt x="603" y="368"/>
                    <a:pt x="587" y="353"/>
                    <a:pt x="575" y="334"/>
                  </a:cubicBezTo>
                  <a:cubicBezTo>
                    <a:pt x="558" y="310"/>
                    <a:pt x="543" y="284"/>
                    <a:pt x="526" y="257"/>
                  </a:cubicBezTo>
                  <a:lnTo>
                    <a:pt x="526" y="257"/>
                  </a:lnTo>
                  <a:lnTo>
                    <a:pt x="539" y="278"/>
                  </a:lnTo>
                  <a:cubicBezTo>
                    <a:pt x="509" y="231"/>
                    <a:pt x="475" y="168"/>
                    <a:pt x="423" y="147"/>
                  </a:cubicBezTo>
                  <a:cubicBezTo>
                    <a:pt x="433" y="119"/>
                    <a:pt x="428" y="89"/>
                    <a:pt x="401" y="69"/>
                  </a:cubicBezTo>
                  <a:cubicBezTo>
                    <a:pt x="396" y="63"/>
                    <a:pt x="387" y="61"/>
                    <a:pt x="380" y="58"/>
                  </a:cubicBezTo>
                  <a:lnTo>
                    <a:pt x="380" y="55"/>
                  </a:lnTo>
                  <a:cubicBezTo>
                    <a:pt x="372" y="25"/>
                    <a:pt x="338" y="5"/>
                    <a:pt x="308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0"/>
            <p:cNvSpPr/>
            <p:nvPr/>
          </p:nvSpPr>
          <p:spPr>
            <a:xfrm>
              <a:off x="6019234" y="2750146"/>
              <a:ext cx="24459" cy="59741"/>
            </a:xfrm>
            <a:custGeom>
              <a:avLst/>
              <a:gdLst/>
              <a:ahLst/>
              <a:cxnLst/>
              <a:rect l="l" t="t" r="r" b="b"/>
              <a:pathLst>
                <a:path w="861" h="2103" extrusionOk="0">
                  <a:moveTo>
                    <a:pt x="321" y="1"/>
                  </a:moveTo>
                  <a:cubicBezTo>
                    <a:pt x="313" y="1"/>
                    <a:pt x="305" y="3"/>
                    <a:pt x="298" y="6"/>
                  </a:cubicBezTo>
                  <a:cubicBezTo>
                    <a:pt x="264" y="21"/>
                    <a:pt x="240" y="36"/>
                    <a:pt x="212" y="60"/>
                  </a:cubicBezTo>
                  <a:cubicBezTo>
                    <a:pt x="194" y="77"/>
                    <a:pt x="179" y="101"/>
                    <a:pt x="169" y="121"/>
                  </a:cubicBezTo>
                  <a:cubicBezTo>
                    <a:pt x="145" y="166"/>
                    <a:pt x="130" y="219"/>
                    <a:pt x="115" y="268"/>
                  </a:cubicBezTo>
                  <a:cubicBezTo>
                    <a:pt x="98" y="301"/>
                    <a:pt x="81" y="335"/>
                    <a:pt x="70" y="370"/>
                  </a:cubicBezTo>
                  <a:cubicBezTo>
                    <a:pt x="56" y="414"/>
                    <a:pt x="45" y="460"/>
                    <a:pt x="36" y="505"/>
                  </a:cubicBezTo>
                  <a:cubicBezTo>
                    <a:pt x="28" y="546"/>
                    <a:pt x="22" y="587"/>
                    <a:pt x="16" y="627"/>
                  </a:cubicBezTo>
                  <a:cubicBezTo>
                    <a:pt x="6" y="722"/>
                    <a:pt x="1" y="816"/>
                    <a:pt x="1" y="908"/>
                  </a:cubicBezTo>
                  <a:cubicBezTo>
                    <a:pt x="1" y="953"/>
                    <a:pt x="3" y="999"/>
                    <a:pt x="8" y="1044"/>
                  </a:cubicBezTo>
                  <a:cubicBezTo>
                    <a:pt x="11" y="1098"/>
                    <a:pt x="18" y="1152"/>
                    <a:pt x="30" y="1206"/>
                  </a:cubicBezTo>
                  <a:cubicBezTo>
                    <a:pt x="50" y="1285"/>
                    <a:pt x="70" y="1363"/>
                    <a:pt x="103" y="1438"/>
                  </a:cubicBezTo>
                  <a:cubicBezTo>
                    <a:pt x="141" y="1523"/>
                    <a:pt x="179" y="1610"/>
                    <a:pt x="229" y="1688"/>
                  </a:cubicBezTo>
                  <a:cubicBezTo>
                    <a:pt x="276" y="1760"/>
                    <a:pt x="328" y="1830"/>
                    <a:pt x="389" y="1892"/>
                  </a:cubicBezTo>
                  <a:cubicBezTo>
                    <a:pt x="435" y="1939"/>
                    <a:pt x="483" y="1984"/>
                    <a:pt x="535" y="2023"/>
                  </a:cubicBezTo>
                  <a:cubicBezTo>
                    <a:pt x="558" y="2041"/>
                    <a:pt x="584" y="2057"/>
                    <a:pt x="609" y="2074"/>
                  </a:cubicBezTo>
                  <a:cubicBezTo>
                    <a:pt x="616" y="2078"/>
                    <a:pt x="620" y="2081"/>
                    <a:pt x="628" y="2085"/>
                  </a:cubicBezTo>
                  <a:cubicBezTo>
                    <a:pt x="653" y="2098"/>
                    <a:pt x="677" y="2102"/>
                    <a:pt x="704" y="2102"/>
                  </a:cubicBezTo>
                  <a:cubicBezTo>
                    <a:pt x="735" y="2101"/>
                    <a:pt x="754" y="2091"/>
                    <a:pt x="781" y="2077"/>
                  </a:cubicBezTo>
                  <a:cubicBezTo>
                    <a:pt x="839" y="2045"/>
                    <a:pt x="860" y="1966"/>
                    <a:pt x="840" y="1908"/>
                  </a:cubicBezTo>
                  <a:cubicBezTo>
                    <a:pt x="832" y="1881"/>
                    <a:pt x="818" y="1857"/>
                    <a:pt x="803" y="1833"/>
                  </a:cubicBezTo>
                  <a:cubicBezTo>
                    <a:pt x="762" y="1828"/>
                    <a:pt x="728" y="1814"/>
                    <a:pt x="703" y="1787"/>
                  </a:cubicBezTo>
                  <a:cubicBezTo>
                    <a:pt x="677" y="1765"/>
                    <a:pt x="662" y="1746"/>
                    <a:pt x="643" y="1718"/>
                  </a:cubicBezTo>
                  <a:cubicBezTo>
                    <a:pt x="612" y="1665"/>
                    <a:pt x="584" y="1609"/>
                    <a:pt x="558" y="1552"/>
                  </a:cubicBezTo>
                  <a:cubicBezTo>
                    <a:pt x="525" y="1471"/>
                    <a:pt x="497" y="1389"/>
                    <a:pt x="472" y="1299"/>
                  </a:cubicBezTo>
                  <a:cubicBezTo>
                    <a:pt x="449" y="1257"/>
                    <a:pt x="426" y="1213"/>
                    <a:pt x="403" y="1170"/>
                  </a:cubicBezTo>
                  <a:lnTo>
                    <a:pt x="403" y="1170"/>
                  </a:lnTo>
                  <a:cubicBezTo>
                    <a:pt x="406" y="1180"/>
                    <a:pt x="412" y="1190"/>
                    <a:pt x="415" y="1200"/>
                  </a:cubicBezTo>
                  <a:cubicBezTo>
                    <a:pt x="386" y="1141"/>
                    <a:pt x="362" y="1080"/>
                    <a:pt x="340" y="1016"/>
                  </a:cubicBezTo>
                  <a:cubicBezTo>
                    <a:pt x="320" y="958"/>
                    <a:pt x="307" y="895"/>
                    <a:pt x="294" y="836"/>
                  </a:cubicBezTo>
                  <a:lnTo>
                    <a:pt x="294" y="840"/>
                  </a:lnTo>
                  <a:cubicBezTo>
                    <a:pt x="294" y="837"/>
                    <a:pt x="293" y="831"/>
                    <a:pt x="293" y="828"/>
                  </a:cubicBezTo>
                  <a:cubicBezTo>
                    <a:pt x="291" y="823"/>
                    <a:pt x="291" y="817"/>
                    <a:pt x="290" y="812"/>
                  </a:cubicBezTo>
                  <a:lnTo>
                    <a:pt x="290" y="812"/>
                  </a:lnTo>
                  <a:cubicBezTo>
                    <a:pt x="291" y="817"/>
                    <a:pt x="291" y="821"/>
                    <a:pt x="293" y="826"/>
                  </a:cubicBezTo>
                  <a:cubicBezTo>
                    <a:pt x="279" y="732"/>
                    <a:pt x="266" y="640"/>
                    <a:pt x="269" y="546"/>
                  </a:cubicBezTo>
                  <a:cubicBezTo>
                    <a:pt x="276" y="509"/>
                    <a:pt x="284" y="471"/>
                    <a:pt x="294" y="436"/>
                  </a:cubicBezTo>
                  <a:cubicBezTo>
                    <a:pt x="307" y="406"/>
                    <a:pt x="321" y="377"/>
                    <a:pt x="335" y="348"/>
                  </a:cubicBezTo>
                  <a:cubicBezTo>
                    <a:pt x="355" y="311"/>
                    <a:pt x="354" y="270"/>
                    <a:pt x="334" y="236"/>
                  </a:cubicBezTo>
                  <a:cubicBezTo>
                    <a:pt x="334" y="234"/>
                    <a:pt x="335" y="233"/>
                    <a:pt x="335" y="233"/>
                  </a:cubicBezTo>
                  <a:cubicBezTo>
                    <a:pt x="340" y="223"/>
                    <a:pt x="342" y="216"/>
                    <a:pt x="348" y="209"/>
                  </a:cubicBezTo>
                  <a:cubicBezTo>
                    <a:pt x="350" y="207"/>
                    <a:pt x="351" y="204"/>
                    <a:pt x="355" y="202"/>
                  </a:cubicBezTo>
                  <a:cubicBezTo>
                    <a:pt x="364" y="194"/>
                    <a:pt x="372" y="187"/>
                    <a:pt x="382" y="183"/>
                  </a:cubicBezTo>
                  <a:cubicBezTo>
                    <a:pt x="419" y="159"/>
                    <a:pt x="435" y="112"/>
                    <a:pt x="422" y="71"/>
                  </a:cubicBezTo>
                  <a:cubicBezTo>
                    <a:pt x="411" y="34"/>
                    <a:pt x="369" y="2"/>
                    <a:pt x="328" y="2"/>
                  </a:cubicBezTo>
                  <a:cubicBezTo>
                    <a:pt x="326" y="1"/>
                    <a:pt x="323" y="1"/>
                    <a:pt x="32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0"/>
            <p:cNvSpPr/>
            <p:nvPr/>
          </p:nvSpPr>
          <p:spPr>
            <a:xfrm>
              <a:off x="6248149" y="2638587"/>
              <a:ext cx="105363" cy="135816"/>
            </a:xfrm>
            <a:custGeom>
              <a:avLst/>
              <a:gdLst/>
              <a:ahLst/>
              <a:cxnLst/>
              <a:rect l="l" t="t" r="r" b="b"/>
              <a:pathLst>
                <a:path w="3709" h="4781" extrusionOk="0">
                  <a:moveTo>
                    <a:pt x="1123" y="3731"/>
                  </a:moveTo>
                  <a:cubicBezTo>
                    <a:pt x="1141" y="3801"/>
                    <a:pt x="1164" y="3868"/>
                    <a:pt x="1191" y="3936"/>
                  </a:cubicBezTo>
                  <a:cubicBezTo>
                    <a:pt x="1171" y="3906"/>
                    <a:pt x="1157" y="3879"/>
                    <a:pt x="1144" y="3852"/>
                  </a:cubicBezTo>
                  <a:lnTo>
                    <a:pt x="1121" y="3808"/>
                  </a:lnTo>
                  <a:lnTo>
                    <a:pt x="1126" y="3808"/>
                  </a:lnTo>
                  <a:cubicBezTo>
                    <a:pt x="1127" y="3782"/>
                    <a:pt x="1127" y="3757"/>
                    <a:pt x="1123" y="3731"/>
                  </a:cubicBezTo>
                  <a:close/>
                  <a:moveTo>
                    <a:pt x="2155" y="1"/>
                  </a:moveTo>
                  <a:cubicBezTo>
                    <a:pt x="2109" y="1"/>
                    <a:pt x="2062" y="5"/>
                    <a:pt x="2015" y="11"/>
                  </a:cubicBezTo>
                  <a:cubicBezTo>
                    <a:pt x="1917" y="22"/>
                    <a:pt x="1823" y="43"/>
                    <a:pt x="1743" y="70"/>
                  </a:cubicBezTo>
                  <a:cubicBezTo>
                    <a:pt x="1653" y="100"/>
                    <a:pt x="1565" y="133"/>
                    <a:pt x="1477" y="167"/>
                  </a:cubicBezTo>
                  <a:cubicBezTo>
                    <a:pt x="1327" y="224"/>
                    <a:pt x="1155" y="289"/>
                    <a:pt x="1038" y="411"/>
                  </a:cubicBezTo>
                  <a:cubicBezTo>
                    <a:pt x="1035" y="377"/>
                    <a:pt x="1009" y="351"/>
                    <a:pt x="977" y="344"/>
                  </a:cubicBezTo>
                  <a:lnTo>
                    <a:pt x="971" y="344"/>
                  </a:lnTo>
                  <a:cubicBezTo>
                    <a:pt x="914" y="344"/>
                    <a:pt x="879" y="372"/>
                    <a:pt x="870" y="411"/>
                  </a:cubicBezTo>
                  <a:lnTo>
                    <a:pt x="856" y="480"/>
                  </a:lnTo>
                  <a:lnTo>
                    <a:pt x="842" y="547"/>
                  </a:lnTo>
                  <a:cubicBezTo>
                    <a:pt x="829" y="609"/>
                    <a:pt x="822" y="673"/>
                    <a:pt x="815" y="737"/>
                  </a:cubicBezTo>
                  <a:cubicBezTo>
                    <a:pt x="801" y="865"/>
                    <a:pt x="792" y="992"/>
                    <a:pt x="782" y="1119"/>
                  </a:cubicBezTo>
                  <a:cubicBezTo>
                    <a:pt x="775" y="1225"/>
                    <a:pt x="774" y="1333"/>
                    <a:pt x="774" y="1441"/>
                  </a:cubicBezTo>
                  <a:lnTo>
                    <a:pt x="774" y="1482"/>
                  </a:lnTo>
                  <a:cubicBezTo>
                    <a:pt x="772" y="1604"/>
                    <a:pt x="775" y="1724"/>
                    <a:pt x="782" y="1845"/>
                  </a:cubicBezTo>
                  <a:cubicBezTo>
                    <a:pt x="802" y="2134"/>
                    <a:pt x="828" y="2372"/>
                    <a:pt x="865" y="2595"/>
                  </a:cubicBezTo>
                  <a:lnTo>
                    <a:pt x="873" y="2645"/>
                  </a:lnTo>
                  <a:lnTo>
                    <a:pt x="882" y="2694"/>
                  </a:lnTo>
                  <a:lnTo>
                    <a:pt x="867" y="2614"/>
                  </a:lnTo>
                  <a:lnTo>
                    <a:pt x="849" y="2533"/>
                  </a:lnTo>
                  <a:lnTo>
                    <a:pt x="838" y="2490"/>
                  </a:lnTo>
                  <a:cubicBezTo>
                    <a:pt x="825" y="2445"/>
                    <a:pt x="814" y="2398"/>
                    <a:pt x="799" y="2353"/>
                  </a:cubicBezTo>
                  <a:cubicBezTo>
                    <a:pt x="789" y="2326"/>
                    <a:pt x="781" y="2302"/>
                    <a:pt x="772" y="2275"/>
                  </a:cubicBezTo>
                  <a:cubicBezTo>
                    <a:pt x="754" y="2228"/>
                    <a:pt x="731" y="2182"/>
                    <a:pt x="686" y="2164"/>
                  </a:cubicBezTo>
                  <a:cubicBezTo>
                    <a:pt x="676" y="2134"/>
                    <a:pt x="679" y="2106"/>
                    <a:pt x="680" y="2079"/>
                  </a:cubicBezTo>
                  <a:cubicBezTo>
                    <a:pt x="683" y="2048"/>
                    <a:pt x="686" y="2018"/>
                    <a:pt x="686" y="1985"/>
                  </a:cubicBezTo>
                  <a:lnTo>
                    <a:pt x="687" y="1955"/>
                  </a:lnTo>
                  <a:cubicBezTo>
                    <a:pt x="689" y="1892"/>
                    <a:pt x="687" y="1826"/>
                    <a:pt x="683" y="1764"/>
                  </a:cubicBezTo>
                  <a:cubicBezTo>
                    <a:pt x="675" y="1643"/>
                    <a:pt x="666" y="1521"/>
                    <a:pt x="653" y="1401"/>
                  </a:cubicBezTo>
                  <a:cubicBezTo>
                    <a:pt x="648" y="1347"/>
                    <a:pt x="641" y="1289"/>
                    <a:pt x="597" y="1245"/>
                  </a:cubicBezTo>
                  <a:cubicBezTo>
                    <a:pt x="570" y="1218"/>
                    <a:pt x="533" y="1199"/>
                    <a:pt x="482" y="1190"/>
                  </a:cubicBezTo>
                  <a:cubicBezTo>
                    <a:pt x="466" y="1185"/>
                    <a:pt x="452" y="1184"/>
                    <a:pt x="433" y="1184"/>
                  </a:cubicBezTo>
                  <a:cubicBezTo>
                    <a:pt x="395" y="1184"/>
                    <a:pt x="354" y="1192"/>
                    <a:pt x="304" y="1211"/>
                  </a:cubicBezTo>
                  <a:cubicBezTo>
                    <a:pt x="214" y="1245"/>
                    <a:pt x="134" y="1296"/>
                    <a:pt x="80" y="1355"/>
                  </a:cubicBezTo>
                  <a:cubicBezTo>
                    <a:pt x="36" y="1405"/>
                    <a:pt x="22" y="1476"/>
                    <a:pt x="12" y="1540"/>
                  </a:cubicBezTo>
                  <a:cubicBezTo>
                    <a:pt x="6" y="1575"/>
                    <a:pt x="6" y="1611"/>
                    <a:pt x="5" y="1646"/>
                  </a:cubicBezTo>
                  <a:lnTo>
                    <a:pt x="2" y="1682"/>
                  </a:lnTo>
                  <a:cubicBezTo>
                    <a:pt x="1" y="1741"/>
                    <a:pt x="2" y="1799"/>
                    <a:pt x="5" y="1856"/>
                  </a:cubicBezTo>
                  <a:lnTo>
                    <a:pt x="6" y="1885"/>
                  </a:lnTo>
                  <a:cubicBezTo>
                    <a:pt x="8" y="1978"/>
                    <a:pt x="19" y="2070"/>
                    <a:pt x="29" y="2163"/>
                  </a:cubicBezTo>
                  <a:lnTo>
                    <a:pt x="42" y="2269"/>
                  </a:lnTo>
                  <a:lnTo>
                    <a:pt x="52" y="2377"/>
                  </a:lnTo>
                  <a:cubicBezTo>
                    <a:pt x="62" y="2465"/>
                    <a:pt x="69" y="2551"/>
                    <a:pt x="79" y="2639"/>
                  </a:cubicBezTo>
                  <a:cubicBezTo>
                    <a:pt x="97" y="2784"/>
                    <a:pt x="123" y="2926"/>
                    <a:pt x="154" y="3068"/>
                  </a:cubicBezTo>
                  <a:cubicBezTo>
                    <a:pt x="177" y="3184"/>
                    <a:pt x="205" y="3311"/>
                    <a:pt x="243" y="3438"/>
                  </a:cubicBezTo>
                  <a:cubicBezTo>
                    <a:pt x="277" y="3550"/>
                    <a:pt x="327" y="3663"/>
                    <a:pt x="406" y="3807"/>
                  </a:cubicBezTo>
                  <a:cubicBezTo>
                    <a:pt x="467" y="3916"/>
                    <a:pt x="517" y="4007"/>
                    <a:pt x="570" y="4093"/>
                  </a:cubicBezTo>
                  <a:cubicBezTo>
                    <a:pt x="605" y="4150"/>
                    <a:pt x="655" y="4219"/>
                    <a:pt x="733" y="4259"/>
                  </a:cubicBezTo>
                  <a:cubicBezTo>
                    <a:pt x="764" y="4275"/>
                    <a:pt x="794" y="4282"/>
                    <a:pt x="825" y="4282"/>
                  </a:cubicBezTo>
                  <a:cubicBezTo>
                    <a:pt x="842" y="4282"/>
                    <a:pt x="859" y="4280"/>
                    <a:pt x="875" y="4275"/>
                  </a:cubicBezTo>
                  <a:cubicBezTo>
                    <a:pt x="894" y="4268"/>
                    <a:pt x="914" y="4256"/>
                    <a:pt x="930" y="4245"/>
                  </a:cubicBezTo>
                  <a:cubicBezTo>
                    <a:pt x="941" y="4248"/>
                    <a:pt x="955" y="4248"/>
                    <a:pt x="967" y="4249"/>
                  </a:cubicBezTo>
                  <a:cubicBezTo>
                    <a:pt x="988" y="4252"/>
                    <a:pt x="1012" y="4253"/>
                    <a:pt x="1035" y="4253"/>
                  </a:cubicBezTo>
                  <a:cubicBezTo>
                    <a:pt x="1087" y="4252"/>
                    <a:pt x="1111" y="4248"/>
                    <a:pt x="1130" y="4239"/>
                  </a:cubicBezTo>
                  <a:cubicBezTo>
                    <a:pt x="1162" y="4226"/>
                    <a:pt x="1185" y="4214"/>
                    <a:pt x="1206" y="4188"/>
                  </a:cubicBezTo>
                  <a:cubicBezTo>
                    <a:pt x="1236" y="4153"/>
                    <a:pt x="1255" y="4111"/>
                    <a:pt x="1253" y="4072"/>
                  </a:cubicBezTo>
                  <a:lnTo>
                    <a:pt x="1253" y="4072"/>
                  </a:lnTo>
                  <a:cubicBezTo>
                    <a:pt x="1290" y="4170"/>
                    <a:pt x="1338" y="4263"/>
                    <a:pt x="1389" y="4354"/>
                  </a:cubicBezTo>
                  <a:lnTo>
                    <a:pt x="1404" y="4381"/>
                  </a:lnTo>
                  <a:cubicBezTo>
                    <a:pt x="1425" y="4422"/>
                    <a:pt x="1446" y="4462"/>
                    <a:pt x="1473" y="4500"/>
                  </a:cubicBezTo>
                  <a:cubicBezTo>
                    <a:pt x="1517" y="4567"/>
                    <a:pt x="1581" y="4625"/>
                    <a:pt x="1653" y="4666"/>
                  </a:cubicBezTo>
                  <a:cubicBezTo>
                    <a:pt x="1679" y="4680"/>
                    <a:pt x="1707" y="4689"/>
                    <a:pt x="1736" y="4699"/>
                  </a:cubicBezTo>
                  <a:cubicBezTo>
                    <a:pt x="1768" y="4709"/>
                    <a:pt x="1787" y="4710"/>
                    <a:pt x="1804" y="4714"/>
                  </a:cubicBezTo>
                  <a:lnTo>
                    <a:pt x="1870" y="4727"/>
                  </a:lnTo>
                  <a:cubicBezTo>
                    <a:pt x="1894" y="4731"/>
                    <a:pt x="1920" y="4736"/>
                    <a:pt x="1944" y="4741"/>
                  </a:cubicBezTo>
                  <a:lnTo>
                    <a:pt x="1985" y="4750"/>
                  </a:lnTo>
                  <a:cubicBezTo>
                    <a:pt x="2012" y="4755"/>
                    <a:pt x="2038" y="4763"/>
                    <a:pt x="2065" y="4765"/>
                  </a:cubicBezTo>
                  <a:cubicBezTo>
                    <a:pt x="2134" y="4774"/>
                    <a:pt x="2204" y="4780"/>
                    <a:pt x="2272" y="4781"/>
                  </a:cubicBezTo>
                  <a:lnTo>
                    <a:pt x="2307" y="4781"/>
                  </a:lnTo>
                  <a:cubicBezTo>
                    <a:pt x="2433" y="4781"/>
                    <a:pt x="2534" y="4770"/>
                    <a:pt x="2623" y="4741"/>
                  </a:cubicBezTo>
                  <a:cubicBezTo>
                    <a:pt x="2665" y="4729"/>
                    <a:pt x="2704" y="4714"/>
                    <a:pt x="2744" y="4699"/>
                  </a:cubicBezTo>
                  <a:cubicBezTo>
                    <a:pt x="2799" y="4679"/>
                    <a:pt x="2852" y="4658"/>
                    <a:pt x="2909" y="4643"/>
                  </a:cubicBezTo>
                  <a:lnTo>
                    <a:pt x="3042" y="4611"/>
                  </a:lnTo>
                  <a:cubicBezTo>
                    <a:pt x="3084" y="4602"/>
                    <a:pt x="3127" y="4592"/>
                    <a:pt x="3170" y="4581"/>
                  </a:cubicBezTo>
                  <a:cubicBezTo>
                    <a:pt x="3206" y="4572"/>
                    <a:pt x="3242" y="4564"/>
                    <a:pt x="3279" y="4557"/>
                  </a:cubicBezTo>
                  <a:cubicBezTo>
                    <a:pt x="3317" y="4547"/>
                    <a:pt x="3353" y="4540"/>
                    <a:pt x="3389" y="4531"/>
                  </a:cubicBezTo>
                  <a:cubicBezTo>
                    <a:pt x="3438" y="4521"/>
                    <a:pt x="3477" y="4503"/>
                    <a:pt x="3511" y="4480"/>
                  </a:cubicBezTo>
                  <a:cubicBezTo>
                    <a:pt x="3584" y="4431"/>
                    <a:pt x="3615" y="4354"/>
                    <a:pt x="3638" y="4280"/>
                  </a:cubicBezTo>
                  <a:cubicBezTo>
                    <a:pt x="3667" y="4177"/>
                    <a:pt x="3675" y="4068"/>
                    <a:pt x="3682" y="3961"/>
                  </a:cubicBezTo>
                  <a:lnTo>
                    <a:pt x="3683" y="3933"/>
                  </a:lnTo>
                  <a:cubicBezTo>
                    <a:pt x="3693" y="3815"/>
                    <a:pt x="3702" y="3699"/>
                    <a:pt x="3704" y="3581"/>
                  </a:cubicBezTo>
                  <a:cubicBezTo>
                    <a:pt x="3709" y="3465"/>
                    <a:pt x="3702" y="3346"/>
                    <a:pt x="3693" y="3226"/>
                  </a:cubicBezTo>
                  <a:cubicBezTo>
                    <a:pt x="3683" y="3106"/>
                    <a:pt x="3673" y="2987"/>
                    <a:pt x="3658" y="2865"/>
                  </a:cubicBezTo>
                  <a:cubicBezTo>
                    <a:pt x="3652" y="2821"/>
                    <a:pt x="3645" y="2780"/>
                    <a:pt x="3638" y="2736"/>
                  </a:cubicBezTo>
                  <a:lnTo>
                    <a:pt x="3632" y="2709"/>
                  </a:lnTo>
                  <a:lnTo>
                    <a:pt x="3598" y="2537"/>
                  </a:lnTo>
                  <a:lnTo>
                    <a:pt x="3565" y="2370"/>
                  </a:lnTo>
                  <a:cubicBezTo>
                    <a:pt x="3541" y="2249"/>
                    <a:pt x="3513" y="2141"/>
                    <a:pt x="3480" y="2039"/>
                  </a:cubicBezTo>
                  <a:lnTo>
                    <a:pt x="3452" y="1957"/>
                  </a:lnTo>
                  <a:cubicBezTo>
                    <a:pt x="3426" y="1887"/>
                    <a:pt x="3402" y="1819"/>
                    <a:pt x="3382" y="1746"/>
                  </a:cubicBezTo>
                  <a:lnTo>
                    <a:pt x="3370" y="1710"/>
                  </a:lnTo>
                  <a:lnTo>
                    <a:pt x="3370" y="1710"/>
                  </a:lnTo>
                  <a:lnTo>
                    <a:pt x="3371" y="1713"/>
                  </a:lnTo>
                  <a:cubicBezTo>
                    <a:pt x="3391" y="1687"/>
                    <a:pt x="3398" y="1652"/>
                    <a:pt x="3388" y="1618"/>
                  </a:cubicBezTo>
                  <a:lnTo>
                    <a:pt x="3350" y="1516"/>
                  </a:lnTo>
                  <a:cubicBezTo>
                    <a:pt x="3336" y="1476"/>
                    <a:pt x="3320" y="1439"/>
                    <a:pt x="3307" y="1399"/>
                  </a:cubicBezTo>
                  <a:cubicBezTo>
                    <a:pt x="3277" y="1313"/>
                    <a:pt x="3248" y="1226"/>
                    <a:pt x="3219" y="1140"/>
                  </a:cubicBezTo>
                  <a:cubicBezTo>
                    <a:pt x="3192" y="1055"/>
                    <a:pt x="3168" y="968"/>
                    <a:pt x="3143" y="883"/>
                  </a:cubicBezTo>
                  <a:cubicBezTo>
                    <a:pt x="3130" y="839"/>
                    <a:pt x="3119" y="801"/>
                    <a:pt x="3106" y="760"/>
                  </a:cubicBezTo>
                  <a:cubicBezTo>
                    <a:pt x="3092" y="714"/>
                    <a:pt x="3084" y="686"/>
                    <a:pt x="3072" y="659"/>
                  </a:cubicBezTo>
                  <a:cubicBezTo>
                    <a:pt x="3062" y="636"/>
                    <a:pt x="3049" y="614"/>
                    <a:pt x="3021" y="599"/>
                  </a:cubicBezTo>
                  <a:cubicBezTo>
                    <a:pt x="3006" y="591"/>
                    <a:pt x="2991" y="588"/>
                    <a:pt x="2974" y="588"/>
                  </a:cubicBezTo>
                  <a:cubicBezTo>
                    <a:pt x="2913" y="516"/>
                    <a:pt x="2863" y="436"/>
                    <a:pt x="2801" y="348"/>
                  </a:cubicBezTo>
                  <a:cubicBezTo>
                    <a:pt x="2758" y="289"/>
                    <a:pt x="2714" y="236"/>
                    <a:pt x="2666" y="192"/>
                  </a:cubicBezTo>
                  <a:cubicBezTo>
                    <a:pt x="2622" y="154"/>
                    <a:pt x="2580" y="116"/>
                    <a:pt x="2530" y="83"/>
                  </a:cubicBezTo>
                  <a:cubicBezTo>
                    <a:pt x="2463" y="42"/>
                    <a:pt x="2384" y="24"/>
                    <a:pt x="2327" y="15"/>
                  </a:cubicBezTo>
                  <a:cubicBezTo>
                    <a:pt x="2272" y="7"/>
                    <a:pt x="2212" y="1"/>
                    <a:pt x="2155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0"/>
            <p:cNvSpPr/>
            <p:nvPr/>
          </p:nvSpPr>
          <p:spPr>
            <a:xfrm>
              <a:off x="6307835" y="2649126"/>
              <a:ext cx="29856" cy="106557"/>
            </a:xfrm>
            <a:custGeom>
              <a:avLst/>
              <a:gdLst/>
              <a:ahLst/>
              <a:cxnLst/>
              <a:rect l="l" t="t" r="r" b="b"/>
              <a:pathLst>
                <a:path w="1051" h="3751" extrusionOk="0">
                  <a:moveTo>
                    <a:pt x="124" y="0"/>
                  </a:moveTo>
                  <a:cubicBezTo>
                    <a:pt x="91" y="10"/>
                    <a:pt x="61" y="24"/>
                    <a:pt x="42" y="43"/>
                  </a:cubicBezTo>
                  <a:cubicBezTo>
                    <a:pt x="10" y="75"/>
                    <a:pt x="8" y="122"/>
                    <a:pt x="12" y="166"/>
                  </a:cubicBezTo>
                  <a:cubicBezTo>
                    <a:pt x="12" y="167"/>
                    <a:pt x="12" y="167"/>
                    <a:pt x="9" y="169"/>
                  </a:cubicBezTo>
                  <a:cubicBezTo>
                    <a:pt x="1" y="211"/>
                    <a:pt x="8" y="253"/>
                    <a:pt x="13" y="294"/>
                  </a:cubicBezTo>
                  <a:cubicBezTo>
                    <a:pt x="19" y="338"/>
                    <a:pt x="26" y="382"/>
                    <a:pt x="33" y="428"/>
                  </a:cubicBezTo>
                  <a:cubicBezTo>
                    <a:pt x="39" y="461"/>
                    <a:pt x="46" y="495"/>
                    <a:pt x="50" y="529"/>
                  </a:cubicBezTo>
                  <a:cubicBezTo>
                    <a:pt x="53" y="539"/>
                    <a:pt x="53" y="550"/>
                    <a:pt x="54" y="559"/>
                  </a:cubicBezTo>
                  <a:cubicBezTo>
                    <a:pt x="54" y="563"/>
                    <a:pt x="54" y="565"/>
                    <a:pt x="56" y="566"/>
                  </a:cubicBezTo>
                  <a:cubicBezTo>
                    <a:pt x="56" y="616"/>
                    <a:pt x="60" y="665"/>
                    <a:pt x="64" y="714"/>
                  </a:cubicBezTo>
                  <a:cubicBezTo>
                    <a:pt x="61" y="749"/>
                    <a:pt x="60" y="780"/>
                    <a:pt x="60" y="816"/>
                  </a:cubicBezTo>
                  <a:cubicBezTo>
                    <a:pt x="57" y="844"/>
                    <a:pt x="63" y="871"/>
                    <a:pt x="64" y="899"/>
                  </a:cubicBezTo>
                  <a:cubicBezTo>
                    <a:pt x="69" y="936"/>
                    <a:pt x="69" y="975"/>
                    <a:pt x="74" y="1011"/>
                  </a:cubicBezTo>
                  <a:cubicBezTo>
                    <a:pt x="81" y="1061"/>
                    <a:pt x="86" y="1111"/>
                    <a:pt x="93" y="1160"/>
                  </a:cubicBezTo>
                  <a:cubicBezTo>
                    <a:pt x="77" y="1176"/>
                    <a:pt x="67" y="1194"/>
                    <a:pt x="64" y="1213"/>
                  </a:cubicBezTo>
                  <a:cubicBezTo>
                    <a:pt x="61" y="1245"/>
                    <a:pt x="57" y="1277"/>
                    <a:pt x="56" y="1309"/>
                  </a:cubicBezTo>
                  <a:cubicBezTo>
                    <a:pt x="53" y="1355"/>
                    <a:pt x="67" y="1406"/>
                    <a:pt x="74" y="1451"/>
                  </a:cubicBezTo>
                  <a:cubicBezTo>
                    <a:pt x="79" y="1485"/>
                    <a:pt x="86" y="1519"/>
                    <a:pt x="91" y="1552"/>
                  </a:cubicBezTo>
                  <a:cubicBezTo>
                    <a:pt x="104" y="1623"/>
                    <a:pt x="118" y="1692"/>
                    <a:pt x="134" y="1763"/>
                  </a:cubicBezTo>
                  <a:cubicBezTo>
                    <a:pt x="164" y="1902"/>
                    <a:pt x="198" y="2040"/>
                    <a:pt x="233" y="2176"/>
                  </a:cubicBezTo>
                  <a:cubicBezTo>
                    <a:pt x="266" y="2304"/>
                    <a:pt x="298" y="2431"/>
                    <a:pt x="331" y="2558"/>
                  </a:cubicBezTo>
                  <a:cubicBezTo>
                    <a:pt x="347" y="2619"/>
                    <a:pt x="362" y="2678"/>
                    <a:pt x="379" y="2736"/>
                  </a:cubicBezTo>
                  <a:cubicBezTo>
                    <a:pt x="389" y="2772"/>
                    <a:pt x="398" y="2806"/>
                    <a:pt x="409" y="2840"/>
                  </a:cubicBezTo>
                  <a:cubicBezTo>
                    <a:pt x="418" y="2875"/>
                    <a:pt x="429" y="2916"/>
                    <a:pt x="446" y="2946"/>
                  </a:cubicBezTo>
                  <a:lnTo>
                    <a:pt x="500" y="3089"/>
                  </a:lnTo>
                  <a:cubicBezTo>
                    <a:pt x="525" y="3163"/>
                    <a:pt x="554" y="3240"/>
                    <a:pt x="585" y="3315"/>
                  </a:cubicBezTo>
                  <a:cubicBezTo>
                    <a:pt x="610" y="3382"/>
                    <a:pt x="630" y="3455"/>
                    <a:pt x="664" y="3518"/>
                  </a:cubicBezTo>
                  <a:cubicBezTo>
                    <a:pt x="684" y="3553"/>
                    <a:pt x="730" y="3579"/>
                    <a:pt x="771" y="3579"/>
                  </a:cubicBezTo>
                  <a:cubicBezTo>
                    <a:pt x="772" y="3599"/>
                    <a:pt x="772" y="3620"/>
                    <a:pt x="774" y="3640"/>
                  </a:cubicBezTo>
                  <a:cubicBezTo>
                    <a:pt x="776" y="3702"/>
                    <a:pt x="830" y="3751"/>
                    <a:pt x="891" y="3751"/>
                  </a:cubicBezTo>
                  <a:cubicBezTo>
                    <a:pt x="893" y="3751"/>
                    <a:pt x="896" y="3751"/>
                    <a:pt x="898" y="3750"/>
                  </a:cubicBezTo>
                  <a:cubicBezTo>
                    <a:pt x="940" y="3749"/>
                    <a:pt x="975" y="3726"/>
                    <a:pt x="992" y="3694"/>
                  </a:cubicBezTo>
                  <a:cubicBezTo>
                    <a:pt x="999" y="3689"/>
                    <a:pt x="1006" y="3682"/>
                    <a:pt x="1013" y="3675"/>
                  </a:cubicBezTo>
                  <a:cubicBezTo>
                    <a:pt x="1040" y="3647"/>
                    <a:pt x="1047" y="3614"/>
                    <a:pt x="1049" y="3576"/>
                  </a:cubicBezTo>
                  <a:cubicBezTo>
                    <a:pt x="1050" y="3538"/>
                    <a:pt x="1046" y="3501"/>
                    <a:pt x="1043" y="3465"/>
                  </a:cubicBezTo>
                  <a:cubicBezTo>
                    <a:pt x="1040" y="3427"/>
                    <a:pt x="1035" y="3389"/>
                    <a:pt x="1032" y="3350"/>
                  </a:cubicBezTo>
                  <a:cubicBezTo>
                    <a:pt x="1022" y="3272"/>
                    <a:pt x="1008" y="3193"/>
                    <a:pt x="999" y="3112"/>
                  </a:cubicBezTo>
                  <a:lnTo>
                    <a:pt x="999" y="3108"/>
                  </a:lnTo>
                  <a:cubicBezTo>
                    <a:pt x="993" y="2960"/>
                    <a:pt x="991" y="2813"/>
                    <a:pt x="965" y="2668"/>
                  </a:cubicBezTo>
                  <a:cubicBezTo>
                    <a:pt x="957" y="2614"/>
                    <a:pt x="951" y="2562"/>
                    <a:pt x="940" y="2509"/>
                  </a:cubicBezTo>
                  <a:lnTo>
                    <a:pt x="918" y="2414"/>
                  </a:lnTo>
                  <a:cubicBezTo>
                    <a:pt x="911" y="2373"/>
                    <a:pt x="904" y="2332"/>
                    <a:pt x="898" y="2292"/>
                  </a:cubicBezTo>
                  <a:cubicBezTo>
                    <a:pt x="880" y="2180"/>
                    <a:pt x="864" y="2067"/>
                    <a:pt x="844" y="1953"/>
                  </a:cubicBezTo>
                  <a:cubicBezTo>
                    <a:pt x="822" y="1824"/>
                    <a:pt x="798" y="1694"/>
                    <a:pt x="769" y="1565"/>
                  </a:cubicBezTo>
                  <a:cubicBezTo>
                    <a:pt x="744" y="1450"/>
                    <a:pt x="708" y="1338"/>
                    <a:pt x="667" y="1230"/>
                  </a:cubicBezTo>
                  <a:lnTo>
                    <a:pt x="557" y="932"/>
                  </a:lnTo>
                  <a:cubicBezTo>
                    <a:pt x="535" y="872"/>
                    <a:pt x="511" y="814"/>
                    <a:pt x="487" y="756"/>
                  </a:cubicBezTo>
                  <a:cubicBezTo>
                    <a:pt x="464" y="662"/>
                    <a:pt x="439" y="567"/>
                    <a:pt x="408" y="475"/>
                  </a:cubicBezTo>
                  <a:cubicBezTo>
                    <a:pt x="388" y="417"/>
                    <a:pt x="366" y="360"/>
                    <a:pt x="345" y="302"/>
                  </a:cubicBezTo>
                  <a:lnTo>
                    <a:pt x="318" y="233"/>
                  </a:lnTo>
                  <a:cubicBezTo>
                    <a:pt x="310" y="213"/>
                    <a:pt x="303" y="194"/>
                    <a:pt x="294" y="175"/>
                  </a:cubicBezTo>
                  <a:cubicBezTo>
                    <a:pt x="288" y="162"/>
                    <a:pt x="276" y="132"/>
                    <a:pt x="267" y="121"/>
                  </a:cubicBezTo>
                  <a:cubicBezTo>
                    <a:pt x="256" y="104"/>
                    <a:pt x="242" y="91"/>
                    <a:pt x="225" y="82"/>
                  </a:cubicBezTo>
                  <a:cubicBezTo>
                    <a:pt x="223" y="82"/>
                    <a:pt x="223" y="82"/>
                    <a:pt x="223" y="81"/>
                  </a:cubicBezTo>
                  <a:cubicBezTo>
                    <a:pt x="220" y="78"/>
                    <a:pt x="220" y="78"/>
                    <a:pt x="220" y="77"/>
                  </a:cubicBezTo>
                  <a:cubicBezTo>
                    <a:pt x="209" y="48"/>
                    <a:pt x="195" y="31"/>
                    <a:pt x="166" y="13"/>
                  </a:cubicBezTo>
                  <a:cubicBezTo>
                    <a:pt x="154" y="4"/>
                    <a:pt x="138" y="0"/>
                    <a:pt x="124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0"/>
            <p:cNvSpPr/>
            <p:nvPr/>
          </p:nvSpPr>
          <p:spPr>
            <a:xfrm>
              <a:off x="6029319" y="2681057"/>
              <a:ext cx="232601" cy="121328"/>
            </a:xfrm>
            <a:custGeom>
              <a:avLst/>
              <a:gdLst/>
              <a:ahLst/>
              <a:cxnLst/>
              <a:rect l="l" t="t" r="r" b="b"/>
              <a:pathLst>
                <a:path w="8188" h="4271" extrusionOk="0">
                  <a:moveTo>
                    <a:pt x="7467" y="1"/>
                  </a:moveTo>
                  <a:cubicBezTo>
                    <a:pt x="7454" y="1"/>
                    <a:pt x="7441" y="2"/>
                    <a:pt x="7424" y="8"/>
                  </a:cubicBezTo>
                  <a:lnTo>
                    <a:pt x="7325" y="45"/>
                  </a:lnTo>
                  <a:cubicBezTo>
                    <a:pt x="7287" y="59"/>
                    <a:pt x="7251" y="73"/>
                    <a:pt x="7213" y="87"/>
                  </a:cubicBezTo>
                  <a:lnTo>
                    <a:pt x="7158" y="107"/>
                  </a:lnTo>
                  <a:cubicBezTo>
                    <a:pt x="7098" y="129"/>
                    <a:pt x="7036" y="150"/>
                    <a:pt x="6975" y="170"/>
                  </a:cubicBezTo>
                  <a:lnTo>
                    <a:pt x="6853" y="205"/>
                  </a:lnTo>
                  <a:cubicBezTo>
                    <a:pt x="6745" y="236"/>
                    <a:pt x="6637" y="266"/>
                    <a:pt x="6531" y="300"/>
                  </a:cubicBezTo>
                  <a:lnTo>
                    <a:pt x="6569" y="293"/>
                  </a:lnTo>
                  <a:lnTo>
                    <a:pt x="6412" y="337"/>
                  </a:lnTo>
                  <a:lnTo>
                    <a:pt x="6412" y="337"/>
                  </a:lnTo>
                  <a:lnTo>
                    <a:pt x="6450" y="330"/>
                  </a:lnTo>
                  <a:lnTo>
                    <a:pt x="6382" y="347"/>
                  </a:lnTo>
                  <a:cubicBezTo>
                    <a:pt x="6348" y="357"/>
                    <a:pt x="6314" y="365"/>
                    <a:pt x="6280" y="377"/>
                  </a:cubicBezTo>
                  <a:cubicBezTo>
                    <a:pt x="6247" y="387"/>
                    <a:pt x="6214" y="399"/>
                    <a:pt x="6183" y="412"/>
                  </a:cubicBezTo>
                  <a:lnTo>
                    <a:pt x="6107" y="441"/>
                  </a:lnTo>
                  <a:lnTo>
                    <a:pt x="5787" y="553"/>
                  </a:lnTo>
                  <a:cubicBezTo>
                    <a:pt x="5566" y="632"/>
                    <a:pt x="5346" y="717"/>
                    <a:pt x="5128" y="807"/>
                  </a:cubicBezTo>
                  <a:cubicBezTo>
                    <a:pt x="5023" y="846"/>
                    <a:pt x="4918" y="886"/>
                    <a:pt x="4814" y="923"/>
                  </a:cubicBezTo>
                  <a:cubicBezTo>
                    <a:pt x="4755" y="943"/>
                    <a:pt x="4698" y="964"/>
                    <a:pt x="4641" y="985"/>
                  </a:cubicBezTo>
                  <a:cubicBezTo>
                    <a:pt x="4585" y="1007"/>
                    <a:pt x="4526" y="1028"/>
                    <a:pt x="4470" y="1046"/>
                  </a:cubicBezTo>
                  <a:cubicBezTo>
                    <a:pt x="4365" y="1085"/>
                    <a:pt x="4261" y="1117"/>
                    <a:pt x="4156" y="1153"/>
                  </a:cubicBezTo>
                  <a:cubicBezTo>
                    <a:pt x="4029" y="1197"/>
                    <a:pt x="3900" y="1239"/>
                    <a:pt x="3773" y="1285"/>
                  </a:cubicBezTo>
                  <a:cubicBezTo>
                    <a:pt x="3709" y="1307"/>
                    <a:pt x="3646" y="1333"/>
                    <a:pt x="3580" y="1357"/>
                  </a:cubicBezTo>
                  <a:cubicBezTo>
                    <a:pt x="3525" y="1378"/>
                    <a:pt x="3471" y="1399"/>
                    <a:pt x="3414" y="1419"/>
                  </a:cubicBezTo>
                  <a:cubicBezTo>
                    <a:pt x="3334" y="1449"/>
                    <a:pt x="3250" y="1477"/>
                    <a:pt x="3166" y="1506"/>
                  </a:cubicBezTo>
                  <a:lnTo>
                    <a:pt x="3064" y="1541"/>
                  </a:lnTo>
                  <a:cubicBezTo>
                    <a:pt x="2929" y="1590"/>
                    <a:pt x="2795" y="1638"/>
                    <a:pt x="2658" y="1687"/>
                  </a:cubicBezTo>
                  <a:lnTo>
                    <a:pt x="2370" y="1790"/>
                  </a:lnTo>
                  <a:cubicBezTo>
                    <a:pt x="2278" y="1824"/>
                    <a:pt x="2185" y="1855"/>
                    <a:pt x="2092" y="1887"/>
                  </a:cubicBezTo>
                  <a:cubicBezTo>
                    <a:pt x="1945" y="1938"/>
                    <a:pt x="1797" y="1988"/>
                    <a:pt x="1653" y="2043"/>
                  </a:cubicBezTo>
                  <a:cubicBezTo>
                    <a:pt x="1580" y="2072"/>
                    <a:pt x="1505" y="2100"/>
                    <a:pt x="1431" y="2127"/>
                  </a:cubicBezTo>
                  <a:lnTo>
                    <a:pt x="1301" y="2174"/>
                  </a:lnTo>
                  <a:cubicBezTo>
                    <a:pt x="1219" y="2207"/>
                    <a:pt x="1138" y="2241"/>
                    <a:pt x="1057" y="2276"/>
                  </a:cubicBezTo>
                  <a:lnTo>
                    <a:pt x="942" y="2323"/>
                  </a:lnTo>
                  <a:lnTo>
                    <a:pt x="901" y="2340"/>
                  </a:lnTo>
                  <a:cubicBezTo>
                    <a:pt x="725" y="2411"/>
                    <a:pt x="545" y="2485"/>
                    <a:pt x="360" y="2543"/>
                  </a:cubicBezTo>
                  <a:lnTo>
                    <a:pt x="362" y="2543"/>
                  </a:lnTo>
                  <a:cubicBezTo>
                    <a:pt x="321" y="2556"/>
                    <a:pt x="282" y="2568"/>
                    <a:pt x="241" y="2581"/>
                  </a:cubicBezTo>
                  <a:cubicBezTo>
                    <a:pt x="226" y="2588"/>
                    <a:pt x="214" y="2591"/>
                    <a:pt x="204" y="2598"/>
                  </a:cubicBezTo>
                  <a:cubicBezTo>
                    <a:pt x="159" y="2624"/>
                    <a:pt x="145" y="2635"/>
                    <a:pt x="112" y="2675"/>
                  </a:cubicBezTo>
                  <a:lnTo>
                    <a:pt x="92" y="2699"/>
                  </a:lnTo>
                  <a:cubicBezTo>
                    <a:pt x="81" y="2714"/>
                    <a:pt x="74" y="2727"/>
                    <a:pt x="70" y="2740"/>
                  </a:cubicBezTo>
                  <a:cubicBezTo>
                    <a:pt x="44" y="2774"/>
                    <a:pt x="36" y="2824"/>
                    <a:pt x="27" y="2868"/>
                  </a:cubicBezTo>
                  <a:cubicBezTo>
                    <a:pt x="0" y="2995"/>
                    <a:pt x="3" y="3109"/>
                    <a:pt x="16" y="3246"/>
                  </a:cubicBezTo>
                  <a:cubicBezTo>
                    <a:pt x="29" y="3377"/>
                    <a:pt x="58" y="3504"/>
                    <a:pt x="88" y="3621"/>
                  </a:cubicBezTo>
                  <a:cubicBezTo>
                    <a:pt x="122" y="3754"/>
                    <a:pt x="162" y="3873"/>
                    <a:pt x="207" y="3987"/>
                  </a:cubicBezTo>
                  <a:cubicBezTo>
                    <a:pt x="233" y="4045"/>
                    <a:pt x="261" y="4100"/>
                    <a:pt x="292" y="4155"/>
                  </a:cubicBezTo>
                  <a:cubicBezTo>
                    <a:pt x="308" y="4184"/>
                    <a:pt x="326" y="4201"/>
                    <a:pt x="351" y="4222"/>
                  </a:cubicBezTo>
                  <a:cubicBezTo>
                    <a:pt x="385" y="4255"/>
                    <a:pt x="431" y="4270"/>
                    <a:pt x="490" y="4270"/>
                  </a:cubicBezTo>
                  <a:cubicBezTo>
                    <a:pt x="569" y="4265"/>
                    <a:pt x="620" y="4228"/>
                    <a:pt x="651" y="4170"/>
                  </a:cubicBezTo>
                  <a:lnTo>
                    <a:pt x="660" y="4170"/>
                  </a:lnTo>
                  <a:cubicBezTo>
                    <a:pt x="667" y="4170"/>
                    <a:pt x="673" y="4168"/>
                    <a:pt x="680" y="4168"/>
                  </a:cubicBezTo>
                  <a:cubicBezTo>
                    <a:pt x="701" y="4164"/>
                    <a:pt x="724" y="4158"/>
                    <a:pt x="745" y="4153"/>
                  </a:cubicBezTo>
                  <a:lnTo>
                    <a:pt x="789" y="4143"/>
                  </a:lnTo>
                  <a:cubicBezTo>
                    <a:pt x="861" y="4129"/>
                    <a:pt x="936" y="4116"/>
                    <a:pt x="1010" y="4104"/>
                  </a:cubicBezTo>
                  <a:lnTo>
                    <a:pt x="1141" y="4083"/>
                  </a:lnTo>
                  <a:cubicBezTo>
                    <a:pt x="1256" y="4063"/>
                    <a:pt x="1370" y="4042"/>
                    <a:pt x="1485" y="4021"/>
                  </a:cubicBezTo>
                  <a:cubicBezTo>
                    <a:pt x="1623" y="3995"/>
                    <a:pt x="1759" y="3970"/>
                    <a:pt x="1897" y="3948"/>
                  </a:cubicBezTo>
                  <a:lnTo>
                    <a:pt x="2023" y="3929"/>
                  </a:lnTo>
                  <a:cubicBezTo>
                    <a:pt x="2227" y="3896"/>
                    <a:pt x="2429" y="3866"/>
                    <a:pt x="2630" y="3824"/>
                  </a:cubicBezTo>
                  <a:cubicBezTo>
                    <a:pt x="2705" y="3808"/>
                    <a:pt x="2780" y="3795"/>
                    <a:pt x="2857" y="3781"/>
                  </a:cubicBezTo>
                  <a:lnTo>
                    <a:pt x="3014" y="3753"/>
                  </a:lnTo>
                  <a:cubicBezTo>
                    <a:pt x="3091" y="3738"/>
                    <a:pt x="3166" y="3724"/>
                    <a:pt x="3241" y="3710"/>
                  </a:cubicBezTo>
                  <a:lnTo>
                    <a:pt x="3412" y="3679"/>
                  </a:lnTo>
                  <a:cubicBezTo>
                    <a:pt x="3505" y="3660"/>
                    <a:pt x="3597" y="3643"/>
                    <a:pt x="3691" y="3624"/>
                  </a:cubicBezTo>
                  <a:cubicBezTo>
                    <a:pt x="3826" y="3597"/>
                    <a:pt x="3961" y="3570"/>
                    <a:pt x="4095" y="3547"/>
                  </a:cubicBezTo>
                  <a:lnTo>
                    <a:pt x="4207" y="3527"/>
                  </a:lnTo>
                  <a:cubicBezTo>
                    <a:pt x="4298" y="3513"/>
                    <a:pt x="4386" y="3497"/>
                    <a:pt x="4477" y="3483"/>
                  </a:cubicBezTo>
                  <a:cubicBezTo>
                    <a:pt x="4535" y="3473"/>
                    <a:pt x="4592" y="3462"/>
                    <a:pt x="4648" y="3452"/>
                  </a:cubicBezTo>
                  <a:cubicBezTo>
                    <a:pt x="4715" y="3439"/>
                    <a:pt x="4782" y="3425"/>
                    <a:pt x="4850" y="3414"/>
                  </a:cubicBezTo>
                  <a:cubicBezTo>
                    <a:pt x="4978" y="3392"/>
                    <a:pt x="5105" y="3370"/>
                    <a:pt x="5233" y="3348"/>
                  </a:cubicBezTo>
                  <a:cubicBezTo>
                    <a:pt x="5301" y="3336"/>
                    <a:pt x="5372" y="3326"/>
                    <a:pt x="5443" y="3314"/>
                  </a:cubicBezTo>
                  <a:lnTo>
                    <a:pt x="5619" y="3289"/>
                  </a:lnTo>
                  <a:cubicBezTo>
                    <a:pt x="5726" y="3270"/>
                    <a:pt x="5837" y="3251"/>
                    <a:pt x="5945" y="3229"/>
                  </a:cubicBezTo>
                  <a:cubicBezTo>
                    <a:pt x="6084" y="3205"/>
                    <a:pt x="6223" y="3178"/>
                    <a:pt x="6363" y="3157"/>
                  </a:cubicBezTo>
                  <a:cubicBezTo>
                    <a:pt x="6587" y="3123"/>
                    <a:pt x="6809" y="3080"/>
                    <a:pt x="7030" y="3036"/>
                  </a:cubicBezTo>
                  <a:cubicBezTo>
                    <a:pt x="7138" y="3016"/>
                    <a:pt x="7244" y="2994"/>
                    <a:pt x="7351" y="2967"/>
                  </a:cubicBezTo>
                  <a:cubicBezTo>
                    <a:pt x="7414" y="2951"/>
                    <a:pt x="7478" y="2931"/>
                    <a:pt x="7545" y="2914"/>
                  </a:cubicBezTo>
                  <a:lnTo>
                    <a:pt x="7691" y="2873"/>
                  </a:lnTo>
                  <a:cubicBezTo>
                    <a:pt x="7765" y="2853"/>
                    <a:pt x="7839" y="2846"/>
                    <a:pt x="7914" y="2838"/>
                  </a:cubicBezTo>
                  <a:lnTo>
                    <a:pt x="7966" y="2832"/>
                  </a:lnTo>
                  <a:cubicBezTo>
                    <a:pt x="8016" y="2826"/>
                    <a:pt x="8043" y="2824"/>
                    <a:pt x="8070" y="2816"/>
                  </a:cubicBezTo>
                  <a:cubicBezTo>
                    <a:pt x="8128" y="2801"/>
                    <a:pt x="8187" y="2755"/>
                    <a:pt x="8187" y="2680"/>
                  </a:cubicBezTo>
                  <a:cubicBezTo>
                    <a:pt x="8187" y="2645"/>
                    <a:pt x="8185" y="2607"/>
                    <a:pt x="8162" y="2571"/>
                  </a:cubicBezTo>
                  <a:cubicBezTo>
                    <a:pt x="8151" y="2554"/>
                    <a:pt x="8142" y="2534"/>
                    <a:pt x="8134" y="2517"/>
                  </a:cubicBezTo>
                  <a:cubicBezTo>
                    <a:pt x="8107" y="2468"/>
                    <a:pt x="8081" y="2428"/>
                    <a:pt x="8056" y="2391"/>
                  </a:cubicBezTo>
                  <a:cubicBezTo>
                    <a:pt x="8003" y="2307"/>
                    <a:pt x="7965" y="2224"/>
                    <a:pt x="7935" y="2141"/>
                  </a:cubicBezTo>
                  <a:lnTo>
                    <a:pt x="7914" y="2082"/>
                  </a:lnTo>
                  <a:cubicBezTo>
                    <a:pt x="7894" y="2029"/>
                    <a:pt x="7874" y="1978"/>
                    <a:pt x="7857" y="1924"/>
                  </a:cubicBezTo>
                  <a:cubicBezTo>
                    <a:pt x="7807" y="1761"/>
                    <a:pt x="7773" y="1612"/>
                    <a:pt x="7748" y="1472"/>
                  </a:cubicBezTo>
                  <a:cubicBezTo>
                    <a:pt x="7739" y="1415"/>
                    <a:pt x="7732" y="1358"/>
                    <a:pt x="7725" y="1302"/>
                  </a:cubicBezTo>
                  <a:lnTo>
                    <a:pt x="7709" y="1181"/>
                  </a:lnTo>
                  <a:cubicBezTo>
                    <a:pt x="7694" y="1075"/>
                    <a:pt x="7680" y="988"/>
                    <a:pt x="7675" y="902"/>
                  </a:cubicBezTo>
                  <a:cubicBezTo>
                    <a:pt x="7674" y="836"/>
                    <a:pt x="7674" y="770"/>
                    <a:pt x="7665" y="703"/>
                  </a:cubicBezTo>
                  <a:cubicBezTo>
                    <a:pt x="7654" y="639"/>
                    <a:pt x="7647" y="598"/>
                    <a:pt x="7641" y="557"/>
                  </a:cubicBezTo>
                  <a:cubicBezTo>
                    <a:pt x="7640" y="527"/>
                    <a:pt x="7639" y="499"/>
                    <a:pt x="7637" y="469"/>
                  </a:cubicBezTo>
                  <a:cubicBezTo>
                    <a:pt x="7634" y="377"/>
                    <a:pt x="7634" y="269"/>
                    <a:pt x="7648" y="164"/>
                  </a:cubicBezTo>
                  <a:cubicBezTo>
                    <a:pt x="7654" y="130"/>
                    <a:pt x="7644" y="95"/>
                    <a:pt x="7620" y="65"/>
                  </a:cubicBezTo>
                  <a:cubicBezTo>
                    <a:pt x="7596" y="32"/>
                    <a:pt x="7561" y="11"/>
                    <a:pt x="7521" y="8"/>
                  </a:cubicBezTo>
                  <a:cubicBezTo>
                    <a:pt x="7495" y="5"/>
                    <a:pt x="7481" y="1"/>
                    <a:pt x="7467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0"/>
            <p:cNvSpPr/>
            <p:nvPr/>
          </p:nvSpPr>
          <p:spPr>
            <a:xfrm>
              <a:off x="5873443" y="2781850"/>
              <a:ext cx="43265" cy="40878"/>
            </a:xfrm>
            <a:custGeom>
              <a:avLst/>
              <a:gdLst/>
              <a:ahLst/>
              <a:cxnLst/>
              <a:rect l="l" t="t" r="r" b="b"/>
              <a:pathLst>
                <a:path w="1523" h="1439" extrusionOk="0">
                  <a:moveTo>
                    <a:pt x="1523" y="721"/>
                  </a:moveTo>
                  <a:cubicBezTo>
                    <a:pt x="1523" y="1118"/>
                    <a:pt x="1182" y="1439"/>
                    <a:pt x="762" y="1439"/>
                  </a:cubicBezTo>
                  <a:cubicBezTo>
                    <a:pt x="341" y="1439"/>
                    <a:pt x="1" y="1117"/>
                    <a:pt x="1" y="721"/>
                  </a:cubicBezTo>
                  <a:cubicBezTo>
                    <a:pt x="1" y="324"/>
                    <a:pt x="341" y="0"/>
                    <a:pt x="762" y="0"/>
                  </a:cubicBezTo>
                  <a:cubicBezTo>
                    <a:pt x="1181" y="0"/>
                    <a:pt x="1523" y="324"/>
                    <a:pt x="1523" y="72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0"/>
            <p:cNvSpPr/>
            <p:nvPr/>
          </p:nvSpPr>
          <p:spPr>
            <a:xfrm>
              <a:off x="6032302" y="2800741"/>
              <a:ext cx="43208" cy="40878"/>
            </a:xfrm>
            <a:custGeom>
              <a:avLst/>
              <a:gdLst/>
              <a:ahLst/>
              <a:cxnLst/>
              <a:rect l="l" t="t" r="r" b="b"/>
              <a:pathLst>
                <a:path w="1521" h="1439" extrusionOk="0">
                  <a:moveTo>
                    <a:pt x="1521" y="721"/>
                  </a:moveTo>
                  <a:cubicBezTo>
                    <a:pt x="1521" y="1118"/>
                    <a:pt x="1180" y="1439"/>
                    <a:pt x="760" y="1439"/>
                  </a:cubicBezTo>
                  <a:cubicBezTo>
                    <a:pt x="341" y="1439"/>
                    <a:pt x="0" y="1116"/>
                    <a:pt x="0" y="721"/>
                  </a:cubicBezTo>
                  <a:cubicBezTo>
                    <a:pt x="0" y="324"/>
                    <a:pt x="341" y="1"/>
                    <a:pt x="760" y="1"/>
                  </a:cubicBezTo>
                  <a:cubicBezTo>
                    <a:pt x="1180" y="1"/>
                    <a:pt x="1521" y="324"/>
                    <a:pt x="1521" y="72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0"/>
            <p:cNvSpPr/>
            <p:nvPr/>
          </p:nvSpPr>
          <p:spPr>
            <a:xfrm>
              <a:off x="5728787" y="2651683"/>
              <a:ext cx="365747" cy="402989"/>
            </a:xfrm>
            <a:custGeom>
              <a:avLst/>
              <a:gdLst/>
              <a:ahLst/>
              <a:cxnLst/>
              <a:rect l="l" t="t" r="r" b="b"/>
              <a:pathLst>
                <a:path w="12875" h="14186" extrusionOk="0">
                  <a:moveTo>
                    <a:pt x="6147" y="1099"/>
                  </a:moveTo>
                  <a:cubicBezTo>
                    <a:pt x="6146" y="1099"/>
                    <a:pt x="6146" y="1100"/>
                    <a:pt x="6145" y="1100"/>
                  </a:cubicBezTo>
                  <a:cubicBezTo>
                    <a:pt x="6146" y="1100"/>
                    <a:pt x="6146" y="1099"/>
                    <a:pt x="6147" y="1099"/>
                  </a:cubicBezTo>
                  <a:close/>
                  <a:moveTo>
                    <a:pt x="636" y="2696"/>
                  </a:moveTo>
                  <a:cubicBezTo>
                    <a:pt x="632" y="2700"/>
                    <a:pt x="629" y="2702"/>
                    <a:pt x="625" y="2706"/>
                  </a:cubicBezTo>
                  <a:lnTo>
                    <a:pt x="625" y="2706"/>
                  </a:lnTo>
                  <a:cubicBezTo>
                    <a:pt x="630" y="2700"/>
                    <a:pt x="634" y="2699"/>
                    <a:pt x="636" y="2696"/>
                  </a:cubicBezTo>
                  <a:close/>
                  <a:moveTo>
                    <a:pt x="791" y="4262"/>
                  </a:moveTo>
                  <a:cubicBezTo>
                    <a:pt x="798" y="4265"/>
                    <a:pt x="800" y="4269"/>
                    <a:pt x="806" y="4275"/>
                  </a:cubicBezTo>
                  <a:cubicBezTo>
                    <a:pt x="800" y="4269"/>
                    <a:pt x="795" y="4266"/>
                    <a:pt x="791" y="4262"/>
                  </a:cubicBezTo>
                  <a:close/>
                  <a:moveTo>
                    <a:pt x="6888" y="10248"/>
                  </a:moveTo>
                  <a:lnTo>
                    <a:pt x="6888" y="10248"/>
                  </a:lnTo>
                  <a:cubicBezTo>
                    <a:pt x="6887" y="10249"/>
                    <a:pt x="6886" y="10250"/>
                    <a:pt x="6885" y="10252"/>
                  </a:cubicBezTo>
                  <a:lnTo>
                    <a:pt x="6885" y="10252"/>
                  </a:lnTo>
                  <a:cubicBezTo>
                    <a:pt x="6886" y="10250"/>
                    <a:pt x="6887" y="10249"/>
                    <a:pt x="6888" y="10248"/>
                  </a:cubicBezTo>
                  <a:close/>
                  <a:moveTo>
                    <a:pt x="6885" y="10252"/>
                  </a:moveTo>
                  <a:cubicBezTo>
                    <a:pt x="6880" y="10258"/>
                    <a:pt x="6876" y="10264"/>
                    <a:pt x="6871" y="10270"/>
                  </a:cubicBezTo>
                  <a:lnTo>
                    <a:pt x="6871" y="10270"/>
                  </a:lnTo>
                  <a:cubicBezTo>
                    <a:pt x="6876" y="10264"/>
                    <a:pt x="6881" y="10258"/>
                    <a:pt x="6885" y="10252"/>
                  </a:cubicBezTo>
                  <a:close/>
                  <a:moveTo>
                    <a:pt x="7247" y="1"/>
                  </a:moveTo>
                  <a:lnTo>
                    <a:pt x="7247" y="1"/>
                  </a:lnTo>
                  <a:cubicBezTo>
                    <a:pt x="7206" y="22"/>
                    <a:pt x="7164" y="42"/>
                    <a:pt x="7124" y="63"/>
                  </a:cubicBezTo>
                  <a:cubicBezTo>
                    <a:pt x="7113" y="82"/>
                    <a:pt x="7091" y="89"/>
                    <a:pt x="7070" y="89"/>
                  </a:cubicBezTo>
                  <a:cubicBezTo>
                    <a:pt x="7064" y="91"/>
                    <a:pt x="7056" y="92"/>
                    <a:pt x="7049" y="92"/>
                  </a:cubicBezTo>
                  <a:cubicBezTo>
                    <a:pt x="7046" y="92"/>
                    <a:pt x="7044" y="92"/>
                    <a:pt x="7042" y="92"/>
                  </a:cubicBezTo>
                  <a:lnTo>
                    <a:pt x="7036" y="104"/>
                  </a:lnTo>
                  <a:cubicBezTo>
                    <a:pt x="7028" y="127"/>
                    <a:pt x="7002" y="141"/>
                    <a:pt x="6977" y="141"/>
                  </a:cubicBezTo>
                  <a:cubicBezTo>
                    <a:pt x="6967" y="141"/>
                    <a:pt x="6958" y="139"/>
                    <a:pt x="6949" y="136"/>
                  </a:cubicBezTo>
                  <a:cubicBezTo>
                    <a:pt x="6937" y="130"/>
                    <a:pt x="6927" y="120"/>
                    <a:pt x="6920" y="107"/>
                  </a:cubicBezTo>
                  <a:cubicBezTo>
                    <a:pt x="6815" y="324"/>
                    <a:pt x="6694" y="531"/>
                    <a:pt x="6544" y="721"/>
                  </a:cubicBezTo>
                  <a:cubicBezTo>
                    <a:pt x="6425" y="863"/>
                    <a:pt x="6295" y="988"/>
                    <a:pt x="6147" y="1099"/>
                  </a:cubicBezTo>
                  <a:lnTo>
                    <a:pt x="6147" y="1099"/>
                  </a:lnTo>
                  <a:cubicBezTo>
                    <a:pt x="6148" y="1098"/>
                    <a:pt x="6150" y="1097"/>
                    <a:pt x="6152" y="1097"/>
                  </a:cubicBezTo>
                  <a:lnTo>
                    <a:pt x="6152" y="1097"/>
                  </a:lnTo>
                  <a:cubicBezTo>
                    <a:pt x="6148" y="1099"/>
                    <a:pt x="6145" y="1100"/>
                    <a:pt x="6142" y="1103"/>
                  </a:cubicBezTo>
                  <a:cubicBezTo>
                    <a:pt x="6138" y="1106"/>
                    <a:pt x="6134" y="1110"/>
                    <a:pt x="6128" y="1113"/>
                  </a:cubicBezTo>
                  <a:cubicBezTo>
                    <a:pt x="5976" y="1219"/>
                    <a:pt x="5812" y="1303"/>
                    <a:pt x="5637" y="1375"/>
                  </a:cubicBezTo>
                  <a:cubicBezTo>
                    <a:pt x="5635" y="1377"/>
                    <a:pt x="5632" y="1377"/>
                    <a:pt x="5629" y="1380"/>
                  </a:cubicBezTo>
                  <a:cubicBezTo>
                    <a:pt x="5216" y="1536"/>
                    <a:pt x="4776" y="1602"/>
                    <a:pt x="4339" y="1652"/>
                  </a:cubicBezTo>
                  <a:lnTo>
                    <a:pt x="4339" y="1650"/>
                  </a:lnTo>
                  <a:cubicBezTo>
                    <a:pt x="3471" y="1746"/>
                    <a:pt x="2589" y="1777"/>
                    <a:pt x="1735" y="1977"/>
                  </a:cubicBezTo>
                  <a:cubicBezTo>
                    <a:pt x="1527" y="2025"/>
                    <a:pt x="1322" y="2085"/>
                    <a:pt x="1120" y="2160"/>
                  </a:cubicBezTo>
                  <a:cubicBezTo>
                    <a:pt x="930" y="2231"/>
                    <a:pt x="745" y="2313"/>
                    <a:pt x="573" y="2424"/>
                  </a:cubicBezTo>
                  <a:cubicBezTo>
                    <a:pt x="419" y="2523"/>
                    <a:pt x="281" y="2645"/>
                    <a:pt x="172" y="2794"/>
                  </a:cubicBezTo>
                  <a:cubicBezTo>
                    <a:pt x="71" y="2936"/>
                    <a:pt x="17" y="3107"/>
                    <a:pt x="8" y="3280"/>
                  </a:cubicBezTo>
                  <a:cubicBezTo>
                    <a:pt x="0" y="3418"/>
                    <a:pt x="30" y="3560"/>
                    <a:pt x="77" y="3692"/>
                  </a:cubicBezTo>
                  <a:cubicBezTo>
                    <a:pt x="139" y="3865"/>
                    <a:pt x="230" y="4022"/>
                    <a:pt x="341" y="4168"/>
                  </a:cubicBezTo>
                  <a:cubicBezTo>
                    <a:pt x="449" y="4311"/>
                    <a:pt x="588" y="4432"/>
                    <a:pt x="732" y="4538"/>
                  </a:cubicBezTo>
                  <a:cubicBezTo>
                    <a:pt x="884" y="4646"/>
                    <a:pt x="1049" y="4731"/>
                    <a:pt x="1217" y="4807"/>
                  </a:cubicBezTo>
                  <a:cubicBezTo>
                    <a:pt x="1561" y="4957"/>
                    <a:pt x="1924" y="5056"/>
                    <a:pt x="2286" y="5154"/>
                  </a:cubicBezTo>
                  <a:cubicBezTo>
                    <a:pt x="2639" y="5248"/>
                    <a:pt x="2995" y="5340"/>
                    <a:pt x="3331" y="5487"/>
                  </a:cubicBezTo>
                  <a:cubicBezTo>
                    <a:pt x="3474" y="5553"/>
                    <a:pt x="3610" y="5631"/>
                    <a:pt x="3737" y="5729"/>
                  </a:cubicBezTo>
                  <a:cubicBezTo>
                    <a:pt x="3809" y="5791"/>
                    <a:pt x="3877" y="5858"/>
                    <a:pt x="3935" y="5934"/>
                  </a:cubicBezTo>
                  <a:cubicBezTo>
                    <a:pt x="3955" y="5964"/>
                    <a:pt x="3972" y="5992"/>
                    <a:pt x="3986" y="6025"/>
                  </a:cubicBezTo>
                  <a:cubicBezTo>
                    <a:pt x="3999" y="6062"/>
                    <a:pt x="4009" y="6100"/>
                    <a:pt x="4016" y="6140"/>
                  </a:cubicBezTo>
                  <a:lnTo>
                    <a:pt x="4016" y="6143"/>
                  </a:lnTo>
                  <a:cubicBezTo>
                    <a:pt x="4019" y="6150"/>
                    <a:pt x="4019" y="6155"/>
                    <a:pt x="4020" y="6164"/>
                  </a:cubicBezTo>
                  <a:cubicBezTo>
                    <a:pt x="4019" y="6157"/>
                    <a:pt x="4019" y="6153"/>
                    <a:pt x="4016" y="6146"/>
                  </a:cubicBezTo>
                  <a:lnTo>
                    <a:pt x="4016" y="6146"/>
                  </a:lnTo>
                  <a:cubicBezTo>
                    <a:pt x="4022" y="6224"/>
                    <a:pt x="4019" y="6303"/>
                    <a:pt x="4008" y="6381"/>
                  </a:cubicBezTo>
                  <a:cubicBezTo>
                    <a:pt x="3965" y="6638"/>
                    <a:pt x="3870" y="6886"/>
                    <a:pt x="3764" y="7126"/>
                  </a:cubicBezTo>
                  <a:cubicBezTo>
                    <a:pt x="3764" y="7126"/>
                    <a:pt x="3764" y="7127"/>
                    <a:pt x="3761" y="7127"/>
                  </a:cubicBezTo>
                  <a:lnTo>
                    <a:pt x="3764" y="7127"/>
                  </a:lnTo>
                  <a:cubicBezTo>
                    <a:pt x="3761" y="7127"/>
                    <a:pt x="3761" y="7128"/>
                    <a:pt x="3761" y="7128"/>
                  </a:cubicBezTo>
                  <a:lnTo>
                    <a:pt x="3756" y="7140"/>
                  </a:lnTo>
                  <a:cubicBezTo>
                    <a:pt x="3755" y="7143"/>
                    <a:pt x="3755" y="7146"/>
                    <a:pt x="3752" y="7150"/>
                  </a:cubicBezTo>
                  <a:cubicBezTo>
                    <a:pt x="3616" y="7450"/>
                    <a:pt x="3460" y="7743"/>
                    <a:pt x="3303" y="8032"/>
                  </a:cubicBezTo>
                  <a:cubicBezTo>
                    <a:pt x="3121" y="8360"/>
                    <a:pt x="2932" y="8685"/>
                    <a:pt x="2748" y="9011"/>
                  </a:cubicBezTo>
                  <a:cubicBezTo>
                    <a:pt x="2566" y="9331"/>
                    <a:pt x="2386" y="9653"/>
                    <a:pt x="2220" y="9982"/>
                  </a:cubicBezTo>
                  <a:cubicBezTo>
                    <a:pt x="2076" y="10275"/>
                    <a:pt x="1937" y="10572"/>
                    <a:pt x="1834" y="10885"/>
                  </a:cubicBezTo>
                  <a:cubicBezTo>
                    <a:pt x="1793" y="11011"/>
                    <a:pt x="1758" y="11141"/>
                    <a:pt x="1735" y="11273"/>
                  </a:cubicBezTo>
                  <a:cubicBezTo>
                    <a:pt x="1715" y="11391"/>
                    <a:pt x="1703" y="11514"/>
                    <a:pt x="1710" y="11635"/>
                  </a:cubicBezTo>
                  <a:cubicBezTo>
                    <a:pt x="1727" y="11849"/>
                    <a:pt x="1806" y="12060"/>
                    <a:pt x="1975" y="12198"/>
                  </a:cubicBezTo>
                  <a:cubicBezTo>
                    <a:pt x="2070" y="12276"/>
                    <a:pt x="2178" y="12331"/>
                    <a:pt x="2298" y="12370"/>
                  </a:cubicBezTo>
                  <a:cubicBezTo>
                    <a:pt x="2437" y="12415"/>
                    <a:pt x="2588" y="12432"/>
                    <a:pt x="2732" y="12439"/>
                  </a:cubicBezTo>
                  <a:cubicBezTo>
                    <a:pt x="2771" y="12441"/>
                    <a:pt x="2809" y="12442"/>
                    <a:pt x="2847" y="12442"/>
                  </a:cubicBezTo>
                  <a:cubicBezTo>
                    <a:pt x="3001" y="12442"/>
                    <a:pt x="3155" y="12429"/>
                    <a:pt x="3305" y="12411"/>
                  </a:cubicBezTo>
                  <a:cubicBezTo>
                    <a:pt x="3439" y="12395"/>
                    <a:pt x="3572" y="12374"/>
                    <a:pt x="3703" y="12348"/>
                  </a:cubicBezTo>
                  <a:cubicBezTo>
                    <a:pt x="3886" y="12310"/>
                    <a:pt x="4066" y="12256"/>
                    <a:pt x="4243" y="12195"/>
                  </a:cubicBezTo>
                  <a:cubicBezTo>
                    <a:pt x="4822" y="11992"/>
                    <a:pt x="5352" y="11675"/>
                    <a:pt x="5837" y="11303"/>
                  </a:cubicBezTo>
                  <a:cubicBezTo>
                    <a:pt x="6070" y="11124"/>
                    <a:pt x="6291" y="10928"/>
                    <a:pt x="6496" y="10720"/>
                  </a:cubicBezTo>
                  <a:cubicBezTo>
                    <a:pt x="6559" y="10653"/>
                    <a:pt x="6616" y="10582"/>
                    <a:pt x="6674" y="10511"/>
                  </a:cubicBezTo>
                  <a:cubicBezTo>
                    <a:pt x="6741" y="10432"/>
                    <a:pt x="6806" y="10352"/>
                    <a:pt x="6871" y="10270"/>
                  </a:cubicBezTo>
                  <a:lnTo>
                    <a:pt x="6871" y="10270"/>
                  </a:lnTo>
                  <a:cubicBezTo>
                    <a:pt x="6870" y="10271"/>
                    <a:pt x="6868" y="10272"/>
                    <a:pt x="6867" y="10273"/>
                  </a:cubicBezTo>
                  <a:cubicBezTo>
                    <a:pt x="7064" y="10032"/>
                    <a:pt x="7267" y="9788"/>
                    <a:pt x="7520" y="9604"/>
                  </a:cubicBezTo>
                  <a:cubicBezTo>
                    <a:pt x="7582" y="9561"/>
                    <a:pt x="7646" y="9524"/>
                    <a:pt x="7717" y="9496"/>
                  </a:cubicBezTo>
                  <a:cubicBezTo>
                    <a:pt x="7749" y="9486"/>
                    <a:pt x="7782" y="9476"/>
                    <a:pt x="7816" y="9472"/>
                  </a:cubicBezTo>
                  <a:cubicBezTo>
                    <a:pt x="7831" y="9470"/>
                    <a:pt x="7845" y="9470"/>
                    <a:pt x="7860" y="9470"/>
                  </a:cubicBezTo>
                  <a:cubicBezTo>
                    <a:pt x="7878" y="9470"/>
                    <a:pt x="7896" y="9471"/>
                    <a:pt x="7914" y="9473"/>
                  </a:cubicBezTo>
                  <a:cubicBezTo>
                    <a:pt x="7957" y="9482"/>
                    <a:pt x="7999" y="9493"/>
                    <a:pt x="8040" y="9510"/>
                  </a:cubicBezTo>
                  <a:cubicBezTo>
                    <a:pt x="8080" y="9531"/>
                    <a:pt x="8118" y="9554"/>
                    <a:pt x="8155" y="9581"/>
                  </a:cubicBezTo>
                  <a:cubicBezTo>
                    <a:pt x="8196" y="9616"/>
                    <a:pt x="8233" y="9656"/>
                    <a:pt x="8269" y="9699"/>
                  </a:cubicBezTo>
                  <a:cubicBezTo>
                    <a:pt x="8332" y="9787"/>
                    <a:pt x="8382" y="9885"/>
                    <a:pt x="8423" y="9985"/>
                  </a:cubicBezTo>
                  <a:cubicBezTo>
                    <a:pt x="8532" y="10275"/>
                    <a:pt x="8586" y="10582"/>
                    <a:pt x="8623" y="10890"/>
                  </a:cubicBezTo>
                  <a:lnTo>
                    <a:pt x="8623" y="10886"/>
                  </a:lnTo>
                  <a:cubicBezTo>
                    <a:pt x="8674" y="11340"/>
                    <a:pt x="8688" y="11794"/>
                    <a:pt x="8710" y="12249"/>
                  </a:cubicBezTo>
                  <a:cubicBezTo>
                    <a:pt x="8718" y="12433"/>
                    <a:pt x="8728" y="12618"/>
                    <a:pt x="8749" y="12802"/>
                  </a:cubicBezTo>
                  <a:cubicBezTo>
                    <a:pt x="8758" y="12877"/>
                    <a:pt x="8766" y="12950"/>
                    <a:pt x="8781" y="13025"/>
                  </a:cubicBezTo>
                  <a:cubicBezTo>
                    <a:pt x="8803" y="13143"/>
                    <a:pt x="8846" y="13260"/>
                    <a:pt x="8888" y="13372"/>
                  </a:cubicBezTo>
                  <a:cubicBezTo>
                    <a:pt x="8978" y="13602"/>
                    <a:pt x="9104" y="13831"/>
                    <a:pt x="9297" y="13991"/>
                  </a:cubicBezTo>
                  <a:cubicBezTo>
                    <a:pt x="9374" y="14053"/>
                    <a:pt x="9456" y="14100"/>
                    <a:pt x="9551" y="14138"/>
                  </a:cubicBezTo>
                  <a:cubicBezTo>
                    <a:pt x="9639" y="14174"/>
                    <a:pt x="9739" y="14185"/>
                    <a:pt x="9836" y="14185"/>
                  </a:cubicBezTo>
                  <a:cubicBezTo>
                    <a:pt x="10037" y="14185"/>
                    <a:pt x="10235" y="14113"/>
                    <a:pt x="10410" y="14019"/>
                  </a:cubicBezTo>
                  <a:cubicBezTo>
                    <a:pt x="10615" y="13909"/>
                    <a:pt x="10796" y="13757"/>
                    <a:pt x="10964" y="13595"/>
                  </a:cubicBezTo>
                  <a:cubicBezTo>
                    <a:pt x="11115" y="13448"/>
                    <a:pt x="11250" y="13283"/>
                    <a:pt x="11378" y="13113"/>
                  </a:cubicBezTo>
                  <a:cubicBezTo>
                    <a:pt x="11534" y="12900"/>
                    <a:pt x="11666" y="12672"/>
                    <a:pt x="11785" y="12438"/>
                  </a:cubicBezTo>
                  <a:cubicBezTo>
                    <a:pt x="12080" y="11855"/>
                    <a:pt x="12276" y="11226"/>
                    <a:pt x="12410" y="10589"/>
                  </a:cubicBezTo>
                  <a:cubicBezTo>
                    <a:pt x="12681" y="9311"/>
                    <a:pt x="12703" y="7998"/>
                    <a:pt x="12871" y="6703"/>
                  </a:cubicBezTo>
                  <a:cubicBezTo>
                    <a:pt x="12874" y="6672"/>
                    <a:pt x="12857" y="6635"/>
                    <a:pt x="12836" y="6614"/>
                  </a:cubicBezTo>
                  <a:cubicBezTo>
                    <a:pt x="12813" y="6588"/>
                    <a:pt x="12779" y="6574"/>
                    <a:pt x="12744" y="6572"/>
                  </a:cubicBezTo>
                  <a:cubicBezTo>
                    <a:pt x="12710" y="6572"/>
                    <a:pt x="12676" y="6585"/>
                    <a:pt x="12653" y="6608"/>
                  </a:cubicBezTo>
                  <a:cubicBezTo>
                    <a:pt x="12626" y="6635"/>
                    <a:pt x="12618" y="6663"/>
                    <a:pt x="12612" y="6700"/>
                  </a:cubicBezTo>
                  <a:cubicBezTo>
                    <a:pt x="12473" y="7765"/>
                    <a:pt x="12432" y="8843"/>
                    <a:pt x="12271" y="9906"/>
                  </a:cubicBezTo>
                  <a:lnTo>
                    <a:pt x="12271" y="9904"/>
                  </a:lnTo>
                  <a:cubicBezTo>
                    <a:pt x="12215" y="10269"/>
                    <a:pt x="12144" y="10632"/>
                    <a:pt x="12050" y="10991"/>
                  </a:cubicBezTo>
                  <a:cubicBezTo>
                    <a:pt x="11955" y="11353"/>
                    <a:pt x="11830" y="11709"/>
                    <a:pt x="11680" y="12053"/>
                  </a:cubicBezTo>
                  <a:cubicBezTo>
                    <a:pt x="11579" y="12275"/>
                    <a:pt x="11469" y="12490"/>
                    <a:pt x="11342" y="12699"/>
                  </a:cubicBezTo>
                  <a:cubicBezTo>
                    <a:pt x="11253" y="12843"/>
                    <a:pt x="11154" y="12984"/>
                    <a:pt x="11047" y="13117"/>
                  </a:cubicBezTo>
                  <a:cubicBezTo>
                    <a:pt x="11043" y="13121"/>
                    <a:pt x="11037" y="13126"/>
                    <a:pt x="11035" y="13131"/>
                  </a:cubicBezTo>
                  <a:cubicBezTo>
                    <a:pt x="10866" y="13334"/>
                    <a:pt x="10680" y="13521"/>
                    <a:pt x="10467" y="13677"/>
                  </a:cubicBezTo>
                  <a:cubicBezTo>
                    <a:pt x="10359" y="13750"/>
                    <a:pt x="10249" y="13815"/>
                    <a:pt x="10128" y="13863"/>
                  </a:cubicBezTo>
                  <a:cubicBezTo>
                    <a:pt x="10059" y="13887"/>
                    <a:pt x="9988" y="13907"/>
                    <a:pt x="9914" y="13919"/>
                  </a:cubicBezTo>
                  <a:cubicBezTo>
                    <a:pt x="9889" y="13920"/>
                    <a:pt x="9863" y="13921"/>
                    <a:pt x="9838" y="13921"/>
                  </a:cubicBezTo>
                  <a:cubicBezTo>
                    <a:pt x="9806" y="13921"/>
                    <a:pt x="9774" y="13920"/>
                    <a:pt x="9742" y="13916"/>
                  </a:cubicBezTo>
                  <a:cubicBezTo>
                    <a:pt x="9694" y="13907"/>
                    <a:pt x="9646" y="13893"/>
                    <a:pt x="9600" y="13876"/>
                  </a:cubicBezTo>
                  <a:cubicBezTo>
                    <a:pt x="9555" y="13852"/>
                    <a:pt x="9513" y="13828"/>
                    <a:pt x="9473" y="13795"/>
                  </a:cubicBezTo>
                  <a:cubicBezTo>
                    <a:pt x="9412" y="13744"/>
                    <a:pt x="9359" y="13686"/>
                    <a:pt x="9311" y="13622"/>
                  </a:cubicBezTo>
                  <a:cubicBezTo>
                    <a:pt x="9239" y="13517"/>
                    <a:pt x="9182" y="13404"/>
                    <a:pt x="9135" y="13285"/>
                  </a:cubicBezTo>
                  <a:cubicBezTo>
                    <a:pt x="9097" y="13182"/>
                    <a:pt x="9061" y="13079"/>
                    <a:pt x="9037" y="12972"/>
                  </a:cubicBezTo>
                  <a:cubicBezTo>
                    <a:pt x="9026" y="12914"/>
                    <a:pt x="9016" y="12858"/>
                    <a:pt x="9009" y="12799"/>
                  </a:cubicBezTo>
                  <a:cubicBezTo>
                    <a:pt x="8991" y="12616"/>
                    <a:pt x="8979" y="12433"/>
                    <a:pt x="8971" y="12252"/>
                  </a:cubicBezTo>
                  <a:cubicBezTo>
                    <a:pt x="8959" y="12029"/>
                    <a:pt x="8951" y="11808"/>
                    <a:pt x="8941" y="11587"/>
                  </a:cubicBezTo>
                  <a:cubicBezTo>
                    <a:pt x="8928" y="11353"/>
                    <a:pt x="8910" y="11120"/>
                    <a:pt x="8886" y="10890"/>
                  </a:cubicBezTo>
                  <a:cubicBezTo>
                    <a:pt x="8860" y="10667"/>
                    <a:pt x="8827" y="10446"/>
                    <a:pt x="8774" y="10228"/>
                  </a:cubicBezTo>
                  <a:cubicBezTo>
                    <a:pt x="8728" y="10041"/>
                    <a:pt x="8664" y="9855"/>
                    <a:pt x="8572" y="9685"/>
                  </a:cubicBezTo>
                  <a:cubicBezTo>
                    <a:pt x="8490" y="9538"/>
                    <a:pt x="8381" y="9408"/>
                    <a:pt x="8239" y="9317"/>
                  </a:cubicBezTo>
                  <a:cubicBezTo>
                    <a:pt x="8172" y="9276"/>
                    <a:pt x="8100" y="9246"/>
                    <a:pt x="8023" y="9228"/>
                  </a:cubicBezTo>
                  <a:cubicBezTo>
                    <a:pt x="7971" y="9215"/>
                    <a:pt x="7919" y="9209"/>
                    <a:pt x="7866" y="9209"/>
                  </a:cubicBezTo>
                  <a:cubicBezTo>
                    <a:pt x="7818" y="9209"/>
                    <a:pt x="7770" y="9214"/>
                    <a:pt x="7722" y="9224"/>
                  </a:cubicBezTo>
                  <a:cubicBezTo>
                    <a:pt x="7669" y="9233"/>
                    <a:pt x="7619" y="9255"/>
                    <a:pt x="7572" y="9275"/>
                  </a:cubicBezTo>
                  <a:cubicBezTo>
                    <a:pt x="7520" y="9296"/>
                    <a:pt x="7474" y="9324"/>
                    <a:pt x="7427" y="9354"/>
                  </a:cubicBezTo>
                  <a:cubicBezTo>
                    <a:pt x="7314" y="9426"/>
                    <a:pt x="7212" y="9516"/>
                    <a:pt x="7114" y="9609"/>
                  </a:cubicBezTo>
                  <a:cubicBezTo>
                    <a:pt x="6887" y="9826"/>
                    <a:pt x="6694" y="10077"/>
                    <a:pt x="6497" y="10323"/>
                  </a:cubicBezTo>
                  <a:lnTo>
                    <a:pt x="6494" y="10327"/>
                  </a:lnTo>
                  <a:lnTo>
                    <a:pt x="6484" y="10337"/>
                  </a:lnTo>
                  <a:cubicBezTo>
                    <a:pt x="6483" y="10338"/>
                    <a:pt x="6481" y="10340"/>
                    <a:pt x="6481" y="10341"/>
                  </a:cubicBezTo>
                  <a:lnTo>
                    <a:pt x="6483" y="10340"/>
                  </a:lnTo>
                  <a:lnTo>
                    <a:pt x="6483" y="10340"/>
                  </a:lnTo>
                  <a:cubicBezTo>
                    <a:pt x="6483" y="10340"/>
                    <a:pt x="6483" y="10341"/>
                    <a:pt x="6481" y="10341"/>
                  </a:cubicBezTo>
                  <a:cubicBezTo>
                    <a:pt x="6439" y="10394"/>
                    <a:pt x="6395" y="10445"/>
                    <a:pt x="6349" y="10494"/>
                  </a:cubicBezTo>
                  <a:cubicBezTo>
                    <a:pt x="6278" y="10572"/>
                    <a:pt x="6200" y="10645"/>
                    <a:pt x="6125" y="10716"/>
                  </a:cubicBezTo>
                  <a:cubicBezTo>
                    <a:pt x="5930" y="10899"/>
                    <a:pt x="5722" y="11067"/>
                    <a:pt x="5508" y="11224"/>
                  </a:cubicBezTo>
                  <a:lnTo>
                    <a:pt x="5513" y="11219"/>
                  </a:lnTo>
                  <a:lnTo>
                    <a:pt x="5513" y="11219"/>
                  </a:lnTo>
                  <a:cubicBezTo>
                    <a:pt x="5508" y="11224"/>
                    <a:pt x="5504" y="11225"/>
                    <a:pt x="5498" y="11228"/>
                  </a:cubicBezTo>
                  <a:cubicBezTo>
                    <a:pt x="5497" y="11231"/>
                    <a:pt x="5496" y="11232"/>
                    <a:pt x="5494" y="11232"/>
                  </a:cubicBezTo>
                  <a:cubicBezTo>
                    <a:pt x="5494" y="11232"/>
                    <a:pt x="5491" y="11232"/>
                    <a:pt x="5491" y="11233"/>
                  </a:cubicBezTo>
                  <a:cubicBezTo>
                    <a:pt x="5490" y="11235"/>
                    <a:pt x="5488" y="11238"/>
                    <a:pt x="5484" y="11239"/>
                  </a:cubicBezTo>
                  <a:lnTo>
                    <a:pt x="5490" y="11233"/>
                  </a:lnTo>
                  <a:lnTo>
                    <a:pt x="5490" y="11233"/>
                  </a:lnTo>
                  <a:cubicBezTo>
                    <a:pt x="5111" y="11503"/>
                    <a:pt x="4707" y="11731"/>
                    <a:pt x="4274" y="11902"/>
                  </a:cubicBezTo>
                  <a:cubicBezTo>
                    <a:pt x="4284" y="11899"/>
                    <a:pt x="4293" y="11894"/>
                    <a:pt x="4305" y="11892"/>
                  </a:cubicBezTo>
                  <a:lnTo>
                    <a:pt x="4305" y="11892"/>
                  </a:lnTo>
                  <a:cubicBezTo>
                    <a:pt x="4115" y="11964"/>
                    <a:pt x="3922" y="12025"/>
                    <a:pt x="3724" y="12072"/>
                  </a:cubicBezTo>
                  <a:cubicBezTo>
                    <a:pt x="3566" y="12110"/>
                    <a:pt x="3405" y="12134"/>
                    <a:pt x="3246" y="12154"/>
                  </a:cubicBezTo>
                  <a:lnTo>
                    <a:pt x="3278" y="12150"/>
                  </a:lnTo>
                  <a:lnTo>
                    <a:pt x="3278" y="12150"/>
                  </a:lnTo>
                  <a:cubicBezTo>
                    <a:pt x="3140" y="12165"/>
                    <a:pt x="3000" y="12176"/>
                    <a:pt x="2860" y="12176"/>
                  </a:cubicBezTo>
                  <a:cubicBezTo>
                    <a:pt x="2758" y="12176"/>
                    <a:pt x="2656" y="12171"/>
                    <a:pt x="2555" y="12157"/>
                  </a:cubicBezTo>
                  <a:cubicBezTo>
                    <a:pt x="2460" y="12141"/>
                    <a:pt x="2368" y="12119"/>
                    <a:pt x="2277" y="12082"/>
                  </a:cubicBezTo>
                  <a:cubicBezTo>
                    <a:pt x="2233" y="12060"/>
                    <a:pt x="2191" y="12033"/>
                    <a:pt x="2149" y="12004"/>
                  </a:cubicBezTo>
                  <a:cubicBezTo>
                    <a:pt x="2118" y="11975"/>
                    <a:pt x="2090" y="11943"/>
                    <a:pt x="2063" y="11909"/>
                  </a:cubicBezTo>
                  <a:cubicBezTo>
                    <a:pt x="2043" y="11877"/>
                    <a:pt x="2026" y="11848"/>
                    <a:pt x="2012" y="11812"/>
                  </a:cubicBezTo>
                  <a:cubicBezTo>
                    <a:pt x="1993" y="11763"/>
                    <a:pt x="1981" y="11710"/>
                    <a:pt x="1972" y="11658"/>
                  </a:cubicBezTo>
                  <a:cubicBezTo>
                    <a:pt x="1964" y="11558"/>
                    <a:pt x="1969" y="11458"/>
                    <a:pt x="1983" y="11358"/>
                  </a:cubicBezTo>
                  <a:cubicBezTo>
                    <a:pt x="2033" y="11046"/>
                    <a:pt x="2149" y="10748"/>
                    <a:pt x="2277" y="10459"/>
                  </a:cubicBezTo>
                  <a:cubicBezTo>
                    <a:pt x="2419" y="10146"/>
                    <a:pt x="2581" y="9838"/>
                    <a:pt x="2747" y="9537"/>
                  </a:cubicBezTo>
                  <a:cubicBezTo>
                    <a:pt x="2930" y="9205"/>
                    <a:pt x="3118" y="8879"/>
                    <a:pt x="3305" y="8551"/>
                  </a:cubicBezTo>
                  <a:cubicBezTo>
                    <a:pt x="3483" y="8239"/>
                    <a:pt x="3659" y="7926"/>
                    <a:pt x="3820" y="7604"/>
                  </a:cubicBezTo>
                  <a:cubicBezTo>
                    <a:pt x="3958" y="7330"/>
                    <a:pt x="4090" y="7049"/>
                    <a:pt x="4183" y="6757"/>
                  </a:cubicBezTo>
                  <a:cubicBezTo>
                    <a:pt x="4219" y="6643"/>
                    <a:pt x="4247" y="6529"/>
                    <a:pt x="4264" y="6411"/>
                  </a:cubicBezTo>
                  <a:cubicBezTo>
                    <a:pt x="4278" y="6319"/>
                    <a:pt x="4284" y="6225"/>
                    <a:pt x="4276" y="6133"/>
                  </a:cubicBezTo>
                  <a:cubicBezTo>
                    <a:pt x="4264" y="6036"/>
                    <a:pt x="4243" y="5947"/>
                    <a:pt x="4199" y="5862"/>
                  </a:cubicBezTo>
                  <a:cubicBezTo>
                    <a:pt x="4164" y="5794"/>
                    <a:pt x="4113" y="5734"/>
                    <a:pt x="4063" y="5679"/>
                  </a:cubicBezTo>
                  <a:cubicBezTo>
                    <a:pt x="3995" y="5602"/>
                    <a:pt x="3917" y="5537"/>
                    <a:pt x="3836" y="5476"/>
                  </a:cubicBezTo>
                  <a:cubicBezTo>
                    <a:pt x="3673" y="5353"/>
                    <a:pt x="3483" y="5266"/>
                    <a:pt x="3293" y="5189"/>
                  </a:cubicBezTo>
                  <a:cubicBezTo>
                    <a:pt x="3086" y="5106"/>
                    <a:pt x="2870" y="5043"/>
                    <a:pt x="2654" y="4984"/>
                  </a:cubicBezTo>
                  <a:cubicBezTo>
                    <a:pt x="2205" y="4858"/>
                    <a:pt x="1747" y="4753"/>
                    <a:pt x="1317" y="4567"/>
                  </a:cubicBezTo>
                  <a:cubicBezTo>
                    <a:pt x="1127" y="4482"/>
                    <a:pt x="948" y="4381"/>
                    <a:pt x="786" y="4253"/>
                  </a:cubicBezTo>
                  <a:lnTo>
                    <a:pt x="785" y="4252"/>
                  </a:lnTo>
                  <a:cubicBezTo>
                    <a:pt x="782" y="4249"/>
                    <a:pt x="782" y="4249"/>
                    <a:pt x="781" y="4249"/>
                  </a:cubicBezTo>
                  <a:cubicBezTo>
                    <a:pt x="678" y="4161"/>
                    <a:pt x="586" y="4065"/>
                    <a:pt x="504" y="3955"/>
                  </a:cubicBezTo>
                  <a:cubicBezTo>
                    <a:pt x="439" y="3859"/>
                    <a:pt x="382" y="3757"/>
                    <a:pt x="338" y="3649"/>
                  </a:cubicBezTo>
                  <a:cubicBezTo>
                    <a:pt x="307" y="3568"/>
                    <a:pt x="284" y="3487"/>
                    <a:pt x="271" y="3402"/>
                  </a:cubicBezTo>
                  <a:cubicBezTo>
                    <a:pt x="264" y="3341"/>
                    <a:pt x="267" y="3280"/>
                    <a:pt x="274" y="3219"/>
                  </a:cubicBezTo>
                  <a:cubicBezTo>
                    <a:pt x="284" y="3161"/>
                    <a:pt x="300" y="3106"/>
                    <a:pt x="324" y="3050"/>
                  </a:cubicBezTo>
                  <a:cubicBezTo>
                    <a:pt x="354" y="2990"/>
                    <a:pt x="391" y="2933"/>
                    <a:pt x="433" y="2877"/>
                  </a:cubicBezTo>
                  <a:cubicBezTo>
                    <a:pt x="498" y="2805"/>
                    <a:pt x="572" y="2741"/>
                    <a:pt x="650" y="2682"/>
                  </a:cubicBezTo>
                  <a:cubicBezTo>
                    <a:pt x="809" y="2572"/>
                    <a:pt x="985" y="2487"/>
                    <a:pt x="1165" y="2416"/>
                  </a:cubicBezTo>
                  <a:lnTo>
                    <a:pt x="1165" y="2416"/>
                  </a:lnTo>
                  <a:lnTo>
                    <a:pt x="1135" y="2429"/>
                  </a:lnTo>
                  <a:cubicBezTo>
                    <a:pt x="1671" y="2219"/>
                    <a:pt x="2243" y="2120"/>
                    <a:pt x="2814" y="2055"/>
                  </a:cubicBezTo>
                  <a:lnTo>
                    <a:pt x="2814" y="2055"/>
                  </a:lnTo>
                  <a:cubicBezTo>
                    <a:pt x="2812" y="2055"/>
                    <a:pt x="2810" y="2056"/>
                    <a:pt x="2810" y="2056"/>
                  </a:cubicBezTo>
                  <a:cubicBezTo>
                    <a:pt x="3298" y="2001"/>
                    <a:pt x="3789" y="1968"/>
                    <a:pt x="4278" y="1916"/>
                  </a:cubicBezTo>
                  <a:cubicBezTo>
                    <a:pt x="4722" y="1869"/>
                    <a:pt x="5171" y="1808"/>
                    <a:pt x="5596" y="1665"/>
                  </a:cubicBezTo>
                  <a:cubicBezTo>
                    <a:pt x="5786" y="1599"/>
                    <a:pt x="5969" y="1517"/>
                    <a:pt x="6142" y="1412"/>
                  </a:cubicBezTo>
                  <a:cubicBezTo>
                    <a:pt x="6314" y="1309"/>
                    <a:pt x="6473" y="1178"/>
                    <a:pt x="6612" y="1033"/>
                  </a:cubicBezTo>
                  <a:cubicBezTo>
                    <a:pt x="6894" y="738"/>
                    <a:pt x="7094" y="377"/>
                    <a:pt x="7247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0"/>
            <p:cNvSpPr/>
            <p:nvPr/>
          </p:nvSpPr>
          <p:spPr>
            <a:xfrm>
              <a:off x="5852051" y="26985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0"/>
            <p:cNvSpPr/>
            <p:nvPr/>
          </p:nvSpPr>
          <p:spPr>
            <a:xfrm>
              <a:off x="5835660" y="285417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0"/>
            <p:cNvSpPr/>
            <p:nvPr/>
          </p:nvSpPr>
          <p:spPr>
            <a:xfrm>
              <a:off x="5913214" y="294499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0"/>
            <p:cNvSpPr/>
            <p:nvPr/>
          </p:nvSpPr>
          <p:spPr>
            <a:xfrm>
              <a:off x="5912817" y="294556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0"/>
            <p:cNvSpPr/>
            <p:nvPr/>
          </p:nvSpPr>
          <p:spPr>
            <a:xfrm>
              <a:off x="5884721" y="297096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0"/>
            <p:cNvSpPr/>
            <p:nvPr/>
          </p:nvSpPr>
          <p:spPr>
            <a:xfrm>
              <a:off x="5903215" y="2682932"/>
              <a:ext cx="170" cy="8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4" y="0"/>
                    <a:pt x="4" y="0"/>
                  </a:cubicBezTo>
                  <a:lnTo>
                    <a:pt x="4" y="0"/>
                  </a:lnTo>
                  <a:cubicBezTo>
                    <a:pt x="5" y="0"/>
                    <a:pt x="5" y="0"/>
                    <a:pt x="5" y="0"/>
                  </a:cubicBezTo>
                  <a:close/>
                  <a:moveTo>
                    <a:pt x="4" y="0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2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0"/>
            <p:cNvSpPr/>
            <p:nvPr/>
          </p:nvSpPr>
          <p:spPr>
            <a:xfrm>
              <a:off x="5888755" y="2690687"/>
              <a:ext cx="199" cy="8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4" y="2"/>
                    <a:pt x="1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0"/>
            <p:cNvSpPr/>
            <p:nvPr/>
          </p:nvSpPr>
          <p:spPr>
            <a:xfrm>
              <a:off x="5852222" y="2698443"/>
              <a:ext cx="795" cy="142"/>
            </a:xfrm>
            <a:custGeom>
              <a:avLst/>
              <a:gdLst/>
              <a:ahLst/>
              <a:cxnLst/>
              <a:rect l="l" t="t" r="r" b="b"/>
              <a:pathLst>
                <a:path w="28" h="5" extrusionOk="0">
                  <a:moveTo>
                    <a:pt x="27" y="0"/>
                  </a:moveTo>
                  <a:lnTo>
                    <a:pt x="2" y="4"/>
                  </a:lnTo>
                  <a:lnTo>
                    <a:pt x="2" y="4"/>
                  </a:lnTo>
                  <a:cubicBezTo>
                    <a:pt x="10" y="3"/>
                    <a:pt x="18" y="3"/>
                    <a:pt x="27" y="0"/>
                  </a:cubicBezTo>
                  <a:close/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1" y="4"/>
                    <a:pt x="0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0"/>
            <p:cNvSpPr/>
            <p:nvPr/>
          </p:nvSpPr>
          <p:spPr>
            <a:xfrm>
              <a:off x="5852051" y="2698557"/>
              <a:ext cx="199" cy="57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6" y="2"/>
                  </a:ln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0"/>
            <p:cNvSpPr/>
            <p:nvPr/>
          </p:nvSpPr>
          <p:spPr>
            <a:xfrm>
              <a:off x="5842819" y="2826252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0"/>
            <p:cNvSpPr/>
            <p:nvPr/>
          </p:nvSpPr>
          <p:spPr>
            <a:xfrm>
              <a:off x="5835574" y="2854177"/>
              <a:ext cx="114" cy="142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0"/>
                  </a:moveTo>
                  <a:cubicBezTo>
                    <a:pt x="0" y="3"/>
                    <a:pt x="0" y="3"/>
                    <a:pt x="0" y="5"/>
                  </a:cubicBezTo>
                  <a:cubicBezTo>
                    <a:pt x="3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0"/>
            <p:cNvSpPr/>
            <p:nvPr/>
          </p:nvSpPr>
          <p:spPr>
            <a:xfrm>
              <a:off x="5835489" y="2854291"/>
              <a:ext cx="114" cy="284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0" y="9"/>
                  </a:moveTo>
                  <a:cubicBezTo>
                    <a:pt x="2" y="6"/>
                    <a:pt x="2" y="4"/>
                    <a:pt x="3" y="1"/>
                  </a:cubicBezTo>
                  <a:cubicBezTo>
                    <a:pt x="2" y="4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0"/>
            <p:cNvSpPr/>
            <p:nvPr/>
          </p:nvSpPr>
          <p:spPr>
            <a:xfrm>
              <a:off x="5835461" y="2854547"/>
              <a:ext cx="57" cy="142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0"/>
                  </a:cubicBezTo>
                  <a:close/>
                  <a:moveTo>
                    <a:pt x="1" y="1"/>
                  </a:moveTo>
                  <a:cubicBezTo>
                    <a:pt x="1" y="2"/>
                    <a:pt x="0" y="3"/>
                    <a:pt x="0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0"/>
            <p:cNvSpPr/>
            <p:nvPr/>
          </p:nvSpPr>
          <p:spPr>
            <a:xfrm>
              <a:off x="5835319" y="2854859"/>
              <a:ext cx="28" cy="8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2"/>
                  </a:move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0"/>
            <p:cNvSpPr/>
            <p:nvPr/>
          </p:nvSpPr>
          <p:spPr>
            <a:xfrm>
              <a:off x="5912845" y="2945169"/>
              <a:ext cx="284" cy="312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"/>
                    <a:pt x="8" y="2"/>
                    <a:pt x="7" y="4"/>
                  </a:cubicBezTo>
                  <a:lnTo>
                    <a:pt x="7" y="4"/>
                  </a:lnTo>
                  <a:cubicBezTo>
                    <a:pt x="8" y="3"/>
                    <a:pt x="9" y="2"/>
                    <a:pt x="9" y="0"/>
                  </a:cubicBezTo>
                  <a:close/>
                  <a:moveTo>
                    <a:pt x="7" y="4"/>
                  </a:moveTo>
                  <a:cubicBezTo>
                    <a:pt x="5" y="7"/>
                    <a:pt x="2" y="8"/>
                    <a:pt x="1" y="10"/>
                  </a:cubicBezTo>
                  <a:lnTo>
                    <a:pt x="4" y="7"/>
                  </a:lnTo>
                  <a:cubicBezTo>
                    <a:pt x="5" y="7"/>
                    <a:pt x="6" y="5"/>
                    <a:pt x="7" y="4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0"/>
            <p:cNvSpPr/>
            <p:nvPr/>
          </p:nvSpPr>
          <p:spPr>
            <a:xfrm>
              <a:off x="5793189" y="2949232"/>
              <a:ext cx="142" cy="426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5"/>
                  </a:moveTo>
                  <a:cubicBezTo>
                    <a:pt x="2" y="9"/>
                    <a:pt x="3" y="6"/>
                    <a:pt x="4" y="1"/>
                  </a:cubicBezTo>
                  <a:cubicBezTo>
                    <a:pt x="3" y="6"/>
                    <a:pt x="2" y="9"/>
                    <a:pt x="0" y="15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0"/>
            <p:cNvSpPr/>
            <p:nvPr/>
          </p:nvSpPr>
          <p:spPr>
            <a:xfrm>
              <a:off x="5973696" y="2960964"/>
              <a:ext cx="85" cy="511"/>
            </a:xfrm>
            <a:custGeom>
              <a:avLst/>
              <a:gdLst/>
              <a:ahLst/>
              <a:cxnLst/>
              <a:rect l="l" t="t" r="r" b="b"/>
              <a:pathLst>
                <a:path w="3" h="18" extrusionOk="0">
                  <a:moveTo>
                    <a:pt x="2" y="17"/>
                  </a:moveTo>
                  <a:cubicBezTo>
                    <a:pt x="2" y="12"/>
                    <a:pt x="1" y="6"/>
                    <a:pt x="1" y="0"/>
                  </a:cubicBezTo>
                  <a:cubicBezTo>
                    <a:pt x="1" y="6"/>
                    <a:pt x="2" y="12"/>
                    <a:pt x="2" y="17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0"/>
            <p:cNvSpPr/>
            <p:nvPr/>
          </p:nvSpPr>
          <p:spPr>
            <a:xfrm>
              <a:off x="5884721" y="2970623"/>
              <a:ext cx="398" cy="312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4" y="1"/>
                  </a:moveTo>
                  <a:cubicBezTo>
                    <a:pt x="12" y="3"/>
                    <a:pt x="10" y="4"/>
                    <a:pt x="8" y="6"/>
                  </a:cubicBezTo>
                  <a:lnTo>
                    <a:pt x="8" y="6"/>
                  </a:lnTo>
                  <a:cubicBezTo>
                    <a:pt x="11" y="5"/>
                    <a:pt x="12" y="3"/>
                    <a:pt x="14" y="1"/>
                  </a:cubicBezTo>
                  <a:close/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5" y="6"/>
                    <a:pt x="5" y="7"/>
                    <a:pt x="3" y="9"/>
                  </a:cubicBezTo>
                  <a:lnTo>
                    <a:pt x="3" y="9"/>
                  </a:lnTo>
                  <a:cubicBezTo>
                    <a:pt x="5" y="8"/>
                    <a:pt x="6" y="7"/>
                    <a:pt x="8" y="6"/>
                  </a:cubicBezTo>
                  <a:close/>
                  <a:moveTo>
                    <a:pt x="3" y="9"/>
                  </a:moveTo>
                  <a:cubicBezTo>
                    <a:pt x="2" y="10"/>
                    <a:pt x="1" y="10"/>
                    <a:pt x="1" y="11"/>
                  </a:cubicBezTo>
                  <a:cubicBezTo>
                    <a:pt x="2" y="10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0"/>
            <p:cNvSpPr/>
            <p:nvPr/>
          </p:nvSpPr>
          <p:spPr>
            <a:xfrm>
              <a:off x="6060540" y="2994088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0"/>
            <p:cNvSpPr/>
            <p:nvPr/>
          </p:nvSpPr>
          <p:spPr>
            <a:xfrm>
              <a:off x="6086704" y="2769833"/>
              <a:ext cx="120590" cy="92552"/>
            </a:xfrm>
            <a:custGeom>
              <a:avLst/>
              <a:gdLst/>
              <a:ahLst/>
              <a:cxnLst/>
              <a:rect l="l" t="t" r="r" b="b"/>
              <a:pathLst>
                <a:path w="4245" h="3258" extrusionOk="0">
                  <a:moveTo>
                    <a:pt x="1152" y="2882"/>
                  </a:moveTo>
                  <a:cubicBezTo>
                    <a:pt x="1150" y="2882"/>
                    <a:pt x="1149" y="2882"/>
                    <a:pt x="1146" y="2883"/>
                  </a:cubicBezTo>
                  <a:cubicBezTo>
                    <a:pt x="1149" y="2883"/>
                    <a:pt x="1150" y="2882"/>
                    <a:pt x="1152" y="2882"/>
                  </a:cubicBezTo>
                  <a:close/>
                  <a:moveTo>
                    <a:pt x="4244" y="1"/>
                  </a:moveTo>
                  <a:lnTo>
                    <a:pt x="4244" y="1"/>
                  </a:lnTo>
                  <a:cubicBezTo>
                    <a:pt x="4156" y="8"/>
                    <a:pt x="4065" y="18"/>
                    <a:pt x="3975" y="26"/>
                  </a:cubicBezTo>
                  <a:cubicBezTo>
                    <a:pt x="3955" y="111"/>
                    <a:pt x="3933" y="199"/>
                    <a:pt x="3909" y="284"/>
                  </a:cubicBezTo>
                  <a:lnTo>
                    <a:pt x="3918" y="250"/>
                  </a:lnTo>
                  <a:lnTo>
                    <a:pt x="3918" y="250"/>
                  </a:lnTo>
                  <a:cubicBezTo>
                    <a:pt x="3823" y="572"/>
                    <a:pt x="3688" y="882"/>
                    <a:pt x="3512" y="1168"/>
                  </a:cubicBezTo>
                  <a:cubicBezTo>
                    <a:pt x="3514" y="1167"/>
                    <a:pt x="3514" y="1165"/>
                    <a:pt x="3515" y="1165"/>
                  </a:cubicBezTo>
                  <a:lnTo>
                    <a:pt x="3515" y="1165"/>
                  </a:lnTo>
                  <a:cubicBezTo>
                    <a:pt x="3514" y="1167"/>
                    <a:pt x="3514" y="1168"/>
                    <a:pt x="3512" y="1171"/>
                  </a:cubicBezTo>
                  <a:lnTo>
                    <a:pt x="3512" y="1168"/>
                  </a:lnTo>
                  <a:cubicBezTo>
                    <a:pt x="3512" y="1171"/>
                    <a:pt x="3511" y="1171"/>
                    <a:pt x="3511" y="1172"/>
                  </a:cubicBezTo>
                  <a:cubicBezTo>
                    <a:pt x="3511" y="1172"/>
                    <a:pt x="3511" y="1172"/>
                    <a:pt x="3511" y="1172"/>
                  </a:cubicBezTo>
                  <a:lnTo>
                    <a:pt x="3511" y="1172"/>
                  </a:lnTo>
                  <a:cubicBezTo>
                    <a:pt x="3510" y="1174"/>
                    <a:pt x="3508" y="1176"/>
                    <a:pt x="3506" y="1179"/>
                  </a:cubicBezTo>
                  <a:cubicBezTo>
                    <a:pt x="3508" y="1178"/>
                    <a:pt x="3511" y="1174"/>
                    <a:pt x="3512" y="1172"/>
                  </a:cubicBezTo>
                  <a:lnTo>
                    <a:pt x="3512" y="1172"/>
                  </a:lnTo>
                  <a:cubicBezTo>
                    <a:pt x="3338" y="1448"/>
                    <a:pt x="3135" y="1700"/>
                    <a:pt x="2901" y="1927"/>
                  </a:cubicBezTo>
                  <a:lnTo>
                    <a:pt x="2898" y="1930"/>
                  </a:lnTo>
                  <a:cubicBezTo>
                    <a:pt x="2897" y="1931"/>
                    <a:pt x="2895" y="1931"/>
                    <a:pt x="2895" y="1933"/>
                  </a:cubicBezTo>
                  <a:lnTo>
                    <a:pt x="2891" y="1937"/>
                  </a:lnTo>
                  <a:cubicBezTo>
                    <a:pt x="2894" y="1937"/>
                    <a:pt x="2894" y="1934"/>
                    <a:pt x="2895" y="1934"/>
                  </a:cubicBezTo>
                  <a:lnTo>
                    <a:pt x="2895" y="1934"/>
                  </a:lnTo>
                  <a:lnTo>
                    <a:pt x="2889" y="1940"/>
                  </a:lnTo>
                  <a:lnTo>
                    <a:pt x="2884" y="1945"/>
                  </a:lnTo>
                  <a:lnTo>
                    <a:pt x="2884" y="1945"/>
                  </a:lnTo>
                  <a:cubicBezTo>
                    <a:pt x="2648" y="2164"/>
                    <a:pt x="2392" y="2351"/>
                    <a:pt x="2109" y="2507"/>
                  </a:cubicBezTo>
                  <a:cubicBezTo>
                    <a:pt x="1816" y="2667"/>
                    <a:pt x="1505" y="2789"/>
                    <a:pt x="1182" y="2876"/>
                  </a:cubicBezTo>
                  <a:cubicBezTo>
                    <a:pt x="1180" y="2876"/>
                    <a:pt x="1179" y="2877"/>
                    <a:pt x="1177" y="2877"/>
                  </a:cubicBezTo>
                  <a:lnTo>
                    <a:pt x="1179" y="2877"/>
                  </a:lnTo>
                  <a:cubicBezTo>
                    <a:pt x="1177" y="2877"/>
                    <a:pt x="1175" y="2877"/>
                    <a:pt x="1173" y="2880"/>
                  </a:cubicBezTo>
                  <a:lnTo>
                    <a:pt x="1175" y="2880"/>
                  </a:lnTo>
                  <a:cubicBezTo>
                    <a:pt x="1172" y="2880"/>
                    <a:pt x="1170" y="2882"/>
                    <a:pt x="1166" y="2882"/>
                  </a:cubicBezTo>
                  <a:cubicBezTo>
                    <a:pt x="1165" y="2882"/>
                    <a:pt x="1163" y="2882"/>
                    <a:pt x="1163" y="2883"/>
                  </a:cubicBezTo>
                  <a:cubicBezTo>
                    <a:pt x="1160" y="2883"/>
                    <a:pt x="1159" y="2883"/>
                    <a:pt x="1158" y="2884"/>
                  </a:cubicBezTo>
                  <a:cubicBezTo>
                    <a:pt x="829" y="2962"/>
                    <a:pt x="494" y="3001"/>
                    <a:pt x="154" y="3001"/>
                  </a:cubicBezTo>
                  <a:cubicBezTo>
                    <a:pt x="142" y="3001"/>
                    <a:pt x="130" y="3001"/>
                    <a:pt x="118" y="3001"/>
                  </a:cubicBezTo>
                  <a:cubicBezTo>
                    <a:pt x="116" y="3001"/>
                    <a:pt x="115" y="3000"/>
                    <a:pt x="113" y="3000"/>
                  </a:cubicBezTo>
                  <a:cubicBezTo>
                    <a:pt x="83" y="3000"/>
                    <a:pt x="50" y="3025"/>
                    <a:pt x="31" y="3046"/>
                  </a:cubicBezTo>
                  <a:cubicBezTo>
                    <a:pt x="9" y="3073"/>
                    <a:pt x="0" y="3109"/>
                    <a:pt x="3" y="3144"/>
                  </a:cubicBezTo>
                  <a:cubicBezTo>
                    <a:pt x="7" y="3178"/>
                    <a:pt x="24" y="3208"/>
                    <a:pt x="51" y="3229"/>
                  </a:cubicBezTo>
                  <a:cubicBezTo>
                    <a:pt x="81" y="3253"/>
                    <a:pt x="111" y="3257"/>
                    <a:pt x="146" y="3257"/>
                  </a:cubicBezTo>
                  <a:cubicBezTo>
                    <a:pt x="166" y="3258"/>
                    <a:pt x="186" y="3258"/>
                    <a:pt x="206" y="3258"/>
                  </a:cubicBezTo>
                  <a:cubicBezTo>
                    <a:pt x="675" y="3258"/>
                    <a:pt x="1137" y="3179"/>
                    <a:pt x="1579" y="3029"/>
                  </a:cubicBezTo>
                  <a:cubicBezTo>
                    <a:pt x="2028" y="2876"/>
                    <a:pt x="2451" y="2639"/>
                    <a:pt x="2820" y="2343"/>
                  </a:cubicBezTo>
                  <a:cubicBezTo>
                    <a:pt x="3000" y="2199"/>
                    <a:pt x="3167" y="2036"/>
                    <a:pt x="3321" y="1866"/>
                  </a:cubicBezTo>
                  <a:cubicBezTo>
                    <a:pt x="3482" y="1683"/>
                    <a:pt x="3626" y="1483"/>
                    <a:pt x="3752" y="1274"/>
                  </a:cubicBezTo>
                  <a:cubicBezTo>
                    <a:pt x="3990" y="884"/>
                    <a:pt x="4152" y="449"/>
                    <a:pt x="4244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0"/>
            <p:cNvSpPr/>
            <p:nvPr/>
          </p:nvSpPr>
          <p:spPr>
            <a:xfrm>
              <a:off x="6168975" y="2824548"/>
              <a:ext cx="57" cy="11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4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0"/>
            <p:cNvSpPr/>
            <p:nvPr/>
          </p:nvSpPr>
          <p:spPr>
            <a:xfrm>
              <a:off x="6168520" y="2824775"/>
              <a:ext cx="284" cy="284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1" y="10"/>
                  </a:lnTo>
                  <a:lnTo>
                    <a:pt x="7" y="4"/>
                  </a:lnTo>
                  <a:cubicBezTo>
                    <a:pt x="8" y="4"/>
                    <a:pt x="8" y="3"/>
                    <a:pt x="9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0"/>
            <p:cNvSpPr/>
            <p:nvPr/>
          </p:nvSpPr>
          <p:spPr>
            <a:xfrm>
              <a:off x="6120055" y="2851507"/>
              <a:ext cx="199" cy="2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1" y="1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0"/>
            <p:cNvSpPr/>
            <p:nvPr/>
          </p:nvSpPr>
          <p:spPr>
            <a:xfrm>
              <a:off x="6119771" y="2851564"/>
              <a:ext cx="199" cy="11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0"/>
                  </a:moveTo>
                  <a:cubicBezTo>
                    <a:pt x="3" y="0"/>
                    <a:pt x="2" y="0"/>
                    <a:pt x="1" y="3"/>
                  </a:cubicBezTo>
                  <a:cubicBezTo>
                    <a:pt x="2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0"/>
            <p:cNvSpPr/>
            <p:nvPr/>
          </p:nvSpPr>
          <p:spPr>
            <a:xfrm>
              <a:off x="6059176" y="2666682"/>
              <a:ext cx="25766" cy="74854"/>
            </a:xfrm>
            <a:custGeom>
              <a:avLst/>
              <a:gdLst/>
              <a:ahLst/>
              <a:cxnLst/>
              <a:rect l="l" t="t" r="r" b="b"/>
              <a:pathLst>
                <a:path w="907" h="2635" extrusionOk="0">
                  <a:moveTo>
                    <a:pt x="220" y="603"/>
                  </a:moveTo>
                  <a:cubicBezTo>
                    <a:pt x="220" y="603"/>
                    <a:pt x="220" y="604"/>
                    <a:pt x="220" y="604"/>
                  </a:cubicBezTo>
                  <a:lnTo>
                    <a:pt x="220" y="604"/>
                  </a:lnTo>
                  <a:cubicBezTo>
                    <a:pt x="220" y="604"/>
                    <a:pt x="220" y="603"/>
                    <a:pt x="220" y="603"/>
                  </a:cubicBezTo>
                  <a:close/>
                  <a:moveTo>
                    <a:pt x="220" y="605"/>
                  </a:moveTo>
                  <a:cubicBezTo>
                    <a:pt x="220" y="605"/>
                    <a:pt x="220" y="606"/>
                    <a:pt x="220" y="606"/>
                  </a:cubicBezTo>
                  <a:lnTo>
                    <a:pt x="220" y="605"/>
                  </a:lnTo>
                  <a:cubicBezTo>
                    <a:pt x="220" y="605"/>
                    <a:pt x="220" y="605"/>
                    <a:pt x="220" y="605"/>
                  </a:cubicBezTo>
                  <a:close/>
                  <a:moveTo>
                    <a:pt x="0" y="1"/>
                  </a:moveTo>
                  <a:cubicBezTo>
                    <a:pt x="78" y="189"/>
                    <a:pt x="149" y="385"/>
                    <a:pt x="213" y="579"/>
                  </a:cubicBezTo>
                  <a:lnTo>
                    <a:pt x="213" y="578"/>
                  </a:lnTo>
                  <a:cubicBezTo>
                    <a:pt x="214" y="582"/>
                    <a:pt x="214" y="585"/>
                    <a:pt x="217" y="589"/>
                  </a:cubicBezTo>
                  <a:lnTo>
                    <a:pt x="214" y="586"/>
                  </a:lnTo>
                  <a:lnTo>
                    <a:pt x="214" y="586"/>
                  </a:lnTo>
                  <a:cubicBezTo>
                    <a:pt x="217" y="591"/>
                    <a:pt x="218" y="597"/>
                    <a:pt x="220" y="603"/>
                  </a:cubicBezTo>
                  <a:lnTo>
                    <a:pt x="220" y="603"/>
                  </a:lnTo>
                  <a:cubicBezTo>
                    <a:pt x="219" y="602"/>
                    <a:pt x="219" y="601"/>
                    <a:pt x="219" y="601"/>
                  </a:cubicBezTo>
                  <a:lnTo>
                    <a:pt x="219" y="601"/>
                  </a:lnTo>
                  <a:cubicBezTo>
                    <a:pt x="219" y="603"/>
                    <a:pt x="219" y="603"/>
                    <a:pt x="220" y="605"/>
                  </a:cubicBezTo>
                  <a:lnTo>
                    <a:pt x="220" y="605"/>
                  </a:lnTo>
                  <a:cubicBezTo>
                    <a:pt x="220" y="605"/>
                    <a:pt x="220" y="605"/>
                    <a:pt x="220" y="604"/>
                  </a:cubicBezTo>
                  <a:lnTo>
                    <a:pt x="220" y="604"/>
                  </a:lnTo>
                  <a:cubicBezTo>
                    <a:pt x="220" y="605"/>
                    <a:pt x="220" y="605"/>
                    <a:pt x="220" y="605"/>
                  </a:cubicBezTo>
                  <a:cubicBezTo>
                    <a:pt x="220" y="606"/>
                    <a:pt x="220" y="606"/>
                    <a:pt x="222" y="608"/>
                  </a:cubicBezTo>
                  <a:lnTo>
                    <a:pt x="222" y="610"/>
                  </a:lnTo>
                  <a:cubicBezTo>
                    <a:pt x="361" y="1047"/>
                    <a:pt x="470" y="1497"/>
                    <a:pt x="553" y="1948"/>
                  </a:cubicBezTo>
                  <a:cubicBezTo>
                    <a:pt x="595" y="2175"/>
                    <a:pt x="630" y="2405"/>
                    <a:pt x="657" y="2635"/>
                  </a:cubicBezTo>
                  <a:cubicBezTo>
                    <a:pt x="739" y="2603"/>
                    <a:pt x="823" y="2571"/>
                    <a:pt x="907" y="2537"/>
                  </a:cubicBezTo>
                  <a:cubicBezTo>
                    <a:pt x="850" y="2059"/>
                    <a:pt x="756" y="1582"/>
                    <a:pt x="637" y="1115"/>
                  </a:cubicBezTo>
                  <a:cubicBezTo>
                    <a:pt x="548" y="769"/>
                    <a:pt x="441" y="427"/>
                    <a:pt x="317" y="94"/>
                  </a:cubicBezTo>
                  <a:cubicBezTo>
                    <a:pt x="309" y="96"/>
                    <a:pt x="300" y="98"/>
                    <a:pt x="292" y="98"/>
                  </a:cubicBezTo>
                  <a:cubicBezTo>
                    <a:pt x="289" y="98"/>
                    <a:pt x="285" y="98"/>
                    <a:pt x="283" y="97"/>
                  </a:cubicBezTo>
                  <a:cubicBezTo>
                    <a:pt x="207" y="80"/>
                    <a:pt x="134" y="60"/>
                    <a:pt x="63" y="29"/>
                  </a:cubicBezTo>
                  <a:cubicBezTo>
                    <a:pt x="43" y="19"/>
                    <a:pt x="22" y="10"/>
                    <a:pt x="0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0"/>
            <p:cNvSpPr/>
            <p:nvPr/>
          </p:nvSpPr>
          <p:spPr>
            <a:xfrm>
              <a:off x="6065171" y="2683131"/>
              <a:ext cx="85" cy="14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1" y="3"/>
                    <a:pt x="2" y="3"/>
                    <a:pt x="2" y="4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0"/>
            <p:cNvSpPr/>
            <p:nvPr/>
          </p:nvSpPr>
          <p:spPr>
            <a:xfrm>
              <a:off x="6065227" y="2683159"/>
              <a:ext cx="57" cy="199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1"/>
                  </a:moveTo>
                  <a:cubicBezTo>
                    <a:pt x="0" y="5"/>
                    <a:pt x="1" y="5"/>
                    <a:pt x="1" y="6"/>
                  </a:cubicBezTo>
                  <a:cubicBezTo>
                    <a:pt x="1" y="5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0"/>
            <p:cNvSpPr/>
            <p:nvPr/>
          </p:nvSpPr>
          <p:spPr>
            <a:xfrm>
              <a:off x="5910714" y="2749862"/>
              <a:ext cx="41333" cy="41276"/>
            </a:xfrm>
            <a:custGeom>
              <a:avLst/>
              <a:gdLst/>
              <a:ahLst/>
              <a:cxnLst/>
              <a:rect l="l" t="t" r="r" b="b"/>
              <a:pathLst>
                <a:path w="1455" h="1453" extrusionOk="0">
                  <a:moveTo>
                    <a:pt x="283" y="1009"/>
                  </a:moveTo>
                  <a:lnTo>
                    <a:pt x="283" y="1009"/>
                  </a:lnTo>
                  <a:cubicBezTo>
                    <a:pt x="282" y="1016"/>
                    <a:pt x="280" y="1024"/>
                    <a:pt x="280" y="1030"/>
                  </a:cubicBezTo>
                  <a:cubicBezTo>
                    <a:pt x="280" y="1024"/>
                    <a:pt x="282" y="1017"/>
                    <a:pt x="283" y="1009"/>
                  </a:cubicBezTo>
                  <a:close/>
                  <a:moveTo>
                    <a:pt x="777" y="0"/>
                  </a:moveTo>
                  <a:cubicBezTo>
                    <a:pt x="762" y="3"/>
                    <a:pt x="743" y="4"/>
                    <a:pt x="724" y="6"/>
                  </a:cubicBezTo>
                  <a:cubicBezTo>
                    <a:pt x="663" y="12"/>
                    <a:pt x="609" y="30"/>
                    <a:pt x="553" y="53"/>
                  </a:cubicBezTo>
                  <a:cubicBezTo>
                    <a:pt x="501" y="74"/>
                    <a:pt x="453" y="111"/>
                    <a:pt x="411" y="146"/>
                  </a:cubicBezTo>
                  <a:cubicBezTo>
                    <a:pt x="365" y="186"/>
                    <a:pt x="327" y="233"/>
                    <a:pt x="290" y="280"/>
                  </a:cubicBezTo>
                  <a:cubicBezTo>
                    <a:pt x="248" y="336"/>
                    <a:pt x="213" y="399"/>
                    <a:pt x="184" y="460"/>
                  </a:cubicBezTo>
                  <a:cubicBezTo>
                    <a:pt x="127" y="577"/>
                    <a:pt x="86" y="699"/>
                    <a:pt x="55" y="826"/>
                  </a:cubicBezTo>
                  <a:cubicBezTo>
                    <a:pt x="26" y="943"/>
                    <a:pt x="8" y="1068"/>
                    <a:pt x="4" y="1189"/>
                  </a:cubicBezTo>
                  <a:cubicBezTo>
                    <a:pt x="1" y="1260"/>
                    <a:pt x="57" y="1321"/>
                    <a:pt x="128" y="1322"/>
                  </a:cubicBezTo>
                  <a:cubicBezTo>
                    <a:pt x="129" y="1322"/>
                    <a:pt x="130" y="1322"/>
                    <a:pt x="131" y="1322"/>
                  </a:cubicBezTo>
                  <a:cubicBezTo>
                    <a:pt x="201" y="1322"/>
                    <a:pt x="260" y="1266"/>
                    <a:pt x="262" y="1196"/>
                  </a:cubicBezTo>
                  <a:cubicBezTo>
                    <a:pt x="263" y="1128"/>
                    <a:pt x="270" y="1061"/>
                    <a:pt x="282" y="996"/>
                  </a:cubicBezTo>
                  <a:cubicBezTo>
                    <a:pt x="309" y="857"/>
                    <a:pt x="347" y="721"/>
                    <a:pt x="404" y="592"/>
                  </a:cubicBezTo>
                  <a:lnTo>
                    <a:pt x="404" y="592"/>
                  </a:lnTo>
                  <a:lnTo>
                    <a:pt x="388" y="623"/>
                  </a:lnTo>
                  <a:cubicBezTo>
                    <a:pt x="426" y="541"/>
                    <a:pt x="472" y="464"/>
                    <a:pt x="528" y="392"/>
                  </a:cubicBezTo>
                  <a:cubicBezTo>
                    <a:pt x="554" y="363"/>
                    <a:pt x="581" y="336"/>
                    <a:pt x="611" y="312"/>
                  </a:cubicBezTo>
                  <a:cubicBezTo>
                    <a:pt x="632" y="298"/>
                    <a:pt x="656" y="287"/>
                    <a:pt x="679" y="275"/>
                  </a:cubicBezTo>
                  <a:cubicBezTo>
                    <a:pt x="699" y="270"/>
                    <a:pt x="716" y="265"/>
                    <a:pt x="735" y="261"/>
                  </a:cubicBezTo>
                  <a:cubicBezTo>
                    <a:pt x="743" y="261"/>
                    <a:pt x="750" y="261"/>
                    <a:pt x="757" y="261"/>
                  </a:cubicBezTo>
                  <a:cubicBezTo>
                    <a:pt x="777" y="261"/>
                    <a:pt x="798" y="262"/>
                    <a:pt x="819" y="265"/>
                  </a:cubicBezTo>
                  <a:cubicBezTo>
                    <a:pt x="850" y="273"/>
                    <a:pt x="883" y="282"/>
                    <a:pt x="913" y="295"/>
                  </a:cubicBezTo>
                  <a:cubicBezTo>
                    <a:pt x="948" y="312"/>
                    <a:pt x="982" y="333"/>
                    <a:pt x="1013" y="358"/>
                  </a:cubicBezTo>
                  <a:cubicBezTo>
                    <a:pt x="1035" y="376"/>
                    <a:pt x="1055" y="397"/>
                    <a:pt x="1072" y="421"/>
                  </a:cubicBezTo>
                  <a:cubicBezTo>
                    <a:pt x="1096" y="457"/>
                    <a:pt x="1114" y="492"/>
                    <a:pt x="1131" y="531"/>
                  </a:cubicBezTo>
                  <a:cubicBezTo>
                    <a:pt x="1160" y="613"/>
                    <a:pt x="1175" y="698"/>
                    <a:pt x="1185" y="783"/>
                  </a:cubicBezTo>
                  <a:cubicBezTo>
                    <a:pt x="1192" y="873"/>
                    <a:pt x="1195" y="965"/>
                    <a:pt x="1192" y="1057"/>
                  </a:cubicBezTo>
                  <a:cubicBezTo>
                    <a:pt x="1191" y="1145"/>
                    <a:pt x="1188" y="1233"/>
                    <a:pt x="1181" y="1319"/>
                  </a:cubicBezTo>
                  <a:cubicBezTo>
                    <a:pt x="1175" y="1389"/>
                    <a:pt x="1239" y="1451"/>
                    <a:pt x="1306" y="1453"/>
                  </a:cubicBezTo>
                  <a:cubicBezTo>
                    <a:pt x="1307" y="1453"/>
                    <a:pt x="1307" y="1453"/>
                    <a:pt x="1308" y="1453"/>
                  </a:cubicBezTo>
                  <a:cubicBezTo>
                    <a:pt x="1382" y="1453"/>
                    <a:pt x="1433" y="1395"/>
                    <a:pt x="1439" y="1326"/>
                  </a:cubicBezTo>
                  <a:cubicBezTo>
                    <a:pt x="1452" y="1187"/>
                    <a:pt x="1455" y="1041"/>
                    <a:pt x="1452" y="899"/>
                  </a:cubicBezTo>
                  <a:cubicBezTo>
                    <a:pt x="1448" y="749"/>
                    <a:pt x="1429" y="594"/>
                    <a:pt x="1377" y="451"/>
                  </a:cubicBezTo>
                  <a:cubicBezTo>
                    <a:pt x="1353" y="382"/>
                    <a:pt x="1318" y="318"/>
                    <a:pt x="1274" y="260"/>
                  </a:cubicBezTo>
                  <a:cubicBezTo>
                    <a:pt x="1231" y="202"/>
                    <a:pt x="1178" y="153"/>
                    <a:pt x="1120" y="111"/>
                  </a:cubicBezTo>
                  <a:cubicBezTo>
                    <a:pt x="1062" y="70"/>
                    <a:pt x="991" y="43"/>
                    <a:pt x="926" y="21"/>
                  </a:cubicBezTo>
                  <a:cubicBezTo>
                    <a:pt x="877" y="7"/>
                    <a:pt x="826" y="0"/>
                    <a:pt x="777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0"/>
            <p:cNvSpPr/>
            <p:nvPr/>
          </p:nvSpPr>
          <p:spPr>
            <a:xfrm>
              <a:off x="5967219" y="2809434"/>
              <a:ext cx="35367" cy="22215"/>
            </a:xfrm>
            <a:custGeom>
              <a:avLst/>
              <a:gdLst/>
              <a:ahLst/>
              <a:cxnLst/>
              <a:rect l="l" t="t" r="r" b="b"/>
              <a:pathLst>
                <a:path w="1245" h="782" extrusionOk="0">
                  <a:moveTo>
                    <a:pt x="583" y="1"/>
                  </a:moveTo>
                  <a:cubicBezTo>
                    <a:pt x="528" y="1"/>
                    <a:pt x="466" y="12"/>
                    <a:pt x="406" y="28"/>
                  </a:cubicBezTo>
                  <a:cubicBezTo>
                    <a:pt x="266" y="68"/>
                    <a:pt x="139" y="150"/>
                    <a:pt x="43" y="256"/>
                  </a:cubicBezTo>
                  <a:cubicBezTo>
                    <a:pt x="17" y="283"/>
                    <a:pt x="2" y="312"/>
                    <a:pt x="0" y="349"/>
                  </a:cubicBezTo>
                  <a:cubicBezTo>
                    <a:pt x="0" y="383"/>
                    <a:pt x="12" y="417"/>
                    <a:pt x="33" y="439"/>
                  </a:cubicBezTo>
                  <a:cubicBezTo>
                    <a:pt x="58" y="466"/>
                    <a:pt x="97" y="482"/>
                    <a:pt x="134" y="482"/>
                  </a:cubicBezTo>
                  <a:cubicBezTo>
                    <a:pt x="165" y="482"/>
                    <a:pt x="195" y="471"/>
                    <a:pt x="216" y="446"/>
                  </a:cubicBezTo>
                  <a:cubicBezTo>
                    <a:pt x="249" y="412"/>
                    <a:pt x="280" y="383"/>
                    <a:pt x="315" y="354"/>
                  </a:cubicBezTo>
                  <a:cubicBezTo>
                    <a:pt x="350" y="331"/>
                    <a:pt x="384" y="312"/>
                    <a:pt x="420" y="296"/>
                  </a:cubicBezTo>
                  <a:lnTo>
                    <a:pt x="420" y="296"/>
                  </a:lnTo>
                  <a:cubicBezTo>
                    <a:pt x="418" y="297"/>
                    <a:pt x="416" y="297"/>
                    <a:pt x="415" y="297"/>
                  </a:cubicBezTo>
                  <a:lnTo>
                    <a:pt x="429" y="292"/>
                  </a:lnTo>
                  <a:lnTo>
                    <a:pt x="429" y="292"/>
                  </a:lnTo>
                  <a:cubicBezTo>
                    <a:pt x="426" y="293"/>
                    <a:pt x="423" y="295"/>
                    <a:pt x="420" y="296"/>
                  </a:cubicBezTo>
                  <a:lnTo>
                    <a:pt x="420" y="296"/>
                  </a:lnTo>
                  <a:cubicBezTo>
                    <a:pt x="425" y="295"/>
                    <a:pt x="430" y="293"/>
                    <a:pt x="434" y="290"/>
                  </a:cubicBezTo>
                  <a:lnTo>
                    <a:pt x="434" y="290"/>
                  </a:lnTo>
                  <a:lnTo>
                    <a:pt x="429" y="292"/>
                  </a:lnTo>
                  <a:lnTo>
                    <a:pt x="429" y="292"/>
                  </a:lnTo>
                  <a:cubicBezTo>
                    <a:pt x="432" y="291"/>
                    <a:pt x="435" y="290"/>
                    <a:pt x="437" y="289"/>
                  </a:cubicBezTo>
                  <a:cubicBezTo>
                    <a:pt x="478" y="275"/>
                    <a:pt x="520" y="266"/>
                    <a:pt x="561" y="261"/>
                  </a:cubicBezTo>
                  <a:cubicBezTo>
                    <a:pt x="575" y="260"/>
                    <a:pt x="589" y="260"/>
                    <a:pt x="603" y="260"/>
                  </a:cubicBezTo>
                  <a:cubicBezTo>
                    <a:pt x="628" y="260"/>
                    <a:pt x="653" y="261"/>
                    <a:pt x="677" y="263"/>
                  </a:cubicBezTo>
                  <a:cubicBezTo>
                    <a:pt x="712" y="271"/>
                    <a:pt x="746" y="282"/>
                    <a:pt x="781" y="296"/>
                  </a:cubicBezTo>
                  <a:cubicBezTo>
                    <a:pt x="806" y="310"/>
                    <a:pt x="829" y="326"/>
                    <a:pt x="854" y="344"/>
                  </a:cubicBezTo>
                  <a:cubicBezTo>
                    <a:pt x="873" y="361"/>
                    <a:pt x="888" y="380"/>
                    <a:pt x="904" y="397"/>
                  </a:cubicBezTo>
                  <a:cubicBezTo>
                    <a:pt x="924" y="427"/>
                    <a:pt x="939" y="458"/>
                    <a:pt x="954" y="490"/>
                  </a:cubicBezTo>
                  <a:cubicBezTo>
                    <a:pt x="966" y="530"/>
                    <a:pt x="975" y="568"/>
                    <a:pt x="981" y="610"/>
                  </a:cubicBezTo>
                  <a:cubicBezTo>
                    <a:pt x="982" y="622"/>
                    <a:pt x="982" y="635"/>
                    <a:pt x="982" y="646"/>
                  </a:cubicBezTo>
                  <a:cubicBezTo>
                    <a:pt x="986" y="717"/>
                    <a:pt x="1033" y="778"/>
                    <a:pt x="1108" y="781"/>
                  </a:cubicBezTo>
                  <a:cubicBezTo>
                    <a:pt x="1110" y="781"/>
                    <a:pt x="1111" y="781"/>
                    <a:pt x="1113" y="781"/>
                  </a:cubicBezTo>
                  <a:cubicBezTo>
                    <a:pt x="1178" y="781"/>
                    <a:pt x="1244" y="723"/>
                    <a:pt x="1242" y="654"/>
                  </a:cubicBezTo>
                  <a:cubicBezTo>
                    <a:pt x="1237" y="580"/>
                    <a:pt x="1229" y="507"/>
                    <a:pt x="1207" y="436"/>
                  </a:cubicBezTo>
                  <a:cubicBezTo>
                    <a:pt x="1189" y="373"/>
                    <a:pt x="1159" y="312"/>
                    <a:pt x="1121" y="259"/>
                  </a:cubicBezTo>
                  <a:cubicBezTo>
                    <a:pt x="1040" y="147"/>
                    <a:pt x="931" y="71"/>
                    <a:pt x="799" y="28"/>
                  </a:cubicBezTo>
                  <a:cubicBezTo>
                    <a:pt x="741" y="11"/>
                    <a:pt x="676" y="4"/>
                    <a:pt x="615" y="1"/>
                  </a:cubicBezTo>
                  <a:lnTo>
                    <a:pt x="593" y="1"/>
                  </a:ln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0"/>
            <p:cNvSpPr/>
            <p:nvPr/>
          </p:nvSpPr>
          <p:spPr>
            <a:xfrm>
              <a:off x="5812393" y="2969544"/>
              <a:ext cx="15141" cy="14601"/>
            </a:xfrm>
            <a:custGeom>
              <a:avLst/>
              <a:gdLst/>
              <a:ahLst/>
              <a:cxnLst/>
              <a:rect l="l" t="t" r="r" b="b"/>
              <a:pathLst>
                <a:path w="533" h="514" extrusionOk="0">
                  <a:moveTo>
                    <a:pt x="238" y="0"/>
                  </a:moveTo>
                  <a:cubicBezTo>
                    <a:pt x="174" y="2"/>
                    <a:pt x="104" y="49"/>
                    <a:pt x="65" y="94"/>
                  </a:cubicBezTo>
                  <a:cubicBezTo>
                    <a:pt x="21" y="148"/>
                    <a:pt x="1" y="219"/>
                    <a:pt x="11" y="287"/>
                  </a:cubicBezTo>
                  <a:cubicBezTo>
                    <a:pt x="18" y="355"/>
                    <a:pt x="50" y="418"/>
                    <a:pt x="104" y="460"/>
                  </a:cubicBezTo>
                  <a:cubicBezTo>
                    <a:pt x="162" y="507"/>
                    <a:pt x="225" y="514"/>
                    <a:pt x="297" y="514"/>
                  </a:cubicBezTo>
                  <a:cubicBezTo>
                    <a:pt x="361" y="514"/>
                    <a:pt x="431" y="469"/>
                    <a:pt x="469" y="420"/>
                  </a:cubicBezTo>
                  <a:cubicBezTo>
                    <a:pt x="514" y="366"/>
                    <a:pt x="533" y="296"/>
                    <a:pt x="524" y="227"/>
                  </a:cubicBezTo>
                  <a:cubicBezTo>
                    <a:pt x="517" y="159"/>
                    <a:pt x="482" y="97"/>
                    <a:pt x="431" y="54"/>
                  </a:cubicBezTo>
                  <a:cubicBezTo>
                    <a:pt x="372" y="8"/>
                    <a:pt x="310" y="0"/>
                    <a:pt x="23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0"/>
            <p:cNvSpPr/>
            <p:nvPr/>
          </p:nvSpPr>
          <p:spPr>
            <a:xfrm>
              <a:off x="5832109" y="2950084"/>
              <a:ext cx="9829" cy="9488"/>
            </a:xfrm>
            <a:custGeom>
              <a:avLst/>
              <a:gdLst/>
              <a:ahLst/>
              <a:cxnLst/>
              <a:rect l="l" t="t" r="r" b="b"/>
              <a:pathLst>
                <a:path w="346" h="334" extrusionOk="0">
                  <a:moveTo>
                    <a:pt x="154" y="0"/>
                  </a:moveTo>
                  <a:cubicBezTo>
                    <a:pt x="112" y="0"/>
                    <a:pt x="68" y="32"/>
                    <a:pt x="43" y="61"/>
                  </a:cubicBezTo>
                  <a:cubicBezTo>
                    <a:pt x="15" y="97"/>
                    <a:pt x="0" y="142"/>
                    <a:pt x="6" y="188"/>
                  </a:cubicBezTo>
                  <a:cubicBezTo>
                    <a:pt x="9" y="232"/>
                    <a:pt x="33" y="270"/>
                    <a:pt x="66" y="297"/>
                  </a:cubicBezTo>
                  <a:cubicBezTo>
                    <a:pt x="105" y="329"/>
                    <a:pt x="144" y="334"/>
                    <a:pt x="192" y="334"/>
                  </a:cubicBezTo>
                  <a:cubicBezTo>
                    <a:pt x="233" y="334"/>
                    <a:pt x="278" y="304"/>
                    <a:pt x="302" y="274"/>
                  </a:cubicBezTo>
                  <a:cubicBezTo>
                    <a:pt x="331" y="239"/>
                    <a:pt x="345" y="192"/>
                    <a:pt x="339" y="148"/>
                  </a:cubicBezTo>
                  <a:cubicBezTo>
                    <a:pt x="335" y="104"/>
                    <a:pt x="312" y="64"/>
                    <a:pt x="278" y="37"/>
                  </a:cubicBezTo>
                  <a:cubicBezTo>
                    <a:pt x="240" y="6"/>
                    <a:pt x="200" y="0"/>
                    <a:pt x="1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0"/>
            <p:cNvSpPr/>
            <p:nvPr/>
          </p:nvSpPr>
          <p:spPr>
            <a:xfrm>
              <a:off x="5855318" y="2961163"/>
              <a:ext cx="5795" cy="5596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91" y="0"/>
                  </a:moveTo>
                  <a:cubicBezTo>
                    <a:pt x="67" y="0"/>
                    <a:pt x="40" y="19"/>
                    <a:pt x="26" y="36"/>
                  </a:cubicBezTo>
                  <a:cubicBezTo>
                    <a:pt x="7" y="56"/>
                    <a:pt x="0" y="83"/>
                    <a:pt x="5" y="110"/>
                  </a:cubicBezTo>
                  <a:cubicBezTo>
                    <a:pt x="6" y="134"/>
                    <a:pt x="20" y="156"/>
                    <a:pt x="40" y="175"/>
                  </a:cubicBezTo>
                  <a:cubicBezTo>
                    <a:pt x="63" y="192"/>
                    <a:pt x="85" y="196"/>
                    <a:pt x="112" y="196"/>
                  </a:cubicBezTo>
                  <a:cubicBezTo>
                    <a:pt x="138" y="196"/>
                    <a:pt x="163" y="178"/>
                    <a:pt x="178" y="161"/>
                  </a:cubicBezTo>
                  <a:cubicBezTo>
                    <a:pt x="196" y="141"/>
                    <a:pt x="203" y="114"/>
                    <a:pt x="199" y="88"/>
                  </a:cubicBezTo>
                  <a:cubicBezTo>
                    <a:pt x="198" y="63"/>
                    <a:pt x="183" y="40"/>
                    <a:pt x="163" y="22"/>
                  </a:cubicBezTo>
                  <a:cubicBezTo>
                    <a:pt x="141" y="5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0"/>
            <p:cNvSpPr/>
            <p:nvPr/>
          </p:nvSpPr>
          <p:spPr>
            <a:xfrm>
              <a:off x="5890573" y="2936675"/>
              <a:ext cx="6647" cy="6392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104" y="0"/>
                  </a:moveTo>
                  <a:cubicBezTo>
                    <a:pt x="77" y="1"/>
                    <a:pt x="47" y="21"/>
                    <a:pt x="29" y="40"/>
                  </a:cubicBezTo>
                  <a:cubicBezTo>
                    <a:pt x="10" y="65"/>
                    <a:pt x="1" y="95"/>
                    <a:pt x="5" y="125"/>
                  </a:cubicBezTo>
                  <a:cubicBezTo>
                    <a:pt x="8" y="156"/>
                    <a:pt x="22" y="182"/>
                    <a:pt x="46" y="200"/>
                  </a:cubicBezTo>
                  <a:cubicBezTo>
                    <a:pt x="71" y="220"/>
                    <a:pt x="98" y="224"/>
                    <a:pt x="130" y="224"/>
                  </a:cubicBezTo>
                  <a:cubicBezTo>
                    <a:pt x="157" y="224"/>
                    <a:pt x="188" y="206"/>
                    <a:pt x="205" y="184"/>
                  </a:cubicBezTo>
                  <a:cubicBezTo>
                    <a:pt x="225" y="159"/>
                    <a:pt x="233" y="129"/>
                    <a:pt x="229" y="99"/>
                  </a:cubicBezTo>
                  <a:cubicBezTo>
                    <a:pt x="226" y="68"/>
                    <a:pt x="212" y="44"/>
                    <a:pt x="189" y="24"/>
                  </a:cubicBezTo>
                  <a:cubicBezTo>
                    <a:pt x="162" y="3"/>
                    <a:pt x="135" y="0"/>
                    <a:pt x="10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0"/>
            <p:cNvSpPr/>
            <p:nvPr/>
          </p:nvSpPr>
          <p:spPr>
            <a:xfrm>
              <a:off x="5860148" y="2921193"/>
              <a:ext cx="12045" cy="11704"/>
            </a:xfrm>
            <a:custGeom>
              <a:avLst/>
              <a:gdLst/>
              <a:ahLst/>
              <a:cxnLst/>
              <a:rect l="l" t="t" r="r" b="b"/>
              <a:pathLst>
                <a:path w="424" h="412" extrusionOk="0">
                  <a:moveTo>
                    <a:pt x="189" y="0"/>
                  </a:moveTo>
                  <a:cubicBezTo>
                    <a:pt x="140" y="0"/>
                    <a:pt x="84" y="37"/>
                    <a:pt x="53" y="74"/>
                  </a:cubicBezTo>
                  <a:cubicBezTo>
                    <a:pt x="18" y="117"/>
                    <a:pt x="1" y="173"/>
                    <a:pt x="6" y="229"/>
                  </a:cubicBezTo>
                  <a:cubicBezTo>
                    <a:pt x="13" y="283"/>
                    <a:pt x="40" y="332"/>
                    <a:pt x="81" y="365"/>
                  </a:cubicBezTo>
                  <a:cubicBezTo>
                    <a:pt x="127" y="405"/>
                    <a:pt x="176" y="412"/>
                    <a:pt x="235" y="412"/>
                  </a:cubicBezTo>
                  <a:cubicBezTo>
                    <a:pt x="287" y="412"/>
                    <a:pt x="341" y="373"/>
                    <a:pt x="372" y="337"/>
                  </a:cubicBezTo>
                  <a:cubicBezTo>
                    <a:pt x="408" y="294"/>
                    <a:pt x="423" y="237"/>
                    <a:pt x="418" y="183"/>
                  </a:cubicBezTo>
                  <a:cubicBezTo>
                    <a:pt x="412" y="129"/>
                    <a:pt x="384" y="80"/>
                    <a:pt x="344" y="46"/>
                  </a:cubicBezTo>
                  <a:cubicBezTo>
                    <a:pt x="297" y="7"/>
                    <a:pt x="247" y="0"/>
                    <a:pt x="18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0"/>
            <p:cNvSpPr/>
            <p:nvPr/>
          </p:nvSpPr>
          <p:spPr>
            <a:xfrm>
              <a:off x="5907504" y="2893012"/>
              <a:ext cx="10908" cy="10624"/>
            </a:xfrm>
            <a:custGeom>
              <a:avLst/>
              <a:gdLst/>
              <a:ahLst/>
              <a:cxnLst/>
              <a:rect l="l" t="t" r="r" b="b"/>
              <a:pathLst>
                <a:path w="384" h="374" extrusionOk="0">
                  <a:moveTo>
                    <a:pt x="170" y="1"/>
                  </a:moveTo>
                  <a:cubicBezTo>
                    <a:pt x="125" y="1"/>
                    <a:pt x="75" y="35"/>
                    <a:pt x="47" y="69"/>
                  </a:cubicBezTo>
                  <a:cubicBezTo>
                    <a:pt x="14" y="107"/>
                    <a:pt x="0" y="158"/>
                    <a:pt x="6" y="208"/>
                  </a:cubicBezTo>
                  <a:cubicBezTo>
                    <a:pt x="12" y="258"/>
                    <a:pt x="36" y="303"/>
                    <a:pt x="74" y="333"/>
                  </a:cubicBezTo>
                  <a:cubicBezTo>
                    <a:pt x="117" y="367"/>
                    <a:pt x="161" y="374"/>
                    <a:pt x="213" y="374"/>
                  </a:cubicBezTo>
                  <a:cubicBezTo>
                    <a:pt x="260" y="374"/>
                    <a:pt x="309" y="340"/>
                    <a:pt x="338" y="306"/>
                  </a:cubicBezTo>
                  <a:cubicBezTo>
                    <a:pt x="369" y="268"/>
                    <a:pt x="383" y="215"/>
                    <a:pt x="378" y="165"/>
                  </a:cubicBezTo>
                  <a:cubicBezTo>
                    <a:pt x="373" y="116"/>
                    <a:pt x="348" y="72"/>
                    <a:pt x="311" y="42"/>
                  </a:cubicBezTo>
                  <a:cubicBezTo>
                    <a:pt x="268" y="8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0"/>
            <p:cNvSpPr/>
            <p:nvPr/>
          </p:nvSpPr>
          <p:spPr>
            <a:xfrm>
              <a:off x="5760576" y="2744805"/>
              <a:ext cx="15141" cy="14658"/>
            </a:xfrm>
            <a:custGeom>
              <a:avLst/>
              <a:gdLst/>
              <a:ahLst/>
              <a:cxnLst/>
              <a:rect l="l" t="t" r="r" b="b"/>
              <a:pathLst>
                <a:path w="533" h="516" extrusionOk="0">
                  <a:moveTo>
                    <a:pt x="236" y="1"/>
                  </a:moveTo>
                  <a:cubicBezTo>
                    <a:pt x="172" y="2"/>
                    <a:pt x="101" y="48"/>
                    <a:pt x="64" y="96"/>
                  </a:cubicBezTo>
                  <a:cubicBezTo>
                    <a:pt x="20" y="148"/>
                    <a:pt x="1" y="219"/>
                    <a:pt x="9" y="289"/>
                  </a:cubicBezTo>
                  <a:cubicBezTo>
                    <a:pt x="16" y="357"/>
                    <a:pt x="50" y="418"/>
                    <a:pt x="104" y="460"/>
                  </a:cubicBezTo>
                  <a:cubicBezTo>
                    <a:pt x="162" y="509"/>
                    <a:pt x="223" y="516"/>
                    <a:pt x="297" y="516"/>
                  </a:cubicBezTo>
                  <a:cubicBezTo>
                    <a:pt x="361" y="516"/>
                    <a:pt x="429" y="470"/>
                    <a:pt x="469" y="422"/>
                  </a:cubicBezTo>
                  <a:cubicBezTo>
                    <a:pt x="513" y="368"/>
                    <a:pt x="533" y="297"/>
                    <a:pt x="524" y="228"/>
                  </a:cubicBezTo>
                  <a:cubicBezTo>
                    <a:pt x="517" y="161"/>
                    <a:pt x="481" y="99"/>
                    <a:pt x="430" y="56"/>
                  </a:cubicBezTo>
                  <a:cubicBezTo>
                    <a:pt x="371" y="8"/>
                    <a:pt x="310" y="1"/>
                    <a:pt x="23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0"/>
            <p:cNvSpPr/>
            <p:nvPr/>
          </p:nvSpPr>
          <p:spPr>
            <a:xfrm>
              <a:off x="5775718" y="2722135"/>
              <a:ext cx="10482" cy="10170"/>
            </a:xfrm>
            <a:custGeom>
              <a:avLst/>
              <a:gdLst/>
              <a:ahLst/>
              <a:cxnLst/>
              <a:rect l="l" t="t" r="r" b="b"/>
              <a:pathLst>
                <a:path w="369" h="358" extrusionOk="0">
                  <a:moveTo>
                    <a:pt x="163" y="0"/>
                  </a:moveTo>
                  <a:cubicBezTo>
                    <a:pt x="120" y="2"/>
                    <a:pt x="72" y="34"/>
                    <a:pt x="46" y="66"/>
                  </a:cubicBezTo>
                  <a:cubicBezTo>
                    <a:pt x="15" y="102"/>
                    <a:pt x="1" y="152"/>
                    <a:pt x="7" y="200"/>
                  </a:cubicBezTo>
                  <a:cubicBezTo>
                    <a:pt x="12" y="247"/>
                    <a:pt x="36" y="290"/>
                    <a:pt x="72" y="319"/>
                  </a:cubicBezTo>
                  <a:cubicBezTo>
                    <a:pt x="113" y="353"/>
                    <a:pt x="156" y="358"/>
                    <a:pt x="205" y="358"/>
                  </a:cubicBezTo>
                  <a:cubicBezTo>
                    <a:pt x="249" y="358"/>
                    <a:pt x="297" y="327"/>
                    <a:pt x="324" y="292"/>
                  </a:cubicBezTo>
                  <a:cubicBezTo>
                    <a:pt x="354" y="256"/>
                    <a:pt x="368" y="206"/>
                    <a:pt x="363" y="158"/>
                  </a:cubicBezTo>
                  <a:cubicBezTo>
                    <a:pt x="358" y="112"/>
                    <a:pt x="333" y="70"/>
                    <a:pt x="297" y="39"/>
                  </a:cubicBezTo>
                  <a:cubicBezTo>
                    <a:pt x="256" y="6"/>
                    <a:pt x="212" y="0"/>
                    <a:pt x="16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0"/>
            <p:cNvSpPr/>
            <p:nvPr/>
          </p:nvSpPr>
          <p:spPr>
            <a:xfrm>
              <a:off x="5814410" y="2721596"/>
              <a:ext cx="6449" cy="6193"/>
            </a:xfrm>
            <a:custGeom>
              <a:avLst/>
              <a:gdLst/>
              <a:ahLst/>
              <a:cxnLst/>
              <a:rect l="l" t="t" r="r" b="b"/>
              <a:pathLst>
                <a:path w="227" h="218" extrusionOk="0">
                  <a:moveTo>
                    <a:pt x="100" y="1"/>
                  </a:moveTo>
                  <a:cubicBezTo>
                    <a:pt x="72" y="1"/>
                    <a:pt x="43" y="21"/>
                    <a:pt x="28" y="41"/>
                  </a:cubicBezTo>
                  <a:cubicBezTo>
                    <a:pt x="11" y="63"/>
                    <a:pt x="1" y="93"/>
                    <a:pt x="5" y="121"/>
                  </a:cubicBezTo>
                  <a:cubicBezTo>
                    <a:pt x="8" y="150"/>
                    <a:pt x="22" y="177"/>
                    <a:pt x="43" y="195"/>
                  </a:cubicBezTo>
                  <a:cubicBezTo>
                    <a:pt x="69" y="214"/>
                    <a:pt x="96" y="218"/>
                    <a:pt x="125" y="218"/>
                  </a:cubicBezTo>
                  <a:cubicBezTo>
                    <a:pt x="152" y="218"/>
                    <a:pt x="182" y="198"/>
                    <a:pt x="198" y="178"/>
                  </a:cubicBezTo>
                  <a:cubicBezTo>
                    <a:pt x="216" y="155"/>
                    <a:pt x="226" y="126"/>
                    <a:pt x="221" y="97"/>
                  </a:cubicBezTo>
                  <a:cubicBezTo>
                    <a:pt x="218" y="69"/>
                    <a:pt x="203" y="42"/>
                    <a:pt x="182" y="25"/>
                  </a:cubicBezTo>
                  <a:cubicBezTo>
                    <a:pt x="157" y="4"/>
                    <a:pt x="131" y="1"/>
                    <a:pt x="10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0"/>
            <p:cNvSpPr/>
            <p:nvPr/>
          </p:nvSpPr>
          <p:spPr>
            <a:xfrm>
              <a:off x="5796485" y="2737590"/>
              <a:ext cx="6193" cy="5966"/>
            </a:xfrm>
            <a:custGeom>
              <a:avLst/>
              <a:gdLst/>
              <a:ahLst/>
              <a:cxnLst/>
              <a:rect l="l" t="t" r="r" b="b"/>
              <a:pathLst>
                <a:path w="218" h="210" extrusionOk="0">
                  <a:moveTo>
                    <a:pt x="97" y="1"/>
                  </a:moveTo>
                  <a:cubicBezTo>
                    <a:pt x="71" y="1"/>
                    <a:pt x="43" y="19"/>
                    <a:pt x="27" y="39"/>
                  </a:cubicBezTo>
                  <a:cubicBezTo>
                    <a:pt x="10" y="61"/>
                    <a:pt x="0" y="89"/>
                    <a:pt x="5" y="117"/>
                  </a:cubicBezTo>
                  <a:cubicBezTo>
                    <a:pt x="8" y="144"/>
                    <a:pt x="22" y="168"/>
                    <a:pt x="43" y="187"/>
                  </a:cubicBezTo>
                  <a:cubicBezTo>
                    <a:pt x="67" y="208"/>
                    <a:pt x="91" y="209"/>
                    <a:pt x="121" y="209"/>
                  </a:cubicBezTo>
                  <a:cubicBezTo>
                    <a:pt x="147" y="209"/>
                    <a:pt x="175" y="190"/>
                    <a:pt x="191" y="171"/>
                  </a:cubicBezTo>
                  <a:cubicBezTo>
                    <a:pt x="209" y="150"/>
                    <a:pt x="217" y="122"/>
                    <a:pt x="213" y="93"/>
                  </a:cubicBezTo>
                  <a:cubicBezTo>
                    <a:pt x="210" y="66"/>
                    <a:pt x="196" y="41"/>
                    <a:pt x="175" y="24"/>
                  </a:cubicBezTo>
                  <a:cubicBezTo>
                    <a:pt x="152" y="4"/>
                    <a:pt x="127" y="1"/>
                    <a:pt x="9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0"/>
            <p:cNvSpPr/>
            <p:nvPr/>
          </p:nvSpPr>
          <p:spPr>
            <a:xfrm>
              <a:off x="5823046" y="2761026"/>
              <a:ext cx="10340" cy="10056"/>
            </a:xfrm>
            <a:custGeom>
              <a:avLst/>
              <a:gdLst/>
              <a:ahLst/>
              <a:cxnLst/>
              <a:rect l="l" t="t" r="r" b="b"/>
              <a:pathLst>
                <a:path w="364" h="354" extrusionOk="0">
                  <a:moveTo>
                    <a:pt x="162" y="0"/>
                  </a:moveTo>
                  <a:cubicBezTo>
                    <a:pt x="118" y="0"/>
                    <a:pt x="71" y="34"/>
                    <a:pt x="44" y="64"/>
                  </a:cubicBezTo>
                  <a:cubicBezTo>
                    <a:pt x="14" y="101"/>
                    <a:pt x="0" y="149"/>
                    <a:pt x="6" y="197"/>
                  </a:cubicBezTo>
                  <a:cubicBezTo>
                    <a:pt x="12" y="243"/>
                    <a:pt x="34" y="285"/>
                    <a:pt x="70" y="314"/>
                  </a:cubicBezTo>
                  <a:cubicBezTo>
                    <a:pt x="111" y="346"/>
                    <a:pt x="153" y="353"/>
                    <a:pt x="203" y="353"/>
                  </a:cubicBezTo>
                  <a:cubicBezTo>
                    <a:pt x="247" y="353"/>
                    <a:pt x="295" y="321"/>
                    <a:pt x="319" y="289"/>
                  </a:cubicBezTo>
                  <a:cubicBezTo>
                    <a:pt x="349" y="251"/>
                    <a:pt x="363" y="203"/>
                    <a:pt x="359" y="156"/>
                  </a:cubicBezTo>
                  <a:cubicBezTo>
                    <a:pt x="353" y="109"/>
                    <a:pt x="331" y="67"/>
                    <a:pt x="295" y="38"/>
                  </a:cubicBezTo>
                  <a:cubicBezTo>
                    <a:pt x="254" y="7"/>
                    <a:pt x="212" y="0"/>
                    <a:pt x="1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0"/>
            <p:cNvSpPr/>
            <p:nvPr/>
          </p:nvSpPr>
          <p:spPr>
            <a:xfrm>
              <a:off x="5746401" y="2735857"/>
              <a:ext cx="3863" cy="3778"/>
            </a:xfrm>
            <a:custGeom>
              <a:avLst/>
              <a:gdLst/>
              <a:ahLst/>
              <a:cxnLst/>
              <a:rect l="l" t="t" r="r" b="b"/>
              <a:pathLst>
                <a:path w="136" h="133" extrusionOk="0">
                  <a:moveTo>
                    <a:pt x="60" y="1"/>
                  </a:moveTo>
                  <a:cubicBezTo>
                    <a:pt x="44" y="1"/>
                    <a:pt x="26" y="14"/>
                    <a:pt x="16" y="27"/>
                  </a:cubicBezTo>
                  <a:cubicBezTo>
                    <a:pt x="5" y="38"/>
                    <a:pt x="0" y="56"/>
                    <a:pt x="2" y="73"/>
                  </a:cubicBezTo>
                  <a:cubicBezTo>
                    <a:pt x="3" y="92"/>
                    <a:pt x="12" y="106"/>
                    <a:pt x="26" y="119"/>
                  </a:cubicBezTo>
                  <a:cubicBezTo>
                    <a:pt x="40" y="129"/>
                    <a:pt x="57" y="133"/>
                    <a:pt x="74" y="133"/>
                  </a:cubicBezTo>
                  <a:cubicBezTo>
                    <a:pt x="90" y="133"/>
                    <a:pt x="108" y="120"/>
                    <a:pt x="118" y="107"/>
                  </a:cubicBezTo>
                  <a:cubicBezTo>
                    <a:pt x="129" y="95"/>
                    <a:pt x="135" y="78"/>
                    <a:pt x="132" y="59"/>
                  </a:cubicBezTo>
                  <a:cubicBezTo>
                    <a:pt x="131" y="42"/>
                    <a:pt x="122" y="28"/>
                    <a:pt x="108" y="15"/>
                  </a:cubicBezTo>
                  <a:cubicBezTo>
                    <a:pt x="94" y="5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0"/>
            <p:cNvSpPr/>
            <p:nvPr/>
          </p:nvSpPr>
          <p:spPr>
            <a:xfrm>
              <a:off x="5807052" y="2778498"/>
              <a:ext cx="9772" cy="9545"/>
            </a:xfrm>
            <a:custGeom>
              <a:avLst/>
              <a:gdLst/>
              <a:ahLst/>
              <a:cxnLst/>
              <a:rect l="l" t="t" r="r" b="b"/>
              <a:pathLst>
                <a:path w="344" h="336" extrusionOk="0">
                  <a:moveTo>
                    <a:pt x="153" y="1"/>
                  </a:moveTo>
                  <a:cubicBezTo>
                    <a:pt x="111" y="1"/>
                    <a:pt x="65" y="30"/>
                    <a:pt x="40" y="60"/>
                  </a:cubicBezTo>
                  <a:cubicBezTo>
                    <a:pt x="11" y="96"/>
                    <a:pt x="0" y="143"/>
                    <a:pt x="3" y="186"/>
                  </a:cubicBezTo>
                  <a:cubicBezTo>
                    <a:pt x="9" y="230"/>
                    <a:pt x="30" y="270"/>
                    <a:pt x="64" y="299"/>
                  </a:cubicBezTo>
                  <a:cubicBezTo>
                    <a:pt x="102" y="330"/>
                    <a:pt x="142" y="335"/>
                    <a:pt x="189" y="335"/>
                  </a:cubicBezTo>
                  <a:cubicBezTo>
                    <a:pt x="230" y="335"/>
                    <a:pt x="277" y="306"/>
                    <a:pt x="302" y="274"/>
                  </a:cubicBezTo>
                  <a:cubicBezTo>
                    <a:pt x="331" y="239"/>
                    <a:pt x="343" y="194"/>
                    <a:pt x="340" y="150"/>
                  </a:cubicBezTo>
                  <a:cubicBezTo>
                    <a:pt x="335" y="104"/>
                    <a:pt x="314" y="66"/>
                    <a:pt x="279" y="38"/>
                  </a:cubicBezTo>
                  <a:cubicBezTo>
                    <a:pt x="241" y="5"/>
                    <a:pt x="200" y="1"/>
                    <a:pt x="15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0"/>
            <p:cNvSpPr/>
            <p:nvPr/>
          </p:nvSpPr>
          <p:spPr>
            <a:xfrm>
              <a:off x="5919919" y="2695375"/>
              <a:ext cx="14005" cy="13522"/>
            </a:xfrm>
            <a:custGeom>
              <a:avLst/>
              <a:gdLst/>
              <a:ahLst/>
              <a:cxnLst/>
              <a:rect l="l" t="t" r="r" b="b"/>
              <a:pathLst>
                <a:path w="493" h="476" extrusionOk="0">
                  <a:moveTo>
                    <a:pt x="219" y="0"/>
                  </a:moveTo>
                  <a:cubicBezTo>
                    <a:pt x="159" y="2"/>
                    <a:pt x="95" y="44"/>
                    <a:pt x="60" y="87"/>
                  </a:cubicBezTo>
                  <a:cubicBezTo>
                    <a:pt x="20" y="137"/>
                    <a:pt x="0" y="203"/>
                    <a:pt x="9" y="267"/>
                  </a:cubicBezTo>
                  <a:cubicBezTo>
                    <a:pt x="16" y="328"/>
                    <a:pt x="48" y="385"/>
                    <a:pt x="95" y="425"/>
                  </a:cubicBezTo>
                  <a:cubicBezTo>
                    <a:pt x="149" y="469"/>
                    <a:pt x="207" y="476"/>
                    <a:pt x="275" y="476"/>
                  </a:cubicBezTo>
                  <a:cubicBezTo>
                    <a:pt x="333" y="476"/>
                    <a:pt x="397" y="433"/>
                    <a:pt x="433" y="389"/>
                  </a:cubicBezTo>
                  <a:cubicBezTo>
                    <a:pt x="472" y="339"/>
                    <a:pt x="492" y="274"/>
                    <a:pt x="484" y="210"/>
                  </a:cubicBezTo>
                  <a:cubicBezTo>
                    <a:pt x="477" y="148"/>
                    <a:pt x="444" y="91"/>
                    <a:pt x="397" y="52"/>
                  </a:cubicBezTo>
                  <a:cubicBezTo>
                    <a:pt x="343" y="8"/>
                    <a:pt x="285" y="0"/>
                    <a:pt x="2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0"/>
            <p:cNvSpPr/>
            <p:nvPr/>
          </p:nvSpPr>
          <p:spPr>
            <a:xfrm>
              <a:off x="5935515" y="2663984"/>
              <a:ext cx="12016" cy="11619"/>
            </a:xfrm>
            <a:custGeom>
              <a:avLst/>
              <a:gdLst/>
              <a:ahLst/>
              <a:cxnLst/>
              <a:rect l="l" t="t" r="r" b="b"/>
              <a:pathLst>
                <a:path w="423" h="409" extrusionOk="0">
                  <a:moveTo>
                    <a:pt x="189" y="0"/>
                  </a:moveTo>
                  <a:cubicBezTo>
                    <a:pt x="138" y="0"/>
                    <a:pt x="82" y="39"/>
                    <a:pt x="53" y="76"/>
                  </a:cubicBezTo>
                  <a:cubicBezTo>
                    <a:pt x="17" y="118"/>
                    <a:pt x="0" y="174"/>
                    <a:pt x="7" y="227"/>
                  </a:cubicBezTo>
                  <a:cubicBezTo>
                    <a:pt x="13" y="281"/>
                    <a:pt x="40" y="331"/>
                    <a:pt x="82" y="364"/>
                  </a:cubicBezTo>
                  <a:cubicBezTo>
                    <a:pt x="128" y="403"/>
                    <a:pt x="177" y="409"/>
                    <a:pt x="234" y="409"/>
                  </a:cubicBezTo>
                  <a:cubicBezTo>
                    <a:pt x="287" y="409"/>
                    <a:pt x="339" y="371"/>
                    <a:pt x="372" y="334"/>
                  </a:cubicBezTo>
                  <a:cubicBezTo>
                    <a:pt x="407" y="291"/>
                    <a:pt x="423" y="237"/>
                    <a:pt x="416" y="182"/>
                  </a:cubicBezTo>
                  <a:cubicBezTo>
                    <a:pt x="410" y="128"/>
                    <a:pt x="383" y="78"/>
                    <a:pt x="340" y="46"/>
                  </a:cubicBezTo>
                  <a:cubicBezTo>
                    <a:pt x="295" y="6"/>
                    <a:pt x="245" y="0"/>
                    <a:pt x="18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0"/>
            <p:cNvSpPr/>
            <p:nvPr/>
          </p:nvSpPr>
          <p:spPr>
            <a:xfrm>
              <a:off x="5954406" y="2673415"/>
              <a:ext cx="9460" cy="9204"/>
            </a:xfrm>
            <a:custGeom>
              <a:avLst/>
              <a:gdLst/>
              <a:ahLst/>
              <a:cxnLst/>
              <a:rect l="l" t="t" r="r" b="b"/>
              <a:pathLst>
                <a:path w="333" h="324" extrusionOk="0">
                  <a:moveTo>
                    <a:pt x="149" y="0"/>
                  </a:moveTo>
                  <a:cubicBezTo>
                    <a:pt x="108" y="2"/>
                    <a:pt x="64" y="30"/>
                    <a:pt x="40" y="59"/>
                  </a:cubicBezTo>
                  <a:cubicBezTo>
                    <a:pt x="13" y="93"/>
                    <a:pt x="0" y="137"/>
                    <a:pt x="6" y="179"/>
                  </a:cubicBezTo>
                  <a:cubicBezTo>
                    <a:pt x="9" y="220"/>
                    <a:pt x="30" y="260"/>
                    <a:pt x="64" y="288"/>
                  </a:cubicBezTo>
                  <a:cubicBezTo>
                    <a:pt x="101" y="318"/>
                    <a:pt x="139" y="324"/>
                    <a:pt x="185" y="324"/>
                  </a:cubicBezTo>
                  <a:cubicBezTo>
                    <a:pt x="224" y="324"/>
                    <a:pt x="268" y="295"/>
                    <a:pt x="293" y="264"/>
                  </a:cubicBezTo>
                  <a:cubicBezTo>
                    <a:pt x="319" y="232"/>
                    <a:pt x="332" y="186"/>
                    <a:pt x="328" y="144"/>
                  </a:cubicBezTo>
                  <a:cubicBezTo>
                    <a:pt x="325" y="103"/>
                    <a:pt x="304" y="64"/>
                    <a:pt x="270" y="36"/>
                  </a:cubicBezTo>
                  <a:cubicBezTo>
                    <a:pt x="233" y="6"/>
                    <a:pt x="196" y="0"/>
                    <a:pt x="14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0"/>
            <p:cNvSpPr/>
            <p:nvPr/>
          </p:nvSpPr>
          <p:spPr>
            <a:xfrm>
              <a:off x="5948327" y="2692136"/>
              <a:ext cx="5454" cy="5284"/>
            </a:xfrm>
            <a:custGeom>
              <a:avLst/>
              <a:gdLst/>
              <a:ahLst/>
              <a:cxnLst/>
              <a:rect l="l" t="t" r="r" b="b"/>
              <a:pathLst>
                <a:path w="192" h="186" extrusionOk="0">
                  <a:moveTo>
                    <a:pt x="85" y="1"/>
                  </a:moveTo>
                  <a:cubicBezTo>
                    <a:pt x="60" y="1"/>
                    <a:pt x="36" y="17"/>
                    <a:pt x="23" y="35"/>
                  </a:cubicBezTo>
                  <a:cubicBezTo>
                    <a:pt x="7" y="53"/>
                    <a:pt x="0" y="79"/>
                    <a:pt x="3" y="105"/>
                  </a:cubicBezTo>
                  <a:cubicBezTo>
                    <a:pt x="7" y="129"/>
                    <a:pt x="20" y="150"/>
                    <a:pt x="37" y="166"/>
                  </a:cubicBezTo>
                  <a:cubicBezTo>
                    <a:pt x="58" y="184"/>
                    <a:pt x="81" y="185"/>
                    <a:pt x="107" y="185"/>
                  </a:cubicBezTo>
                  <a:cubicBezTo>
                    <a:pt x="129" y="185"/>
                    <a:pt x="156" y="170"/>
                    <a:pt x="169" y="151"/>
                  </a:cubicBezTo>
                  <a:cubicBezTo>
                    <a:pt x="185" y="133"/>
                    <a:pt x="192" y="107"/>
                    <a:pt x="187" y="82"/>
                  </a:cubicBezTo>
                  <a:cubicBezTo>
                    <a:pt x="185" y="58"/>
                    <a:pt x="172" y="36"/>
                    <a:pt x="155" y="21"/>
                  </a:cubicBezTo>
                  <a:cubicBezTo>
                    <a:pt x="133" y="2"/>
                    <a:pt x="109" y="1"/>
                    <a:pt x="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0"/>
            <p:cNvSpPr/>
            <p:nvPr/>
          </p:nvSpPr>
          <p:spPr>
            <a:xfrm>
              <a:off x="5885147" y="2717789"/>
              <a:ext cx="9659" cy="9403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49" y="0"/>
                  </a:moveTo>
                  <a:cubicBezTo>
                    <a:pt x="109" y="0"/>
                    <a:pt x="67" y="31"/>
                    <a:pt x="41" y="61"/>
                  </a:cubicBezTo>
                  <a:cubicBezTo>
                    <a:pt x="13" y="97"/>
                    <a:pt x="0" y="141"/>
                    <a:pt x="4" y="184"/>
                  </a:cubicBezTo>
                  <a:cubicBezTo>
                    <a:pt x="10" y="227"/>
                    <a:pt x="31" y="267"/>
                    <a:pt x="64" y="294"/>
                  </a:cubicBezTo>
                  <a:cubicBezTo>
                    <a:pt x="102" y="323"/>
                    <a:pt x="142" y="331"/>
                    <a:pt x="189" y="331"/>
                  </a:cubicBezTo>
                  <a:cubicBezTo>
                    <a:pt x="230" y="331"/>
                    <a:pt x="274" y="301"/>
                    <a:pt x="296" y="270"/>
                  </a:cubicBezTo>
                  <a:cubicBezTo>
                    <a:pt x="325" y="234"/>
                    <a:pt x="339" y="190"/>
                    <a:pt x="333" y="146"/>
                  </a:cubicBezTo>
                  <a:cubicBezTo>
                    <a:pt x="329" y="104"/>
                    <a:pt x="308" y="64"/>
                    <a:pt x="274" y="37"/>
                  </a:cubicBezTo>
                  <a:cubicBezTo>
                    <a:pt x="237" y="7"/>
                    <a:pt x="197" y="0"/>
                    <a:pt x="14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0"/>
            <p:cNvSpPr/>
            <p:nvPr/>
          </p:nvSpPr>
          <p:spPr>
            <a:xfrm>
              <a:off x="6002985" y="2934573"/>
              <a:ext cx="14459" cy="13920"/>
            </a:xfrm>
            <a:custGeom>
              <a:avLst/>
              <a:gdLst/>
              <a:ahLst/>
              <a:cxnLst/>
              <a:rect l="l" t="t" r="r" b="b"/>
              <a:pathLst>
                <a:path w="509" h="490" extrusionOk="0">
                  <a:moveTo>
                    <a:pt x="226" y="0"/>
                  </a:moveTo>
                  <a:cubicBezTo>
                    <a:pt x="167" y="0"/>
                    <a:pt x="100" y="46"/>
                    <a:pt x="63" y="90"/>
                  </a:cubicBezTo>
                  <a:cubicBezTo>
                    <a:pt x="22" y="141"/>
                    <a:pt x="1" y="209"/>
                    <a:pt x="11" y="274"/>
                  </a:cubicBezTo>
                  <a:cubicBezTo>
                    <a:pt x="18" y="338"/>
                    <a:pt x="49" y="396"/>
                    <a:pt x="99" y="437"/>
                  </a:cubicBezTo>
                  <a:cubicBezTo>
                    <a:pt x="154" y="483"/>
                    <a:pt x="214" y="490"/>
                    <a:pt x="283" y="490"/>
                  </a:cubicBezTo>
                  <a:cubicBezTo>
                    <a:pt x="344" y="490"/>
                    <a:pt x="409" y="446"/>
                    <a:pt x="446" y="402"/>
                  </a:cubicBezTo>
                  <a:cubicBezTo>
                    <a:pt x="487" y="351"/>
                    <a:pt x="509" y="283"/>
                    <a:pt x="500" y="217"/>
                  </a:cubicBezTo>
                  <a:cubicBezTo>
                    <a:pt x="493" y="153"/>
                    <a:pt x="461" y="95"/>
                    <a:pt x="411" y="54"/>
                  </a:cubicBezTo>
                  <a:cubicBezTo>
                    <a:pt x="356" y="7"/>
                    <a:pt x="296" y="0"/>
                    <a:pt x="22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0"/>
            <p:cNvSpPr/>
            <p:nvPr/>
          </p:nvSpPr>
          <p:spPr>
            <a:xfrm>
              <a:off x="6029149" y="2915596"/>
              <a:ext cx="8806" cy="8494"/>
            </a:xfrm>
            <a:custGeom>
              <a:avLst/>
              <a:gdLst/>
              <a:ahLst/>
              <a:cxnLst/>
              <a:rect l="l" t="t" r="r" b="b"/>
              <a:pathLst>
                <a:path w="310" h="299" extrusionOk="0">
                  <a:moveTo>
                    <a:pt x="137" y="0"/>
                  </a:moveTo>
                  <a:cubicBezTo>
                    <a:pt x="100" y="0"/>
                    <a:pt x="59" y="27"/>
                    <a:pt x="37" y="56"/>
                  </a:cubicBezTo>
                  <a:cubicBezTo>
                    <a:pt x="13" y="85"/>
                    <a:pt x="1" y="128"/>
                    <a:pt x="6" y="168"/>
                  </a:cubicBezTo>
                  <a:cubicBezTo>
                    <a:pt x="9" y="206"/>
                    <a:pt x="30" y="241"/>
                    <a:pt x="62" y="267"/>
                  </a:cubicBezTo>
                  <a:cubicBezTo>
                    <a:pt x="94" y="295"/>
                    <a:pt x="130" y="298"/>
                    <a:pt x="172" y="298"/>
                  </a:cubicBezTo>
                  <a:cubicBezTo>
                    <a:pt x="210" y="298"/>
                    <a:pt x="249" y="271"/>
                    <a:pt x="271" y="243"/>
                  </a:cubicBezTo>
                  <a:cubicBezTo>
                    <a:pt x="297" y="213"/>
                    <a:pt x="310" y="170"/>
                    <a:pt x="304" y="132"/>
                  </a:cubicBezTo>
                  <a:cubicBezTo>
                    <a:pt x="300" y="92"/>
                    <a:pt x="279" y="57"/>
                    <a:pt x="249" y="33"/>
                  </a:cubicBezTo>
                  <a:cubicBezTo>
                    <a:pt x="215" y="6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0"/>
            <p:cNvSpPr/>
            <p:nvPr/>
          </p:nvSpPr>
          <p:spPr>
            <a:xfrm>
              <a:off x="6023069" y="2965112"/>
              <a:ext cx="5312" cy="5113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84" y="0"/>
                  </a:moveTo>
                  <a:cubicBezTo>
                    <a:pt x="60" y="0"/>
                    <a:pt x="37" y="16"/>
                    <a:pt x="23" y="32"/>
                  </a:cubicBezTo>
                  <a:cubicBezTo>
                    <a:pt x="7" y="50"/>
                    <a:pt x="0" y="77"/>
                    <a:pt x="3" y="100"/>
                  </a:cubicBezTo>
                  <a:cubicBezTo>
                    <a:pt x="6" y="122"/>
                    <a:pt x="17" y="144"/>
                    <a:pt x="36" y="159"/>
                  </a:cubicBezTo>
                  <a:cubicBezTo>
                    <a:pt x="56" y="176"/>
                    <a:pt x="76" y="179"/>
                    <a:pt x="102" y="179"/>
                  </a:cubicBezTo>
                  <a:cubicBezTo>
                    <a:pt x="125" y="179"/>
                    <a:pt x="149" y="164"/>
                    <a:pt x="163" y="148"/>
                  </a:cubicBezTo>
                  <a:cubicBezTo>
                    <a:pt x="179" y="130"/>
                    <a:pt x="186" y="105"/>
                    <a:pt x="182" y="80"/>
                  </a:cubicBezTo>
                  <a:cubicBezTo>
                    <a:pt x="180" y="57"/>
                    <a:pt x="169" y="36"/>
                    <a:pt x="151" y="20"/>
                  </a:cubicBezTo>
                  <a:cubicBezTo>
                    <a:pt x="131" y="3"/>
                    <a:pt x="110" y="0"/>
                    <a:pt x="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0"/>
            <p:cNvSpPr/>
            <p:nvPr/>
          </p:nvSpPr>
          <p:spPr>
            <a:xfrm>
              <a:off x="5995741" y="2961845"/>
              <a:ext cx="3863" cy="3750"/>
            </a:xfrm>
            <a:custGeom>
              <a:avLst/>
              <a:gdLst/>
              <a:ahLst/>
              <a:cxnLst/>
              <a:rect l="l" t="t" r="r" b="b"/>
              <a:pathLst>
                <a:path w="136" h="132" extrusionOk="0">
                  <a:moveTo>
                    <a:pt x="62" y="1"/>
                  </a:moveTo>
                  <a:cubicBezTo>
                    <a:pt x="46" y="1"/>
                    <a:pt x="28" y="12"/>
                    <a:pt x="18" y="25"/>
                  </a:cubicBezTo>
                  <a:cubicBezTo>
                    <a:pt x="6" y="37"/>
                    <a:pt x="1" y="54"/>
                    <a:pt x="3" y="73"/>
                  </a:cubicBezTo>
                  <a:cubicBezTo>
                    <a:pt x="5" y="90"/>
                    <a:pt x="13" y="104"/>
                    <a:pt x="28" y="117"/>
                  </a:cubicBezTo>
                  <a:cubicBezTo>
                    <a:pt x="42" y="128"/>
                    <a:pt x="57" y="131"/>
                    <a:pt x="76" y="131"/>
                  </a:cubicBezTo>
                  <a:cubicBezTo>
                    <a:pt x="91" y="131"/>
                    <a:pt x="110" y="118"/>
                    <a:pt x="120" y="107"/>
                  </a:cubicBezTo>
                  <a:cubicBezTo>
                    <a:pt x="131" y="94"/>
                    <a:pt x="135" y="76"/>
                    <a:pt x="134" y="59"/>
                  </a:cubicBezTo>
                  <a:cubicBezTo>
                    <a:pt x="133" y="40"/>
                    <a:pt x="124" y="26"/>
                    <a:pt x="110" y="15"/>
                  </a:cubicBezTo>
                  <a:cubicBezTo>
                    <a:pt x="96" y="3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0"/>
            <p:cNvSpPr/>
            <p:nvPr/>
          </p:nvSpPr>
          <p:spPr>
            <a:xfrm>
              <a:off x="6002928" y="2986901"/>
              <a:ext cx="9687" cy="9431"/>
            </a:xfrm>
            <a:custGeom>
              <a:avLst/>
              <a:gdLst/>
              <a:ahLst/>
              <a:cxnLst/>
              <a:rect l="l" t="t" r="r" b="b"/>
              <a:pathLst>
                <a:path w="341" h="332" extrusionOk="0">
                  <a:moveTo>
                    <a:pt x="150" y="1"/>
                  </a:moveTo>
                  <a:cubicBezTo>
                    <a:pt x="109" y="1"/>
                    <a:pt x="65" y="31"/>
                    <a:pt x="41" y="62"/>
                  </a:cubicBezTo>
                  <a:cubicBezTo>
                    <a:pt x="14" y="94"/>
                    <a:pt x="0" y="141"/>
                    <a:pt x="6" y="185"/>
                  </a:cubicBezTo>
                  <a:cubicBezTo>
                    <a:pt x="10" y="228"/>
                    <a:pt x="31" y="267"/>
                    <a:pt x="65" y="296"/>
                  </a:cubicBezTo>
                  <a:cubicBezTo>
                    <a:pt x="102" y="326"/>
                    <a:pt x="142" y="331"/>
                    <a:pt x="190" y="331"/>
                  </a:cubicBezTo>
                  <a:cubicBezTo>
                    <a:pt x="230" y="331"/>
                    <a:pt x="275" y="300"/>
                    <a:pt x="299" y="270"/>
                  </a:cubicBezTo>
                  <a:cubicBezTo>
                    <a:pt x="326" y="236"/>
                    <a:pt x="341" y="191"/>
                    <a:pt x="335" y="147"/>
                  </a:cubicBezTo>
                  <a:cubicBezTo>
                    <a:pt x="329" y="104"/>
                    <a:pt x="308" y="65"/>
                    <a:pt x="275" y="36"/>
                  </a:cubicBezTo>
                  <a:cubicBezTo>
                    <a:pt x="237" y="7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0"/>
            <p:cNvSpPr/>
            <p:nvPr/>
          </p:nvSpPr>
          <p:spPr>
            <a:xfrm>
              <a:off x="6002956" y="3019741"/>
              <a:ext cx="12045" cy="11732"/>
            </a:xfrm>
            <a:custGeom>
              <a:avLst/>
              <a:gdLst/>
              <a:ahLst/>
              <a:cxnLst/>
              <a:rect l="l" t="t" r="r" b="b"/>
              <a:pathLst>
                <a:path w="424" h="413" extrusionOk="0">
                  <a:moveTo>
                    <a:pt x="189" y="1"/>
                  </a:moveTo>
                  <a:cubicBezTo>
                    <a:pt x="137" y="1"/>
                    <a:pt x="83" y="38"/>
                    <a:pt x="52" y="76"/>
                  </a:cubicBezTo>
                  <a:cubicBezTo>
                    <a:pt x="16" y="120"/>
                    <a:pt x="1" y="175"/>
                    <a:pt x="6" y="229"/>
                  </a:cubicBezTo>
                  <a:cubicBezTo>
                    <a:pt x="12" y="283"/>
                    <a:pt x="40" y="333"/>
                    <a:pt x="80" y="367"/>
                  </a:cubicBezTo>
                  <a:cubicBezTo>
                    <a:pt x="127" y="405"/>
                    <a:pt x="176" y="412"/>
                    <a:pt x="235" y="412"/>
                  </a:cubicBezTo>
                  <a:cubicBezTo>
                    <a:pt x="286" y="412"/>
                    <a:pt x="341" y="375"/>
                    <a:pt x="371" y="338"/>
                  </a:cubicBezTo>
                  <a:cubicBezTo>
                    <a:pt x="406" y="293"/>
                    <a:pt x="423" y="239"/>
                    <a:pt x="418" y="184"/>
                  </a:cubicBezTo>
                  <a:cubicBezTo>
                    <a:pt x="412" y="130"/>
                    <a:pt x="384" y="80"/>
                    <a:pt x="342" y="48"/>
                  </a:cubicBezTo>
                  <a:cubicBezTo>
                    <a:pt x="297" y="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0"/>
            <p:cNvSpPr/>
            <p:nvPr/>
          </p:nvSpPr>
          <p:spPr>
            <a:xfrm>
              <a:off x="6038978" y="2988975"/>
              <a:ext cx="6647" cy="6420"/>
            </a:xfrm>
            <a:custGeom>
              <a:avLst/>
              <a:gdLst/>
              <a:ahLst/>
              <a:cxnLst/>
              <a:rect l="l" t="t" r="r" b="b"/>
              <a:pathLst>
                <a:path w="234" h="226" extrusionOk="0">
                  <a:moveTo>
                    <a:pt x="103" y="0"/>
                  </a:moveTo>
                  <a:cubicBezTo>
                    <a:pt x="77" y="0"/>
                    <a:pt x="46" y="20"/>
                    <a:pt x="29" y="41"/>
                  </a:cubicBezTo>
                  <a:cubicBezTo>
                    <a:pt x="9" y="64"/>
                    <a:pt x="1" y="97"/>
                    <a:pt x="3" y="126"/>
                  </a:cubicBezTo>
                  <a:cubicBezTo>
                    <a:pt x="8" y="156"/>
                    <a:pt x="22" y="183"/>
                    <a:pt x="45" y="202"/>
                  </a:cubicBezTo>
                  <a:cubicBezTo>
                    <a:pt x="72" y="223"/>
                    <a:pt x="99" y="226"/>
                    <a:pt x="130" y="226"/>
                  </a:cubicBezTo>
                  <a:cubicBezTo>
                    <a:pt x="157" y="226"/>
                    <a:pt x="188" y="206"/>
                    <a:pt x="205" y="185"/>
                  </a:cubicBezTo>
                  <a:cubicBezTo>
                    <a:pt x="223" y="162"/>
                    <a:pt x="233" y="131"/>
                    <a:pt x="229" y="99"/>
                  </a:cubicBezTo>
                  <a:cubicBezTo>
                    <a:pt x="225" y="70"/>
                    <a:pt x="212" y="43"/>
                    <a:pt x="188" y="26"/>
                  </a:cubicBezTo>
                  <a:cubicBezTo>
                    <a:pt x="162" y="4"/>
                    <a:pt x="135" y="0"/>
                    <a:pt x="1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0"/>
            <p:cNvSpPr/>
            <p:nvPr/>
          </p:nvSpPr>
          <p:spPr>
            <a:xfrm>
              <a:off x="5959406" y="2891733"/>
              <a:ext cx="6221" cy="6079"/>
            </a:xfrm>
            <a:custGeom>
              <a:avLst/>
              <a:gdLst/>
              <a:ahLst/>
              <a:cxnLst/>
              <a:rect l="l" t="t" r="r" b="b"/>
              <a:pathLst>
                <a:path w="219" h="214" extrusionOk="0">
                  <a:moveTo>
                    <a:pt x="95" y="0"/>
                  </a:moveTo>
                  <a:cubicBezTo>
                    <a:pt x="71" y="2"/>
                    <a:pt x="43" y="22"/>
                    <a:pt x="27" y="40"/>
                  </a:cubicBezTo>
                  <a:cubicBezTo>
                    <a:pt x="9" y="64"/>
                    <a:pt x="0" y="93"/>
                    <a:pt x="3" y="121"/>
                  </a:cubicBezTo>
                  <a:cubicBezTo>
                    <a:pt x="7" y="147"/>
                    <a:pt x="21" y="174"/>
                    <a:pt x="43" y="189"/>
                  </a:cubicBezTo>
                  <a:cubicBezTo>
                    <a:pt x="67" y="209"/>
                    <a:pt x="92" y="213"/>
                    <a:pt x="121" y="213"/>
                  </a:cubicBezTo>
                  <a:cubicBezTo>
                    <a:pt x="148" y="213"/>
                    <a:pt x="173" y="193"/>
                    <a:pt x="192" y="174"/>
                  </a:cubicBezTo>
                  <a:cubicBezTo>
                    <a:pt x="209" y="151"/>
                    <a:pt x="219" y="122"/>
                    <a:pt x="214" y="94"/>
                  </a:cubicBezTo>
                  <a:cubicBezTo>
                    <a:pt x="212" y="66"/>
                    <a:pt x="197" y="40"/>
                    <a:pt x="176" y="23"/>
                  </a:cubicBezTo>
                  <a:cubicBezTo>
                    <a:pt x="151" y="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0"/>
            <p:cNvSpPr/>
            <p:nvPr/>
          </p:nvSpPr>
          <p:spPr>
            <a:xfrm>
              <a:off x="5866483" y="2881847"/>
              <a:ext cx="11789" cy="11391"/>
            </a:xfrm>
            <a:custGeom>
              <a:avLst/>
              <a:gdLst/>
              <a:ahLst/>
              <a:cxnLst/>
              <a:rect l="l" t="t" r="r" b="b"/>
              <a:pathLst>
                <a:path w="415" h="401" extrusionOk="0">
                  <a:moveTo>
                    <a:pt x="179" y="1"/>
                  </a:moveTo>
                  <a:cubicBezTo>
                    <a:pt x="131" y="1"/>
                    <a:pt x="79" y="35"/>
                    <a:pt x="51" y="73"/>
                  </a:cubicBezTo>
                  <a:cubicBezTo>
                    <a:pt x="17" y="114"/>
                    <a:pt x="0" y="168"/>
                    <a:pt x="7" y="224"/>
                  </a:cubicBezTo>
                  <a:cubicBezTo>
                    <a:pt x="12" y="275"/>
                    <a:pt x="39" y="324"/>
                    <a:pt x="80" y="357"/>
                  </a:cubicBezTo>
                  <a:cubicBezTo>
                    <a:pt x="125" y="394"/>
                    <a:pt x="173" y="401"/>
                    <a:pt x="230" y="401"/>
                  </a:cubicBezTo>
                  <a:cubicBezTo>
                    <a:pt x="280" y="401"/>
                    <a:pt x="334" y="366"/>
                    <a:pt x="363" y="329"/>
                  </a:cubicBezTo>
                  <a:cubicBezTo>
                    <a:pt x="397" y="286"/>
                    <a:pt x="414" y="232"/>
                    <a:pt x="407" y="178"/>
                  </a:cubicBezTo>
                  <a:cubicBezTo>
                    <a:pt x="402" y="126"/>
                    <a:pt x="376" y="79"/>
                    <a:pt x="335" y="45"/>
                  </a:cubicBezTo>
                  <a:cubicBezTo>
                    <a:pt x="288" y="8"/>
                    <a:pt x="241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0"/>
            <p:cNvSpPr/>
            <p:nvPr/>
          </p:nvSpPr>
          <p:spPr>
            <a:xfrm>
              <a:off x="5892391" y="2915312"/>
              <a:ext cx="4659" cy="4545"/>
            </a:xfrm>
            <a:custGeom>
              <a:avLst/>
              <a:gdLst/>
              <a:ahLst/>
              <a:cxnLst/>
              <a:rect l="l" t="t" r="r" b="b"/>
              <a:pathLst>
                <a:path w="164" h="160" extrusionOk="0">
                  <a:moveTo>
                    <a:pt x="74" y="0"/>
                  </a:moveTo>
                  <a:cubicBezTo>
                    <a:pt x="54" y="0"/>
                    <a:pt x="33" y="14"/>
                    <a:pt x="20" y="29"/>
                  </a:cubicBezTo>
                  <a:cubicBezTo>
                    <a:pt x="7" y="46"/>
                    <a:pt x="0" y="67"/>
                    <a:pt x="3" y="88"/>
                  </a:cubicBezTo>
                  <a:cubicBezTo>
                    <a:pt x="5" y="109"/>
                    <a:pt x="15" y="128"/>
                    <a:pt x="32" y="142"/>
                  </a:cubicBezTo>
                  <a:cubicBezTo>
                    <a:pt x="49" y="156"/>
                    <a:pt x="68" y="159"/>
                    <a:pt x="91" y="159"/>
                  </a:cubicBezTo>
                  <a:cubicBezTo>
                    <a:pt x="111" y="159"/>
                    <a:pt x="132" y="145"/>
                    <a:pt x="145" y="131"/>
                  </a:cubicBezTo>
                  <a:cubicBezTo>
                    <a:pt x="156" y="114"/>
                    <a:pt x="163" y="92"/>
                    <a:pt x="162" y="71"/>
                  </a:cubicBezTo>
                  <a:cubicBezTo>
                    <a:pt x="161" y="51"/>
                    <a:pt x="149" y="31"/>
                    <a:pt x="134" y="17"/>
                  </a:cubicBezTo>
                  <a:cubicBezTo>
                    <a:pt x="117" y="3"/>
                    <a:pt x="97" y="0"/>
                    <a:pt x="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0"/>
            <p:cNvSpPr/>
            <p:nvPr/>
          </p:nvSpPr>
          <p:spPr>
            <a:xfrm>
              <a:off x="6103124" y="2812360"/>
              <a:ext cx="13692" cy="13238"/>
            </a:xfrm>
            <a:custGeom>
              <a:avLst/>
              <a:gdLst/>
              <a:ahLst/>
              <a:cxnLst/>
              <a:rect l="l" t="t" r="r" b="b"/>
              <a:pathLst>
                <a:path w="482" h="466" extrusionOk="0">
                  <a:moveTo>
                    <a:pt x="208" y="0"/>
                  </a:moveTo>
                  <a:cubicBezTo>
                    <a:pt x="153" y="0"/>
                    <a:pt x="92" y="41"/>
                    <a:pt x="60" y="82"/>
                  </a:cubicBezTo>
                  <a:cubicBezTo>
                    <a:pt x="21" y="132"/>
                    <a:pt x="1" y="196"/>
                    <a:pt x="8" y="260"/>
                  </a:cubicBezTo>
                  <a:cubicBezTo>
                    <a:pt x="15" y="321"/>
                    <a:pt x="48" y="377"/>
                    <a:pt x="93" y="414"/>
                  </a:cubicBezTo>
                  <a:cubicBezTo>
                    <a:pt x="147" y="458"/>
                    <a:pt x="204" y="465"/>
                    <a:pt x="269" y="465"/>
                  </a:cubicBezTo>
                  <a:cubicBezTo>
                    <a:pt x="326" y="465"/>
                    <a:pt x="389" y="423"/>
                    <a:pt x="423" y="380"/>
                  </a:cubicBezTo>
                  <a:cubicBezTo>
                    <a:pt x="462" y="331"/>
                    <a:pt x="482" y="267"/>
                    <a:pt x="475" y="204"/>
                  </a:cubicBezTo>
                  <a:cubicBezTo>
                    <a:pt x="467" y="145"/>
                    <a:pt x="436" y="88"/>
                    <a:pt x="389" y="51"/>
                  </a:cubicBezTo>
                  <a:cubicBezTo>
                    <a:pt x="337" y="7"/>
                    <a:pt x="280" y="0"/>
                    <a:pt x="214" y="0"/>
                  </a:cubicBezTo>
                  <a:cubicBezTo>
                    <a:pt x="212" y="0"/>
                    <a:pt x="210" y="0"/>
                    <a:pt x="20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0"/>
            <p:cNvSpPr/>
            <p:nvPr/>
          </p:nvSpPr>
          <p:spPr>
            <a:xfrm>
              <a:off x="6111703" y="2832104"/>
              <a:ext cx="9119" cy="8806"/>
            </a:xfrm>
            <a:custGeom>
              <a:avLst/>
              <a:gdLst/>
              <a:ahLst/>
              <a:cxnLst/>
              <a:rect l="l" t="t" r="r" b="b"/>
              <a:pathLst>
                <a:path w="321" h="310" extrusionOk="0">
                  <a:moveTo>
                    <a:pt x="143" y="0"/>
                  </a:moveTo>
                  <a:cubicBezTo>
                    <a:pt x="103" y="2"/>
                    <a:pt x="61" y="30"/>
                    <a:pt x="39" y="58"/>
                  </a:cubicBezTo>
                  <a:cubicBezTo>
                    <a:pt x="14" y="90"/>
                    <a:pt x="1" y="132"/>
                    <a:pt x="7" y="173"/>
                  </a:cubicBezTo>
                  <a:cubicBezTo>
                    <a:pt x="11" y="214"/>
                    <a:pt x="31" y="250"/>
                    <a:pt x="63" y="277"/>
                  </a:cubicBezTo>
                  <a:cubicBezTo>
                    <a:pt x="96" y="307"/>
                    <a:pt x="136" y="309"/>
                    <a:pt x="178" y="309"/>
                  </a:cubicBezTo>
                  <a:cubicBezTo>
                    <a:pt x="217" y="309"/>
                    <a:pt x="258" y="281"/>
                    <a:pt x="280" y="253"/>
                  </a:cubicBezTo>
                  <a:cubicBezTo>
                    <a:pt x="307" y="221"/>
                    <a:pt x="320" y="179"/>
                    <a:pt x="314" y="138"/>
                  </a:cubicBezTo>
                  <a:cubicBezTo>
                    <a:pt x="309" y="97"/>
                    <a:pt x="290" y="61"/>
                    <a:pt x="258" y="36"/>
                  </a:cubicBezTo>
                  <a:cubicBezTo>
                    <a:pt x="224" y="4"/>
                    <a:pt x="185" y="0"/>
                    <a:pt x="1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0"/>
            <p:cNvSpPr/>
            <p:nvPr/>
          </p:nvSpPr>
          <p:spPr>
            <a:xfrm>
              <a:off x="6135652" y="2825457"/>
              <a:ext cx="4545" cy="4460"/>
            </a:xfrm>
            <a:custGeom>
              <a:avLst/>
              <a:gdLst/>
              <a:ahLst/>
              <a:cxnLst/>
              <a:rect l="l" t="t" r="r" b="b"/>
              <a:pathLst>
                <a:path w="160" h="157" extrusionOk="0">
                  <a:moveTo>
                    <a:pt x="71" y="0"/>
                  </a:moveTo>
                  <a:cubicBezTo>
                    <a:pt x="52" y="0"/>
                    <a:pt x="30" y="14"/>
                    <a:pt x="19" y="29"/>
                  </a:cubicBezTo>
                  <a:cubicBezTo>
                    <a:pt x="6" y="44"/>
                    <a:pt x="0" y="65"/>
                    <a:pt x="2" y="87"/>
                  </a:cubicBezTo>
                  <a:cubicBezTo>
                    <a:pt x="3" y="107"/>
                    <a:pt x="15" y="125"/>
                    <a:pt x="30" y="138"/>
                  </a:cubicBezTo>
                  <a:cubicBezTo>
                    <a:pt x="47" y="152"/>
                    <a:pt x="67" y="156"/>
                    <a:pt x="88" y="156"/>
                  </a:cubicBezTo>
                  <a:cubicBezTo>
                    <a:pt x="108" y="156"/>
                    <a:pt x="130" y="142"/>
                    <a:pt x="139" y="128"/>
                  </a:cubicBezTo>
                  <a:cubicBezTo>
                    <a:pt x="152" y="111"/>
                    <a:pt x="159" y="90"/>
                    <a:pt x="158" y="68"/>
                  </a:cubicBezTo>
                  <a:cubicBezTo>
                    <a:pt x="155" y="50"/>
                    <a:pt x="145" y="30"/>
                    <a:pt x="130" y="17"/>
                  </a:cubicBezTo>
                  <a:cubicBezTo>
                    <a:pt x="110" y="3"/>
                    <a:pt x="91" y="0"/>
                    <a:pt x="7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0"/>
            <p:cNvSpPr/>
            <p:nvPr/>
          </p:nvSpPr>
          <p:spPr>
            <a:xfrm>
              <a:off x="6127470" y="2805514"/>
              <a:ext cx="3863" cy="3721"/>
            </a:xfrm>
            <a:custGeom>
              <a:avLst/>
              <a:gdLst/>
              <a:ahLst/>
              <a:cxnLst/>
              <a:rect l="l" t="t" r="r" b="b"/>
              <a:pathLst>
                <a:path w="136" h="131" extrusionOk="0">
                  <a:moveTo>
                    <a:pt x="62" y="0"/>
                  </a:moveTo>
                  <a:cubicBezTo>
                    <a:pt x="45" y="0"/>
                    <a:pt x="27" y="11"/>
                    <a:pt x="16" y="24"/>
                  </a:cubicBezTo>
                  <a:cubicBezTo>
                    <a:pt x="6" y="37"/>
                    <a:pt x="1" y="54"/>
                    <a:pt x="2" y="72"/>
                  </a:cubicBezTo>
                  <a:cubicBezTo>
                    <a:pt x="5" y="89"/>
                    <a:pt x="13" y="104"/>
                    <a:pt x="27" y="116"/>
                  </a:cubicBezTo>
                  <a:cubicBezTo>
                    <a:pt x="42" y="126"/>
                    <a:pt x="57" y="131"/>
                    <a:pt x="76" y="131"/>
                  </a:cubicBezTo>
                  <a:cubicBezTo>
                    <a:pt x="91" y="131"/>
                    <a:pt x="108" y="118"/>
                    <a:pt x="120" y="106"/>
                  </a:cubicBezTo>
                  <a:cubicBezTo>
                    <a:pt x="130" y="94"/>
                    <a:pt x="135" y="75"/>
                    <a:pt x="134" y="58"/>
                  </a:cubicBezTo>
                  <a:cubicBezTo>
                    <a:pt x="132" y="40"/>
                    <a:pt x="123" y="26"/>
                    <a:pt x="108" y="14"/>
                  </a:cubicBezTo>
                  <a:cubicBezTo>
                    <a:pt x="94" y="3"/>
                    <a:pt x="79" y="0"/>
                    <a:pt x="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0"/>
            <p:cNvSpPr/>
            <p:nvPr/>
          </p:nvSpPr>
          <p:spPr>
            <a:xfrm>
              <a:off x="6164174" y="2805088"/>
              <a:ext cx="4034" cy="3920"/>
            </a:xfrm>
            <a:custGeom>
              <a:avLst/>
              <a:gdLst/>
              <a:ahLst/>
              <a:cxnLst/>
              <a:rect l="l" t="t" r="r" b="b"/>
              <a:pathLst>
                <a:path w="142" h="138" extrusionOk="0">
                  <a:moveTo>
                    <a:pt x="63" y="1"/>
                  </a:moveTo>
                  <a:cubicBezTo>
                    <a:pt x="48" y="1"/>
                    <a:pt x="29" y="12"/>
                    <a:pt x="19" y="25"/>
                  </a:cubicBezTo>
                  <a:cubicBezTo>
                    <a:pt x="6" y="39"/>
                    <a:pt x="1" y="59"/>
                    <a:pt x="4" y="76"/>
                  </a:cubicBezTo>
                  <a:cubicBezTo>
                    <a:pt x="5" y="94"/>
                    <a:pt x="14" y="110"/>
                    <a:pt x="28" y="121"/>
                  </a:cubicBezTo>
                  <a:cubicBezTo>
                    <a:pt x="43" y="133"/>
                    <a:pt x="60" y="137"/>
                    <a:pt x="79" y="137"/>
                  </a:cubicBezTo>
                  <a:cubicBezTo>
                    <a:pt x="96" y="137"/>
                    <a:pt x="113" y="124"/>
                    <a:pt x="124" y="111"/>
                  </a:cubicBezTo>
                  <a:cubicBezTo>
                    <a:pt x="135" y="97"/>
                    <a:pt x="141" y="79"/>
                    <a:pt x="140" y="60"/>
                  </a:cubicBezTo>
                  <a:cubicBezTo>
                    <a:pt x="137" y="43"/>
                    <a:pt x="128" y="26"/>
                    <a:pt x="114" y="16"/>
                  </a:cubicBezTo>
                  <a:cubicBezTo>
                    <a:pt x="99" y="4"/>
                    <a:pt x="83" y="1"/>
                    <a:pt x="6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0"/>
            <p:cNvSpPr/>
            <p:nvPr/>
          </p:nvSpPr>
          <p:spPr>
            <a:xfrm>
              <a:off x="6178293" y="2789179"/>
              <a:ext cx="3835" cy="3750"/>
            </a:xfrm>
            <a:custGeom>
              <a:avLst/>
              <a:gdLst/>
              <a:ahLst/>
              <a:cxnLst/>
              <a:rect l="l" t="t" r="r" b="b"/>
              <a:pathLst>
                <a:path w="135" h="132" extrusionOk="0">
                  <a:moveTo>
                    <a:pt x="61" y="1"/>
                  </a:moveTo>
                  <a:cubicBezTo>
                    <a:pt x="46" y="1"/>
                    <a:pt x="27" y="12"/>
                    <a:pt x="17" y="25"/>
                  </a:cubicBezTo>
                  <a:cubicBezTo>
                    <a:pt x="6" y="37"/>
                    <a:pt x="0" y="54"/>
                    <a:pt x="3" y="73"/>
                  </a:cubicBezTo>
                  <a:cubicBezTo>
                    <a:pt x="4" y="90"/>
                    <a:pt x="13" y="104"/>
                    <a:pt x="27" y="117"/>
                  </a:cubicBezTo>
                  <a:cubicBezTo>
                    <a:pt x="41" y="127"/>
                    <a:pt x="57" y="131"/>
                    <a:pt x="75" y="131"/>
                  </a:cubicBezTo>
                  <a:cubicBezTo>
                    <a:pt x="91" y="131"/>
                    <a:pt x="109" y="118"/>
                    <a:pt x="119" y="107"/>
                  </a:cubicBezTo>
                  <a:cubicBezTo>
                    <a:pt x="131" y="94"/>
                    <a:pt x="135" y="76"/>
                    <a:pt x="134" y="59"/>
                  </a:cubicBezTo>
                  <a:cubicBezTo>
                    <a:pt x="132" y="40"/>
                    <a:pt x="124" y="26"/>
                    <a:pt x="109" y="15"/>
                  </a:cubicBezTo>
                  <a:cubicBezTo>
                    <a:pt x="95" y="3"/>
                    <a:pt x="78" y="1"/>
                    <a:pt x="6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0"/>
            <p:cNvSpPr/>
            <p:nvPr/>
          </p:nvSpPr>
          <p:spPr>
            <a:xfrm>
              <a:off x="6242069" y="2675801"/>
              <a:ext cx="27925" cy="86132"/>
            </a:xfrm>
            <a:custGeom>
              <a:avLst/>
              <a:gdLst/>
              <a:ahLst/>
              <a:cxnLst/>
              <a:rect l="l" t="t" r="r" b="b"/>
              <a:pathLst>
                <a:path w="983" h="3032" extrusionOk="0">
                  <a:moveTo>
                    <a:pt x="545" y="2121"/>
                  </a:moveTo>
                  <a:cubicBezTo>
                    <a:pt x="547" y="2123"/>
                    <a:pt x="547" y="2126"/>
                    <a:pt x="548" y="2129"/>
                  </a:cubicBezTo>
                  <a:cubicBezTo>
                    <a:pt x="548" y="2128"/>
                    <a:pt x="547" y="2124"/>
                    <a:pt x="545" y="2121"/>
                  </a:cubicBezTo>
                  <a:close/>
                  <a:moveTo>
                    <a:pt x="826" y="2674"/>
                  </a:moveTo>
                  <a:lnTo>
                    <a:pt x="826" y="2674"/>
                  </a:lnTo>
                  <a:cubicBezTo>
                    <a:pt x="830" y="2677"/>
                    <a:pt x="832" y="2682"/>
                    <a:pt x="836" y="2684"/>
                  </a:cubicBezTo>
                  <a:cubicBezTo>
                    <a:pt x="832" y="2681"/>
                    <a:pt x="830" y="2677"/>
                    <a:pt x="826" y="2674"/>
                  </a:cubicBezTo>
                  <a:close/>
                  <a:moveTo>
                    <a:pt x="169" y="0"/>
                  </a:moveTo>
                  <a:cubicBezTo>
                    <a:pt x="100" y="0"/>
                    <a:pt x="45" y="55"/>
                    <a:pt x="39" y="123"/>
                  </a:cubicBezTo>
                  <a:cubicBezTo>
                    <a:pt x="1" y="627"/>
                    <a:pt x="37" y="1138"/>
                    <a:pt x="138" y="1631"/>
                  </a:cubicBezTo>
                  <a:cubicBezTo>
                    <a:pt x="192" y="1887"/>
                    <a:pt x="269" y="2136"/>
                    <a:pt x="369" y="2377"/>
                  </a:cubicBezTo>
                  <a:cubicBezTo>
                    <a:pt x="463" y="2599"/>
                    <a:pt x="589" y="2806"/>
                    <a:pt x="747" y="2989"/>
                  </a:cubicBezTo>
                  <a:cubicBezTo>
                    <a:pt x="771" y="3017"/>
                    <a:pt x="807" y="3031"/>
                    <a:pt x="842" y="3031"/>
                  </a:cubicBezTo>
                  <a:cubicBezTo>
                    <a:pt x="874" y="3031"/>
                    <a:pt x="906" y="3020"/>
                    <a:pt x="930" y="2999"/>
                  </a:cubicBezTo>
                  <a:cubicBezTo>
                    <a:pt x="982" y="2948"/>
                    <a:pt x="982" y="2867"/>
                    <a:pt x="938" y="2816"/>
                  </a:cubicBezTo>
                  <a:cubicBezTo>
                    <a:pt x="900" y="2769"/>
                    <a:pt x="860" y="2723"/>
                    <a:pt x="825" y="2674"/>
                  </a:cubicBezTo>
                  <a:cubicBezTo>
                    <a:pt x="713" y="2509"/>
                    <a:pt x="626" y="2332"/>
                    <a:pt x="555" y="2148"/>
                  </a:cubicBezTo>
                  <a:lnTo>
                    <a:pt x="555" y="2148"/>
                  </a:lnTo>
                  <a:cubicBezTo>
                    <a:pt x="555" y="2149"/>
                    <a:pt x="555" y="2150"/>
                    <a:pt x="556" y="2151"/>
                  </a:cubicBezTo>
                  <a:lnTo>
                    <a:pt x="556" y="2151"/>
                  </a:lnTo>
                  <a:cubicBezTo>
                    <a:pt x="554" y="2147"/>
                    <a:pt x="553" y="2144"/>
                    <a:pt x="552" y="2141"/>
                  </a:cubicBezTo>
                  <a:lnTo>
                    <a:pt x="552" y="2141"/>
                  </a:lnTo>
                  <a:cubicBezTo>
                    <a:pt x="553" y="2143"/>
                    <a:pt x="554" y="2145"/>
                    <a:pt x="555" y="2148"/>
                  </a:cubicBezTo>
                  <a:lnTo>
                    <a:pt x="555" y="2148"/>
                  </a:lnTo>
                  <a:cubicBezTo>
                    <a:pt x="553" y="2142"/>
                    <a:pt x="551" y="2136"/>
                    <a:pt x="549" y="2131"/>
                  </a:cubicBezTo>
                  <a:lnTo>
                    <a:pt x="549" y="2131"/>
                  </a:lnTo>
                  <a:cubicBezTo>
                    <a:pt x="550" y="2134"/>
                    <a:pt x="551" y="2138"/>
                    <a:pt x="552" y="2141"/>
                  </a:cubicBezTo>
                  <a:lnTo>
                    <a:pt x="552" y="2141"/>
                  </a:lnTo>
                  <a:cubicBezTo>
                    <a:pt x="551" y="2137"/>
                    <a:pt x="549" y="2134"/>
                    <a:pt x="548" y="2131"/>
                  </a:cubicBezTo>
                  <a:lnTo>
                    <a:pt x="548" y="2131"/>
                  </a:lnTo>
                  <a:cubicBezTo>
                    <a:pt x="548" y="2131"/>
                    <a:pt x="548" y="2131"/>
                    <a:pt x="549" y="2131"/>
                  </a:cubicBezTo>
                  <a:lnTo>
                    <a:pt x="549" y="2131"/>
                  </a:lnTo>
                  <a:cubicBezTo>
                    <a:pt x="415" y="1763"/>
                    <a:pt x="342" y="1374"/>
                    <a:pt x="304" y="980"/>
                  </a:cubicBezTo>
                  <a:cubicBezTo>
                    <a:pt x="280" y="699"/>
                    <a:pt x="277" y="416"/>
                    <a:pt x="298" y="136"/>
                  </a:cubicBezTo>
                  <a:cubicBezTo>
                    <a:pt x="304" y="65"/>
                    <a:pt x="243" y="3"/>
                    <a:pt x="174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0"/>
            <p:cNvSpPr/>
            <p:nvPr/>
          </p:nvSpPr>
          <p:spPr>
            <a:xfrm>
              <a:off x="6012217" y="2745942"/>
              <a:ext cx="45253" cy="67269"/>
            </a:xfrm>
            <a:custGeom>
              <a:avLst/>
              <a:gdLst/>
              <a:ahLst/>
              <a:cxnLst/>
              <a:rect l="l" t="t" r="r" b="b"/>
              <a:pathLst>
                <a:path w="1593" h="2368" extrusionOk="0">
                  <a:moveTo>
                    <a:pt x="267" y="1045"/>
                  </a:moveTo>
                  <a:lnTo>
                    <a:pt x="267" y="1045"/>
                  </a:lnTo>
                  <a:cubicBezTo>
                    <a:pt x="269" y="1054"/>
                    <a:pt x="270" y="1063"/>
                    <a:pt x="270" y="1071"/>
                  </a:cubicBezTo>
                  <a:cubicBezTo>
                    <a:pt x="269" y="1063"/>
                    <a:pt x="267" y="1054"/>
                    <a:pt x="267" y="1045"/>
                  </a:cubicBezTo>
                  <a:close/>
                  <a:moveTo>
                    <a:pt x="627" y="0"/>
                  </a:moveTo>
                  <a:cubicBezTo>
                    <a:pt x="619" y="0"/>
                    <a:pt x="611" y="1"/>
                    <a:pt x="604" y="1"/>
                  </a:cubicBezTo>
                  <a:cubicBezTo>
                    <a:pt x="588" y="2"/>
                    <a:pt x="572" y="3"/>
                    <a:pt x="555" y="8"/>
                  </a:cubicBezTo>
                  <a:cubicBezTo>
                    <a:pt x="544" y="9"/>
                    <a:pt x="530" y="13"/>
                    <a:pt x="516" y="15"/>
                  </a:cubicBezTo>
                  <a:cubicBezTo>
                    <a:pt x="487" y="22"/>
                    <a:pt x="459" y="35"/>
                    <a:pt x="432" y="45"/>
                  </a:cubicBezTo>
                  <a:cubicBezTo>
                    <a:pt x="419" y="50"/>
                    <a:pt x="405" y="57"/>
                    <a:pt x="392" y="64"/>
                  </a:cubicBezTo>
                  <a:cubicBezTo>
                    <a:pt x="367" y="79"/>
                    <a:pt x="340" y="98"/>
                    <a:pt x="317" y="115"/>
                  </a:cubicBezTo>
                  <a:cubicBezTo>
                    <a:pt x="286" y="141"/>
                    <a:pt x="262" y="165"/>
                    <a:pt x="235" y="192"/>
                  </a:cubicBezTo>
                  <a:lnTo>
                    <a:pt x="219" y="213"/>
                  </a:lnTo>
                  <a:cubicBezTo>
                    <a:pt x="151" y="296"/>
                    <a:pt x="101" y="395"/>
                    <a:pt x="66" y="496"/>
                  </a:cubicBezTo>
                  <a:cubicBezTo>
                    <a:pt x="38" y="575"/>
                    <a:pt x="26" y="660"/>
                    <a:pt x="14" y="744"/>
                  </a:cubicBezTo>
                  <a:cubicBezTo>
                    <a:pt x="1" y="837"/>
                    <a:pt x="2" y="931"/>
                    <a:pt x="8" y="1026"/>
                  </a:cubicBezTo>
                  <a:cubicBezTo>
                    <a:pt x="26" y="1327"/>
                    <a:pt x="123" y="1626"/>
                    <a:pt x="284" y="1881"/>
                  </a:cubicBezTo>
                  <a:cubicBezTo>
                    <a:pt x="324" y="1944"/>
                    <a:pt x="368" y="2002"/>
                    <a:pt x="416" y="2057"/>
                  </a:cubicBezTo>
                  <a:cubicBezTo>
                    <a:pt x="470" y="2123"/>
                    <a:pt x="537" y="2176"/>
                    <a:pt x="604" y="2228"/>
                  </a:cubicBezTo>
                  <a:cubicBezTo>
                    <a:pt x="673" y="2281"/>
                    <a:pt x="757" y="2318"/>
                    <a:pt x="839" y="2345"/>
                  </a:cubicBezTo>
                  <a:cubicBezTo>
                    <a:pt x="886" y="2360"/>
                    <a:pt x="939" y="2368"/>
                    <a:pt x="990" y="2368"/>
                  </a:cubicBezTo>
                  <a:cubicBezTo>
                    <a:pt x="1016" y="2368"/>
                    <a:pt x="1041" y="2366"/>
                    <a:pt x="1066" y="2362"/>
                  </a:cubicBezTo>
                  <a:cubicBezTo>
                    <a:pt x="1130" y="2355"/>
                    <a:pt x="1185" y="2335"/>
                    <a:pt x="1246" y="2310"/>
                  </a:cubicBezTo>
                  <a:cubicBezTo>
                    <a:pt x="1277" y="2296"/>
                    <a:pt x="1311" y="2271"/>
                    <a:pt x="1340" y="2249"/>
                  </a:cubicBezTo>
                  <a:cubicBezTo>
                    <a:pt x="1371" y="2222"/>
                    <a:pt x="1399" y="2196"/>
                    <a:pt x="1428" y="2164"/>
                  </a:cubicBezTo>
                  <a:cubicBezTo>
                    <a:pt x="1506" y="2076"/>
                    <a:pt x="1560" y="1969"/>
                    <a:pt x="1592" y="1856"/>
                  </a:cubicBezTo>
                  <a:lnTo>
                    <a:pt x="1592" y="1856"/>
                  </a:lnTo>
                  <a:cubicBezTo>
                    <a:pt x="1503" y="1870"/>
                    <a:pt x="1412" y="1879"/>
                    <a:pt x="1323" y="1887"/>
                  </a:cubicBezTo>
                  <a:cubicBezTo>
                    <a:pt x="1319" y="1887"/>
                    <a:pt x="1311" y="1887"/>
                    <a:pt x="1306" y="1886"/>
                  </a:cubicBezTo>
                  <a:lnTo>
                    <a:pt x="1304" y="1886"/>
                  </a:lnTo>
                  <a:cubicBezTo>
                    <a:pt x="1284" y="1923"/>
                    <a:pt x="1263" y="1957"/>
                    <a:pt x="1238" y="1988"/>
                  </a:cubicBezTo>
                  <a:cubicBezTo>
                    <a:pt x="1216" y="2012"/>
                    <a:pt x="1195" y="2033"/>
                    <a:pt x="1171" y="2052"/>
                  </a:cubicBezTo>
                  <a:cubicBezTo>
                    <a:pt x="1148" y="2066"/>
                    <a:pt x="1127" y="2079"/>
                    <a:pt x="1103" y="2090"/>
                  </a:cubicBezTo>
                  <a:cubicBezTo>
                    <a:pt x="1079" y="2097"/>
                    <a:pt x="1056" y="2101"/>
                    <a:pt x="1031" y="2107"/>
                  </a:cubicBezTo>
                  <a:cubicBezTo>
                    <a:pt x="1025" y="2107"/>
                    <a:pt x="1020" y="2107"/>
                    <a:pt x="1014" y="2107"/>
                  </a:cubicBezTo>
                  <a:cubicBezTo>
                    <a:pt x="991" y="2107"/>
                    <a:pt x="968" y="2105"/>
                    <a:pt x="945" y="2104"/>
                  </a:cubicBezTo>
                  <a:cubicBezTo>
                    <a:pt x="911" y="2097"/>
                    <a:pt x="880" y="2086"/>
                    <a:pt x="848" y="2071"/>
                  </a:cubicBezTo>
                  <a:cubicBezTo>
                    <a:pt x="801" y="2047"/>
                    <a:pt x="754" y="2016"/>
                    <a:pt x="710" y="1984"/>
                  </a:cubicBezTo>
                  <a:cubicBezTo>
                    <a:pt x="643" y="1923"/>
                    <a:pt x="584" y="1857"/>
                    <a:pt x="531" y="1785"/>
                  </a:cubicBezTo>
                  <a:cubicBezTo>
                    <a:pt x="467" y="1689"/>
                    <a:pt x="414" y="1588"/>
                    <a:pt x="371" y="1481"/>
                  </a:cubicBezTo>
                  <a:cubicBezTo>
                    <a:pt x="323" y="1348"/>
                    <a:pt x="292" y="1213"/>
                    <a:pt x="273" y="1076"/>
                  </a:cubicBezTo>
                  <a:cubicBezTo>
                    <a:pt x="263" y="957"/>
                    <a:pt x="265" y="839"/>
                    <a:pt x="280" y="721"/>
                  </a:cubicBezTo>
                  <a:cubicBezTo>
                    <a:pt x="297" y="645"/>
                    <a:pt x="319" y="569"/>
                    <a:pt x="348" y="497"/>
                  </a:cubicBezTo>
                  <a:cubicBezTo>
                    <a:pt x="368" y="459"/>
                    <a:pt x="389" y="423"/>
                    <a:pt x="414" y="388"/>
                  </a:cubicBezTo>
                  <a:cubicBezTo>
                    <a:pt x="425" y="375"/>
                    <a:pt x="435" y="364"/>
                    <a:pt x="446" y="354"/>
                  </a:cubicBezTo>
                  <a:cubicBezTo>
                    <a:pt x="458" y="341"/>
                    <a:pt x="470" y="328"/>
                    <a:pt x="484" y="318"/>
                  </a:cubicBezTo>
                  <a:cubicBezTo>
                    <a:pt x="496" y="313"/>
                    <a:pt x="504" y="306"/>
                    <a:pt x="516" y="300"/>
                  </a:cubicBezTo>
                  <a:cubicBezTo>
                    <a:pt x="531" y="291"/>
                    <a:pt x="547" y="284"/>
                    <a:pt x="562" y="277"/>
                  </a:cubicBezTo>
                  <a:cubicBezTo>
                    <a:pt x="567" y="276"/>
                    <a:pt x="572" y="274"/>
                    <a:pt x="575" y="274"/>
                  </a:cubicBezTo>
                  <a:cubicBezTo>
                    <a:pt x="595" y="270"/>
                    <a:pt x="616" y="264"/>
                    <a:pt x="636" y="263"/>
                  </a:cubicBezTo>
                  <a:cubicBezTo>
                    <a:pt x="653" y="263"/>
                    <a:pt x="669" y="263"/>
                    <a:pt x="686" y="264"/>
                  </a:cubicBezTo>
                  <a:cubicBezTo>
                    <a:pt x="687" y="264"/>
                    <a:pt x="689" y="267"/>
                    <a:pt x="690" y="267"/>
                  </a:cubicBezTo>
                  <a:lnTo>
                    <a:pt x="707" y="267"/>
                  </a:lnTo>
                  <a:cubicBezTo>
                    <a:pt x="745" y="277"/>
                    <a:pt x="782" y="289"/>
                    <a:pt x="821" y="304"/>
                  </a:cubicBezTo>
                  <a:cubicBezTo>
                    <a:pt x="866" y="328"/>
                    <a:pt x="910" y="359"/>
                    <a:pt x="951" y="391"/>
                  </a:cubicBezTo>
                  <a:lnTo>
                    <a:pt x="955" y="395"/>
                  </a:lnTo>
                  <a:cubicBezTo>
                    <a:pt x="978" y="384"/>
                    <a:pt x="999" y="374"/>
                    <a:pt x="1022" y="362"/>
                  </a:cubicBezTo>
                  <a:lnTo>
                    <a:pt x="1070" y="325"/>
                  </a:lnTo>
                  <a:cubicBezTo>
                    <a:pt x="1107" y="300"/>
                    <a:pt x="1147" y="274"/>
                    <a:pt x="1187" y="254"/>
                  </a:cubicBezTo>
                  <a:cubicBezTo>
                    <a:pt x="1141" y="208"/>
                    <a:pt x="1092" y="168"/>
                    <a:pt x="1036" y="132"/>
                  </a:cubicBezTo>
                  <a:cubicBezTo>
                    <a:pt x="1033" y="128"/>
                    <a:pt x="1029" y="127"/>
                    <a:pt x="1026" y="125"/>
                  </a:cubicBezTo>
                  <a:lnTo>
                    <a:pt x="1009" y="115"/>
                  </a:lnTo>
                  <a:cubicBezTo>
                    <a:pt x="994" y="107"/>
                    <a:pt x="980" y="98"/>
                    <a:pt x="964" y="87"/>
                  </a:cubicBezTo>
                  <a:cubicBezTo>
                    <a:pt x="909" y="57"/>
                    <a:pt x="849" y="35"/>
                    <a:pt x="788" y="20"/>
                  </a:cubicBezTo>
                  <a:cubicBezTo>
                    <a:pt x="772" y="16"/>
                    <a:pt x="757" y="13"/>
                    <a:pt x="738" y="9"/>
                  </a:cubicBezTo>
                  <a:cubicBezTo>
                    <a:pt x="719" y="6"/>
                    <a:pt x="697" y="6"/>
                    <a:pt x="676" y="3"/>
                  </a:cubicBezTo>
                  <a:cubicBezTo>
                    <a:pt x="667" y="3"/>
                    <a:pt x="660" y="2"/>
                    <a:pt x="652" y="2"/>
                  </a:cubicBezTo>
                  <a:cubicBezTo>
                    <a:pt x="643" y="1"/>
                    <a:pt x="634" y="0"/>
                    <a:pt x="627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0"/>
            <p:cNvSpPr/>
            <p:nvPr/>
          </p:nvSpPr>
          <p:spPr>
            <a:xfrm>
              <a:off x="6026251" y="2664580"/>
              <a:ext cx="243537" cy="96074"/>
            </a:xfrm>
            <a:custGeom>
              <a:avLst/>
              <a:gdLst/>
              <a:ahLst/>
              <a:cxnLst/>
              <a:rect l="l" t="t" r="r" b="b"/>
              <a:pathLst>
                <a:path w="8573" h="3382" extrusionOk="0">
                  <a:moveTo>
                    <a:pt x="8572" y="1"/>
                  </a:moveTo>
                  <a:lnTo>
                    <a:pt x="8572" y="1"/>
                  </a:lnTo>
                  <a:cubicBezTo>
                    <a:pt x="5973" y="961"/>
                    <a:pt x="3373" y="1920"/>
                    <a:pt x="773" y="2879"/>
                  </a:cubicBezTo>
                  <a:cubicBezTo>
                    <a:pt x="549" y="2961"/>
                    <a:pt x="327" y="3043"/>
                    <a:pt x="104" y="3126"/>
                  </a:cubicBezTo>
                  <a:cubicBezTo>
                    <a:pt x="71" y="3138"/>
                    <a:pt x="44" y="3150"/>
                    <a:pt x="23" y="3182"/>
                  </a:cubicBezTo>
                  <a:cubicBezTo>
                    <a:pt x="5" y="3212"/>
                    <a:pt x="0" y="3248"/>
                    <a:pt x="5" y="3280"/>
                  </a:cubicBezTo>
                  <a:cubicBezTo>
                    <a:pt x="12" y="3313"/>
                    <a:pt x="33" y="3341"/>
                    <a:pt x="63" y="3361"/>
                  </a:cubicBezTo>
                  <a:cubicBezTo>
                    <a:pt x="81" y="3372"/>
                    <a:pt x="107" y="3382"/>
                    <a:pt x="132" y="3382"/>
                  </a:cubicBezTo>
                  <a:cubicBezTo>
                    <a:pt x="142" y="3382"/>
                    <a:pt x="152" y="3380"/>
                    <a:pt x="161" y="3377"/>
                  </a:cubicBezTo>
                  <a:cubicBezTo>
                    <a:pt x="2549" y="2497"/>
                    <a:pt x="4938" y="1616"/>
                    <a:pt x="7328" y="736"/>
                  </a:cubicBezTo>
                  <a:cubicBezTo>
                    <a:pt x="7739" y="585"/>
                    <a:pt x="8148" y="432"/>
                    <a:pt x="8558" y="282"/>
                  </a:cubicBezTo>
                  <a:cubicBezTo>
                    <a:pt x="8556" y="233"/>
                    <a:pt x="8556" y="185"/>
                    <a:pt x="8561" y="138"/>
                  </a:cubicBezTo>
                  <a:cubicBezTo>
                    <a:pt x="8564" y="92"/>
                    <a:pt x="8568" y="48"/>
                    <a:pt x="8572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0"/>
            <p:cNvSpPr/>
            <p:nvPr/>
          </p:nvSpPr>
          <p:spPr>
            <a:xfrm>
              <a:off x="6039262" y="2753356"/>
              <a:ext cx="250611" cy="51901"/>
            </a:xfrm>
            <a:custGeom>
              <a:avLst/>
              <a:gdLst/>
              <a:ahLst/>
              <a:cxnLst/>
              <a:rect l="l" t="t" r="r" b="b"/>
              <a:pathLst>
                <a:path w="8822" h="1827" extrusionOk="0">
                  <a:moveTo>
                    <a:pt x="8696" y="1"/>
                  </a:moveTo>
                  <a:cubicBezTo>
                    <a:pt x="6460" y="408"/>
                    <a:pt x="4225" y="818"/>
                    <a:pt x="1989" y="1228"/>
                  </a:cubicBezTo>
                  <a:cubicBezTo>
                    <a:pt x="1362" y="1342"/>
                    <a:pt x="738" y="1456"/>
                    <a:pt x="113" y="1571"/>
                  </a:cubicBezTo>
                  <a:cubicBezTo>
                    <a:pt x="43" y="1584"/>
                    <a:pt x="1" y="1660"/>
                    <a:pt x="15" y="1725"/>
                  </a:cubicBezTo>
                  <a:cubicBezTo>
                    <a:pt x="30" y="1788"/>
                    <a:pt x="85" y="1827"/>
                    <a:pt x="146" y="1827"/>
                  </a:cubicBezTo>
                  <a:cubicBezTo>
                    <a:pt x="154" y="1827"/>
                    <a:pt x="161" y="1826"/>
                    <a:pt x="169" y="1825"/>
                  </a:cubicBezTo>
                  <a:cubicBezTo>
                    <a:pt x="2003" y="1490"/>
                    <a:pt x="3837" y="1152"/>
                    <a:pt x="5673" y="818"/>
                  </a:cubicBezTo>
                  <a:cubicBezTo>
                    <a:pt x="6723" y="626"/>
                    <a:pt x="7772" y="433"/>
                    <a:pt x="8822" y="242"/>
                  </a:cubicBezTo>
                  <a:lnTo>
                    <a:pt x="8795" y="178"/>
                  </a:lnTo>
                  <a:cubicBezTo>
                    <a:pt x="8762" y="124"/>
                    <a:pt x="8730" y="70"/>
                    <a:pt x="8703" y="12"/>
                  </a:cubicBezTo>
                  <a:cubicBezTo>
                    <a:pt x="8701" y="9"/>
                    <a:pt x="8698" y="3"/>
                    <a:pt x="8696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0"/>
            <p:cNvSpPr/>
            <p:nvPr/>
          </p:nvSpPr>
          <p:spPr>
            <a:xfrm>
              <a:off x="6022700" y="2754436"/>
              <a:ext cx="24203" cy="50935"/>
            </a:xfrm>
            <a:custGeom>
              <a:avLst/>
              <a:gdLst/>
              <a:ahLst/>
              <a:cxnLst/>
              <a:rect l="l" t="t" r="r" b="b"/>
              <a:pathLst>
                <a:path w="852" h="1793" extrusionOk="0">
                  <a:moveTo>
                    <a:pt x="303" y="666"/>
                  </a:moveTo>
                  <a:lnTo>
                    <a:pt x="303" y="666"/>
                  </a:lnTo>
                  <a:cubicBezTo>
                    <a:pt x="303" y="669"/>
                    <a:pt x="304" y="672"/>
                    <a:pt x="304" y="674"/>
                  </a:cubicBezTo>
                  <a:lnTo>
                    <a:pt x="304" y="674"/>
                  </a:lnTo>
                  <a:cubicBezTo>
                    <a:pt x="303" y="672"/>
                    <a:pt x="303" y="669"/>
                    <a:pt x="303" y="666"/>
                  </a:cubicBezTo>
                  <a:close/>
                  <a:moveTo>
                    <a:pt x="307" y="693"/>
                  </a:moveTo>
                  <a:cubicBezTo>
                    <a:pt x="307" y="694"/>
                    <a:pt x="307" y="696"/>
                    <a:pt x="310" y="700"/>
                  </a:cubicBezTo>
                  <a:cubicBezTo>
                    <a:pt x="310" y="699"/>
                    <a:pt x="307" y="694"/>
                    <a:pt x="307" y="693"/>
                  </a:cubicBezTo>
                  <a:close/>
                  <a:moveTo>
                    <a:pt x="218" y="1"/>
                  </a:moveTo>
                  <a:cubicBezTo>
                    <a:pt x="164" y="7"/>
                    <a:pt x="114" y="46"/>
                    <a:pt x="94" y="100"/>
                  </a:cubicBezTo>
                  <a:cubicBezTo>
                    <a:pt x="1" y="394"/>
                    <a:pt x="28" y="714"/>
                    <a:pt x="113" y="1007"/>
                  </a:cubicBezTo>
                  <a:cubicBezTo>
                    <a:pt x="157" y="1157"/>
                    <a:pt x="223" y="1304"/>
                    <a:pt x="307" y="1438"/>
                  </a:cubicBezTo>
                  <a:cubicBezTo>
                    <a:pt x="395" y="1571"/>
                    <a:pt x="504" y="1686"/>
                    <a:pt x="637" y="1774"/>
                  </a:cubicBezTo>
                  <a:cubicBezTo>
                    <a:pt x="656" y="1787"/>
                    <a:pt x="678" y="1792"/>
                    <a:pt x="699" y="1792"/>
                  </a:cubicBezTo>
                  <a:cubicBezTo>
                    <a:pt x="745" y="1792"/>
                    <a:pt x="792" y="1767"/>
                    <a:pt x="815" y="1729"/>
                  </a:cubicBezTo>
                  <a:cubicBezTo>
                    <a:pt x="852" y="1665"/>
                    <a:pt x="828" y="1590"/>
                    <a:pt x="768" y="1550"/>
                  </a:cubicBezTo>
                  <a:cubicBezTo>
                    <a:pt x="755" y="1543"/>
                    <a:pt x="745" y="1536"/>
                    <a:pt x="735" y="1526"/>
                  </a:cubicBezTo>
                  <a:cubicBezTo>
                    <a:pt x="676" y="1479"/>
                    <a:pt x="623" y="1425"/>
                    <a:pt x="575" y="1367"/>
                  </a:cubicBezTo>
                  <a:cubicBezTo>
                    <a:pt x="510" y="1277"/>
                    <a:pt x="459" y="1185"/>
                    <a:pt x="413" y="1085"/>
                  </a:cubicBezTo>
                  <a:cubicBezTo>
                    <a:pt x="364" y="958"/>
                    <a:pt x="328" y="831"/>
                    <a:pt x="307" y="699"/>
                  </a:cubicBezTo>
                  <a:lnTo>
                    <a:pt x="307" y="696"/>
                  </a:lnTo>
                  <a:cubicBezTo>
                    <a:pt x="306" y="691"/>
                    <a:pt x="305" y="685"/>
                    <a:pt x="305" y="680"/>
                  </a:cubicBezTo>
                  <a:lnTo>
                    <a:pt x="305" y="680"/>
                  </a:lnTo>
                  <a:cubicBezTo>
                    <a:pt x="291" y="562"/>
                    <a:pt x="290" y="444"/>
                    <a:pt x="304" y="327"/>
                  </a:cubicBezTo>
                  <a:cubicBezTo>
                    <a:pt x="313" y="272"/>
                    <a:pt x="327" y="219"/>
                    <a:pt x="342" y="165"/>
                  </a:cubicBezTo>
                  <a:cubicBezTo>
                    <a:pt x="367" y="99"/>
                    <a:pt x="318" y="26"/>
                    <a:pt x="253" y="7"/>
                  </a:cubicBezTo>
                  <a:cubicBezTo>
                    <a:pt x="240" y="2"/>
                    <a:pt x="229" y="1"/>
                    <a:pt x="218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0"/>
            <p:cNvSpPr/>
            <p:nvPr/>
          </p:nvSpPr>
          <p:spPr>
            <a:xfrm>
              <a:off x="6301982" y="2633075"/>
              <a:ext cx="56048" cy="137833"/>
            </a:xfrm>
            <a:custGeom>
              <a:avLst/>
              <a:gdLst/>
              <a:ahLst/>
              <a:cxnLst/>
              <a:rect l="l" t="t" r="r" b="b"/>
              <a:pathLst>
                <a:path w="1973" h="4852" extrusionOk="0">
                  <a:moveTo>
                    <a:pt x="1249" y="1307"/>
                  </a:moveTo>
                  <a:lnTo>
                    <a:pt x="1249" y="1307"/>
                  </a:lnTo>
                  <a:cubicBezTo>
                    <a:pt x="1251" y="1312"/>
                    <a:pt x="1252" y="1316"/>
                    <a:pt x="1254" y="1319"/>
                  </a:cubicBezTo>
                  <a:lnTo>
                    <a:pt x="1254" y="1319"/>
                  </a:lnTo>
                  <a:cubicBezTo>
                    <a:pt x="1252" y="1315"/>
                    <a:pt x="1251" y="1311"/>
                    <a:pt x="1249" y="1307"/>
                  </a:cubicBezTo>
                  <a:close/>
                  <a:moveTo>
                    <a:pt x="1114" y="4320"/>
                  </a:moveTo>
                  <a:cubicBezTo>
                    <a:pt x="1119" y="4325"/>
                    <a:pt x="1121" y="4330"/>
                    <a:pt x="1127" y="4335"/>
                  </a:cubicBezTo>
                  <a:cubicBezTo>
                    <a:pt x="1124" y="4330"/>
                    <a:pt x="1120" y="4325"/>
                    <a:pt x="1114" y="4320"/>
                  </a:cubicBezTo>
                  <a:close/>
                  <a:moveTo>
                    <a:pt x="1128" y="4337"/>
                  </a:moveTo>
                  <a:lnTo>
                    <a:pt x="1128" y="4337"/>
                  </a:lnTo>
                  <a:cubicBezTo>
                    <a:pt x="1131" y="4341"/>
                    <a:pt x="1133" y="4342"/>
                    <a:pt x="1134" y="4344"/>
                  </a:cubicBezTo>
                  <a:cubicBezTo>
                    <a:pt x="1133" y="4342"/>
                    <a:pt x="1131" y="4340"/>
                    <a:pt x="1128" y="4337"/>
                  </a:cubicBezTo>
                  <a:close/>
                  <a:moveTo>
                    <a:pt x="528" y="262"/>
                  </a:moveTo>
                  <a:cubicBezTo>
                    <a:pt x="538" y="262"/>
                    <a:pt x="550" y="262"/>
                    <a:pt x="560" y="263"/>
                  </a:cubicBezTo>
                  <a:cubicBezTo>
                    <a:pt x="573" y="266"/>
                    <a:pt x="587" y="271"/>
                    <a:pt x="601" y="277"/>
                  </a:cubicBezTo>
                  <a:lnTo>
                    <a:pt x="601" y="277"/>
                  </a:lnTo>
                  <a:cubicBezTo>
                    <a:pt x="601" y="276"/>
                    <a:pt x="600" y="276"/>
                    <a:pt x="599" y="276"/>
                  </a:cubicBezTo>
                  <a:lnTo>
                    <a:pt x="599" y="276"/>
                  </a:lnTo>
                  <a:cubicBezTo>
                    <a:pt x="600" y="276"/>
                    <a:pt x="601" y="276"/>
                    <a:pt x="602" y="277"/>
                  </a:cubicBezTo>
                  <a:lnTo>
                    <a:pt x="602" y="277"/>
                  </a:lnTo>
                  <a:cubicBezTo>
                    <a:pt x="602" y="277"/>
                    <a:pt x="601" y="277"/>
                    <a:pt x="601" y="277"/>
                  </a:cubicBezTo>
                  <a:lnTo>
                    <a:pt x="601" y="277"/>
                  </a:lnTo>
                  <a:cubicBezTo>
                    <a:pt x="601" y="277"/>
                    <a:pt x="602" y="277"/>
                    <a:pt x="602" y="277"/>
                  </a:cubicBezTo>
                  <a:lnTo>
                    <a:pt x="602" y="277"/>
                  </a:lnTo>
                  <a:cubicBezTo>
                    <a:pt x="602" y="277"/>
                    <a:pt x="602" y="277"/>
                    <a:pt x="602" y="277"/>
                  </a:cubicBezTo>
                  <a:lnTo>
                    <a:pt x="602" y="277"/>
                  </a:lnTo>
                  <a:cubicBezTo>
                    <a:pt x="602" y="277"/>
                    <a:pt x="602" y="277"/>
                    <a:pt x="602" y="277"/>
                  </a:cubicBezTo>
                  <a:cubicBezTo>
                    <a:pt x="602" y="277"/>
                    <a:pt x="602" y="277"/>
                    <a:pt x="602" y="277"/>
                  </a:cubicBezTo>
                  <a:lnTo>
                    <a:pt x="602" y="277"/>
                  </a:lnTo>
                  <a:cubicBezTo>
                    <a:pt x="603" y="278"/>
                    <a:pt x="603" y="278"/>
                    <a:pt x="604" y="279"/>
                  </a:cubicBezTo>
                  <a:cubicBezTo>
                    <a:pt x="619" y="287"/>
                    <a:pt x="638" y="297"/>
                    <a:pt x="652" y="308"/>
                  </a:cubicBezTo>
                  <a:cubicBezTo>
                    <a:pt x="652" y="308"/>
                    <a:pt x="653" y="308"/>
                    <a:pt x="653" y="310"/>
                  </a:cubicBezTo>
                  <a:lnTo>
                    <a:pt x="656" y="313"/>
                  </a:lnTo>
                  <a:cubicBezTo>
                    <a:pt x="667" y="321"/>
                    <a:pt x="679" y="330"/>
                    <a:pt x="689" y="338"/>
                  </a:cubicBezTo>
                  <a:cubicBezTo>
                    <a:pt x="751" y="395"/>
                    <a:pt x="805" y="459"/>
                    <a:pt x="853" y="527"/>
                  </a:cubicBezTo>
                  <a:cubicBezTo>
                    <a:pt x="1028" y="776"/>
                    <a:pt x="1154" y="1054"/>
                    <a:pt x="1262" y="1338"/>
                  </a:cubicBezTo>
                  <a:cubicBezTo>
                    <a:pt x="1259" y="1332"/>
                    <a:pt x="1256" y="1326"/>
                    <a:pt x="1254" y="1319"/>
                  </a:cubicBezTo>
                  <a:lnTo>
                    <a:pt x="1254" y="1319"/>
                  </a:lnTo>
                  <a:cubicBezTo>
                    <a:pt x="1475" y="1918"/>
                    <a:pt x="1617" y="2547"/>
                    <a:pt x="1679" y="3181"/>
                  </a:cubicBezTo>
                  <a:cubicBezTo>
                    <a:pt x="1707" y="3511"/>
                    <a:pt x="1714" y="3846"/>
                    <a:pt x="1665" y="4174"/>
                  </a:cubicBezTo>
                  <a:lnTo>
                    <a:pt x="1669" y="4140"/>
                  </a:lnTo>
                  <a:lnTo>
                    <a:pt x="1669" y="4140"/>
                  </a:lnTo>
                  <a:cubicBezTo>
                    <a:pt x="1650" y="4250"/>
                    <a:pt x="1625" y="4357"/>
                    <a:pt x="1581" y="4459"/>
                  </a:cubicBezTo>
                  <a:cubicBezTo>
                    <a:pt x="1565" y="4491"/>
                    <a:pt x="1547" y="4520"/>
                    <a:pt x="1526" y="4548"/>
                  </a:cubicBezTo>
                  <a:cubicBezTo>
                    <a:pt x="1513" y="4561"/>
                    <a:pt x="1502" y="4571"/>
                    <a:pt x="1489" y="4584"/>
                  </a:cubicBezTo>
                  <a:cubicBezTo>
                    <a:pt x="1483" y="4586"/>
                    <a:pt x="1476" y="4591"/>
                    <a:pt x="1470" y="4592"/>
                  </a:cubicBezTo>
                  <a:cubicBezTo>
                    <a:pt x="1463" y="4593"/>
                    <a:pt x="1455" y="4596"/>
                    <a:pt x="1448" y="4598"/>
                  </a:cubicBezTo>
                  <a:cubicBezTo>
                    <a:pt x="1439" y="4598"/>
                    <a:pt x="1428" y="4598"/>
                    <a:pt x="1419" y="4596"/>
                  </a:cubicBezTo>
                  <a:cubicBezTo>
                    <a:pt x="1405" y="4592"/>
                    <a:pt x="1391" y="4586"/>
                    <a:pt x="1377" y="4582"/>
                  </a:cubicBezTo>
                  <a:cubicBezTo>
                    <a:pt x="1348" y="4565"/>
                    <a:pt x="1321" y="4548"/>
                    <a:pt x="1296" y="4528"/>
                  </a:cubicBezTo>
                  <a:cubicBezTo>
                    <a:pt x="1232" y="4471"/>
                    <a:pt x="1177" y="4408"/>
                    <a:pt x="1123" y="4338"/>
                  </a:cubicBezTo>
                  <a:cubicBezTo>
                    <a:pt x="1080" y="4277"/>
                    <a:pt x="1041" y="4213"/>
                    <a:pt x="1001" y="4149"/>
                  </a:cubicBezTo>
                  <a:lnTo>
                    <a:pt x="999" y="4147"/>
                  </a:lnTo>
                  <a:lnTo>
                    <a:pt x="998" y="4145"/>
                  </a:lnTo>
                  <a:cubicBezTo>
                    <a:pt x="941" y="4045"/>
                    <a:pt x="889" y="3940"/>
                    <a:pt x="839" y="3835"/>
                  </a:cubicBezTo>
                  <a:cubicBezTo>
                    <a:pt x="839" y="3833"/>
                    <a:pt x="838" y="3830"/>
                    <a:pt x="838" y="3827"/>
                  </a:cubicBezTo>
                  <a:cubicBezTo>
                    <a:pt x="822" y="3792"/>
                    <a:pt x="807" y="3757"/>
                    <a:pt x="792" y="3721"/>
                  </a:cubicBezTo>
                  <a:cubicBezTo>
                    <a:pt x="788" y="3713"/>
                    <a:pt x="782" y="3703"/>
                    <a:pt x="780" y="3693"/>
                  </a:cubicBezTo>
                  <a:cubicBezTo>
                    <a:pt x="771" y="3673"/>
                    <a:pt x="761" y="3649"/>
                    <a:pt x="753" y="3626"/>
                  </a:cubicBezTo>
                  <a:cubicBezTo>
                    <a:pt x="751" y="3622"/>
                    <a:pt x="751" y="3620"/>
                    <a:pt x="750" y="3618"/>
                  </a:cubicBezTo>
                  <a:cubicBezTo>
                    <a:pt x="750" y="3615"/>
                    <a:pt x="747" y="3613"/>
                    <a:pt x="747" y="3612"/>
                  </a:cubicBezTo>
                  <a:cubicBezTo>
                    <a:pt x="743" y="3598"/>
                    <a:pt x="737" y="3582"/>
                    <a:pt x="731" y="3567"/>
                  </a:cubicBezTo>
                  <a:lnTo>
                    <a:pt x="731" y="3567"/>
                  </a:lnTo>
                  <a:cubicBezTo>
                    <a:pt x="732" y="3570"/>
                    <a:pt x="732" y="3573"/>
                    <a:pt x="733" y="3575"/>
                  </a:cubicBezTo>
                  <a:cubicBezTo>
                    <a:pt x="731" y="3571"/>
                    <a:pt x="729" y="3566"/>
                    <a:pt x="728" y="3562"/>
                  </a:cubicBezTo>
                  <a:lnTo>
                    <a:pt x="728" y="3562"/>
                  </a:lnTo>
                  <a:cubicBezTo>
                    <a:pt x="728" y="3562"/>
                    <a:pt x="728" y="3562"/>
                    <a:pt x="728" y="3562"/>
                  </a:cubicBezTo>
                  <a:cubicBezTo>
                    <a:pt x="729" y="3564"/>
                    <a:pt x="730" y="3566"/>
                    <a:pt x="731" y="3567"/>
                  </a:cubicBezTo>
                  <a:lnTo>
                    <a:pt x="731" y="3567"/>
                  </a:lnTo>
                  <a:cubicBezTo>
                    <a:pt x="730" y="3564"/>
                    <a:pt x="728" y="3560"/>
                    <a:pt x="726" y="3557"/>
                  </a:cubicBezTo>
                  <a:lnTo>
                    <a:pt x="726" y="3557"/>
                  </a:lnTo>
                  <a:cubicBezTo>
                    <a:pt x="727" y="3559"/>
                    <a:pt x="727" y="3560"/>
                    <a:pt x="728" y="3562"/>
                  </a:cubicBezTo>
                  <a:lnTo>
                    <a:pt x="728" y="3562"/>
                  </a:lnTo>
                  <a:cubicBezTo>
                    <a:pt x="726" y="3560"/>
                    <a:pt x="726" y="3558"/>
                    <a:pt x="726" y="3557"/>
                  </a:cubicBezTo>
                  <a:lnTo>
                    <a:pt x="726" y="3557"/>
                  </a:lnTo>
                  <a:cubicBezTo>
                    <a:pt x="726" y="3557"/>
                    <a:pt x="726" y="3557"/>
                    <a:pt x="726" y="3557"/>
                  </a:cubicBezTo>
                  <a:lnTo>
                    <a:pt x="726" y="3557"/>
                  </a:lnTo>
                  <a:cubicBezTo>
                    <a:pt x="503" y="2961"/>
                    <a:pt x="360" y="2329"/>
                    <a:pt x="297" y="1696"/>
                  </a:cubicBezTo>
                  <a:cubicBezTo>
                    <a:pt x="296" y="1674"/>
                    <a:pt x="293" y="1650"/>
                    <a:pt x="292" y="1629"/>
                  </a:cubicBezTo>
                  <a:cubicBezTo>
                    <a:pt x="269" y="1342"/>
                    <a:pt x="262" y="1050"/>
                    <a:pt x="300" y="762"/>
                  </a:cubicBezTo>
                  <a:lnTo>
                    <a:pt x="300" y="757"/>
                  </a:lnTo>
                  <a:cubicBezTo>
                    <a:pt x="303" y="749"/>
                    <a:pt x="303" y="742"/>
                    <a:pt x="304" y="734"/>
                  </a:cubicBezTo>
                  <a:cubicBezTo>
                    <a:pt x="306" y="717"/>
                    <a:pt x="310" y="698"/>
                    <a:pt x="313" y="681"/>
                  </a:cubicBezTo>
                  <a:lnTo>
                    <a:pt x="314" y="670"/>
                  </a:lnTo>
                  <a:cubicBezTo>
                    <a:pt x="324" y="627"/>
                    <a:pt x="333" y="586"/>
                    <a:pt x="346" y="547"/>
                  </a:cubicBezTo>
                  <a:lnTo>
                    <a:pt x="347" y="541"/>
                  </a:lnTo>
                  <a:cubicBezTo>
                    <a:pt x="347" y="540"/>
                    <a:pt x="348" y="537"/>
                    <a:pt x="348" y="535"/>
                  </a:cubicBezTo>
                  <a:cubicBezTo>
                    <a:pt x="361" y="490"/>
                    <a:pt x="377" y="445"/>
                    <a:pt x="397" y="399"/>
                  </a:cubicBezTo>
                  <a:cubicBezTo>
                    <a:pt x="411" y="371"/>
                    <a:pt x="426" y="342"/>
                    <a:pt x="446" y="315"/>
                  </a:cubicBezTo>
                  <a:lnTo>
                    <a:pt x="483" y="279"/>
                  </a:lnTo>
                  <a:lnTo>
                    <a:pt x="487" y="274"/>
                  </a:lnTo>
                  <a:cubicBezTo>
                    <a:pt x="494" y="271"/>
                    <a:pt x="499" y="267"/>
                    <a:pt x="506" y="264"/>
                  </a:cubicBezTo>
                  <a:cubicBezTo>
                    <a:pt x="517" y="263"/>
                    <a:pt x="523" y="262"/>
                    <a:pt x="528" y="262"/>
                  </a:cubicBezTo>
                  <a:close/>
                  <a:moveTo>
                    <a:pt x="538" y="1"/>
                  </a:moveTo>
                  <a:cubicBezTo>
                    <a:pt x="526" y="1"/>
                    <a:pt x="514" y="2"/>
                    <a:pt x="500" y="3"/>
                  </a:cubicBezTo>
                  <a:cubicBezTo>
                    <a:pt x="487" y="3"/>
                    <a:pt x="473" y="5"/>
                    <a:pt x="460" y="9"/>
                  </a:cubicBezTo>
                  <a:cubicBezTo>
                    <a:pt x="433" y="13"/>
                    <a:pt x="405" y="25"/>
                    <a:pt x="381" y="39"/>
                  </a:cubicBezTo>
                  <a:lnTo>
                    <a:pt x="380" y="39"/>
                  </a:lnTo>
                  <a:cubicBezTo>
                    <a:pt x="355" y="49"/>
                    <a:pt x="334" y="64"/>
                    <a:pt x="317" y="80"/>
                  </a:cubicBezTo>
                  <a:cubicBezTo>
                    <a:pt x="303" y="91"/>
                    <a:pt x="290" y="103"/>
                    <a:pt x="277" y="117"/>
                  </a:cubicBezTo>
                  <a:cubicBezTo>
                    <a:pt x="250" y="144"/>
                    <a:pt x="228" y="174"/>
                    <a:pt x="209" y="206"/>
                  </a:cubicBezTo>
                  <a:cubicBezTo>
                    <a:pt x="207" y="208"/>
                    <a:pt x="205" y="212"/>
                    <a:pt x="204" y="213"/>
                  </a:cubicBezTo>
                  <a:cubicBezTo>
                    <a:pt x="185" y="242"/>
                    <a:pt x="170" y="273"/>
                    <a:pt x="157" y="306"/>
                  </a:cubicBezTo>
                  <a:cubicBezTo>
                    <a:pt x="153" y="314"/>
                    <a:pt x="148" y="323"/>
                    <a:pt x="144" y="334"/>
                  </a:cubicBezTo>
                  <a:cubicBezTo>
                    <a:pt x="114" y="401"/>
                    <a:pt x="96" y="474"/>
                    <a:pt x="79" y="547"/>
                  </a:cubicBezTo>
                  <a:cubicBezTo>
                    <a:pt x="77" y="561"/>
                    <a:pt x="73" y="572"/>
                    <a:pt x="70" y="588"/>
                  </a:cubicBezTo>
                  <a:cubicBezTo>
                    <a:pt x="69" y="599"/>
                    <a:pt x="65" y="612"/>
                    <a:pt x="63" y="626"/>
                  </a:cubicBezTo>
                  <a:cubicBezTo>
                    <a:pt x="1" y="972"/>
                    <a:pt x="8" y="1328"/>
                    <a:pt x="41" y="1677"/>
                  </a:cubicBezTo>
                  <a:cubicBezTo>
                    <a:pt x="55" y="1836"/>
                    <a:pt x="73" y="1991"/>
                    <a:pt x="97" y="2148"/>
                  </a:cubicBezTo>
                  <a:cubicBezTo>
                    <a:pt x="97" y="2149"/>
                    <a:pt x="97" y="2151"/>
                    <a:pt x="99" y="2151"/>
                  </a:cubicBezTo>
                  <a:lnTo>
                    <a:pt x="100" y="2161"/>
                  </a:lnTo>
                  <a:cubicBezTo>
                    <a:pt x="134" y="2378"/>
                    <a:pt x="177" y="2592"/>
                    <a:pt x="231" y="2805"/>
                  </a:cubicBezTo>
                  <a:cubicBezTo>
                    <a:pt x="233" y="2818"/>
                    <a:pt x="235" y="2832"/>
                    <a:pt x="239" y="2846"/>
                  </a:cubicBezTo>
                  <a:cubicBezTo>
                    <a:pt x="266" y="2957"/>
                    <a:pt x="296" y="3066"/>
                    <a:pt x="330" y="3174"/>
                  </a:cubicBezTo>
                  <a:lnTo>
                    <a:pt x="330" y="3176"/>
                  </a:lnTo>
                  <a:lnTo>
                    <a:pt x="330" y="3178"/>
                  </a:lnTo>
                  <a:cubicBezTo>
                    <a:pt x="382" y="3354"/>
                    <a:pt x="441" y="3528"/>
                    <a:pt x="509" y="3698"/>
                  </a:cubicBezTo>
                  <a:cubicBezTo>
                    <a:pt x="511" y="3708"/>
                    <a:pt x="516" y="3718"/>
                    <a:pt x="519" y="3727"/>
                  </a:cubicBezTo>
                  <a:cubicBezTo>
                    <a:pt x="592" y="3914"/>
                    <a:pt x="675" y="4094"/>
                    <a:pt x="774" y="4266"/>
                  </a:cubicBezTo>
                  <a:cubicBezTo>
                    <a:pt x="774" y="4269"/>
                    <a:pt x="777" y="4269"/>
                    <a:pt x="777" y="4269"/>
                  </a:cubicBezTo>
                  <a:cubicBezTo>
                    <a:pt x="778" y="4270"/>
                    <a:pt x="778" y="4271"/>
                    <a:pt x="780" y="4273"/>
                  </a:cubicBezTo>
                  <a:cubicBezTo>
                    <a:pt x="852" y="4396"/>
                    <a:pt x="930" y="4514"/>
                    <a:pt x="1026" y="4623"/>
                  </a:cubicBezTo>
                  <a:cubicBezTo>
                    <a:pt x="1097" y="4703"/>
                    <a:pt x="1184" y="4775"/>
                    <a:pt x="1283" y="4818"/>
                  </a:cubicBezTo>
                  <a:cubicBezTo>
                    <a:pt x="1334" y="4840"/>
                    <a:pt x="1388" y="4852"/>
                    <a:pt x="1442" y="4852"/>
                  </a:cubicBezTo>
                  <a:cubicBezTo>
                    <a:pt x="1473" y="4852"/>
                    <a:pt x="1505" y="4848"/>
                    <a:pt x="1536" y="4840"/>
                  </a:cubicBezTo>
                  <a:cubicBezTo>
                    <a:pt x="1628" y="4816"/>
                    <a:pt x="1694" y="4748"/>
                    <a:pt x="1751" y="4676"/>
                  </a:cubicBezTo>
                  <a:cubicBezTo>
                    <a:pt x="1781" y="4639"/>
                    <a:pt x="1801" y="4595"/>
                    <a:pt x="1821" y="4552"/>
                  </a:cubicBezTo>
                  <a:cubicBezTo>
                    <a:pt x="1843" y="4503"/>
                    <a:pt x="1862" y="4453"/>
                    <a:pt x="1876" y="4401"/>
                  </a:cubicBezTo>
                  <a:cubicBezTo>
                    <a:pt x="1919" y="4259"/>
                    <a:pt x="1936" y="4108"/>
                    <a:pt x="1948" y="3961"/>
                  </a:cubicBezTo>
                  <a:cubicBezTo>
                    <a:pt x="1972" y="3676"/>
                    <a:pt x="1957" y="3386"/>
                    <a:pt x="1928" y="3103"/>
                  </a:cubicBezTo>
                  <a:cubicBezTo>
                    <a:pt x="1873" y="2544"/>
                    <a:pt x="1753" y="1991"/>
                    <a:pt x="1578" y="1459"/>
                  </a:cubicBezTo>
                  <a:cubicBezTo>
                    <a:pt x="1487" y="1185"/>
                    <a:pt x="1375" y="913"/>
                    <a:pt x="1241" y="656"/>
                  </a:cubicBezTo>
                  <a:cubicBezTo>
                    <a:pt x="1181" y="544"/>
                    <a:pt x="1113" y="440"/>
                    <a:pt x="1039" y="338"/>
                  </a:cubicBezTo>
                  <a:cubicBezTo>
                    <a:pt x="968" y="242"/>
                    <a:pt x="883" y="151"/>
                    <a:pt x="781" y="81"/>
                  </a:cubicBezTo>
                  <a:cubicBezTo>
                    <a:pt x="777" y="79"/>
                    <a:pt x="771" y="74"/>
                    <a:pt x="765" y="73"/>
                  </a:cubicBezTo>
                  <a:cubicBezTo>
                    <a:pt x="763" y="71"/>
                    <a:pt x="760" y="69"/>
                    <a:pt x="757" y="67"/>
                  </a:cubicBezTo>
                  <a:cubicBezTo>
                    <a:pt x="753" y="64"/>
                    <a:pt x="748" y="62"/>
                    <a:pt x="744" y="59"/>
                  </a:cubicBezTo>
                  <a:cubicBezTo>
                    <a:pt x="743" y="57"/>
                    <a:pt x="738" y="57"/>
                    <a:pt x="737" y="54"/>
                  </a:cubicBezTo>
                  <a:cubicBezTo>
                    <a:pt x="720" y="45"/>
                    <a:pt x="700" y="36"/>
                    <a:pt x="680" y="29"/>
                  </a:cubicBezTo>
                  <a:cubicBezTo>
                    <a:pt x="667" y="25"/>
                    <a:pt x="658" y="19"/>
                    <a:pt x="645" y="16"/>
                  </a:cubicBezTo>
                  <a:cubicBezTo>
                    <a:pt x="643" y="15"/>
                    <a:pt x="639" y="15"/>
                    <a:pt x="638" y="15"/>
                  </a:cubicBezTo>
                  <a:lnTo>
                    <a:pt x="635" y="15"/>
                  </a:lnTo>
                  <a:cubicBezTo>
                    <a:pt x="614" y="8"/>
                    <a:pt x="589" y="3"/>
                    <a:pt x="568" y="2"/>
                  </a:cubicBezTo>
                  <a:lnTo>
                    <a:pt x="567" y="2"/>
                  </a:lnTo>
                  <a:cubicBezTo>
                    <a:pt x="558" y="2"/>
                    <a:pt x="547" y="1"/>
                    <a:pt x="53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0"/>
            <p:cNvSpPr/>
            <p:nvPr/>
          </p:nvSpPr>
          <p:spPr>
            <a:xfrm>
              <a:off x="6263802" y="2648274"/>
              <a:ext cx="38492" cy="129254"/>
            </a:xfrm>
            <a:custGeom>
              <a:avLst/>
              <a:gdLst/>
              <a:ahLst/>
              <a:cxnLst/>
              <a:rect l="l" t="t" r="r" b="b"/>
              <a:pathLst>
                <a:path w="1355" h="4550" extrusionOk="0">
                  <a:moveTo>
                    <a:pt x="291" y="1475"/>
                  </a:moveTo>
                  <a:cubicBezTo>
                    <a:pt x="291" y="1478"/>
                    <a:pt x="291" y="1480"/>
                    <a:pt x="292" y="1483"/>
                  </a:cubicBezTo>
                  <a:lnTo>
                    <a:pt x="292" y="1483"/>
                  </a:lnTo>
                  <a:cubicBezTo>
                    <a:pt x="291" y="1480"/>
                    <a:pt x="291" y="1478"/>
                    <a:pt x="291" y="1475"/>
                  </a:cubicBezTo>
                  <a:close/>
                  <a:moveTo>
                    <a:pt x="711" y="3327"/>
                  </a:moveTo>
                  <a:cubicBezTo>
                    <a:pt x="711" y="3329"/>
                    <a:pt x="712" y="3330"/>
                    <a:pt x="712" y="3331"/>
                  </a:cubicBezTo>
                  <a:lnTo>
                    <a:pt x="712" y="3331"/>
                  </a:lnTo>
                  <a:cubicBezTo>
                    <a:pt x="711" y="3330"/>
                    <a:pt x="711" y="3328"/>
                    <a:pt x="711" y="3327"/>
                  </a:cubicBezTo>
                  <a:close/>
                  <a:moveTo>
                    <a:pt x="1280" y="4303"/>
                  </a:moveTo>
                  <a:cubicBezTo>
                    <a:pt x="1280" y="4304"/>
                    <a:pt x="1280" y="4304"/>
                    <a:pt x="1280" y="4304"/>
                  </a:cubicBezTo>
                  <a:lnTo>
                    <a:pt x="1280" y="4304"/>
                  </a:lnTo>
                  <a:cubicBezTo>
                    <a:pt x="1280" y="4304"/>
                    <a:pt x="1280" y="4304"/>
                    <a:pt x="1280" y="4304"/>
                  </a:cubicBezTo>
                  <a:cubicBezTo>
                    <a:pt x="1280" y="4304"/>
                    <a:pt x="1280" y="4304"/>
                    <a:pt x="1280" y="4303"/>
                  </a:cubicBezTo>
                  <a:close/>
                  <a:moveTo>
                    <a:pt x="1285" y="4308"/>
                  </a:moveTo>
                  <a:cubicBezTo>
                    <a:pt x="1285" y="4308"/>
                    <a:pt x="1285" y="4308"/>
                    <a:pt x="1285" y="4308"/>
                  </a:cubicBezTo>
                  <a:lnTo>
                    <a:pt x="1285" y="4308"/>
                  </a:lnTo>
                  <a:cubicBezTo>
                    <a:pt x="1285" y="4308"/>
                    <a:pt x="1285" y="4308"/>
                    <a:pt x="1285" y="4308"/>
                  </a:cubicBezTo>
                  <a:close/>
                  <a:moveTo>
                    <a:pt x="263" y="0"/>
                  </a:moveTo>
                  <a:cubicBezTo>
                    <a:pt x="234" y="2"/>
                    <a:pt x="213" y="7"/>
                    <a:pt x="194" y="19"/>
                  </a:cubicBezTo>
                  <a:cubicBezTo>
                    <a:pt x="163" y="36"/>
                    <a:pt x="146" y="63"/>
                    <a:pt x="132" y="95"/>
                  </a:cubicBezTo>
                  <a:cubicBezTo>
                    <a:pt x="71" y="241"/>
                    <a:pt x="43" y="400"/>
                    <a:pt x="23" y="558"/>
                  </a:cubicBezTo>
                  <a:cubicBezTo>
                    <a:pt x="4" y="702"/>
                    <a:pt x="0" y="851"/>
                    <a:pt x="0" y="999"/>
                  </a:cubicBezTo>
                  <a:cubicBezTo>
                    <a:pt x="2" y="1383"/>
                    <a:pt x="47" y="1769"/>
                    <a:pt x="118" y="2146"/>
                  </a:cubicBezTo>
                  <a:cubicBezTo>
                    <a:pt x="185" y="2502"/>
                    <a:pt x="274" y="2854"/>
                    <a:pt x="390" y="3197"/>
                  </a:cubicBezTo>
                  <a:cubicBezTo>
                    <a:pt x="484" y="3475"/>
                    <a:pt x="596" y="3749"/>
                    <a:pt x="738" y="4006"/>
                  </a:cubicBezTo>
                  <a:cubicBezTo>
                    <a:pt x="739" y="4010"/>
                    <a:pt x="739" y="4012"/>
                    <a:pt x="741" y="4013"/>
                  </a:cubicBezTo>
                  <a:cubicBezTo>
                    <a:pt x="741" y="4014"/>
                    <a:pt x="742" y="4014"/>
                    <a:pt x="742" y="4014"/>
                  </a:cubicBezTo>
                  <a:cubicBezTo>
                    <a:pt x="759" y="4043"/>
                    <a:pt x="775" y="4070"/>
                    <a:pt x="790" y="4098"/>
                  </a:cubicBezTo>
                  <a:cubicBezTo>
                    <a:pt x="790" y="4100"/>
                    <a:pt x="792" y="4100"/>
                    <a:pt x="792" y="4101"/>
                  </a:cubicBezTo>
                  <a:lnTo>
                    <a:pt x="794" y="4104"/>
                  </a:lnTo>
                  <a:cubicBezTo>
                    <a:pt x="796" y="4105"/>
                    <a:pt x="796" y="4105"/>
                    <a:pt x="796" y="4107"/>
                  </a:cubicBezTo>
                  <a:cubicBezTo>
                    <a:pt x="797" y="4108"/>
                    <a:pt x="799" y="4112"/>
                    <a:pt x="802" y="4114"/>
                  </a:cubicBezTo>
                  <a:lnTo>
                    <a:pt x="811" y="4129"/>
                  </a:lnTo>
                  <a:cubicBezTo>
                    <a:pt x="811" y="4132"/>
                    <a:pt x="813" y="4132"/>
                    <a:pt x="813" y="4134"/>
                  </a:cubicBezTo>
                  <a:lnTo>
                    <a:pt x="816" y="4135"/>
                  </a:lnTo>
                  <a:lnTo>
                    <a:pt x="858" y="4199"/>
                  </a:lnTo>
                  <a:cubicBezTo>
                    <a:pt x="860" y="4200"/>
                    <a:pt x="860" y="4200"/>
                    <a:pt x="860" y="4203"/>
                  </a:cubicBezTo>
                  <a:lnTo>
                    <a:pt x="872" y="4220"/>
                  </a:lnTo>
                  <a:cubicBezTo>
                    <a:pt x="874" y="4224"/>
                    <a:pt x="875" y="4226"/>
                    <a:pt x="877" y="4229"/>
                  </a:cubicBezTo>
                  <a:lnTo>
                    <a:pt x="880" y="4231"/>
                  </a:lnTo>
                  <a:cubicBezTo>
                    <a:pt x="898" y="4260"/>
                    <a:pt x="919" y="4285"/>
                    <a:pt x="941" y="4314"/>
                  </a:cubicBezTo>
                  <a:cubicBezTo>
                    <a:pt x="945" y="4319"/>
                    <a:pt x="946" y="4324"/>
                    <a:pt x="950" y="4328"/>
                  </a:cubicBezTo>
                  <a:cubicBezTo>
                    <a:pt x="952" y="4331"/>
                    <a:pt x="952" y="4331"/>
                    <a:pt x="952" y="4332"/>
                  </a:cubicBezTo>
                  <a:cubicBezTo>
                    <a:pt x="953" y="4334"/>
                    <a:pt x="955" y="4338"/>
                    <a:pt x="958" y="4338"/>
                  </a:cubicBezTo>
                  <a:cubicBezTo>
                    <a:pt x="958" y="4339"/>
                    <a:pt x="959" y="4341"/>
                    <a:pt x="960" y="4341"/>
                  </a:cubicBezTo>
                  <a:cubicBezTo>
                    <a:pt x="962" y="4342"/>
                    <a:pt x="962" y="4342"/>
                    <a:pt x="962" y="4345"/>
                  </a:cubicBezTo>
                  <a:cubicBezTo>
                    <a:pt x="965" y="4346"/>
                    <a:pt x="965" y="4348"/>
                    <a:pt x="966" y="4348"/>
                  </a:cubicBezTo>
                  <a:cubicBezTo>
                    <a:pt x="968" y="4348"/>
                    <a:pt x="968" y="4349"/>
                    <a:pt x="968" y="4349"/>
                  </a:cubicBezTo>
                  <a:cubicBezTo>
                    <a:pt x="979" y="4363"/>
                    <a:pt x="990" y="4378"/>
                    <a:pt x="1003" y="4390"/>
                  </a:cubicBezTo>
                  <a:lnTo>
                    <a:pt x="1009" y="4397"/>
                  </a:lnTo>
                  <a:lnTo>
                    <a:pt x="1010" y="4399"/>
                  </a:lnTo>
                  <a:lnTo>
                    <a:pt x="1016" y="4405"/>
                  </a:lnTo>
                  <a:lnTo>
                    <a:pt x="1023" y="4412"/>
                  </a:lnTo>
                  <a:lnTo>
                    <a:pt x="1024" y="4413"/>
                  </a:lnTo>
                  <a:lnTo>
                    <a:pt x="1036" y="4424"/>
                  </a:lnTo>
                  <a:lnTo>
                    <a:pt x="1043" y="4431"/>
                  </a:lnTo>
                  <a:cubicBezTo>
                    <a:pt x="1054" y="4444"/>
                    <a:pt x="1065" y="4456"/>
                    <a:pt x="1078" y="4467"/>
                  </a:cubicBezTo>
                  <a:cubicBezTo>
                    <a:pt x="1080" y="4467"/>
                    <a:pt x="1080" y="4468"/>
                    <a:pt x="1080" y="4468"/>
                  </a:cubicBezTo>
                  <a:cubicBezTo>
                    <a:pt x="1081" y="4470"/>
                    <a:pt x="1081" y="4470"/>
                    <a:pt x="1082" y="4470"/>
                  </a:cubicBezTo>
                  <a:lnTo>
                    <a:pt x="1085" y="4473"/>
                  </a:lnTo>
                  <a:cubicBezTo>
                    <a:pt x="1087" y="4474"/>
                    <a:pt x="1090" y="4475"/>
                    <a:pt x="1092" y="4477"/>
                  </a:cubicBezTo>
                  <a:cubicBezTo>
                    <a:pt x="1092" y="4477"/>
                    <a:pt x="1094" y="4477"/>
                    <a:pt x="1094" y="4480"/>
                  </a:cubicBezTo>
                  <a:lnTo>
                    <a:pt x="1099" y="4484"/>
                  </a:lnTo>
                  <a:cubicBezTo>
                    <a:pt x="1115" y="4498"/>
                    <a:pt x="1132" y="4512"/>
                    <a:pt x="1150" y="4527"/>
                  </a:cubicBezTo>
                  <a:cubicBezTo>
                    <a:pt x="1170" y="4542"/>
                    <a:pt x="1192" y="4549"/>
                    <a:pt x="1216" y="4549"/>
                  </a:cubicBezTo>
                  <a:cubicBezTo>
                    <a:pt x="1260" y="4549"/>
                    <a:pt x="1306" y="4524"/>
                    <a:pt x="1329" y="4487"/>
                  </a:cubicBezTo>
                  <a:cubicBezTo>
                    <a:pt x="1349" y="4456"/>
                    <a:pt x="1355" y="4420"/>
                    <a:pt x="1348" y="4388"/>
                  </a:cubicBezTo>
                  <a:cubicBezTo>
                    <a:pt x="1338" y="4352"/>
                    <a:pt x="1316" y="4328"/>
                    <a:pt x="1291" y="4307"/>
                  </a:cubicBezTo>
                  <a:cubicBezTo>
                    <a:pt x="1285" y="4304"/>
                    <a:pt x="1281" y="4300"/>
                    <a:pt x="1278" y="4297"/>
                  </a:cubicBezTo>
                  <a:lnTo>
                    <a:pt x="1271" y="4290"/>
                  </a:lnTo>
                  <a:lnTo>
                    <a:pt x="1265" y="4284"/>
                  </a:lnTo>
                  <a:cubicBezTo>
                    <a:pt x="1264" y="4284"/>
                    <a:pt x="1264" y="4283"/>
                    <a:pt x="1264" y="4283"/>
                  </a:cubicBezTo>
                  <a:cubicBezTo>
                    <a:pt x="1251" y="4270"/>
                    <a:pt x="1238" y="4260"/>
                    <a:pt x="1227" y="4247"/>
                  </a:cubicBezTo>
                  <a:cubicBezTo>
                    <a:pt x="1223" y="4241"/>
                    <a:pt x="1217" y="4239"/>
                    <a:pt x="1214" y="4234"/>
                  </a:cubicBezTo>
                  <a:cubicBezTo>
                    <a:pt x="1214" y="4233"/>
                    <a:pt x="1213" y="4233"/>
                    <a:pt x="1213" y="4231"/>
                  </a:cubicBezTo>
                  <a:cubicBezTo>
                    <a:pt x="1210" y="4229"/>
                    <a:pt x="1210" y="4227"/>
                    <a:pt x="1209" y="4227"/>
                  </a:cubicBezTo>
                  <a:cubicBezTo>
                    <a:pt x="1194" y="4213"/>
                    <a:pt x="1182" y="4197"/>
                    <a:pt x="1168" y="4182"/>
                  </a:cubicBezTo>
                  <a:cubicBezTo>
                    <a:pt x="1166" y="4178"/>
                    <a:pt x="1165" y="4176"/>
                    <a:pt x="1160" y="4172"/>
                  </a:cubicBezTo>
                  <a:cubicBezTo>
                    <a:pt x="1159" y="4169"/>
                    <a:pt x="1156" y="4168"/>
                    <a:pt x="1152" y="4163"/>
                  </a:cubicBezTo>
                  <a:lnTo>
                    <a:pt x="1150" y="4162"/>
                  </a:lnTo>
                  <a:cubicBezTo>
                    <a:pt x="1149" y="4158"/>
                    <a:pt x="1146" y="4156"/>
                    <a:pt x="1145" y="4155"/>
                  </a:cubicBezTo>
                  <a:cubicBezTo>
                    <a:pt x="1143" y="4153"/>
                    <a:pt x="1143" y="4153"/>
                    <a:pt x="1143" y="4151"/>
                  </a:cubicBezTo>
                  <a:lnTo>
                    <a:pt x="1143" y="4149"/>
                  </a:lnTo>
                  <a:cubicBezTo>
                    <a:pt x="1135" y="4139"/>
                    <a:pt x="1125" y="4127"/>
                    <a:pt x="1116" y="4115"/>
                  </a:cubicBezTo>
                  <a:cubicBezTo>
                    <a:pt x="1115" y="4112"/>
                    <a:pt x="1114" y="4111"/>
                    <a:pt x="1111" y="4107"/>
                  </a:cubicBezTo>
                  <a:cubicBezTo>
                    <a:pt x="1109" y="4104"/>
                    <a:pt x="1107" y="4100"/>
                    <a:pt x="1104" y="4097"/>
                  </a:cubicBezTo>
                  <a:cubicBezTo>
                    <a:pt x="1102" y="4092"/>
                    <a:pt x="1101" y="4091"/>
                    <a:pt x="1099" y="4087"/>
                  </a:cubicBezTo>
                  <a:cubicBezTo>
                    <a:pt x="1097" y="4085"/>
                    <a:pt x="1097" y="4085"/>
                    <a:pt x="1097" y="4084"/>
                  </a:cubicBezTo>
                  <a:cubicBezTo>
                    <a:pt x="1095" y="4083"/>
                    <a:pt x="1095" y="4083"/>
                    <a:pt x="1095" y="4081"/>
                  </a:cubicBezTo>
                  <a:cubicBezTo>
                    <a:pt x="1094" y="4081"/>
                    <a:pt x="1094" y="4078"/>
                    <a:pt x="1094" y="4078"/>
                  </a:cubicBezTo>
                  <a:cubicBezTo>
                    <a:pt x="1078" y="4056"/>
                    <a:pt x="1064" y="4033"/>
                    <a:pt x="1050" y="4010"/>
                  </a:cubicBezTo>
                  <a:cubicBezTo>
                    <a:pt x="1047" y="4007"/>
                    <a:pt x="1047" y="4006"/>
                    <a:pt x="1046" y="4005"/>
                  </a:cubicBezTo>
                  <a:lnTo>
                    <a:pt x="1030" y="3978"/>
                  </a:lnTo>
                  <a:cubicBezTo>
                    <a:pt x="1029" y="3975"/>
                    <a:pt x="1024" y="3970"/>
                    <a:pt x="1023" y="3968"/>
                  </a:cubicBezTo>
                  <a:cubicBezTo>
                    <a:pt x="1007" y="3941"/>
                    <a:pt x="993" y="3915"/>
                    <a:pt x="979" y="3888"/>
                  </a:cubicBezTo>
                  <a:cubicBezTo>
                    <a:pt x="976" y="3887"/>
                    <a:pt x="976" y="3885"/>
                    <a:pt x="975" y="3884"/>
                  </a:cubicBezTo>
                  <a:cubicBezTo>
                    <a:pt x="880" y="3711"/>
                    <a:pt x="799" y="3531"/>
                    <a:pt x="726" y="3348"/>
                  </a:cubicBezTo>
                  <a:cubicBezTo>
                    <a:pt x="500" y="2751"/>
                    <a:pt x="356" y="2117"/>
                    <a:pt x="292" y="1483"/>
                  </a:cubicBezTo>
                  <a:lnTo>
                    <a:pt x="292" y="1483"/>
                  </a:lnTo>
                  <a:cubicBezTo>
                    <a:pt x="292" y="1488"/>
                    <a:pt x="292" y="1493"/>
                    <a:pt x="293" y="1498"/>
                  </a:cubicBezTo>
                  <a:lnTo>
                    <a:pt x="293" y="1498"/>
                  </a:lnTo>
                  <a:cubicBezTo>
                    <a:pt x="260" y="1150"/>
                    <a:pt x="250" y="796"/>
                    <a:pt x="305" y="451"/>
                  </a:cubicBezTo>
                  <a:cubicBezTo>
                    <a:pt x="322" y="355"/>
                    <a:pt x="349" y="261"/>
                    <a:pt x="386" y="169"/>
                  </a:cubicBezTo>
                  <a:cubicBezTo>
                    <a:pt x="413" y="104"/>
                    <a:pt x="363" y="26"/>
                    <a:pt x="301" y="7"/>
                  </a:cubicBezTo>
                  <a:cubicBezTo>
                    <a:pt x="288" y="2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0"/>
            <p:cNvSpPr/>
            <p:nvPr/>
          </p:nvSpPr>
          <p:spPr>
            <a:xfrm>
              <a:off x="6266841" y="2633956"/>
              <a:ext cx="50849" cy="21504"/>
            </a:xfrm>
            <a:custGeom>
              <a:avLst/>
              <a:gdLst/>
              <a:ahLst/>
              <a:cxnLst/>
              <a:rect l="l" t="t" r="r" b="b"/>
              <a:pathLst>
                <a:path w="1790" h="757" extrusionOk="0">
                  <a:moveTo>
                    <a:pt x="1649" y="1"/>
                  </a:moveTo>
                  <a:cubicBezTo>
                    <a:pt x="1645" y="1"/>
                    <a:pt x="1639" y="4"/>
                    <a:pt x="1634" y="4"/>
                  </a:cubicBezTo>
                  <a:cubicBezTo>
                    <a:pt x="1357" y="39"/>
                    <a:pt x="1085" y="99"/>
                    <a:pt x="817" y="182"/>
                  </a:cubicBezTo>
                  <a:cubicBezTo>
                    <a:pt x="548" y="263"/>
                    <a:pt x="293" y="377"/>
                    <a:pt x="56" y="524"/>
                  </a:cubicBezTo>
                  <a:cubicBezTo>
                    <a:pt x="29" y="540"/>
                    <a:pt x="11" y="578"/>
                    <a:pt x="7" y="608"/>
                  </a:cubicBezTo>
                  <a:cubicBezTo>
                    <a:pt x="1" y="642"/>
                    <a:pt x="11" y="679"/>
                    <a:pt x="32" y="706"/>
                  </a:cubicBezTo>
                  <a:cubicBezTo>
                    <a:pt x="53" y="731"/>
                    <a:pt x="85" y="750"/>
                    <a:pt x="117" y="755"/>
                  </a:cubicBezTo>
                  <a:cubicBezTo>
                    <a:pt x="123" y="756"/>
                    <a:pt x="129" y="756"/>
                    <a:pt x="134" y="756"/>
                  </a:cubicBezTo>
                  <a:cubicBezTo>
                    <a:pt x="164" y="756"/>
                    <a:pt x="189" y="747"/>
                    <a:pt x="215" y="730"/>
                  </a:cubicBezTo>
                  <a:cubicBezTo>
                    <a:pt x="238" y="716"/>
                    <a:pt x="262" y="701"/>
                    <a:pt x="285" y="689"/>
                  </a:cubicBezTo>
                  <a:lnTo>
                    <a:pt x="285" y="689"/>
                  </a:lnTo>
                  <a:cubicBezTo>
                    <a:pt x="273" y="694"/>
                    <a:pt x="265" y="700"/>
                    <a:pt x="253" y="706"/>
                  </a:cubicBezTo>
                  <a:cubicBezTo>
                    <a:pt x="525" y="551"/>
                    <a:pt x="820" y="442"/>
                    <a:pt x="1121" y="363"/>
                  </a:cubicBezTo>
                  <a:lnTo>
                    <a:pt x="1121" y="363"/>
                  </a:lnTo>
                  <a:cubicBezTo>
                    <a:pt x="1300" y="319"/>
                    <a:pt x="1482" y="283"/>
                    <a:pt x="1668" y="260"/>
                  </a:cubicBezTo>
                  <a:cubicBezTo>
                    <a:pt x="1736" y="252"/>
                    <a:pt x="1790" y="185"/>
                    <a:pt x="1778" y="114"/>
                  </a:cubicBezTo>
                  <a:cubicBezTo>
                    <a:pt x="1770" y="49"/>
                    <a:pt x="1713" y="1"/>
                    <a:pt x="1649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0"/>
            <p:cNvSpPr/>
            <p:nvPr/>
          </p:nvSpPr>
          <p:spPr>
            <a:xfrm>
              <a:off x="6295704" y="2764066"/>
              <a:ext cx="52810" cy="13806"/>
            </a:xfrm>
            <a:custGeom>
              <a:avLst/>
              <a:gdLst/>
              <a:ahLst/>
              <a:cxnLst/>
              <a:rect l="l" t="t" r="r" b="b"/>
              <a:pathLst>
                <a:path w="1859" h="486" extrusionOk="0">
                  <a:moveTo>
                    <a:pt x="1581" y="36"/>
                  </a:moveTo>
                  <a:lnTo>
                    <a:pt x="1547" y="45"/>
                  </a:lnTo>
                  <a:cubicBezTo>
                    <a:pt x="1551" y="44"/>
                    <a:pt x="1556" y="43"/>
                    <a:pt x="1561" y="41"/>
                  </a:cubicBezTo>
                  <a:lnTo>
                    <a:pt x="1561" y="41"/>
                  </a:lnTo>
                  <a:cubicBezTo>
                    <a:pt x="1567" y="40"/>
                    <a:pt x="1574" y="38"/>
                    <a:pt x="1581" y="36"/>
                  </a:cubicBezTo>
                  <a:close/>
                  <a:moveTo>
                    <a:pt x="1731" y="1"/>
                  </a:moveTo>
                  <a:cubicBezTo>
                    <a:pt x="1711" y="2"/>
                    <a:pt x="1694" y="7"/>
                    <a:pt x="1674" y="12"/>
                  </a:cubicBezTo>
                  <a:cubicBezTo>
                    <a:pt x="1637" y="22"/>
                    <a:pt x="1599" y="32"/>
                    <a:pt x="1561" y="41"/>
                  </a:cubicBezTo>
                  <a:lnTo>
                    <a:pt x="1561" y="41"/>
                  </a:lnTo>
                  <a:cubicBezTo>
                    <a:pt x="1159" y="145"/>
                    <a:pt x="747" y="226"/>
                    <a:pt x="330" y="229"/>
                  </a:cubicBezTo>
                  <a:cubicBezTo>
                    <a:pt x="273" y="228"/>
                    <a:pt x="215" y="226"/>
                    <a:pt x="158" y="221"/>
                  </a:cubicBezTo>
                  <a:cubicBezTo>
                    <a:pt x="154" y="220"/>
                    <a:pt x="150" y="220"/>
                    <a:pt x="145" y="220"/>
                  </a:cubicBezTo>
                  <a:cubicBezTo>
                    <a:pt x="80" y="220"/>
                    <a:pt x="21" y="262"/>
                    <a:pt x="10" y="331"/>
                  </a:cubicBezTo>
                  <a:cubicBezTo>
                    <a:pt x="1" y="397"/>
                    <a:pt x="50" y="473"/>
                    <a:pt x="121" y="477"/>
                  </a:cubicBezTo>
                  <a:cubicBezTo>
                    <a:pt x="195" y="483"/>
                    <a:pt x="270" y="485"/>
                    <a:pt x="344" y="485"/>
                  </a:cubicBezTo>
                  <a:cubicBezTo>
                    <a:pt x="829" y="485"/>
                    <a:pt x="1310" y="379"/>
                    <a:pt x="1775" y="251"/>
                  </a:cubicBezTo>
                  <a:cubicBezTo>
                    <a:pt x="1806" y="242"/>
                    <a:pt x="1833" y="211"/>
                    <a:pt x="1845" y="182"/>
                  </a:cubicBezTo>
                  <a:cubicBezTo>
                    <a:pt x="1857" y="150"/>
                    <a:pt x="1859" y="113"/>
                    <a:pt x="1846" y="80"/>
                  </a:cubicBezTo>
                  <a:cubicBezTo>
                    <a:pt x="1833" y="51"/>
                    <a:pt x="1808" y="24"/>
                    <a:pt x="1778" y="12"/>
                  </a:cubicBezTo>
                  <a:cubicBezTo>
                    <a:pt x="1761" y="5"/>
                    <a:pt x="1745" y="1"/>
                    <a:pt x="173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0"/>
            <p:cNvSpPr/>
            <p:nvPr/>
          </p:nvSpPr>
          <p:spPr>
            <a:xfrm>
              <a:off x="6308602" y="2641768"/>
              <a:ext cx="33663" cy="121982"/>
            </a:xfrm>
            <a:custGeom>
              <a:avLst/>
              <a:gdLst/>
              <a:ahLst/>
              <a:cxnLst/>
              <a:rect l="l" t="t" r="r" b="b"/>
              <a:pathLst>
                <a:path w="1185" h="4294" extrusionOk="0">
                  <a:moveTo>
                    <a:pt x="151" y="1"/>
                  </a:moveTo>
                  <a:cubicBezTo>
                    <a:pt x="132" y="2"/>
                    <a:pt x="111" y="8"/>
                    <a:pt x="93" y="17"/>
                  </a:cubicBezTo>
                  <a:cubicBezTo>
                    <a:pt x="34" y="49"/>
                    <a:pt x="0" y="133"/>
                    <a:pt x="37" y="192"/>
                  </a:cubicBezTo>
                  <a:cubicBezTo>
                    <a:pt x="205" y="455"/>
                    <a:pt x="331" y="739"/>
                    <a:pt x="439" y="1028"/>
                  </a:cubicBezTo>
                  <a:cubicBezTo>
                    <a:pt x="434" y="1017"/>
                    <a:pt x="430" y="1007"/>
                    <a:pt x="426" y="995"/>
                  </a:cubicBezTo>
                  <a:lnTo>
                    <a:pt x="426" y="995"/>
                  </a:lnTo>
                  <a:cubicBezTo>
                    <a:pt x="674" y="1670"/>
                    <a:pt x="830" y="2384"/>
                    <a:pt x="895" y="3100"/>
                  </a:cubicBezTo>
                  <a:cubicBezTo>
                    <a:pt x="915" y="3341"/>
                    <a:pt x="924" y="3584"/>
                    <a:pt x="915" y="3826"/>
                  </a:cubicBezTo>
                  <a:lnTo>
                    <a:pt x="915" y="3829"/>
                  </a:lnTo>
                  <a:cubicBezTo>
                    <a:pt x="910" y="3926"/>
                    <a:pt x="903" y="4022"/>
                    <a:pt x="891" y="4120"/>
                  </a:cubicBezTo>
                  <a:lnTo>
                    <a:pt x="891" y="4121"/>
                  </a:lnTo>
                  <a:lnTo>
                    <a:pt x="891" y="4124"/>
                  </a:lnTo>
                  <a:lnTo>
                    <a:pt x="891" y="4130"/>
                  </a:lnTo>
                  <a:lnTo>
                    <a:pt x="891" y="4131"/>
                  </a:lnTo>
                  <a:cubicBezTo>
                    <a:pt x="888" y="4141"/>
                    <a:pt x="887" y="4150"/>
                    <a:pt x="887" y="4158"/>
                  </a:cubicBezTo>
                  <a:cubicBezTo>
                    <a:pt x="878" y="4228"/>
                    <a:pt x="945" y="4292"/>
                    <a:pt x="1010" y="4293"/>
                  </a:cubicBezTo>
                  <a:cubicBezTo>
                    <a:pt x="1012" y="4293"/>
                    <a:pt x="1014" y="4293"/>
                    <a:pt x="1016" y="4293"/>
                  </a:cubicBezTo>
                  <a:cubicBezTo>
                    <a:pt x="1048" y="4293"/>
                    <a:pt x="1080" y="4282"/>
                    <a:pt x="1105" y="4259"/>
                  </a:cubicBezTo>
                  <a:cubicBezTo>
                    <a:pt x="1131" y="4235"/>
                    <a:pt x="1142" y="4205"/>
                    <a:pt x="1145" y="4170"/>
                  </a:cubicBezTo>
                  <a:cubicBezTo>
                    <a:pt x="1148" y="4164"/>
                    <a:pt x="1148" y="4157"/>
                    <a:pt x="1148" y="4151"/>
                  </a:cubicBezTo>
                  <a:cubicBezTo>
                    <a:pt x="1148" y="4148"/>
                    <a:pt x="1149" y="4144"/>
                    <a:pt x="1149" y="4141"/>
                  </a:cubicBezTo>
                  <a:lnTo>
                    <a:pt x="1149" y="4136"/>
                  </a:lnTo>
                  <a:lnTo>
                    <a:pt x="1149" y="4131"/>
                  </a:lnTo>
                  <a:lnTo>
                    <a:pt x="1149" y="4129"/>
                  </a:lnTo>
                  <a:cubicBezTo>
                    <a:pt x="1159" y="4035"/>
                    <a:pt x="1166" y="3940"/>
                    <a:pt x="1172" y="3848"/>
                  </a:cubicBezTo>
                  <a:lnTo>
                    <a:pt x="1172" y="3843"/>
                  </a:lnTo>
                  <a:cubicBezTo>
                    <a:pt x="1185" y="3533"/>
                    <a:pt x="1166" y="3222"/>
                    <a:pt x="1135" y="2914"/>
                  </a:cubicBezTo>
                  <a:cubicBezTo>
                    <a:pt x="1098" y="2563"/>
                    <a:pt x="1036" y="2215"/>
                    <a:pt x="956" y="1869"/>
                  </a:cubicBezTo>
                  <a:cubicBezTo>
                    <a:pt x="878" y="1531"/>
                    <a:pt x="776" y="1198"/>
                    <a:pt x="654" y="873"/>
                  </a:cubicBezTo>
                  <a:cubicBezTo>
                    <a:pt x="549" y="595"/>
                    <a:pt x="426" y="321"/>
                    <a:pt x="266" y="70"/>
                  </a:cubicBezTo>
                  <a:cubicBezTo>
                    <a:pt x="247" y="39"/>
                    <a:pt x="226" y="18"/>
                    <a:pt x="192" y="8"/>
                  </a:cubicBezTo>
                  <a:cubicBezTo>
                    <a:pt x="179" y="4"/>
                    <a:pt x="165" y="1"/>
                    <a:pt x="15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0"/>
            <p:cNvSpPr/>
            <p:nvPr/>
          </p:nvSpPr>
          <p:spPr>
            <a:xfrm>
              <a:off x="5918697" y="2647223"/>
              <a:ext cx="154935" cy="29515"/>
            </a:xfrm>
            <a:custGeom>
              <a:avLst/>
              <a:gdLst/>
              <a:ahLst/>
              <a:cxnLst/>
              <a:rect l="l" t="t" r="r" b="b"/>
              <a:pathLst>
                <a:path w="5454" h="1039" extrusionOk="0">
                  <a:moveTo>
                    <a:pt x="1704" y="0"/>
                  </a:moveTo>
                  <a:cubicBezTo>
                    <a:pt x="1157" y="0"/>
                    <a:pt x="614" y="79"/>
                    <a:pt x="108" y="284"/>
                  </a:cubicBezTo>
                  <a:cubicBezTo>
                    <a:pt x="43" y="311"/>
                    <a:pt x="1" y="376"/>
                    <a:pt x="23" y="446"/>
                  </a:cubicBezTo>
                  <a:cubicBezTo>
                    <a:pt x="39" y="497"/>
                    <a:pt x="93" y="539"/>
                    <a:pt x="147" y="539"/>
                  </a:cubicBezTo>
                  <a:cubicBezTo>
                    <a:pt x="161" y="539"/>
                    <a:pt x="174" y="536"/>
                    <a:pt x="186" y="531"/>
                  </a:cubicBezTo>
                  <a:cubicBezTo>
                    <a:pt x="420" y="437"/>
                    <a:pt x="662" y="369"/>
                    <a:pt x="910" y="325"/>
                  </a:cubicBezTo>
                  <a:lnTo>
                    <a:pt x="910" y="325"/>
                  </a:lnTo>
                  <a:cubicBezTo>
                    <a:pt x="908" y="326"/>
                    <a:pt x="906" y="326"/>
                    <a:pt x="904" y="326"/>
                  </a:cubicBezTo>
                  <a:lnTo>
                    <a:pt x="904" y="326"/>
                  </a:lnTo>
                  <a:cubicBezTo>
                    <a:pt x="1176" y="280"/>
                    <a:pt x="1450" y="261"/>
                    <a:pt x="1725" y="261"/>
                  </a:cubicBezTo>
                  <a:cubicBezTo>
                    <a:pt x="1912" y="261"/>
                    <a:pt x="2100" y="270"/>
                    <a:pt x="2287" y="286"/>
                  </a:cubicBezTo>
                  <a:cubicBezTo>
                    <a:pt x="3318" y="383"/>
                    <a:pt x="4320" y="681"/>
                    <a:pt x="5290" y="1034"/>
                  </a:cubicBezTo>
                  <a:cubicBezTo>
                    <a:pt x="5298" y="1037"/>
                    <a:pt x="5307" y="1038"/>
                    <a:pt x="5317" y="1038"/>
                  </a:cubicBezTo>
                  <a:cubicBezTo>
                    <a:pt x="5341" y="1038"/>
                    <a:pt x="5368" y="1030"/>
                    <a:pt x="5386" y="1019"/>
                  </a:cubicBezTo>
                  <a:cubicBezTo>
                    <a:pt x="5415" y="1000"/>
                    <a:pt x="5436" y="971"/>
                    <a:pt x="5443" y="937"/>
                  </a:cubicBezTo>
                  <a:cubicBezTo>
                    <a:pt x="5453" y="903"/>
                    <a:pt x="5446" y="867"/>
                    <a:pt x="5428" y="839"/>
                  </a:cubicBezTo>
                  <a:cubicBezTo>
                    <a:pt x="5408" y="807"/>
                    <a:pt x="5382" y="795"/>
                    <a:pt x="5347" y="782"/>
                  </a:cubicBezTo>
                  <a:cubicBezTo>
                    <a:pt x="4510" y="477"/>
                    <a:pt x="3652" y="219"/>
                    <a:pt x="2769" y="86"/>
                  </a:cubicBezTo>
                  <a:cubicBezTo>
                    <a:pt x="2425" y="34"/>
                    <a:pt x="2072" y="0"/>
                    <a:pt x="1718" y="0"/>
                  </a:cubicBezTo>
                  <a:cubicBezTo>
                    <a:pt x="1713" y="0"/>
                    <a:pt x="1708" y="0"/>
                    <a:pt x="1704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0"/>
            <p:cNvSpPr/>
            <p:nvPr/>
          </p:nvSpPr>
          <p:spPr>
            <a:xfrm>
              <a:off x="5916851" y="2520635"/>
              <a:ext cx="156525" cy="154338"/>
            </a:xfrm>
            <a:custGeom>
              <a:avLst/>
              <a:gdLst/>
              <a:ahLst/>
              <a:cxnLst/>
              <a:rect l="l" t="t" r="r" b="b"/>
              <a:pathLst>
                <a:path w="5510" h="5433" extrusionOk="0">
                  <a:moveTo>
                    <a:pt x="2809" y="329"/>
                  </a:moveTo>
                  <a:cubicBezTo>
                    <a:pt x="2816" y="330"/>
                    <a:pt x="2820" y="334"/>
                    <a:pt x="2827" y="337"/>
                  </a:cubicBezTo>
                  <a:cubicBezTo>
                    <a:pt x="2823" y="336"/>
                    <a:pt x="2816" y="333"/>
                    <a:pt x="2809" y="329"/>
                  </a:cubicBezTo>
                  <a:close/>
                  <a:moveTo>
                    <a:pt x="3132" y="505"/>
                  </a:moveTo>
                  <a:cubicBezTo>
                    <a:pt x="3137" y="506"/>
                    <a:pt x="3138" y="507"/>
                    <a:pt x="3139" y="510"/>
                  </a:cubicBezTo>
                  <a:cubicBezTo>
                    <a:pt x="3138" y="507"/>
                    <a:pt x="3135" y="506"/>
                    <a:pt x="3132" y="505"/>
                  </a:cubicBezTo>
                  <a:close/>
                  <a:moveTo>
                    <a:pt x="1525" y="777"/>
                  </a:moveTo>
                  <a:cubicBezTo>
                    <a:pt x="1521" y="783"/>
                    <a:pt x="1518" y="787"/>
                    <a:pt x="1514" y="791"/>
                  </a:cubicBezTo>
                  <a:cubicBezTo>
                    <a:pt x="1518" y="787"/>
                    <a:pt x="1521" y="781"/>
                    <a:pt x="1525" y="777"/>
                  </a:cubicBezTo>
                  <a:close/>
                  <a:moveTo>
                    <a:pt x="2380" y="1"/>
                  </a:moveTo>
                  <a:cubicBezTo>
                    <a:pt x="2242" y="1"/>
                    <a:pt x="2104" y="28"/>
                    <a:pt x="1973" y="81"/>
                  </a:cubicBezTo>
                  <a:cubicBezTo>
                    <a:pt x="1632" y="217"/>
                    <a:pt x="1383" y="503"/>
                    <a:pt x="1193" y="811"/>
                  </a:cubicBezTo>
                  <a:cubicBezTo>
                    <a:pt x="1085" y="987"/>
                    <a:pt x="997" y="1176"/>
                    <a:pt x="919" y="1367"/>
                  </a:cubicBezTo>
                  <a:cubicBezTo>
                    <a:pt x="834" y="1577"/>
                    <a:pt x="762" y="1793"/>
                    <a:pt x="698" y="2011"/>
                  </a:cubicBezTo>
                  <a:cubicBezTo>
                    <a:pt x="568" y="2454"/>
                    <a:pt x="468" y="2903"/>
                    <a:pt x="372" y="3353"/>
                  </a:cubicBezTo>
                  <a:cubicBezTo>
                    <a:pt x="315" y="3620"/>
                    <a:pt x="263" y="3888"/>
                    <a:pt x="200" y="4151"/>
                  </a:cubicBezTo>
                  <a:cubicBezTo>
                    <a:pt x="154" y="4349"/>
                    <a:pt x="107" y="4544"/>
                    <a:pt x="37" y="4734"/>
                  </a:cubicBezTo>
                  <a:cubicBezTo>
                    <a:pt x="32" y="4747"/>
                    <a:pt x="29" y="4760"/>
                    <a:pt x="22" y="4770"/>
                  </a:cubicBezTo>
                  <a:cubicBezTo>
                    <a:pt x="9" y="4805"/>
                    <a:pt x="0" y="4835"/>
                    <a:pt x="10" y="4871"/>
                  </a:cubicBezTo>
                  <a:cubicBezTo>
                    <a:pt x="22" y="4903"/>
                    <a:pt x="43" y="4932"/>
                    <a:pt x="74" y="4947"/>
                  </a:cubicBezTo>
                  <a:cubicBezTo>
                    <a:pt x="93" y="4958"/>
                    <a:pt x="116" y="4964"/>
                    <a:pt x="138" y="4964"/>
                  </a:cubicBezTo>
                  <a:cubicBezTo>
                    <a:pt x="150" y="4964"/>
                    <a:pt x="162" y="4962"/>
                    <a:pt x="173" y="4959"/>
                  </a:cubicBezTo>
                  <a:cubicBezTo>
                    <a:pt x="203" y="4949"/>
                    <a:pt x="237" y="4926"/>
                    <a:pt x="250" y="4896"/>
                  </a:cubicBezTo>
                  <a:cubicBezTo>
                    <a:pt x="335" y="4689"/>
                    <a:pt x="390" y="4472"/>
                    <a:pt x="441" y="4256"/>
                  </a:cubicBezTo>
                  <a:cubicBezTo>
                    <a:pt x="508" y="3978"/>
                    <a:pt x="563" y="3696"/>
                    <a:pt x="623" y="3414"/>
                  </a:cubicBezTo>
                  <a:cubicBezTo>
                    <a:pt x="756" y="2788"/>
                    <a:pt x="895" y="2159"/>
                    <a:pt x="1122" y="1560"/>
                  </a:cubicBezTo>
                  <a:lnTo>
                    <a:pt x="1122" y="1560"/>
                  </a:lnTo>
                  <a:cubicBezTo>
                    <a:pt x="1120" y="1565"/>
                    <a:pt x="1118" y="1570"/>
                    <a:pt x="1115" y="1576"/>
                  </a:cubicBezTo>
                  <a:lnTo>
                    <a:pt x="1115" y="1576"/>
                  </a:lnTo>
                  <a:cubicBezTo>
                    <a:pt x="1226" y="1292"/>
                    <a:pt x="1355" y="1017"/>
                    <a:pt x="1534" y="768"/>
                  </a:cubicBezTo>
                  <a:cubicBezTo>
                    <a:pt x="1616" y="659"/>
                    <a:pt x="1711" y="556"/>
                    <a:pt x="1817" y="469"/>
                  </a:cubicBezTo>
                  <a:lnTo>
                    <a:pt x="1817" y="469"/>
                  </a:lnTo>
                  <a:cubicBezTo>
                    <a:pt x="1807" y="476"/>
                    <a:pt x="1799" y="483"/>
                    <a:pt x="1790" y="488"/>
                  </a:cubicBezTo>
                  <a:cubicBezTo>
                    <a:pt x="1863" y="432"/>
                    <a:pt x="1939" y="384"/>
                    <a:pt x="2020" y="343"/>
                  </a:cubicBezTo>
                  <a:cubicBezTo>
                    <a:pt x="2091" y="313"/>
                    <a:pt x="2165" y="290"/>
                    <a:pt x="2240" y="273"/>
                  </a:cubicBezTo>
                  <a:cubicBezTo>
                    <a:pt x="2298" y="264"/>
                    <a:pt x="2355" y="260"/>
                    <a:pt x="2413" y="260"/>
                  </a:cubicBezTo>
                  <a:cubicBezTo>
                    <a:pt x="2444" y="260"/>
                    <a:pt x="2475" y="262"/>
                    <a:pt x="2507" y="264"/>
                  </a:cubicBezTo>
                  <a:cubicBezTo>
                    <a:pt x="2619" y="275"/>
                    <a:pt x="2727" y="302"/>
                    <a:pt x="2833" y="343"/>
                  </a:cubicBezTo>
                  <a:cubicBezTo>
                    <a:pt x="2946" y="391"/>
                    <a:pt x="3051" y="451"/>
                    <a:pt x="3152" y="522"/>
                  </a:cubicBezTo>
                  <a:cubicBezTo>
                    <a:pt x="3301" y="634"/>
                    <a:pt x="3432" y="764"/>
                    <a:pt x="3552" y="909"/>
                  </a:cubicBezTo>
                  <a:lnTo>
                    <a:pt x="3551" y="907"/>
                  </a:lnTo>
                  <a:lnTo>
                    <a:pt x="3551" y="907"/>
                  </a:lnTo>
                  <a:cubicBezTo>
                    <a:pt x="3827" y="1248"/>
                    <a:pt x="4039" y="1634"/>
                    <a:pt x="4219" y="2031"/>
                  </a:cubicBezTo>
                  <a:cubicBezTo>
                    <a:pt x="4216" y="2021"/>
                    <a:pt x="4210" y="2011"/>
                    <a:pt x="4207" y="2001"/>
                  </a:cubicBezTo>
                  <a:lnTo>
                    <a:pt x="4207" y="2001"/>
                  </a:lnTo>
                  <a:cubicBezTo>
                    <a:pt x="4450" y="2536"/>
                    <a:pt x="4640" y="3096"/>
                    <a:pt x="4807" y="3659"/>
                  </a:cubicBezTo>
                  <a:cubicBezTo>
                    <a:pt x="4881" y="3902"/>
                    <a:pt x="4948" y="4144"/>
                    <a:pt x="5016" y="4390"/>
                  </a:cubicBezTo>
                  <a:cubicBezTo>
                    <a:pt x="5102" y="4705"/>
                    <a:pt x="5196" y="5018"/>
                    <a:pt x="5253" y="5342"/>
                  </a:cubicBezTo>
                  <a:cubicBezTo>
                    <a:pt x="5259" y="5373"/>
                    <a:pt x="5288" y="5401"/>
                    <a:pt x="5315" y="5418"/>
                  </a:cubicBezTo>
                  <a:cubicBezTo>
                    <a:pt x="5333" y="5428"/>
                    <a:pt x="5354" y="5432"/>
                    <a:pt x="5376" y="5432"/>
                  </a:cubicBezTo>
                  <a:cubicBezTo>
                    <a:pt x="5389" y="5432"/>
                    <a:pt x="5403" y="5430"/>
                    <a:pt x="5416" y="5427"/>
                  </a:cubicBezTo>
                  <a:cubicBezTo>
                    <a:pt x="5449" y="5418"/>
                    <a:pt x="5477" y="5394"/>
                    <a:pt x="5493" y="5364"/>
                  </a:cubicBezTo>
                  <a:cubicBezTo>
                    <a:pt x="5510" y="5330"/>
                    <a:pt x="5508" y="5300"/>
                    <a:pt x="5501" y="5263"/>
                  </a:cubicBezTo>
                  <a:cubicBezTo>
                    <a:pt x="5451" y="4978"/>
                    <a:pt x="5371" y="4702"/>
                    <a:pt x="5294" y="4422"/>
                  </a:cubicBezTo>
                  <a:cubicBezTo>
                    <a:pt x="5239" y="4222"/>
                    <a:pt x="5183" y="4022"/>
                    <a:pt x="5125" y="3822"/>
                  </a:cubicBezTo>
                  <a:cubicBezTo>
                    <a:pt x="4989" y="3344"/>
                    <a:pt x="4839" y="2872"/>
                    <a:pt x="4657" y="2408"/>
                  </a:cubicBezTo>
                  <a:cubicBezTo>
                    <a:pt x="4474" y="1939"/>
                    <a:pt x="4261" y="1478"/>
                    <a:pt x="3983" y="1058"/>
                  </a:cubicBezTo>
                  <a:cubicBezTo>
                    <a:pt x="3746" y="699"/>
                    <a:pt x="3446" y="361"/>
                    <a:pt x="3060" y="163"/>
                  </a:cubicBezTo>
                  <a:cubicBezTo>
                    <a:pt x="2861" y="59"/>
                    <a:pt x="2636" y="1"/>
                    <a:pt x="2410" y="1"/>
                  </a:cubicBezTo>
                  <a:cubicBezTo>
                    <a:pt x="2400" y="1"/>
                    <a:pt x="2390" y="1"/>
                    <a:pt x="2380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0"/>
            <p:cNvSpPr/>
            <p:nvPr/>
          </p:nvSpPr>
          <p:spPr>
            <a:xfrm>
              <a:off x="5893187" y="2615150"/>
              <a:ext cx="31873" cy="38379"/>
            </a:xfrm>
            <a:custGeom>
              <a:avLst/>
              <a:gdLst/>
              <a:ahLst/>
              <a:cxnLst/>
              <a:rect l="l" t="t" r="r" b="b"/>
              <a:pathLst>
                <a:path w="1122" h="1351" extrusionOk="0">
                  <a:moveTo>
                    <a:pt x="630" y="368"/>
                  </a:moveTo>
                  <a:lnTo>
                    <a:pt x="630" y="368"/>
                  </a:lnTo>
                  <a:cubicBezTo>
                    <a:pt x="635" y="372"/>
                    <a:pt x="639" y="379"/>
                    <a:pt x="643" y="385"/>
                  </a:cubicBezTo>
                  <a:cubicBezTo>
                    <a:pt x="638" y="379"/>
                    <a:pt x="635" y="375"/>
                    <a:pt x="630" y="368"/>
                  </a:cubicBezTo>
                  <a:close/>
                  <a:moveTo>
                    <a:pt x="423" y="0"/>
                  </a:moveTo>
                  <a:cubicBezTo>
                    <a:pt x="388" y="0"/>
                    <a:pt x="351" y="6"/>
                    <a:pt x="317" y="16"/>
                  </a:cubicBezTo>
                  <a:cubicBezTo>
                    <a:pt x="266" y="29"/>
                    <a:pt x="219" y="54"/>
                    <a:pt x="178" y="87"/>
                  </a:cubicBezTo>
                  <a:cubicBezTo>
                    <a:pt x="93" y="155"/>
                    <a:pt x="46" y="250"/>
                    <a:pt x="25" y="355"/>
                  </a:cubicBezTo>
                  <a:cubicBezTo>
                    <a:pt x="1" y="470"/>
                    <a:pt x="12" y="590"/>
                    <a:pt x="56" y="700"/>
                  </a:cubicBezTo>
                  <a:cubicBezTo>
                    <a:pt x="104" y="822"/>
                    <a:pt x="188" y="922"/>
                    <a:pt x="283" y="1009"/>
                  </a:cubicBezTo>
                  <a:cubicBezTo>
                    <a:pt x="375" y="1094"/>
                    <a:pt x="483" y="1163"/>
                    <a:pt x="595" y="1220"/>
                  </a:cubicBezTo>
                  <a:cubicBezTo>
                    <a:pt x="706" y="1277"/>
                    <a:pt x="822" y="1321"/>
                    <a:pt x="944" y="1345"/>
                  </a:cubicBezTo>
                  <a:cubicBezTo>
                    <a:pt x="958" y="1348"/>
                    <a:pt x="972" y="1351"/>
                    <a:pt x="985" y="1351"/>
                  </a:cubicBezTo>
                  <a:cubicBezTo>
                    <a:pt x="1005" y="1351"/>
                    <a:pt x="1023" y="1346"/>
                    <a:pt x="1042" y="1335"/>
                  </a:cubicBezTo>
                  <a:cubicBezTo>
                    <a:pt x="1072" y="1319"/>
                    <a:pt x="1096" y="1291"/>
                    <a:pt x="1104" y="1258"/>
                  </a:cubicBezTo>
                  <a:cubicBezTo>
                    <a:pt x="1121" y="1195"/>
                    <a:pt x="1086" y="1111"/>
                    <a:pt x="1015" y="1097"/>
                  </a:cubicBezTo>
                  <a:cubicBezTo>
                    <a:pt x="928" y="1080"/>
                    <a:pt x="845" y="1051"/>
                    <a:pt x="764" y="1016"/>
                  </a:cubicBezTo>
                  <a:cubicBezTo>
                    <a:pt x="672" y="972"/>
                    <a:pt x="585" y="919"/>
                    <a:pt x="503" y="858"/>
                  </a:cubicBezTo>
                  <a:cubicBezTo>
                    <a:pt x="446" y="810"/>
                    <a:pt x="395" y="759"/>
                    <a:pt x="348" y="700"/>
                  </a:cubicBezTo>
                  <a:cubicBezTo>
                    <a:pt x="327" y="667"/>
                    <a:pt x="310" y="634"/>
                    <a:pt x="293" y="597"/>
                  </a:cubicBezTo>
                  <a:cubicBezTo>
                    <a:pt x="284" y="569"/>
                    <a:pt x="279" y="542"/>
                    <a:pt x="274" y="514"/>
                  </a:cubicBezTo>
                  <a:cubicBezTo>
                    <a:pt x="272" y="480"/>
                    <a:pt x="274" y="449"/>
                    <a:pt x="277" y="416"/>
                  </a:cubicBezTo>
                  <a:cubicBezTo>
                    <a:pt x="283" y="393"/>
                    <a:pt x="290" y="371"/>
                    <a:pt x="297" y="349"/>
                  </a:cubicBezTo>
                  <a:cubicBezTo>
                    <a:pt x="304" y="337"/>
                    <a:pt x="313" y="324"/>
                    <a:pt x="320" y="312"/>
                  </a:cubicBezTo>
                  <a:cubicBezTo>
                    <a:pt x="327" y="302"/>
                    <a:pt x="335" y="295"/>
                    <a:pt x="345" y="288"/>
                  </a:cubicBezTo>
                  <a:cubicBezTo>
                    <a:pt x="355" y="284"/>
                    <a:pt x="367" y="277"/>
                    <a:pt x="377" y="271"/>
                  </a:cubicBezTo>
                  <a:cubicBezTo>
                    <a:pt x="388" y="267"/>
                    <a:pt x="398" y="266"/>
                    <a:pt x="409" y="263"/>
                  </a:cubicBezTo>
                  <a:cubicBezTo>
                    <a:pt x="414" y="262"/>
                    <a:pt x="420" y="262"/>
                    <a:pt x="425" y="262"/>
                  </a:cubicBezTo>
                  <a:cubicBezTo>
                    <a:pt x="438" y="262"/>
                    <a:pt x="450" y="263"/>
                    <a:pt x="462" y="264"/>
                  </a:cubicBezTo>
                  <a:cubicBezTo>
                    <a:pt x="482" y="270"/>
                    <a:pt x="499" y="274"/>
                    <a:pt x="517" y="281"/>
                  </a:cubicBezTo>
                  <a:cubicBezTo>
                    <a:pt x="540" y="294"/>
                    <a:pt x="561" y="307"/>
                    <a:pt x="581" y="322"/>
                  </a:cubicBezTo>
                  <a:cubicBezTo>
                    <a:pt x="605" y="345"/>
                    <a:pt x="626" y="369"/>
                    <a:pt x="648" y="393"/>
                  </a:cubicBezTo>
                  <a:cubicBezTo>
                    <a:pt x="667" y="422"/>
                    <a:pt x="686" y="451"/>
                    <a:pt x="700" y="483"/>
                  </a:cubicBezTo>
                  <a:cubicBezTo>
                    <a:pt x="722" y="525"/>
                    <a:pt x="768" y="549"/>
                    <a:pt x="814" y="549"/>
                  </a:cubicBezTo>
                  <a:cubicBezTo>
                    <a:pt x="835" y="549"/>
                    <a:pt x="856" y="544"/>
                    <a:pt x="874" y="534"/>
                  </a:cubicBezTo>
                  <a:cubicBezTo>
                    <a:pt x="938" y="500"/>
                    <a:pt x="960" y="422"/>
                    <a:pt x="927" y="358"/>
                  </a:cubicBezTo>
                  <a:cubicBezTo>
                    <a:pt x="901" y="308"/>
                    <a:pt x="873" y="260"/>
                    <a:pt x="838" y="216"/>
                  </a:cubicBezTo>
                  <a:cubicBezTo>
                    <a:pt x="799" y="171"/>
                    <a:pt x="757" y="131"/>
                    <a:pt x="707" y="94"/>
                  </a:cubicBezTo>
                  <a:cubicBezTo>
                    <a:pt x="630" y="36"/>
                    <a:pt x="531" y="7"/>
                    <a:pt x="438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0"/>
            <p:cNvSpPr/>
            <p:nvPr/>
          </p:nvSpPr>
          <p:spPr>
            <a:xfrm>
              <a:off x="5904806" y="2605860"/>
              <a:ext cx="29885" cy="16704"/>
            </a:xfrm>
            <a:custGeom>
              <a:avLst/>
              <a:gdLst/>
              <a:ahLst/>
              <a:cxnLst/>
              <a:rect l="l" t="t" r="r" b="b"/>
              <a:pathLst>
                <a:path w="1052" h="588" extrusionOk="0">
                  <a:moveTo>
                    <a:pt x="292" y="431"/>
                  </a:moveTo>
                  <a:cubicBezTo>
                    <a:pt x="291" y="437"/>
                    <a:pt x="290" y="441"/>
                    <a:pt x="287" y="446"/>
                  </a:cubicBezTo>
                  <a:cubicBezTo>
                    <a:pt x="290" y="441"/>
                    <a:pt x="291" y="435"/>
                    <a:pt x="292" y="431"/>
                  </a:cubicBezTo>
                  <a:close/>
                  <a:moveTo>
                    <a:pt x="633" y="1"/>
                  </a:moveTo>
                  <a:cubicBezTo>
                    <a:pt x="556" y="1"/>
                    <a:pt x="481" y="11"/>
                    <a:pt x="410" y="32"/>
                  </a:cubicBezTo>
                  <a:cubicBezTo>
                    <a:pt x="319" y="59"/>
                    <a:pt x="240" y="109"/>
                    <a:pt x="170" y="173"/>
                  </a:cubicBezTo>
                  <a:cubicBezTo>
                    <a:pt x="141" y="200"/>
                    <a:pt x="115" y="237"/>
                    <a:pt x="91" y="271"/>
                  </a:cubicBezTo>
                  <a:cubicBezTo>
                    <a:pt x="58" y="315"/>
                    <a:pt x="39" y="370"/>
                    <a:pt x="23" y="421"/>
                  </a:cubicBezTo>
                  <a:cubicBezTo>
                    <a:pt x="0" y="489"/>
                    <a:pt x="44" y="563"/>
                    <a:pt x="109" y="583"/>
                  </a:cubicBezTo>
                  <a:cubicBezTo>
                    <a:pt x="121" y="586"/>
                    <a:pt x="133" y="587"/>
                    <a:pt x="144" y="587"/>
                  </a:cubicBezTo>
                  <a:cubicBezTo>
                    <a:pt x="202" y="587"/>
                    <a:pt x="252" y="550"/>
                    <a:pt x="271" y="493"/>
                  </a:cubicBezTo>
                  <a:cubicBezTo>
                    <a:pt x="275" y="482"/>
                    <a:pt x="280" y="469"/>
                    <a:pt x="285" y="456"/>
                  </a:cubicBezTo>
                  <a:cubicBezTo>
                    <a:pt x="297" y="434"/>
                    <a:pt x="308" y="414"/>
                    <a:pt x="322" y="393"/>
                  </a:cubicBezTo>
                  <a:cubicBezTo>
                    <a:pt x="342" y="371"/>
                    <a:pt x="362" y="350"/>
                    <a:pt x="385" y="333"/>
                  </a:cubicBezTo>
                  <a:cubicBezTo>
                    <a:pt x="412" y="316"/>
                    <a:pt x="436" y="302"/>
                    <a:pt x="464" y="289"/>
                  </a:cubicBezTo>
                  <a:cubicBezTo>
                    <a:pt x="509" y="275"/>
                    <a:pt x="553" y="265"/>
                    <a:pt x="599" y="259"/>
                  </a:cubicBezTo>
                  <a:cubicBezTo>
                    <a:pt x="611" y="259"/>
                    <a:pt x="623" y="259"/>
                    <a:pt x="635" y="259"/>
                  </a:cubicBezTo>
                  <a:cubicBezTo>
                    <a:pt x="676" y="259"/>
                    <a:pt x="715" y="261"/>
                    <a:pt x="755" y="266"/>
                  </a:cubicBezTo>
                  <a:cubicBezTo>
                    <a:pt x="795" y="276"/>
                    <a:pt x="831" y="285"/>
                    <a:pt x="871" y="298"/>
                  </a:cubicBezTo>
                  <a:cubicBezTo>
                    <a:pt x="883" y="302"/>
                    <a:pt x="896" y="304"/>
                    <a:pt x="908" y="304"/>
                  </a:cubicBezTo>
                  <a:cubicBezTo>
                    <a:pt x="963" y="304"/>
                    <a:pt x="1016" y="264"/>
                    <a:pt x="1031" y="210"/>
                  </a:cubicBezTo>
                  <a:cubicBezTo>
                    <a:pt x="1051" y="140"/>
                    <a:pt x="1010" y="69"/>
                    <a:pt x="943" y="49"/>
                  </a:cubicBezTo>
                  <a:cubicBezTo>
                    <a:pt x="847" y="17"/>
                    <a:pt x="748" y="1"/>
                    <a:pt x="648" y="1"/>
                  </a:cubicBezTo>
                  <a:cubicBezTo>
                    <a:pt x="643" y="1"/>
                    <a:pt x="638" y="1"/>
                    <a:pt x="633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0"/>
            <p:cNvSpPr/>
            <p:nvPr/>
          </p:nvSpPr>
          <p:spPr>
            <a:xfrm>
              <a:off x="5792735" y="2534044"/>
              <a:ext cx="122806" cy="78916"/>
            </a:xfrm>
            <a:custGeom>
              <a:avLst/>
              <a:gdLst/>
              <a:ahLst/>
              <a:cxnLst/>
              <a:rect l="l" t="t" r="r" b="b"/>
              <a:pathLst>
                <a:path w="4323" h="2778" extrusionOk="0">
                  <a:moveTo>
                    <a:pt x="617" y="500"/>
                  </a:moveTo>
                  <a:cubicBezTo>
                    <a:pt x="619" y="501"/>
                    <a:pt x="620" y="502"/>
                    <a:pt x="622" y="504"/>
                  </a:cubicBezTo>
                  <a:cubicBezTo>
                    <a:pt x="620" y="502"/>
                    <a:pt x="619" y="501"/>
                    <a:pt x="617" y="500"/>
                  </a:cubicBezTo>
                  <a:close/>
                  <a:moveTo>
                    <a:pt x="3284" y="1487"/>
                  </a:moveTo>
                  <a:lnTo>
                    <a:pt x="3284" y="1487"/>
                  </a:lnTo>
                  <a:cubicBezTo>
                    <a:pt x="3285" y="1487"/>
                    <a:pt x="3286" y="1487"/>
                    <a:pt x="3286" y="1488"/>
                  </a:cubicBezTo>
                  <a:lnTo>
                    <a:pt x="3286" y="1488"/>
                  </a:lnTo>
                  <a:cubicBezTo>
                    <a:pt x="3286" y="1488"/>
                    <a:pt x="3285" y="1488"/>
                    <a:pt x="3284" y="1487"/>
                  </a:cubicBezTo>
                  <a:close/>
                  <a:moveTo>
                    <a:pt x="3947" y="2153"/>
                  </a:moveTo>
                  <a:cubicBezTo>
                    <a:pt x="3947" y="2154"/>
                    <a:pt x="3947" y="2154"/>
                    <a:pt x="3947" y="2155"/>
                  </a:cubicBezTo>
                  <a:lnTo>
                    <a:pt x="3947" y="2155"/>
                  </a:lnTo>
                  <a:cubicBezTo>
                    <a:pt x="3947" y="2154"/>
                    <a:pt x="3947" y="2154"/>
                    <a:pt x="3947" y="2153"/>
                  </a:cubicBezTo>
                  <a:close/>
                  <a:moveTo>
                    <a:pt x="147" y="0"/>
                  </a:moveTo>
                  <a:cubicBezTo>
                    <a:pt x="125" y="3"/>
                    <a:pt x="104" y="6"/>
                    <a:pt x="86" y="16"/>
                  </a:cubicBezTo>
                  <a:cubicBezTo>
                    <a:pt x="23" y="50"/>
                    <a:pt x="1" y="131"/>
                    <a:pt x="33" y="193"/>
                  </a:cubicBezTo>
                  <a:cubicBezTo>
                    <a:pt x="90" y="298"/>
                    <a:pt x="158" y="397"/>
                    <a:pt x="235" y="492"/>
                  </a:cubicBezTo>
                  <a:cubicBezTo>
                    <a:pt x="310" y="586"/>
                    <a:pt x="401" y="664"/>
                    <a:pt x="497" y="736"/>
                  </a:cubicBezTo>
                  <a:cubicBezTo>
                    <a:pt x="683" y="878"/>
                    <a:pt x="903" y="972"/>
                    <a:pt x="1123" y="1043"/>
                  </a:cubicBezTo>
                  <a:cubicBezTo>
                    <a:pt x="1357" y="1116"/>
                    <a:pt x="1598" y="1159"/>
                    <a:pt x="1839" y="1194"/>
                  </a:cubicBezTo>
                  <a:cubicBezTo>
                    <a:pt x="2080" y="1231"/>
                    <a:pt x="2323" y="1260"/>
                    <a:pt x="2565" y="1298"/>
                  </a:cubicBezTo>
                  <a:cubicBezTo>
                    <a:pt x="2555" y="1296"/>
                    <a:pt x="2542" y="1295"/>
                    <a:pt x="2534" y="1294"/>
                  </a:cubicBezTo>
                  <a:lnTo>
                    <a:pt x="2534" y="1294"/>
                  </a:lnTo>
                  <a:cubicBezTo>
                    <a:pt x="2789" y="1336"/>
                    <a:pt x="3045" y="1389"/>
                    <a:pt x="3283" y="1488"/>
                  </a:cubicBezTo>
                  <a:cubicBezTo>
                    <a:pt x="3281" y="1488"/>
                    <a:pt x="3280" y="1487"/>
                    <a:pt x="3279" y="1487"/>
                  </a:cubicBezTo>
                  <a:lnTo>
                    <a:pt x="3279" y="1487"/>
                  </a:lnTo>
                  <a:cubicBezTo>
                    <a:pt x="3281" y="1488"/>
                    <a:pt x="3283" y="1488"/>
                    <a:pt x="3287" y="1489"/>
                  </a:cubicBezTo>
                  <a:cubicBezTo>
                    <a:pt x="3290" y="1491"/>
                    <a:pt x="3293" y="1493"/>
                    <a:pt x="3296" y="1494"/>
                  </a:cubicBezTo>
                  <a:lnTo>
                    <a:pt x="3296" y="1494"/>
                  </a:lnTo>
                  <a:cubicBezTo>
                    <a:pt x="3296" y="1494"/>
                    <a:pt x="3295" y="1494"/>
                    <a:pt x="3294" y="1494"/>
                  </a:cubicBezTo>
                  <a:lnTo>
                    <a:pt x="3294" y="1494"/>
                  </a:lnTo>
                  <a:cubicBezTo>
                    <a:pt x="3398" y="1540"/>
                    <a:pt x="3494" y="1596"/>
                    <a:pt x="3585" y="1664"/>
                  </a:cubicBezTo>
                  <a:cubicBezTo>
                    <a:pt x="3664" y="1727"/>
                    <a:pt x="3734" y="1800"/>
                    <a:pt x="3798" y="1882"/>
                  </a:cubicBezTo>
                  <a:lnTo>
                    <a:pt x="3798" y="1882"/>
                  </a:lnTo>
                  <a:cubicBezTo>
                    <a:pt x="3798" y="1882"/>
                    <a:pt x="3798" y="1882"/>
                    <a:pt x="3798" y="1882"/>
                  </a:cubicBezTo>
                  <a:cubicBezTo>
                    <a:pt x="3798" y="1882"/>
                    <a:pt x="3798" y="1882"/>
                    <a:pt x="3798" y="1882"/>
                  </a:cubicBezTo>
                  <a:lnTo>
                    <a:pt x="3798" y="1882"/>
                  </a:lnTo>
                  <a:cubicBezTo>
                    <a:pt x="3798" y="1882"/>
                    <a:pt x="3799" y="1883"/>
                    <a:pt x="3799" y="1884"/>
                  </a:cubicBezTo>
                  <a:cubicBezTo>
                    <a:pt x="3859" y="1966"/>
                    <a:pt x="3905" y="2057"/>
                    <a:pt x="3947" y="2152"/>
                  </a:cubicBezTo>
                  <a:cubicBezTo>
                    <a:pt x="3947" y="2153"/>
                    <a:pt x="3948" y="2154"/>
                    <a:pt x="3948" y="2156"/>
                  </a:cubicBezTo>
                  <a:lnTo>
                    <a:pt x="3948" y="2156"/>
                  </a:lnTo>
                  <a:cubicBezTo>
                    <a:pt x="3948" y="2155"/>
                    <a:pt x="3948" y="2155"/>
                    <a:pt x="3947" y="2155"/>
                  </a:cubicBezTo>
                  <a:lnTo>
                    <a:pt x="3947" y="2155"/>
                  </a:lnTo>
                  <a:cubicBezTo>
                    <a:pt x="3948" y="2156"/>
                    <a:pt x="3949" y="2159"/>
                    <a:pt x="3950" y="2161"/>
                  </a:cubicBezTo>
                  <a:lnTo>
                    <a:pt x="3950" y="2161"/>
                  </a:lnTo>
                  <a:cubicBezTo>
                    <a:pt x="4012" y="2325"/>
                    <a:pt x="4046" y="2500"/>
                    <a:pt x="4066" y="2678"/>
                  </a:cubicBezTo>
                  <a:cubicBezTo>
                    <a:pt x="4069" y="2709"/>
                    <a:pt x="4097" y="2743"/>
                    <a:pt x="4125" y="2759"/>
                  </a:cubicBezTo>
                  <a:cubicBezTo>
                    <a:pt x="4145" y="2772"/>
                    <a:pt x="4168" y="2778"/>
                    <a:pt x="4192" y="2778"/>
                  </a:cubicBezTo>
                  <a:cubicBezTo>
                    <a:pt x="4202" y="2778"/>
                    <a:pt x="4212" y="2777"/>
                    <a:pt x="4222" y="2774"/>
                  </a:cubicBezTo>
                  <a:cubicBezTo>
                    <a:pt x="4256" y="2766"/>
                    <a:pt x="4286" y="2745"/>
                    <a:pt x="4303" y="2715"/>
                  </a:cubicBezTo>
                  <a:cubicBezTo>
                    <a:pt x="4323" y="2682"/>
                    <a:pt x="4323" y="2654"/>
                    <a:pt x="4320" y="2618"/>
                  </a:cubicBezTo>
                  <a:cubicBezTo>
                    <a:pt x="4287" y="2309"/>
                    <a:pt x="4202" y="2000"/>
                    <a:pt x="4018" y="1743"/>
                  </a:cubicBezTo>
                  <a:cubicBezTo>
                    <a:pt x="3940" y="1635"/>
                    <a:pt x="3849" y="1543"/>
                    <a:pt x="3745" y="1460"/>
                  </a:cubicBezTo>
                  <a:cubicBezTo>
                    <a:pt x="3643" y="1380"/>
                    <a:pt x="3532" y="1316"/>
                    <a:pt x="3415" y="1262"/>
                  </a:cubicBezTo>
                  <a:cubicBezTo>
                    <a:pt x="3165" y="1150"/>
                    <a:pt x="2901" y="1091"/>
                    <a:pt x="2633" y="1047"/>
                  </a:cubicBezTo>
                  <a:cubicBezTo>
                    <a:pt x="2341" y="997"/>
                    <a:pt x="2044" y="965"/>
                    <a:pt x="1752" y="916"/>
                  </a:cubicBezTo>
                  <a:lnTo>
                    <a:pt x="1752" y="916"/>
                  </a:lnTo>
                  <a:cubicBezTo>
                    <a:pt x="1762" y="919"/>
                    <a:pt x="1775" y="921"/>
                    <a:pt x="1784" y="923"/>
                  </a:cubicBezTo>
                  <a:cubicBezTo>
                    <a:pt x="1505" y="878"/>
                    <a:pt x="1225" y="817"/>
                    <a:pt x="964" y="706"/>
                  </a:cubicBezTo>
                  <a:cubicBezTo>
                    <a:pt x="833" y="645"/>
                    <a:pt x="708" y="573"/>
                    <a:pt x="595" y="484"/>
                  </a:cubicBezTo>
                  <a:lnTo>
                    <a:pt x="595" y="484"/>
                  </a:lnTo>
                  <a:cubicBezTo>
                    <a:pt x="603" y="489"/>
                    <a:pt x="610" y="494"/>
                    <a:pt x="617" y="500"/>
                  </a:cubicBezTo>
                  <a:lnTo>
                    <a:pt x="617" y="500"/>
                  </a:lnTo>
                  <a:cubicBezTo>
                    <a:pt x="527" y="427"/>
                    <a:pt x="449" y="344"/>
                    <a:pt x="378" y="254"/>
                  </a:cubicBezTo>
                  <a:cubicBezTo>
                    <a:pt x="335" y="193"/>
                    <a:pt x="296" y="133"/>
                    <a:pt x="263" y="68"/>
                  </a:cubicBezTo>
                  <a:cubicBezTo>
                    <a:pt x="239" y="26"/>
                    <a:pt x="193" y="0"/>
                    <a:pt x="14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0"/>
            <p:cNvSpPr/>
            <p:nvPr/>
          </p:nvSpPr>
          <p:spPr>
            <a:xfrm>
              <a:off x="5791598" y="2534243"/>
              <a:ext cx="106414" cy="99313"/>
            </a:xfrm>
            <a:custGeom>
              <a:avLst/>
              <a:gdLst/>
              <a:ahLst/>
              <a:cxnLst/>
              <a:rect l="l" t="t" r="r" b="b"/>
              <a:pathLst>
                <a:path w="3746" h="3496" extrusionOk="0">
                  <a:moveTo>
                    <a:pt x="821" y="1992"/>
                  </a:moveTo>
                  <a:lnTo>
                    <a:pt x="823" y="1996"/>
                  </a:lnTo>
                  <a:lnTo>
                    <a:pt x="823" y="1996"/>
                  </a:lnTo>
                  <a:cubicBezTo>
                    <a:pt x="823" y="1994"/>
                    <a:pt x="822" y="1993"/>
                    <a:pt x="821" y="1992"/>
                  </a:cubicBezTo>
                  <a:close/>
                  <a:moveTo>
                    <a:pt x="827" y="1998"/>
                  </a:moveTo>
                  <a:cubicBezTo>
                    <a:pt x="826" y="1998"/>
                    <a:pt x="826" y="1998"/>
                    <a:pt x="828" y="1999"/>
                  </a:cubicBezTo>
                  <a:cubicBezTo>
                    <a:pt x="828" y="1998"/>
                    <a:pt x="827" y="1998"/>
                    <a:pt x="827" y="1998"/>
                  </a:cubicBezTo>
                  <a:close/>
                  <a:moveTo>
                    <a:pt x="828" y="1999"/>
                  </a:moveTo>
                  <a:lnTo>
                    <a:pt x="828" y="1999"/>
                  </a:lnTo>
                  <a:cubicBezTo>
                    <a:pt x="828" y="1999"/>
                    <a:pt x="828" y="1999"/>
                    <a:pt x="828" y="1999"/>
                  </a:cubicBezTo>
                  <a:lnTo>
                    <a:pt x="828" y="1999"/>
                  </a:lnTo>
                  <a:cubicBezTo>
                    <a:pt x="828" y="1999"/>
                    <a:pt x="828" y="1999"/>
                    <a:pt x="828" y="1999"/>
                  </a:cubicBezTo>
                  <a:close/>
                  <a:moveTo>
                    <a:pt x="828" y="1999"/>
                  </a:moveTo>
                  <a:cubicBezTo>
                    <a:pt x="829" y="2001"/>
                    <a:pt x="829" y="2003"/>
                    <a:pt x="831" y="2004"/>
                  </a:cubicBezTo>
                  <a:cubicBezTo>
                    <a:pt x="830" y="2002"/>
                    <a:pt x="829" y="2000"/>
                    <a:pt x="828" y="1999"/>
                  </a:cubicBezTo>
                  <a:close/>
                  <a:moveTo>
                    <a:pt x="840" y="2018"/>
                  </a:moveTo>
                  <a:lnTo>
                    <a:pt x="842" y="2020"/>
                  </a:lnTo>
                  <a:cubicBezTo>
                    <a:pt x="841" y="2019"/>
                    <a:pt x="841" y="2019"/>
                    <a:pt x="840" y="2018"/>
                  </a:cubicBezTo>
                  <a:close/>
                  <a:moveTo>
                    <a:pt x="2059" y="3034"/>
                  </a:moveTo>
                  <a:cubicBezTo>
                    <a:pt x="2063" y="3036"/>
                    <a:pt x="2069" y="3038"/>
                    <a:pt x="2072" y="3040"/>
                  </a:cubicBezTo>
                  <a:cubicBezTo>
                    <a:pt x="2069" y="3036"/>
                    <a:pt x="2063" y="3036"/>
                    <a:pt x="2059" y="3034"/>
                  </a:cubicBezTo>
                  <a:close/>
                  <a:moveTo>
                    <a:pt x="3155" y="3227"/>
                  </a:moveTo>
                  <a:cubicBezTo>
                    <a:pt x="3151" y="3227"/>
                    <a:pt x="3146" y="3227"/>
                    <a:pt x="3142" y="3228"/>
                  </a:cubicBezTo>
                  <a:lnTo>
                    <a:pt x="3142" y="3228"/>
                  </a:lnTo>
                  <a:cubicBezTo>
                    <a:pt x="3146" y="3228"/>
                    <a:pt x="3151" y="3228"/>
                    <a:pt x="3155" y="3227"/>
                  </a:cubicBezTo>
                  <a:close/>
                  <a:moveTo>
                    <a:pt x="147" y="0"/>
                  </a:moveTo>
                  <a:cubicBezTo>
                    <a:pt x="120" y="0"/>
                    <a:pt x="91" y="13"/>
                    <a:pt x="70" y="34"/>
                  </a:cubicBezTo>
                  <a:cubicBezTo>
                    <a:pt x="43" y="60"/>
                    <a:pt x="35" y="89"/>
                    <a:pt x="29" y="124"/>
                  </a:cubicBezTo>
                  <a:cubicBezTo>
                    <a:pt x="1" y="346"/>
                    <a:pt x="9" y="572"/>
                    <a:pt x="42" y="794"/>
                  </a:cubicBezTo>
                  <a:cubicBezTo>
                    <a:pt x="76" y="1026"/>
                    <a:pt x="147" y="1246"/>
                    <a:pt x="232" y="1461"/>
                  </a:cubicBezTo>
                  <a:cubicBezTo>
                    <a:pt x="321" y="1684"/>
                    <a:pt x="439" y="1891"/>
                    <a:pt x="574" y="2088"/>
                  </a:cubicBezTo>
                  <a:cubicBezTo>
                    <a:pt x="717" y="2295"/>
                    <a:pt x="882" y="2488"/>
                    <a:pt x="1065" y="2664"/>
                  </a:cubicBezTo>
                  <a:cubicBezTo>
                    <a:pt x="1405" y="2989"/>
                    <a:pt x="1815" y="3244"/>
                    <a:pt x="2262" y="3387"/>
                  </a:cubicBezTo>
                  <a:cubicBezTo>
                    <a:pt x="2484" y="3459"/>
                    <a:pt x="2717" y="3495"/>
                    <a:pt x="2949" y="3495"/>
                  </a:cubicBezTo>
                  <a:cubicBezTo>
                    <a:pt x="3183" y="3495"/>
                    <a:pt x="3417" y="3458"/>
                    <a:pt x="3641" y="3380"/>
                  </a:cubicBezTo>
                  <a:cubicBezTo>
                    <a:pt x="3676" y="3369"/>
                    <a:pt x="3703" y="3353"/>
                    <a:pt x="3723" y="3322"/>
                  </a:cubicBezTo>
                  <a:cubicBezTo>
                    <a:pt x="3740" y="3294"/>
                    <a:pt x="3745" y="3258"/>
                    <a:pt x="3738" y="3226"/>
                  </a:cubicBezTo>
                  <a:cubicBezTo>
                    <a:pt x="3730" y="3190"/>
                    <a:pt x="3709" y="3162"/>
                    <a:pt x="3679" y="3145"/>
                  </a:cubicBezTo>
                  <a:cubicBezTo>
                    <a:pt x="3659" y="3132"/>
                    <a:pt x="3633" y="3124"/>
                    <a:pt x="3608" y="3124"/>
                  </a:cubicBezTo>
                  <a:cubicBezTo>
                    <a:pt x="3599" y="3124"/>
                    <a:pt x="3590" y="3125"/>
                    <a:pt x="3582" y="3128"/>
                  </a:cubicBezTo>
                  <a:cubicBezTo>
                    <a:pt x="3445" y="3176"/>
                    <a:pt x="3304" y="3209"/>
                    <a:pt x="3161" y="3227"/>
                  </a:cubicBezTo>
                  <a:cubicBezTo>
                    <a:pt x="3150" y="3228"/>
                    <a:pt x="3141" y="3228"/>
                    <a:pt x="3130" y="3231"/>
                  </a:cubicBezTo>
                  <a:cubicBezTo>
                    <a:pt x="3134" y="3230"/>
                    <a:pt x="3138" y="3229"/>
                    <a:pt x="3142" y="3228"/>
                  </a:cubicBezTo>
                  <a:lnTo>
                    <a:pt x="3142" y="3228"/>
                  </a:lnTo>
                  <a:cubicBezTo>
                    <a:pt x="3080" y="3234"/>
                    <a:pt x="3019" y="3237"/>
                    <a:pt x="2957" y="3237"/>
                  </a:cubicBezTo>
                  <a:cubicBezTo>
                    <a:pt x="2851" y="3237"/>
                    <a:pt x="2745" y="3229"/>
                    <a:pt x="2641" y="3213"/>
                  </a:cubicBezTo>
                  <a:cubicBezTo>
                    <a:pt x="2449" y="3179"/>
                    <a:pt x="2263" y="3122"/>
                    <a:pt x="2086" y="3047"/>
                  </a:cubicBezTo>
                  <a:cubicBezTo>
                    <a:pt x="1856" y="2942"/>
                    <a:pt x="1643" y="2809"/>
                    <a:pt x="1442" y="2653"/>
                  </a:cubicBezTo>
                  <a:cubicBezTo>
                    <a:pt x="1214" y="2466"/>
                    <a:pt x="1011" y="2250"/>
                    <a:pt x="835" y="2012"/>
                  </a:cubicBezTo>
                  <a:lnTo>
                    <a:pt x="835" y="2012"/>
                  </a:lnTo>
                  <a:cubicBezTo>
                    <a:pt x="836" y="2014"/>
                    <a:pt x="838" y="2016"/>
                    <a:pt x="840" y="2018"/>
                  </a:cubicBezTo>
                  <a:lnTo>
                    <a:pt x="840" y="2018"/>
                  </a:lnTo>
                  <a:lnTo>
                    <a:pt x="825" y="1999"/>
                  </a:lnTo>
                  <a:lnTo>
                    <a:pt x="823" y="1996"/>
                  </a:lnTo>
                  <a:lnTo>
                    <a:pt x="823" y="1996"/>
                  </a:lnTo>
                  <a:cubicBezTo>
                    <a:pt x="823" y="1997"/>
                    <a:pt x="823" y="1997"/>
                    <a:pt x="823" y="1997"/>
                  </a:cubicBezTo>
                  <a:cubicBezTo>
                    <a:pt x="667" y="1773"/>
                    <a:pt x="534" y="1536"/>
                    <a:pt x="435" y="1282"/>
                  </a:cubicBezTo>
                  <a:cubicBezTo>
                    <a:pt x="360" y="1072"/>
                    <a:pt x="304" y="858"/>
                    <a:pt x="277" y="637"/>
                  </a:cubicBezTo>
                  <a:lnTo>
                    <a:pt x="277" y="643"/>
                  </a:lnTo>
                  <a:cubicBezTo>
                    <a:pt x="262" y="474"/>
                    <a:pt x="263" y="304"/>
                    <a:pt x="284" y="133"/>
                  </a:cubicBezTo>
                  <a:cubicBezTo>
                    <a:pt x="293" y="64"/>
                    <a:pt x="225" y="3"/>
                    <a:pt x="158" y="0"/>
                  </a:cubicBezTo>
                  <a:lnTo>
                    <a:pt x="151" y="0"/>
                  </a:lnTo>
                  <a:cubicBezTo>
                    <a:pt x="150" y="0"/>
                    <a:pt x="148" y="0"/>
                    <a:pt x="14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0"/>
            <p:cNvSpPr/>
            <p:nvPr/>
          </p:nvSpPr>
          <p:spPr>
            <a:xfrm>
              <a:off x="5834836" y="2486630"/>
              <a:ext cx="95364" cy="122237"/>
            </a:xfrm>
            <a:custGeom>
              <a:avLst/>
              <a:gdLst/>
              <a:ahLst/>
              <a:cxnLst/>
              <a:rect l="l" t="t" r="r" b="b"/>
              <a:pathLst>
                <a:path w="3357" h="4303" extrusionOk="0">
                  <a:moveTo>
                    <a:pt x="3075" y="3293"/>
                  </a:moveTo>
                  <a:cubicBezTo>
                    <a:pt x="3075" y="3300"/>
                    <a:pt x="3075" y="3308"/>
                    <a:pt x="3076" y="3315"/>
                  </a:cubicBezTo>
                  <a:lnTo>
                    <a:pt x="3076" y="3315"/>
                  </a:lnTo>
                  <a:cubicBezTo>
                    <a:pt x="3076" y="3308"/>
                    <a:pt x="3075" y="3300"/>
                    <a:pt x="3075" y="3293"/>
                  </a:cubicBezTo>
                  <a:close/>
                  <a:moveTo>
                    <a:pt x="458" y="1"/>
                  </a:moveTo>
                  <a:cubicBezTo>
                    <a:pt x="408" y="1"/>
                    <a:pt x="364" y="24"/>
                    <a:pt x="341" y="63"/>
                  </a:cubicBezTo>
                  <a:cubicBezTo>
                    <a:pt x="94" y="482"/>
                    <a:pt x="1" y="975"/>
                    <a:pt x="26" y="1458"/>
                  </a:cubicBezTo>
                  <a:cubicBezTo>
                    <a:pt x="39" y="1710"/>
                    <a:pt x="90" y="1960"/>
                    <a:pt x="180" y="2195"/>
                  </a:cubicBezTo>
                  <a:cubicBezTo>
                    <a:pt x="266" y="2425"/>
                    <a:pt x="388" y="2635"/>
                    <a:pt x="551" y="2818"/>
                  </a:cubicBezTo>
                  <a:cubicBezTo>
                    <a:pt x="575" y="2845"/>
                    <a:pt x="609" y="2858"/>
                    <a:pt x="643" y="2858"/>
                  </a:cubicBezTo>
                  <a:cubicBezTo>
                    <a:pt x="677" y="2858"/>
                    <a:pt x="711" y="2845"/>
                    <a:pt x="736" y="2822"/>
                  </a:cubicBezTo>
                  <a:cubicBezTo>
                    <a:pt x="789" y="2773"/>
                    <a:pt x="788" y="2690"/>
                    <a:pt x="740" y="2638"/>
                  </a:cubicBezTo>
                  <a:cubicBezTo>
                    <a:pt x="704" y="2597"/>
                    <a:pt x="670" y="2554"/>
                    <a:pt x="636" y="2512"/>
                  </a:cubicBezTo>
                  <a:cubicBezTo>
                    <a:pt x="555" y="2392"/>
                    <a:pt x="490" y="2269"/>
                    <a:pt x="435" y="2136"/>
                  </a:cubicBezTo>
                  <a:cubicBezTo>
                    <a:pt x="362" y="1944"/>
                    <a:pt x="317" y="1747"/>
                    <a:pt x="294" y="1546"/>
                  </a:cubicBezTo>
                  <a:cubicBezTo>
                    <a:pt x="277" y="1336"/>
                    <a:pt x="284" y="1124"/>
                    <a:pt x="314" y="916"/>
                  </a:cubicBezTo>
                  <a:cubicBezTo>
                    <a:pt x="343" y="754"/>
                    <a:pt x="385" y="598"/>
                    <a:pt x="443" y="446"/>
                  </a:cubicBezTo>
                  <a:cubicBezTo>
                    <a:pt x="449" y="458"/>
                    <a:pt x="456" y="470"/>
                    <a:pt x="463" y="483"/>
                  </a:cubicBezTo>
                  <a:cubicBezTo>
                    <a:pt x="516" y="582"/>
                    <a:pt x="585" y="678"/>
                    <a:pt x="660" y="763"/>
                  </a:cubicBezTo>
                  <a:cubicBezTo>
                    <a:pt x="792" y="917"/>
                    <a:pt x="965" y="1036"/>
                    <a:pt x="1140" y="1137"/>
                  </a:cubicBezTo>
                  <a:cubicBezTo>
                    <a:pt x="1320" y="1241"/>
                    <a:pt x="1509" y="1323"/>
                    <a:pt x="1693" y="1414"/>
                  </a:cubicBezTo>
                  <a:cubicBezTo>
                    <a:pt x="1897" y="1513"/>
                    <a:pt x="2096" y="1624"/>
                    <a:pt x="2275" y="1763"/>
                  </a:cubicBezTo>
                  <a:cubicBezTo>
                    <a:pt x="2266" y="1756"/>
                    <a:pt x="2258" y="1748"/>
                    <a:pt x="2250" y="1741"/>
                  </a:cubicBezTo>
                  <a:lnTo>
                    <a:pt x="2250" y="1741"/>
                  </a:lnTo>
                  <a:cubicBezTo>
                    <a:pt x="2374" y="1843"/>
                    <a:pt x="2484" y="1954"/>
                    <a:pt x="2580" y="2080"/>
                  </a:cubicBezTo>
                  <a:cubicBezTo>
                    <a:pt x="2727" y="2286"/>
                    <a:pt x="2848" y="2510"/>
                    <a:pt x="2940" y="2744"/>
                  </a:cubicBezTo>
                  <a:cubicBezTo>
                    <a:pt x="3009" y="2933"/>
                    <a:pt x="3058" y="3127"/>
                    <a:pt x="3079" y="3327"/>
                  </a:cubicBezTo>
                  <a:cubicBezTo>
                    <a:pt x="3078" y="3323"/>
                    <a:pt x="3077" y="3319"/>
                    <a:pt x="3076" y="3315"/>
                  </a:cubicBezTo>
                  <a:lnTo>
                    <a:pt x="3076" y="3315"/>
                  </a:lnTo>
                  <a:cubicBezTo>
                    <a:pt x="3087" y="3455"/>
                    <a:pt x="3082" y="3593"/>
                    <a:pt x="3060" y="3733"/>
                  </a:cubicBezTo>
                  <a:cubicBezTo>
                    <a:pt x="3039" y="3839"/>
                    <a:pt x="3009" y="3939"/>
                    <a:pt x="2968" y="4039"/>
                  </a:cubicBezTo>
                  <a:cubicBezTo>
                    <a:pt x="2958" y="4061"/>
                    <a:pt x="2947" y="4085"/>
                    <a:pt x="2937" y="4106"/>
                  </a:cubicBezTo>
                  <a:cubicBezTo>
                    <a:pt x="2920" y="4137"/>
                    <a:pt x="2913" y="4167"/>
                    <a:pt x="2920" y="4202"/>
                  </a:cubicBezTo>
                  <a:cubicBezTo>
                    <a:pt x="2930" y="4236"/>
                    <a:pt x="2951" y="4265"/>
                    <a:pt x="2981" y="4285"/>
                  </a:cubicBezTo>
                  <a:cubicBezTo>
                    <a:pt x="3001" y="4297"/>
                    <a:pt x="3025" y="4303"/>
                    <a:pt x="3049" y="4303"/>
                  </a:cubicBezTo>
                  <a:cubicBezTo>
                    <a:pt x="3093" y="4303"/>
                    <a:pt x="3137" y="4282"/>
                    <a:pt x="3158" y="4241"/>
                  </a:cubicBezTo>
                  <a:cubicBezTo>
                    <a:pt x="3208" y="4143"/>
                    <a:pt x="3246" y="4045"/>
                    <a:pt x="3279" y="3940"/>
                  </a:cubicBezTo>
                  <a:cubicBezTo>
                    <a:pt x="3309" y="3839"/>
                    <a:pt x="3324" y="3733"/>
                    <a:pt x="3336" y="3626"/>
                  </a:cubicBezTo>
                  <a:cubicBezTo>
                    <a:pt x="3357" y="3412"/>
                    <a:pt x="3330" y="3192"/>
                    <a:pt x="3284" y="2982"/>
                  </a:cubicBezTo>
                  <a:cubicBezTo>
                    <a:pt x="3235" y="2768"/>
                    <a:pt x="3153" y="2561"/>
                    <a:pt x="3055" y="2365"/>
                  </a:cubicBezTo>
                  <a:cubicBezTo>
                    <a:pt x="2960" y="2170"/>
                    <a:pt x="2839" y="1981"/>
                    <a:pt x="2699" y="1815"/>
                  </a:cubicBezTo>
                  <a:cubicBezTo>
                    <a:pt x="2473" y="1546"/>
                    <a:pt x="2167" y="1358"/>
                    <a:pt x="1856" y="1205"/>
                  </a:cubicBezTo>
                  <a:cubicBezTo>
                    <a:pt x="1571" y="1063"/>
                    <a:pt x="1272" y="943"/>
                    <a:pt x="1018" y="746"/>
                  </a:cubicBezTo>
                  <a:cubicBezTo>
                    <a:pt x="930" y="670"/>
                    <a:pt x="848" y="590"/>
                    <a:pt x="777" y="496"/>
                  </a:cubicBezTo>
                  <a:cubicBezTo>
                    <a:pt x="710" y="398"/>
                    <a:pt x="656" y="297"/>
                    <a:pt x="612" y="187"/>
                  </a:cubicBezTo>
                  <a:cubicBezTo>
                    <a:pt x="601" y="158"/>
                    <a:pt x="592" y="130"/>
                    <a:pt x="584" y="102"/>
                  </a:cubicBezTo>
                  <a:cubicBezTo>
                    <a:pt x="568" y="56"/>
                    <a:pt x="541" y="21"/>
                    <a:pt x="493" y="7"/>
                  </a:cubicBezTo>
                  <a:cubicBezTo>
                    <a:pt x="480" y="2"/>
                    <a:pt x="470" y="1"/>
                    <a:pt x="458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0"/>
            <p:cNvSpPr/>
            <p:nvPr/>
          </p:nvSpPr>
          <p:spPr>
            <a:xfrm>
              <a:off x="5923583" y="2623047"/>
              <a:ext cx="141242" cy="24686"/>
            </a:xfrm>
            <a:custGeom>
              <a:avLst/>
              <a:gdLst/>
              <a:ahLst/>
              <a:cxnLst/>
              <a:rect l="l" t="t" r="r" b="b"/>
              <a:pathLst>
                <a:path w="4972" h="869" extrusionOk="0">
                  <a:moveTo>
                    <a:pt x="4505" y="722"/>
                  </a:moveTo>
                  <a:cubicBezTo>
                    <a:pt x="4506" y="722"/>
                    <a:pt x="4506" y="723"/>
                    <a:pt x="4506" y="723"/>
                  </a:cubicBezTo>
                  <a:lnTo>
                    <a:pt x="4506" y="723"/>
                  </a:lnTo>
                  <a:cubicBezTo>
                    <a:pt x="4506" y="723"/>
                    <a:pt x="4506" y="722"/>
                    <a:pt x="4505" y="722"/>
                  </a:cubicBezTo>
                  <a:close/>
                  <a:moveTo>
                    <a:pt x="2012" y="0"/>
                  </a:moveTo>
                  <a:cubicBezTo>
                    <a:pt x="1765" y="2"/>
                    <a:pt x="1519" y="13"/>
                    <a:pt x="1275" y="33"/>
                  </a:cubicBezTo>
                  <a:cubicBezTo>
                    <a:pt x="884" y="66"/>
                    <a:pt x="494" y="127"/>
                    <a:pt x="112" y="226"/>
                  </a:cubicBezTo>
                  <a:cubicBezTo>
                    <a:pt x="44" y="243"/>
                    <a:pt x="0" y="312"/>
                    <a:pt x="16" y="382"/>
                  </a:cubicBezTo>
                  <a:cubicBezTo>
                    <a:pt x="30" y="439"/>
                    <a:pt x="85" y="481"/>
                    <a:pt x="142" y="481"/>
                  </a:cubicBezTo>
                  <a:cubicBezTo>
                    <a:pt x="152" y="481"/>
                    <a:pt x="162" y="480"/>
                    <a:pt x="172" y="477"/>
                  </a:cubicBezTo>
                  <a:cubicBezTo>
                    <a:pt x="482" y="398"/>
                    <a:pt x="796" y="342"/>
                    <a:pt x="1115" y="307"/>
                  </a:cubicBezTo>
                  <a:lnTo>
                    <a:pt x="1115" y="307"/>
                  </a:lnTo>
                  <a:lnTo>
                    <a:pt x="1082" y="311"/>
                  </a:lnTo>
                  <a:cubicBezTo>
                    <a:pt x="1389" y="278"/>
                    <a:pt x="1698" y="261"/>
                    <a:pt x="2007" y="261"/>
                  </a:cubicBezTo>
                  <a:cubicBezTo>
                    <a:pt x="2406" y="261"/>
                    <a:pt x="2805" y="290"/>
                    <a:pt x="3201" y="350"/>
                  </a:cubicBezTo>
                  <a:lnTo>
                    <a:pt x="3201" y="350"/>
                  </a:lnTo>
                  <a:cubicBezTo>
                    <a:pt x="3200" y="350"/>
                    <a:pt x="3199" y="350"/>
                    <a:pt x="3197" y="349"/>
                  </a:cubicBezTo>
                  <a:lnTo>
                    <a:pt x="3197" y="349"/>
                  </a:lnTo>
                  <a:cubicBezTo>
                    <a:pt x="3207" y="351"/>
                    <a:pt x="3216" y="352"/>
                    <a:pt x="3226" y="354"/>
                  </a:cubicBezTo>
                  <a:lnTo>
                    <a:pt x="3226" y="354"/>
                  </a:lnTo>
                  <a:cubicBezTo>
                    <a:pt x="3218" y="353"/>
                    <a:pt x="3209" y="351"/>
                    <a:pt x="3201" y="350"/>
                  </a:cubicBezTo>
                  <a:lnTo>
                    <a:pt x="3201" y="350"/>
                  </a:lnTo>
                  <a:cubicBezTo>
                    <a:pt x="3210" y="352"/>
                    <a:pt x="3219" y="354"/>
                    <a:pt x="3230" y="355"/>
                  </a:cubicBezTo>
                  <a:lnTo>
                    <a:pt x="3230" y="355"/>
                  </a:lnTo>
                  <a:cubicBezTo>
                    <a:pt x="3229" y="355"/>
                    <a:pt x="3227" y="354"/>
                    <a:pt x="3226" y="354"/>
                  </a:cubicBezTo>
                  <a:lnTo>
                    <a:pt x="3226" y="354"/>
                  </a:lnTo>
                  <a:cubicBezTo>
                    <a:pt x="3228" y="354"/>
                    <a:pt x="3230" y="355"/>
                    <a:pt x="3231" y="355"/>
                  </a:cubicBezTo>
                  <a:cubicBezTo>
                    <a:pt x="3231" y="355"/>
                    <a:pt x="3231" y="355"/>
                    <a:pt x="3230" y="355"/>
                  </a:cubicBezTo>
                  <a:lnTo>
                    <a:pt x="3230" y="355"/>
                  </a:lnTo>
                  <a:cubicBezTo>
                    <a:pt x="3662" y="429"/>
                    <a:pt x="4088" y="538"/>
                    <a:pt x="4490" y="715"/>
                  </a:cubicBezTo>
                  <a:cubicBezTo>
                    <a:pt x="4488" y="714"/>
                    <a:pt x="4484" y="714"/>
                    <a:pt x="4482" y="711"/>
                  </a:cubicBezTo>
                  <a:lnTo>
                    <a:pt x="4482" y="711"/>
                  </a:lnTo>
                  <a:cubicBezTo>
                    <a:pt x="4488" y="714"/>
                    <a:pt x="4491" y="717"/>
                    <a:pt x="4497" y="718"/>
                  </a:cubicBezTo>
                  <a:cubicBezTo>
                    <a:pt x="4501" y="721"/>
                    <a:pt x="4506" y="723"/>
                    <a:pt x="4509" y="724"/>
                  </a:cubicBezTo>
                  <a:lnTo>
                    <a:pt x="4509" y="724"/>
                  </a:lnTo>
                  <a:cubicBezTo>
                    <a:pt x="4593" y="762"/>
                    <a:pt x="4675" y="804"/>
                    <a:pt x="4756" y="850"/>
                  </a:cubicBezTo>
                  <a:cubicBezTo>
                    <a:pt x="4778" y="862"/>
                    <a:pt x="4802" y="868"/>
                    <a:pt x="4826" y="868"/>
                  </a:cubicBezTo>
                  <a:cubicBezTo>
                    <a:pt x="4868" y="868"/>
                    <a:pt x="4910" y="849"/>
                    <a:pt x="4935" y="809"/>
                  </a:cubicBezTo>
                  <a:cubicBezTo>
                    <a:pt x="4972" y="751"/>
                    <a:pt x="4956" y="664"/>
                    <a:pt x="4894" y="630"/>
                  </a:cubicBezTo>
                  <a:cubicBezTo>
                    <a:pt x="4189" y="234"/>
                    <a:pt x="3369" y="77"/>
                    <a:pt x="2572" y="20"/>
                  </a:cubicBezTo>
                  <a:cubicBezTo>
                    <a:pt x="2385" y="7"/>
                    <a:pt x="2199" y="0"/>
                    <a:pt x="2012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0"/>
            <p:cNvSpPr/>
            <p:nvPr/>
          </p:nvSpPr>
          <p:spPr>
            <a:xfrm>
              <a:off x="5931083" y="2590719"/>
              <a:ext cx="123004" cy="21504"/>
            </a:xfrm>
            <a:custGeom>
              <a:avLst/>
              <a:gdLst/>
              <a:ahLst/>
              <a:cxnLst/>
              <a:rect l="l" t="t" r="r" b="b"/>
              <a:pathLst>
                <a:path w="4330" h="757" extrusionOk="0">
                  <a:moveTo>
                    <a:pt x="1108" y="292"/>
                  </a:moveTo>
                  <a:cubicBezTo>
                    <a:pt x="1104" y="292"/>
                    <a:pt x="1100" y="293"/>
                    <a:pt x="1096" y="293"/>
                  </a:cubicBezTo>
                  <a:cubicBezTo>
                    <a:pt x="1101" y="293"/>
                    <a:pt x="1104" y="293"/>
                    <a:pt x="1108" y="292"/>
                  </a:cubicBezTo>
                  <a:close/>
                  <a:moveTo>
                    <a:pt x="1095" y="293"/>
                  </a:moveTo>
                  <a:cubicBezTo>
                    <a:pt x="1089" y="293"/>
                    <a:pt x="1082" y="294"/>
                    <a:pt x="1077" y="294"/>
                  </a:cubicBezTo>
                  <a:cubicBezTo>
                    <a:pt x="1084" y="294"/>
                    <a:pt x="1089" y="293"/>
                    <a:pt x="1095" y="293"/>
                  </a:cubicBezTo>
                  <a:close/>
                  <a:moveTo>
                    <a:pt x="1733" y="1"/>
                  </a:moveTo>
                  <a:cubicBezTo>
                    <a:pt x="1529" y="2"/>
                    <a:pt x="1326" y="12"/>
                    <a:pt x="1126" y="31"/>
                  </a:cubicBezTo>
                  <a:cubicBezTo>
                    <a:pt x="783" y="62"/>
                    <a:pt x="443" y="128"/>
                    <a:pt x="112" y="229"/>
                  </a:cubicBezTo>
                  <a:cubicBezTo>
                    <a:pt x="45" y="250"/>
                    <a:pt x="0" y="314"/>
                    <a:pt x="17" y="387"/>
                  </a:cubicBezTo>
                  <a:cubicBezTo>
                    <a:pt x="30" y="442"/>
                    <a:pt x="85" y="487"/>
                    <a:pt x="143" y="487"/>
                  </a:cubicBezTo>
                  <a:cubicBezTo>
                    <a:pt x="154" y="487"/>
                    <a:pt x="164" y="486"/>
                    <a:pt x="175" y="483"/>
                  </a:cubicBezTo>
                  <a:cubicBezTo>
                    <a:pt x="481" y="388"/>
                    <a:pt x="793" y="326"/>
                    <a:pt x="1112" y="290"/>
                  </a:cubicBezTo>
                  <a:lnTo>
                    <a:pt x="1112" y="290"/>
                  </a:lnTo>
                  <a:cubicBezTo>
                    <a:pt x="1111" y="291"/>
                    <a:pt x="1109" y="291"/>
                    <a:pt x="1108" y="292"/>
                  </a:cubicBezTo>
                  <a:lnTo>
                    <a:pt x="1108" y="292"/>
                  </a:lnTo>
                  <a:cubicBezTo>
                    <a:pt x="1309" y="272"/>
                    <a:pt x="1511" y="262"/>
                    <a:pt x="1712" y="262"/>
                  </a:cubicBezTo>
                  <a:cubicBezTo>
                    <a:pt x="2042" y="262"/>
                    <a:pt x="2371" y="288"/>
                    <a:pt x="2698" y="337"/>
                  </a:cubicBezTo>
                  <a:cubicBezTo>
                    <a:pt x="3199" y="416"/>
                    <a:pt x="3691" y="551"/>
                    <a:pt x="4156" y="750"/>
                  </a:cubicBezTo>
                  <a:cubicBezTo>
                    <a:pt x="4167" y="755"/>
                    <a:pt x="4180" y="757"/>
                    <a:pt x="4192" y="757"/>
                  </a:cubicBezTo>
                  <a:cubicBezTo>
                    <a:pt x="4215" y="757"/>
                    <a:pt x="4238" y="750"/>
                    <a:pt x="4255" y="740"/>
                  </a:cubicBezTo>
                  <a:cubicBezTo>
                    <a:pt x="4287" y="724"/>
                    <a:pt x="4309" y="696"/>
                    <a:pt x="4318" y="662"/>
                  </a:cubicBezTo>
                  <a:cubicBezTo>
                    <a:pt x="4329" y="629"/>
                    <a:pt x="4325" y="592"/>
                    <a:pt x="4309" y="564"/>
                  </a:cubicBezTo>
                  <a:cubicBezTo>
                    <a:pt x="4291" y="530"/>
                    <a:pt x="4264" y="514"/>
                    <a:pt x="4233" y="501"/>
                  </a:cubicBezTo>
                  <a:cubicBezTo>
                    <a:pt x="3590" y="229"/>
                    <a:pt x="2905" y="76"/>
                    <a:pt x="2211" y="19"/>
                  </a:cubicBezTo>
                  <a:cubicBezTo>
                    <a:pt x="2053" y="8"/>
                    <a:pt x="1892" y="1"/>
                    <a:pt x="1733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0"/>
            <p:cNvSpPr/>
            <p:nvPr/>
          </p:nvSpPr>
          <p:spPr>
            <a:xfrm>
              <a:off x="5941225" y="2560748"/>
              <a:ext cx="101983" cy="18039"/>
            </a:xfrm>
            <a:custGeom>
              <a:avLst/>
              <a:gdLst/>
              <a:ahLst/>
              <a:cxnLst/>
              <a:rect l="l" t="t" r="r" b="b"/>
              <a:pathLst>
                <a:path w="3590" h="635" extrusionOk="0">
                  <a:moveTo>
                    <a:pt x="1337" y="0"/>
                  </a:moveTo>
                  <a:cubicBezTo>
                    <a:pt x="927" y="0"/>
                    <a:pt x="514" y="36"/>
                    <a:pt x="104" y="88"/>
                  </a:cubicBezTo>
                  <a:cubicBezTo>
                    <a:pt x="73" y="93"/>
                    <a:pt x="40" y="121"/>
                    <a:pt x="25" y="145"/>
                  </a:cubicBezTo>
                  <a:cubicBezTo>
                    <a:pt x="5" y="175"/>
                    <a:pt x="0" y="210"/>
                    <a:pt x="9" y="244"/>
                  </a:cubicBezTo>
                  <a:cubicBezTo>
                    <a:pt x="16" y="277"/>
                    <a:pt x="37" y="307"/>
                    <a:pt x="66" y="322"/>
                  </a:cubicBezTo>
                  <a:cubicBezTo>
                    <a:pt x="88" y="337"/>
                    <a:pt x="110" y="341"/>
                    <a:pt x="135" y="341"/>
                  </a:cubicBezTo>
                  <a:cubicBezTo>
                    <a:pt x="145" y="341"/>
                    <a:pt x="155" y="341"/>
                    <a:pt x="165" y="339"/>
                  </a:cubicBezTo>
                  <a:cubicBezTo>
                    <a:pt x="244" y="330"/>
                    <a:pt x="324" y="320"/>
                    <a:pt x="405" y="311"/>
                  </a:cubicBezTo>
                  <a:lnTo>
                    <a:pt x="405" y="311"/>
                  </a:lnTo>
                  <a:lnTo>
                    <a:pt x="371" y="314"/>
                  </a:lnTo>
                  <a:cubicBezTo>
                    <a:pt x="697" y="280"/>
                    <a:pt x="1022" y="259"/>
                    <a:pt x="1348" y="259"/>
                  </a:cubicBezTo>
                  <a:cubicBezTo>
                    <a:pt x="1654" y="259"/>
                    <a:pt x="1961" y="283"/>
                    <a:pt x="2266" y="327"/>
                  </a:cubicBezTo>
                  <a:cubicBezTo>
                    <a:pt x="2656" y="389"/>
                    <a:pt x="3036" y="490"/>
                    <a:pt x="3405" y="627"/>
                  </a:cubicBezTo>
                  <a:cubicBezTo>
                    <a:pt x="3417" y="632"/>
                    <a:pt x="3430" y="634"/>
                    <a:pt x="3443" y="634"/>
                  </a:cubicBezTo>
                  <a:cubicBezTo>
                    <a:pt x="3498" y="634"/>
                    <a:pt x="3550" y="593"/>
                    <a:pt x="3565" y="541"/>
                  </a:cubicBezTo>
                  <a:cubicBezTo>
                    <a:pt x="3589" y="470"/>
                    <a:pt x="3547" y="405"/>
                    <a:pt x="3479" y="379"/>
                  </a:cubicBezTo>
                  <a:cubicBezTo>
                    <a:pt x="3209" y="278"/>
                    <a:pt x="2934" y="199"/>
                    <a:pt x="2656" y="137"/>
                  </a:cubicBezTo>
                  <a:cubicBezTo>
                    <a:pt x="2378" y="77"/>
                    <a:pt x="2093" y="39"/>
                    <a:pt x="1806" y="17"/>
                  </a:cubicBezTo>
                  <a:cubicBezTo>
                    <a:pt x="1650" y="6"/>
                    <a:pt x="1493" y="0"/>
                    <a:pt x="133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0"/>
            <p:cNvSpPr/>
            <p:nvPr/>
          </p:nvSpPr>
          <p:spPr>
            <a:xfrm>
              <a:off x="5953100" y="2533220"/>
              <a:ext cx="70678" cy="13664"/>
            </a:xfrm>
            <a:custGeom>
              <a:avLst/>
              <a:gdLst/>
              <a:ahLst/>
              <a:cxnLst/>
              <a:rect l="l" t="t" r="r" b="b"/>
              <a:pathLst>
                <a:path w="2488" h="481" extrusionOk="0">
                  <a:moveTo>
                    <a:pt x="1600" y="308"/>
                  </a:moveTo>
                  <a:lnTo>
                    <a:pt x="1600" y="308"/>
                  </a:lnTo>
                  <a:cubicBezTo>
                    <a:pt x="1608" y="309"/>
                    <a:pt x="1616" y="310"/>
                    <a:pt x="1622" y="311"/>
                  </a:cubicBezTo>
                  <a:cubicBezTo>
                    <a:pt x="1615" y="310"/>
                    <a:pt x="1607" y="309"/>
                    <a:pt x="1600" y="308"/>
                  </a:cubicBezTo>
                  <a:close/>
                  <a:moveTo>
                    <a:pt x="1005" y="1"/>
                  </a:moveTo>
                  <a:cubicBezTo>
                    <a:pt x="699" y="1"/>
                    <a:pt x="391" y="43"/>
                    <a:pt x="104" y="151"/>
                  </a:cubicBezTo>
                  <a:cubicBezTo>
                    <a:pt x="72" y="164"/>
                    <a:pt x="45" y="177"/>
                    <a:pt x="25" y="208"/>
                  </a:cubicBezTo>
                  <a:cubicBezTo>
                    <a:pt x="8" y="239"/>
                    <a:pt x="1" y="274"/>
                    <a:pt x="9" y="307"/>
                  </a:cubicBezTo>
                  <a:cubicBezTo>
                    <a:pt x="18" y="340"/>
                    <a:pt x="38" y="369"/>
                    <a:pt x="66" y="385"/>
                  </a:cubicBezTo>
                  <a:cubicBezTo>
                    <a:pt x="85" y="398"/>
                    <a:pt x="112" y="407"/>
                    <a:pt x="137" y="407"/>
                  </a:cubicBezTo>
                  <a:cubicBezTo>
                    <a:pt x="147" y="407"/>
                    <a:pt x="157" y="405"/>
                    <a:pt x="165" y="402"/>
                  </a:cubicBezTo>
                  <a:cubicBezTo>
                    <a:pt x="344" y="334"/>
                    <a:pt x="529" y="296"/>
                    <a:pt x="717" y="274"/>
                  </a:cubicBezTo>
                  <a:cubicBezTo>
                    <a:pt x="813" y="266"/>
                    <a:pt x="909" y="262"/>
                    <a:pt x="1005" y="262"/>
                  </a:cubicBezTo>
                  <a:cubicBezTo>
                    <a:pt x="1204" y="262"/>
                    <a:pt x="1402" y="279"/>
                    <a:pt x="1600" y="308"/>
                  </a:cubicBezTo>
                  <a:lnTo>
                    <a:pt x="1600" y="308"/>
                  </a:lnTo>
                  <a:cubicBezTo>
                    <a:pt x="1596" y="307"/>
                    <a:pt x="1593" y="307"/>
                    <a:pt x="1590" y="306"/>
                  </a:cubicBezTo>
                  <a:lnTo>
                    <a:pt x="1590" y="306"/>
                  </a:lnTo>
                  <a:cubicBezTo>
                    <a:pt x="1832" y="345"/>
                    <a:pt x="2073" y="402"/>
                    <a:pt x="2307" y="474"/>
                  </a:cubicBezTo>
                  <a:cubicBezTo>
                    <a:pt x="2319" y="478"/>
                    <a:pt x="2332" y="480"/>
                    <a:pt x="2344" y="480"/>
                  </a:cubicBezTo>
                  <a:cubicBezTo>
                    <a:pt x="2399" y="480"/>
                    <a:pt x="2452" y="443"/>
                    <a:pt x="2469" y="388"/>
                  </a:cubicBezTo>
                  <a:cubicBezTo>
                    <a:pt x="2487" y="318"/>
                    <a:pt x="2449" y="247"/>
                    <a:pt x="2381" y="226"/>
                  </a:cubicBezTo>
                  <a:cubicBezTo>
                    <a:pt x="2012" y="108"/>
                    <a:pt x="1629" y="36"/>
                    <a:pt x="1245" y="9"/>
                  </a:cubicBezTo>
                  <a:cubicBezTo>
                    <a:pt x="1165" y="5"/>
                    <a:pt x="1086" y="1"/>
                    <a:pt x="1005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0"/>
            <p:cNvSpPr/>
            <p:nvPr/>
          </p:nvSpPr>
          <p:spPr>
            <a:xfrm>
              <a:off x="5814581" y="2557935"/>
              <a:ext cx="13692" cy="45282"/>
            </a:xfrm>
            <a:custGeom>
              <a:avLst/>
              <a:gdLst/>
              <a:ahLst/>
              <a:cxnLst/>
              <a:rect l="l" t="t" r="r" b="b"/>
              <a:pathLst>
                <a:path w="482" h="1594" extrusionOk="0">
                  <a:moveTo>
                    <a:pt x="285" y="1149"/>
                  </a:moveTo>
                  <a:lnTo>
                    <a:pt x="285" y="1149"/>
                  </a:lnTo>
                  <a:cubicBezTo>
                    <a:pt x="285" y="1149"/>
                    <a:pt x="285" y="1150"/>
                    <a:pt x="285" y="1150"/>
                  </a:cubicBezTo>
                  <a:lnTo>
                    <a:pt x="285" y="1150"/>
                  </a:lnTo>
                  <a:cubicBezTo>
                    <a:pt x="285" y="1150"/>
                    <a:pt x="285" y="1149"/>
                    <a:pt x="285" y="1149"/>
                  </a:cubicBezTo>
                  <a:close/>
                  <a:moveTo>
                    <a:pt x="288" y="1165"/>
                  </a:moveTo>
                  <a:cubicBezTo>
                    <a:pt x="288" y="1171"/>
                    <a:pt x="290" y="1178"/>
                    <a:pt x="290" y="1183"/>
                  </a:cubicBezTo>
                  <a:cubicBezTo>
                    <a:pt x="290" y="1176"/>
                    <a:pt x="288" y="1171"/>
                    <a:pt x="288" y="1165"/>
                  </a:cubicBezTo>
                  <a:close/>
                  <a:moveTo>
                    <a:pt x="320" y="1"/>
                  </a:moveTo>
                  <a:cubicBezTo>
                    <a:pt x="303" y="1"/>
                    <a:pt x="285" y="7"/>
                    <a:pt x="267" y="16"/>
                  </a:cubicBezTo>
                  <a:cubicBezTo>
                    <a:pt x="234" y="34"/>
                    <a:pt x="217" y="60"/>
                    <a:pt x="205" y="94"/>
                  </a:cubicBezTo>
                  <a:cubicBezTo>
                    <a:pt x="161" y="213"/>
                    <a:pt x="119" y="332"/>
                    <a:pt x="87" y="454"/>
                  </a:cubicBezTo>
                  <a:cubicBezTo>
                    <a:pt x="57" y="563"/>
                    <a:pt x="39" y="675"/>
                    <a:pt x="27" y="789"/>
                  </a:cubicBezTo>
                  <a:cubicBezTo>
                    <a:pt x="0" y="1024"/>
                    <a:pt x="30" y="1265"/>
                    <a:pt x="90" y="1497"/>
                  </a:cubicBezTo>
                  <a:cubicBezTo>
                    <a:pt x="104" y="1554"/>
                    <a:pt x="159" y="1593"/>
                    <a:pt x="218" y="1593"/>
                  </a:cubicBezTo>
                  <a:cubicBezTo>
                    <a:pt x="228" y="1593"/>
                    <a:pt x="237" y="1592"/>
                    <a:pt x="247" y="1590"/>
                  </a:cubicBezTo>
                  <a:cubicBezTo>
                    <a:pt x="314" y="1573"/>
                    <a:pt x="356" y="1499"/>
                    <a:pt x="341" y="1433"/>
                  </a:cubicBezTo>
                  <a:cubicBezTo>
                    <a:pt x="318" y="1343"/>
                    <a:pt x="300" y="1257"/>
                    <a:pt x="287" y="1166"/>
                  </a:cubicBezTo>
                  <a:cubicBezTo>
                    <a:pt x="286" y="1161"/>
                    <a:pt x="286" y="1155"/>
                    <a:pt x="285" y="1150"/>
                  </a:cubicBezTo>
                  <a:lnTo>
                    <a:pt x="285" y="1150"/>
                  </a:lnTo>
                  <a:cubicBezTo>
                    <a:pt x="286" y="1153"/>
                    <a:pt x="288" y="1160"/>
                    <a:pt x="288" y="1165"/>
                  </a:cubicBezTo>
                  <a:cubicBezTo>
                    <a:pt x="288" y="1159"/>
                    <a:pt x="288" y="1155"/>
                    <a:pt x="285" y="1149"/>
                  </a:cubicBezTo>
                  <a:lnTo>
                    <a:pt x="285" y="1149"/>
                  </a:lnTo>
                  <a:cubicBezTo>
                    <a:pt x="285" y="1149"/>
                    <a:pt x="285" y="1149"/>
                    <a:pt x="285" y="1149"/>
                  </a:cubicBezTo>
                  <a:lnTo>
                    <a:pt x="285" y="1149"/>
                  </a:lnTo>
                  <a:cubicBezTo>
                    <a:pt x="274" y="1009"/>
                    <a:pt x="276" y="868"/>
                    <a:pt x="294" y="729"/>
                  </a:cubicBezTo>
                  <a:cubicBezTo>
                    <a:pt x="328" y="535"/>
                    <a:pt x="386" y="349"/>
                    <a:pt x="456" y="166"/>
                  </a:cubicBezTo>
                  <a:cubicBezTo>
                    <a:pt x="481" y="101"/>
                    <a:pt x="429" y="24"/>
                    <a:pt x="365" y="7"/>
                  </a:cubicBezTo>
                  <a:cubicBezTo>
                    <a:pt x="355" y="3"/>
                    <a:pt x="342" y="2"/>
                    <a:pt x="329" y="2"/>
                  </a:cubicBezTo>
                  <a:cubicBezTo>
                    <a:pt x="326" y="1"/>
                    <a:pt x="323" y="1"/>
                    <a:pt x="320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0"/>
            <p:cNvSpPr/>
            <p:nvPr/>
          </p:nvSpPr>
          <p:spPr>
            <a:xfrm>
              <a:off x="5851284" y="2563049"/>
              <a:ext cx="14459" cy="66502"/>
            </a:xfrm>
            <a:custGeom>
              <a:avLst/>
              <a:gdLst/>
              <a:ahLst/>
              <a:cxnLst/>
              <a:rect l="l" t="t" r="r" b="b"/>
              <a:pathLst>
                <a:path w="509" h="2341" extrusionOk="0">
                  <a:moveTo>
                    <a:pt x="359" y="0"/>
                  </a:moveTo>
                  <a:cubicBezTo>
                    <a:pt x="301" y="0"/>
                    <a:pt x="246" y="39"/>
                    <a:pt x="230" y="94"/>
                  </a:cubicBezTo>
                  <a:cubicBezTo>
                    <a:pt x="131" y="451"/>
                    <a:pt x="49" y="813"/>
                    <a:pt x="18" y="1183"/>
                  </a:cubicBezTo>
                  <a:cubicBezTo>
                    <a:pt x="1" y="1380"/>
                    <a:pt x="8" y="1575"/>
                    <a:pt x="42" y="1771"/>
                  </a:cubicBezTo>
                  <a:cubicBezTo>
                    <a:pt x="71" y="1949"/>
                    <a:pt x="138" y="2125"/>
                    <a:pt x="240" y="2274"/>
                  </a:cubicBezTo>
                  <a:cubicBezTo>
                    <a:pt x="262" y="2304"/>
                    <a:pt x="283" y="2325"/>
                    <a:pt x="318" y="2336"/>
                  </a:cubicBezTo>
                  <a:cubicBezTo>
                    <a:pt x="330" y="2339"/>
                    <a:pt x="341" y="2341"/>
                    <a:pt x="353" y="2341"/>
                  </a:cubicBezTo>
                  <a:cubicBezTo>
                    <a:pt x="375" y="2341"/>
                    <a:pt x="398" y="2335"/>
                    <a:pt x="418" y="2324"/>
                  </a:cubicBezTo>
                  <a:cubicBezTo>
                    <a:pt x="476" y="2291"/>
                    <a:pt x="508" y="2206"/>
                    <a:pt x="469" y="2146"/>
                  </a:cubicBezTo>
                  <a:cubicBezTo>
                    <a:pt x="430" y="2088"/>
                    <a:pt x="396" y="2027"/>
                    <a:pt x="368" y="1965"/>
                  </a:cubicBezTo>
                  <a:cubicBezTo>
                    <a:pt x="330" y="1863"/>
                    <a:pt x="304" y="1759"/>
                    <a:pt x="288" y="1650"/>
                  </a:cubicBezTo>
                  <a:lnTo>
                    <a:pt x="288" y="1650"/>
                  </a:lnTo>
                  <a:cubicBezTo>
                    <a:pt x="288" y="1656"/>
                    <a:pt x="288" y="1662"/>
                    <a:pt x="288" y="1667"/>
                  </a:cubicBezTo>
                  <a:cubicBezTo>
                    <a:pt x="287" y="1659"/>
                    <a:pt x="287" y="1652"/>
                    <a:pt x="287" y="1644"/>
                  </a:cubicBezTo>
                  <a:lnTo>
                    <a:pt x="287" y="1644"/>
                  </a:lnTo>
                  <a:cubicBezTo>
                    <a:pt x="287" y="1646"/>
                    <a:pt x="288" y="1648"/>
                    <a:pt x="288" y="1650"/>
                  </a:cubicBezTo>
                  <a:lnTo>
                    <a:pt x="288" y="1650"/>
                  </a:lnTo>
                  <a:cubicBezTo>
                    <a:pt x="288" y="1648"/>
                    <a:pt x="287" y="1646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4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4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4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3"/>
                    <a:pt x="287" y="1643"/>
                  </a:cubicBezTo>
                  <a:cubicBezTo>
                    <a:pt x="287" y="1642"/>
                    <a:pt x="287" y="1642"/>
                    <a:pt x="287" y="1641"/>
                  </a:cubicBezTo>
                  <a:lnTo>
                    <a:pt x="287" y="1641"/>
                  </a:lnTo>
                  <a:cubicBezTo>
                    <a:pt x="287" y="1641"/>
                    <a:pt x="287" y="1641"/>
                    <a:pt x="287" y="1641"/>
                  </a:cubicBezTo>
                  <a:cubicBezTo>
                    <a:pt x="287" y="1641"/>
                    <a:pt x="287" y="1641"/>
                    <a:pt x="287" y="1641"/>
                  </a:cubicBezTo>
                  <a:lnTo>
                    <a:pt x="287" y="1641"/>
                  </a:lnTo>
                  <a:cubicBezTo>
                    <a:pt x="287" y="1640"/>
                    <a:pt x="287" y="1639"/>
                    <a:pt x="287" y="1638"/>
                  </a:cubicBezTo>
                  <a:lnTo>
                    <a:pt x="287" y="1638"/>
                  </a:lnTo>
                  <a:cubicBezTo>
                    <a:pt x="262" y="1412"/>
                    <a:pt x="274" y="1188"/>
                    <a:pt x="304" y="963"/>
                  </a:cubicBezTo>
                  <a:cubicBezTo>
                    <a:pt x="345" y="694"/>
                    <a:pt x="409" y="430"/>
                    <a:pt x="483" y="166"/>
                  </a:cubicBezTo>
                  <a:cubicBezTo>
                    <a:pt x="501" y="98"/>
                    <a:pt x="462" y="26"/>
                    <a:pt x="393" y="6"/>
                  </a:cubicBezTo>
                  <a:cubicBezTo>
                    <a:pt x="382" y="3"/>
                    <a:pt x="369" y="0"/>
                    <a:pt x="359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0"/>
            <p:cNvSpPr/>
            <p:nvPr/>
          </p:nvSpPr>
          <p:spPr>
            <a:xfrm>
              <a:off x="5888641" y="2575179"/>
              <a:ext cx="12244" cy="51332"/>
            </a:xfrm>
            <a:custGeom>
              <a:avLst/>
              <a:gdLst/>
              <a:ahLst/>
              <a:cxnLst/>
              <a:rect l="l" t="t" r="r" b="b"/>
              <a:pathLst>
                <a:path w="431" h="1807" extrusionOk="0">
                  <a:moveTo>
                    <a:pt x="272" y="1155"/>
                  </a:moveTo>
                  <a:lnTo>
                    <a:pt x="272" y="1155"/>
                  </a:lnTo>
                  <a:cubicBezTo>
                    <a:pt x="272" y="1156"/>
                    <a:pt x="273" y="1157"/>
                    <a:pt x="273" y="1159"/>
                  </a:cubicBezTo>
                  <a:lnTo>
                    <a:pt x="273" y="1159"/>
                  </a:lnTo>
                  <a:cubicBezTo>
                    <a:pt x="273" y="1157"/>
                    <a:pt x="272" y="1156"/>
                    <a:pt x="272" y="1155"/>
                  </a:cubicBezTo>
                  <a:close/>
                  <a:moveTo>
                    <a:pt x="274" y="1174"/>
                  </a:moveTo>
                  <a:lnTo>
                    <a:pt x="274" y="1174"/>
                  </a:lnTo>
                  <a:cubicBezTo>
                    <a:pt x="274" y="1176"/>
                    <a:pt x="274" y="1178"/>
                    <a:pt x="274" y="1180"/>
                  </a:cubicBezTo>
                  <a:lnTo>
                    <a:pt x="274" y="1174"/>
                  </a:lnTo>
                  <a:close/>
                  <a:moveTo>
                    <a:pt x="247" y="0"/>
                  </a:moveTo>
                  <a:cubicBezTo>
                    <a:pt x="192" y="3"/>
                    <a:pt x="138" y="41"/>
                    <a:pt x="122" y="98"/>
                  </a:cubicBezTo>
                  <a:cubicBezTo>
                    <a:pt x="40" y="368"/>
                    <a:pt x="0" y="650"/>
                    <a:pt x="0" y="932"/>
                  </a:cubicBezTo>
                  <a:cubicBezTo>
                    <a:pt x="2" y="1210"/>
                    <a:pt x="53" y="1488"/>
                    <a:pt x="173" y="1741"/>
                  </a:cubicBezTo>
                  <a:cubicBezTo>
                    <a:pt x="194" y="1784"/>
                    <a:pt x="240" y="1806"/>
                    <a:pt x="286" y="1806"/>
                  </a:cubicBezTo>
                  <a:cubicBezTo>
                    <a:pt x="308" y="1806"/>
                    <a:pt x="330" y="1801"/>
                    <a:pt x="349" y="1790"/>
                  </a:cubicBezTo>
                  <a:cubicBezTo>
                    <a:pt x="415" y="1755"/>
                    <a:pt x="430" y="1677"/>
                    <a:pt x="400" y="1613"/>
                  </a:cubicBezTo>
                  <a:cubicBezTo>
                    <a:pt x="386" y="1585"/>
                    <a:pt x="373" y="1556"/>
                    <a:pt x="362" y="1526"/>
                  </a:cubicBezTo>
                  <a:cubicBezTo>
                    <a:pt x="320" y="1410"/>
                    <a:pt x="292" y="1291"/>
                    <a:pt x="273" y="1169"/>
                  </a:cubicBezTo>
                  <a:lnTo>
                    <a:pt x="273" y="1169"/>
                  </a:lnTo>
                  <a:lnTo>
                    <a:pt x="273" y="1161"/>
                  </a:lnTo>
                  <a:cubicBezTo>
                    <a:pt x="273" y="1160"/>
                    <a:pt x="273" y="1159"/>
                    <a:pt x="273" y="1159"/>
                  </a:cubicBezTo>
                  <a:lnTo>
                    <a:pt x="273" y="1159"/>
                  </a:lnTo>
                  <a:cubicBezTo>
                    <a:pt x="273" y="1159"/>
                    <a:pt x="273" y="1159"/>
                    <a:pt x="273" y="1159"/>
                  </a:cubicBezTo>
                  <a:cubicBezTo>
                    <a:pt x="273" y="1157"/>
                    <a:pt x="272" y="1155"/>
                    <a:pt x="272" y="1152"/>
                  </a:cubicBezTo>
                  <a:lnTo>
                    <a:pt x="272" y="1152"/>
                  </a:lnTo>
                  <a:cubicBezTo>
                    <a:pt x="272" y="1153"/>
                    <a:pt x="272" y="1154"/>
                    <a:pt x="272" y="1155"/>
                  </a:cubicBezTo>
                  <a:lnTo>
                    <a:pt x="272" y="1155"/>
                  </a:lnTo>
                  <a:cubicBezTo>
                    <a:pt x="272" y="1152"/>
                    <a:pt x="271" y="1149"/>
                    <a:pt x="271" y="1146"/>
                  </a:cubicBezTo>
                  <a:lnTo>
                    <a:pt x="271" y="1146"/>
                  </a:lnTo>
                  <a:cubicBezTo>
                    <a:pt x="271" y="1148"/>
                    <a:pt x="272" y="1150"/>
                    <a:pt x="272" y="1152"/>
                  </a:cubicBezTo>
                  <a:lnTo>
                    <a:pt x="272" y="1152"/>
                  </a:lnTo>
                  <a:cubicBezTo>
                    <a:pt x="252" y="947"/>
                    <a:pt x="259" y="741"/>
                    <a:pt x="287" y="536"/>
                  </a:cubicBezTo>
                  <a:cubicBezTo>
                    <a:pt x="307" y="410"/>
                    <a:pt x="335" y="288"/>
                    <a:pt x="372" y="166"/>
                  </a:cubicBezTo>
                  <a:cubicBezTo>
                    <a:pt x="393" y="98"/>
                    <a:pt x="349" y="26"/>
                    <a:pt x="281" y="6"/>
                  </a:cubicBezTo>
                  <a:cubicBezTo>
                    <a:pt x="269" y="3"/>
                    <a:pt x="259" y="0"/>
                    <a:pt x="24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0"/>
            <p:cNvSpPr/>
            <p:nvPr/>
          </p:nvSpPr>
          <p:spPr>
            <a:xfrm>
              <a:off x="5839069" y="2509783"/>
              <a:ext cx="27271" cy="37668"/>
            </a:xfrm>
            <a:custGeom>
              <a:avLst/>
              <a:gdLst/>
              <a:ahLst/>
              <a:cxnLst/>
              <a:rect l="l" t="t" r="r" b="b"/>
              <a:pathLst>
                <a:path w="960" h="1326" extrusionOk="0">
                  <a:moveTo>
                    <a:pt x="813" y="0"/>
                  </a:moveTo>
                  <a:cubicBezTo>
                    <a:pt x="792" y="0"/>
                    <a:pt x="770" y="6"/>
                    <a:pt x="750" y="14"/>
                  </a:cubicBezTo>
                  <a:cubicBezTo>
                    <a:pt x="643" y="65"/>
                    <a:pt x="551" y="133"/>
                    <a:pt x="469" y="216"/>
                  </a:cubicBezTo>
                  <a:cubicBezTo>
                    <a:pt x="387" y="298"/>
                    <a:pt x="320" y="397"/>
                    <a:pt x="265" y="499"/>
                  </a:cubicBezTo>
                  <a:cubicBezTo>
                    <a:pt x="206" y="603"/>
                    <a:pt x="161" y="716"/>
                    <a:pt x="121" y="828"/>
                  </a:cubicBezTo>
                  <a:cubicBezTo>
                    <a:pt x="82" y="938"/>
                    <a:pt x="50" y="1050"/>
                    <a:pt x="18" y="1162"/>
                  </a:cubicBezTo>
                  <a:cubicBezTo>
                    <a:pt x="1" y="1230"/>
                    <a:pt x="39" y="1301"/>
                    <a:pt x="109" y="1321"/>
                  </a:cubicBezTo>
                  <a:cubicBezTo>
                    <a:pt x="120" y="1324"/>
                    <a:pt x="132" y="1326"/>
                    <a:pt x="144" y="1326"/>
                  </a:cubicBezTo>
                  <a:cubicBezTo>
                    <a:pt x="199" y="1326"/>
                    <a:pt x="252" y="1289"/>
                    <a:pt x="267" y="1233"/>
                  </a:cubicBezTo>
                  <a:cubicBezTo>
                    <a:pt x="310" y="1077"/>
                    <a:pt x="357" y="921"/>
                    <a:pt x="419" y="772"/>
                  </a:cubicBezTo>
                  <a:cubicBezTo>
                    <a:pt x="469" y="663"/>
                    <a:pt x="523" y="560"/>
                    <a:pt x="596" y="464"/>
                  </a:cubicBezTo>
                  <a:cubicBezTo>
                    <a:pt x="642" y="410"/>
                    <a:pt x="692" y="360"/>
                    <a:pt x="748" y="315"/>
                  </a:cubicBezTo>
                  <a:cubicBezTo>
                    <a:pt x="789" y="287"/>
                    <a:pt x="832" y="263"/>
                    <a:pt x="876" y="241"/>
                  </a:cubicBezTo>
                  <a:cubicBezTo>
                    <a:pt x="940" y="209"/>
                    <a:pt x="960" y="124"/>
                    <a:pt x="926" y="64"/>
                  </a:cubicBezTo>
                  <a:cubicBezTo>
                    <a:pt x="903" y="21"/>
                    <a:pt x="859" y="0"/>
                    <a:pt x="813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0"/>
            <p:cNvSpPr/>
            <p:nvPr/>
          </p:nvSpPr>
          <p:spPr>
            <a:xfrm>
              <a:off x="5870261" y="2525891"/>
              <a:ext cx="26334" cy="46162"/>
            </a:xfrm>
            <a:custGeom>
              <a:avLst/>
              <a:gdLst/>
              <a:ahLst/>
              <a:cxnLst/>
              <a:rect l="l" t="t" r="r" b="b"/>
              <a:pathLst>
                <a:path w="927" h="1625" extrusionOk="0">
                  <a:moveTo>
                    <a:pt x="647" y="443"/>
                  </a:moveTo>
                  <a:lnTo>
                    <a:pt x="647" y="443"/>
                  </a:lnTo>
                  <a:cubicBezTo>
                    <a:pt x="643" y="449"/>
                    <a:pt x="637" y="456"/>
                    <a:pt x="633" y="463"/>
                  </a:cubicBezTo>
                  <a:cubicBezTo>
                    <a:pt x="637" y="456"/>
                    <a:pt x="643" y="450"/>
                    <a:pt x="647" y="443"/>
                  </a:cubicBezTo>
                  <a:close/>
                  <a:moveTo>
                    <a:pt x="791" y="0"/>
                  </a:moveTo>
                  <a:cubicBezTo>
                    <a:pt x="771" y="2"/>
                    <a:pt x="748" y="8"/>
                    <a:pt x="733" y="18"/>
                  </a:cubicBezTo>
                  <a:cubicBezTo>
                    <a:pt x="680" y="57"/>
                    <a:pt x="629" y="96"/>
                    <a:pt x="579" y="141"/>
                  </a:cubicBezTo>
                  <a:cubicBezTo>
                    <a:pt x="523" y="192"/>
                    <a:pt x="473" y="249"/>
                    <a:pt x="425" y="308"/>
                  </a:cubicBezTo>
                  <a:cubicBezTo>
                    <a:pt x="338" y="420"/>
                    <a:pt x="269" y="540"/>
                    <a:pt x="212" y="670"/>
                  </a:cubicBezTo>
                  <a:cubicBezTo>
                    <a:pt x="97" y="932"/>
                    <a:pt x="46" y="1212"/>
                    <a:pt x="5" y="1493"/>
                  </a:cubicBezTo>
                  <a:cubicBezTo>
                    <a:pt x="1" y="1525"/>
                    <a:pt x="20" y="1562"/>
                    <a:pt x="42" y="1585"/>
                  </a:cubicBezTo>
                  <a:cubicBezTo>
                    <a:pt x="67" y="1610"/>
                    <a:pt x="100" y="1625"/>
                    <a:pt x="134" y="1625"/>
                  </a:cubicBezTo>
                  <a:cubicBezTo>
                    <a:pt x="168" y="1625"/>
                    <a:pt x="202" y="1612"/>
                    <a:pt x="226" y="1588"/>
                  </a:cubicBezTo>
                  <a:cubicBezTo>
                    <a:pt x="253" y="1561"/>
                    <a:pt x="262" y="1532"/>
                    <a:pt x="266" y="1496"/>
                  </a:cubicBezTo>
                  <a:cubicBezTo>
                    <a:pt x="266" y="1491"/>
                    <a:pt x="267" y="1488"/>
                    <a:pt x="267" y="1484"/>
                  </a:cubicBezTo>
                  <a:lnTo>
                    <a:pt x="267" y="1490"/>
                  </a:lnTo>
                  <a:cubicBezTo>
                    <a:pt x="303" y="1247"/>
                    <a:pt x="354" y="1008"/>
                    <a:pt x="446" y="779"/>
                  </a:cubicBezTo>
                  <a:cubicBezTo>
                    <a:pt x="498" y="667"/>
                    <a:pt x="557" y="562"/>
                    <a:pt x="629" y="464"/>
                  </a:cubicBezTo>
                  <a:cubicBezTo>
                    <a:pt x="694" y="386"/>
                    <a:pt x="765" y="315"/>
                    <a:pt x="846" y="252"/>
                  </a:cubicBezTo>
                  <a:cubicBezTo>
                    <a:pt x="849" y="250"/>
                    <a:pt x="853" y="247"/>
                    <a:pt x="856" y="243"/>
                  </a:cubicBezTo>
                  <a:cubicBezTo>
                    <a:pt x="886" y="222"/>
                    <a:pt x="907" y="202"/>
                    <a:pt x="918" y="165"/>
                  </a:cubicBezTo>
                  <a:cubicBezTo>
                    <a:pt x="927" y="131"/>
                    <a:pt x="924" y="96"/>
                    <a:pt x="907" y="67"/>
                  </a:cubicBezTo>
                  <a:cubicBezTo>
                    <a:pt x="890" y="37"/>
                    <a:pt x="862" y="15"/>
                    <a:pt x="829" y="6"/>
                  </a:cubicBezTo>
                  <a:cubicBezTo>
                    <a:pt x="818" y="2"/>
                    <a:pt x="805" y="0"/>
                    <a:pt x="791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0"/>
            <p:cNvSpPr/>
            <p:nvPr/>
          </p:nvSpPr>
          <p:spPr>
            <a:xfrm>
              <a:off x="5896539" y="2560861"/>
              <a:ext cx="28237" cy="24260"/>
            </a:xfrm>
            <a:custGeom>
              <a:avLst/>
              <a:gdLst/>
              <a:ahLst/>
              <a:cxnLst/>
              <a:rect l="l" t="t" r="r" b="b"/>
              <a:pathLst>
                <a:path w="994" h="854" extrusionOk="0">
                  <a:moveTo>
                    <a:pt x="626" y="404"/>
                  </a:moveTo>
                  <a:lnTo>
                    <a:pt x="626" y="404"/>
                  </a:lnTo>
                  <a:cubicBezTo>
                    <a:pt x="622" y="408"/>
                    <a:pt x="619" y="409"/>
                    <a:pt x="616" y="413"/>
                  </a:cubicBezTo>
                  <a:cubicBezTo>
                    <a:pt x="617" y="409"/>
                    <a:pt x="620" y="406"/>
                    <a:pt x="626" y="404"/>
                  </a:cubicBezTo>
                  <a:close/>
                  <a:moveTo>
                    <a:pt x="844" y="1"/>
                  </a:moveTo>
                  <a:cubicBezTo>
                    <a:pt x="837" y="1"/>
                    <a:pt x="830" y="3"/>
                    <a:pt x="825" y="5"/>
                  </a:cubicBezTo>
                  <a:cubicBezTo>
                    <a:pt x="751" y="35"/>
                    <a:pt x="680" y="66"/>
                    <a:pt x="610" y="106"/>
                  </a:cubicBezTo>
                  <a:cubicBezTo>
                    <a:pt x="528" y="152"/>
                    <a:pt x="454" y="211"/>
                    <a:pt x="382" y="269"/>
                  </a:cubicBezTo>
                  <a:cubicBezTo>
                    <a:pt x="244" y="381"/>
                    <a:pt x="130" y="517"/>
                    <a:pt x="23" y="657"/>
                  </a:cubicBezTo>
                  <a:cubicBezTo>
                    <a:pt x="3" y="684"/>
                    <a:pt x="0" y="727"/>
                    <a:pt x="9" y="757"/>
                  </a:cubicBezTo>
                  <a:cubicBezTo>
                    <a:pt x="17" y="789"/>
                    <a:pt x="39" y="818"/>
                    <a:pt x="67" y="835"/>
                  </a:cubicBezTo>
                  <a:cubicBezTo>
                    <a:pt x="89" y="848"/>
                    <a:pt x="113" y="854"/>
                    <a:pt x="136" y="854"/>
                  </a:cubicBezTo>
                  <a:cubicBezTo>
                    <a:pt x="146" y="854"/>
                    <a:pt x="157" y="852"/>
                    <a:pt x="166" y="850"/>
                  </a:cubicBezTo>
                  <a:cubicBezTo>
                    <a:pt x="202" y="842"/>
                    <a:pt x="223" y="821"/>
                    <a:pt x="247" y="792"/>
                  </a:cubicBezTo>
                  <a:cubicBezTo>
                    <a:pt x="256" y="780"/>
                    <a:pt x="267" y="767"/>
                    <a:pt x="276" y="754"/>
                  </a:cubicBezTo>
                  <a:lnTo>
                    <a:pt x="276" y="754"/>
                  </a:lnTo>
                  <a:cubicBezTo>
                    <a:pt x="276" y="754"/>
                    <a:pt x="276" y="755"/>
                    <a:pt x="276" y="755"/>
                  </a:cubicBezTo>
                  <a:cubicBezTo>
                    <a:pt x="276" y="755"/>
                    <a:pt x="276" y="754"/>
                    <a:pt x="276" y="753"/>
                  </a:cubicBezTo>
                  <a:lnTo>
                    <a:pt x="276" y="753"/>
                  </a:lnTo>
                  <a:cubicBezTo>
                    <a:pt x="277" y="753"/>
                    <a:pt x="277" y="752"/>
                    <a:pt x="278" y="752"/>
                  </a:cubicBezTo>
                  <a:lnTo>
                    <a:pt x="278" y="752"/>
                  </a:lnTo>
                  <a:cubicBezTo>
                    <a:pt x="279" y="750"/>
                    <a:pt x="281" y="749"/>
                    <a:pt x="283" y="747"/>
                  </a:cubicBezTo>
                  <a:cubicBezTo>
                    <a:pt x="284" y="745"/>
                    <a:pt x="286" y="743"/>
                    <a:pt x="287" y="741"/>
                  </a:cubicBezTo>
                  <a:lnTo>
                    <a:pt x="287" y="741"/>
                  </a:lnTo>
                  <a:cubicBezTo>
                    <a:pt x="385" y="622"/>
                    <a:pt x="491" y="514"/>
                    <a:pt x="612" y="418"/>
                  </a:cubicBezTo>
                  <a:cubicBezTo>
                    <a:pt x="695" y="358"/>
                    <a:pt x="781" y="306"/>
                    <a:pt x="874" y="265"/>
                  </a:cubicBezTo>
                  <a:lnTo>
                    <a:pt x="890" y="259"/>
                  </a:lnTo>
                  <a:cubicBezTo>
                    <a:pt x="924" y="245"/>
                    <a:pt x="951" y="230"/>
                    <a:pt x="969" y="199"/>
                  </a:cubicBezTo>
                  <a:cubicBezTo>
                    <a:pt x="988" y="169"/>
                    <a:pt x="993" y="134"/>
                    <a:pt x="983" y="100"/>
                  </a:cubicBezTo>
                  <a:cubicBezTo>
                    <a:pt x="975" y="69"/>
                    <a:pt x="954" y="39"/>
                    <a:pt x="925" y="22"/>
                  </a:cubicBezTo>
                  <a:cubicBezTo>
                    <a:pt x="908" y="12"/>
                    <a:pt x="881" y="4"/>
                    <a:pt x="856" y="4"/>
                  </a:cubicBezTo>
                  <a:cubicBezTo>
                    <a:pt x="852" y="1"/>
                    <a:pt x="848" y="1"/>
                    <a:pt x="844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2_1"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5" name="Google Shape;2205;p11"/>
          <p:cNvGrpSpPr/>
          <p:nvPr/>
        </p:nvGrpSpPr>
        <p:grpSpPr>
          <a:xfrm>
            <a:off x="7302792" y="3412274"/>
            <a:ext cx="400341" cy="492138"/>
            <a:chOff x="8582017" y="3605615"/>
            <a:chExt cx="400341" cy="492138"/>
          </a:xfrm>
        </p:grpSpPr>
        <p:sp>
          <p:nvSpPr>
            <p:cNvPr id="2206" name="Google Shape;2206;p11"/>
            <p:cNvSpPr/>
            <p:nvPr/>
          </p:nvSpPr>
          <p:spPr>
            <a:xfrm>
              <a:off x="8582017" y="3610708"/>
              <a:ext cx="399012" cy="487046"/>
            </a:xfrm>
            <a:custGeom>
              <a:avLst/>
              <a:gdLst/>
              <a:ahLst/>
              <a:cxnLst/>
              <a:rect l="l" t="t" r="r" b="b"/>
              <a:pathLst>
                <a:path w="12614" h="15397" extrusionOk="0">
                  <a:moveTo>
                    <a:pt x="8613" y="3222"/>
                  </a:moveTo>
                  <a:lnTo>
                    <a:pt x="8613" y="3223"/>
                  </a:lnTo>
                  <a:cubicBezTo>
                    <a:pt x="8613" y="3223"/>
                    <a:pt x="8613" y="3222"/>
                    <a:pt x="8613" y="3222"/>
                  </a:cubicBezTo>
                  <a:close/>
                  <a:moveTo>
                    <a:pt x="8300" y="1"/>
                  </a:moveTo>
                  <a:cubicBezTo>
                    <a:pt x="8293" y="1"/>
                    <a:pt x="8285" y="3"/>
                    <a:pt x="8278" y="7"/>
                  </a:cubicBezTo>
                  <a:cubicBezTo>
                    <a:pt x="7655" y="422"/>
                    <a:pt x="7133" y="966"/>
                    <a:pt x="6666" y="1545"/>
                  </a:cubicBezTo>
                  <a:cubicBezTo>
                    <a:pt x="4644" y="4032"/>
                    <a:pt x="1442" y="10558"/>
                    <a:pt x="1400" y="10643"/>
                  </a:cubicBezTo>
                  <a:lnTo>
                    <a:pt x="1400" y="10643"/>
                  </a:lnTo>
                  <a:cubicBezTo>
                    <a:pt x="1400" y="10642"/>
                    <a:pt x="1401" y="10641"/>
                    <a:pt x="1401" y="10640"/>
                  </a:cubicBezTo>
                  <a:lnTo>
                    <a:pt x="1401" y="10640"/>
                  </a:lnTo>
                  <a:cubicBezTo>
                    <a:pt x="1400" y="10643"/>
                    <a:pt x="1399" y="10644"/>
                    <a:pt x="1399" y="10644"/>
                  </a:cubicBezTo>
                  <a:cubicBezTo>
                    <a:pt x="1399" y="10644"/>
                    <a:pt x="1399" y="10644"/>
                    <a:pt x="1400" y="10643"/>
                  </a:cubicBezTo>
                  <a:lnTo>
                    <a:pt x="1400" y="10643"/>
                  </a:lnTo>
                  <a:cubicBezTo>
                    <a:pt x="1246" y="10969"/>
                    <a:pt x="1187" y="11083"/>
                    <a:pt x="1062" y="11320"/>
                  </a:cubicBezTo>
                  <a:cubicBezTo>
                    <a:pt x="886" y="11654"/>
                    <a:pt x="695" y="11986"/>
                    <a:pt x="535" y="12284"/>
                  </a:cubicBezTo>
                  <a:cubicBezTo>
                    <a:pt x="366" y="12592"/>
                    <a:pt x="150" y="13007"/>
                    <a:pt x="34" y="13338"/>
                  </a:cubicBezTo>
                  <a:cubicBezTo>
                    <a:pt x="1" y="13429"/>
                    <a:pt x="77" y="13523"/>
                    <a:pt x="171" y="13523"/>
                  </a:cubicBezTo>
                  <a:cubicBezTo>
                    <a:pt x="188" y="13523"/>
                    <a:pt x="205" y="13520"/>
                    <a:pt x="223" y="13514"/>
                  </a:cubicBezTo>
                  <a:cubicBezTo>
                    <a:pt x="492" y="13895"/>
                    <a:pt x="1202" y="14546"/>
                    <a:pt x="1345" y="14671"/>
                  </a:cubicBezTo>
                  <a:cubicBezTo>
                    <a:pt x="1406" y="14726"/>
                    <a:pt x="1466" y="14749"/>
                    <a:pt x="1517" y="14749"/>
                  </a:cubicBezTo>
                  <a:cubicBezTo>
                    <a:pt x="1620" y="14749"/>
                    <a:pt x="1686" y="14654"/>
                    <a:pt x="1647" y="14548"/>
                  </a:cubicBezTo>
                  <a:cubicBezTo>
                    <a:pt x="1660" y="14545"/>
                    <a:pt x="1677" y="14533"/>
                    <a:pt x="1685" y="14518"/>
                  </a:cubicBezTo>
                  <a:cubicBezTo>
                    <a:pt x="1772" y="14321"/>
                    <a:pt x="1848" y="14211"/>
                    <a:pt x="1848" y="14211"/>
                  </a:cubicBezTo>
                  <a:lnTo>
                    <a:pt x="1848" y="14211"/>
                  </a:lnTo>
                  <a:cubicBezTo>
                    <a:pt x="1848" y="14211"/>
                    <a:pt x="1848" y="14211"/>
                    <a:pt x="1848" y="14211"/>
                  </a:cubicBezTo>
                  <a:cubicBezTo>
                    <a:pt x="1866" y="14181"/>
                    <a:pt x="1873" y="14163"/>
                    <a:pt x="1883" y="14163"/>
                  </a:cubicBezTo>
                  <a:cubicBezTo>
                    <a:pt x="1903" y="14163"/>
                    <a:pt x="1938" y="14230"/>
                    <a:pt x="2103" y="14405"/>
                  </a:cubicBezTo>
                  <a:cubicBezTo>
                    <a:pt x="2794" y="15138"/>
                    <a:pt x="3684" y="15397"/>
                    <a:pt x="4097" y="15397"/>
                  </a:cubicBezTo>
                  <a:cubicBezTo>
                    <a:pt x="4212" y="15397"/>
                    <a:pt x="4290" y="15377"/>
                    <a:pt x="4316" y="15341"/>
                  </a:cubicBezTo>
                  <a:cubicBezTo>
                    <a:pt x="4439" y="15379"/>
                    <a:pt x="4524" y="15392"/>
                    <a:pt x="4592" y="15392"/>
                  </a:cubicBezTo>
                  <a:cubicBezTo>
                    <a:pt x="4639" y="15392"/>
                    <a:pt x="4678" y="15386"/>
                    <a:pt x="4716" y="15378"/>
                  </a:cubicBezTo>
                  <a:lnTo>
                    <a:pt x="4734" y="15384"/>
                  </a:lnTo>
                  <a:lnTo>
                    <a:pt x="4734" y="15385"/>
                  </a:lnTo>
                  <a:cubicBezTo>
                    <a:pt x="4754" y="15391"/>
                    <a:pt x="4773" y="15394"/>
                    <a:pt x="4790" y="15394"/>
                  </a:cubicBezTo>
                  <a:cubicBezTo>
                    <a:pt x="5097" y="15394"/>
                    <a:pt x="5141" y="14508"/>
                    <a:pt x="6030" y="12459"/>
                  </a:cubicBezTo>
                  <a:cubicBezTo>
                    <a:pt x="7183" y="9865"/>
                    <a:pt x="8131" y="8464"/>
                    <a:pt x="9727" y="6293"/>
                  </a:cubicBezTo>
                  <a:cubicBezTo>
                    <a:pt x="10014" y="5905"/>
                    <a:pt x="10324" y="5524"/>
                    <a:pt x="10667" y="5175"/>
                  </a:cubicBezTo>
                  <a:cubicBezTo>
                    <a:pt x="10873" y="4963"/>
                    <a:pt x="11319" y="4626"/>
                    <a:pt x="11321" y="4626"/>
                  </a:cubicBezTo>
                  <a:lnTo>
                    <a:pt x="11321" y="4626"/>
                  </a:lnTo>
                  <a:cubicBezTo>
                    <a:pt x="11321" y="4626"/>
                    <a:pt x="11319" y="4628"/>
                    <a:pt x="11314" y="4632"/>
                  </a:cubicBezTo>
                  <a:cubicBezTo>
                    <a:pt x="11715" y="4323"/>
                    <a:pt x="12098" y="4003"/>
                    <a:pt x="12295" y="3552"/>
                  </a:cubicBezTo>
                  <a:lnTo>
                    <a:pt x="12295" y="3552"/>
                  </a:lnTo>
                  <a:cubicBezTo>
                    <a:pt x="12526" y="3796"/>
                    <a:pt x="12613" y="3888"/>
                    <a:pt x="12613" y="3888"/>
                  </a:cubicBezTo>
                  <a:cubicBezTo>
                    <a:pt x="12613" y="3888"/>
                    <a:pt x="12462" y="3728"/>
                    <a:pt x="12295" y="3551"/>
                  </a:cubicBezTo>
                  <a:lnTo>
                    <a:pt x="12295" y="3551"/>
                  </a:lnTo>
                  <a:cubicBezTo>
                    <a:pt x="12351" y="3423"/>
                    <a:pt x="12392" y="3285"/>
                    <a:pt x="12414" y="3134"/>
                  </a:cubicBezTo>
                  <a:lnTo>
                    <a:pt x="12414" y="3134"/>
                  </a:lnTo>
                  <a:cubicBezTo>
                    <a:pt x="12372" y="3261"/>
                    <a:pt x="12312" y="3386"/>
                    <a:pt x="12238" y="3490"/>
                  </a:cubicBezTo>
                  <a:lnTo>
                    <a:pt x="12238" y="3490"/>
                  </a:lnTo>
                  <a:cubicBezTo>
                    <a:pt x="12050" y="3292"/>
                    <a:pt x="11863" y="3093"/>
                    <a:pt x="11863" y="3093"/>
                  </a:cubicBezTo>
                  <a:lnTo>
                    <a:pt x="11863" y="3093"/>
                  </a:lnTo>
                  <a:cubicBezTo>
                    <a:pt x="11863" y="3093"/>
                    <a:pt x="11963" y="3200"/>
                    <a:pt x="12237" y="3491"/>
                  </a:cubicBezTo>
                  <a:cubicBezTo>
                    <a:pt x="12143" y="3624"/>
                    <a:pt x="12047" y="3728"/>
                    <a:pt x="11892" y="3836"/>
                  </a:cubicBezTo>
                  <a:cubicBezTo>
                    <a:pt x="11660" y="3997"/>
                    <a:pt x="11388" y="4090"/>
                    <a:pt x="11088" y="4090"/>
                  </a:cubicBezTo>
                  <a:cubicBezTo>
                    <a:pt x="10721" y="4090"/>
                    <a:pt x="10314" y="3950"/>
                    <a:pt x="9889" y="3624"/>
                  </a:cubicBezTo>
                  <a:cubicBezTo>
                    <a:pt x="9292" y="3163"/>
                    <a:pt x="8297" y="2189"/>
                    <a:pt x="8427" y="1443"/>
                  </a:cubicBezTo>
                  <a:lnTo>
                    <a:pt x="8427" y="1443"/>
                  </a:lnTo>
                  <a:cubicBezTo>
                    <a:pt x="8318" y="1553"/>
                    <a:pt x="8211" y="1675"/>
                    <a:pt x="8095" y="1830"/>
                  </a:cubicBezTo>
                  <a:cubicBezTo>
                    <a:pt x="7952" y="2017"/>
                    <a:pt x="7952" y="1947"/>
                    <a:pt x="8021" y="2149"/>
                  </a:cubicBezTo>
                  <a:cubicBezTo>
                    <a:pt x="8021" y="2142"/>
                    <a:pt x="8019" y="2136"/>
                    <a:pt x="8019" y="2136"/>
                  </a:cubicBezTo>
                  <a:lnTo>
                    <a:pt x="8019" y="2136"/>
                  </a:lnTo>
                  <a:cubicBezTo>
                    <a:pt x="8019" y="2136"/>
                    <a:pt x="8019" y="2137"/>
                    <a:pt x="8021" y="2141"/>
                  </a:cubicBezTo>
                  <a:lnTo>
                    <a:pt x="8021" y="2135"/>
                  </a:lnTo>
                  <a:cubicBezTo>
                    <a:pt x="8157" y="2496"/>
                    <a:pt x="8350" y="2849"/>
                    <a:pt x="8612" y="3223"/>
                  </a:cubicBezTo>
                  <a:lnTo>
                    <a:pt x="8610" y="3219"/>
                  </a:lnTo>
                  <a:lnTo>
                    <a:pt x="8610" y="3219"/>
                  </a:lnTo>
                  <a:cubicBezTo>
                    <a:pt x="8612" y="3220"/>
                    <a:pt x="8613" y="3221"/>
                    <a:pt x="8613" y="3222"/>
                  </a:cubicBezTo>
                  <a:lnTo>
                    <a:pt x="8613" y="3222"/>
                  </a:lnTo>
                  <a:lnTo>
                    <a:pt x="8612" y="3216"/>
                  </a:lnTo>
                  <a:lnTo>
                    <a:pt x="8612" y="3216"/>
                  </a:lnTo>
                  <a:cubicBezTo>
                    <a:pt x="9981" y="5125"/>
                    <a:pt x="10029" y="2855"/>
                    <a:pt x="5813" y="8066"/>
                  </a:cubicBezTo>
                  <a:cubicBezTo>
                    <a:pt x="3463" y="10998"/>
                    <a:pt x="1985" y="13938"/>
                    <a:pt x="1695" y="14394"/>
                  </a:cubicBezTo>
                  <a:cubicBezTo>
                    <a:pt x="1684" y="14410"/>
                    <a:pt x="1669" y="14418"/>
                    <a:pt x="1650" y="14418"/>
                  </a:cubicBezTo>
                  <a:cubicBezTo>
                    <a:pt x="1637" y="14418"/>
                    <a:pt x="1622" y="14414"/>
                    <a:pt x="1606" y="14405"/>
                  </a:cubicBezTo>
                  <a:cubicBezTo>
                    <a:pt x="1523" y="14316"/>
                    <a:pt x="2168" y="13139"/>
                    <a:pt x="2227" y="13030"/>
                  </a:cubicBezTo>
                  <a:cubicBezTo>
                    <a:pt x="3838" y="10142"/>
                    <a:pt x="5519" y="7501"/>
                    <a:pt x="9295" y="4204"/>
                  </a:cubicBezTo>
                  <a:cubicBezTo>
                    <a:pt x="8012" y="3041"/>
                    <a:pt x="6987" y="989"/>
                    <a:pt x="8198" y="90"/>
                  </a:cubicBezTo>
                  <a:cubicBezTo>
                    <a:pt x="8240" y="59"/>
                    <a:pt x="8283" y="30"/>
                    <a:pt x="8324" y="7"/>
                  </a:cubicBezTo>
                  <a:cubicBezTo>
                    <a:pt x="8316" y="3"/>
                    <a:pt x="8308" y="1"/>
                    <a:pt x="8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1"/>
            <p:cNvSpPr/>
            <p:nvPr/>
          </p:nvSpPr>
          <p:spPr>
            <a:xfrm>
              <a:off x="8631806" y="3605615"/>
              <a:ext cx="350551" cy="461233"/>
            </a:xfrm>
            <a:custGeom>
              <a:avLst/>
              <a:gdLst/>
              <a:ahLst/>
              <a:cxnLst/>
              <a:rect l="l" t="t" r="r" b="b"/>
              <a:pathLst>
                <a:path w="11082" h="14581" extrusionOk="0">
                  <a:moveTo>
                    <a:pt x="7524" y="1169"/>
                  </a:moveTo>
                  <a:cubicBezTo>
                    <a:pt x="7532" y="1169"/>
                    <a:pt x="7540" y="1169"/>
                    <a:pt x="7548" y="1169"/>
                  </a:cubicBezTo>
                  <a:cubicBezTo>
                    <a:pt x="8090" y="1178"/>
                    <a:pt x="8786" y="1722"/>
                    <a:pt x="8960" y="1906"/>
                  </a:cubicBezTo>
                  <a:cubicBezTo>
                    <a:pt x="9302" y="2267"/>
                    <a:pt x="9222" y="2578"/>
                    <a:pt x="8934" y="2929"/>
                  </a:cubicBezTo>
                  <a:cubicBezTo>
                    <a:pt x="8928" y="2936"/>
                    <a:pt x="8377" y="3560"/>
                    <a:pt x="8377" y="3560"/>
                  </a:cubicBezTo>
                  <a:cubicBezTo>
                    <a:pt x="8366" y="3572"/>
                    <a:pt x="8352" y="3576"/>
                    <a:pt x="8342" y="3576"/>
                  </a:cubicBezTo>
                  <a:cubicBezTo>
                    <a:pt x="8338" y="3576"/>
                    <a:pt x="8335" y="3575"/>
                    <a:pt x="8332" y="3574"/>
                  </a:cubicBezTo>
                  <a:lnTo>
                    <a:pt x="8332" y="3574"/>
                  </a:lnTo>
                  <a:cubicBezTo>
                    <a:pt x="8657" y="3804"/>
                    <a:pt x="9087" y="4024"/>
                    <a:pt x="9486" y="4033"/>
                  </a:cubicBezTo>
                  <a:cubicBezTo>
                    <a:pt x="9550" y="4034"/>
                    <a:pt x="9549" y="4131"/>
                    <a:pt x="9484" y="4131"/>
                  </a:cubicBezTo>
                  <a:cubicBezTo>
                    <a:pt x="9483" y="4131"/>
                    <a:pt x="9483" y="4131"/>
                    <a:pt x="9482" y="4131"/>
                  </a:cubicBezTo>
                  <a:cubicBezTo>
                    <a:pt x="8801" y="4117"/>
                    <a:pt x="7929" y="3487"/>
                    <a:pt x="7478" y="2967"/>
                  </a:cubicBezTo>
                  <a:cubicBezTo>
                    <a:pt x="6529" y="1871"/>
                    <a:pt x="6927" y="1169"/>
                    <a:pt x="7524" y="1169"/>
                  </a:cubicBezTo>
                  <a:close/>
                  <a:moveTo>
                    <a:pt x="7418" y="1"/>
                  </a:moveTo>
                  <a:cubicBezTo>
                    <a:pt x="7269" y="1"/>
                    <a:pt x="7125" y="20"/>
                    <a:pt x="6988" y="62"/>
                  </a:cubicBezTo>
                  <a:cubicBezTo>
                    <a:pt x="5811" y="420"/>
                    <a:pt x="5557" y="2406"/>
                    <a:pt x="7718" y="4365"/>
                  </a:cubicBezTo>
                  <a:cubicBezTo>
                    <a:pt x="4224" y="7415"/>
                    <a:pt x="2477" y="9912"/>
                    <a:pt x="650" y="13191"/>
                  </a:cubicBezTo>
                  <a:cubicBezTo>
                    <a:pt x="458" y="13535"/>
                    <a:pt x="132" y="14149"/>
                    <a:pt x="15" y="14510"/>
                  </a:cubicBezTo>
                  <a:cubicBezTo>
                    <a:pt x="0" y="14551"/>
                    <a:pt x="35" y="14580"/>
                    <a:pt x="70" y="14580"/>
                  </a:cubicBezTo>
                  <a:cubicBezTo>
                    <a:pt x="87" y="14580"/>
                    <a:pt x="104" y="14573"/>
                    <a:pt x="115" y="14555"/>
                  </a:cubicBezTo>
                  <a:cubicBezTo>
                    <a:pt x="600" y="13798"/>
                    <a:pt x="3077" y="8616"/>
                    <a:pt x="7840" y="4439"/>
                  </a:cubicBezTo>
                  <a:cubicBezTo>
                    <a:pt x="7861" y="4419"/>
                    <a:pt x="7867" y="4383"/>
                    <a:pt x="7854" y="4358"/>
                  </a:cubicBezTo>
                  <a:cubicBezTo>
                    <a:pt x="7863" y="4335"/>
                    <a:pt x="7858" y="4308"/>
                    <a:pt x="7843" y="4290"/>
                  </a:cubicBezTo>
                  <a:cubicBezTo>
                    <a:pt x="7572" y="4048"/>
                    <a:pt x="7311" y="3763"/>
                    <a:pt x="7034" y="3377"/>
                  </a:cubicBezTo>
                  <a:lnTo>
                    <a:pt x="7034" y="3377"/>
                  </a:lnTo>
                  <a:lnTo>
                    <a:pt x="7038" y="3390"/>
                  </a:lnTo>
                  <a:cubicBezTo>
                    <a:pt x="6774" y="3015"/>
                    <a:pt x="6580" y="2658"/>
                    <a:pt x="6442" y="2296"/>
                  </a:cubicBezTo>
                  <a:lnTo>
                    <a:pt x="6442" y="2296"/>
                  </a:lnTo>
                  <a:lnTo>
                    <a:pt x="6444" y="2316"/>
                  </a:lnTo>
                  <a:cubicBezTo>
                    <a:pt x="6378" y="2090"/>
                    <a:pt x="6365" y="2191"/>
                    <a:pt x="6517" y="1991"/>
                  </a:cubicBezTo>
                  <a:cubicBezTo>
                    <a:pt x="6630" y="1842"/>
                    <a:pt x="6704" y="1752"/>
                    <a:pt x="6852" y="1601"/>
                  </a:cubicBezTo>
                  <a:lnTo>
                    <a:pt x="6852" y="1601"/>
                  </a:lnTo>
                  <a:cubicBezTo>
                    <a:pt x="6657" y="2416"/>
                    <a:pt x="8185" y="3826"/>
                    <a:pt x="8809" y="4104"/>
                  </a:cubicBezTo>
                  <a:cubicBezTo>
                    <a:pt x="8958" y="4170"/>
                    <a:pt x="9124" y="4213"/>
                    <a:pt x="9323" y="4236"/>
                  </a:cubicBezTo>
                  <a:cubicBezTo>
                    <a:pt x="9380" y="4242"/>
                    <a:pt x="9437" y="4246"/>
                    <a:pt x="9494" y="4246"/>
                  </a:cubicBezTo>
                  <a:cubicBezTo>
                    <a:pt x="9949" y="4246"/>
                    <a:pt x="10390" y="4043"/>
                    <a:pt x="10662" y="3652"/>
                  </a:cubicBezTo>
                  <a:cubicBezTo>
                    <a:pt x="10748" y="3532"/>
                    <a:pt x="10817" y="3383"/>
                    <a:pt x="10860" y="3222"/>
                  </a:cubicBezTo>
                  <a:cubicBezTo>
                    <a:pt x="11082" y="2415"/>
                    <a:pt x="10559" y="1735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cubicBezTo>
                    <a:pt x="9315" y="657"/>
                    <a:pt x="8288" y="1"/>
                    <a:pt x="7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1"/>
            <p:cNvSpPr/>
            <p:nvPr/>
          </p:nvSpPr>
          <p:spPr>
            <a:xfrm>
              <a:off x="8826157" y="3642530"/>
              <a:ext cx="107740" cy="93664"/>
            </a:xfrm>
            <a:custGeom>
              <a:avLst/>
              <a:gdLst/>
              <a:ahLst/>
              <a:cxnLst/>
              <a:rect l="l" t="t" r="r" b="b"/>
              <a:pathLst>
                <a:path w="3406" h="2961" extrusionOk="0">
                  <a:moveTo>
                    <a:pt x="1391" y="1"/>
                  </a:moveTo>
                  <a:cubicBezTo>
                    <a:pt x="1269" y="1"/>
                    <a:pt x="1153" y="26"/>
                    <a:pt x="1047" y="86"/>
                  </a:cubicBezTo>
                  <a:cubicBezTo>
                    <a:pt x="0" y="685"/>
                    <a:pt x="1975" y="2936"/>
                    <a:pt x="3338" y="2960"/>
                  </a:cubicBezTo>
                  <a:cubicBezTo>
                    <a:pt x="3339" y="2960"/>
                    <a:pt x="3339" y="2960"/>
                    <a:pt x="3340" y="2960"/>
                  </a:cubicBezTo>
                  <a:cubicBezTo>
                    <a:pt x="3405" y="2960"/>
                    <a:pt x="3405" y="2861"/>
                    <a:pt x="3342" y="2861"/>
                  </a:cubicBezTo>
                  <a:cubicBezTo>
                    <a:pt x="3073" y="2857"/>
                    <a:pt x="2672" y="2745"/>
                    <a:pt x="2188" y="2403"/>
                  </a:cubicBezTo>
                  <a:lnTo>
                    <a:pt x="2188" y="2403"/>
                  </a:lnTo>
                  <a:cubicBezTo>
                    <a:pt x="2189" y="2403"/>
                    <a:pt x="2190" y="2404"/>
                    <a:pt x="2191" y="2404"/>
                  </a:cubicBezTo>
                  <a:cubicBezTo>
                    <a:pt x="2236" y="2404"/>
                    <a:pt x="2522" y="2059"/>
                    <a:pt x="2551" y="2028"/>
                  </a:cubicBezTo>
                  <a:cubicBezTo>
                    <a:pt x="2897" y="1649"/>
                    <a:pt x="3305" y="1256"/>
                    <a:pt x="2816" y="739"/>
                  </a:cubicBezTo>
                  <a:cubicBezTo>
                    <a:pt x="2706" y="621"/>
                    <a:pt x="1990" y="1"/>
                    <a:pt x="139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1"/>
            <p:cNvSpPr/>
            <p:nvPr/>
          </p:nvSpPr>
          <p:spPr>
            <a:xfrm>
              <a:off x="8594796" y="3650786"/>
              <a:ext cx="249644" cy="376711"/>
            </a:xfrm>
            <a:custGeom>
              <a:avLst/>
              <a:gdLst/>
              <a:ahLst/>
              <a:cxnLst/>
              <a:rect l="l" t="t" r="r" b="b"/>
              <a:pathLst>
                <a:path w="7892" h="11909" extrusionOk="0">
                  <a:moveTo>
                    <a:pt x="13" y="11249"/>
                  </a:moveTo>
                  <a:cubicBezTo>
                    <a:pt x="13" y="11249"/>
                    <a:pt x="13" y="11249"/>
                    <a:pt x="13" y="11249"/>
                  </a:cubicBezTo>
                  <a:lnTo>
                    <a:pt x="13" y="11249"/>
                  </a:lnTo>
                  <a:cubicBezTo>
                    <a:pt x="13" y="11249"/>
                    <a:pt x="13" y="11249"/>
                    <a:pt x="13" y="11249"/>
                  </a:cubicBezTo>
                  <a:close/>
                  <a:moveTo>
                    <a:pt x="13" y="11249"/>
                  </a:moveTo>
                  <a:cubicBezTo>
                    <a:pt x="9" y="11258"/>
                    <a:pt x="6" y="11263"/>
                    <a:pt x="7" y="11263"/>
                  </a:cubicBezTo>
                  <a:cubicBezTo>
                    <a:pt x="7" y="11263"/>
                    <a:pt x="8" y="11261"/>
                    <a:pt x="9" y="11258"/>
                  </a:cubicBezTo>
                  <a:lnTo>
                    <a:pt x="9" y="11258"/>
                  </a:lnTo>
                  <a:cubicBezTo>
                    <a:pt x="11" y="11255"/>
                    <a:pt x="12" y="11252"/>
                    <a:pt x="13" y="11249"/>
                  </a:cubicBezTo>
                  <a:close/>
                  <a:moveTo>
                    <a:pt x="6512" y="1"/>
                  </a:moveTo>
                  <a:cubicBezTo>
                    <a:pt x="6500" y="1"/>
                    <a:pt x="6487" y="6"/>
                    <a:pt x="6477" y="17"/>
                  </a:cubicBezTo>
                  <a:cubicBezTo>
                    <a:pt x="6474" y="17"/>
                    <a:pt x="6472" y="17"/>
                    <a:pt x="6469" y="17"/>
                  </a:cubicBezTo>
                  <a:cubicBezTo>
                    <a:pt x="6457" y="17"/>
                    <a:pt x="6443" y="20"/>
                    <a:pt x="6431" y="34"/>
                  </a:cubicBezTo>
                  <a:cubicBezTo>
                    <a:pt x="5716" y="826"/>
                    <a:pt x="5051" y="1753"/>
                    <a:pt x="4395" y="2864"/>
                  </a:cubicBezTo>
                  <a:cubicBezTo>
                    <a:pt x="4044" y="3460"/>
                    <a:pt x="131" y="11035"/>
                    <a:pt x="9" y="11258"/>
                  </a:cubicBezTo>
                  <a:lnTo>
                    <a:pt x="9" y="11258"/>
                  </a:lnTo>
                  <a:cubicBezTo>
                    <a:pt x="0" y="11284"/>
                    <a:pt x="5" y="11313"/>
                    <a:pt x="23" y="11332"/>
                  </a:cubicBezTo>
                  <a:cubicBezTo>
                    <a:pt x="23" y="11349"/>
                    <a:pt x="16" y="11362"/>
                    <a:pt x="13" y="11375"/>
                  </a:cubicBezTo>
                  <a:cubicBezTo>
                    <a:pt x="5" y="11404"/>
                    <a:pt x="13" y="11436"/>
                    <a:pt x="35" y="11461"/>
                  </a:cubicBezTo>
                  <a:cubicBezTo>
                    <a:pt x="59" y="11485"/>
                    <a:pt x="92" y="11485"/>
                    <a:pt x="131" y="11499"/>
                  </a:cubicBezTo>
                  <a:cubicBezTo>
                    <a:pt x="395" y="11627"/>
                    <a:pt x="644" y="11909"/>
                    <a:pt x="872" y="11909"/>
                  </a:cubicBezTo>
                  <a:cubicBezTo>
                    <a:pt x="973" y="11909"/>
                    <a:pt x="1069" y="11854"/>
                    <a:pt x="1162" y="11706"/>
                  </a:cubicBezTo>
                  <a:cubicBezTo>
                    <a:pt x="1457" y="11242"/>
                    <a:pt x="1064" y="11607"/>
                    <a:pt x="2097" y="10146"/>
                  </a:cubicBezTo>
                  <a:cubicBezTo>
                    <a:pt x="2208" y="9989"/>
                    <a:pt x="2383" y="9743"/>
                    <a:pt x="2565" y="9483"/>
                  </a:cubicBezTo>
                  <a:cubicBezTo>
                    <a:pt x="2717" y="9264"/>
                    <a:pt x="2866" y="9044"/>
                    <a:pt x="3013" y="8823"/>
                  </a:cubicBezTo>
                  <a:lnTo>
                    <a:pt x="3242" y="8484"/>
                  </a:lnTo>
                  <a:cubicBezTo>
                    <a:pt x="4413" y="6750"/>
                    <a:pt x="4834" y="6270"/>
                    <a:pt x="4834" y="6270"/>
                  </a:cubicBezTo>
                  <a:lnTo>
                    <a:pt x="4832" y="6267"/>
                  </a:lnTo>
                  <a:cubicBezTo>
                    <a:pt x="6047" y="4843"/>
                    <a:pt x="6868" y="4253"/>
                    <a:pt x="7753" y="2981"/>
                  </a:cubicBezTo>
                  <a:cubicBezTo>
                    <a:pt x="7761" y="2984"/>
                    <a:pt x="7769" y="2985"/>
                    <a:pt x="7777" y="2985"/>
                  </a:cubicBezTo>
                  <a:cubicBezTo>
                    <a:pt x="7841" y="2985"/>
                    <a:pt x="7891" y="2905"/>
                    <a:pt x="7856" y="2844"/>
                  </a:cubicBezTo>
                  <a:cubicBezTo>
                    <a:pt x="7827" y="2794"/>
                    <a:pt x="7433" y="2275"/>
                    <a:pt x="7393" y="2219"/>
                  </a:cubicBezTo>
                  <a:lnTo>
                    <a:pt x="7393" y="2219"/>
                  </a:lnTo>
                  <a:lnTo>
                    <a:pt x="7408" y="2247"/>
                  </a:lnTo>
                  <a:cubicBezTo>
                    <a:pt x="6941" y="1577"/>
                    <a:pt x="6527" y="871"/>
                    <a:pt x="6563" y="52"/>
                  </a:cubicBezTo>
                  <a:cubicBezTo>
                    <a:pt x="6567" y="23"/>
                    <a:pt x="6540" y="1"/>
                    <a:pt x="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1"/>
            <p:cNvSpPr/>
            <p:nvPr/>
          </p:nvSpPr>
          <p:spPr>
            <a:xfrm>
              <a:off x="8654266" y="3747866"/>
              <a:ext cx="269762" cy="314996"/>
            </a:xfrm>
            <a:custGeom>
              <a:avLst/>
              <a:gdLst/>
              <a:ahLst/>
              <a:cxnLst/>
              <a:rect l="l" t="t" r="r" b="b"/>
              <a:pathLst>
                <a:path w="8528" h="9958" extrusionOk="0">
                  <a:moveTo>
                    <a:pt x="6934" y="1"/>
                  </a:moveTo>
                  <a:cubicBezTo>
                    <a:pt x="6923" y="1"/>
                    <a:pt x="6913" y="5"/>
                    <a:pt x="6904" y="14"/>
                  </a:cubicBezTo>
                  <a:cubicBezTo>
                    <a:pt x="6883" y="33"/>
                    <a:pt x="6882" y="65"/>
                    <a:pt x="6901" y="86"/>
                  </a:cubicBezTo>
                  <a:cubicBezTo>
                    <a:pt x="6378" y="547"/>
                    <a:pt x="6253" y="617"/>
                    <a:pt x="5361" y="1596"/>
                  </a:cubicBezTo>
                  <a:cubicBezTo>
                    <a:pt x="5330" y="1629"/>
                    <a:pt x="5168" y="1798"/>
                    <a:pt x="5164" y="1842"/>
                  </a:cubicBezTo>
                  <a:cubicBezTo>
                    <a:pt x="3156" y="3568"/>
                    <a:pt x="49" y="8608"/>
                    <a:pt x="118" y="8737"/>
                  </a:cubicBezTo>
                  <a:cubicBezTo>
                    <a:pt x="108" y="8738"/>
                    <a:pt x="96" y="8745"/>
                    <a:pt x="88" y="8755"/>
                  </a:cubicBezTo>
                  <a:cubicBezTo>
                    <a:pt x="0" y="8837"/>
                    <a:pt x="96" y="8927"/>
                    <a:pt x="179" y="9015"/>
                  </a:cubicBezTo>
                  <a:cubicBezTo>
                    <a:pt x="860" y="9736"/>
                    <a:pt x="1940" y="9957"/>
                    <a:pt x="2532" y="9957"/>
                  </a:cubicBezTo>
                  <a:cubicBezTo>
                    <a:pt x="2768" y="9957"/>
                    <a:pt x="2927" y="9922"/>
                    <a:pt x="2952" y="9869"/>
                  </a:cubicBezTo>
                  <a:cubicBezTo>
                    <a:pt x="2969" y="9882"/>
                    <a:pt x="2982" y="9892"/>
                    <a:pt x="2996" y="9892"/>
                  </a:cubicBezTo>
                  <a:cubicBezTo>
                    <a:pt x="3069" y="9892"/>
                    <a:pt x="3152" y="9616"/>
                    <a:pt x="3838" y="8061"/>
                  </a:cubicBezTo>
                  <a:lnTo>
                    <a:pt x="3838" y="8061"/>
                  </a:lnTo>
                  <a:lnTo>
                    <a:pt x="3836" y="8064"/>
                  </a:lnTo>
                  <a:cubicBezTo>
                    <a:pt x="5068" y="5286"/>
                    <a:pt x="5772" y="4142"/>
                    <a:pt x="8506" y="695"/>
                  </a:cubicBezTo>
                  <a:cubicBezTo>
                    <a:pt x="8527" y="667"/>
                    <a:pt x="8517" y="627"/>
                    <a:pt x="8496" y="605"/>
                  </a:cubicBezTo>
                  <a:cubicBezTo>
                    <a:pt x="8483" y="591"/>
                    <a:pt x="8464" y="584"/>
                    <a:pt x="8449" y="584"/>
                  </a:cubicBezTo>
                  <a:cubicBezTo>
                    <a:pt x="8424" y="558"/>
                    <a:pt x="8115" y="527"/>
                    <a:pt x="8078" y="522"/>
                  </a:cubicBezTo>
                  <a:cubicBezTo>
                    <a:pt x="7707" y="462"/>
                    <a:pt x="7369" y="343"/>
                    <a:pt x="7081" y="111"/>
                  </a:cubicBezTo>
                  <a:cubicBezTo>
                    <a:pt x="7035" y="73"/>
                    <a:pt x="6980" y="1"/>
                    <a:pt x="6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1"/>
            <p:cNvSpPr/>
            <p:nvPr/>
          </p:nvSpPr>
          <p:spPr>
            <a:xfrm>
              <a:off x="8704941" y="3818185"/>
              <a:ext cx="176320" cy="213266"/>
            </a:xfrm>
            <a:custGeom>
              <a:avLst/>
              <a:gdLst/>
              <a:ahLst/>
              <a:cxnLst/>
              <a:rect l="l" t="t" r="r" b="b"/>
              <a:pathLst>
                <a:path w="5574" h="6742" extrusionOk="0">
                  <a:moveTo>
                    <a:pt x="4464" y="1"/>
                  </a:moveTo>
                  <a:cubicBezTo>
                    <a:pt x="4310" y="1"/>
                    <a:pt x="4151" y="14"/>
                    <a:pt x="3997" y="58"/>
                  </a:cubicBezTo>
                  <a:cubicBezTo>
                    <a:pt x="3891" y="89"/>
                    <a:pt x="3791" y="139"/>
                    <a:pt x="3698" y="206"/>
                  </a:cubicBezTo>
                  <a:cubicBezTo>
                    <a:pt x="3606" y="275"/>
                    <a:pt x="3525" y="377"/>
                    <a:pt x="3457" y="509"/>
                  </a:cubicBezTo>
                  <a:cubicBezTo>
                    <a:pt x="3399" y="620"/>
                    <a:pt x="3369" y="739"/>
                    <a:pt x="3343" y="851"/>
                  </a:cubicBezTo>
                  <a:cubicBezTo>
                    <a:pt x="3318" y="958"/>
                    <a:pt x="3294" y="1070"/>
                    <a:pt x="3248" y="1177"/>
                  </a:cubicBezTo>
                  <a:cubicBezTo>
                    <a:pt x="3220" y="1237"/>
                    <a:pt x="3182" y="1296"/>
                    <a:pt x="3137" y="1356"/>
                  </a:cubicBezTo>
                  <a:cubicBezTo>
                    <a:pt x="3069" y="1432"/>
                    <a:pt x="2993" y="1502"/>
                    <a:pt x="2900" y="1571"/>
                  </a:cubicBezTo>
                  <a:cubicBezTo>
                    <a:pt x="2800" y="1640"/>
                    <a:pt x="2696" y="1704"/>
                    <a:pt x="2592" y="1769"/>
                  </a:cubicBezTo>
                  <a:cubicBezTo>
                    <a:pt x="2518" y="1814"/>
                    <a:pt x="2446" y="1859"/>
                    <a:pt x="2375" y="1905"/>
                  </a:cubicBezTo>
                  <a:cubicBezTo>
                    <a:pt x="2292" y="1961"/>
                    <a:pt x="2210" y="2022"/>
                    <a:pt x="2136" y="2084"/>
                  </a:cubicBezTo>
                  <a:cubicBezTo>
                    <a:pt x="2065" y="2144"/>
                    <a:pt x="2001" y="2213"/>
                    <a:pt x="1937" y="2296"/>
                  </a:cubicBezTo>
                  <a:cubicBezTo>
                    <a:pt x="1884" y="2366"/>
                    <a:pt x="1838" y="2452"/>
                    <a:pt x="1805" y="2548"/>
                  </a:cubicBezTo>
                  <a:cubicBezTo>
                    <a:pt x="1773" y="2632"/>
                    <a:pt x="1771" y="2725"/>
                    <a:pt x="1769" y="2798"/>
                  </a:cubicBezTo>
                  <a:cubicBezTo>
                    <a:pt x="1766" y="2871"/>
                    <a:pt x="1773" y="2943"/>
                    <a:pt x="1779" y="3017"/>
                  </a:cubicBezTo>
                  <a:lnTo>
                    <a:pt x="1783" y="3064"/>
                  </a:lnTo>
                  <a:cubicBezTo>
                    <a:pt x="1791" y="3150"/>
                    <a:pt x="1793" y="3253"/>
                    <a:pt x="1781" y="3354"/>
                  </a:cubicBezTo>
                  <a:cubicBezTo>
                    <a:pt x="1769" y="3420"/>
                    <a:pt x="1749" y="3484"/>
                    <a:pt x="1716" y="3561"/>
                  </a:cubicBezTo>
                  <a:cubicBezTo>
                    <a:pt x="1673" y="3652"/>
                    <a:pt x="1619" y="3740"/>
                    <a:pt x="1549" y="3831"/>
                  </a:cubicBezTo>
                  <a:cubicBezTo>
                    <a:pt x="1430" y="3972"/>
                    <a:pt x="1294" y="4098"/>
                    <a:pt x="1162" y="4221"/>
                  </a:cubicBezTo>
                  <a:lnTo>
                    <a:pt x="1130" y="4250"/>
                  </a:lnTo>
                  <a:cubicBezTo>
                    <a:pt x="1040" y="4335"/>
                    <a:pt x="949" y="4420"/>
                    <a:pt x="861" y="4506"/>
                  </a:cubicBezTo>
                  <a:cubicBezTo>
                    <a:pt x="596" y="4767"/>
                    <a:pt x="405" y="4993"/>
                    <a:pt x="257" y="5218"/>
                  </a:cubicBezTo>
                  <a:cubicBezTo>
                    <a:pt x="173" y="5347"/>
                    <a:pt x="107" y="5476"/>
                    <a:pt x="61" y="5602"/>
                  </a:cubicBezTo>
                  <a:cubicBezTo>
                    <a:pt x="15" y="5732"/>
                    <a:pt x="1" y="5862"/>
                    <a:pt x="18" y="5986"/>
                  </a:cubicBezTo>
                  <a:cubicBezTo>
                    <a:pt x="32" y="6093"/>
                    <a:pt x="87" y="6197"/>
                    <a:pt x="171" y="6286"/>
                  </a:cubicBezTo>
                  <a:lnTo>
                    <a:pt x="203" y="6319"/>
                  </a:lnTo>
                  <a:cubicBezTo>
                    <a:pt x="243" y="6355"/>
                    <a:pt x="281" y="6382"/>
                    <a:pt x="323" y="6398"/>
                  </a:cubicBezTo>
                  <a:cubicBezTo>
                    <a:pt x="357" y="6412"/>
                    <a:pt x="396" y="6419"/>
                    <a:pt x="440" y="6422"/>
                  </a:cubicBezTo>
                  <a:cubicBezTo>
                    <a:pt x="447" y="6423"/>
                    <a:pt x="454" y="6423"/>
                    <a:pt x="461" y="6423"/>
                  </a:cubicBezTo>
                  <a:cubicBezTo>
                    <a:pt x="493" y="6423"/>
                    <a:pt x="524" y="6418"/>
                    <a:pt x="555" y="6411"/>
                  </a:cubicBezTo>
                  <a:lnTo>
                    <a:pt x="594" y="6404"/>
                  </a:lnTo>
                  <a:cubicBezTo>
                    <a:pt x="619" y="6398"/>
                    <a:pt x="647" y="6392"/>
                    <a:pt x="674" y="6389"/>
                  </a:cubicBezTo>
                  <a:cubicBezTo>
                    <a:pt x="681" y="6388"/>
                    <a:pt x="688" y="6388"/>
                    <a:pt x="695" y="6388"/>
                  </a:cubicBezTo>
                  <a:cubicBezTo>
                    <a:pt x="711" y="6388"/>
                    <a:pt x="727" y="6390"/>
                    <a:pt x="744" y="6391"/>
                  </a:cubicBezTo>
                  <a:cubicBezTo>
                    <a:pt x="770" y="6398"/>
                    <a:pt x="797" y="6405"/>
                    <a:pt x="823" y="6415"/>
                  </a:cubicBezTo>
                  <a:cubicBezTo>
                    <a:pt x="880" y="6447"/>
                    <a:pt x="933" y="6484"/>
                    <a:pt x="983" y="6520"/>
                  </a:cubicBezTo>
                  <a:lnTo>
                    <a:pt x="1013" y="6541"/>
                  </a:lnTo>
                  <a:cubicBezTo>
                    <a:pt x="1046" y="6564"/>
                    <a:pt x="1078" y="6583"/>
                    <a:pt x="1112" y="6598"/>
                  </a:cubicBezTo>
                  <a:cubicBezTo>
                    <a:pt x="1138" y="6608"/>
                    <a:pt x="1161" y="6620"/>
                    <a:pt x="1185" y="6628"/>
                  </a:cubicBezTo>
                  <a:lnTo>
                    <a:pt x="1248" y="6657"/>
                  </a:lnTo>
                  <a:cubicBezTo>
                    <a:pt x="1298" y="6683"/>
                    <a:pt x="1350" y="6707"/>
                    <a:pt x="1404" y="6723"/>
                  </a:cubicBezTo>
                  <a:cubicBezTo>
                    <a:pt x="1441" y="6736"/>
                    <a:pt x="1484" y="6740"/>
                    <a:pt x="1520" y="6742"/>
                  </a:cubicBezTo>
                  <a:cubicBezTo>
                    <a:pt x="1523" y="6742"/>
                    <a:pt x="1526" y="6742"/>
                    <a:pt x="1529" y="6742"/>
                  </a:cubicBezTo>
                  <a:cubicBezTo>
                    <a:pt x="1575" y="6742"/>
                    <a:pt x="1620" y="6732"/>
                    <a:pt x="1662" y="6720"/>
                  </a:cubicBezTo>
                  <a:cubicBezTo>
                    <a:pt x="1705" y="6709"/>
                    <a:pt x="1729" y="6693"/>
                    <a:pt x="1746" y="6670"/>
                  </a:cubicBezTo>
                  <a:cubicBezTo>
                    <a:pt x="1786" y="6661"/>
                    <a:pt x="1808" y="6641"/>
                    <a:pt x="1832" y="6613"/>
                  </a:cubicBezTo>
                  <a:cubicBezTo>
                    <a:pt x="1928" y="6490"/>
                    <a:pt x="2011" y="6376"/>
                    <a:pt x="2083" y="6269"/>
                  </a:cubicBezTo>
                  <a:cubicBezTo>
                    <a:pt x="2159" y="6154"/>
                    <a:pt x="2236" y="6027"/>
                    <a:pt x="2326" y="5871"/>
                  </a:cubicBezTo>
                  <a:cubicBezTo>
                    <a:pt x="2471" y="5613"/>
                    <a:pt x="2601" y="5344"/>
                    <a:pt x="2731" y="5066"/>
                  </a:cubicBezTo>
                  <a:cubicBezTo>
                    <a:pt x="2786" y="4953"/>
                    <a:pt x="2837" y="4840"/>
                    <a:pt x="2889" y="4728"/>
                  </a:cubicBezTo>
                  <a:cubicBezTo>
                    <a:pt x="2963" y="4571"/>
                    <a:pt x="3035" y="4413"/>
                    <a:pt x="3109" y="4257"/>
                  </a:cubicBezTo>
                  <a:cubicBezTo>
                    <a:pt x="3238" y="3987"/>
                    <a:pt x="3369" y="3719"/>
                    <a:pt x="3503" y="3451"/>
                  </a:cubicBezTo>
                  <a:cubicBezTo>
                    <a:pt x="3651" y="3160"/>
                    <a:pt x="3787" y="2897"/>
                    <a:pt x="3923" y="2646"/>
                  </a:cubicBezTo>
                  <a:cubicBezTo>
                    <a:pt x="4060" y="2390"/>
                    <a:pt x="4212" y="2124"/>
                    <a:pt x="4374" y="1853"/>
                  </a:cubicBezTo>
                  <a:cubicBezTo>
                    <a:pt x="4732" y="1252"/>
                    <a:pt x="5050" y="776"/>
                    <a:pt x="5373" y="355"/>
                  </a:cubicBezTo>
                  <a:cubicBezTo>
                    <a:pt x="5416" y="300"/>
                    <a:pt x="5462" y="244"/>
                    <a:pt x="5506" y="189"/>
                  </a:cubicBezTo>
                  <a:cubicBezTo>
                    <a:pt x="5544" y="171"/>
                    <a:pt x="5565" y="148"/>
                    <a:pt x="5565" y="119"/>
                  </a:cubicBezTo>
                  <a:cubicBezTo>
                    <a:pt x="5574" y="99"/>
                    <a:pt x="5566" y="83"/>
                    <a:pt x="5555" y="70"/>
                  </a:cubicBezTo>
                  <a:cubicBezTo>
                    <a:pt x="5544" y="59"/>
                    <a:pt x="5532" y="53"/>
                    <a:pt x="5520" y="53"/>
                  </a:cubicBezTo>
                  <a:cubicBezTo>
                    <a:pt x="5518" y="53"/>
                    <a:pt x="5516" y="53"/>
                    <a:pt x="5513" y="53"/>
                  </a:cubicBezTo>
                  <a:cubicBezTo>
                    <a:pt x="5474" y="56"/>
                    <a:pt x="5434" y="57"/>
                    <a:pt x="5396" y="57"/>
                  </a:cubicBezTo>
                  <a:cubicBezTo>
                    <a:pt x="5318" y="57"/>
                    <a:pt x="5244" y="53"/>
                    <a:pt x="5178" y="49"/>
                  </a:cubicBezTo>
                  <a:cubicBezTo>
                    <a:pt x="5108" y="43"/>
                    <a:pt x="5037" y="39"/>
                    <a:pt x="4968" y="32"/>
                  </a:cubicBezTo>
                  <a:lnTo>
                    <a:pt x="4779" y="15"/>
                  </a:lnTo>
                  <a:cubicBezTo>
                    <a:pt x="4679" y="7"/>
                    <a:pt x="4573" y="1"/>
                    <a:pt x="446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1"/>
            <p:cNvSpPr/>
            <p:nvPr/>
          </p:nvSpPr>
          <p:spPr>
            <a:xfrm>
              <a:off x="8739863" y="3698045"/>
              <a:ext cx="81612" cy="110461"/>
            </a:xfrm>
            <a:custGeom>
              <a:avLst/>
              <a:gdLst/>
              <a:ahLst/>
              <a:cxnLst/>
              <a:rect l="l" t="t" r="r" b="b"/>
              <a:pathLst>
                <a:path w="2580" h="3492" extrusionOk="0">
                  <a:moveTo>
                    <a:pt x="1634" y="1"/>
                  </a:moveTo>
                  <a:cubicBezTo>
                    <a:pt x="1613" y="1"/>
                    <a:pt x="1592" y="8"/>
                    <a:pt x="1570" y="15"/>
                  </a:cubicBezTo>
                  <a:cubicBezTo>
                    <a:pt x="1523" y="35"/>
                    <a:pt x="1477" y="64"/>
                    <a:pt x="1441" y="88"/>
                  </a:cubicBezTo>
                  <a:cubicBezTo>
                    <a:pt x="1382" y="128"/>
                    <a:pt x="1325" y="173"/>
                    <a:pt x="1268" y="217"/>
                  </a:cubicBezTo>
                  <a:cubicBezTo>
                    <a:pt x="1156" y="307"/>
                    <a:pt x="1049" y="402"/>
                    <a:pt x="953" y="491"/>
                  </a:cubicBezTo>
                  <a:cubicBezTo>
                    <a:pt x="910" y="531"/>
                    <a:pt x="867" y="569"/>
                    <a:pt x="824" y="611"/>
                  </a:cubicBezTo>
                  <a:cubicBezTo>
                    <a:pt x="760" y="674"/>
                    <a:pt x="701" y="747"/>
                    <a:pt x="641" y="834"/>
                  </a:cubicBezTo>
                  <a:cubicBezTo>
                    <a:pt x="558" y="959"/>
                    <a:pt x="490" y="1111"/>
                    <a:pt x="436" y="1297"/>
                  </a:cubicBezTo>
                  <a:cubicBezTo>
                    <a:pt x="400" y="1420"/>
                    <a:pt x="373" y="1547"/>
                    <a:pt x="347" y="1671"/>
                  </a:cubicBezTo>
                  <a:lnTo>
                    <a:pt x="319" y="1808"/>
                  </a:lnTo>
                  <a:cubicBezTo>
                    <a:pt x="280" y="1984"/>
                    <a:pt x="240" y="2127"/>
                    <a:pt x="193" y="2258"/>
                  </a:cubicBezTo>
                  <a:cubicBezTo>
                    <a:pt x="175" y="2265"/>
                    <a:pt x="160" y="2279"/>
                    <a:pt x="152" y="2293"/>
                  </a:cubicBezTo>
                  <a:cubicBezTo>
                    <a:pt x="110" y="2384"/>
                    <a:pt x="74" y="2481"/>
                    <a:pt x="47" y="2584"/>
                  </a:cubicBezTo>
                  <a:cubicBezTo>
                    <a:pt x="16" y="2700"/>
                    <a:pt x="1" y="2815"/>
                    <a:pt x="1" y="2925"/>
                  </a:cubicBezTo>
                  <a:cubicBezTo>
                    <a:pt x="1" y="3042"/>
                    <a:pt x="25" y="3150"/>
                    <a:pt x="74" y="3243"/>
                  </a:cubicBezTo>
                  <a:cubicBezTo>
                    <a:pt x="85" y="3264"/>
                    <a:pt x="100" y="3281"/>
                    <a:pt x="114" y="3301"/>
                  </a:cubicBezTo>
                  <a:cubicBezTo>
                    <a:pt x="124" y="3316"/>
                    <a:pt x="135" y="3329"/>
                    <a:pt x="147" y="3340"/>
                  </a:cubicBezTo>
                  <a:cubicBezTo>
                    <a:pt x="154" y="3350"/>
                    <a:pt x="164" y="3357"/>
                    <a:pt x="173" y="3366"/>
                  </a:cubicBezTo>
                  <a:cubicBezTo>
                    <a:pt x="218" y="3409"/>
                    <a:pt x="276" y="3443"/>
                    <a:pt x="333" y="3465"/>
                  </a:cubicBezTo>
                  <a:cubicBezTo>
                    <a:pt x="374" y="3480"/>
                    <a:pt x="419" y="3489"/>
                    <a:pt x="466" y="3490"/>
                  </a:cubicBezTo>
                  <a:cubicBezTo>
                    <a:pt x="471" y="3491"/>
                    <a:pt x="476" y="3492"/>
                    <a:pt x="481" y="3492"/>
                  </a:cubicBezTo>
                  <a:cubicBezTo>
                    <a:pt x="493" y="3492"/>
                    <a:pt x="508" y="3490"/>
                    <a:pt x="525" y="3488"/>
                  </a:cubicBezTo>
                  <a:cubicBezTo>
                    <a:pt x="548" y="3483"/>
                    <a:pt x="568" y="3479"/>
                    <a:pt x="589" y="3472"/>
                  </a:cubicBezTo>
                  <a:cubicBezTo>
                    <a:pt x="665" y="3446"/>
                    <a:pt x="732" y="3397"/>
                    <a:pt x="805" y="3321"/>
                  </a:cubicBezTo>
                  <a:cubicBezTo>
                    <a:pt x="870" y="3253"/>
                    <a:pt x="926" y="3173"/>
                    <a:pt x="980" y="3092"/>
                  </a:cubicBezTo>
                  <a:lnTo>
                    <a:pt x="1017" y="3032"/>
                  </a:lnTo>
                  <a:lnTo>
                    <a:pt x="1055" y="2974"/>
                  </a:lnTo>
                  <a:cubicBezTo>
                    <a:pt x="1090" y="2921"/>
                    <a:pt x="1128" y="2868"/>
                    <a:pt x="1169" y="2817"/>
                  </a:cubicBezTo>
                  <a:cubicBezTo>
                    <a:pt x="1249" y="2722"/>
                    <a:pt x="1328" y="2643"/>
                    <a:pt x="1410" y="2581"/>
                  </a:cubicBezTo>
                  <a:cubicBezTo>
                    <a:pt x="1486" y="2528"/>
                    <a:pt x="1557" y="2488"/>
                    <a:pt x="1655" y="2444"/>
                  </a:cubicBezTo>
                  <a:cubicBezTo>
                    <a:pt x="1706" y="2419"/>
                    <a:pt x="1760" y="2398"/>
                    <a:pt x="1813" y="2374"/>
                  </a:cubicBezTo>
                  <a:cubicBezTo>
                    <a:pt x="1872" y="2349"/>
                    <a:pt x="1932" y="2323"/>
                    <a:pt x="1991" y="2295"/>
                  </a:cubicBezTo>
                  <a:cubicBezTo>
                    <a:pt x="2100" y="2243"/>
                    <a:pt x="2194" y="2185"/>
                    <a:pt x="2283" y="2114"/>
                  </a:cubicBezTo>
                  <a:cubicBezTo>
                    <a:pt x="2362" y="2050"/>
                    <a:pt x="2429" y="1968"/>
                    <a:pt x="2484" y="1878"/>
                  </a:cubicBezTo>
                  <a:cubicBezTo>
                    <a:pt x="2505" y="1842"/>
                    <a:pt x="2521" y="1804"/>
                    <a:pt x="2535" y="1764"/>
                  </a:cubicBezTo>
                  <a:cubicBezTo>
                    <a:pt x="2552" y="1715"/>
                    <a:pt x="2559" y="1668"/>
                    <a:pt x="2567" y="1620"/>
                  </a:cubicBezTo>
                  <a:cubicBezTo>
                    <a:pt x="2580" y="1526"/>
                    <a:pt x="2567" y="1417"/>
                    <a:pt x="2528" y="1305"/>
                  </a:cubicBezTo>
                  <a:cubicBezTo>
                    <a:pt x="2506" y="1242"/>
                    <a:pt x="2476" y="1185"/>
                    <a:pt x="2452" y="1142"/>
                  </a:cubicBezTo>
                  <a:cubicBezTo>
                    <a:pt x="2429" y="1104"/>
                    <a:pt x="2399" y="1063"/>
                    <a:pt x="2359" y="1020"/>
                  </a:cubicBezTo>
                  <a:lnTo>
                    <a:pt x="2322" y="983"/>
                  </a:lnTo>
                  <a:cubicBezTo>
                    <a:pt x="2286" y="947"/>
                    <a:pt x="2247" y="916"/>
                    <a:pt x="2207" y="883"/>
                  </a:cubicBezTo>
                  <a:lnTo>
                    <a:pt x="2149" y="833"/>
                  </a:lnTo>
                  <a:cubicBezTo>
                    <a:pt x="2116" y="806"/>
                    <a:pt x="2086" y="776"/>
                    <a:pt x="2055" y="746"/>
                  </a:cubicBezTo>
                  <a:cubicBezTo>
                    <a:pt x="2034" y="723"/>
                    <a:pt x="2012" y="697"/>
                    <a:pt x="1992" y="670"/>
                  </a:cubicBezTo>
                  <a:cubicBezTo>
                    <a:pt x="1975" y="645"/>
                    <a:pt x="1961" y="620"/>
                    <a:pt x="1951" y="595"/>
                  </a:cubicBezTo>
                  <a:cubicBezTo>
                    <a:pt x="1932" y="538"/>
                    <a:pt x="1921" y="475"/>
                    <a:pt x="1911" y="416"/>
                  </a:cubicBezTo>
                  <a:lnTo>
                    <a:pt x="1905" y="388"/>
                  </a:lnTo>
                  <a:cubicBezTo>
                    <a:pt x="1892" y="315"/>
                    <a:pt x="1875" y="230"/>
                    <a:pt x="1835" y="147"/>
                  </a:cubicBezTo>
                  <a:cubicBezTo>
                    <a:pt x="1826" y="124"/>
                    <a:pt x="1809" y="100"/>
                    <a:pt x="1789" y="78"/>
                  </a:cubicBezTo>
                  <a:cubicBezTo>
                    <a:pt x="1763" y="53"/>
                    <a:pt x="1735" y="31"/>
                    <a:pt x="1705" y="18"/>
                  </a:cubicBezTo>
                  <a:cubicBezTo>
                    <a:pt x="1683" y="10"/>
                    <a:pt x="1660" y="1"/>
                    <a:pt x="163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1"/>
            <p:cNvSpPr/>
            <p:nvPr/>
          </p:nvSpPr>
          <p:spPr>
            <a:xfrm>
              <a:off x="8668247" y="3826979"/>
              <a:ext cx="62411" cy="77784"/>
            </a:xfrm>
            <a:custGeom>
              <a:avLst/>
              <a:gdLst/>
              <a:ahLst/>
              <a:cxnLst/>
              <a:rect l="l" t="t" r="r" b="b"/>
              <a:pathLst>
                <a:path w="1973" h="2459" extrusionOk="0">
                  <a:moveTo>
                    <a:pt x="1659" y="0"/>
                  </a:moveTo>
                  <a:cubicBezTo>
                    <a:pt x="1620" y="0"/>
                    <a:pt x="1580" y="7"/>
                    <a:pt x="1543" y="19"/>
                  </a:cubicBezTo>
                  <a:cubicBezTo>
                    <a:pt x="1513" y="27"/>
                    <a:pt x="1480" y="40"/>
                    <a:pt x="1443" y="57"/>
                  </a:cubicBezTo>
                  <a:cubicBezTo>
                    <a:pt x="1439" y="55"/>
                    <a:pt x="1434" y="54"/>
                    <a:pt x="1428" y="54"/>
                  </a:cubicBezTo>
                  <a:cubicBezTo>
                    <a:pt x="1420" y="54"/>
                    <a:pt x="1411" y="56"/>
                    <a:pt x="1404" y="59"/>
                  </a:cubicBezTo>
                  <a:cubicBezTo>
                    <a:pt x="1212" y="142"/>
                    <a:pt x="1032" y="266"/>
                    <a:pt x="847" y="438"/>
                  </a:cubicBezTo>
                  <a:cubicBezTo>
                    <a:pt x="675" y="601"/>
                    <a:pt x="518" y="802"/>
                    <a:pt x="376" y="1035"/>
                  </a:cubicBezTo>
                  <a:cubicBezTo>
                    <a:pt x="249" y="1246"/>
                    <a:pt x="151" y="1472"/>
                    <a:pt x="83" y="1705"/>
                  </a:cubicBezTo>
                  <a:cubicBezTo>
                    <a:pt x="52" y="1813"/>
                    <a:pt x="30" y="1930"/>
                    <a:pt x="15" y="2053"/>
                  </a:cubicBezTo>
                  <a:cubicBezTo>
                    <a:pt x="2" y="2155"/>
                    <a:pt x="1" y="2264"/>
                    <a:pt x="8" y="2396"/>
                  </a:cubicBezTo>
                  <a:cubicBezTo>
                    <a:pt x="10" y="2413"/>
                    <a:pt x="12" y="2426"/>
                    <a:pt x="25" y="2439"/>
                  </a:cubicBezTo>
                  <a:cubicBezTo>
                    <a:pt x="35" y="2450"/>
                    <a:pt x="53" y="2458"/>
                    <a:pt x="70" y="2458"/>
                  </a:cubicBezTo>
                  <a:cubicBezTo>
                    <a:pt x="75" y="2458"/>
                    <a:pt x="79" y="2457"/>
                    <a:pt x="84" y="2456"/>
                  </a:cubicBezTo>
                  <a:cubicBezTo>
                    <a:pt x="226" y="2413"/>
                    <a:pt x="349" y="2331"/>
                    <a:pt x="452" y="2257"/>
                  </a:cubicBezTo>
                  <a:cubicBezTo>
                    <a:pt x="597" y="2152"/>
                    <a:pt x="728" y="2025"/>
                    <a:pt x="841" y="1914"/>
                  </a:cubicBezTo>
                  <a:cubicBezTo>
                    <a:pt x="1005" y="1756"/>
                    <a:pt x="1158" y="1584"/>
                    <a:pt x="1307" y="1416"/>
                  </a:cubicBezTo>
                  <a:cubicBezTo>
                    <a:pt x="1393" y="1319"/>
                    <a:pt x="1480" y="1223"/>
                    <a:pt x="1570" y="1126"/>
                  </a:cubicBezTo>
                  <a:lnTo>
                    <a:pt x="1616" y="1078"/>
                  </a:lnTo>
                  <a:cubicBezTo>
                    <a:pt x="1648" y="1045"/>
                    <a:pt x="1678" y="1015"/>
                    <a:pt x="1708" y="981"/>
                  </a:cubicBezTo>
                  <a:cubicBezTo>
                    <a:pt x="1749" y="935"/>
                    <a:pt x="1786" y="879"/>
                    <a:pt x="1822" y="813"/>
                  </a:cubicBezTo>
                  <a:cubicBezTo>
                    <a:pt x="1855" y="758"/>
                    <a:pt x="1884" y="693"/>
                    <a:pt x="1914" y="614"/>
                  </a:cubicBezTo>
                  <a:cubicBezTo>
                    <a:pt x="1938" y="548"/>
                    <a:pt x="1955" y="474"/>
                    <a:pt x="1965" y="391"/>
                  </a:cubicBezTo>
                  <a:cubicBezTo>
                    <a:pt x="1973" y="329"/>
                    <a:pt x="1968" y="266"/>
                    <a:pt x="1951" y="212"/>
                  </a:cubicBezTo>
                  <a:cubicBezTo>
                    <a:pt x="1937" y="163"/>
                    <a:pt x="1912" y="122"/>
                    <a:pt x="1880" y="87"/>
                  </a:cubicBezTo>
                  <a:cubicBezTo>
                    <a:pt x="1867" y="76"/>
                    <a:pt x="1855" y="65"/>
                    <a:pt x="1841" y="54"/>
                  </a:cubicBezTo>
                  <a:cubicBezTo>
                    <a:pt x="1792" y="20"/>
                    <a:pt x="1729" y="2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1"/>
            <p:cNvSpPr/>
            <p:nvPr/>
          </p:nvSpPr>
          <p:spPr>
            <a:xfrm>
              <a:off x="8854183" y="3777980"/>
              <a:ext cx="39983" cy="19644"/>
            </a:xfrm>
            <a:custGeom>
              <a:avLst/>
              <a:gdLst/>
              <a:ahLst/>
              <a:cxnLst/>
              <a:rect l="l" t="t" r="r" b="b"/>
              <a:pathLst>
                <a:path w="1264" h="621" extrusionOk="0">
                  <a:moveTo>
                    <a:pt x="52" y="1"/>
                  </a:moveTo>
                  <a:cubicBezTo>
                    <a:pt x="35" y="1"/>
                    <a:pt x="18" y="11"/>
                    <a:pt x="9" y="24"/>
                  </a:cubicBezTo>
                  <a:cubicBezTo>
                    <a:pt x="4" y="36"/>
                    <a:pt x="1" y="47"/>
                    <a:pt x="4" y="60"/>
                  </a:cubicBezTo>
                  <a:cubicBezTo>
                    <a:pt x="8" y="74"/>
                    <a:pt x="15" y="81"/>
                    <a:pt x="25" y="90"/>
                  </a:cubicBezTo>
                  <a:cubicBezTo>
                    <a:pt x="108" y="152"/>
                    <a:pt x="194" y="207"/>
                    <a:pt x="283" y="259"/>
                  </a:cubicBezTo>
                  <a:cubicBezTo>
                    <a:pt x="379" y="312"/>
                    <a:pt x="476" y="359"/>
                    <a:pt x="576" y="402"/>
                  </a:cubicBezTo>
                  <a:cubicBezTo>
                    <a:pt x="777" y="489"/>
                    <a:pt x="989" y="558"/>
                    <a:pt x="1199" y="618"/>
                  </a:cubicBezTo>
                  <a:cubicBezTo>
                    <a:pt x="1204" y="620"/>
                    <a:pt x="1208" y="620"/>
                    <a:pt x="1213" y="620"/>
                  </a:cubicBezTo>
                  <a:cubicBezTo>
                    <a:pt x="1233" y="620"/>
                    <a:pt x="1251" y="607"/>
                    <a:pt x="1259" y="587"/>
                  </a:cubicBezTo>
                  <a:cubicBezTo>
                    <a:pt x="1264" y="570"/>
                    <a:pt x="1259" y="552"/>
                    <a:pt x="1248" y="540"/>
                  </a:cubicBezTo>
                  <a:cubicBezTo>
                    <a:pt x="1241" y="534"/>
                    <a:pt x="1234" y="531"/>
                    <a:pt x="1225" y="527"/>
                  </a:cubicBezTo>
                  <a:cubicBezTo>
                    <a:pt x="1003" y="462"/>
                    <a:pt x="783" y="389"/>
                    <a:pt x="569" y="296"/>
                  </a:cubicBezTo>
                  <a:lnTo>
                    <a:pt x="569" y="296"/>
                  </a:lnTo>
                  <a:lnTo>
                    <a:pt x="581" y="302"/>
                  </a:lnTo>
                  <a:cubicBezTo>
                    <a:pt x="495" y="262"/>
                    <a:pt x="412" y="222"/>
                    <a:pt x="330" y="176"/>
                  </a:cubicBezTo>
                  <a:cubicBezTo>
                    <a:pt x="240" y="129"/>
                    <a:pt x="154" y="71"/>
                    <a:pt x="74" y="8"/>
                  </a:cubicBezTo>
                  <a:cubicBezTo>
                    <a:pt x="67" y="3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1"/>
            <p:cNvSpPr/>
            <p:nvPr/>
          </p:nvSpPr>
          <p:spPr>
            <a:xfrm>
              <a:off x="8821570" y="3809233"/>
              <a:ext cx="44380" cy="25116"/>
            </a:xfrm>
            <a:custGeom>
              <a:avLst/>
              <a:gdLst/>
              <a:ahLst/>
              <a:cxnLst/>
              <a:rect l="l" t="t" r="r" b="b"/>
              <a:pathLst>
                <a:path w="1403" h="794" extrusionOk="0">
                  <a:moveTo>
                    <a:pt x="53" y="0"/>
                  </a:moveTo>
                  <a:cubicBezTo>
                    <a:pt x="42" y="0"/>
                    <a:pt x="32" y="4"/>
                    <a:pt x="22" y="13"/>
                  </a:cubicBezTo>
                  <a:cubicBezTo>
                    <a:pt x="4" y="30"/>
                    <a:pt x="1" y="63"/>
                    <a:pt x="21" y="80"/>
                  </a:cubicBezTo>
                  <a:cubicBezTo>
                    <a:pt x="107" y="156"/>
                    <a:pt x="197" y="230"/>
                    <a:pt x="294" y="295"/>
                  </a:cubicBezTo>
                  <a:cubicBezTo>
                    <a:pt x="402" y="368"/>
                    <a:pt x="516" y="432"/>
                    <a:pt x="632" y="489"/>
                  </a:cubicBezTo>
                  <a:cubicBezTo>
                    <a:pt x="861" y="604"/>
                    <a:pt x="1102" y="696"/>
                    <a:pt x="1340" y="792"/>
                  </a:cubicBezTo>
                  <a:cubicBezTo>
                    <a:pt x="1344" y="793"/>
                    <a:pt x="1348" y="794"/>
                    <a:pt x="1353" y="794"/>
                  </a:cubicBezTo>
                  <a:cubicBezTo>
                    <a:pt x="1373" y="794"/>
                    <a:pt x="1392" y="779"/>
                    <a:pt x="1398" y="760"/>
                  </a:cubicBezTo>
                  <a:cubicBezTo>
                    <a:pt x="1403" y="749"/>
                    <a:pt x="1400" y="734"/>
                    <a:pt x="1394" y="724"/>
                  </a:cubicBezTo>
                  <a:cubicBezTo>
                    <a:pt x="1393" y="720"/>
                    <a:pt x="1391" y="717"/>
                    <a:pt x="1387" y="714"/>
                  </a:cubicBezTo>
                  <a:cubicBezTo>
                    <a:pt x="1378" y="711"/>
                    <a:pt x="1371" y="709"/>
                    <a:pt x="1364" y="704"/>
                  </a:cubicBezTo>
                  <a:cubicBezTo>
                    <a:pt x="1202" y="638"/>
                    <a:pt x="1037" y="574"/>
                    <a:pt x="876" y="502"/>
                  </a:cubicBezTo>
                  <a:lnTo>
                    <a:pt x="876" y="502"/>
                  </a:lnTo>
                  <a:lnTo>
                    <a:pt x="887" y="508"/>
                  </a:lnTo>
                  <a:cubicBezTo>
                    <a:pt x="767" y="454"/>
                    <a:pt x="651" y="398"/>
                    <a:pt x="536" y="336"/>
                  </a:cubicBezTo>
                  <a:cubicBezTo>
                    <a:pt x="410" y="266"/>
                    <a:pt x="293" y="187"/>
                    <a:pt x="181" y="97"/>
                  </a:cubicBezTo>
                  <a:lnTo>
                    <a:pt x="181" y="97"/>
                  </a:lnTo>
                  <a:cubicBezTo>
                    <a:pt x="186" y="100"/>
                    <a:pt x="188" y="103"/>
                    <a:pt x="193" y="104"/>
                  </a:cubicBezTo>
                  <a:cubicBezTo>
                    <a:pt x="157" y="76"/>
                    <a:pt x="123" y="46"/>
                    <a:pt x="88" y="16"/>
                  </a:cubicBezTo>
                  <a:cubicBezTo>
                    <a:pt x="77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1"/>
            <p:cNvSpPr/>
            <p:nvPr/>
          </p:nvSpPr>
          <p:spPr>
            <a:xfrm>
              <a:off x="8784876" y="3844820"/>
              <a:ext cx="56432" cy="32392"/>
            </a:xfrm>
            <a:custGeom>
              <a:avLst/>
              <a:gdLst/>
              <a:ahLst/>
              <a:cxnLst/>
              <a:rect l="l" t="t" r="r" b="b"/>
              <a:pathLst>
                <a:path w="1784" h="1024" extrusionOk="0">
                  <a:moveTo>
                    <a:pt x="325" y="242"/>
                  </a:moveTo>
                  <a:cubicBezTo>
                    <a:pt x="326" y="244"/>
                    <a:pt x="329" y="245"/>
                    <a:pt x="332" y="247"/>
                  </a:cubicBezTo>
                  <a:cubicBezTo>
                    <a:pt x="330" y="245"/>
                    <a:pt x="329" y="244"/>
                    <a:pt x="325" y="242"/>
                  </a:cubicBezTo>
                  <a:close/>
                  <a:moveTo>
                    <a:pt x="53" y="1"/>
                  </a:moveTo>
                  <a:cubicBezTo>
                    <a:pt x="41" y="1"/>
                    <a:pt x="29" y="5"/>
                    <a:pt x="21" y="15"/>
                  </a:cubicBezTo>
                  <a:cubicBezTo>
                    <a:pt x="1" y="32"/>
                    <a:pt x="1" y="63"/>
                    <a:pt x="18" y="80"/>
                  </a:cubicBezTo>
                  <a:cubicBezTo>
                    <a:pt x="73" y="139"/>
                    <a:pt x="128" y="195"/>
                    <a:pt x="184" y="249"/>
                  </a:cubicBezTo>
                  <a:cubicBezTo>
                    <a:pt x="239" y="297"/>
                    <a:pt x="295" y="342"/>
                    <a:pt x="352" y="387"/>
                  </a:cubicBezTo>
                  <a:cubicBezTo>
                    <a:pt x="488" y="490"/>
                    <a:pt x="634" y="577"/>
                    <a:pt x="786" y="657"/>
                  </a:cubicBezTo>
                  <a:cubicBezTo>
                    <a:pt x="933" y="732"/>
                    <a:pt x="1085" y="796"/>
                    <a:pt x="1237" y="858"/>
                  </a:cubicBezTo>
                  <a:cubicBezTo>
                    <a:pt x="1394" y="918"/>
                    <a:pt x="1556" y="971"/>
                    <a:pt x="1719" y="1023"/>
                  </a:cubicBezTo>
                  <a:cubicBezTo>
                    <a:pt x="1723" y="1023"/>
                    <a:pt x="1727" y="1024"/>
                    <a:pt x="1731" y="1024"/>
                  </a:cubicBezTo>
                  <a:cubicBezTo>
                    <a:pt x="1751" y="1024"/>
                    <a:pt x="1771" y="1011"/>
                    <a:pt x="1778" y="990"/>
                  </a:cubicBezTo>
                  <a:cubicBezTo>
                    <a:pt x="1784" y="974"/>
                    <a:pt x="1778" y="955"/>
                    <a:pt x="1767" y="942"/>
                  </a:cubicBezTo>
                  <a:cubicBezTo>
                    <a:pt x="1764" y="937"/>
                    <a:pt x="1756" y="931"/>
                    <a:pt x="1748" y="930"/>
                  </a:cubicBezTo>
                  <a:cubicBezTo>
                    <a:pt x="1510" y="854"/>
                    <a:pt x="1274" y="772"/>
                    <a:pt x="1045" y="672"/>
                  </a:cubicBezTo>
                  <a:lnTo>
                    <a:pt x="1045" y="672"/>
                  </a:lnTo>
                  <a:lnTo>
                    <a:pt x="1055" y="676"/>
                  </a:lnTo>
                  <a:cubicBezTo>
                    <a:pt x="930" y="622"/>
                    <a:pt x="806" y="560"/>
                    <a:pt x="687" y="490"/>
                  </a:cubicBezTo>
                  <a:cubicBezTo>
                    <a:pt x="561" y="418"/>
                    <a:pt x="443" y="337"/>
                    <a:pt x="330" y="247"/>
                  </a:cubicBezTo>
                  <a:lnTo>
                    <a:pt x="330" y="247"/>
                  </a:lnTo>
                  <a:lnTo>
                    <a:pt x="332" y="249"/>
                  </a:lnTo>
                  <a:cubicBezTo>
                    <a:pt x="329" y="247"/>
                    <a:pt x="326" y="244"/>
                    <a:pt x="323" y="242"/>
                  </a:cubicBezTo>
                  <a:lnTo>
                    <a:pt x="322" y="242"/>
                  </a:lnTo>
                  <a:cubicBezTo>
                    <a:pt x="282" y="208"/>
                    <a:pt x="243" y="173"/>
                    <a:pt x="204" y="138"/>
                  </a:cubicBezTo>
                  <a:cubicBezTo>
                    <a:pt x="164" y="100"/>
                    <a:pt x="124" y="58"/>
                    <a:pt x="87" y="16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1"/>
            <p:cNvSpPr/>
            <p:nvPr/>
          </p:nvSpPr>
          <p:spPr>
            <a:xfrm>
              <a:off x="8751567" y="3890624"/>
              <a:ext cx="59216" cy="27773"/>
            </a:xfrm>
            <a:custGeom>
              <a:avLst/>
              <a:gdLst/>
              <a:ahLst/>
              <a:cxnLst/>
              <a:rect l="l" t="t" r="r" b="b"/>
              <a:pathLst>
                <a:path w="1872" h="878" extrusionOk="0">
                  <a:moveTo>
                    <a:pt x="54" y="0"/>
                  </a:moveTo>
                  <a:cubicBezTo>
                    <a:pt x="41" y="0"/>
                    <a:pt x="28" y="5"/>
                    <a:pt x="19" y="13"/>
                  </a:cubicBezTo>
                  <a:cubicBezTo>
                    <a:pt x="0" y="30"/>
                    <a:pt x="2" y="59"/>
                    <a:pt x="17" y="79"/>
                  </a:cubicBezTo>
                  <a:cubicBezTo>
                    <a:pt x="66" y="137"/>
                    <a:pt x="119" y="190"/>
                    <a:pt x="176" y="240"/>
                  </a:cubicBezTo>
                  <a:cubicBezTo>
                    <a:pt x="234" y="291"/>
                    <a:pt x="297" y="333"/>
                    <a:pt x="361" y="376"/>
                  </a:cubicBezTo>
                  <a:cubicBezTo>
                    <a:pt x="510" y="472"/>
                    <a:pt x="672" y="550"/>
                    <a:pt x="838" y="616"/>
                  </a:cubicBezTo>
                  <a:cubicBezTo>
                    <a:pt x="1002" y="681"/>
                    <a:pt x="1171" y="736"/>
                    <a:pt x="1342" y="780"/>
                  </a:cubicBezTo>
                  <a:cubicBezTo>
                    <a:pt x="1499" y="822"/>
                    <a:pt x="1661" y="853"/>
                    <a:pt x="1823" y="878"/>
                  </a:cubicBezTo>
                  <a:cubicBezTo>
                    <a:pt x="1824" y="878"/>
                    <a:pt x="1825" y="878"/>
                    <a:pt x="1826" y="878"/>
                  </a:cubicBezTo>
                  <a:cubicBezTo>
                    <a:pt x="1838" y="878"/>
                    <a:pt x="1849" y="871"/>
                    <a:pt x="1857" y="865"/>
                  </a:cubicBezTo>
                  <a:cubicBezTo>
                    <a:pt x="1866" y="856"/>
                    <a:pt x="1872" y="843"/>
                    <a:pt x="1872" y="830"/>
                  </a:cubicBezTo>
                  <a:cubicBezTo>
                    <a:pt x="1872" y="817"/>
                    <a:pt x="1866" y="806"/>
                    <a:pt x="1859" y="796"/>
                  </a:cubicBezTo>
                  <a:cubicBezTo>
                    <a:pt x="1849" y="789"/>
                    <a:pt x="1837" y="786"/>
                    <a:pt x="1826" y="785"/>
                  </a:cubicBezTo>
                  <a:cubicBezTo>
                    <a:pt x="1811" y="782"/>
                    <a:pt x="1797" y="780"/>
                    <a:pt x="1783" y="777"/>
                  </a:cubicBezTo>
                  <a:lnTo>
                    <a:pt x="1786" y="777"/>
                  </a:lnTo>
                  <a:cubicBezTo>
                    <a:pt x="1432" y="720"/>
                    <a:pt x="1083" y="623"/>
                    <a:pt x="753" y="478"/>
                  </a:cubicBezTo>
                  <a:lnTo>
                    <a:pt x="753" y="478"/>
                  </a:lnTo>
                  <a:lnTo>
                    <a:pt x="763" y="484"/>
                  </a:lnTo>
                  <a:cubicBezTo>
                    <a:pt x="583" y="402"/>
                    <a:pt x="410" y="306"/>
                    <a:pt x="255" y="185"/>
                  </a:cubicBezTo>
                  <a:lnTo>
                    <a:pt x="255" y="185"/>
                  </a:lnTo>
                  <a:cubicBezTo>
                    <a:pt x="259" y="187"/>
                    <a:pt x="262" y="190"/>
                    <a:pt x="266" y="192"/>
                  </a:cubicBezTo>
                  <a:cubicBezTo>
                    <a:pt x="201" y="137"/>
                    <a:pt x="140" y="79"/>
                    <a:pt x="86" y="14"/>
                  </a:cubicBezTo>
                  <a:cubicBezTo>
                    <a:pt x="78" y="4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1"/>
            <p:cNvSpPr/>
            <p:nvPr/>
          </p:nvSpPr>
          <p:spPr>
            <a:xfrm>
              <a:off x="8716676" y="3935668"/>
              <a:ext cx="70003" cy="28754"/>
            </a:xfrm>
            <a:custGeom>
              <a:avLst/>
              <a:gdLst/>
              <a:ahLst/>
              <a:cxnLst/>
              <a:rect l="l" t="t" r="r" b="b"/>
              <a:pathLst>
                <a:path w="2213" h="909" extrusionOk="0">
                  <a:moveTo>
                    <a:pt x="55" y="1"/>
                  </a:moveTo>
                  <a:cubicBezTo>
                    <a:pt x="39" y="1"/>
                    <a:pt x="22" y="9"/>
                    <a:pt x="15" y="23"/>
                  </a:cubicBezTo>
                  <a:cubicBezTo>
                    <a:pt x="1" y="45"/>
                    <a:pt x="8" y="75"/>
                    <a:pt x="31" y="88"/>
                  </a:cubicBezTo>
                  <a:cubicBezTo>
                    <a:pt x="194" y="185"/>
                    <a:pt x="356" y="280"/>
                    <a:pt x="523" y="367"/>
                  </a:cubicBezTo>
                  <a:cubicBezTo>
                    <a:pt x="691" y="457"/>
                    <a:pt x="861" y="538"/>
                    <a:pt x="1036" y="613"/>
                  </a:cubicBezTo>
                  <a:cubicBezTo>
                    <a:pt x="1215" y="689"/>
                    <a:pt x="1401" y="752"/>
                    <a:pt x="1591" y="804"/>
                  </a:cubicBezTo>
                  <a:cubicBezTo>
                    <a:pt x="1779" y="854"/>
                    <a:pt x="1971" y="888"/>
                    <a:pt x="2164" y="908"/>
                  </a:cubicBezTo>
                  <a:cubicBezTo>
                    <a:pt x="2165" y="908"/>
                    <a:pt x="2166" y="908"/>
                    <a:pt x="2166" y="908"/>
                  </a:cubicBezTo>
                  <a:cubicBezTo>
                    <a:pt x="2190" y="908"/>
                    <a:pt x="2213" y="886"/>
                    <a:pt x="2213" y="861"/>
                  </a:cubicBezTo>
                  <a:cubicBezTo>
                    <a:pt x="2213" y="850"/>
                    <a:pt x="2209" y="837"/>
                    <a:pt x="2200" y="828"/>
                  </a:cubicBezTo>
                  <a:cubicBezTo>
                    <a:pt x="2193" y="818"/>
                    <a:pt x="2181" y="815"/>
                    <a:pt x="2170" y="814"/>
                  </a:cubicBezTo>
                  <a:cubicBezTo>
                    <a:pt x="2107" y="807"/>
                    <a:pt x="2044" y="800"/>
                    <a:pt x="1979" y="790"/>
                  </a:cubicBezTo>
                  <a:cubicBezTo>
                    <a:pt x="1806" y="761"/>
                    <a:pt x="1637" y="722"/>
                    <a:pt x="1470" y="671"/>
                  </a:cubicBezTo>
                  <a:cubicBezTo>
                    <a:pt x="1304" y="621"/>
                    <a:pt x="1139" y="556"/>
                    <a:pt x="979" y="486"/>
                  </a:cubicBezTo>
                  <a:lnTo>
                    <a:pt x="979" y="486"/>
                  </a:lnTo>
                  <a:lnTo>
                    <a:pt x="990" y="492"/>
                  </a:lnTo>
                  <a:cubicBezTo>
                    <a:pt x="675" y="351"/>
                    <a:pt x="374" y="184"/>
                    <a:pt x="79" y="8"/>
                  </a:cubicBezTo>
                  <a:cubicBezTo>
                    <a:pt x="72" y="3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1"/>
            <p:cNvSpPr/>
            <p:nvPr/>
          </p:nvSpPr>
          <p:spPr>
            <a:xfrm>
              <a:off x="8689093" y="3979922"/>
              <a:ext cx="71648" cy="32075"/>
            </a:xfrm>
            <a:custGeom>
              <a:avLst/>
              <a:gdLst/>
              <a:ahLst/>
              <a:cxnLst/>
              <a:rect l="l" t="t" r="r" b="b"/>
              <a:pathLst>
                <a:path w="2265" h="1014" extrusionOk="0">
                  <a:moveTo>
                    <a:pt x="52" y="1"/>
                  </a:moveTo>
                  <a:cubicBezTo>
                    <a:pt x="40" y="1"/>
                    <a:pt x="29" y="5"/>
                    <a:pt x="21" y="13"/>
                  </a:cubicBezTo>
                  <a:cubicBezTo>
                    <a:pt x="1" y="32"/>
                    <a:pt x="1" y="62"/>
                    <a:pt x="18" y="81"/>
                  </a:cubicBezTo>
                  <a:cubicBezTo>
                    <a:pt x="79" y="147"/>
                    <a:pt x="144" y="210"/>
                    <a:pt x="211" y="268"/>
                  </a:cubicBezTo>
                  <a:cubicBezTo>
                    <a:pt x="283" y="328"/>
                    <a:pt x="364" y="384"/>
                    <a:pt x="444" y="436"/>
                  </a:cubicBezTo>
                  <a:cubicBezTo>
                    <a:pt x="616" y="546"/>
                    <a:pt x="804" y="629"/>
                    <a:pt x="994" y="704"/>
                  </a:cubicBezTo>
                  <a:cubicBezTo>
                    <a:pt x="1195" y="778"/>
                    <a:pt x="1400" y="837"/>
                    <a:pt x="1607" y="887"/>
                  </a:cubicBezTo>
                  <a:cubicBezTo>
                    <a:pt x="1803" y="936"/>
                    <a:pt x="2001" y="976"/>
                    <a:pt x="2200" y="1013"/>
                  </a:cubicBezTo>
                  <a:cubicBezTo>
                    <a:pt x="2205" y="1013"/>
                    <a:pt x="2210" y="1014"/>
                    <a:pt x="2215" y="1014"/>
                  </a:cubicBezTo>
                  <a:cubicBezTo>
                    <a:pt x="2221" y="1014"/>
                    <a:pt x="2228" y="1013"/>
                    <a:pt x="2236" y="1009"/>
                  </a:cubicBezTo>
                  <a:cubicBezTo>
                    <a:pt x="2247" y="1001"/>
                    <a:pt x="2256" y="993"/>
                    <a:pt x="2259" y="980"/>
                  </a:cubicBezTo>
                  <a:cubicBezTo>
                    <a:pt x="2264" y="964"/>
                    <a:pt x="2259" y="947"/>
                    <a:pt x="2246" y="934"/>
                  </a:cubicBezTo>
                  <a:cubicBezTo>
                    <a:pt x="2244" y="927"/>
                    <a:pt x="2237" y="923"/>
                    <a:pt x="2229" y="921"/>
                  </a:cubicBezTo>
                  <a:cubicBezTo>
                    <a:pt x="1757" y="834"/>
                    <a:pt x="1285" y="729"/>
                    <a:pt x="844" y="539"/>
                  </a:cubicBezTo>
                  <a:lnTo>
                    <a:pt x="844" y="539"/>
                  </a:lnTo>
                  <a:lnTo>
                    <a:pt x="854" y="543"/>
                  </a:lnTo>
                  <a:cubicBezTo>
                    <a:pt x="758" y="500"/>
                    <a:pt x="665" y="454"/>
                    <a:pt x="573" y="403"/>
                  </a:cubicBezTo>
                  <a:cubicBezTo>
                    <a:pt x="475" y="347"/>
                    <a:pt x="383" y="284"/>
                    <a:pt x="294" y="212"/>
                  </a:cubicBezTo>
                  <a:lnTo>
                    <a:pt x="294" y="212"/>
                  </a:lnTo>
                  <a:lnTo>
                    <a:pt x="296" y="214"/>
                  </a:lnTo>
                  <a:cubicBezTo>
                    <a:pt x="260" y="185"/>
                    <a:pt x="224" y="155"/>
                    <a:pt x="190" y="124"/>
                  </a:cubicBezTo>
                  <a:cubicBezTo>
                    <a:pt x="154" y="89"/>
                    <a:pt x="121" y="53"/>
                    <a:pt x="86" y="16"/>
                  </a:cubicBezTo>
                  <a:cubicBezTo>
                    <a:pt x="77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1"/>
            <p:cNvSpPr/>
            <p:nvPr/>
          </p:nvSpPr>
          <p:spPr>
            <a:xfrm>
              <a:off x="8765612" y="3697254"/>
              <a:ext cx="40237" cy="63581"/>
            </a:xfrm>
            <a:custGeom>
              <a:avLst/>
              <a:gdLst/>
              <a:ahLst/>
              <a:cxnLst/>
              <a:rect l="l" t="t" r="r" b="b"/>
              <a:pathLst>
                <a:path w="1272" h="2010" extrusionOk="0">
                  <a:moveTo>
                    <a:pt x="191" y="464"/>
                  </a:moveTo>
                  <a:cubicBezTo>
                    <a:pt x="192" y="467"/>
                    <a:pt x="192" y="469"/>
                    <a:pt x="193" y="471"/>
                  </a:cubicBezTo>
                  <a:cubicBezTo>
                    <a:pt x="193" y="469"/>
                    <a:pt x="192" y="467"/>
                    <a:pt x="191" y="464"/>
                  </a:cubicBezTo>
                  <a:close/>
                  <a:moveTo>
                    <a:pt x="553" y="1113"/>
                  </a:moveTo>
                  <a:lnTo>
                    <a:pt x="553" y="1113"/>
                  </a:lnTo>
                  <a:cubicBezTo>
                    <a:pt x="553" y="1113"/>
                    <a:pt x="553" y="1114"/>
                    <a:pt x="554" y="1114"/>
                  </a:cubicBezTo>
                  <a:lnTo>
                    <a:pt x="554" y="1114"/>
                  </a:lnTo>
                  <a:cubicBezTo>
                    <a:pt x="553" y="1113"/>
                    <a:pt x="553" y="1113"/>
                    <a:pt x="553" y="1113"/>
                  </a:cubicBezTo>
                  <a:close/>
                  <a:moveTo>
                    <a:pt x="50" y="0"/>
                  </a:moveTo>
                  <a:cubicBezTo>
                    <a:pt x="37" y="0"/>
                    <a:pt x="24" y="6"/>
                    <a:pt x="16" y="13"/>
                  </a:cubicBezTo>
                  <a:cubicBezTo>
                    <a:pt x="7" y="20"/>
                    <a:pt x="0" y="35"/>
                    <a:pt x="1" y="46"/>
                  </a:cubicBezTo>
                  <a:cubicBezTo>
                    <a:pt x="3" y="82"/>
                    <a:pt x="7" y="118"/>
                    <a:pt x="11" y="153"/>
                  </a:cubicBezTo>
                  <a:cubicBezTo>
                    <a:pt x="19" y="204"/>
                    <a:pt x="30" y="251"/>
                    <a:pt x="40" y="298"/>
                  </a:cubicBezTo>
                  <a:cubicBezTo>
                    <a:pt x="62" y="385"/>
                    <a:pt x="93" y="470"/>
                    <a:pt x="126" y="551"/>
                  </a:cubicBezTo>
                  <a:cubicBezTo>
                    <a:pt x="203" y="745"/>
                    <a:pt x="312" y="927"/>
                    <a:pt x="430" y="1098"/>
                  </a:cubicBezTo>
                  <a:cubicBezTo>
                    <a:pt x="649" y="1422"/>
                    <a:pt x="914" y="1714"/>
                    <a:pt x="1186" y="1995"/>
                  </a:cubicBezTo>
                  <a:cubicBezTo>
                    <a:pt x="1195" y="2005"/>
                    <a:pt x="1208" y="2010"/>
                    <a:pt x="1220" y="2010"/>
                  </a:cubicBezTo>
                  <a:cubicBezTo>
                    <a:pt x="1232" y="2010"/>
                    <a:pt x="1244" y="2005"/>
                    <a:pt x="1253" y="1996"/>
                  </a:cubicBezTo>
                  <a:cubicBezTo>
                    <a:pt x="1272" y="1979"/>
                    <a:pt x="1272" y="1948"/>
                    <a:pt x="1254" y="1930"/>
                  </a:cubicBezTo>
                  <a:cubicBezTo>
                    <a:pt x="1004" y="1673"/>
                    <a:pt x="764" y="1404"/>
                    <a:pt x="554" y="1114"/>
                  </a:cubicBezTo>
                  <a:lnTo>
                    <a:pt x="554" y="1114"/>
                  </a:lnTo>
                  <a:cubicBezTo>
                    <a:pt x="554" y="1115"/>
                    <a:pt x="554" y="1115"/>
                    <a:pt x="554" y="1116"/>
                  </a:cubicBezTo>
                  <a:cubicBezTo>
                    <a:pt x="410" y="909"/>
                    <a:pt x="281" y="695"/>
                    <a:pt x="189" y="461"/>
                  </a:cubicBezTo>
                  <a:lnTo>
                    <a:pt x="189" y="461"/>
                  </a:lnTo>
                  <a:cubicBezTo>
                    <a:pt x="189" y="462"/>
                    <a:pt x="190" y="463"/>
                    <a:pt x="191" y="464"/>
                  </a:cubicBezTo>
                  <a:lnTo>
                    <a:pt x="191" y="464"/>
                  </a:lnTo>
                  <a:cubicBezTo>
                    <a:pt x="167" y="402"/>
                    <a:pt x="147" y="341"/>
                    <a:pt x="132" y="277"/>
                  </a:cubicBezTo>
                  <a:cubicBezTo>
                    <a:pt x="116" y="214"/>
                    <a:pt x="105" y="148"/>
                    <a:pt x="96" y="83"/>
                  </a:cubicBezTo>
                  <a:lnTo>
                    <a:pt x="96" y="93"/>
                  </a:lnTo>
                  <a:cubicBezTo>
                    <a:pt x="95" y="78"/>
                    <a:pt x="93" y="62"/>
                    <a:pt x="93" y="46"/>
                  </a:cubicBezTo>
                  <a:cubicBezTo>
                    <a:pt x="90" y="33"/>
                    <a:pt x="89" y="22"/>
                    <a:pt x="80" y="12"/>
                  </a:cubicBezTo>
                  <a:cubicBezTo>
                    <a:pt x="73" y="6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1"/>
            <p:cNvSpPr/>
            <p:nvPr/>
          </p:nvSpPr>
          <p:spPr>
            <a:xfrm>
              <a:off x="8733062" y="3749448"/>
              <a:ext cx="42672" cy="56432"/>
            </a:xfrm>
            <a:custGeom>
              <a:avLst/>
              <a:gdLst/>
              <a:ahLst/>
              <a:cxnLst/>
              <a:rect l="l" t="t" r="r" b="b"/>
              <a:pathLst>
                <a:path w="1349" h="1784" extrusionOk="0">
                  <a:moveTo>
                    <a:pt x="141" y="204"/>
                  </a:moveTo>
                  <a:lnTo>
                    <a:pt x="143" y="209"/>
                  </a:lnTo>
                  <a:lnTo>
                    <a:pt x="143" y="209"/>
                  </a:lnTo>
                  <a:cubicBezTo>
                    <a:pt x="142" y="208"/>
                    <a:pt x="142" y="206"/>
                    <a:pt x="141" y="204"/>
                  </a:cubicBezTo>
                  <a:close/>
                  <a:moveTo>
                    <a:pt x="1265" y="1648"/>
                  </a:moveTo>
                  <a:lnTo>
                    <a:pt x="1267" y="1649"/>
                  </a:lnTo>
                  <a:cubicBezTo>
                    <a:pt x="1267" y="1649"/>
                    <a:pt x="1267" y="1648"/>
                    <a:pt x="1265" y="1648"/>
                  </a:cubicBezTo>
                  <a:close/>
                  <a:moveTo>
                    <a:pt x="47" y="1"/>
                  </a:moveTo>
                  <a:cubicBezTo>
                    <a:pt x="45" y="1"/>
                    <a:pt x="43" y="1"/>
                    <a:pt x="41" y="1"/>
                  </a:cubicBezTo>
                  <a:cubicBezTo>
                    <a:pt x="15" y="7"/>
                    <a:pt x="1" y="33"/>
                    <a:pt x="5" y="58"/>
                  </a:cubicBezTo>
                  <a:cubicBezTo>
                    <a:pt x="37" y="214"/>
                    <a:pt x="101" y="361"/>
                    <a:pt x="174" y="501"/>
                  </a:cubicBezTo>
                  <a:cubicBezTo>
                    <a:pt x="267" y="673"/>
                    <a:pt x="380" y="833"/>
                    <a:pt x="499" y="988"/>
                  </a:cubicBezTo>
                  <a:cubicBezTo>
                    <a:pt x="622" y="1148"/>
                    <a:pt x="758" y="1298"/>
                    <a:pt x="900" y="1443"/>
                  </a:cubicBezTo>
                  <a:cubicBezTo>
                    <a:pt x="1018" y="1562"/>
                    <a:pt x="1141" y="1676"/>
                    <a:pt x="1275" y="1777"/>
                  </a:cubicBezTo>
                  <a:cubicBezTo>
                    <a:pt x="1281" y="1782"/>
                    <a:pt x="1291" y="1783"/>
                    <a:pt x="1300" y="1783"/>
                  </a:cubicBezTo>
                  <a:cubicBezTo>
                    <a:pt x="1304" y="1783"/>
                    <a:pt x="1308" y="1783"/>
                    <a:pt x="1311" y="1782"/>
                  </a:cubicBezTo>
                  <a:cubicBezTo>
                    <a:pt x="1323" y="1778"/>
                    <a:pt x="1334" y="1771"/>
                    <a:pt x="1340" y="1761"/>
                  </a:cubicBezTo>
                  <a:cubicBezTo>
                    <a:pt x="1347" y="1749"/>
                    <a:pt x="1348" y="1737"/>
                    <a:pt x="1345" y="1727"/>
                  </a:cubicBezTo>
                  <a:cubicBezTo>
                    <a:pt x="1341" y="1712"/>
                    <a:pt x="1334" y="1705"/>
                    <a:pt x="1324" y="1696"/>
                  </a:cubicBezTo>
                  <a:cubicBezTo>
                    <a:pt x="1304" y="1682"/>
                    <a:pt x="1284" y="1665"/>
                    <a:pt x="1265" y="1649"/>
                  </a:cubicBezTo>
                  <a:lnTo>
                    <a:pt x="1265" y="1649"/>
                  </a:lnTo>
                  <a:lnTo>
                    <a:pt x="1268" y="1654"/>
                  </a:lnTo>
                  <a:cubicBezTo>
                    <a:pt x="1129" y="1540"/>
                    <a:pt x="1000" y="1417"/>
                    <a:pt x="879" y="1286"/>
                  </a:cubicBezTo>
                  <a:cubicBezTo>
                    <a:pt x="731" y="1132"/>
                    <a:pt x="597" y="969"/>
                    <a:pt x="472" y="797"/>
                  </a:cubicBezTo>
                  <a:lnTo>
                    <a:pt x="472" y="797"/>
                  </a:lnTo>
                  <a:cubicBezTo>
                    <a:pt x="473" y="799"/>
                    <a:pt x="475" y="802"/>
                    <a:pt x="478" y="804"/>
                  </a:cubicBezTo>
                  <a:cubicBezTo>
                    <a:pt x="345" y="621"/>
                    <a:pt x="224" y="424"/>
                    <a:pt x="144" y="212"/>
                  </a:cubicBezTo>
                  <a:lnTo>
                    <a:pt x="144" y="212"/>
                  </a:lnTo>
                  <a:cubicBezTo>
                    <a:pt x="123" y="156"/>
                    <a:pt x="108" y="99"/>
                    <a:pt x="95" y="38"/>
                  </a:cubicBezTo>
                  <a:cubicBezTo>
                    <a:pt x="94" y="30"/>
                    <a:pt x="91" y="23"/>
                    <a:pt x="85" y="17"/>
                  </a:cubicBezTo>
                  <a:cubicBezTo>
                    <a:pt x="75" y="6"/>
                    <a:pt x="61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1"/>
            <p:cNvSpPr/>
            <p:nvPr/>
          </p:nvSpPr>
          <p:spPr>
            <a:xfrm>
              <a:off x="8705036" y="3804425"/>
              <a:ext cx="30747" cy="39224"/>
            </a:xfrm>
            <a:custGeom>
              <a:avLst/>
              <a:gdLst/>
              <a:ahLst/>
              <a:cxnLst/>
              <a:rect l="l" t="t" r="r" b="b"/>
              <a:pathLst>
                <a:path w="972" h="1240" extrusionOk="0">
                  <a:moveTo>
                    <a:pt x="54" y="1"/>
                  </a:moveTo>
                  <a:cubicBezTo>
                    <a:pt x="47" y="1"/>
                    <a:pt x="40" y="2"/>
                    <a:pt x="34" y="6"/>
                  </a:cubicBezTo>
                  <a:cubicBezTo>
                    <a:pt x="12" y="19"/>
                    <a:pt x="1" y="47"/>
                    <a:pt x="13" y="70"/>
                  </a:cubicBezTo>
                  <a:cubicBezTo>
                    <a:pt x="135" y="292"/>
                    <a:pt x="257" y="513"/>
                    <a:pt x="402" y="722"/>
                  </a:cubicBezTo>
                  <a:cubicBezTo>
                    <a:pt x="472" y="822"/>
                    <a:pt x="548" y="918"/>
                    <a:pt x="629" y="1007"/>
                  </a:cubicBezTo>
                  <a:cubicBezTo>
                    <a:pt x="708" y="1093"/>
                    <a:pt x="795" y="1168"/>
                    <a:pt x="893" y="1233"/>
                  </a:cubicBezTo>
                  <a:cubicBezTo>
                    <a:pt x="900" y="1237"/>
                    <a:pt x="907" y="1240"/>
                    <a:pt x="915" y="1240"/>
                  </a:cubicBezTo>
                  <a:cubicBezTo>
                    <a:pt x="932" y="1240"/>
                    <a:pt x="948" y="1230"/>
                    <a:pt x="957" y="1216"/>
                  </a:cubicBezTo>
                  <a:cubicBezTo>
                    <a:pt x="971" y="1193"/>
                    <a:pt x="963" y="1166"/>
                    <a:pt x="941" y="1151"/>
                  </a:cubicBezTo>
                  <a:cubicBezTo>
                    <a:pt x="908" y="1130"/>
                    <a:pt x="877" y="1107"/>
                    <a:pt x="845" y="1082"/>
                  </a:cubicBezTo>
                  <a:cubicBezTo>
                    <a:pt x="787" y="1032"/>
                    <a:pt x="729" y="978"/>
                    <a:pt x="678" y="921"/>
                  </a:cubicBezTo>
                  <a:cubicBezTo>
                    <a:pt x="613" y="849"/>
                    <a:pt x="555" y="772"/>
                    <a:pt x="497" y="696"/>
                  </a:cubicBezTo>
                  <a:lnTo>
                    <a:pt x="497" y="696"/>
                  </a:lnTo>
                  <a:cubicBezTo>
                    <a:pt x="497" y="697"/>
                    <a:pt x="499" y="697"/>
                    <a:pt x="499" y="699"/>
                  </a:cubicBezTo>
                  <a:cubicBezTo>
                    <a:pt x="349" y="485"/>
                    <a:pt x="223" y="256"/>
                    <a:pt x="98" y="27"/>
                  </a:cubicBezTo>
                  <a:cubicBezTo>
                    <a:pt x="97" y="24"/>
                    <a:pt x="94" y="20"/>
                    <a:pt x="91" y="19"/>
                  </a:cubicBezTo>
                  <a:cubicBezTo>
                    <a:pt x="81" y="7"/>
                    <a:pt x="6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1"/>
            <p:cNvSpPr/>
            <p:nvPr/>
          </p:nvSpPr>
          <p:spPr>
            <a:xfrm>
              <a:off x="8675681" y="3859371"/>
              <a:ext cx="28406" cy="36662"/>
            </a:xfrm>
            <a:custGeom>
              <a:avLst/>
              <a:gdLst/>
              <a:ahLst/>
              <a:cxnLst/>
              <a:rect l="l" t="t" r="r" b="b"/>
              <a:pathLst>
                <a:path w="898" h="1159" extrusionOk="0">
                  <a:moveTo>
                    <a:pt x="134" y="176"/>
                  </a:moveTo>
                  <a:cubicBezTo>
                    <a:pt x="134" y="177"/>
                    <a:pt x="134" y="177"/>
                    <a:pt x="137" y="179"/>
                  </a:cubicBezTo>
                  <a:cubicBezTo>
                    <a:pt x="137" y="177"/>
                    <a:pt x="137" y="177"/>
                    <a:pt x="134" y="176"/>
                  </a:cubicBezTo>
                  <a:close/>
                  <a:moveTo>
                    <a:pt x="134" y="180"/>
                  </a:moveTo>
                  <a:cubicBezTo>
                    <a:pt x="135" y="182"/>
                    <a:pt x="136" y="185"/>
                    <a:pt x="137" y="187"/>
                  </a:cubicBezTo>
                  <a:lnTo>
                    <a:pt x="137" y="187"/>
                  </a:lnTo>
                  <a:cubicBezTo>
                    <a:pt x="137" y="184"/>
                    <a:pt x="136" y="182"/>
                    <a:pt x="134" y="180"/>
                  </a:cubicBezTo>
                  <a:close/>
                  <a:moveTo>
                    <a:pt x="49" y="0"/>
                  </a:moveTo>
                  <a:cubicBezTo>
                    <a:pt x="46" y="0"/>
                    <a:pt x="42" y="0"/>
                    <a:pt x="39" y="1"/>
                  </a:cubicBezTo>
                  <a:cubicBezTo>
                    <a:pt x="15" y="7"/>
                    <a:pt x="1" y="34"/>
                    <a:pt x="4" y="59"/>
                  </a:cubicBezTo>
                  <a:cubicBezTo>
                    <a:pt x="15" y="112"/>
                    <a:pt x="29" y="159"/>
                    <a:pt x="45" y="209"/>
                  </a:cubicBezTo>
                  <a:cubicBezTo>
                    <a:pt x="65" y="265"/>
                    <a:pt x="88" y="316"/>
                    <a:pt x="117" y="368"/>
                  </a:cubicBezTo>
                  <a:cubicBezTo>
                    <a:pt x="170" y="472"/>
                    <a:pt x="240" y="568"/>
                    <a:pt x="316" y="660"/>
                  </a:cubicBezTo>
                  <a:cubicBezTo>
                    <a:pt x="395" y="759"/>
                    <a:pt x="482" y="849"/>
                    <a:pt x="571" y="935"/>
                  </a:cubicBezTo>
                  <a:cubicBezTo>
                    <a:pt x="652" y="1011"/>
                    <a:pt x="737" y="1082"/>
                    <a:pt x="824" y="1153"/>
                  </a:cubicBezTo>
                  <a:cubicBezTo>
                    <a:pt x="830" y="1157"/>
                    <a:pt x="839" y="1159"/>
                    <a:pt x="848" y="1159"/>
                  </a:cubicBezTo>
                  <a:cubicBezTo>
                    <a:pt x="852" y="1159"/>
                    <a:pt x="856" y="1159"/>
                    <a:pt x="860" y="1158"/>
                  </a:cubicBezTo>
                  <a:cubicBezTo>
                    <a:pt x="871" y="1155"/>
                    <a:pt x="883" y="1147"/>
                    <a:pt x="889" y="1137"/>
                  </a:cubicBezTo>
                  <a:cubicBezTo>
                    <a:pt x="896" y="1125"/>
                    <a:pt x="897" y="1114"/>
                    <a:pt x="893" y="1102"/>
                  </a:cubicBezTo>
                  <a:cubicBezTo>
                    <a:pt x="890" y="1088"/>
                    <a:pt x="883" y="1081"/>
                    <a:pt x="871" y="1072"/>
                  </a:cubicBezTo>
                  <a:cubicBezTo>
                    <a:pt x="859" y="1062"/>
                    <a:pt x="847" y="1053"/>
                    <a:pt x="837" y="1044"/>
                  </a:cubicBezTo>
                  <a:lnTo>
                    <a:pt x="837" y="1044"/>
                  </a:lnTo>
                  <a:cubicBezTo>
                    <a:pt x="839" y="1045"/>
                    <a:pt x="841" y="1046"/>
                    <a:pt x="843" y="1047"/>
                  </a:cubicBezTo>
                  <a:cubicBezTo>
                    <a:pt x="649" y="889"/>
                    <a:pt x="469" y="714"/>
                    <a:pt x="319" y="514"/>
                  </a:cubicBezTo>
                  <a:cubicBezTo>
                    <a:pt x="281" y="459"/>
                    <a:pt x="246" y="407"/>
                    <a:pt x="213" y="349"/>
                  </a:cubicBezTo>
                  <a:cubicBezTo>
                    <a:pt x="184" y="297"/>
                    <a:pt x="160" y="242"/>
                    <a:pt x="137" y="187"/>
                  </a:cubicBezTo>
                  <a:lnTo>
                    <a:pt x="137" y="187"/>
                  </a:lnTo>
                  <a:cubicBezTo>
                    <a:pt x="137" y="188"/>
                    <a:pt x="137" y="189"/>
                    <a:pt x="137" y="190"/>
                  </a:cubicBezTo>
                  <a:cubicBezTo>
                    <a:pt x="118" y="140"/>
                    <a:pt x="105" y="91"/>
                    <a:pt x="95" y="40"/>
                  </a:cubicBezTo>
                  <a:cubicBezTo>
                    <a:pt x="94" y="30"/>
                    <a:pt x="90" y="23"/>
                    <a:pt x="84" y="18"/>
                  </a:cubicBez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1"/>
            <p:cNvSpPr/>
            <p:nvPr/>
          </p:nvSpPr>
          <p:spPr>
            <a:xfrm>
              <a:off x="8649995" y="3909793"/>
              <a:ext cx="21415" cy="24262"/>
            </a:xfrm>
            <a:custGeom>
              <a:avLst/>
              <a:gdLst/>
              <a:ahLst/>
              <a:cxnLst/>
              <a:rect l="l" t="t" r="r" b="b"/>
              <a:pathLst>
                <a:path w="677" h="767" extrusionOk="0">
                  <a:moveTo>
                    <a:pt x="51" y="1"/>
                  </a:moveTo>
                  <a:cubicBezTo>
                    <a:pt x="43" y="1"/>
                    <a:pt x="36" y="3"/>
                    <a:pt x="28" y="7"/>
                  </a:cubicBezTo>
                  <a:cubicBezTo>
                    <a:pt x="18" y="11"/>
                    <a:pt x="8" y="22"/>
                    <a:pt x="5" y="35"/>
                  </a:cubicBezTo>
                  <a:cubicBezTo>
                    <a:pt x="1" y="47"/>
                    <a:pt x="4" y="58"/>
                    <a:pt x="8" y="71"/>
                  </a:cubicBezTo>
                  <a:cubicBezTo>
                    <a:pt x="21" y="103"/>
                    <a:pt x="35" y="136"/>
                    <a:pt x="50" y="167"/>
                  </a:cubicBezTo>
                  <a:cubicBezTo>
                    <a:pt x="70" y="209"/>
                    <a:pt x="93" y="250"/>
                    <a:pt x="115" y="289"/>
                  </a:cubicBezTo>
                  <a:cubicBezTo>
                    <a:pt x="154" y="352"/>
                    <a:pt x="198" y="409"/>
                    <a:pt x="244" y="465"/>
                  </a:cubicBezTo>
                  <a:cubicBezTo>
                    <a:pt x="343" y="582"/>
                    <a:pt x="466" y="681"/>
                    <a:pt x="598" y="760"/>
                  </a:cubicBezTo>
                  <a:cubicBezTo>
                    <a:pt x="605" y="765"/>
                    <a:pt x="613" y="767"/>
                    <a:pt x="622" y="767"/>
                  </a:cubicBezTo>
                  <a:cubicBezTo>
                    <a:pt x="638" y="767"/>
                    <a:pt x="654" y="758"/>
                    <a:pt x="662" y="744"/>
                  </a:cubicBezTo>
                  <a:cubicBezTo>
                    <a:pt x="677" y="723"/>
                    <a:pt x="667" y="691"/>
                    <a:pt x="645" y="680"/>
                  </a:cubicBezTo>
                  <a:cubicBezTo>
                    <a:pt x="617" y="661"/>
                    <a:pt x="587" y="641"/>
                    <a:pt x="558" y="622"/>
                  </a:cubicBezTo>
                  <a:cubicBezTo>
                    <a:pt x="531" y="602"/>
                    <a:pt x="505" y="582"/>
                    <a:pt x="479" y="562"/>
                  </a:cubicBezTo>
                  <a:cubicBezTo>
                    <a:pt x="438" y="526"/>
                    <a:pt x="399" y="491"/>
                    <a:pt x="359" y="452"/>
                  </a:cubicBezTo>
                  <a:cubicBezTo>
                    <a:pt x="322" y="415"/>
                    <a:pt x="290" y="372"/>
                    <a:pt x="257" y="330"/>
                  </a:cubicBezTo>
                  <a:cubicBezTo>
                    <a:pt x="226" y="283"/>
                    <a:pt x="193" y="236"/>
                    <a:pt x="166" y="187"/>
                  </a:cubicBezTo>
                  <a:cubicBezTo>
                    <a:pt x="137" y="137"/>
                    <a:pt x="114" y="83"/>
                    <a:pt x="93" y="30"/>
                  </a:cubicBezTo>
                  <a:cubicBezTo>
                    <a:pt x="91" y="25"/>
                    <a:pt x="90" y="22"/>
                    <a:pt x="85" y="21"/>
                  </a:cubicBezTo>
                  <a:cubicBezTo>
                    <a:pt x="80" y="10"/>
                    <a:pt x="71" y="4"/>
                    <a:pt x="64" y="2"/>
                  </a:cubicBezTo>
                  <a:cubicBezTo>
                    <a:pt x="60" y="1"/>
                    <a:pt x="55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1"/>
            <p:cNvSpPr/>
            <p:nvPr/>
          </p:nvSpPr>
          <p:spPr>
            <a:xfrm>
              <a:off x="8622095" y="3969610"/>
              <a:ext cx="14076" cy="11577"/>
            </a:xfrm>
            <a:custGeom>
              <a:avLst/>
              <a:gdLst/>
              <a:ahLst/>
              <a:cxnLst/>
              <a:rect l="l" t="t" r="r" b="b"/>
              <a:pathLst>
                <a:path w="445" h="366" extrusionOk="0">
                  <a:moveTo>
                    <a:pt x="49" y="1"/>
                  </a:moveTo>
                  <a:cubicBezTo>
                    <a:pt x="45" y="1"/>
                    <a:pt x="42" y="1"/>
                    <a:pt x="38" y="1"/>
                  </a:cubicBezTo>
                  <a:cubicBezTo>
                    <a:pt x="27" y="6"/>
                    <a:pt x="15" y="13"/>
                    <a:pt x="9" y="23"/>
                  </a:cubicBezTo>
                  <a:cubicBezTo>
                    <a:pt x="2" y="34"/>
                    <a:pt x="1" y="46"/>
                    <a:pt x="5" y="59"/>
                  </a:cubicBezTo>
                  <a:cubicBezTo>
                    <a:pt x="8" y="72"/>
                    <a:pt x="15" y="80"/>
                    <a:pt x="27" y="87"/>
                  </a:cubicBezTo>
                  <a:cubicBezTo>
                    <a:pt x="141" y="179"/>
                    <a:pt x="257" y="271"/>
                    <a:pt x="373" y="359"/>
                  </a:cubicBezTo>
                  <a:cubicBezTo>
                    <a:pt x="379" y="364"/>
                    <a:pt x="388" y="366"/>
                    <a:pt x="396" y="366"/>
                  </a:cubicBezTo>
                  <a:cubicBezTo>
                    <a:pt x="400" y="366"/>
                    <a:pt x="404" y="366"/>
                    <a:pt x="407" y="365"/>
                  </a:cubicBezTo>
                  <a:cubicBezTo>
                    <a:pt x="420" y="361"/>
                    <a:pt x="430" y="354"/>
                    <a:pt x="436" y="344"/>
                  </a:cubicBezTo>
                  <a:cubicBezTo>
                    <a:pt x="443" y="332"/>
                    <a:pt x="445" y="321"/>
                    <a:pt x="442" y="308"/>
                  </a:cubicBezTo>
                  <a:cubicBezTo>
                    <a:pt x="439" y="299"/>
                    <a:pt x="436" y="294"/>
                    <a:pt x="430" y="288"/>
                  </a:cubicBezTo>
                  <a:cubicBezTo>
                    <a:pt x="428" y="285"/>
                    <a:pt x="423" y="282"/>
                    <a:pt x="420" y="279"/>
                  </a:cubicBezTo>
                  <a:cubicBezTo>
                    <a:pt x="303" y="189"/>
                    <a:pt x="188" y="99"/>
                    <a:pt x="72" y="7"/>
                  </a:cubicBezTo>
                  <a:cubicBezTo>
                    <a:pt x="66" y="2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1"/>
            <p:cNvSpPr/>
            <p:nvPr/>
          </p:nvSpPr>
          <p:spPr>
            <a:xfrm>
              <a:off x="8711963" y="3771907"/>
              <a:ext cx="177079" cy="270837"/>
            </a:xfrm>
            <a:custGeom>
              <a:avLst/>
              <a:gdLst/>
              <a:ahLst/>
              <a:cxnLst/>
              <a:rect l="l" t="t" r="r" b="b"/>
              <a:pathLst>
                <a:path w="5598" h="8562" extrusionOk="0">
                  <a:moveTo>
                    <a:pt x="5545" y="0"/>
                  </a:moveTo>
                  <a:cubicBezTo>
                    <a:pt x="5533" y="0"/>
                    <a:pt x="5521" y="5"/>
                    <a:pt x="5512" y="14"/>
                  </a:cubicBezTo>
                  <a:cubicBezTo>
                    <a:pt x="5405" y="109"/>
                    <a:pt x="5304" y="208"/>
                    <a:pt x="5206" y="311"/>
                  </a:cubicBezTo>
                  <a:cubicBezTo>
                    <a:pt x="5100" y="424"/>
                    <a:pt x="4999" y="543"/>
                    <a:pt x="4901" y="664"/>
                  </a:cubicBezTo>
                  <a:cubicBezTo>
                    <a:pt x="4717" y="891"/>
                    <a:pt x="4545" y="1127"/>
                    <a:pt x="4371" y="1362"/>
                  </a:cubicBezTo>
                  <a:cubicBezTo>
                    <a:pt x="4286" y="1476"/>
                    <a:pt x="4202" y="1591"/>
                    <a:pt x="4116" y="1704"/>
                  </a:cubicBezTo>
                  <a:cubicBezTo>
                    <a:pt x="4019" y="1831"/>
                    <a:pt x="3918" y="1956"/>
                    <a:pt x="3822" y="2082"/>
                  </a:cubicBezTo>
                  <a:cubicBezTo>
                    <a:pt x="3632" y="2322"/>
                    <a:pt x="3440" y="2563"/>
                    <a:pt x="3251" y="2805"/>
                  </a:cubicBezTo>
                  <a:cubicBezTo>
                    <a:pt x="2872" y="3289"/>
                    <a:pt x="2502" y="3780"/>
                    <a:pt x="2173" y="4298"/>
                  </a:cubicBezTo>
                  <a:cubicBezTo>
                    <a:pt x="1862" y="4788"/>
                    <a:pt x="1597" y="5305"/>
                    <a:pt x="1347" y="5828"/>
                  </a:cubicBezTo>
                  <a:cubicBezTo>
                    <a:pt x="1129" y="6277"/>
                    <a:pt x="926" y="6730"/>
                    <a:pt x="709" y="7176"/>
                  </a:cubicBezTo>
                  <a:cubicBezTo>
                    <a:pt x="495" y="7625"/>
                    <a:pt x="268" y="8067"/>
                    <a:pt x="14" y="8491"/>
                  </a:cubicBezTo>
                  <a:cubicBezTo>
                    <a:pt x="1" y="8512"/>
                    <a:pt x="8" y="8542"/>
                    <a:pt x="29" y="8555"/>
                  </a:cubicBezTo>
                  <a:cubicBezTo>
                    <a:pt x="37" y="8560"/>
                    <a:pt x="45" y="8562"/>
                    <a:pt x="53" y="8562"/>
                  </a:cubicBezTo>
                  <a:cubicBezTo>
                    <a:pt x="69" y="8562"/>
                    <a:pt x="85" y="8554"/>
                    <a:pt x="94" y="8540"/>
                  </a:cubicBezTo>
                  <a:cubicBezTo>
                    <a:pt x="691" y="7547"/>
                    <a:pt x="1120" y="6472"/>
                    <a:pt x="1642" y="5440"/>
                  </a:cubicBezTo>
                  <a:cubicBezTo>
                    <a:pt x="1772" y="5182"/>
                    <a:pt x="1908" y="4926"/>
                    <a:pt x="2055" y="4675"/>
                  </a:cubicBezTo>
                  <a:cubicBezTo>
                    <a:pt x="2206" y="4416"/>
                    <a:pt x="2370" y="4165"/>
                    <a:pt x="2541" y="3918"/>
                  </a:cubicBezTo>
                  <a:cubicBezTo>
                    <a:pt x="2889" y="3413"/>
                    <a:pt x="3271" y="2930"/>
                    <a:pt x="3652" y="2448"/>
                  </a:cubicBezTo>
                  <a:cubicBezTo>
                    <a:pt x="3880" y="2162"/>
                    <a:pt x="4106" y="1876"/>
                    <a:pt x="4326" y="1582"/>
                  </a:cubicBezTo>
                  <a:cubicBezTo>
                    <a:pt x="4541" y="1294"/>
                    <a:pt x="4750" y="1002"/>
                    <a:pt x="4976" y="722"/>
                  </a:cubicBezTo>
                  <a:lnTo>
                    <a:pt x="4976" y="722"/>
                  </a:lnTo>
                  <a:lnTo>
                    <a:pt x="4975" y="723"/>
                  </a:lnTo>
                  <a:cubicBezTo>
                    <a:pt x="5062" y="614"/>
                    <a:pt x="5154" y="508"/>
                    <a:pt x="5249" y="404"/>
                  </a:cubicBezTo>
                  <a:cubicBezTo>
                    <a:pt x="5352" y="292"/>
                    <a:pt x="5463" y="185"/>
                    <a:pt x="5578" y="80"/>
                  </a:cubicBezTo>
                  <a:cubicBezTo>
                    <a:pt x="5598" y="63"/>
                    <a:pt x="5598" y="31"/>
                    <a:pt x="5579" y="14"/>
                  </a:cubicBezTo>
                  <a:cubicBezTo>
                    <a:pt x="5569" y="5"/>
                    <a:pt x="5557" y="0"/>
                    <a:pt x="5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1"/>
            <p:cNvSpPr/>
            <p:nvPr/>
          </p:nvSpPr>
          <p:spPr>
            <a:xfrm>
              <a:off x="8662680" y="3711932"/>
              <a:ext cx="143517" cy="193907"/>
            </a:xfrm>
            <a:custGeom>
              <a:avLst/>
              <a:gdLst/>
              <a:ahLst/>
              <a:cxnLst/>
              <a:rect l="l" t="t" r="r" b="b"/>
              <a:pathLst>
                <a:path w="4537" h="6130" extrusionOk="0">
                  <a:moveTo>
                    <a:pt x="2810" y="1976"/>
                  </a:moveTo>
                  <a:cubicBezTo>
                    <a:pt x="2806" y="1978"/>
                    <a:pt x="2804" y="1980"/>
                    <a:pt x="2803" y="1983"/>
                  </a:cubicBezTo>
                  <a:cubicBezTo>
                    <a:pt x="2804" y="1982"/>
                    <a:pt x="2806" y="1978"/>
                    <a:pt x="2810" y="1976"/>
                  </a:cubicBezTo>
                  <a:close/>
                  <a:moveTo>
                    <a:pt x="4484" y="0"/>
                  </a:moveTo>
                  <a:cubicBezTo>
                    <a:pt x="4473" y="0"/>
                    <a:pt x="4461" y="4"/>
                    <a:pt x="4452" y="13"/>
                  </a:cubicBezTo>
                  <a:cubicBezTo>
                    <a:pt x="4036" y="430"/>
                    <a:pt x="3633" y="861"/>
                    <a:pt x="3248" y="1305"/>
                  </a:cubicBezTo>
                  <a:cubicBezTo>
                    <a:pt x="2876" y="1734"/>
                    <a:pt x="2519" y="2177"/>
                    <a:pt x="2180" y="2632"/>
                  </a:cubicBezTo>
                  <a:cubicBezTo>
                    <a:pt x="1489" y="3553"/>
                    <a:pt x="867" y="4526"/>
                    <a:pt x="304" y="5531"/>
                  </a:cubicBezTo>
                  <a:cubicBezTo>
                    <a:pt x="206" y="5706"/>
                    <a:pt x="108" y="5882"/>
                    <a:pt x="14" y="6058"/>
                  </a:cubicBezTo>
                  <a:cubicBezTo>
                    <a:pt x="1" y="6083"/>
                    <a:pt x="7" y="6111"/>
                    <a:pt x="29" y="6123"/>
                  </a:cubicBezTo>
                  <a:cubicBezTo>
                    <a:pt x="37" y="6127"/>
                    <a:pt x="46" y="6130"/>
                    <a:pt x="55" y="6130"/>
                  </a:cubicBezTo>
                  <a:cubicBezTo>
                    <a:pt x="71" y="6130"/>
                    <a:pt x="87" y="6122"/>
                    <a:pt x="94" y="6107"/>
                  </a:cubicBezTo>
                  <a:cubicBezTo>
                    <a:pt x="485" y="5378"/>
                    <a:pt x="906" y="4665"/>
                    <a:pt x="1357" y="3972"/>
                  </a:cubicBezTo>
                  <a:cubicBezTo>
                    <a:pt x="1804" y="3285"/>
                    <a:pt x="2287" y="2620"/>
                    <a:pt x="2803" y="1982"/>
                  </a:cubicBezTo>
                  <a:lnTo>
                    <a:pt x="2803" y="1982"/>
                  </a:lnTo>
                  <a:lnTo>
                    <a:pt x="2800" y="1983"/>
                  </a:lnTo>
                  <a:cubicBezTo>
                    <a:pt x="3340" y="1319"/>
                    <a:pt x="3914" y="685"/>
                    <a:pt x="4517" y="79"/>
                  </a:cubicBezTo>
                  <a:cubicBezTo>
                    <a:pt x="4536" y="62"/>
                    <a:pt x="4537" y="30"/>
                    <a:pt x="4518" y="13"/>
                  </a:cubicBezTo>
                  <a:cubicBezTo>
                    <a:pt x="4509" y="5"/>
                    <a:pt x="4497" y="0"/>
                    <a:pt x="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11"/>
          <p:cNvGrpSpPr/>
          <p:nvPr/>
        </p:nvGrpSpPr>
        <p:grpSpPr>
          <a:xfrm>
            <a:off x="2418641" y="382833"/>
            <a:ext cx="477493" cy="336159"/>
            <a:chOff x="6463366" y="1152387"/>
            <a:chExt cx="477493" cy="336159"/>
          </a:xfrm>
        </p:grpSpPr>
        <p:sp>
          <p:nvSpPr>
            <p:cNvPr id="2229" name="Google Shape;2229;p11"/>
            <p:cNvSpPr/>
            <p:nvPr/>
          </p:nvSpPr>
          <p:spPr>
            <a:xfrm>
              <a:off x="6549944" y="1170829"/>
              <a:ext cx="88792" cy="74368"/>
            </a:xfrm>
            <a:custGeom>
              <a:avLst/>
              <a:gdLst/>
              <a:ahLst/>
              <a:cxnLst/>
              <a:rect l="l" t="t" r="r" b="b"/>
              <a:pathLst>
                <a:path w="2807" h="2351" extrusionOk="0">
                  <a:moveTo>
                    <a:pt x="2728" y="0"/>
                  </a:moveTo>
                  <a:cubicBezTo>
                    <a:pt x="2725" y="0"/>
                    <a:pt x="2591" y="9"/>
                    <a:pt x="2232" y="34"/>
                  </a:cubicBezTo>
                  <a:cubicBezTo>
                    <a:pt x="2242" y="33"/>
                    <a:pt x="2253" y="33"/>
                    <a:pt x="2264" y="33"/>
                  </a:cubicBezTo>
                  <a:lnTo>
                    <a:pt x="2264" y="33"/>
                  </a:lnTo>
                  <a:cubicBezTo>
                    <a:pt x="2243" y="34"/>
                    <a:pt x="2222" y="36"/>
                    <a:pt x="2202" y="37"/>
                  </a:cubicBezTo>
                  <a:lnTo>
                    <a:pt x="2202" y="37"/>
                  </a:lnTo>
                  <a:cubicBezTo>
                    <a:pt x="2212" y="36"/>
                    <a:pt x="2222" y="35"/>
                    <a:pt x="2232" y="34"/>
                  </a:cubicBezTo>
                  <a:lnTo>
                    <a:pt x="2232" y="34"/>
                  </a:lnTo>
                  <a:cubicBezTo>
                    <a:pt x="1865" y="60"/>
                    <a:pt x="1733" y="70"/>
                    <a:pt x="1735" y="70"/>
                  </a:cubicBezTo>
                  <a:cubicBezTo>
                    <a:pt x="1738" y="70"/>
                    <a:pt x="1965" y="54"/>
                    <a:pt x="2202" y="37"/>
                  </a:cubicBezTo>
                  <a:lnTo>
                    <a:pt x="2202" y="37"/>
                  </a:lnTo>
                  <a:cubicBezTo>
                    <a:pt x="1834" y="87"/>
                    <a:pt x="1441" y="562"/>
                    <a:pt x="1221" y="857"/>
                  </a:cubicBezTo>
                  <a:cubicBezTo>
                    <a:pt x="1266" y="559"/>
                    <a:pt x="1155" y="382"/>
                    <a:pt x="982" y="382"/>
                  </a:cubicBezTo>
                  <a:cubicBezTo>
                    <a:pt x="745" y="382"/>
                    <a:pt x="391" y="711"/>
                    <a:pt x="155" y="1508"/>
                  </a:cubicBezTo>
                  <a:cubicBezTo>
                    <a:pt x="90" y="1731"/>
                    <a:pt x="47" y="1963"/>
                    <a:pt x="34" y="2099"/>
                  </a:cubicBezTo>
                  <a:cubicBezTo>
                    <a:pt x="5" y="2129"/>
                    <a:pt x="1" y="2178"/>
                    <a:pt x="25" y="2211"/>
                  </a:cubicBezTo>
                  <a:cubicBezTo>
                    <a:pt x="22" y="2244"/>
                    <a:pt x="18" y="2317"/>
                    <a:pt x="39" y="2338"/>
                  </a:cubicBezTo>
                  <a:cubicBezTo>
                    <a:pt x="49" y="2347"/>
                    <a:pt x="60" y="2351"/>
                    <a:pt x="70" y="2351"/>
                  </a:cubicBezTo>
                  <a:cubicBezTo>
                    <a:pt x="95" y="2351"/>
                    <a:pt x="117" y="2331"/>
                    <a:pt x="115" y="2301"/>
                  </a:cubicBezTo>
                  <a:lnTo>
                    <a:pt x="115" y="2249"/>
                  </a:lnTo>
                  <a:cubicBezTo>
                    <a:pt x="157" y="2251"/>
                    <a:pt x="200" y="2251"/>
                    <a:pt x="242" y="2251"/>
                  </a:cubicBezTo>
                  <a:cubicBezTo>
                    <a:pt x="335" y="2251"/>
                    <a:pt x="429" y="2248"/>
                    <a:pt x="521" y="2242"/>
                  </a:cubicBezTo>
                  <a:cubicBezTo>
                    <a:pt x="813" y="2222"/>
                    <a:pt x="1118" y="2170"/>
                    <a:pt x="1395" y="2075"/>
                  </a:cubicBezTo>
                  <a:cubicBezTo>
                    <a:pt x="1912" y="1900"/>
                    <a:pt x="2269" y="1622"/>
                    <a:pt x="2541" y="955"/>
                  </a:cubicBezTo>
                  <a:cubicBezTo>
                    <a:pt x="2807" y="299"/>
                    <a:pt x="2574" y="33"/>
                    <a:pt x="2268" y="33"/>
                  </a:cubicBezTo>
                  <a:cubicBezTo>
                    <a:pt x="2267" y="33"/>
                    <a:pt x="2265" y="33"/>
                    <a:pt x="2264" y="33"/>
                  </a:cubicBezTo>
                  <a:lnTo>
                    <a:pt x="2264" y="33"/>
                  </a:lnTo>
                  <a:cubicBezTo>
                    <a:pt x="2502" y="16"/>
                    <a:pt x="2731" y="0"/>
                    <a:pt x="2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1"/>
            <p:cNvSpPr/>
            <p:nvPr/>
          </p:nvSpPr>
          <p:spPr>
            <a:xfrm>
              <a:off x="6787758" y="1152387"/>
              <a:ext cx="153101" cy="152437"/>
            </a:xfrm>
            <a:custGeom>
              <a:avLst/>
              <a:gdLst/>
              <a:ahLst/>
              <a:cxnLst/>
              <a:rect l="l" t="t" r="r" b="b"/>
              <a:pathLst>
                <a:path w="4840" h="4819" extrusionOk="0">
                  <a:moveTo>
                    <a:pt x="3005" y="1"/>
                  </a:moveTo>
                  <a:cubicBezTo>
                    <a:pt x="3001" y="1"/>
                    <a:pt x="2008" y="70"/>
                    <a:pt x="2012" y="70"/>
                  </a:cubicBezTo>
                  <a:cubicBezTo>
                    <a:pt x="2013" y="70"/>
                    <a:pt x="2147" y="61"/>
                    <a:pt x="2509" y="36"/>
                  </a:cubicBezTo>
                  <a:lnTo>
                    <a:pt x="2509" y="36"/>
                  </a:lnTo>
                  <a:cubicBezTo>
                    <a:pt x="1635" y="97"/>
                    <a:pt x="341" y="1864"/>
                    <a:pt x="47" y="2479"/>
                  </a:cubicBezTo>
                  <a:cubicBezTo>
                    <a:pt x="29" y="2486"/>
                    <a:pt x="17" y="2507"/>
                    <a:pt x="17" y="2529"/>
                  </a:cubicBezTo>
                  <a:lnTo>
                    <a:pt x="12" y="2556"/>
                  </a:lnTo>
                  <a:cubicBezTo>
                    <a:pt x="0" y="2579"/>
                    <a:pt x="6" y="2606"/>
                    <a:pt x="22" y="2622"/>
                  </a:cubicBezTo>
                  <a:cubicBezTo>
                    <a:pt x="98" y="3621"/>
                    <a:pt x="715" y="4624"/>
                    <a:pt x="888" y="4638"/>
                  </a:cubicBezTo>
                  <a:cubicBezTo>
                    <a:pt x="1545" y="4706"/>
                    <a:pt x="2049" y="4818"/>
                    <a:pt x="2624" y="4818"/>
                  </a:cubicBezTo>
                  <a:cubicBezTo>
                    <a:pt x="2899" y="4818"/>
                    <a:pt x="3190" y="4792"/>
                    <a:pt x="3523" y="4724"/>
                  </a:cubicBezTo>
                  <a:cubicBezTo>
                    <a:pt x="3971" y="4629"/>
                    <a:pt x="4492" y="4422"/>
                    <a:pt x="4596" y="3979"/>
                  </a:cubicBezTo>
                  <a:cubicBezTo>
                    <a:pt x="4840" y="2915"/>
                    <a:pt x="2248" y="3312"/>
                    <a:pt x="1960" y="2805"/>
                  </a:cubicBezTo>
                  <a:cubicBezTo>
                    <a:pt x="1993" y="2784"/>
                    <a:pt x="2016" y="2758"/>
                    <a:pt x="2023" y="2722"/>
                  </a:cubicBezTo>
                  <a:cubicBezTo>
                    <a:pt x="2069" y="2586"/>
                    <a:pt x="2168" y="2212"/>
                    <a:pt x="2260" y="1944"/>
                  </a:cubicBezTo>
                  <a:cubicBezTo>
                    <a:pt x="2489" y="1283"/>
                    <a:pt x="2719" y="1164"/>
                    <a:pt x="2900" y="629"/>
                  </a:cubicBezTo>
                  <a:cubicBezTo>
                    <a:pt x="2963" y="448"/>
                    <a:pt x="2977" y="242"/>
                    <a:pt x="2832" y="119"/>
                  </a:cubicBezTo>
                  <a:cubicBezTo>
                    <a:pt x="2788" y="80"/>
                    <a:pt x="2726" y="56"/>
                    <a:pt x="2648" y="43"/>
                  </a:cubicBezTo>
                  <a:cubicBezTo>
                    <a:pt x="2617" y="37"/>
                    <a:pt x="2584" y="34"/>
                    <a:pt x="2552" y="34"/>
                  </a:cubicBezTo>
                  <a:cubicBezTo>
                    <a:pt x="2537" y="34"/>
                    <a:pt x="2523" y="35"/>
                    <a:pt x="2509" y="36"/>
                  </a:cubicBezTo>
                  <a:cubicBezTo>
                    <a:pt x="2874" y="10"/>
                    <a:pt x="3006" y="1"/>
                    <a:pt x="3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1"/>
            <p:cNvSpPr/>
            <p:nvPr/>
          </p:nvSpPr>
          <p:spPr>
            <a:xfrm>
              <a:off x="6661829" y="1441983"/>
              <a:ext cx="62664" cy="46563"/>
            </a:xfrm>
            <a:custGeom>
              <a:avLst/>
              <a:gdLst/>
              <a:ahLst/>
              <a:cxnLst/>
              <a:rect l="l" t="t" r="r" b="b"/>
              <a:pathLst>
                <a:path w="1981" h="1472" extrusionOk="0">
                  <a:moveTo>
                    <a:pt x="1283" y="0"/>
                  </a:moveTo>
                  <a:cubicBezTo>
                    <a:pt x="1281" y="0"/>
                    <a:pt x="1148" y="9"/>
                    <a:pt x="787" y="35"/>
                  </a:cubicBezTo>
                  <a:cubicBezTo>
                    <a:pt x="795" y="34"/>
                    <a:pt x="803" y="34"/>
                    <a:pt x="811" y="34"/>
                  </a:cubicBezTo>
                  <a:lnTo>
                    <a:pt x="811" y="34"/>
                  </a:lnTo>
                  <a:cubicBezTo>
                    <a:pt x="794" y="35"/>
                    <a:pt x="777" y="36"/>
                    <a:pt x="759" y="37"/>
                  </a:cubicBezTo>
                  <a:lnTo>
                    <a:pt x="759" y="37"/>
                  </a:lnTo>
                  <a:cubicBezTo>
                    <a:pt x="768" y="36"/>
                    <a:pt x="778" y="35"/>
                    <a:pt x="787" y="35"/>
                  </a:cubicBezTo>
                  <a:lnTo>
                    <a:pt x="787" y="35"/>
                  </a:lnTo>
                  <a:cubicBezTo>
                    <a:pt x="422" y="61"/>
                    <a:pt x="289" y="70"/>
                    <a:pt x="290" y="70"/>
                  </a:cubicBezTo>
                  <a:cubicBezTo>
                    <a:pt x="292" y="70"/>
                    <a:pt x="521" y="54"/>
                    <a:pt x="759" y="37"/>
                  </a:cubicBezTo>
                  <a:lnTo>
                    <a:pt x="759" y="37"/>
                  </a:lnTo>
                  <a:cubicBezTo>
                    <a:pt x="448" y="70"/>
                    <a:pt x="163" y="289"/>
                    <a:pt x="98" y="595"/>
                  </a:cubicBezTo>
                  <a:cubicBezTo>
                    <a:pt x="1" y="625"/>
                    <a:pt x="76" y="709"/>
                    <a:pt x="89" y="804"/>
                  </a:cubicBezTo>
                  <a:cubicBezTo>
                    <a:pt x="94" y="839"/>
                    <a:pt x="114" y="872"/>
                    <a:pt x="144" y="888"/>
                  </a:cubicBezTo>
                  <a:cubicBezTo>
                    <a:pt x="157" y="911"/>
                    <a:pt x="171" y="934"/>
                    <a:pt x="187" y="958"/>
                  </a:cubicBezTo>
                  <a:cubicBezTo>
                    <a:pt x="308" y="1149"/>
                    <a:pt x="493" y="1334"/>
                    <a:pt x="657" y="1334"/>
                  </a:cubicBezTo>
                  <a:cubicBezTo>
                    <a:pt x="724" y="1334"/>
                    <a:pt x="787" y="1304"/>
                    <a:pt x="841" y="1233"/>
                  </a:cubicBezTo>
                  <a:cubicBezTo>
                    <a:pt x="1037" y="1399"/>
                    <a:pt x="1243" y="1472"/>
                    <a:pt x="1423" y="1472"/>
                  </a:cubicBezTo>
                  <a:cubicBezTo>
                    <a:pt x="1723" y="1472"/>
                    <a:pt x="1955" y="1271"/>
                    <a:pt x="1967" y="963"/>
                  </a:cubicBezTo>
                  <a:cubicBezTo>
                    <a:pt x="1981" y="562"/>
                    <a:pt x="1493" y="288"/>
                    <a:pt x="1251" y="108"/>
                  </a:cubicBezTo>
                  <a:cubicBezTo>
                    <a:pt x="1218" y="84"/>
                    <a:pt x="1186" y="70"/>
                    <a:pt x="1150" y="70"/>
                  </a:cubicBezTo>
                  <a:cubicBezTo>
                    <a:pt x="1134" y="70"/>
                    <a:pt x="1117" y="73"/>
                    <a:pt x="1099" y="79"/>
                  </a:cubicBezTo>
                  <a:cubicBezTo>
                    <a:pt x="1018" y="49"/>
                    <a:pt x="929" y="33"/>
                    <a:pt x="838" y="33"/>
                  </a:cubicBezTo>
                  <a:cubicBezTo>
                    <a:pt x="829" y="33"/>
                    <a:pt x="820" y="33"/>
                    <a:pt x="811" y="34"/>
                  </a:cubicBezTo>
                  <a:lnTo>
                    <a:pt x="811" y="34"/>
                  </a:lnTo>
                  <a:cubicBezTo>
                    <a:pt x="1052" y="17"/>
                    <a:pt x="1284" y="0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1"/>
            <p:cNvSpPr/>
            <p:nvPr/>
          </p:nvSpPr>
          <p:spPr>
            <a:xfrm>
              <a:off x="6463366" y="1198887"/>
              <a:ext cx="352165" cy="285863"/>
            </a:xfrm>
            <a:custGeom>
              <a:avLst/>
              <a:gdLst/>
              <a:ahLst/>
              <a:cxnLst/>
              <a:rect l="l" t="t" r="r" b="b"/>
              <a:pathLst>
                <a:path w="11133" h="9037" extrusionOk="0">
                  <a:moveTo>
                    <a:pt x="7277" y="0"/>
                  </a:moveTo>
                  <a:cubicBezTo>
                    <a:pt x="6724" y="0"/>
                    <a:pt x="6100" y="60"/>
                    <a:pt x="5405" y="207"/>
                  </a:cubicBezTo>
                  <a:cubicBezTo>
                    <a:pt x="3349" y="643"/>
                    <a:pt x="1735" y="1783"/>
                    <a:pt x="1004" y="2856"/>
                  </a:cubicBezTo>
                  <a:cubicBezTo>
                    <a:pt x="729" y="3258"/>
                    <a:pt x="493" y="3867"/>
                    <a:pt x="357" y="4341"/>
                  </a:cubicBezTo>
                  <a:cubicBezTo>
                    <a:pt x="63" y="5360"/>
                    <a:pt x="0" y="6623"/>
                    <a:pt x="1030" y="6876"/>
                  </a:cubicBezTo>
                  <a:cubicBezTo>
                    <a:pt x="396" y="7746"/>
                    <a:pt x="2386" y="9036"/>
                    <a:pt x="4512" y="9036"/>
                  </a:cubicBezTo>
                  <a:cubicBezTo>
                    <a:pt x="4928" y="9036"/>
                    <a:pt x="5349" y="8987"/>
                    <a:pt x="5756" y="8875"/>
                  </a:cubicBezTo>
                  <a:cubicBezTo>
                    <a:pt x="7009" y="8535"/>
                    <a:pt x="9070" y="7379"/>
                    <a:pt x="10373" y="5147"/>
                  </a:cubicBezTo>
                  <a:cubicBezTo>
                    <a:pt x="10444" y="5025"/>
                    <a:pt x="10513" y="4895"/>
                    <a:pt x="10589" y="4747"/>
                  </a:cubicBezTo>
                  <a:cubicBezTo>
                    <a:pt x="10662" y="4603"/>
                    <a:pt x="10735" y="4439"/>
                    <a:pt x="10804" y="4289"/>
                  </a:cubicBezTo>
                  <a:cubicBezTo>
                    <a:pt x="10904" y="4070"/>
                    <a:pt x="10950" y="3964"/>
                    <a:pt x="11024" y="3749"/>
                  </a:cubicBezTo>
                  <a:cubicBezTo>
                    <a:pt x="11083" y="3576"/>
                    <a:pt x="11110" y="3391"/>
                    <a:pt x="11063" y="3214"/>
                  </a:cubicBezTo>
                  <a:cubicBezTo>
                    <a:pt x="11133" y="2460"/>
                    <a:pt x="10950" y="1673"/>
                    <a:pt x="10448" y="1156"/>
                  </a:cubicBezTo>
                  <a:cubicBezTo>
                    <a:pt x="10425" y="846"/>
                    <a:pt x="9352" y="0"/>
                    <a:pt x="7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1"/>
            <p:cNvSpPr/>
            <p:nvPr/>
          </p:nvSpPr>
          <p:spPr>
            <a:xfrm>
              <a:off x="6540107" y="1365306"/>
              <a:ext cx="33689" cy="33056"/>
            </a:xfrm>
            <a:custGeom>
              <a:avLst/>
              <a:gdLst/>
              <a:ahLst/>
              <a:cxnLst/>
              <a:rect l="l" t="t" r="r" b="b"/>
              <a:pathLst>
                <a:path w="1065" h="1045" extrusionOk="0">
                  <a:moveTo>
                    <a:pt x="419" y="1"/>
                  </a:moveTo>
                  <a:cubicBezTo>
                    <a:pt x="409" y="1"/>
                    <a:pt x="399" y="1"/>
                    <a:pt x="389" y="2"/>
                  </a:cubicBezTo>
                  <a:cubicBezTo>
                    <a:pt x="389" y="2"/>
                    <a:pt x="389" y="2"/>
                    <a:pt x="389" y="2"/>
                  </a:cubicBezTo>
                  <a:lnTo>
                    <a:pt x="389" y="2"/>
                  </a:lnTo>
                  <a:cubicBezTo>
                    <a:pt x="389" y="2"/>
                    <a:pt x="389" y="2"/>
                    <a:pt x="389" y="2"/>
                  </a:cubicBezTo>
                  <a:lnTo>
                    <a:pt x="389" y="2"/>
                  </a:lnTo>
                  <a:cubicBezTo>
                    <a:pt x="332" y="6"/>
                    <a:pt x="273" y="23"/>
                    <a:pt x="216" y="56"/>
                  </a:cubicBezTo>
                  <a:cubicBezTo>
                    <a:pt x="174" y="79"/>
                    <a:pt x="118" y="122"/>
                    <a:pt x="94" y="165"/>
                  </a:cubicBezTo>
                  <a:cubicBezTo>
                    <a:pt x="44" y="240"/>
                    <a:pt x="15" y="349"/>
                    <a:pt x="16" y="349"/>
                  </a:cubicBezTo>
                  <a:cubicBezTo>
                    <a:pt x="17" y="349"/>
                    <a:pt x="17" y="348"/>
                    <a:pt x="18" y="344"/>
                  </a:cubicBezTo>
                  <a:lnTo>
                    <a:pt x="18" y="344"/>
                  </a:lnTo>
                  <a:cubicBezTo>
                    <a:pt x="14" y="363"/>
                    <a:pt x="15" y="381"/>
                    <a:pt x="24" y="401"/>
                  </a:cubicBezTo>
                  <a:cubicBezTo>
                    <a:pt x="17" y="430"/>
                    <a:pt x="14" y="460"/>
                    <a:pt x="11" y="493"/>
                  </a:cubicBezTo>
                  <a:cubicBezTo>
                    <a:pt x="1" y="796"/>
                    <a:pt x="241" y="1045"/>
                    <a:pt x="497" y="1045"/>
                  </a:cubicBezTo>
                  <a:cubicBezTo>
                    <a:pt x="633" y="1045"/>
                    <a:pt x="774" y="974"/>
                    <a:pt x="883" y="802"/>
                  </a:cubicBezTo>
                  <a:cubicBezTo>
                    <a:pt x="1065" y="521"/>
                    <a:pt x="810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1"/>
            <p:cNvSpPr/>
            <p:nvPr/>
          </p:nvSpPr>
          <p:spPr>
            <a:xfrm>
              <a:off x="6525145" y="1409338"/>
              <a:ext cx="50391" cy="33973"/>
            </a:xfrm>
            <a:custGeom>
              <a:avLst/>
              <a:gdLst/>
              <a:ahLst/>
              <a:cxnLst/>
              <a:rect l="l" t="t" r="r" b="b"/>
              <a:pathLst>
                <a:path w="1593" h="1074" extrusionOk="0">
                  <a:moveTo>
                    <a:pt x="1361" y="1"/>
                  </a:moveTo>
                  <a:cubicBezTo>
                    <a:pt x="1358" y="1"/>
                    <a:pt x="365" y="70"/>
                    <a:pt x="368" y="70"/>
                  </a:cubicBezTo>
                  <a:cubicBezTo>
                    <a:pt x="369" y="70"/>
                    <a:pt x="502" y="61"/>
                    <a:pt x="864" y="36"/>
                  </a:cubicBezTo>
                  <a:lnTo>
                    <a:pt x="864" y="36"/>
                  </a:lnTo>
                  <a:cubicBezTo>
                    <a:pt x="413" y="67"/>
                    <a:pt x="0" y="411"/>
                    <a:pt x="311" y="783"/>
                  </a:cubicBezTo>
                  <a:cubicBezTo>
                    <a:pt x="316" y="795"/>
                    <a:pt x="332" y="824"/>
                    <a:pt x="334" y="828"/>
                  </a:cubicBezTo>
                  <a:lnTo>
                    <a:pt x="334" y="828"/>
                  </a:lnTo>
                  <a:cubicBezTo>
                    <a:pt x="334" y="828"/>
                    <a:pt x="334" y="828"/>
                    <a:pt x="334" y="828"/>
                  </a:cubicBezTo>
                  <a:lnTo>
                    <a:pt x="334" y="828"/>
                  </a:lnTo>
                  <a:cubicBezTo>
                    <a:pt x="334" y="828"/>
                    <a:pt x="334" y="829"/>
                    <a:pt x="334" y="829"/>
                  </a:cubicBezTo>
                  <a:cubicBezTo>
                    <a:pt x="334" y="829"/>
                    <a:pt x="334" y="828"/>
                    <a:pt x="334" y="828"/>
                  </a:cubicBezTo>
                  <a:lnTo>
                    <a:pt x="334" y="828"/>
                  </a:lnTo>
                  <a:cubicBezTo>
                    <a:pt x="448" y="967"/>
                    <a:pt x="721" y="1073"/>
                    <a:pt x="984" y="1073"/>
                  </a:cubicBezTo>
                  <a:cubicBezTo>
                    <a:pt x="1196" y="1073"/>
                    <a:pt x="1401" y="1004"/>
                    <a:pt x="1512" y="828"/>
                  </a:cubicBezTo>
                  <a:cubicBezTo>
                    <a:pt x="1578" y="720"/>
                    <a:pt x="1592" y="517"/>
                    <a:pt x="1495" y="329"/>
                  </a:cubicBezTo>
                  <a:cubicBezTo>
                    <a:pt x="1385" y="123"/>
                    <a:pt x="1162" y="33"/>
                    <a:pt x="931" y="33"/>
                  </a:cubicBezTo>
                  <a:cubicBezTo>
                    <a:pt x="910" y="33"/>
                    <a:pt x="890" y="34"/>
                    <a:pt x="869" y="35"/>
                  </a:cubicBezTo>
                  <a:lnTo>
                    <a:pt x="869" y="35"/>
                  </a:lnTo>
                  <a:cubicBezTo>
                    <a:pt x="1230" y="10"/>
                    <a:pt x="1362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1"/>
            <p:cNvSpPr/>
            <p:nvPr/>
          </p:nvSpPr>
          <p:spPr>
            <a:xfrm>
              <a:off x="6574649" y="1231721"/>
              <a:ext cx="138234" cy="217442"/>
            </a:xfrm>
            <a:custGeom>
              <a:avLst/>
              <a:gdLst/>
              <a:ahLst/>
              <a:cxnLst/>
              <a:rect l="l" t="t" r="r" b="b"/>
              <a:pathLst>
                <a:path w="4370" h="6874" extrusionOk="0">
                  <a:moveTo>
                    <a:pt x="966" y="1"/>
                  </a:moveTo>
                  <a:cubicBezTo>
                    <a:pt x="667" y="1"/>
                    <a:pt x="324" y="105"/>
                    <a:pt x="40" y="316"/>
                  </a:cubicBezTo>
                  <a:cubicBezTo>
                    <a:pt x="1" y="347"/>
                    <a:pt x="29" y="396"/>
                    <a:pt x="64" y="396"/>
                  </a:cubicBezTo>
                  <a:cubicBezTo>
                    <a:pt x="72" y="396"/>
                    <a:pt x="81" y="393"/>
                    <a:pt x="89" y="387"/>
                  </a:cubicBezTo>
                  <a:cubicBezTo>
                    <a:pt x="338" y="201"/>
                    <a:pt x="668" y="101"/>
                    <a:pt x="950" y="101"/>
                  </a:cubicBezTo>
                  <a:cubicBezTo>
                    <a:pt x="1336" y="101"/>
                    <a:pt x="1631" y="290"/>
                    <a:pt x="1502" y="707"/>
                  </a:cubicBezTo>
                  <a:cubicBezTo>
                    <a:pt x="1456" y="837"/>
                    <a:pt x="1385" y="956"/>
                    <a:pt x="1300" y="1066"/>
                  </a:cubicBezTo>
                  <a:cubicBezTo>
                    <a:pt x="1252" y="1132"/>
                    <a:pt x="1300" y="1204"/>
                    <a:pt x="1361" y="1204"/>
                  </a:cubicBezTo>
                  <a:cubicBezTo>
                    <a:pt x="1382" y="1204"/>
                    <a:pt x="1404" y="1195"/>
                    <a:pt x="1425" y="1175"/>
                  </a:cubicBezTo>
                  <a:cubicBezTo>
                    <a:pt x="1432" y="1168"/>
                    <a:pt x="1439" y="1160"/>
                    <a:pt x="1446" y="1156"/>
                  </a:cubicBezTo>
                  <a:cubicBezTo>
                    <a:pt x="1471" y="1135"/>
                    <a:pt x="1496" y="1116"/>
                    <a:pt x="1522" y="1095"/>
                  </a:cubicBezTo>
                  <a:cubicBezTo>
                    <a:pt x="1545" y="1077"/>
                    <a:pt x="1568" y="1059"/>
                    <a:pt x="1594" y="1042"/>
                  </a:cubicBezTo>
                  <a:cubicBezTo>
                    <a:pt x="1738" y="939"/>
                    <a:pt x="1865" y="895"/>
                    <a:pt x="1976" y="895"/>
                  </a:cubicBezTo>
                  <a:cubicBezTo>
                    <a:pt x="2472" y="895"/>
                    <a:pt x="2617" y="1787"/>
                    <a:pt x="2261" y="2326"/>
                  </a:cubicBezTo>
                  <a:cubicBezTo>
                    <a:pt x="2266" y="2319"/>
                    <a:pt x="2270" y="2314"/>
                    <a:pt x="2270" y="2314"/>
                  </a:cubicBezTo>
                  <a:lnTo>
                    <a:pt x="2270" y="2314"/>
                  </a:lnTo>
                  <a:cubicBezTo>
                    <a:pt x="2271" y="2314"/>
                    <a:pt x="2266" y="2321"/>
                    <a:pt x="2253" y="2340"/>
                  </a:cubicBezTo>
                  <a:cubicBezTo>
                    <a:pt x="2241" y="2352"/>
                    <a:pt x="2234" y="2366"/>
                    <a:pt x="2232" y="2380"/>
                  </a:cubicBezTo>
                  <a:cubicBezTo>
                    <a:pt x="2230" y="2403"/>
                    <a:pt x="2232" y="2426"/>
                    <a:pt x="2247" y="2446"/>
                  </a:cubicBezTo>
                  <a:cubicBezTo>
                    <a:pt x="2263" y="2470"/>
                    <a:pt x="2293" y="2485"/>
                    <a:pt x="2322" y="2485"/>
                  </a:cubicBezTo>
                  <a:cubicBezTo>
                    <a:pt x="2339" y="2485"/>
                    <a:pt x="2355" y="2480"/>
                    <a:pt x="2369" y="2469"/>
                  </a:cubicBezTo>
                  <a:cubicBezTo>
                    <a:pt x="2583" y="2288"/>
                    <a:pt x="2767" y="2212"/>
                    <a:pt x="2916" y="2212"/>
                  </a:cubicBezTo>
                  <a:cubicBezTo>
                    <a:pt x="3507" y="2212"/>
                    <a:pt x="3556" y="3404"/>
                    <a:pt x="2875" y="3905"/>
                  </a:cubicBezTo>
                  <a:cubicBezTo>
                    <a:pt x="2820" y="3931"/>
                    <a:pt x="2768" y="3964"/>
                    <a:pt x="2719" y="4003"/>
                  </a:cubicBezTo>
                  <a:cubicBezTo>
                    <a:pt x="2663" y="4049"/>
                    <a:pt x="2661" y="4109"/>
                    <a:pt x="2691" y="4156"/>
                  </a:cubicBezTo>
                  <a:cubicBezTo>
                    <a:pt x="2710" y="4185"/>
                    <a:pt x="2741" y="4203"/>
                    <a:pt x="2777" y="4203"/>
                  </a:cubicBezTo>
                  <a:cubicBezTo>
                    <a:pt x="2797" y="4203"/>
                    <a:pt x="2819" y="4197"/>
                    <a:pt x="2842" y="4185"/>
                  </a:cubicBezTo>
                  <a:cubicBezTo>
                    <a:pt x="2881" y="4163"/>
                    <a:pt x="2917" y="4139"/>
                    <a:pt x="2953" y="4114"/>
                  </a:cubicBezTo>
                  <a:cubicBezTo>
                    <a:pt x="3057" y="4067"/>
                    <a:pt x="3159" y="4046"/>
                    <a:pt x="3253" y="4046"/>
                  </a:cubicBezTo>
                  <a:cubicBezTo>
                    <a:pt x="3629" y="4046"/>
                    <a:pt x="3873" y="4390"/>
                    <a:pt x="3613" y="4809"/>
                  </a:cubicBezTo>
                  <a:cubicBezTo>
                    <a:pt x="3462" y="5029"/>
                    <a:pt x="3272" y="5181"/>
                    <a:pt x="3090" y="5310"/>
                  </a:cubicBezTo>
                  <a:cubicBezTo>
                    <a:pt x="3003" y="5373"/>
                    <a:pt x="3059" y="5494"/>
                    <a:pt x="3142" y="5494"/>
                  </a:cubicBezTo>
                  <a:cubicBezTo>
                    <a:pt x="3154" y="5494"/>
                    <a:pt x="3166" y="5492"/>
                    <a:pt x="3179" y="5486"/>
                  </a:cubicBezTo>
                  <a:cubicBezTo>
                    <a:pt x="3262" y="5450"/>
                    <a:pt x="3305" y="5442"/>
                    <a:pt x="3389" y="5442"/>
                  </a:cubicBezTo>
                  <a:cubicBezTo>
                    <a:pt x="3411" y="5446"/>
                    <a:pt x="3432" y="5452"/>
                    <a:pt x="3454" y="5458"/>
                  </a:cubicBezTo>
                  <a:cubicBezTo>
                    <a:pt x="3480" y="5468"/>
                    <a:pt x="3505" y="5480"/>
                    <a:pt x="3530" y="5495"/>
                  </a:cubicBezTo>
                  <a:cubicBezTo>
                    <a:pt x="3561" y="5516"/>
                    <a:pt x="3588" y="5539"/>
                    <a:pt x="3614" y="5566"/>
                  </a:cubicBezTo>
                  <a:cubicBezTo>
                    <a:pt x="3677" y="5641"/>
                    <a:pt x="3702" y="5697"/>
                    <a:pt x="3723" y="5780"/>
                  </a:cubicBezTo>
                  <a:cubicBezTo>
                    <a:pt x="3793" y="6153"/>
                    <a:pt x="3382" y="6443"/>
                    <a:pt x="3041" y="6620"/>
                  </a:cubicBezTo>
                  <a:cubicBezTo>
                    <a:pt x="2921" y="6702"/>
                    <a:pt x="3002" y="6874"/>
                    <a:pt x="3112" y="6874"/>
                  </a:cubicBezTo>
                  <a:cubicBezTo>
                    <a:pt x="3128" y="6874"/>
                    <a:pt x="3146" y="6870"/>
                    <a:pt x="3163" y="6861"/>
                  </a:cubicBezTo>
                  <a:cubicBezTo>
                    <a:pt x="4300" y="6295"/>
                    <a:pt x="4007" y="5425"/>
                    <a:pt x="3470" y="5281"/>
                  </a:cubicBezTo>
                  <a:cubicBezTo>
                    <a:pt x="4369" y="4552"/>
                    <a:pt x="3879" y="3804"/>
                    <a:pt x="3274" y="3804"/>
                  </a:cubicBezTo>
                  <a:cubicBezTo>
                    <a:pt x="3273" y="3804"/>
                    <a:pt x="3271" y="3804"/>
                    <a:pt x="3269" y="3804"/>
                  </a:cubicBezTo>
                  <a:cubicBezTo>
                    <a:pt x="3798" y="3094"/>
                    <a:pt x="3579" y="2037"/>
                    <a:pt x="2929" y="2037"/>
                  </a:cubicBezTo>
                  <a:cubicBezTo>
                    <a:pt x="2819" y="2037"/>
                    <a:pt x="2698" y="2066"/>
                    <a:pt x="2566" y="2133"/>
                  </a:cubicBezTo>
                  <a:cubicBezTo>
                    <a:pt x="2836" y="1454"/>
                    <a:pt x="2526" y="693"/>
                    <a:pt x="1986" y="693"/>
                  </a:cubicBezTo>
                  <a:cubicBezTo>
                    <a:pt x="1874" y="693"/>
                    <a:pt x="1753" y="725"/>
                    <a:pt x="1625" y="797"/>
                  </a:cubicBezTo>
                  <a:cubicBezTo>
                    <a:pt x="1809" y="269"/>
                    <a:pt x="1445" y="1"/>
                    <a:pt x="96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1"/>
            <p:cNvSpPr/>
            <p:nvPr/>
          </p:nvSpPr>
          <p:spPr>
            <a:xfrm>
              <a:off x="6672173" y="1248297"/>
              <a:ext cx="63" cy="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1"/>
            <p:cNvSpPr/>
            <p:nvPr/>
          </p:nvSpPr>
          <p:spPr>
            <a:xfrm>
              <a:off x="6732274" y="1351672"/>
              <a:ext cx="32" cy="253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2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1"/>
            <p:cNvSpPr/>
            <p:nvPr/>
          </p:nvSpPr>
          <p:spPr>
            <a:xfrm>
              <a:off x="6641869" y="1209547"/>
              <a:ext cx="109543" cy="194318"/>
            </a:xfrm>
            <a:custGeom>
              <a:avLst/>
              <a:gdLst/>
              <a:ahLst/>
              <a:cxnLst/>
              <a:rect l="l" t="t" r="r" b="b"/>
              <a:pathLst>
                <a:path w="3463" h="6143" extrusionOk="0">
                  <a:moveTo>
                    <a:pt x="2866" y="4500"/>
                  </a:moveTo>
                  <a:lnTo>
                    <a:pt x="2866" y="4500"/>
                  </a:lnTo>
                  <a:cubicBezTo>
                    <a:pt x="2866" y="4501"/>
                    <a:pt x="2866" y="4501"/>
                    <a:pt x="2866" y="4501"/>
                  </a:cubicBezTo>
                  <a:cubicBezTo>
                    <a:pt x="2866" y="4501"/>
                    <a:pt x="2866" y="4501"/>
                    <a:pt x="2866" y="4500"/>
                  </a:cubicBezTo>
                  <a:close/>
                  <a:moveTo>
                    <a:pt x="483" y="0"/>
                  </a:moveTo>
                  <a:cubicBezTo>
                    <a:pt x="435" y="0"/>
                    <a:pt x="386" y="6"/>
                    <a:pt x="335" y="17"/>
                  </a:cubicBezTo>
                  <a:cubicBezTo>
                    <a:pt x="238" y="39"/>
                    <a:pt x="0" y="139"/>
                    <a:pt x="57" y="221"/>
                  </a:cubicBezTo>
                  <a:cubicBezTo>
                    <a:pt x="67" y="236"/>
                    <a:pt x="86" y="245"/>
                    <a:pt x="104" y="245"/>
                  </a:cubicBezTo>
                  <a:cubicBezTo>
                    <a:pt x="115" y="245"/>
                    <a:pt x="127" y="242"/>
                    <a:pt x="136" y="235"/>
                  </a:cubicBezTo>
                  <a:cubicBezTo>
                    <a:pt x="256" y="152"/>
                    <a:pt x="374" y="116"/>
                    <a:pt x="481" y="116"/>
                  </a:cubicBezTo>
                  <a:cubicBezTo>
                    <a:pt x="915" y="116"/>
                    <a:pt x="1191" y="697"/>
                    <a:pt x="851" y="1115"/>
                  </a:cubicBezTo>
                  <a:cubicBezTo>
                    <a:pt x="812" y="1158"/>
                    <a:pt x="835" y="1229"/>
                    <a:pt x="894" y="1241"/>
                  </a:cubicBezTo>
                  <a:cubicBezTo>
                    <a:pt x="898" y="1243"/>
                    <a:pt x="903" y="1243"/>
                    <a:pt x="908" y="1243"/>
                  </a:cubicBezTo>
                  <a:cubicBezTo>
                    <a:pt x="926" y="1243"/>
                    <a:pt x="941" y="1235"/>
                    <a:pt x="959" y="1226"/>
                  </a:cubicBezTo>
                  <a:lnTo>
                    <a:pt x="965" y="1223"/>
                  </a:lnTo>
                  <a:lnTo>
                    <a:pt x="965" y="1223"/>
                  </a:lnTo>
                  <a:cubicBezTo>
                    <a:pt x="964" y="1224"/>
                    <a:pt x="962" y="1225"/>
                    <a:pt x="961" y="1226"/>
                  </a:cubicBezTo>
                  <a:cubicBezTo>
                    <a:pt x="1064" y="1180"/>
                    <a:pt x="1141" y="1150"/>
                    <a:pt x="1247" y="1150"/>
                  </a:cubicBezTo>
                  <a:cubicBezTo>
                    <a:pt x="1249" y="1150"/>
                    <a:pt x="1252" y="1150"/>
                    <a:pt x="1254" y="1150"/>
                  </a:cubicBezTo>
                  <a:cubicBezTo>
                    <a:pt x="1325" y="1157"/>
                    <a:pt x="1366" y="1171"/>
                    <a:pt x="1425" y="1207"/>
                  </a:cubicBezTo>
                  <a:cubicBezTo>
                    <a:pt x="1482" y="1250"/>
                    <a:pt x="1524" y="1294"/>
                    <a:pt x="1572" y="1383"/>
                  </a:cubicBezTo>
                  <a:cubicBezTo>
                    <a:pt x="1644" y="1531"/>
                    <a:pt x="1667" y="1688"/>
                    <a:pt x="1660" y="1856"/>
                  </a:cubicBezTo>
                  <a:cubicBezTo>
                    <a:pt x="1647" y="2018"/>
                    <a:pt x="1604" y="2182"/>
                    <a:pt x="1509" y="2314"/>
                  </a:cubicBezTo>
                  <a:cubicBezTo>
                    <a:pt x="1468" y="2374"/>
                    <a:pt x="1512" y="2433"/>
                    <a:pt x="1564" y="2433"/>
                  </a:cubicBezTo>
                  <a:cubicBezTo>
                    <a:pt x="1577" y="2433"/>
                    <a:pt x="1591" y="2429"/>
                    <a:pt x="1604" y="2421"/>
                  </a:cubicBezTo>
                  <a:cubicBezTo>
                    <a:pt x="1625" y="2407"/>
                    <a:pt x="1648" y="2393"/>
                    <a:pt x="1671" y="2380"/>
                  </a:cubicBezTo>
                  <a:cubicBezTo>
                    <a:pt x="1763" y="2334"/>
                    <a:pt x="1839" y="2318"/>
                    <a:pt x="1919" y="2318"/>
                  </a:cubicBezTo>
                  <a:cubicBezTo>
                    <a:pt x="1922" y="2318"/>
                    <a:pt x="1925" y="2318"/>
                    <a:pt x="1929" y="2318"/>
                  </a:cubicBezTo>
                  <a:cubicBezTo>
                    <a:pt x="2000" y="2324"/>
                    <a:pt x="2069" y="2348"/>
                    <a:pt x="2131" y="2388"/>
                  </a:cubicBezTo>
                  <a:cubicBezTo>
                    <a:pt x="2218" y="2453"/>
                    <a:pt x="2280" y="2533"/>
                    <a:pt x="2331" y="2630"/>
                  </a:cubicBezTo>
                  <a:cubicBezTo>
                    <a:pt x="2446" y="2867"/>
                    <a:pt x="2479" y="3170"/>
                    <a:pt x="2388" y="3457"/>
                  </a:cubicBezTo>
                  <a:cubicBezTo>
                    <a:pt x="2367" y="3520"/>
                    <a:pt x="2338" y="3578"/>
                    <a:pt x="2304" y="3634"/>
                  </a:cubicBezTo>
                  <a:cubicBezTo>
                    <a:pt x="2260" y="3699"/>
                    <a:pt x="2182" y="3750"/>
                    <a:pt x="2224" y="3810"/>
                  </a:cubicBezTo>
                  <a:cubicBezTo>
                    <a:pt x="2238" y="3832"/>
                    <a:pt x="2255" y="3839"/>
                    <a:pt x="2273" y="3839"/>
                  </a:cubicBezTo>
                  <a:cubicBezTo>
                    <a:pt x="2293" y="3839"/>
                    <a:pt x="2315" y="3831"/>
                    <a:pt x="2341" y="3826"/>
                  </a:cubicBezTo>
                  <a:cubicBezTo>
                    <a:pt x="2382" y="3818"/>
                    <a:pt x="2424" y="3814"/>
                    <a:pt x="2466" y="3814"/>
                  </a:cubicBezTo>
                  <a:cubicBezTo>
                    <a:pt x="2472" y="3814"/>
                    <a:pt x="2478" y="3814"/>
                    <a:pt x="2484" y="3815"/>
                  </a:cubicBezTo>
                  <a:cubicBezTo>
                    <a:pt x="2555" y="3825"/>
                    <a:pt x="2593" y="3839"/>
                    <a:pt x="2640" y="3865"/>
                  </a:cubicBezTo>
                  <a:cubicBezTo>
                    <a:pt x="2698" y="3905"/>
                    <a:pt x="2741" y="3951"/>
                    <a:pt x="2787" y="4036"/>
                  </a:cubicBezTo>
                  <a:cubicBezTo>
                    <a:pt x="2884" y="4241"/>
                    <a:pt x="2868" y="4479"/>
                    <a:pt x="2866" y="4500"/>
                  </a:cubicBezTo>
                  <a:lnTo>
                    <a:pt x="2866" y="4500"/>
                  </a:lnTo>
                  <a:cubicBezTo>
                    <a:pt x="2867" y="4497"/>
                    <a:pt x="2867" y="4492"/>
                    <a:pt x="2868" y="4483"/>
                  </a:cubicBezTo>
                  <a:lnTo>
                    <a:pt x="2868" y="4483"/>
                  </a:lnTo>
                  <a:cubicBezTo>
                    <a:pt x="2868" y="4491"/>
                    <a:pt x="2866" y="4505"/>
                    <a:pt x="2866" y="4505"/>
                  </a:cubicBezTo>
                  <a:cubicBezTo>
                    <a:pt x="2865" y="4505"/>
                    <a:pt x="2865" y="4504"/>
                    <a:pt x="2865" y="4502"/>
                  </a:cubicBezTo>
                  <a:cubicBezTo>
                    <a:pt x="2850" y="4685"/>
                    <a:pt x="2805" y="4813"/>
                    <a:pt x="2734" y="4929"/>
                  </a:cubicBezTo>
                  <a:cubicBezTo>
                    <a:pt x="2706" y="4967"/>
                    <a:pt x="2675" y="5006"/>
                    <a:pt x="2639" y="5037"/>
                  </a:cubicBezTo>
                  <a:cubicBezTo>
                    <a:pt x="2606" y="5066"/>
                    <a:pt x="2603" y="5136"/>
                    <a:pt x="2648" y="5175"/>
                  </a:cubicBezTo>
                  <a:cubicBezTo>
                    <a:pt x="2671" y="5195"/>
                    <a:pt x="2693" y="5199"/>
                    <a:pt x="2725" y="5201"/>
                  </a:cubicBezTo>
                  <a:cubicBezTo>
                    <a:pt x="2855" y="5215"/>
                    <a:pt x="2918" y="5261"/>
                    <a:pt x="2968" y="5350"/>
                  </a:cubicBezTo>
                  <a:cubicBezTo>
                    <a:pt x="3054" y="5539"/>
                    <a:pt x="2970" y="5773"/>
                    <a:pt x="2825" y="5924"/>
                  </a:cubicBezTo>
                  <a:cubicBezTo>
                    <a:pt x="2775" y="5975"/>
                    <a:pt x="2785" y="6063"/>
                    <a:pt x="2837" y="6108"/>
                  </a:cubicBezTo>
                  <a:cubicBezTo>
                    <a:pt x="2863" y="6132"/>
                    <a:pt x="2890" y="6142"/>
                    <a:pt x="2918" y="6142"/>
                  </a:cubicBezTo>
                  <a:cubicBezTo>
                    <a:pt x="3178" y="6142"/>
                    <a:pt x="3462" y="5216"/>
                    <a:pt x="2887" y="5027"/>
                  </a:cubicBezTo>
                  <a:cubicBezTo>
                    <a:pt x="3184" y="4539"/>
                    <a:pt x="3027" y="3666"/>
                    <a:pt x="2472" y="3666"/>
                  </a:cubicBezTo>
                  <a:cubicBezTo>
                    <a:pt x="2459" y="3666"/>
                    <a:pt x="2446" y="3666"/>
                    <a:pt x="2433" y="3667"/>
                  </a:cubicBezTo>
                  <a:cubicBezTo>
                    <a:pt x="2744" y="3117"/>
                    <a:pt x="2480" y="2186"/>
                    <a:pt x="1897" y="2186"/>
                  </a:cubicBezTo>
                  <a:cubicBezTo>
                    <a:pt x="1844" y="2186"/>
                    <a:pt x="1789" y="2193"/>
                    <a:pt x="1731" y="2209"/>
                  </a:cubicBezTo>
                  <a:cubicBezTo>
                    <a:pt x="1947" y="1699"/>
                    <a:pt x="1737" y="987"/>
                    <a:pt x="1236" y="987"/>
                  </a:cubicBezTo>
                  <a:cubicBezTo>
                    <a:pt x="1189" y="987"/>
                    <a:pt x="1140" y="994"/>
                    <a:pt x="1088" y="1007"/>
                  </a:cubicBezTo>
                  <a:cubicBezTo>
                    <a:pt x="1282" y="537"/>
                    <a:pt x="957" y="0"/>
                    <a:pt x="48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1"/>
            <p:cNvSpPr/>
            <p:nvPr/>
          </p:nvSpPr>
          <p:spPr>
            <a:xfrm>
              <a:off x="6715224" y="1218278"/>
              <a:ext cx="69686" cy="125644"/>
            </a:xfrm>
            <a:custGeom>
              <a:avLst/>
              <a:gdLst/>
              <a:ahLst/>
              <a:cxnLst/>
              <a:rect l="l" t="t" r="r" b="b"/>
              <a:pathLst>
                <a:path w="2203" h="3972" extrusionOk="0">
                  <a:moveTo>
                    <a:pt x="332" y="0"/>
                  </a:moveTo>
                  <a:cubicBezTo>
                    <a:pt x="329" y="0"/>
                    <a:pt x="327" y="0"/>
                    <a:pt x="324" y="0"/>
                  </a:cubicBezTo>
                  <a:lnTo>
                    <a:pt x="303" y="0"/>
                  </a:lnTo>
                  <a:cubicBezTo>
                    <a:pt x="267" y="2"/>
                    <a:pt x="234" y="12"/>
                    <a:pt x="198" y="19"/>
                  </a:cubicBezTo>
                  <a:cubicBezTo>
                    <a:pt x="144" y="30"/>
                    <a:pt x="94" y="50"/>
                    <a:pt x="42" y="71"/>
                  </a:cubicBezTo>
                  <a:cubicBezTo>
                    <a:pt x="15" y="81"/>
                    <a:pt x="1" y="109"/>
                    <a:pt x="9" y="138"/>
                  </a:cubicBezTo>
                  <a:cubicBezTo>
                    <a:pt x="17" y="159"/>
                    <a:pt x="39" y="174"/>
                    <a:pt x="61" y="174"/>
                  </a:cubicBezTo>
                  <a:cubicBezTo>
                    <a:pt x="66" y="174"/>
                    <a:pt x="72" y="173"/>
                    <a:pt x="77" y="171"/>
                  </a:cubicBezTo>
                  <a:cubicBezTo>
                    <a:pt x="131" y="148"/>
                    <a:pt x="188" y="128"/>
                    <a:pt x="248" y="115"/>
                  </a:cubicBezTo>
                  <a:cubicBezTo>
                    <a:pt x="279" y="109"/>
                    <a:pt x="310" y="106"/>
                    <a:pt x="343" y="106"/>
                  </a:cubicBezTo>
                  <a:cubicBezTo>
                    <a:pt x="350" y="106"/>
                    <a:pt x="356" y="106"/>
                    <a:pt x="363" y="106"/>
                  </a:cubicBezTo>
                  <a:cubicBezTo>
                    <a:pt x="384" y="108"/>
                    <a:pt x="403" y="114"/>
                    <a:pt x="425" y="119"/>
                  </a:cubicBezTo>
                  <a:cubicBezTo>
                    <a:pt x="442" y="124"/>
                    <a:pt x="456" y="131"/>
                    <a:pt x="470" y="141"/>
                  </a:cubicBezTo>
                  <a:cubicBezTo>
                    <a:pt x="482" y="149"/>
                    <a:pt x="493" y="159"/>
                    <a:pt x="506" y="171"/>
                  </a:cubicBezTo>
                  <a:cubicBezTo>
                    <a:pt x="520" y="188"/>
                    <a:pt x="532" y="208"/>
                    <a:pt x="545" y="228"/>
                  </a:cubicBezTo>
                  <a:cubicBezTo>
                    <a:pt x="559" y="258"/>
                    <a:pt x="571" y="291"/>
                    <a:pt x="578" y="323"/>
                  </a:cubicBezTo>
                  <a:cubicBezTo>
                    <a:pt x="592" y="400"/>
                    <a:pt x="594" y="479"/>
                    <a:pt x="589" y="557"/>
                  </a:cubicBezTo>
                  <a:cubicBezTo>
                    <a:pt x="578" y="723"/>
                    <a:pt x="539" y="887"/>
                    <a:pt x="486" y="1044"/>
                  </a:cubicBezTo>
                  <a:cubicBezTo>
                    <a:pt x="468" y="1096"/>
                    <a:pt x="449" y="1146"/>
                    <a:pt x="425" y="1196"/>
                  </a:cubicBezTo>
                  <a:cubicBezTo>
                    <a:pt x="416" y="1216"/>
                    <a:pt x="417" y="1238"/>
                    <a:pt x="429" y="1253"/>
                  </a:cubicBezTo>
                  <a:cubicBezTo>
                    <a:pt x="438" y="1267"/>
                    <a:pt x="455" y="1278"/>
                    <a:pt x="472" y="1278"/>
                  </a:cubicBezTo>
                  <a:cubicBezTo>
                    <a:pt x="475" y="1278"/>
                    <a:pt x="478" y="1278"/>
                    <a:pt x="480" y="1278"/>
                  </a:cubicBezTo>
                  <a:cubicBezTo>
                    <a:pt x="545" y="1266"/>
                    <a:pt x="609" y="1260"/>
                    <a:pt x="675" y="1260"/>
                  </a:cubicBezTo>
                  <a:cubicBezTo>
                    <a:pt x="688" y="1260"/>
                    <a:pt x="701" y="1260"/>
                    <a:pt x="714" y="1260"/>
                  </a:cubicBezTo>
                  <a:cubicBezTo>
                    <a:pt x="783" y="1266"/>
                    <a:pt x="853" y="1280"/>
                    <a:pt x="921" y="1302"/>
                  </a:cubicBezTo>
                  <a:cubicBezTo>
                    <a:pt x="983" y="1323"/>
                    <a:pt x="1043" y="1354"/>
                    <a:pt x="1100" y="1389"/>
                  </a:cubicBezTo>
                  <a:cubicBezTo>
                    <a:pt x="1155" y="1427"/>
                    <a:pt x="1205" y="1472"/>
                    <a:pt x="1252" y="1522"/>
                  </a:cubicBezTo>
                  <a:cubicBezTo>
                    <a:pt x="1288" y="1565"/>
                    <a:pt x="1319" y="1611"/>
                    <a:pt x="1345" y="1661"/>
                  </a:cubicBezTo>
                  <a:cubicBezTo>
                    <a:pt x="1391" y="1763"/>
                    <a:pt x="1411" y="1847"/>
                    <a:pt x="1408" y="1961"/>
                  </a:cubicBezTo>
                  <a:cubicBezTo>
                    <a:pt x="1404" y="2011"/>
                    <a:pt x="1394" y="2061"/>
                    <a:pt x="1380" y="2110"/>
                  </a:cubicBezTo>
                  <a:cubicBezTo>
                    <a:pt x="1360" y="2164"/>
                    <a:pt x="1334" y="2214"/>
                    <a:pt x="1302" y="2263"/>
                  </a:cubicBezTo>
                  <a:cubicBezTo>
                    <a:pt x="1272" y="2306"/>
                    <a:pt x="1239" y="2346"/>
                    <a:pt x="1202" y="2383"/>
                  </a:cubicBezTo>
                  <a:cubicBezTo>
                    <a:pt x="1155" y="2431"/>
                    <a:pt x="1197" y="2512"/>
                    <a:pt x="1259" y="2512"/>
                  </a:cubicBezTo>
                  <a:cubicBezTo>
                    <a:pt x="1261" y="2512"/>
                    <a:pt x="1264" y="2512"/>
                    <a:pt x="1267" y="2512"/>
                  </a:cubicBezTo>
                  <a:cubicBezTo>
                    <a:pt x="1293" y="2510"/>
                    <a:pt x="1319" y="2508"/>
                    <a:pt x="1345" y="2508"/>
                  </a:cubicBezTo>
                  <a:cubicBezTo>
                    <a:pt x="1367" y="2508"/>
                    <a:pt x="1388" y="2509"/>
                    <a:pt x="1410" y="2510"/>
                  </a:cubicBezTo>
                  <a:cubicBezTo>
                    <a:pt x="1458" y="2513"/>
                    <a:pt x="1506" y="2522"/>
                    <a:pt x="1553" y="2536"/>
                  </a:cubicBezTo>
                  <a:cubicBezTo>
                    <a:pt x="1584" y="2549"/>
                    <a:pt x="1617" y="2563"/>
                    <a:pt x="1647" y="2582"/>
                  </a:cubicBezTo>
                  <a:cubicBezTo>
                    <a:pt x="1676" y="2601"/>
                    <a:pt x="1703" y="2625"/>
                    <a:pt x="1726" y="2649"/>
                  </a:cubicBezTo>
                  <a:cubicBezTo>
                    <a:pt x="1748" y="2678"/>
                    <a:pt x="1768" y="2707"/>
                    <a:pt x="1785" y="2737"/>
                  </a:cubicBezTo>
                  <a:cubicBezTo>
                    <a:pt x="1839" y="2856"/>
                    <a:pt x="1854" y="2983"/>
                    <a:pt x="1846" y="3116"/>
                  </a:cubicBezTo>
                  <a:cubicBezTo>
                    <a:pt x="1825" y="3348"/>
                    <a:pt x="1735" y="3594"/>
                    <a:pt x="1570" y="3771"/>
                  </a:cubicBezTo>
                  <a:cubicBezTo>
                    <a:pt x="1489" y="3854"/>
                    <a:pt x="1575" y="3971"/>
                    <a:pt x="1667" y="3971"/>
                  </a:cubicBezTo>
                  <a:cubicBezTo>
                    <a:pt x="1697" y="3971"/>
                    <a:pt x="1728" y="3959"/>
                    <a:pt x="1753" y="3928"/>
                  </a:cubicBezTo>
                  <a:cubicBezTo>
                    <a:pt x="2184" y="3397"/>
                    <a:pt x="2203" y="2372"/>
                    <a:pt x="1430" y="2343"/>
                  </a:cubicBezTo>
                  <a:cubicBezTo>
                    <a:pt x="1784" y="1773"/>
                    <a:pt x="1300" y="1140"/>
                    <a:pt x="686" y="1140"/>
                  </a:cubicBezTo>
                  <a:cubicBezTo>
                    <a:pt x="648" y="1140"/>
                    <a:pt x="609" y="1142"/>
                    <a:pt x="571" y="1147"/>
                  </a:cubicBezTo>
                  <a:cubicBezTo>
                    <a:pt x="739" y="684"/>
                    <a:pt x="820" y="0"/>
                    <a:pt x="33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1"/>
            <p:cNvSpPr/>
            <p:nvPr/>
          </p:nvSpPr>
          <p:spPr>
            <a:xfrm>
              <a:off x="6803226" y="1182723"/>
              <a:ext cx="42767" cy="48240"/>
            </a:xfrm>
            <a:custGeom>
              <a:avLst/>
              <a:gdLst/>
              <a:ahLst/>
              <a:cxnLst/>
              <a:rect l="l" t="t" r="r" b="b"/>
              <a:pathLst>
                <a:path w="1352" h="1525" extrusionOk="0">
                  <a:moveTo>
                    <a:pt x="1233" y="1"/>
                  </a:moveTo>
                  <a:cubicBezTo>
                    <a:pt x="1218" y="1"/>
                    <a:pt x="1202" y="5"/>
                    <a:pt x="1185" y="15"/>
                  </a:cubicBezTo>
                  <a:cubicBezTo>
                    <a:pt x="1128" y="48"/>
                    <a:pt x="1081" y="91"/>
                    <a:pt x="1033" y="135"/>
                  </a:cubicBezTo>
                  <a:cubicBezTo>
                    <a:pt x="705" y="431"/>
                    <a:pt x="310" y="1059"/>
                    <a:pt x="41" y="1418"/>
                  </a:cubicBezTo>
                  <a:cubicBezTo>
                    <a:pt x="0" y="1470"/>
                    <a:pt x="45" y="1524"/>
                    <a:pt x="90" y="1524"/>
                  </a:cubicBezTo>
                  <a:cubicBezTo>
                    <a:pt x="107" y="1524"/>
                    <a:pt x="123" y="1517"/>
                    <a:pt x="135" y="1500"/>
                  </a:cubicBezTo>
                  <a:cubicBezTo>
                    <a:pt x="509" y="1011"/>
                    <a:pt x="750" y="649"/>
                    <a:pt x="1129" y="292"/>
                  </a:cubicBezTo>
                  <a:cubicBezTo>
                    <a:pt x="1208" y="217"/>
                    <a:pt x="1351" y="119"/>
                    <a:pt x="1295" y="36"/>
                  </a:cubicBezTo>
                  <a:cubicBezTo>
                    <a:pt x="1281" y="15"/>
                    <a:pt x="1260" y="1"/>
                    <a:pt x="12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1"/>
            <p:cNvSpPr/>
            <p:nvPr/>
          </p:nvSpPr>
          <p:spPr>
            <a:xfrm>
              <a:off x="6827710" y="1221219"/>
              <a:ext cx="95" cy="221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lnTo>
                    <a:pt x="0" y="6"/>
                  </a:lnTo>
                  <a:cubicBezTo>
                    <a:pt x="2" y="5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1"/>
            <p:cNvSpPr/>
            <p:nvPr/>
          </p:nvSpPr>
          <p:spPr>
            <a:xfrm>
              <a:off x="6820529" y="1198318"/>
              <a:ext cx="24262" cy="28849"/>
            </a:xfrm>
            <a:custGeom>
              <a:avLst/>
              <a:gdLst/>
              <a:ahLst/>
              <a:cxnLst/>
              <a:rect l="l" t="t" r="r" b="b"/>
              <a:pathLst>
                <a:path w="767" h="912" extrusionOk="0">
                  <a:moveTo>
                    <a:pt x="684" y="1"/>
                  </a:moveTo>
                  <a:cubicBezTo>
                    <a:pt x="670" y="1"/>
                    <a:pt x="654" y="7"/>
                    <a:pt x="639" y="21"/>
                  </a:cubicBezTo>
                  <a:cubicBezTo>
                    <a:pt x="406" y="265"/>
                    <a:pt x="196" y="534"/>
                    <a:pt x="27" y="826"/>
                  </a:cubicBezTo>
                  <a:cubicBezTo>
                    <a:pt x="0" y="869"/>
                    <a:pt x="38" y="911"/>
                    <a:pt x="78" y="911"/>
                  </a:cubicBezTo>
                  <a:cubicBezTo>
                    <a:pt x="97" y="911"/>
                    <a:pt x="117" y="902"/>
                    <a:pt x="131" y="878"/>
                  </a:cubicBezTo>
                  <a:cubicBezTo>
                    <a:pt x="162" y="828"/>
                    <a:pt x="191" y="779"/>
                    <a:pt x="221" y="732"/>
                  </a:cubicBezTo>
                  <a:lnTo>
                    <a:pt x="221" y="732"/>
                  </a:lnTo>
                  <a:cubicBezTo>
                    <a:pt x="221" y="732"/>
                    <a:pt x="221" y="732"/>
                    <a:pt x="221" y="732"/>
                  </a:cubicBezTo>
                  <a:cubicBezTo>
                    <a:pt x="222" y="732"/>
                    <a:pt x="226" y="726"/>
                    <a:pt x="230" y="719"/>
                  </a:cubicBezTo>
                  <a:lnTo>
                    <a:pt x="230" y="719"/>
                  </a:lnTo>
                  <a:lnTo>
                    <a:pt x="229" y="720"/>
                  </a:lnTo>
                  <a:cubicBezTo>
                    <a:pt x="410" y="458"/>
                    <a:pt x="574" y="282"/>
                    <a:pt x="730" y="99"/>
                  </a:cubicBezTo>
                  <a:cubicBezTo>
                    <a:pt x="766" y="56"/>
                    <a:pt x="729" y="1"/>
                    <a:pt x="6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1"/>
            <p:cNvSpPr/>
            <p:nvPr/>
          </p:nvSpPr>
          <p:spPr>
            <a:xfrm>
              <a:off x="6818536" y="1269997"/>
              <a:ext cx="63107" cy="19043"/>
            </a:xfrm>
            <a:custGeom>
              <a:avLst/>
              <a:gdLst/>
              <a:ahLst/>
              <a:cxnLst/>
              <a:rect l="l" t="t" r="r" b="b"/>
              <a:pathLst>
                <a:path w="1995" h="602" extrusionOk="0">
                  <a:moveTo>
                    <a:pt x="71" y="1"/>
                  </a:moveTo>
                  <a:cubicBezTo>
                    <a:pt x="50" y="3"/>
                    <a:pt x="28" y="18"/>
                    <a:pt x="18" y="36"/>
                  </a:cubicBezTo>
                  <a:cubicBezTo>
                    <a:pt x="1" y="69"/>
                    <a:pt x="18" y="104"/>
                    <a:pt x="47" y="119"/>
                  </a:cubicBezTo>
                  <a:cubicBezTo>
                    <a:pt x="495" y="383"/>
                    <a:pt x="859" y="434"/>
                    <a:pt x="1403" y="519"/>
                  </a:cubicBezTo>
                  <a:cubicBezTo>
                    <a:pt x="1658" y="558"/>
                    <a:pt x="1813" y="601"/>
                    <a:pt x="1899" y="601"/>
                  </a:cubicBezTo>
                  <a:cubicBezTo>
                    <a:pt x="1951" y="601"/>
                    <a:pt x="1978" y="586"/>
                    <a:pt x="1987" y="545"/>
                  </a:cubicBezTo>
                  <a:cubicBezTo>
                    <a:pt x="1994" y="513"/>
                    <a:pt x="1977" y="479"/>
                    <a:pt x="1931" y="463"/>
                  </a:cubicBezTo>
                  <a:cubicBezTo>
                    <a:pt x="1808" y="424"/>
                    <a:pt x="1680" y="400"/>
                    <a:pt x="1552" y="377"/>
                  </a:cubicBezTo>
                  <a:cubicBezTo>
                    <a:pt x="1185" y="316"/>
                    <a:pt x="735" y="291"/>
                    <a:pt x="293" y="105"/>
                  </a:cubicBezTo>
                  <a:cubicBezTo>
                    <a:pt x="227" y="76"/>
                    <a:pt x="164" y="42"/>
                    <a:pt x="101" y="8"/>
                  </a:cubicBezTo>
                  <a:cubicBezTo>
                    <a:pt x="92" y="3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1"/>
            <p:cNvSpPr/>
            <p:nvPr/>
          </p:nvSpPr>
          <p:spPr>
            <a:xfrm>
              <a:off x="6833815" y="1260317"/>
              <a:ext cx="31601" cy="10565"/>
            </a:xfrm>
            <a:custGeom>
              <a:avLst/>
              <a:gdLst/>
              <a:ahLst/>
              <a:cxnLst/>
              <a:rect l="l" t="t" r="r" b="b"/>
              <a:pathLst>
                <a:path w="999" h="334" extrusionOk="0">
                  <a:moveTo>
                    <a:pt x="62" y="0"/>
                  </a:moveTo>
                  <a:cubicBezTo>
                    <a:pt x="10" y="3"/>
                    <a:pt x="0" y="75"/>
                    <a:pt x="45" y="92"/>
                  </a:cubicBezTo>
                  <a:cubicBezTo>
                    <a:pt x="324" y="206"/>
                    <a:pt x="596" y="275"/>
                    <a:pt x="897" y="332"/>
                  </a:cubicBezTo>
                  <a:cubicBezTo>
                    <a:pt x="901" y="333"/>
                    <a:pt x="906" y="333"/>
                    <a:pt x="910" y="333"/>
                  </a:cubicBezTo>
                  <a:cubicBezTo>
                    <a:pt x="985" y="333"/>
                    <a:pt x="998" y="221"/>
                    <a:pt x="921" y="206"/>
                  </a:cubicBezTo>
                  <a:cubicBezTo>
                    <a:pt x="798" y="186"/>
                    <a:pt x="675" y="163"/>
                    <a:pt x="553" y="139"/>
                  </a:cubicBezTo>
                  <a:cubicBezTo>
                    <a:pt x="305" y="89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1"/>
            <p:cNvSpPr/>
            <p:nvPr/>
          </p:nvSpPr>
          <p:spPr>
            <a:xfrm>
              <a:off x="6545642" y="1263164"/>
              <a:ext cx="123019" cy="197735"/>
            </a:xfrm>
            <a:custGeom>
              <a:avLst/>
              <a:gdLst/>
              <a:ahLst/>
              <a:cxnLst/>
              <a:rect l="l" t="t" r="r" b="b"/>
              <a:pathLst>
                <a:path w="3889" h="6251" extrusionOk="0">
                  <a:moveTo>
                    <a:pt x="1374" y="514"/>
                  </a:moveTo>
                  <a:cubicBezTo>
                    <a:pt x="1374" y="515"/>
                    <a:pt x="1375" y="515"/>
                    <a:pt x="1376" y="515"/>
                  </a:cubicBezTo>
                  <a:lnTo>
                    <a:pt x="1376" y="515"/>
                  </a:lnTo>
                  <a:cubicBezTo>
                    <a:pt x="1375" y="515"/>
                    <a:pt x="1375" y="515"/>
                    <a:pt x="1374" y="514"/>
                  </a:cubicBezTo>
                  <a:close/>
                  <a:moveTo>
                    <a:pt x="1385" y="522"/>
                  </a:moveTo>
                  <a:cubicBezTo>
                    <a:pt x="1386" y="523"/>
                    <a:pt x="1387" y="523"/>
                    <a:pt x="1387" y="523"/>
                  </a:cubicBezTo>
                  <a:cubicBezTo>
                    <a:pt x="1386" y="523"/>
                    <a:pt x="1386" y="522"/>
                    <a:pt x="1385" y="522"/>
                  </a:cubicBezTo>
                  <a:close/>
                  <a:moveTo>
                    <a:pt x="2945" y="3131"/>
                  </a:moveTo>
                  <a:cubicBezTo>
                    <a:pt x="2945" y="3131"/>
                    <a:pt x="2946" y="3136"/>
                    <a:pt x="2948" y="3145"/>
                  </a:cubicBezTo>
                  <a:lnTo>
                    <a:pt x="2948" y="3145"/>
                  </a:lnTo>
                  <a:cubicBezTo>
                    <a:pt x="2946" y="3136"/>
                    <a:pt x="2945" y="3131"/>
                    <a:pt x="2945" y="3131"/>
                  </a:cubicBezTo>
                  <a:close/>
                  <a:moveTo>
                    <a:pt x="39" y="0"/>
                  </a:moveTo>
                  <a:cubicBezTo>
                    <a:pt x="18" y="2"/>
                    <a:pt x="1" y="26"/>
                    <a:pt x="4" y="48"/>
                  </a:cubicBezTo>
                  <a:cubicBezTo>
                    <a:pt x="5" y="72"/>
                    <a:pt x="25" y="85"/>
                    <a:pt x="49" y="86"/>
                  </a:cubicBezTo>
                  <a:cubicBezTo>
                    <a:pt x="64" y="86"/>
                    <a:pt x="78" y="88"/>
                    <a:pt x="92" y="88"/>
                  </a:cubicBezTo>
                  <a:lnTo>
                    <a:pt x="87" y="88"/>
                  </a:lnTo>
                  <a:cubicBezTo>
                    <a:pt x="327" y="105"/>
                    <a:pt x="566" y="151"/>
                    <a:pt x="801" y="229"/>
                  </a:cubicBezTo>
                  <a:lnTo>
                    <a:pt x="798" y="229"/>
                  </a:lnTo>
                  <a:cubicBezTo>
                    <a:pt x="1001" y="301"/>
                    <a:pt x="1195" y="398"/>
                    <a:pt x="1378" y="516"/>
                  </a:cubicBezTo>
                  <a:lnTo>
                    <a:pt x="1378" y="516"/>
                  </a:lnTo>
                  <a:cubicBezTo>
                    <a:pt x="1377" y="516"/>
                    <a:pt x="1377" y="516"/>
                    <a:pt x="1376" y="515"/>
                  </a:cubicBezTo>
                  <a:lnTo>
                    <a:pt x="1376" y="515"/>
                  </a:lnTo>
                  <a:cubicBezTo>
                    <a:pt x="1380" y="518"/>
                    <a:pt x="1380" y="518"/>
                    <a:pt x="1380" y="518"/>
                  </a:cubicBezTo>
                  <a:cubicBezTo>
                    <a:pt x="1380" y="518"/>
                    <a:pt x="1380" y="518"/>
                    <a:pt x="1380" y="518"/>
                  </a:cubicBezTo>
                  <a:lnTo>
                    <a:pt x="1380" y="518"/>
                  </a:lnTo>
                  <a:cubicBezTo>
                    <a:pt x="1379" y="518"/>
                    <a:pt x="1380" y="519"/>
                    <a:pt x="1385" y="522"/>
                  </a:cubicBezTo>
                  <a:lnTo>
                    <a:pt x="1385" y="522"/>
                  </a:lnTo>
                  <a:cubicBezTo>
                    <a:pt x="1385" y="522"/>
                    <a:pt x="1385" y="522"/>
                    <a:pt x="1385" y="522"/>
                  </a:cubicBezTo>
                  <a:lnTo>
                    <a:pt x="1385" y="522"/>
                  </a:lnTo>
                  <a:cubicBezTo>
                    <a:pt x="2266" y="1117"/>
                    <a:pt x="2733" y="2111"/>
                    <a:pt x="2949" y="3148"/>
                  </a:cubicBezTo>
                  <a:cubicBezTo>
                    <a:pt x="2949" y="3147"/>
                    <a:pt x="2949" y="3146"/>
                    <a:pt x="2948" y="3145"/>
                  </a:cubicBezTo>
                  <a:lnTo>
                    <a:pt x="2948" y="3145"/>
                  </a:lnTo>
                  <a:cubicBezTo>
                    <a:pt x="2978" y="3275"/>
                    <a:pt x="3194" y="4306"/>
                    <a:pt x="2955" y="5399"/>
                  </a:cubicBezTo>
                  <a:cubicBezTo>
                    <a:pt x="2905" y="5623"/>
                    <a:pt x="2846" y="5845"/>
                    <a:pt x="2812" y="6072"/>
                  </a:cubicBezTo>
                  <a:cubicBezTo>
                    <a:pt x="2800" y="6137"/>
                    <a:pt x="2829" y="6205"/>
                    <a:pt x="2892" y="6235"/>
                  </a:cubicBezTo>
                  <a:cubicBezTo>
                    <a:pt x="2913" y="6245"/>
                    <a:pt x="2936" y="6251"/>
                    <a:pt x="2960" y="6251"/>
                  </a:cubicBezTo>
                  <a:cubicBezTo>
                    <a:pt x="2976" y="6251"/>
                    <a:pt x="2992" y="6248"/>
                    <a:pt x="3008" y="6242"/>
                  </a:cubicBezTo>
                  <a:cubicBezTo>
                    <a:pt x="3042" y="6229"/>
                    <a:pt x="3079" y="6203"/>
                    <a:pt x="3092" y="6167"/>
                  </a:cubicBezTo>
                  <a:cubicBezTo>
                    <a:pt x="3888" y="4113"/>
                    <a:pt x="3029" y="155"/>
                    <a:pt x="4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1"/>
            <p:cNvSpPr/>
            <p:nvPr/>
          </p:nvSpPr>
          <p:spPr>
            <a:xfrm>
              <a:off x="6638737" y="1361858"/>
              <a:ext cx="158" cy="633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2" y="8"/>
                    <a:pt x="5" y="19"/>
                  </a:cubicBezTo>
                  <a:cubicBezTo>
                    <a:pt x="5" y="15"/>
                    <a:pt x="3" y="12"/>
                    <a:pt x="3" y="9"/>
                  </a:cubicBezTo>
                  <a:cubicBezTo>
                    <a:pt x="2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1"/>
            <p:cNvSpPr/>
            <p:nvPr/>
          </p:nvSpPr>
          <p:spPr>
            <a:xfrm>
              <a:off x="6589200" y="1279487"/>
              <a:ext cx="190" cy="15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4" y="2"/>
                  </a:cubicBezTo>
                  <a:lnTo>
                    <a:pt x="4" y="2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2"/>
                  </a:moveTo>
                  <a:cubicBezTo>
                    <a:pt x="4" y="3"/>
                    <a:pt x="5" y="4"/>
                    <a:pt x="6" y="4"/>
                  </a:cubicBezTo>
                  <a:lnTo>
                    <a:pt x="4" y="3"/>
                  </a:ln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11"/>
          <p:cNvGrpSpPr/>
          <p:nvPr/>
        </p:nvGrpSpPr>
        <p:grpSpPr>
          <a:xfrm>
            <a:off x="7850734" y="989817"/>
            <a:ext cx="612152" cy="619776"/>
            <a:chOff x="7232384" y="1764508"/>
            <a:chExt cx="612152" cy="619776"/>
          </a:xfrm>
        </p:grpSpPr>
        <p:sp>
          <p:nvSpPr>
            <p:cNvPr id="2249" name="Google Shape;2249;p11"/>
            <p:cNvSpPr/>
            <p:nvPr/>
          </p:nvSpPr>
          <p:spPr>
            <a:xfrm>
              <a:off x="7334842" y="1868073"/>
              <a:ext cx="411128" cy="388036"/>
            </a:xfrm>
            <a:custGeom>
              <a:avLst/>
              <a:gdLst/>
              <a:ahLst/>
              <a:cxnLst/>
              <a:rect l="l" t="t" r="r" b="b"/>
              <a:pathLst>
                <a:path w="12997" h="12267" extrusionOk="0">
                  <a:moveTo>
                    <a:pt x="1371" y="1"/>
                  </a:moveTo>
                  <a:cubicBezTo>
                    <a:pt x="1149" y="1"/>
                    <a:pt x="924" y="246"/>
                    <a:pt x="1112" y="513"/>
                  </a:cubicBezTo>
                  <a:cubicBezTo>
                    <a:pt x="1318" y="805"/>
                    <a:pt x="1856" y="1570"/>
                    <a:pt x="2223" y="1570"/>
                  </a:cubicBezTo>
                  <a:cubicBezTo>
                    <a:pt x="2246" y="1570"/>
                    <a:pt x="2269" y="1567"/>
                    <a:pt x="2290" y="1561"/>
                  </a:cubicBezTo>
                  <a:lnTo>
                    <a:pt x="2290" y="1561"/>
                  </a:lnTo>
                  <a:cubicBezTo>
                    <a:pt x="2625" y="2003"/>
                    <a:pt x="2262" y="1539"/>
                    <a:pt x="6466" y="6337"/>
                  </a:cubicBezTo>
                  <a:cubicBezTo>
                    <a:pt x="4654" y="7739"/>
                    <a:pt x="3552" y="8485"/>
                    <a:pt x="1663" y="9705"/>
                  </a:cubicBezTo>
                  <a:cubicBezTo>
                    <a:pt x="1599" y="9624"/>
                    <a:pt x="1515" y="9592"/>
                    <a:pt x="1421" y="9592"/>
                  </a:cubicBezTo>
                  <a:cubicBezTo>
                    <a:pt x="1242" y="9592"/>
                    <a:pt x="1030" y="9709"/>
                    <a:pt x="869" y="9824"/>
                  </a:cubicBezTo>
                  <a:cubicBezTo>
                    <a:pt x="638" y="9987"/>
                    <a:pt x="581" y="10100"/>
                    <a:pt x="324" y="10211"/>
                  </a:cubicBezTo>
                  <a:cubicBezTo>
                    <a:pt x="0" y="10348"/>
                    <a:pt x="134" y="10820"/>
                    <a:pt x="443" y="10820"/>
                  </a:cubicBezTo>
                  <a:cubicBezTo>
                    <a:pt x="485" y="10820"/>
                    <a:pt x="532" y="10811"/>
                    <a:pt x="581" y="10791"/>
                  </a:cubicBezTo>
                  <a:cubicBezTo>
                    <a:pt x="979" y="10626"/>
                    <a:pt x="1845" y="10196"/>
                    <a:pt x="1706" y="9791"/>
                  </a:cubicBezTo>
                  <a:cubicBezTo>
                    <a:pt x="3231" y="8835"/>
                    <a:pt x="5143" y="7608"/>
                    <a:pt x="6630" y="6529"/>
                  </a:cubicBezTo>
                  <a:cubicBezTo>
                    <a:pt x="8374" y="8517"/>
                    <a:pt x="8804" y="8776"/>
                    <a:pt x="10548" y="10786"/>
                  </a:cubicBezTo>
                  <a:cubicBezTo>
                    <a:pt x="10446" y="10931"/>
                    <a:pt x="10448" y="11131"/>
                    <a:pt x="10559" y="11277"/>
                  </a:cubicBezTo>
                  <a:cubicBezTo>
                    <a:pt x="10591" y="11320"/>
                    <a:pt x="10623" y="11363"/>
                    <a:pt x="10653" y="11409"/>
                  </a:cubicBezTo>
                  <a:cubicBezTo>
                    <a:pt x="10737" y="11561"/>
                    <a:pt x="10810" y="11714"/>
                    <a:pt x="10903" y="11862"/>
                  </a:cubicBezTo>
                  <a:cubicBezTo>
                    <a:pt x="11044" y="12081"/>
                    <a:pt x="11292" y="12267"/>
                    <a:pt x="11520" y="12267"/>
                  </a:cubicBezTo>
                  <a:cubicBezTo>
                    <a:pt x="11604" y="12267"/>
                    <a:pt x="11685" y="12241"/>
                    <a:pt x="11757" y="12184"/>
                  </a:cubicBezTo>
                  <a:cubicBezTo>
                    <a:pt x="12054" y="11953"/>
                    <a:pt x="11858" y="11527"/>
                    <a:pt x="11618" y="11226"/>
                  </a:cubicBezTo>
                  <a:cubicBezTo>
                    <a:pt x="11470" y="11047"/>
                    <a:pt x="11447" y="11080"/>
                    <a:pt x="11205" y="10771"/>
                  </a:cubicBezTo>
                  <a:cubicBezTo>
                    <a:pt x="11133" y="10677"/>
                    <a:pt x="11020" y="10618"/>
                    <a:pt x="10889" y="10618"/>
                  </a:cubicBezTo>
                  <a:cubicBezTo>
                    <a:pt x="10871" y="10618"/>
                    <a:pt x="10853" y="10619"/>
                    <a:pt x="10834" y="10622"/>
                  </a:cubicBezTo>
                  <a:cubicBezTo>
                    <a:pt x="9796" y="9254"/>
                    <a:pt x="8340" y="7951"/>
                    <a:pt x="6885" y="6348"/>
                  </a:cubicBezTo>
                  <a:cubicBezTo>
                    <a:pt x="8804" y="4939"/>
                    <a:pt x="9530" y="4203"/>
                    <a:pt x="9951" y="3850"/>
                  </a:cubicBezTo>
                  <a:cubicBezTo>
                    <a:pt x="10455" y="3428"/>
                    <a:pt x="10999" y="3083"/>
                    <a:pt x="11583" y="2609"/>
                  </a:cubicBezTo>
                  <a:cubicBezTo>
                    <a:pt x="11607" y="2613"/>
                    <a:pt x="11632" y="2615"/>
                    <a:pt x="11658" y="2615"/>
                  </a:cubicBezTo>
                  <a:cubicBezTo>
                    <a:pt x="11708" y="2615"/>
                    <a:pt x="11759" y="2606"/>
                    <a:pt x="11798" y="2582"/>
                  </a:cubicBezTo>
                  <a:cubicBezTo>
                    <a:pt x="12185" y="2353"/>
                    <a:pt x="12607" y="2126"/>
                    <a:pt x="12896" y="1774"/>
                  </a:cubicBezTo>
                  <a:cubicBezTo>
                    <a:pt x="12997" y="1652"/>
                    <a:pt x="12987" y="1465"/>
                    <a:pt x="12892" y="1345"/>
                  </a:cubicBezTo>
                  <a:cubicBezTo>
                    <a:pt x="12823" y="1257"/>
                    <a:pt x="12723" y="1214"/>
                    <a:pt x="12618" y="1214"/>
                  </a:cubicBezTo>
                  <a:cubicBezTo>
                    <a:pt x="12570" y="1214"/>
                    <a:pt x="12522" y="1223"/>
                    <a:pt x="12474" y="1240"/>
                  </a:cubicBezTo>
                  <a:cubicBezTo>
                    <a:pt x="12137" y="1367"/>
                    <a:pt x="11787" y="1704"/>
                    <a:pt x="11483" y="1897"/>
                  </a:cubicBezTo>
                  <a:cubicBezTo>
                    <a:pt x="11400" y="1947"/>
                    <a:pt x="11334" y="1999"/>
                    <a:pt x="11297" y="2095"/>
                  </a:cubicBezTo>
                  <a:cubicBezTo>
                    <a:pt x="11261" y="2182"/>
                    <a:pt x="11263" y="2284"/>
                    <a:pt x="11297" y="2371"/>
                  </a:cubicBezTo>
                  <a:cubicBezTo>
                    <a:pt x="7690" y="5191"/>
                    <a:pt x="9743" y="3767"/>
                    <a:pt x="6706" y="6147"/>
                  </a:cubicBezTo>
                  <a:cubicBezTo>
                    <a:pt x="5572" y="4891"/>
                    <a:pt x="4304" y="3498"/>
                    <a:pt x="3148" y="2345"/>
                  </a:cubicBezTo>
                  <a:cubicBezTo>
                    <a:pt x="2880" y="2078"/>
                    <a:pt x="2621" y="1803"/>
                    <a:pt x="2386" y="1508"/>
                  </a:cubicBezTo>
                  <a:cubicBezTo>
                    <a:pt x="2797" y="1171"/>
                    <a:pt x="1910" y="553"/>
                    <a:pt x="1602" y="122"/>
                  </a:cubicBezTo>
                  <a:cubicBezTo>
                    <a:pt x="1541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1"/>
            <p:cNvSpPr/>
            <p:nvPr/>
          </p:nvSpPr>
          <p:spPr>
            <a:xfrm>
              <a:off x="7232384" y="1764508"/>
              <a:ext cx="612152" cy="619776"/>
            </a:xfrm>
            <a:custGeom>
              <a:avLst/>
              <a:gdLst/>
              <a:ahLst/>
              <a:cxnLst/>
              <a:rect l="l" t="t" r="r" b="b"/>
              <a:pathLst>
                <a:path w="19352" h="19593" extrusionOk="0">
                  <a:moveTo>
                    <a:pt x="2466" y="9102"/>
                  </a:moveTo>
                  <a:lnTo>
                    <a:pt x="2492" y="9105"/>
                  </a:lnTo>
                  <a:cubicBezTo>
                    <a:pt x="2484" y="9104"/>
                    <a:pt x="2475" y="9103"/>
                    <a:pt x="2466" y="9102"/>
                  </a:cubicBezTo>
                  <a:close/>
                  <a:moveTo>
                    <a:pt x="11048" y="1"/>
                  </a:moveTo>
                  <a:cubicBezTo>
                    <a:pt x="11040" y="1"/>
                    <a:pt x="11032" y="1"/>
                    <a:pt x="11024" y="1"/>
                  </a:cubicBezTo>
                  <a:cubicBezTo>
                    <a:pt x="10680" y="17"/>
                    <a:pt x="10305" y="145"/>
                    <a:pt x="10293" y="489"/>
                  </a:cubicBezTo>
                  <a:cubicBezTo>
                    <a:pt x="10293" y="489"/>
                    <a:pt x="10293" y="489"/>
                    <a:pt x="10293" y="489"/>
                  </a:cubicBezTo>
                  <a:cubicBezTo>
                    <a:pt x="10246" y="489"/>
                    <a:pt x="9764" y="2679"/>
                    <a:pt x="9998" y="2926"/>
                  </a:cubicBezTo>
                  <a:cubicBezTo>
                    <a:pt x="10004" y="3048"/>
                    <a:pt x="10169" y="3041"/>
                    <a:pt x="10296" y="3059"/>
                  </a:cubicBezTo>
                  <a:cubicBezTo>
                    <a:pt x="10183" y="3711"/>
                    <a:pt x="9580" y="8686"/>
                    <a:pt x="9509" y="9279"/>
                  </a:cubicBezTo>
                  <a:cubicBezTo>
                    <a:pt x="9151" y="9223"/>
                    <a:pt x="5654" y="8844"/>
                    <a:pt x="2316" y="8177"/>
                  </a:cubicBezTo>
                  <a:cubicBezTo>
                    <a:pt x="2329" y="8055"/>
                    <a:pt x="2346" y="7899"/>
                    <a:pt x="2227" y="7876"/>
                  </a:cubicBezTo>
                  <a:cubicBezTo>
                    <a:pt x="2160" y="7746"/>
                    <a:pt x="913" y="7713"/>
                    <a:pt x="767" y="7710"/>
                  </a:cubicBezTo>
                  <a:cubicBezTo>
                    <a:pt x="738" y="7710"/>
                    <a:pt x="714" y="7724"/>
                    <a:pt x="704" y="7746"/>
                  </a:cubicBezTo>
                  <a:cubicBezTo>
                    <a:pt x="700" y="7745"/>
                    <a:pt x="694" y="7744"/>
                    <a:pt x="687" y="7744"/>
                  </a:cubicBezTo>
                  <a:cubicBezTo>
                    <a:pt x="623" y="7744"/>
                    <a:pt x="465" y="7794"/>
                    <a:pt x="347" y="7902"/>
                  </a:cubicBezTo>
                  <a:cubicBezTo>
                    <a:pt x="1" y="8227"/>
                    <a:pt x="45" y="8950"/>
                    <a:pt x="476" y="9222"/>
                  </a:cubicBezTo>
                  <a:cubicBezTo>
                    <a:pt x="509" y="9245"/>
                    <a:pt x="2099" y="9488"/>
                    <a:pt x="2121" y="9488"/>
                  </a:cubicBezTo>
                  <a:cubicBezTo>
                    <a:pt x="2121" y="9488"/>
                    <a:pt x="2122" y="9488"/>
                    <a:pt x="2122" y="9488"/>
                  </a:cubicBezTo>
                  <a:cubicBezTo>
                    <a:pt x="2131" y="9490"/>
                    <a:pt x="2140" y="9491"/>
                    <a:pt x="2149" y="9491"/>
                  </a:cubicBezTo>
                  <a:cubicBezTo>
                    <a:pt x="2250" y="9491"/>
                    <a:pt x="2285" y="9388"/>
                    <a:pt x="2235" y="9321"/>
                  </a:cubicBezTo>
                  <a:cubicBezTo>
                    <a:pt x="2235" y="9274"/>
                    <a:pt x="2242" y="9233"/>
                    <a:pt x="2246" y="9192"/>
                  </a:cubicBezTo>
                  <a:cubicBezTo>
                    <a:pt x="5392" y="9491"/>
                    <a:pt x="7888" y="10018"/>
                    <a:pt x="9403" y="10226"/>
                  </a:cubicBezTo>
                  <a:cubicBezTo>
                    <a:pt x="9380" y="10388"/>
                    <a:pt x="8574" y="16609"/>
                    <a:pt x="8539" y="16946"/>
                  </a:cubicBezTo>
                  <a:cubicBezTo>
                    <a:pt x="8528" y="16927"/>
                    <a:pt x="8475" y="16917"/>
                    <a:pt x="8456" y="16911"/>
                  </a:cubicBezTo>
                  <a:cubicBezTo>
                    <a:pt x="8443" y="16910"/>
                    <a:pt x="8407" y="16898"/>
                    <a:pt x="8395" y="16895"/>
                  </a:cubicBezTo>
                  <a:cubicBezTo>
                    <a:pt x="8382" y="16891"/>
                    <a:pt x="8342" y="16881"/>
                    <a:pt x="8329" y="16880"/>
                  </a:cubicBezTo>
                  <a:cubicBezTo>
                    <a:pt x="8326" y="16879"/>
                    <a:pt x="8323" y="16879"/>
                    <a:pt x="8319" y="16879"/>
                  </a:cubicBezTo>
                  <a:cubicBezTo>
                    <a:pt x="8285" y="16879"/>
                    <a:pt x="8243" y="16901"/>
                    <a:pt x="8228" y="16941"/>
                  </a:cubicBezTo>
                  <a:cubicBezTo>
                    <a:pt x="8220" y="16961"/>
                    <a:pt x="8217" y="16981"/>
                    <a:pt x="8223" y="17003"/>
                  </a:cubicBezTo>
                  <a:cubicBezTo>
                    <a:pt x="8188" y="17256"/>
                    <a:pt x="8158" y="17577"/>
                    <a:pt x="8135" y="17836"/>
                  </a:cubicBezTo>
                  <a:cubicBezTo>
                    <a:pt x="8101" y="18227"/>
                    <a:pt x="8077" y="18615"/>
                    <a:pt x="7999" y="19038"/>
                  </a:cubicBezTo>
                  <a:cubicBezTo>
                    <a:pt x="7996" y="19065"/>
                    <a:pt x="8018" y="19095"/>
                    <a:pt x="8049" y="19095"/>
                  </a:cubicBezTo>
                  <a:cubicBezTo>
                    <a:pt x="8059" y="19095"/>
                    <a:pt x="8069" y="19092"/>
                    <a:pt x="8080" y="19086"/>
                  </a:cubicBezTo>
                  <a:cubicBezTo>
                    <a:pt x="8091" y="19156"/>
                    <a:pt x="8224" y="19294"/>
                    <a:pt x="8277" y="19344"/>
                  </a:cubicBezTo>
                  <a:cubicBezTo>
                    <a:pt x="8459" y="19516"/>
                    <a:pt x="8656" y="19592"/>
                    <a:pt x="8836" y="19592"/>
                  </a:cubicBezTo>
                  <a:cubicBezTo>
                    <a:pt x="9068" y="19592"/>
                    <a:pt x="9272" y="19465"/>
                    <a:pt x="9381" y="19249"/>
                  </a:cubicBezTo>
                  <a:cubicBezTo>
                    <a:pt x="9456" y="19208"/>
                    <a:pt x="9562" y="18435"/>
                    <a:pt x="9576" y="18349"/>
                  </a:cubicBezTo>
                  <a:cubicBezTo>
                    <a:pt x="9620" y="18037"/>
                    <a:pt x="9688" y="17671"/>
                    <a:pt x="9776" y="17369"/>
                  </a:cubicBezTo>
                  <a:cubicBezTo>
                    <a:pt x="9781" y="17352"/>
                    <a:pt x="9781" y="17335"/>
                    <a:pt x="9775" y="17324"/>
                  </a:cubicBezTo>
                  <a:cubicBezTo>
                    <a:pt x="9804" y="17306"/>
                    <a:pt x="9819" y="17241"/>
                    <a:pt x="9776" y="17182"/>
                  </a:cubicBezTo>
                  <a:cubicBezTo>
                    <a:pt x="9728" y="17126"/>
                    <a:pt x="9537" y="17106"/>
                    <a:pt x="9463" y="17094"/>
                  </a:cubicBezTo>
                  <a:cubicBezTo>
                    <a:pt x="9477" y="17094"/>
                    <a:pt x="9483" y="17077"/>
                    <a:pt x="9489" y="17062"/>
                  </a:cubicBezTo>
                  <a:cubicBezTo>
                    <a:pt x="10235" y="13658"/>
                    <a:pt x="10358" y="10809"/>
                    <a:pt x="10408" y="10362"/>
                  </a:cubicBezTo>
                  <a:cubicBezTo>
                    <a:pt x="10571" y="10362"/>
                    <a:pt x="10751" y="10379"/>
                    <a:pt x="10895" y="10389"/>
                  </a:cubicBezTo>
                  <a:lnTo>
                    <a:pt x="11084" y="10403"/>
                  </a:lnTo>
                  <a:cubicBezTo>
                    <a:pt x="13790" y="10612"/>
                    <a:pt x="15742" y="10617"/>
                    <a:pt x="16636" y="10741"/>
                  </a:cubicBezTo>
                  <a:cubicBezTo>
                    <a:pt x="16625" y="10767"/>
                    <a:pt x="16628" y="10756"/>
                    <a:pt x="16619" y="10787"/>
                  </a:cubicBezTo>
                  <a:cubicBezTo>
                    <a:pt x="16596" y="10896"/>
                    <a:pt x="16551" y="11025"/>
                    <a:pt x="16655" y="11063"/>
                  </a:cubicBezTo>
                  <a:cubicBezTo>
                    <a:pt x="16670" y="11069"/>
                    <a:pt x="16684" y="11072"/>
                    <a:pt x="16698" y="11072"/>
                  </a:cubicBezTo>
                  <a:cubicBezTo>
                    <a:pt x="16716" y="11072"/>
                    <a:pt x="16735" y="11067"/>
                    <a:pt x="16754" y="11056"/>
                  </a:cubicBezTo>
                  <a:cubicBezTo>
                    <a:pt x="16764" y="11059"/>
                    <a:pt x="16771" y="11061"/>
                    <a:pt x="16780" y="11061"/>
                  </a:cubicBezTo>
                  <a:cubicBezTo>
                    <a:pt x="16784" y="11061"/>
                    <a:pt x="16788" y="11061"/>
                    <a:pt x="16794" y="11059"/>
                  </a:cubicBezTo>
                  <a:cubicBezTo>
                    <a:pt x="16904" y="11028"/>
                    <a:pt x="17019" y="11015"/>
                    <a:pt x="17136" y="11015"/>
                  </a:cubicBezTo>
                  <a:cubicBezTo>
                    <a:pt x="17471" y="11015"/>
                    <a:pt x="17829" y="11117"/>
                    <a:pt x="18173" y="11178"/>
                  </a:cubicBezTo>
                  <a:cubicBezTo>
                    <a:pt x="18178" y="11179"/>
                    <a:pt x="18183" y="11179"/>
                    <a:pt x="18187" y="11179"/>
                  </a:cubicBezTo>
                  <a:cubicBezTo>
                    <a:pt x="18201" y="11179"/>
                    <a:pt x="18212" y="11176"/>
                    <a:pt x="18223" y="11169"/>
                  </a:cubicBezTo>
                  <a:cubicBezTo>
                    <a:pt x="18312" y="11210"/>
                    <a:pt x="18395" y="11228"/>
                    <a:pt x="18472" y="11228"/>
                  </a:cubicBezTo>
                  <a:cubicBezTo>
                    <a:pt x="19178" y="11228"/>
                    <a:pt x="19352" y="9695"/>
                    <a:pt x="18354" y="9695"/>
                  </a:cubicBezTo>
                  <a:cubicBezTo>
                    <a:pt x="18300" y="9695"/>
                    <a:pt x="18242" y="9699"/>
                    <a:pt x="18181" y="9709"/>
                  </a:cubicBezTo>
                  <a:cubicBezTo>
                    <a:pt x="18151" y="9642"/>
                    <a:pt x="18060" y="9650"/>
                    <a:pt x="17980" y="9644"/>
                  </a:cubicBezTo>
                  <a:cubicBezTo>
                    <a:pt x="17775" y="9633"/>
                    <a:pt x="17353" y="9567"/>
                    <a:pt x="17124" y="9567"/>
                  </a:cubicBezTo>
                  <a:cubicBezTo>
                    <a:pt x="17055" y="9567"/>
                    <a:pt x="17003" y="9573"/>
                    <a:pt x="16980" y="9589"/>
                  </a:cubicBezTo>
                  <a:cubicBezTo>
                    <a:pt x="16982" y="9552"/>
                    <a:pt x="16949" y="9532"/>
                    <a:pt x="16913" y="9532"/>
                  </a:cubicBezTo>
                  <a:cubicBezTo>
                    <a:pt x="16874" y="9532"/>
                    <a:pt x="16831" y="9555"/>
                    <a:pt x="16825" y="9607"/>
                  </a:cubicBezTo>
                  <a:cubicBezTo>
                    <a:pt x="16820" y="9659"/>
                    <a:pt x="16813" y="9709"/>
                    <a:pt x="16807" y="9760"/>
                  </a:cubicBezTo>
                  <a:cubicBezTo>
                    <a:pt x="16789" y="9748"/>
                    <a:pt x="16744" y="9743"/>
                    <a:pt x="16689" y="9743"/>
                  </a:cubicBezTo>
                  <a:cubicBezTo>
                    <a:pt x="16581" y="9743"/>
                    <a:pt x="16435" y="9761"/>
                    <a:pt x="16392" y="9768"/>
                  </a:cubicBezTo>
                  <a:cubicBezTo>
                    <a:pt x="14493" y="9559"/>
                    <a:pt x="12494" y="9551"/>
                    <a:pt x="10492" y="9372"/>
                  </a:cubicBezTo>
                  <a:cubicBezTo>
                    <a:pt x="10615" y="8214"/>
                    <a:pt x="10694" y="7618"/>
                    <a:pt x="10744" y="7226"/>
                  </a:cubicBezTo>
                  <a:cubicBezTo>
                    <a:pt x="10935" y="5751"/>
                    <a:pt x="10892" y="4440"/>
                    <a:pt x="11195" y="3258"/>
                  </a:cubicBezTo>
                  <a:lnTo>
                    <a:pt x="11195" y="3258"/>
                  </a:lnTo>
                  <a:lnTo>
                    <a:pt x="11171" y="3265"/>
                  </a:lnTo>
                  <a:lnTo>
                    <a:pt x="11171" y="3265"/>
                  </a:lnTo>
                  <a:lnTo>
                    <a:pt x="11217" y="3169"/>
                  </a:lnTo>
                  <a:cubicBezTo>
                    <a:pt x="11253" y="3181"/>
                    <a:pt x="11323" y="3184"/>
                    <a:pt x="11363" y="3184"/>
                  </a:cubicBezTo>
                  <a:cubicBezTo>
                    <a:pt x="11472" y="3177"/>
                    <a:pt x="11523" y="3127"/>
                    <a:pt x="11532" y="3048"/>
                  </a:cubicBezTo>
                  <a:cubicBezTo>
                    <a:pt x="11532" y="3041"/>
                    <a:pt x="11535" y="3033"/>
                    <a:pt x="11535" y="3026"/>
                  </a:cubicBezTo>
                  <a:cubicBezTo>
                    <a:pt x="11613" y="3022"/>
                    <a:pt x="11844" y="754"/>
                    <a:pt x="11851" y="675"/>
                  </a:cubicBezTo>
                  <a:cubicBezTo>
                    <a:pt x="11860" y="675"/>
                    <a:pt x="11880" y="632"/>
                    <a:pt x="11861" y="582"/>
                  </a:cubicBezTo>
                  <a:cubicBezTo>
                    <a:pt x="11735" y="179"/>
                    <a:pt x="11453" y="1"/>
                    <a:pt x="11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1"/>
            <p:cNvSpPr/>
            <p:nvPr/>
          </p:nvSpPr>
          <p:spPr>
            <a:xfrm>
              <a:off x="7323676" y="1894201"/>
              <a:ext cx="436971" cy="345965"/>
            </a:xfrm>
            <a:custGeom>
              <a:avLst/>
              <a:gdLst/>
              <a:ahLst/>
              <a:cxnLst/>
              <a:rect l="l" t="t" r="r" b="b"/>
              <a:pathLst>
                <a:path w="13814" h="10937" extrusionOk="0">
                  <a:moveTo>
                    <a:pt x="7524" y="1441"/>
                  </a:moveTo>
                  <a:cubicBezTo>
                    <a:pt x="8129" y="1441"/>
                    <a:pt x="8711" y="1567"/>
                    <a:pt x="9203" y="1842"/>
                  </a:cubicBezTo>
                  <a:lnTo>
                    <a:pt x="9196" y="1830"/>
                  </a:lnTo>
                  <a:lnTo>
                    <a:pt x="9196" y="1827"/>
                  </a:lnTo>
                  <a:cubicBezTo>
                    <a:pt x="10921" y="2900"/>
                    <a:pt x="11242" y="5357"/>
                    <a:pt x="10762" y="7278"/>
                  </a:cubicBezTo>
                  <a:cubicBezTo>
                    <a:pt x="10359" y="8908"/>
                    <a:pt x="8903" y="9563"/>
                    <a:pt x="7401" y="9563"/>
                  </a:cubicBezTo>
                  <a:cubicBezTo>
                    <a:pt x="6160" y="9563"/>
                    <a:pt x="4887" y="9116"/>
                    <a:pt x="4150" y="8401"/>
                  </a:cubicBezTo>
                  <a:lnTo>
                    <a:pt x="4150" y="8401"/>
                  </a:lnTo>
                  <a:lnTo>
                    <a:pt x="4154" y="8414"/>
                  </a:lnTo>
                  <a:cubicBezTo>
                    <a:pt x="3603" y="7848"/>
                    <a:pt x="3351" y="7296"/>
                    <a:pt x="3157" y="6558"/>
                  </a:cubicBezTo>
                  <a:cubicBezTo>
                    <a:pt x="3039" y="6109"/>
                    <a:pt x="3053" y="4751"/>
                    <a:pt x="3362" y="3942"/>
                  </a:cubicBezTo>
                  <a:cubicBezTo>
                    <a:pt x="3931" y="2444"/>
                    <a:pt x="5818" y="1441"/>
                    <a:pt x="7524" y="1441"/>
                  </a:cubicBezTo>
                  <a:close/>
                  <a:moveTo>
                    <a:pt x="7406" y="0"/>
                  </a:moveTo>
                  <a:cubicBezTo>
                    <a:pt x="6437" y="0"/>
                    <a:pt x="5382" y="255"/>
                    <a:pt x="4284" y="831"/>
                  </a:cubicBezTo>
                  <a:cubicBezTo>
                    <a:pt x="0" y="3072"/>
                    <a:pt x="583" y="8412"/>
                    <a:pt x="4436" y="10219"/>
                  </a:cubicBezTo>
                  <a:cubicBezTo>
                    <a:pt x="4438" y="10361"/>
                    <a:pt x="5820" y="10937"/>
                    <a:pt x="7459" y="10937"/>
                  </a:cubicBezTo>
                  <a:cubicBezTo>
                    <a:pt x="9147" y="10937"/>
                    <a:pt x="11109" y="10326"/>
                    <a:pt x="12120" y="7999"/>
                  </a:cubicBezTo>
                  <a:cubicBezTo>
                    <a:pt x="13814" y="4128"/>
                    <a:pt x="11308" y="0"/>
                    <a:pt x="7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1"/>
            <p:cNvSpPr/>
            <p:nvPr/>
          </p:nvSpPr>
          <p:spPr>
            <a:xfrm>
              <a:off x="7513123" y="2044930"/>
              <a:ext cx="60133" cy="47259"/>
            </a:xfrm>
            <a:custGeom>
              <a:avLst/>
              <a:gdLst/>
              <a:ahLst/>
              <a:cxnLst/>
              <a:rect l="l" t="t" r="r" b="b"/>
              <a:pathLst>
                <a:path w="1901" h="1494" extrusionOk="0">
                  <a:moveTo>
                    <a:pt x="1155" y="0"/>
                  </a:moveTo>
                  <a:cubicBezTo>
                    <a:pt x="1104" y="0"/>
                    <a:pt x="1065" y="16"/>
                    <a:pt x="1046" y="48"/>
                  </a:cubicBezTo>
                  <a:cubicBezTo>
                    <a:pt x="1010" y="41"/>
                    <a:pt x="976" y="38"/>
                    <a:pt x="942" y="38"/>
                  </a:cubicBezTo>
                  <a:cubicBezTo>
                    <a:pt x="244" y="38"/>
                    <a:pt x="1" y="1379"/>
                    <a:pt x="949" y="1488"/>
                  </a:cubicBezTo>
                  <a:cubicBezTo>
                    <a:pt x="978" y="1492"/>
                    <a:pt x="1007" y="1493"/>
                    <a:pt x="1036" y="1493"/>
                  </a:cubicBezTo>
                  <a:cubicBezTo>
                    <a:pt x="1509" y="1493"/>
                    <a:pt x="1901" y="1055"/>
                    <a:pt x="1758" y="545"/>
                  </a:cubicBezTo>
                  <a:cubicBezTo>
                    <a:pt x="1662" y="200"/>
                    <a:pt x="1335" y="0"/>
                    <a:pt x="1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11"/>
          <p:cNvGrpSpPr/>
          <p:nvPr/>
        </p:nvGrpSpPr>
        <p:grpSpPr>
          <a:xfrm>
            <a:off x="650838" y="3666371"/>
            <a:ext cx="383702" cy="612816"/>
            <a:chOff x="6705988" y="1508474"/>
            <a:chExt cx="383702" cy="612816"/>
          </a:xfrm>
        </p:grpSpPr>
        <p:sp>
          <p:nvSpPr>
            <p:cNvPr id="2254" name="Google Shape;2254;p11"/>
            <p:cNvSpPr/>
            <p:nvPr/>
          </p:nvSpPr>
          <p:spPr>
            <a:xfrm>
              <a:off x="6718767" y="1887274"/>
              <a:ext cx="51086" cy="29608"/>
            </a:xfrm>
            <a:custGeom>
              <a:avLst/>
              <a:gdLst/>
              <a:ahLst/>
              <a:cxnLst/>
              <a:rect l="l" t="t" r="r" b="b"/>
              <a:pathLst>
                <a:path w="1615" h="936" extrusionOk="0">
                  <a:moveTo>
                    <a:pt x="1203" y="675"/>
                  </a:moveTo>
                  <a:cubicBezTo>
                    <a:pt x="1210" y="677"/>
                    <a:pt x="1216" y="680"/>
                    <a:pt x="1216" y="680"/>
                  </a:cubicBezTo>
                  <a:cubicBezTo>
                    <a:pt x="1216" y="680"/>
                    <a:pt x="1212" y="679"/>
                    <a:pt x="1203" y="675"/>
                  </a:cubicBezTo>
                  <a:close/>
                  <a:moveTo>
                    <a:pt x="1" y="1"/>
                  </a:moveTo>
                  <a:cubicBezTo>
                    <a:pt x="1" y="1"/>
                    <a:pt x="144" y="30"/>
                    <a:pt x="537" y="109"/>
                  </a:cubicBezTo>
                  <a:cubicBezTo>
                    <a:pt x="205" y="143"/>
                    <a:pt x="2" y="428"/>
                    <a:pt x="5" y="743"/>
                  </a:cubicBezTo>
                  <a:cubicBezTo>
                    <a:pt x="7" y="861"/>
                    <a:pt x="115" y="936"/>
                    <a:pt x="219" y="936"/>
                  </a:cubicBezTo>
                  <a:cubicBezTo>
                    <a:pt x="275" y="936"/>
                    <a:pt x="330" y="914"/>
                    <a:pt x="367" y="866"/>
                  </a:cubicBezTo>
                  <a:cubicBezTo>
                    <a:pt x="462" y="744"/>
                    <a:pt x="525" y="599"/>
                    <a:pt x="786" y="599"/>
                  </a:cubicBezTo>
                  <a:cubicBezTo>
                    <a:pt x="895" y="599"/>
                    <a:pt x="1039" y="624"/>
                    <a:pt x="1233" y="687"/>
                  </a:cubicBezTo>
                  <a:cubicBezTo>
                    <a:pt x="1320" y="720"/>
                    <a:pt x="1400" y="765"/>
                    <a:pt x="1466" y="765"/>
                  </a:cubicBezTo>
                  <a:cubicBezTo>
                    <a:pt x="1510" y="765"/>
                    <a:pt x="1548" y="745"/>
                    <a:pt x="1578" y="686"/>
                  </a:cubicBezTo>
                  <a:cubicBezTo>
                    <a:pt x="1614" y="616"/>
                    <a:pt x="1586" y="523"/>
                    <a:pt x="1514" y="488"/>
                  </a:cubicBezTo>
                  <a:cubicBezTo>
                    <a:pt x="1356" y="414"/>
                    <a:pt x="1183" y="287"/>
                    <a:pt x="978" y="197"/>
                  </a:cubicBezTo>
                  <a:lnTo>
                    <a:pt x="978" y="197"/>
                  </a:lnTo>
                  <a:cubicBezTo>
                    <a:pt x="1044" y="211"/>
                    <a:pt x="1073" y="216"/>
                    <a:pt x="1073" y="216"/>
                  </a:cubicBezTo>
                  <a:cubicBezTo>
                    <a:pt x="1073" y="216"/>
                    <a:pt x="1037" y="209"/>
                    <a:pt x="978" y="197"/>
                  </a:cubicBezTo>
                  <a:lnTo>
                    <a:pt x="978" y="197"/>
                  </a:lnTo>
                  <a:cubicBezTo>
                    <a:pt x="899" y="163"/>
                    <a:pt x="815" y="134"/>
                    <a:pt x="726" y="116"/>
                  </a:cubicBezTo>
                  <a:cubicBezTo>
                    <a:pt x="688" y="109"/>
                    <a:pt x="647" y="105"/>
                    <a:pt x="607" y="105"/>
                  </a:cubicBezTo>
                  <a:cubicBezTo>
                    <a:pt x="584" y="105"/>
                    <a:pt x="561" y="106"/>
                    <a:pt x="539" y="109"/>
                  </a:cubicBezTo>
                  <a:lnTo>
                    <a:pt x="539" y="109"/>
                  </a:lnTo>
                  <a:cubicBezTo>
                    <a:pt x="270" y="5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1"/>
            <p:cNvSpPr/>
            <p:nvPr/>
          </p:nvSpPr>
          <p:spPr>
            <a:xfrm>
              <a:off x="6748091" y="1908784"/>
              <a:ext cx="36852" cy="30367"/>
            </a:xfrm>
            <a:custGeom>
              <a:avLst/>
              <a:gdLst/>
              <a:ahLst/>
              <a:cxnLst/>
              <a:rect l="l" t="t" r="r" b="b"/>
              <a:pathLst>
                <a:path w="1165" h="960" extrusionOk="0">
                  <a:moveTo>
                    <a:pt x="628" y="108"/>
                  </a:moveTo>
                  <a:cubicBezTo>
                    <a:pt x="700" y="122"/>
                    <a:pt x="763" y="135"/>
                    <a:pt x="818" y="146"/>
                  </a:cubicBezTo>
                  <a:lnTo>
                    <a:pt x="818" y="146"/>
                  </a:lnTo>
                  <a:cubicBezTo>
                    <a:pt x="815" y="145"/>
                    <a:pt x="812" y="143"/>
                    <a:pt x="809" y="142"/>
                  </a:cubicBezTo>
                  <a:cubicBezTo>
                    <a:pt x="750" y="119"/>
                    <a:pt x="693" y="109"/>
                    <a:pt x="628" y="108"/>
                  </a:cubicBezTo>
                  <a:close/>
                  <a:moveTo>
                    <a:pt x="666" y="384"/>
                  </a:moveTo>
                  <a:cubicBezTo>
                    <a:pt x="673" y="385"/>
                    <a:pt x="678" y="388"/>
                    <a:pt x="677" y="388"/>
                  </a:cubicBezTo>
                  <a:cubicBezTo>
                    <a:pt x="676" y="388"/>
                    <a:pt x="673" y="387"/>
                    <a:pt x="666" y="384"/>
                  </a:cubicBezTo>
                  <a:close/>
                  <a:moveTo>
                    <a:pt x="93" y="0"/>
                  </a:moveTo>
                  <a:cubicBezTo>
                    <a:pt x="92" y="0"/>
                    <a:pt x="358" y="54"/>
                    <a:pt x="625" y="108"/>
                  </a:cubicBezTo>
                  <a:lnTo>
                    <a:pt x="625" y="108"/>
                  </a:lnTo>
                  <a:cubicBezTo>
                    <a:pt x="624" y="108"/>
                    <a:pt x="622" y="108"/>
                    <a:pt x="620" y="108"/>
                  </a:cubicBezTo>
                  <a:cubicBezTo>
                    <a:pt x="337" y="108"/>
                    <a:pt x="71" y="476"/>
                    <a:pt x="14" y="816"/>
                  </a:cubicBezTo>
                  <a:cubicBezTo>
                    <a:pt x="0" y="906"/>
                    <a:pt x="66" y="960"/>
                    <a:pt x="133" y="960"/>
                  </a:cubicBezTo>
                  <a:cubicBezTo>
                    <a:pt x="182" y="960"/>
                    <a:pt x="231" y="930"/>
                    <a:pt x="249" y="864"/>
                  </a:cubicBezTo>
                  <a:cubicBezTo>
                    <a:pt x="295" y="682"/>
                    <a:pt x="462" y="385"/>
                    <a:pt x="646" y="383"/>
                  </a:cubicBezTo>
                  <a:cubicBezTo>
                    <a:pt x="707" y="391"/>
                    <a:pt x="742" y="414"/>
                    <a:pt x="787" y="453"/>
                  </a:cubicBezTo>
                  <a:cubicBezTo>
                    <a:pt x="818" y="478"/>
                    <a:pt x="851" y="489"/>
                    <a:pt x="882" y="489"/>
                  </a:cubicBezTo>
                  <a:cubicBezTo>
                    <a:pt x="1021" y="489"/>
                    <a:pt x="1128" y="279"/>
                    <a:pt x="820" y="147"/>
                  </a:cubicBezTo>
                  <a:lnTo>
                    <a:pt x="820" y="147"/>
                  </a:lnTo>
                  <a:cubicBezTo>
                    <a:pt x="1010" y="185"/>
                    <a:pt x="1164" y="216"/>
                    <a:pt x="1164" y="216"/>
                  </a:cubicBezTo>
                  <a:cubicBezTo>
                    <a:pt x="1164" y="216"/>
                    <a:pt x="1068" y="196"/>
                    <a:pt x="818" y="146"/>
                  </a:cubicBezTo>
                  <a:lnTo>
                    <a:pt x="818" y="146"/>
                  </a:lnTo>
                  <a:cubicBezTo>
                    <a:pt x="819" y="146"/>
                    <a:pt x="819" y="146"/>
                    <a:pt x="820" y="147"/>
                  </a:cubicBezTo>
                  <a:lnTo>
                    <a:pt x="820" y="147"/>
                  </a:lnTo>
                  <a:cubicBezTo>
                    <a:pt x="758" y="134"/>
                    <a:pt x="692" y="121"/>
                    <a:pt x="625" y="108"/>
                  </a:cubicBezTo>
                  <a:lnTo>
                    <a:pt x="625" y="108"/>
                  </a:lnTo>
                  <a:cubicBezTo>
                    <a:pt x="626" y="108"/>
                    <a:pt x="627" y="108"/>
                    <a:pt x="628" y="108"/>
                  </a:cubicBezTo>
                  <a:cubicBezTo>
                    <a:pt x="237" y="29"/>
                    <a:pt x="93" y="0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1"/>
            <p:cNvSpPr/>
            <p:nvPr/>
          </p:nvSpPr>
          <p:spPr>
            <a:xfrm>
              <a:off x="6705988" y="1612482"/>
              <a:ext cx="97017" cy="90184"/>
            </a:xfrm>
            <a:custGeom>
              <a:avLst/>
              <a:gdLst/>
              <a:ahLst/>
              <a:cxnLst/>
              <a:rect l="l" t="t" r="r" b="b"/>
              <a:pathLst>
                <a:path w="3067" h="2851" extrusionOk="0">
                  <a:moveTo>
                    <a:pt x="2530" y="109"/>
                  </a:moveTo>
                  <a:lnTo>
                    <a:pt x="2530" y="109"/>
                  </a:lnTo>
                  <a:cubicBezTo>
                    <a:pt x="2530" y="109"/>
                    <a:pt x="2531" y="109"/>
                    <a:pt x="2531" y="109"/>
                  </a:cubicBezTo>
                  <a:cubicBezTo>
                    <a:pt x="2531" y="109"/>
                    <a:pt x="2530" y="109"/>
                    <a:pt x="2530" y="109"/>
                  </a:cubicBezTo>
                  <a:close/>
                  <a:moveTo>
                    <a:pt x="2531" y="109"/>
                  </a:moveTo>
                  <a:lnTo>
                    <a:pt x="2531" y="109"/>
                  </a:lnTo>
                  <a:cubicBezTo>
                    <a:pt x="2532" y="109"/>
                    <a:pt x="2533" y="109"/>
                    <a:pt x="2534" y="109"/>
                  </a:cubicBezTo>
                  <a:lnTo>
                    <a:pt x="2534" y="109"/>
                  </a:lnTo>
                  <a:cubicBezTo>
                    <a:pt x="2533" y="109"/>
                    <a:pt x="2532" y="109"/>
                    <a:pt x="2531" y="109"/>
                  </a:cubicBezTo>
                  <a:close/>
                  <a:moveTo>
                    <a:pt x="1994" y="1"/>
                  </a:moveTo>
                  <a:lnTo>
                    <a:pt x="1994" y="1"/>
                  </a:lnTo>
                  <a:cubicBezTo>
                    <a:pt x="1994" y="1"/>
                    <a:pt x="2258" y="54"/>
                    <a:pt x="2524" y="108"/>
                  </a:cubicBezTo>
                  <a:lnTo>
                    <a:pt x="2524" y="108"/>
                  </a:lnTo>
                  <a:cubicBezTo>
                    <a:pt x="2513" y="106"/>
                    <a:pt x="2500" y="105"/>
                    <a:pt x="2487" y="105"/>
                  </a:cubicBezTo>
                  <a:cubicBezTo>
                    <a:pt x="1937" y="105"/>
                    <a:pt x="1" y="1703"/>
                    <a:pt x="757" y="1854"/>
                  </a:cubicBezTo>
                  <a:cubicBezTo>
                    <a:pt x="813" y="1866"/>
                    <a:pt x="850" y="1868"/>
                    <a:pt x="883" y="1868"/>
                  </a:cubicBezTo>
                  <a:cubicBezTo>
                    <a:pt x="911" y="1868"/>
                    <a:pt x="935" y="1866"/>
                    <a:pt x="966" y="1866"/>
                  </a:cubicBezTo>
                  <a:cubicBezTo>
                    <a:pt x="1020" y="1866"/>
                    <a:pt x="1092" y="1872"/>
                    <a:pt x="1231" y="1901"/>
                  </a:cubicBezTo>
                  <a:lnTo>
                    <a:pt x="1231" y="1900"/>
                  </a:lnTo>
                  <a:cubicBezTo>
                    <a:pt x="1232" y="1907"/>
                    <a:pt x="1251" y="1916"/>
                    <a:pt x="1268" y="1926"/>
                  </a:cubicBezTo>
                  <a:cubicBezTo>
                    <a:pt x="1289" y="1943"/>
                    <a:pt x="1301" y="1952"/>
                    <a:pt x="1318" y="1980"/>
                  </a:cubicBezTo>
                  <a:cubicBezTo>
                    <a:pt x="1191" y="2136"/>
                    <a:pt x="1016" y="2219"/>
                    <a:pt x="904" y="2378"/>
                  </a:cubicBezTo>
                  <a:cubicBezTo>
                    <a:pt x="880" y="2414"/>
                    <a:pt x="864" y="2453"/>
                    <a:pt x="867" y="2510"/>
                  </a:cubicBezTo>
                  <a:cubicBezTo>
                    <a:pt x="873" y="2582"/>
                    <a:pt x="911" y="2642"/>
                    <a:pt x="981" y="2683"/>
                  </a:cubicBezTo>
                  <a:lnTo>
                    <a:pt x="1012" y="2702"/>
                  </a:lnTo>
                  <a:cubicBezTo>
                    <a:pt x="1082" y="2748"/>
                    <a:pt x="1109" y="2762"/>
                    <a:pt x="1215" y="2795"/>
                  </a:cubicBezTo>
                  <a:cubicBezTo>
                    <a:pt x="1289" y="2818"/>
                    <a:pt x="1367" y="2832"/>
                    <a:pt x="1444" y="2841"/>
                  </a:cubicBezTo>
                  <a:cubicBezTo>
                    <a:pt x="1505" y="2847"/>
                    <a:pt x="1559" y="2850"/>
                    <a:pt x="1609" y="2850"/>
                  </a:cubicBezTo>
                  <a:cubicBezTo>
                    <a:pt x="1727" y="2850"/>
                    <a:pt x="1827" y="2833"/>
                    <a:pt x="1954" y="2802"/>
                  </a:cubicBezTo>
                  <a:cubicBezTo>
                    <a:pt x="2095" y="2753"/>
                    <a:pt x="2138" y="2574"/>
                    <a:pt x="2032" y="2464"/>
                  </a:cubicBezTo>
                  <a:cubicBezTo>
                    <a:pt x="2104" y="2030"/>
                    <a:pt x="2234" y="374"/>
                    <a:pt x="2541" y="304"/>
                  </a:cubicBezTo>
                  <a:cubicBezTo>
                    <a:pt x="2594" y="291"/>
                    <a:pt x="2621" y="223"/>
                    <a:pt x="2604" y="175"/>
                  </a:cubicBezTo>
                  <a:cubicBezTo>
                    <a:pt x="2597" y="149"/>
                    <a:pt x="2577" y="129"/>
                    <a:pt x="2554" y="117"/>
                  </a:cubicBezTo>
                  <a:cubicBezTo>
                    <a:pt x="2549" y="115"/>
                    <a:pt x="2542" y="112"/>
                    <a:pt x="2536" y="110"/>
                  </a:cubicBezTo>
                  <a:lnTo>
                    <a:pt x="2536" y="110"/>
                  </a:lnTo>
                  <a:cubicBezTo>
                    <a:pt x="2802" y="163"/>
                    <a:pt x="3066" y="217"/>
                    <a:pt x="3066" y="217"/>
                  </a:cubicBezTo>
                  <a:cubicBezTo>
                    <a:pt x="3066" y="217"/>
                    <a:pt x="2924" y="188"/>
                    <a:pt x="2534" y="109"/>
                  </a:cubicBezTo>
                  <a:lnTo>
                    <a:pt x="2534" y="109"/>
                  </a:lnTo>
                  <a:cubicBezTo>
                    <a:pt x="2534" y="110"/>
                    <a:pt x="2535" y="110"/>
                    <a:pt x="2536" y="110"/>
                  </a:cubicBezTo>
                  <a:lnTo>
                    <a:pt x="2536" y="110"/>
                  </a:lnTo>
                  <a:cubicBezTo>
                    <a:pt x="2532" y="109"/>
                    <a:pt x="2528" y="108"/>
                    <a:pt x="2524" y="108"/>
                  </a:cubicBezTo>
                  <a:lnTo>
                    <a:pt x="2524" y="108"/>
                  </a:lnTo>
                  <a:cubicBezTo>
                    <a:pt x="2526" y="108"/>
                    <a:pt x="2528" y="108"/>
                    <a:pt x="2530" y="109"/>
                  </a:cubicBezTo>
                  <a:lnTo>
                    <a:pt x="2530" y="109"/>
                  </a:lnTo>
                  <a:cubicBezTo>
                    <a:pt x="2138" y="30"/>
                    <a:pt x="1995" y="1"/>
                    <a:pt x="1994" y="1"/>
                  </a:cubicBezTo>
                  <a:close/>
                </a:path>
              </a:pathLst>
            </a:custGeom>
            <a:solidFill>
              <a:srgbClr val="A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1"/>
            <p:cNvSpPr/>
            <p:nvPr/>
          </p:nvSpPr>
          <p:spPr>
            <a:xfrm>
              <a:off x="6725568" y="1902604"/>
              <a:ext cx="47639" cy="30494"/>
            </a:xfrm>
            <a:custGeom>
              <a:avLst/>
              <a:gdLst/>
              <a:ahLst/>
              <a:cxnLst/>
              <a:rect l="l" t="t" r="r" b="b"/>
              <a:pathLst>
                <a:path w="1506" h="964" extrusionOk="0">
                  <a:moveTo>
                    <a:pt x="89" y="0"/>
                  </a:moveTo>
                  <a:cubicBezTo>
                    <a:pt x="88" y="0"/>
                    <a:pt x="231" y="29"/>
                    <a:pt x="624" y="109"/>
                  </a:cubicBezTo>
                  <a:cubicBezTo>
                    <a:pt x="405" y="169"/>
                    <a:pt x="215" y="331"/>
                    <a:pt x="136" y="591"/>
                  </a:cubicBezTo>
                  <a:cubicBezTo>
                    <a:pt x="127" y="623"/>
                    <a:pt x="120" y="653"/>
                    <a:pt x="117" y="680"/>
                  </a:cubicBezTo>
                  <a:lnTo>
                    <a:pt x="117" y="680"/>
                  </a:lnTo>
                  <a:cubicBezTo>
                    <a:pt x="36" y="664"/>
                    <a:pt x="1" y="657"/>
                    <a:pt x="1" y="657"/>
                  </a:cubicBezTo>
                  <a:lnTo>
                    <a:pt x="1" y="657"/>
                  </a:lnTo>
                  <a:cubicBezTo>
                    <a:pt x="0" y="657"/>
                    <a:pt x="45" y="666"/>
                    <a:pt x="117" y="681"/>
                  </a:cubicBezTo>
                  <a:lnTo>
                    <a:pt x="117" y="681"/>
                  </a:lnTo>
                  <a:cubicBezTo>
                    <a:pt x="117" y="681"/>
                    <a:pt x="117" y="681"/>
                    <a:pt x="117" y="680"/>
                  </a:cubicBezTo>
                  <a:lnTo>
                    <a:pt x="117" y="680"/>
                  </a:lnTo>
                  <a:cubicBezTo>
                    <a:pt x="202" y="697"/>
                    <a:pt x="337" y="724"/>
                    <a:pt x="537" y="765"/>
                  </a:cubicBezTo>
                  <a:cubicBezTo>
                    <a:pt x="538" y="765"/>
                    <a:pt x="539" y="765"/>
                    <a:pt x="540" y="765"/>
                  </a:cubicBezTo>
                  <a:lnTo>
                    <a:pt x="540" y="765"/>
                  </a:lnTo>
                  <a:cubicBezTo>
                    <a:pt x="662" y="587"/>
                    <a:pt x="852" y="416"/>
                    <a:pt x="1022" y="416"/>
                  </a:cubicBezTo>
                  <a:cubicBezTo>
                    <a:pt x="1082" y="416"/>
                    <a:pt x="1140" y="437"/>
                    <a:pt x="1192" y="488"/>
                  </a:cubicBezTo>
                  <a:cubicBezTo>
                    <a:pt x="1222" y="518"/>
                    <a:pt x="1256" y="531"/>
                    <a:pt x="1289" y="531"/>
                  </a:cubicBezTo>
                  <a:cubicBezTo>
                    <a:pt x="1403" y="531"/>
                    <a:pt x="1506" y="382"/>
                    <a:pt x="1391" y="263"/>
                  </a:cubicBezTo>
                  <a:cubicBezTo>
                    <a:pt x="1248" y="119"/>
                    <a:pt x="1051" y="80"/>
                    <a:pt x="1039" y="80"/>
                  </a:cubicBezTo>
                  <a:cubicBezTo>
                    <a:pt x="1037" y="80"/>
                    <a:pt x="1040" y="81"/>
                    <a:pt x="1046" y="82"/>
                  </a:cubicBezTo>
                  <a:lnTo>
                    <a:pt x="1046" y="82"/>
                  </a:lnTo>
                  <a:cubicBezTo>
                    <a:pt x="997" y="72"/>
                    <a:pt x="947" y="68"/>
                    <a:pt x="897" y="68"/>
                  </a:cubicBezTo>
                  <a:cubicBezTo>
                    <a:pt x="806" y="68"/>
                    <a:pt x="714" y="83"/>
                    <a:pt x="627" y="108"/>
                  </a:cubicBezTo>
                  <a:lnTo>
                    <a:pt x="627" y="108"/>
                  </a:lnTo>
                  <a:cubicBezTo>
                    <a:pt x="359" y="54"/>
                    <a:pt x="90" y="0"/>
                    <a:pt x="89" y="0"/>
                  </a:cubicBezTo>
                  <a:close/>
                  <a:moveTo>
                    <a:pt x="540" y="765"/>
                  </a:moveTo>
                  <a:cubicBezTo>
                    <a:pt x="540" y="766"/>
                    <a:pt x="540" y="766"/>
                    <a:pt x="540" y="766"/>
                  </a:cubicBezTo>
                  <a:lnTo>
                    <a:pt x="540" y="766"/>
                  </a:lnTo>
                  <a:cubicBezTo>
                    <a:pt x="806" y="820"/>
                    <a:pt x="1071" y="873"/>
                    <a:pt x="1072" y="873"/>
                  </a:cubicBezTo>
                  <a:cubicBezTo>
                    <a:pt x="1073" y="873"/>
                    <a:pt x="931" y="844"/>
                    <a:pt x="540" y="765"/>
                  </a:cubicBezTo>
                  <a:close/>
                  <a:moveTo>
                    <a:pt x="117" y="681"/>
                  </a:moveTo>
                  <a:cubicBezTo>
                    <a:pt x="97" y="864"/>
                    <a:pt x="208" y="963"/>
                    <a:pt x="318" y="963"/>
                  </a:cubicBezTo>
                  <a:cubicBezTo>
                    <a:pt x="381" y="963"/>
                    <a:pt x="444" y="930"/>
                    <a:pt x="481" y="862"/>
                  </a:cubicBezTo>
                  <a:cubicBezTo>
                    <a:pt x="498" y="830"/>
                    <a:pt x="518" y="798"/>
                    <a:pt x="540" y="766"/>
                  </a:cubicBezTo>
                  <a:lnTo>
                    <a:pt x="540" y="766"/>
                  </a:lnTo>
                  <a:cubicBezTo>
                    <a:pt x="539" y="766"/>
                    <a:pt x="537" y="766"/>
                    <a:pt x="536" y="766"/>
                  </a:cubicBezTo>
                  <a:lnTo>
                    <a:pt x="536" y="766"/>
                  </a:lnTo>
                  <a:cubicBezTo>
                    <a:pt x="527" y="778"/>
                    <a:pt x="523" y="784"/>
                    <a:pt x="523" y="784"/>
                  </a:cubicBezTo>
                  <a:cubicBezTo>
                    <a:pt x="523" y="784"/>
                    <a:pt x="527" y="778"/>
                    <a:pt x="536" y="766"/>
                  </a:cubicBezTo>
                  <a:lnTo>
                    <a:pt x="536" y="766"/>
                  </a:lnTo>
                  <a:cubicBezTo>
                    <a:pt x="536" y="766"/>
                    <a:pt x="536" y="766"/>
                    <a:pt x="536" y="766"/>
                  </a:cubicBezTo>
                  <a:lnTo>
                    <a:pt x="536" y="766"/>
                  </a:lnTo>
                  <a:cubicBezTo>
                    <a:pt x="537" y="765"/>
                    <a:pt x="537" y="765"/>
                    <a:pt x="537" y="765"/>
                  </a:cubicBezTo>
                  <a:lnTo>
                    <a:pt x="537" y="765"/>
                  </a:lnTo>
                  <a:cubicBezTo>
                    <a:pt x="537" y="765"/>
                    <a:pt x="537" y="765"/>
                    <a:pt x="536" y="766"/>
                  </a:cubicBezTo>
                  <a:lnTo>
                    <a:pt x="536" y="766"/>
                  </a:lnTo>
                  <a:cubicBezTo>
                    <a:pt x="378" y="734"/>
                    <a:pt x="220" y="702"/>
                    <a:pt x="117" y="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1"/>
            <p:cNvSpPr/>
            <p:nvPr/>
          </p:nvSpPr>
          <p:spPr>
            <a:xfrm>
              <a:off x="6709530" y="1508474"/>
              <a:ext cx="333470" cy="612816"/>
            </a:xfrm>
            <a:custGeom>
              <a:avLst/>
              <a:gdLst/>
              <a:ahLst/>
              <a:cxnLst/>
              <a:rect l="l" t="t" r="r" b="b"/>
              <a:pathLst>
                <a:path w="10542" h="19373" extrusionOk="0">
                  <a:moveTo>
                    <a:pt x="6317" y="1"/>
                  </a:moveTo>
                  <a:cubicBezTo>
                    <a:pt x="6214" y="1"/>
                    <a:pt x="6030" y="21"/>
                    <a:pt x="5971" y="32"/>
                  </a:cubicBezTo>
                  <a:cubicBezTo>
                    <a:pt x="3755" y="388"/>
                    <a:pt x="762" y="4366"/>
                    <a:pt x="2077" y="7154"/>
                  </a:cubicBezTo>
                  <a:cubicBezTo>
                    <a:pt x="2062" y="7164"/>
                    <a:pt x="2051" y="7183"/>
                    <a:pt x="2046" y="7204"/>
                  </a:cubicBezTo>
                  <a:cubicBezTo>
                    <a:pt x="2005" y="7369"/>
                    <a:pt x="1955" y="7541"/>
                    <a:pt x="1886" y="7743"/>
                  </a:cubicBezTo>
                  <a:cubicBezTo>
                    <a:pt x="1448" y="9011"/>
                    <a:pt x="0" y="11511"/>
                    <a:pt x="2644" y="13566"/>
                  </a:cubicBezTo>
                  <a:lnTo>
                    <a:pt x="2728" y="13630"/>
                  </a:lnTo>
                  <a:cubicBezTo>
                    <a:pt x="2898" y="13762"/>
                    <a:pt x="2993" y="13841"/>
                    <a:pt x="2993" y="13841"/>
                  </a:cubicBezTo>
                  <a:cubicBezTo>
                    <a:pt x="3437" y="14200"/>
                    <a:pt x="3682" y="14371"/>
                    <a:pt x="4058" y="14488"/>
                  </a:cubicBezTo>
                  <a:cubicBezTo>
                    <a:pt x="4147" y="14517"/>
                    <a:pt x="4248" y="14532"/>
                    <a:pt x="4351" y="14532"/>
                  </a:cubicBezTo>
                  <a:cubicBezTo>
                    <a:pt x="4367" y="14532"/>
                    <a:pt x="4383" y="14532"/>
                    <a:pt x="4399" y="14531"/>
                  </a:cubicBezTo>
                  <a:cubicBezTo>
                    <a:pt x="4401" y="14531"/>
                    <a:pt x="4404" y="14531"/>
                    <a:pt x="4406" y="14531"/>
                  </a:cubicBezTo>
                  <a:cubicBezTo>
                    <a:pt x="4498" y="14531"/>
                    <a:pt x="4683" y="14631"/>
                    <a:pt x="4750" y="14674"/>
                  </a:cubicBezTo>
                  <a:cubicBezTo>
                    <a:pt x="4834" y="14737"/>
                    <a:pt x="4864" y="14774"/>
                    <a:pt x="4915" y="14868"/>
                  </a:cubicBezTo>
                  <a:cubicBezTo>
                    <a:pt x="4978" y="15004"/>
                    <a:pt x="4983" y="15102"/>
                    <a:pt x="5018" y="15359"/>
                  </a:cubicBezTo>
                  <a:cubicBezTo>
                    <a:pt x="5086" y="15891"/>
                    <a:pt x="5202" y="16800"/>
                    <a:pt x="5625" y="16800"/>
                  </a:cubicBezTo>
                  <a:cubicBezTo>
                    <a:pt x="5671" y="16800"/>
                    <a:pt x="5720" y="16789"/>
                    <a:pt x="5774" y="16766"/>
                  </a:cubicBezTo>
                  <a:cubicBezTo>
                    <a:pt x="5779" y="16948"/>
                    <a:pt x="6014" y="18521"/>
                    <a:pt x="6466" y="18521"/>
                  </a:cubicBezTo>
                  <a:cubicBezTo>
                    <a:pt x="6501" y="18521"/>
                    <a:pt x="6538" y="18512"/>
                    <a:pt x="6575" y="18492"/>
                  </a:cubicBezTo>
                  <a:cubicBezTo>
                    <a:pt x="6704" y="18910"/>
                    <a:pt x="6858" y="19373"/>
                    <a:pt x="7022" y="19373"/>
                  </a:cubicBezTo>
                  <a:cubicBezTo>
                    <a:pt x="7081" y="19373"/>
                    <a:pt x="7142" y="19313"/>
                    <a:pt x="7203" y="19169"/>
                  </a:cubicBezTo>
                  <a:cubicBezTo>
                    <a:pt x="7595" y="18248"/>
                    <a:pt x="7777" y="17425"/>
                    <a:pt x="7659" y="14793"/>
                  </a:cubicBezTo>
                  <a:cubicBezTo>
                    <a:pt x="7626" y="14066"/>
                    <a:pt x="7641" y="14464"/>
                    <a:pt x="7760" y="14227"/>
                  </a:cubicBezTo>
                  <a:cubicBezTo>
                    <a:pt x="8258" y="13228"/>
                    <a:pt x="8679" y="12058"/>
                    <a:pt x="8919" y="10853"/>
                  </a:cubicBezTo>
                  <a:cubicBezTo>
                    <a:pt x="9209" y="9402"/>
                    <a:pt x="9336" y="6932"/>
                    <a:pt x="9342" y="6770"/>
                  </a:cubicBezTo>
                  <a:cubicBezTo>
                    <a:pt x="9356" y="6756"/>
                    <a:pt x="9371" y="6739"/>
                    <a:pt x="9381" y="6720"/>
                  </a:cubicBezTo>
                  <a:cubicBezTo>
                    <a:pt x="9392" y="6700"/>
                    <a:pt x="9403" y="6682"/>
                    <a:pt x="9416" y="6661"/>
                  </a:cubicBezTo>
                  <a:cubicBezTo>
                    <a:pt x="9454" y="6607"/>
                    <a:pt x="9495" y="6554"/>
                    <a:pt x="9535" y="6503"/>
                  </a:cubicBezTo>
                  <a:cubicBezTo>
                    <a:pt x="9571" y="6455"/>
                    <a:pt x="9604" y="6411"/>
                    <a:pt x="9638" y="6364"/>
                  </a:cubicBezTo>
                  <a:cubicBezTo>
                    <a:pt x="9860" y="6059"/>
                    <a:pt x="10096" y="5639"/>
                    <a:pt x="9796" y="5407"/>
                  </a:cubicBezTo>
                  <a:lnTo>
                    <a:pt x="9873" y="5344"/>
                  </a:lnTo>
                  <a:cubicBezTo>
                    <a:pt x="9953" y="5275"/>
                    <a:pt x="10032" y="5210"/>
                    <a:pt x="10105" y="5139"/>
                  </a:cubicBezTo>
                  <a:cubicBezTo>
                    <a:pt x="10197" y="5053"/>
                    <a:pt x="10307" y="4939"/>
                    <a:pt x="10369" y="4796"/>
                  </a:cubicBezTo>
                  <a:cubicBezTo>
                    <a:pt x="10397" y="4730"/>
                    <a:pt x="10410" y="4664"/>
                    <a:pt x="10409" y="4595"/>
                  </a:cubicBezTo>
                  <a:cubicBezTo>
                    <a:pt x="10406" y="4535"/>
                    <a:pt x="10384" y="4471"/>
                    <a:pt x="10344" y="4402"/>
                  </a:cubicBezTo>
                  <a:cubicBezTo>
                    <a:pt x="10310" y="4345"/>
                    <a:pt x="10255" y="4292"/>
                    <a:pt x="10175" y="4233"/>
                  </a:cubicBezTo>
                  <a:cubicBezTo>
                    <a:pt x="10134" y="4204"/>
                    <a:pt x="10091" y="4177"/>
                    <a:pt x="10048" y="4154"/>
                  </a:cubicBezTo>
                  <a:cubicBezTo>
                    <a:pt x="10161" y="4070"/>
                    <a:pt x="10247" y="3982"/>
                    <a:pt x="10308" y="3892"/>
                  </a:cubicBezTo>
                  <a:cubicBezTo>
                    <a:pt x="10346" y="3835"/>
                    <a:pt x="10367" y="3783"/>
                    <a:pt x="10376" y="3729"/>
                  </a:cubicBezTo>
                  <a:cubicBezTo>
                    <a:pt x="10387" y="3672"/>
                    <a:pt x="10376" y="3614"/>
                    <a:pt x="10347" y="3557"/>
                  </a:cubicBezTo>
                  <a:cubicBezTo>
                    <a:pt x="10316" y="3496"/>
                    <a:pt x="10255" y="3445"/>
                    <a:pt x="10168" y="3405"/>
                  </a:cubicBezTo>
                  <a:cubicBezTo>
                    <a:pt x="10287" y="3348"/>
                    <a:pt x="10373" y="3278"/>
                    <a:pt x="10433" y="3195"/>
                  </a:cubicBezTo>
                  <a:cubicBezTo>
                    <a:pt x="10476" y="3135"/>
                    <a:pt x="10505" y="3076"/>
                    <a:pt x="10526" y="3002"/>
                  </a:cubicBezTo>
                  <a:cubicBezTo>
                    <a:pt x="10540" y="2947"/>
                    <a:pt x="10542" y="2883"/>
                    <a:pt x="10530" y="2818"/>
                  </a:cubicBezTo>
                  <a:cubicBezTo>
                    <a:pt x="10503" y="2675"/>
                    <a:pt x="10430" y="2538"/>
                    <a:pt x="10297" y="2386"/>
                  </a:cubicBezTo>
                  <a:cubicBezTo>
                    <a:pt x="10175" y="2246"/>
                    <a:pt x="10033" y="2122"/>
                    <a:pt x="9876" y="2015"/>
                  </a:cubicBezTo>
                  <a:cubicBezTo>
                    <a:pt x="9740" y="1922"/>
                    <a:pt x="9595" y="1850"/>
                    <a:pt x="9432" y="1796"/>
                  </a:cubicBezTo>
                  <a:cubicBezTo>
                    <a:pt x="9343" y="1766"/>
                    <a:pt x="9246" y="1742"/>
                    <a:pt x="9136" y="1717"/>
                  </a:cubicBezTo>
                  <a:cubicBezTo>
                    <a:pt x="9084" y="1707"/>
                    <a:pt x="9034" y="1699"/>
                    <a:pt x="8981" y="1691"/>
                  </a:cubicBezTo>
                  <a:lnTo>
                    <a:pt x="8874" y="1674"/>
                  </a:lnTo>
                  <a:cubicBezTo>
                    <a:pt x="8938" y="1656"/>
                    <a:pt x="9005" y="1636"/>
                    <a:pt x="9070" y="1616"/>
                  </a:cubicBezTo>
                  <a:cubicBezTo>
                    <a:pt x="9116" y="1601"/>
                    <a:pt x="9160" y="1588"/>
                    <a:pt x="9206" y="1573"/>
                  </a:cubicBezTo>
                  <a:cubicBezTo>
                    <a:pt x="9358" y="1522"/>
                    <a:pt x="9528" y="1455"/>
                    <a:pt x="9651" y="1323"/>
                  </a:cubicBezTo>
                  <a:cubicBezTo>
                    <a:pt x="9703" y="1266"/>
                    <a:pt x="9740" y="1192"/>
                    <a:pt x="9760" y="1106"/>
                  </a:cubicBezTo>
                  <a:cubicBezTo>
                    <a:pt x="9781" y="1008"/>
                    <a:pt x="9767" y="904"/>
                    <a:pt x="9718" y="808"/>
                  </a:cubicBezTo>
                  <a:cubicBezTo>
                    <a:pt x="9580" y="534"/>
                    <a:pt x="9053" y="403"/>
                    <a:pt x="8745" y="340"/>
                  </a:cubicBezTo>
                  <a:cubicBezTo>
                    <a:pt x="8542" y="299"/>
                    <a:pt x="8336" y="284"/>
                    <a:pt x="8131" y="284"/>
                  </a:cubicBezTo>
                  <a:cubicBezTo>
                    <a:pt x="7513" y="284"/>
                    <a:pt x="6892" y="422"/>
                    <a:pt x="6322" y="429"/>
                  </a:cubicBezTo>
                  <a:cubicBezTo>
                    <a:pt x="6371" y="348"/>
                    <a:pt x="6388" y="324"/>
                    <a:pt x="6465" y="185"/>
                  </a:cubicBezTo>
                  <a:cubicBezTo>
                    <a:pt x="6502" y="121"/>
                    <a:pt x="6467" y="23"/>
                    <a:pt x="6375" y="5"/>
                  </a:cubicBezTo>
                  <a:cubicBezTo>
                    <a:pt x="6362" y="2"/>
                    <a:pt x="6342" y="1"/>
                    <a:pt x="6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770170" y="1567247"/>
              <a:ext cx="319520" cy="181033"/>
            </a:xfrm>
            <a:custGeom>
              <a:avLst/>
              <a:gdLst/>
              <a:ahLst/>
              <a:cxnLst/>
              <a:rect l="l" t="t" r="r" b="b"/>
              <a:pathLst>
                <a:path w="10101" h="5723" extrusionOk="0">
                  <a:moveTo>
                    <a:pt x="1210" y="1"/>
                  </a:moveTo>
                  <a:cubicBezTo>
                    <a:pt x="1061" y="1"/>
                    <a:pt x="913" y="115"/>
                    <a:pt x="943" y="297"/>
                  </a:cubicBezTo>
                  <a:cubicBezTo>
                    <a:pt x="719" y="313"/>
                    <a:pt x="526" y="508"/>
                    <a:pt x="642" y="703"/>
                  </a:cubicBezTo>
                  <a:cubicBezTo>
                    <a:pt x="530" y="713"/>
                    <a:pt x="413" y="854"/>
                    <a:pt x="459" y="1026"/>
                  </a:cubicBezTo>
                  <a:cubicBezTo>
                    <a:pt x="354" y="1106"/>
                    <a:pt x="297" y="1111"/>
                    <a:pt x="308" y="1260"/>
                  </a:cubicBezTo>
                  <a:cubicBezTo>
                    <a:pt x="1" y="1542"/>
                    <a:pt x="1501" y="1955"/>
                    <a:pt x="2743" y="2474"/>
                  </a:cubicBezTo>
                  <a:cubicBezTo>
                    <a:pt x="7297" y="4374"/>
                    <a:pt x="6825" y="4062"/>
                    <a:pt x="7375" y="4282"/>
                  </a:cubicBezTo>
                  <a:cubicBezTo>
                    <a:pt x="7386" y="4361"/>
                    <a:pt x="7442" y="4425"/>
                    <a:pt x="7541" y="4438"/>
                  </a:cubicBezTo>
                  <a:cubicBezTo>
                    <a:pt x="7681" y="4808"/>
                    <a:pt x="7943" y="5176"/>
                    <a:pt x="8200" y="5428"/>
                  </a:cubicBezTo>
                  <a:cubicBezTo>
                    <a:pt x="8411" y="5638"/>
                    <a:pt x="8597" y="5723"/>
                    <a:pt x="8745" y="5723"/>
                  </a:cubicBezTo>
                  <a:cubicBezTo>
                    <a:pt x="9087" y="5723"/>
                    <a:pt x="9224" y="5268"/>
                    <a:pt x="8990" y="4844"/>
                  </a:cubicBezTo>
                  <a:cubicBezTo>
                    <a:pt x="8870" y="4627"/>
                    <a:pt x="8610" y="4378"/>
                    <a:pt x="8416" y="4218"/>
                  </a:cubicBezTo>
                  <a:lnTo>
                    <a:pt x="8416" y="4218"/>
                  </a:lnTo>
                  <a:cubicBezTo>
                    <a:pt x="8584" y="4244"/>
                    <a:pt x="8737" y="4256"/>
                    <a:pt x="8875" y="4256"/>
                  </a:cubicBezTo>
                  <a:cubicBezTo>
                    <a:pt x="10029" y="4256"/>
                    <a:pt x="10100" y="3433"/>
                    <a:pt x="9050" y="3433"/>
                  </a:cubicBezTo>
                  <a:cubicBezTo>
                    <a:pt x="8781" y="3433"/>
                    <a:pt x="8438" y="3487"/>
                    <a:pt x="8022" y="3622"/>
                  </a:cubicBezTo>
                  <a:cubicBezTo>
                    <a:pt x="7992" y="3598"/>
                    <a:pt x="7945" y="3580"/>
                    <a:pt x="7893" y="3580"/>
                  </a:cubicBezTo>
                  <a:cubicBezTo>
                    <a:pt x="7870" y="3580"/>
                    <a:pt x="7845" y="3584"/>
                    <a:pt x="7822" y="3592"/>
                  </a:cubicBezTo>
                  <a:cubicBezTo>
                    <a:pt x="7815" y="3591"/>
                    <a:pt x="7809" y="3591"/>
                    <a:pt x="7803" y="3591"/>
                  </a:cubicBezTo>
                  <a:cubicBezTo>
                    <a:pt x="7772" y="3591"/>
                    <a:pt x="7740" y="3600"/>
                    <a:pt x="7714" y="3616"/>
                  </a:cubicBezTo>
                  <a:cubicBezTo>
                    <a:pt x="7683" y="3552"/>
                    <a:pt x="6155" y="2770"/>
                    <a:pt x="6086" y="2730"/>
                  </a:cubicBezTo>
                  <a:cubicBezTo>
                    <a:pt x="5987" y="2671"/>
                    <a:pt x="6016" y="2687"/>
                    <a:pt x="5944" y="2644"/>
                  </a:cubicBezTo>
                  <a:cubicBezTo>
                    <a:pt x="5866" y="2597"/>
                    <a:pt x="5901" y="2620"/>
                    <a:pt x="5709" y="2501"/>
                  </a:cubicBezTo>
                  <a:cubicBezTo>
                    <a:pt x="5220" y="2206"/>
                    <a:pt x="1517" y="53"/>
                    <a:pt x="1329" y="27"/>
                  </a:cubicBezTo>
                  <a:cubicBezTo>
                    <a:pt x="1292" y="9"/>
                    <a:pt x="1251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799778" y="1662366"/>
              <a:ext cx="35966" cy="27868"/>
            </a:xfrm>
            <a:custGeom>
              <a:avLst/>
              <a:gdLst/>
              <a:ahLst/>
              <a:cxnLst/>
              <a:rect l="l" t="t" r="r" b="b"/>
              <a:pathLst>
                <a:path w="1137" h="881" extrusionOk="0">
                  <a:moveTo>
                    <a:pt x="1" y="0"/>
                  </a:moveTo>
                  <a:cubicBezTo>
                    <a:pt x="1" y="0"/>
                    <a:pt x="144" y="29"/>
                    <a:pt x="537" y="108"/>
                  </a:cubicBezTo>
                  <a:cubicBezTo>
                    <a:pt x="365" y="120"/>
                    <a:pt x="214" y="231"/>
                    <a:pt x="100" y="359"/>
                  </a:cubicBezTo>
                  <a:cubicBezTo>
                    <a:pt x="10" y="457"/>
                    <a:pt x="100" y="591"/>
                    <a:pt x="206" y="591"/>
                  </a:cubicBezTo>
                  <a:cubicBezTo>
                    <a:pt x="240" y="591"/>
                    <a:pt x="276" y="577"/>
                    <a:pt x="307" y="544"/>
                  </a:cubicBezTo>
                  <a:cubicBezTo>
                    <a:pt x="348" y="498"/>
                    <a:pt x="390" y="479"/>
                    <a:pt x="432" y="479"/>
                  </a:cubicBezTo>
                  <a:cubicBezTo>
                    <a:pt x="507" y="479"/>
                    <a:pt x="582" y="544"/>
                    <a:pt x="643" y="638"/>
                  </a:cubicBezTo>
                  <a:cubicBezTo>
                    <a:pt x="723" y="761"/>
                    <a:pt x="751" y="881"/>
                    <a:pt x="900" y="881"/>
                  </a:cubicBezTo>
                  <a:cubicBezTo>
                    <a:pt x="907" y="881"/>
                    <a:pt x="915" y="881"/>
                    <a:pt x="923" y="880"/>
                  </a:cubicBezTo>
                  <a:cubicBezTo>
                    <a:pt x="1048" y="871"/>
                    <a:pt x="1137" y="783"/>
                    <a:pt x="1126" y="597"/>
                  </a:cubicBezTo>
                  <a:cubicBezTo>
                    <a:pt x="1119" y="438"/>
                    <a:pt x="1004" y="257"/>
                    <a:pt x="824" y="166"/>
                  </a:cubicBezTo>
                  <a:lnTo>
                    <a:pt x="824" y="166"/>
                  </a:lnTo>
                  <a:cubicBezTo>
                    <a:pt x="1002" y="202"/>
                    <a:pt x="1073" y="216"/>
                    <a:pt x="1073" y="216"/>
                  </a:cubicBezTo>
                  <a:cubicBezTo>
                    <a:pt x="1073" y="216"/>
                    <a:pt x="968" y="195"/>
                    <a:pt x="823" y="166"/>
                  </a:cubicBezTo>
                  <a:lnTo>
                    <a:pt x="823" y="166"/>
                  </a:lnTo>
                  <a:cubicBezTo>
                    <a:pt x="750" y="129"/>
                    <a:pt x="666" y="107"/>
                    <a:pt x="574" y="107"/>
                  </a:cubicBezTo>
                  <a:cubicBezTo>
                    <a:pt x="562" y="107"/>
                    <a:pt x="549" y="107"/>
                    <a:pt x="537" y="108"/>
                  </a:cubicBezTo>
                  <a:lnTo>
                    <a:pt x="537" y="108"/>
                  </a:lnTo>
                  <a:cubicBezTo>
                    <a:pt x="269" y="5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868832" y="1539917"/>
              <a:ext cx="190" cy="19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6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856906" y="1528941"/>
              <a:ext cx="24990" cy="18568"/>
            </a:xfrm>
            <a:custGeom>
              <a:avLst/>
              <a:gdLst/>
              <a:ahLst/>
              <a:cxnLst/>
              <a:rect l="l" t="t" r="r" b="b"/>
              <a:pathLst>
                <a:path w="790" h="587" extrusionOk="0">
                  <a:moveTo>
                    <a:pt x="708" y="0"/>
                  </a:moveTo>
                  <a:cubicBezTo>
                    <a:pt x="698" y="0"/>
                    <a:pt x="687" y="3"/>
                    <a:pt x="675" y="11"/>
                  </a:cubicBezTo>
                  <a:cubicBezTo>
                    <a:pt x="561" y="81"/>
                    <a:pt x="1" y="487"/>
                    <a:pt x="101" y="575"/>
                  </a:cubicBezTo>
                  <a:cubicBezTo>
                    <a:pt x="109" y="582"/>
                    <a:pt x="121" y="586"/>
                    <a:pt x="133" y="586"/>
                  </a:cubicBezTo>
                  <a:cubicBezTo>
                    <a:pt x="146" y="586"/>
                    <a:pt x="159" y="582"/>
                    <a:pt x="167" y="572"/>
                  </a:cubicBezTo>
                  <a:cubicBezTo>
                    <a:pt x="233" y="493"/>
                    <a:pt x="303" y="422"/>
                    <a:pt x="377" y="353"/>
                  </a:cubicBezTo>
                  <a:lnTo>
                    <a:pt x="377" y="353"/>
                  </a:lnTo>
                  <a:lnTo>
                    <a:pt x="376" y="354"/>
                  </a:lnTo>
                  <a:cubicBezTo>
                    <a:pt x="380" y="351"/>
                    <a:pt x="385" y="348"/>
                    <a:pt x="385" y="348"/>
                  </a:cubicBezTo>
                  <a:lnTo>
                    <a:pt x="385" y="348"/>
                  </a:lnTo>
                  <a:cubicBezTo>
                    <a:pt x="385" y="348"/>
                    <a:pt x="385" y="348"/>
                    <a:pt x="383" y="350"/>
                  </a:cubicBezTo>
                  <a:cubicBezTo>
                    <a:pt x="512" y="238"/>
                    <a:pt x="616" y="174"/>
                    <a:pt x="738" y="108"/>
                  </a:cubicBezTo>
                  <a:cubicBezTo>
                    <a:pt x="789" y="78"/>
                    <a:pt x="760" y="0"/>
                    <a:pt x="70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6885534" y="1523405"/>
              <a:ext cx="85408" cy="28912"/>
            </a:xfrm>
            <a:custGeom>
              <a:avLst/>
              <a:gdLst/>
              <a:ahLst/>
              <a:cxnLst/>
              <a:rect l="l" t="t" r="r" b="b"/>
              <a:pathLst>
                <a:path w="2700" h="914" extrusionOk="0">
                  <a:moveTo>
                    <a:pt x="2423" y="1"/>
                  </a:moveTo>
                  <a:cubicBezTo>
                    <a:pt x="1910" y="1"/>
                    <a:pt x="1375" y="133"/>
                    <a:pt x="940" y="300"/>
                  </a:cubicBezTo>
                  <a:cubicBezTo>
                    <a:pt x="818" y="347"/>
                    <a:pt x="1" y="790"/>
                    <a:pt x="69" y="893"/>
                  </a:cubicBezTo>
                  <a:cubicBezTo>
                    <a:pt x="77" y="906"/>
                    <a:pt x="93" y="914"/>
                    <a:pt x="109" y="914"/>
                  </a:cubicBezTo>
                  <a:cubicBezTo>
                    <a:pt x="118" y="914"/>
                    <a:pt x="127" y="911"/>
                    <a:pt x="134" y="906"/>
                  </a:cubicBezTo>
                  <a:cubicBezTo>
                    <a:pt x="313" y="761"/>
                    <a:pt x="499" y="654"/>
                    <a:pt x="772" y="549"/>
                  </a:cubicBezTo>
                  <a:cubicBezTo>
                    <a:pt x="1281" y="359"/>
                    <a:pt x="1541" y="313"/>
                    <a:pt x="1541" y="313"/>
                  </a:cubicBezTo>
                  <a:cubicBezTo>
                    <a:pt x="1573" y="307"/>
                    <a:pt x="1759" y="283"/>
                    <a:pt x="1789" y="279"/>
                  </a:cubicBezTo>
                  <a:cubicBezTo>
                    <a:pt x="2075" y="239"/>
                    <a:pt x="2325" y="217"/>
                    <a:pt x="2571" y="206"/>
                  </a:cubicBezTo>
                  <a:cubicBezTo>
                    <a:pt x="2657" y="203"/>
                    <a:pt x="2700" y="91"/>
                    <a:pt x="2632" y="28"/>
                  </a:cubicBezTo>
                  <a:cubicBezTo>
                    <a:pt x="2611" y="9"/>
                    <a:pt x="2585" y="4"/>
                    <a:pt x="2556" y="4"/>
                  </a:cubicBezTo>
                  <a:cubicBezTo>
                    <a:pt x="2512" y="2"/>
                    <a:pt x="2468" y="1"/>
                    <a:pt x="242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6934153" y="1533243"/>
              <a:ext cx="221" cy="63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4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936810" y="1537355"/>
              <a:ext cx="25306" cy="8003"/>
            </a:xfrm>
            <a:custGeom>
              <a:avLst/>
              <a:gdLst/>
              <a:ahLst/>
              <a:cxnLst/>
              <a:rect l="l" t="t" r="r" b="b"/>
              <a:pathLst>
                <a:path w="800" h="253" extrusionOk="0">
                  <a:moveTo>
                    <a:pt x="699" y="0"/>
                  </a:moveTo>
                  <a:cubicBezTo>
                    <a:pt x="569" y="0"/>
                    <a:pt x="327" y="85"/>
                    <a:pt x="53" y="160"/>
                  </a:cubicBezTo>
                  <a:cubicBezTo>
                    <a:pt x="1" y="173"/>
                    <a:pt x="16" y="252"/>
                    <a:pt x="68" y="252"/>
                  </a:cubicBezTo>
                  <a:cubicBezTo>
                    <a:pt x="73" y="252"/>
                    <a:pt x="78" y="252"/>
                    <a:pt x="84" y="250"/>
                  </a:cubicBezTo>
                  <a:cubicBezTo>
                    <a:pt x="141" y="236"/>
                    <a:pt x="200" y="221"/>
                    <a:pt x="257" y="209"/>
                  </a:cubicBezTo>
                  <a:lnTo>
                    <a:pt x="257" y="209"/>
                  </a:lnTo>
                  <a:cubicBezTo>
                    <a:pt x="254" y="209"/>
                    <a:pt x="248" y="210"/>
                    <a:pt x="245" y="210"/>
                  </a:cubicBezTo>
                  <a:cubicBezTo>
                    <a:pt x="407" y="178"/>
                    <a:pt x="570" y="153"/>
                    <a:pt x="735" y="136"/>
                  </a:cubicBezTo>
                  <a:cubicBezTo>
                    <a:pt x="771" y="131"/>
                    <a:pt x="799" y="101"/>
                    <a:pt x="798" y="64"/>
                  </a:cubicBezTo>
                  <a:cubicBezTo>
                    <a:pt x="794" y="18"/>
                    <a:pt x="759" y="0"/>
                    <a:pt x="6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6939562" y="1553582"/>
              <a:ext cx="26223" cy="9015"/>
            </a:xfrm>
            <a:custGeom>
              <a:avLst/>
              <a:gdLst/>
              <a:ahLst/>
              <a:cxnLst/>
              <a:rect l="l" t="t" r="r" b="b"/>
              <a:pathLst>
                <a:path w="829" h="285" extrusionOk="0">
                  <a:moveTo>
                    <a:pt x="731" y="0"/>
                  </a:moveTo>
                  <a:cubicBezTo>
                    <a:pt x="729" y="0"/>
                    <a:pt x="726" y="0"/>
                    <a:pt x="724" y="1"/>
                  </a:cubicBezTo>
                  <a:cubicBezTo>
                    <a:pt x="505" y="18"/>
                    <a:pt x="289" y="55"/>
                    <a:pt x="74" y="108"/>
                  </a:cubicBezTo>
                  <a:cubicBezTo>
                    <a:pt x="25" y="119"/>
                    <a:pt x="1" y="181"/>
                    <a:pt x="17" y="225"/>
                  </a:cubicBezTo>
                  <a:cubicBezTo>
                    <a:pt x="31" y="270"/>
                    <a:pt x="64" y="284"/>
                    <a:pt x="106" y="284"/>
                  </a:cubicBezTo>
                  <a:cubicBezTo>
                    <a:pt x="164" y="284"/>
                    <a:pt x="239" y="257"/>
                    <a:pt x="304" y="244"/>
                  </a:cubicBezTo>
                  <a:lnTo>
                    <a:pt x="304" y="244"/>
                  </a:lnTo>
                  <a:cubicBezTo>
                    <a:pt x="297" y="245"/>
                    <a:pt x="289" y="247"/>
                    <a:pt x="282" y="248"/>
                  </a:cubicBezTo>
                  <a:lnTo>
                    <a:pt x="282" y="248"/>
                  </a:lnTo>
                  <a:cubicBezTo>
                    <a:pt x="714" y="162"/>
                    <a:pt x="828" y="208"/>
                    <a:pt x="820" y="84"/>
                  </a:cubicBezTo>
                  <a:cubicBezTo>
                    <a:pt x="816" y="39"/>
                    <a:pt x="775" y="0"/>
                    <a:pt x="73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6949463" y="1579078"/>
              <a:ext cx="70572" cy="9300"/>
            </a:xfrm>
            <a:custGeom>
              <a:avLst/>
              <a:gdLst/>
              <a:ahLst/>
              <a:cxnLst/>
              <a:rect l="l" t="t" r="r" b="b"/>
              <a:pathLst>
                <a:path w="2231" h="294" extrusionOk="0">
                  <a:moveTo>
                    <a:pt x="1279" y="0"/>
                  </a:moveTo>
                  <a:cubicBezTo>
                    <a:pt x="667" y="0"/>
                    <a:pt x="95" y="106"/>
                    <a:pt x="49" y="157"/>
                  </a:cubicBezTo>
                  <a:cubicBezTo>
                    <a:pt x="0" y="212"/>
                    <a:pt x="44" y="294"/>
                    <a:pt x="103" y="294"/>
                  </a:cubicBezTo>
                  <a:cubicBezTo>
                    <a:pt x="107" y="294"/>
                    <a:pt x="111" y="293"/>
                    <a:pt x="115" y="293"/>
                  </a:cubicBezTo>
                  <a:cubicBezTo>
                    <a:pt x="448" y="228"/>
                    <a:pt x="787" y="197"/>
                    <a:pt x="1126" y="197"/>
                  </a:cubicBezTo>
                  <a:cubicBezTo>
                    <a:pt x="1244" y="197"/>
                    <a:pt x="1362" y="201"/>
                    <a:pt x="1481" y="208"/>
                  </a:cubicBezTo>
                  <a:cubicBezTo>
                    <a:pt x="1687" y="225"/>
                    <a:pt x="1887" y="256"/>
                    <a:pt x="2088" y="291"/>
                  </a:cubicBezTo>
                  <a:cubicBezTo>
                    <a:pt x="2094" y="292"/>
                    <a:pt x="2100" y="293"/>
                    <a:pt x="2106" y="293"/>
                  </a:cubicBezTo>
                  <a:cubicBezTo>
                    <a:pt x="2155" y="293"/>
                    <a:pt x="2199" y="259"/>
                    <a:pt x="2209" y="211"/>
                  </a:cubicBezTo>
                  <a:cubicBezTo>
                    <a:pt x="2231" y="99"/>
                    <a:pt x="2122" y="85"/>
                    <a:pt x="2016" y="64"/>
                  </a:cubicBezTo>
                  <a:cubicBezTo>
                    <a:pt x="1786" y="18"/>
                    <a:pt x="1529" y="0"/>
                    <a:pt x="127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1"/>
            <p:cNvSpPr/>
            <p:nvPr/>
          </p:nvSpPr>
          <p:spPr>
            <a:xfrm>
              <a:off x="6983373" y="1600810"/>
              <a:ext cx="20688" cy="5061"/>
            </a:xfrm>
            <a:custGeom>
              <a:avLst/>
              <a:gdLst/>
              <a:ahLst/>
              <a:cxnLst/>
              <a:rect l="l" t="t" r="r" b="b"/>
              <a:pathLst>
                <a:path w="654" h="160" extrusionOk="0">
                  <a:moveTo>
                    <a:pt x="180" y="1"/>
                  </a:moveTo>
                  <a:cubicBezTo>
                    <a:pt x="137" y="1"/>
                    <a:pt x="93" y="2"/>
                    <a:pt x="49" y="5"/>
                  </a:cubicBezTo>
                  <a:cubicBezTo>
                    <a:pt x="22" y="7"/>
                    <a:pt x="0" y="30"/>
                    <a:pt x="5" y="57"/>
                  </a:cubicBezTo>
                  <a:cubicBezTo>
                    <a:pt x="6" y="83"/>
                    <a:pt x="28" y="104"/>
                    <a:pt x="54" y="104"/>
                  </a:cubicBezTo>
                  <a:cubicBezTo>
                    <a:pt x="55" y="104"/>
                    <a:pt x="55" y="104"/>
                    <a:pt x="56" y="104"/>
                  </a:cubicBezTo>
                  <a:cubicBezTo>
                    <a:pt x="92" y="101"/>
                    <a:pt x="127" y="100"/>
                    <a:pt x="161" y="100"/>
                  </a:cubicBezTo>
                  <a:cubicBezTo>
                    <a:pt x="181" y="100"/>
                    <a:pt x="201" y="101"/>
                    <a:pt x="221" y="101"/>
                  </a:cubicBezTo>
                  <a:cubicBezTo>
                    <a:pt x="370" y="111"/>
                    <a:pt x="451" y="130"/>
                    <a:pt x="560" y="157"/>
                  </a:cubicBezTo>
                  <a:cubicBezTo>
                    <a:pt x="566" y="158"/>
                    <a:pt x="571" y="159"/>
                    <a:pt x="575" y="159"/>
                  </a:cubicBezTo>
                  <a:cubicBezTo>
                    <a:pt x="632" y="159"/>
                    <a:pt x="653" y="64"/>
                    <a:pt x="582" y="50"/>
                  </a:cubicBezTo>
                  <a:cubicBezTo>
                    <a:pt x="444" y="15"/>
                    <a:pt x="313" y="1"/>
                    <a:pt x="18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1"/>
            <p:cNvSpPr/>
            <p:nvPr/>
          </p:nvSpPr>
          <p:spPr>
            <a:xfrm>
              <a:off x="6982614" y="1619979"/>
              <a:ext cx="24863" cy="8920"/>
            </a:xfrm>
            <a:custGeom>
              <a:avLst/>
              <a:gdLst/>
              <a:ahLst/>
              <a:cxnLst/>
              <a:rect l="l" t="t" r="r" b="b"/>
              <a:pathLst>
                <a:path w="786" h="282" extrusionOk="0">
                  <a:moveTo>
                    <a:pt x="85" y="1"/>
                  </a:moveTo>
                  <a:cubicBezTo>
                    <a:pt x="49" y="1"/>
                    <a:pt x="16" y="26"/>
                    <a:pt x="9" y="64"/>
                  </a:cubicBezTo>
                  <a:cubicBezTo>
                    <a:pt x="0" y="104"/>
                    <a:pt x="26" y="145"/>
                    <a:pt x="69" y="154"/>
                  </a:cubicBezTo>
                  <a:cubicBezTo>
                    <a:pt x="268" y="190"/>
                    <a:pt x="467" y="231"/>
                    <a:pt x="663" y="280"/>
                  </a:cubicBezTo>
                  <a:cubicBezTo>
                    <a:pt x="669" y="281"/>
                    <a:pt x="675" y="282"/>
                    <a:pt x="680" y="282"/>
                  </a:cubicBezTo>
                  <a:cubicBezTo>
                    <a:pt x="758" y="282"/>
                    <a:pt x="785" y="159"/>
                    <a:pt x="692" y="135"/>
                  </a:cubicBezTo>
                  <a:cubicBezTo>
                    <a:pt x="497" y="82"/>
                    <a:pt x="301" y="39"/>
                    <a:pt x="100" y="2"/>
                  </a:cubicBezTo>
                  <a:cubicBezTo>
                    <a:pt x="95" y="1"/>
                    <a:pt x="90" y="1"/>
                    <a:pt x="8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6998747" y="1647974"/>
              <a:ext cx="14140" cy="8731"/>
            </a:xfrm>
            <a:custGeom>
              <a:avLst/>
              <a:gdLst/>
              <a:ahLst/>
              <a:cxnLst/>
              <a:rect l="l" t="t" r="r" b="b"/>
              <a:pathLst>
                <a:path w="447" h="276" extrusionOk="0">
                  <a:moveTo>
                    <a:pt x="77" y="1"/>
                  </a:moveTo>
                  <a:cubicBezTo>
                    <a:pt x="36" y="1"/>
                    <a:pt x="1" y="52"/>
                    <a:pt x="28" y="98"/>
                  </a:cubicBezTo>
                  <a:cubicBezTo>
                    <a:pt x="44" y="124"/>
                    <a:pt x="91" y="131"/>
                    <a:pt x="120" y="141"/>
                  </a:cubicBezTo>
                  <a:cubicBezTo>
                    <a:pt x="207" y="175"/>
                    <a:pt x="245" y="195"/>
                    <a:pt x="315" y="240"/>
                  </a:cubicBezTo>
                  <a:cubicBezTo>
                    <a:pt x="338" y="256"/>
                    <a:pt x="358" y="276"/>
                    <a:pt x="385" y="276"/>
                  </a:cubicBezTo>
                  <a:cubicBezTo>
                    <a:pt x="386" y="276"/>
                    <a:pt x="387" y="276"/>
                    <a:pt x="388" y="275"/>
                  </a:cubicBezTo>
                  <a:cubicBezTo>
                    <a:pt x="422" y="274"/>
                    <a:pt x="447" y="243"/>
                    <a:pt x="445" y="210"/>
                  </a:cubicBezTo>
                  <a:cubicBezTo>
                    <a:pt x="444" y="157"/>
                    <a:pt x="311" y="89"/>
                    <a:pt x="266" y="68"/>
                  </a:cubicBezTo>
                  <a:cubicBezTo>
                    <a:pt x="189" y="28"/>
                    <a:pt x="87" y="2"/>
                    <a:pt x="87" y="2"/>
                  </a:cubicBezTo>
                  <a:cubicBezTo>
                    <a:pt x="84" y="1"/>
                    <a:pt x="80" y="1"/>
                    <a:pt x="7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1"/>
            <p:cNvSpPr/>
            <p:nvPr/>
          </p:nvSpPr>
          <p:spPr>
            <a:xfrm>
              <a:off x="6791585" y="1759731"/>
              <a:ext cx="125992" cy="145446"/>
            </a:xfrm>
            <a:custGeom>
              <a:avLst/>
              <a:gdLst/>
              <a:ahLst/>
              <a:cxnLst/>
              <a:rect l="l" t="t" r="r" b="b"/>
              <a:pathLst>
                <a:path w="3983" h="4598" extrusionOk="0">
                  <a:moveTo>
                    <a:pt x="1594" y="0"/>
                  </a:moveTo>
                  <a:cubicBezTo>
                    <a:pt x="1380" y="0"/>
                    <a:pt x="1159" y="83"/>
                    <a:pt x="934" y="273"/>
                  </a:cubicBezTo>
                  <a:cubicBezTo>
                    <a:pt x="737" y="438"/>
                    <a:pt x="585" y="683"/>
                    <a:pt x="478" y="918"/>
                  </a:cubicBezTo>
                  <a:cubicBezTo>
                    <a:pt x="446" y="987"/>
                    <a:pt x="465" y="1065"/>
                    <a:pt x="522" y="1108"/>
                  </a:cubicBezTo>
                  <a:cubicBezTo>
                    <a:pt x="1" y="2218"/>
                    <a:pt x="1250" y="4598"/>
                    <a:pt x="1884" y="4598"/>
                  </a:cubicBezTo>
                  <a:cubicBezTo>
                    <a:pt x="1929" y="4598"/>
                    <a:pt x="1970" y="4586"/>
                    <a:pt x="2008" y="4560"/>
                  </a:cubicBezTo>
                  <a:cubicBezTo>
                    <a:pt x="2081" y="4512"/>
                    <a:pt x="2101" y="4419"/>
                    <a:pt x="2093" y="4330"/>
                  </a:cubicBezTo>
                  <a:lnTo>
                    <a:pt x="2093" y="4330"/>
                  </a:lnTo>
                  <a:cubicBezTo>
                    <a:pt x="2142" y="4356"/>
                    <a:pt x="2187" y="4368"/>
                    <a:pt x="2228" y="4368"/>
                  </a:cubicBezTo>
                  <a:cubicBezTo>
                    <a:pt x="2428" y="4368"/>
                    <a:pt x="2542" y="4087"/>
                    <a:pt x="2565" y="3769"/>
                  </a:cubicBezTo>
                  <a:cubicBezTo>
                    <a:pt x="2616" y="3814"/>
                    <a:pt x="2680" y="3840"/>
                    <a:pt x="2746" y="3840"/>
                  </a:cubicBezTo>
                  <a:cubicBezTo>
                    <a:pt x="2892" y="3840"/>
                    <a:pt x="3045" y="3713"/>
                    <a:pt x="3065" y="3402"/>
                  </a:cubicBezTo>
                  <a:cubicBezTo>
                    <a:pt x="3095" y="3409"/>
                    <a:pt x="3123" y="3413"/>
                    <a:pt x="3149" y="3413"/>
                  </a:cubicBezTo>
                  <a:cubicBezTo>
                    <a:pt x="3983" y="3413"/>
                    <a:pt x="2963" y="0"/>
                    <a:pt x="1594" y="0"/>
                  </a:cubicBezTo>
                  <a:close/>
                </a:path>
              </a:pathLst>
            </a:custGeom>
            <a:solidFill>
              <a:srgbClr val="A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1"/>
            <p:cNvSpPr/>
            <p:nvPr/>
          </p:nvSpPr>
          <p:spPr>
            <a:xfrm>
              <a:off x="6768652" y="1757137"/>
              <a:ext cx="14045" cy="22775"/>
            </a:xfrm>
            <a:custGeom>
              <a:avLst/>
              <a:gdLst/>
              <a:ahLst/>
              <a:cxnLst/>
              <a:rect l="l" t="t" r="r" b="b"/>
              <a:pathLst>
                <a:path w="444" h="720" extrusionOk="0">
                  <a:moveTo>
                    <a:pt x="348" y="1"/>
                  </a:moveTo>
                  <a:cubicBezTo>
                    <a:pt x="320" y="1"/>
                    <a:pt x="292" y="15"/>
                    <a:pt x="282" y="40"/>
                  </a:cubicBezTo>
                  <a:cubicBezTo>
                    <a:pt x="172" y="318"/>
                    <a:pt x="102" y="453"/>
                    <a:pt x="23" y="629"/>
                  </a:cubicBezTo>
                  <a:cubicBezTo>
                    <a:pt x="0" y="679"/>
                    <a:pt x="39" y="720"/>
                    <a:pt x="80" y="720"/>
                  </a:cubicBezTo>
                  <a:cubicBezTo>
                    <a:pt x="101" y="720"/>
                    <a:pt x="123" y="709"/>
                    <a:pt x="137" y="685"/>
                  </a:cubicBezTo>
                  <a:cubicBezTo>
                    <a:pt x="173" y="620"/>
                    <a:pt x="444" y="118"/>
                    <a:pt x="417" y="49"/>
                  </a:cubicBezTo>
                  <a:cubicBezTo>
                    <a:pt x="406" y="16"/>
                    <a:pt x="377" y="1"/>
                    <a:pt x="34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1"/>
            <p:cNvSpPr/>
            <p:nvPr/>
          </p:nvSpPr>
          <p:spPr>
            <a:xfrm>
              <a:off x="6787979" y="1765077"/>
              <a:ext cx="7687" cy="16512"/>
            </a:xfrm>
            <a:custGeom>
              <a:avLst/>
              <a:gdLst/>
              <a:ahLst/>
              <a:cxnLst/>
              <a:rect l="l" t="t" r="r" b="b"/>
              <a:pathLst>
                <a:path w="243" h="522" extrusionOk="0">
                  <a:moveTo>
                    <a:pt x="147" y="0"/>
                  </a:moveTo>
                  <a:cubicBezTo>
                    <a:pt x="40" y="0"/>
                    <a:pt x="0" y="326"/>
                    <a:pt x="0" y="461"/>
                  </a:cubicBezTo>
                  <a:cubicBezTo>
                    <a:pt x="0" y="495"/>
                    <a:pt x="33" y="521"/>
                    <a:pt x="67" y="521"/>
                  </a:cubicBezTo>
                  <a:cubicBezTo>
                    <a:pt x="84" y="521"/>
                    <a:pt x="101" y="515"/>
                    <a:pt x="113" y="500"/>
                  </a:cubicBezTo>
                  <a:cubicBezTo>
                    <a:pt x="135" y="477"/>
                    <a:pt x="132" y="424"/>
                    <a:pt x="133" y="389"/>
                  </a:cubicBezTo>
                  <a:cubicBezTo>
                    <a:pt x="144" y="289"/>
                    <a:pt x="158" y="239"/>
                    <a:pt x="182" y="167"/>
                  </a:cubicBezTo>
                  <a:cubicBezTo>
                    <a:pt x="205" y="102"/>
                    <a:pt x="242" y="41"/>
                    <a:pt x="178" y="9"/>
                  </a:cubicBezTo>
                  <a:cubicBezTo>
                    <a:pt x="167" y="3"/>
                    <a:pt x="157" y="0"/>
                    <a:pt x="147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1"/>
            <p:cNvSpPr/>
            <p:nvPr/>
          </p:nvSpPr>
          <p:spPr>
            <a:xfrm>
              <a:off x="6761598" y="1796710"/>
              <a:ext cx="8889" cy="15468"/>
            </a:xfrm>
            <a:custGeom>
              <a:avLst/>
              <a:gdLst/>
              <a:ahLst/>
              <a:cxnLst/>
              <a:rect l="l" t="t" r="r" b="b"/>
              <a:pathLst>
                <a:path w="281" h="489" extrusionOk="0">
                  <a:moveTo>
                    <a:pt x="209" y="0"/>
                  </a:moveTo>
                  <a:cubicBezTo>
                    <a:pt x="192" y="0"/>
                    <a:pt x="174" y="9"/>
                    <a:pt x="164" y="29"/>
                  </a:cubicBezTo>
                  <a:cubicBezTo>
                    <a:pt x="83" y="193"/>
                    <a:pt x="47" y="299"/>
                    <a:pt x="10" y="429"/>
                  </a:cubicBezTo>
                  <a:cubicBezTo>
                    <a:pt x="0" y="462"/>
                    <a:pt x="29" y="489"/>
                    <a:pt x="58" y="489"/>
                  </a:cubicBezTo>
                  <a:cubicBezTo>
                    <a:pt x="77" y="489"/>
                    <a:pt x="96" y="477"/>
                    <a:pt x="104" y="449"/>
                  </a:cubicBezTo>
                  <a:cubicBezTo>
                    <a:pt x="153" y="312"/>
                    <a:pt x="199" y="198"/>
                    <a:pt x="256" y="80"/>
                  </a:cubicBezTo>
                  <a:cubicBezTo>
                    <a:pt x="281" y="36"/>
                    <a:pt x="245" y="0"/>
                    <a:pt x="20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6772890" y="1801834"/>
              <a:ext cx="6959" cy="20371"/>
            </a:xfrm>
            <a:custGeom>
              <a:avLst/>
              <a:gdLst/>
              <a:ahLst/>
              <a:cxnLst/>
              <a:rect l="l" t="t" r="r" b="b"/>
              <a:pathLst>
                <a:path w="220" h="644" extrusionOk="0">
                  <a:moveTo>
                    <a:pt x="138" y="1"/>
                  </a:moveTo>
                  <a:cubicBezTo>
                    <a:pt x="109" y="1"/>
                    <a:pt x="80" y="18"/>
                    <a:pt x="69" y="58"/>
                  </a:cubicBezTo>
                  <a:cubicBezTo>
                    <a:pt x="45" y="145"/>
                    <a:pt x="29" y="235"/>
                    <a:pt x="19" y="327"/>
                  </a:cubicBezTo>
                  <a:cubicBezTo>
                    <a:pt x="11" y="420"/>
                    <a:pt x="1" y="644"/>
                    <a:pt x="93" y="644"/>
                  </a:cubicBezTo>
                  <a:cubicBezTo>
                    <a:pt x="95" y="644"/>
                    <a:pt x="96" y="644"/>
                    <a:pt x="98" y="644"/>
                  </a:cubicBezTo>
                  <a:cubicBezTo>
                    <a:pt x="134" y="641"/>
                    <a:pt x="161" y="609"/>
                    <a:pt x="159" y="575"/>
                  </a:cubicBezTo>
                  <a:cubicBezTo>
                    <a:pt x="147" y="360"/>
                    <a:pt x="162" y="235"/>
                    <a:pt x="205" y="85"/>
                  </a:cubicBezTo>
                  <a:cubicBezTo>
                    <a:pt x="220" y="36"/>
                    <a:pt x="179" y="1"/>
                    <a:pt x="13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6787568" y="1816290"/>
              <a:ext cx="8952" cy="17430"/>
            </a:xfrm>
            <a:custGeom>
              <a:avLst/>
              <a:gdLst/>
              <a:ahLst/>
              <a:cxnLst/>
              <a:rect l="l" t="t" r="r" b="b"/>
              <a:pathLst>
                <a:path w="283" h="551" extrusionOk="0">
                  <a:moveTo>
                    <a:pt x="84" y="0"/>
                  </a:moveTo>
                  <a:cubicBezTo>
                    <a:pt x="41" y="0"/>
                    <a:pt x="0" y="33"/>
                    <a:pt x="10" y="81"/>
                  </a:cubicBezTo>
                  <a:cubicBezTo>
                    <a:pt x="49" y="275"/>
                    <a:pt x="81" y="363"/>
                    <a:pt x="138" y="504"/>
                  </a:cubicBezTo>
                  <a:cubicBezTo>
                    <a:pt x="151" y="537"/>
                    <a:pt x="175" y="551"/>
                    <a:pt x="199" y="551"/>
                  </a:cubicBezTo>
                  <a:cubicBezTo>
                    <a:pt x="241" y="551"/>
                    <a:pt x="282" y="510"/>
                    <a:pt x="264" y="461"/>
                  </a:cubicBezTo>
                  <a:cubicBezTo>
                    <a:pt x="214" y="325"/>
                    <a:pt x="184" y="202"/>
                    <a:pt x="159" y="69"/>
                  </a:cubicBezTo>
                  <a:cubicBezTo>
                    <a:pt x="151" y="20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758940" y="1848460"/>
              <a:ext cx="11356" cy="19992"/>
            </a:xfrm>
            <a:custGeom>
              <a:avLst/>
              <a:gdLst/>
              <a:ahLst/>
              <a:cxnLst/>
              <a:rect l="l" t="t" r="r" b="b"/>
              <a:pathLst>
                <a:path w="359" h="632" extrusionOk="0">
                  <a:moveTo>
                    <a:pt x="199" y="1"/>
                  </a:moveTo>
                  <a:cubicBezTo>
                    <a:pt x="0" y="1"/>
                    <a:pt x="76" y="632"/>
                    <a:pt x="255" y="632"/>
                  </a:cubicBezTo>
                  <a:cubicBezTo>
                    <a:pt x="263" y="632"/>
                    <a:pt x="272" y="630"/>
                    <a:pt x="281" y="627"/>
                  </a:cubicBezTo>
                  <a:cubicBezTo>
                    <a:pt x="327" y="611"/>
                    <a:pt x="358" y="558"/>
                    <a:pt x="338" y="511"/>
                  </a:cubicBezTo>
                  <a:cubicBezTo>
                    <a:pt x="298" y="412"/>
                    <a:pt x="280" y="339"/>
                    <a:pt x="284" y="226"/>
                  </a:cubicBezTo>
                  <a:cubicBezTo>
                    <a:pt x="294" y="122"/>
                    <a:pt x="337" y="26"/>
                    <a:pt x="221" y="3"/>
                  </a:cubicBezTo>
                  <a:cubicBezTo>
                    <a:pt x="213" y="1"/>
                    <a:pt x="206" y="1"/>
                    <a:pt x="1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776497" y="1859753"/>
              <a:ext cx="14519" cy="26097"/>
            </a:xfrm>
            <a:custGeom>
              <a:avLst/>
              <a:gdLst/>
              <a:ahLst/>
              <a:cxnLst/>
              <a:rect l="l" t="t" r="r" b="b"/>
              <a:pathLst>
                <a:path w="459" h="825" extrusionOk="0">
                  <a:moveTo>
                    <a:pt x="105" y="1"/>
                  </a:moveTo>
                  <a:cubicBezTo>
                    <a:pt x="53" y="1"/>
                    <a:pt x="0" y="46"/>
                    <a:pt x="23" y="110"/>
                  </a:cubicBezTo>
                  <a:cubicBezTo>
                    <a:pt x="97" y="332"/>
                    <a:pt x="180" y="548"/>
                    <a:pt x="267" y="764"/>
                  </a:cubicBezTo>
                  <a:cubicBezTo>
                    <a:pt x="284" y="807"/>
                    <a:pt x="316" y="825"/>
                    <a:pt x="348" y="825"/>
                  </a:cubicBezTo>
                  <a:cubicBezTo>
                    <a:pt x="404" y="825"/>
                    <a:pt x="458" y="772"/>
                    <a:pt x="432" y="707"/>
                  </a:cubicBezTo>
                  <a:cubicBezTo>
                    <a:pt x="346" y="492"/>
                    <a:pt x="256" y="276"/>
                    <a:pt x="180" y="55"/>
                  </a:cubicBezTo>
                  <a:cubicBezTo>
                    <a:pt x="167" y="17"/>
                    <a:pt x="136" y="1"/>
                    <a:pt x="10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12558" y="1893948"/>
              <a:ext cx="13412" cy="15532"/>
            </a:xfrm>
            <a:custGeom>
              <a:avLst/>
              <a:gdLst/>
              <a:ahLst/>
              <a:cxnLst/>
              <a:rect l="l" t="t" r="r" b="b"/>
              <a:pathLst>
                <a:path w="424" h="491" extrusionOk="0">
                  <a:moveTo>
                    <a:pt x="150" y="1"/>
                  </a:moveTo>
                  <a:cubicBezTo>
                    <a:pt x="72" y="1"/>
                    <a:pt x="0" y="79"/>
                    <a:pt x="38" y="161"/>
                  </a:cubicBezTo>
                  <a:cubicBezTo>
                    <a:pt x="100" y="295"/>
                    <a:pt x="180" y="490"/>
                    <a:pt x="290" y="490"/>
                  </a:cubicBezTo>
                  <a:cubicBezTo>
                    <a:pt x="310" y="490"/>
                    <a:pt x="331" y="484"/>
                    <a:pt x="353" y="469"/>
                  </a:cubicBezTo>
                  <a:cubicBezTo>
                    <a:pt x="409" y="432"/>
                    <a:pt x="423" y="356"/>
                    <a:pt x="387" y="302"/>
                  </a:cubicBezTo>
                  <a:cubicBezTo>
                    <a:pt x="350" y="242"/>
                    <a:pt x="294" y="149"/>
                    <a:pt x="266" y="83"/>
                  </a:cubicBezTo>
                  <a:cubicBezTo>
                    <a:pt x="236" y="24"/>
                    <a:pt x="192" y="1"/>
                    <a:pt x="15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887274" y="1998304"/>
              <a:ext cx="95" cy="380"/>
            </a:xfrm>
            <a:custGeom>
              <a:avLst/>
              <a:gdLst/>
              <a:ahLst/>
              <a:cxnLst/>
              <a:rect l="l" t="t" r="r" b="b"/>
              <a:pathLst>
                <a:path w="3" h="12" extrusionOk="0">
                  <a:moveTo>
                    <a:pt x="1" y="0"/>
                  </a:moveTo>
                  <a:cubicBezTo>
                    <a:pt x="1" y="0"/>
                    <a:pt x="1" y="4"/>
                    <a:pt x="3" y="11"/>
                  </a:cubicBezTo>
                  <a:cubicBezTo>
                    <a:pt x="2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6878986" y="1976193"/>
              <a:ext cx="49979" cy="102141"/>
            </a:xfrm>
            <a:custGeom>
              <a:avLst/>
              <a:gdLst/>
              <a:ahLst/>
              <a:cxnLst/>
              <a:rect l="l" t="t" r="r" b="b"/>
              <a:pathLst>
                <a:path w="1580" h="3229" extrusionOk="0">
                  <a:moveTo>
                    <a:pt x="140" y="1"/>
                  </a:moveTo>
                  <a:cubicBezTo>
                    <a:pt x="0" y="1"/>
                    <a:pt x="38" y="380"/>
                    <a:pt x="52" y="538"/>
                  </a:cubicBezTo>
                  <a:cubicBezTo>
                    <a:pt x="82" y="866"/>
                    <a:pt x="193" y="1356"/>
                    <a:pt x="450" y="1356"/>
                  </a:cubicBezTo>
                  <a:cubicBezTo>
                    <a:pt x="484" y="1356"/>
                    <a:pt x="520" y="1347"/>
                    <a:pt x="560" y="1329"/>
                  </a:cubicBezTo>
                  <a:cubicBezTo>
                    <a:pt x="601" y="1836"/>
                    <a:pt x="724" y="2753"/>
                    <a:pt x="1079" y="2753"/>
                  </a:cubicBezTo>
                  <a:cubicBezTo>
                    <a:pt x="1129" y="2753"/>
                    <a:pt x="1184" y="2734"/>
                    <a:pt x="1244" y="2693"/>
                  </a:cubicBezTo>
                  <a:lnTo>
                    <a:pt x="1244" y="2693"/>
                  </a:lnTo>
                  <a:cubicBezTo>
                    <a:pt x="1233" y="3019"/>
                    <a:pt x="1414" y="3228"/>
                    <a:pt x="1515" y="3228"/>
                  </a:cubicBezTo>
                  <a:cubicBezTo>
                    <a:pt x="1545" y="3228"/>
                    <a:pt x="1568" y="3209"/>
                    <a:pt x="1576" y="3169"/>
                  </a:cubicBezTo>
                  <a:cubicBezTo>
                    <a:pt x="1579" y="3154"/>
                    <a:pt x="1576" y="3130"/>
                    <a:pt x="1565" y="3116"/>
                  </a:cubicBezTo>
                  <a:cubicBezTo>
                    <a:pt x="1531" y="3076"/>
                    <a:pt x="1502" y="3037"/>
                    <a:pt x="1476" y="2993"/>
                  </a:cubicBezTo>
                  <a:cubicBezTo>
                    <a:pt x="1429" y="2882"/>
                    <a:pt x="1403" y="2775"/>
                    <a:pt x="1409" y="2629"/>
                  </a:cubicBezTo>
                  <a:cubicBezTo>
                    <a:pt x="1412" y="2593"/>
                    <a:pt x="1418" y="2559"/>
                    <a:pt x="1423" y="2523"/>
                  </a:cubicBezTo>
                  <a:cubicBezTo>
                    <a:pt x="1429" y="2493"/>
                    <a:pt x="1416" y="2461"/>
                    <a:pt x="1393" y="2443"/>
                  </a:cubicBezTo>
                  <a:cubicBezTo>
                    <a:pt x="1393" y="2365"/>
                    <a:pt x="1333" y="2307"/>
                    <a:pt x="1262" y="2307"/>
                  </a:cubicBezTo>
                  <a:cubicBezTo>
                    <a:pt x="1222" y="2307"/>
                    <a:pt x="1180" y="2325"/>
                    <a:pt x="1143" y="2367"/>
                  </a:cubicBezTo>
                  <a:cubicBezTo>
                    <a:pt x="1009" y="2037"/>
                    <a:pt x="977" y="1518"/>
                    <a:pt x="845" y="896"/>
                  </a:cubicBezTo>
                  <a:cubicBezTo>
                    <a:pt x="829" y="828"/>
                    <a:pt x="765" y="795"/>
                    <a:pt x="701" y="795"/>
                  </a:cubicBezTo>
                  <a:cubicBezTo>
                    <a:pt x="643" y="795"/>
                    <a:pt x="586" y="822"/>
                    <a:pt x="567" y="876"/>
                  </a:cubicBezTo>
                  <a:cubicBezTo>
                    <a:pt x="546" y="935"/>
                    <a:pt x="488" y="1082"/>
                    <a:pt x="437" y="1117"/>
                  </a:cubicBezTo>
                  <a:cubicBezTo>
                    <a:pt x="345" y="1041"/>
                    <a:pt x="291" y="826"/>
                    <a:pt x="265" y="710"/>
                  </a:cubicBezTo>
                  <a:lnTo>
                    <a:pt x="265" y="710"/>
                  </a:lnTo>
                  <a:cubicBezTo>
                    <a:pt x="265" y="707"/>
                    <a:pt x="263" y="696"/>
                    <a:pt x="260" y="689"/>
                  </a:cubicBezTo>
                  <a:lnTo>
                    <a:pt x="260" y="689"/>
                  </a:lnTo>
                  <a:cubicBezTo>
                    <a:pt x="257" y="671"/>
                    <a:pt x="203" y="421"/>
                    <a:pt x="216" y="180"/>
                  </a:cubicBezTo>
                  <a:cubicBezTo>
                    <a:pt x="226" y="96"/>
                    <a:pt x="249" y="21"/>
                    <a:pt x="157" y="3"/>
                  </a:cubicBezTo>
                  <a:cubicBezTo>
                    <a:pt x="151" y="1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6913655" y="1978312"/>
              <a:ext cx="13570" cy="18157"/>
            </a:xfrm>
            <a:custGeom>
              <a:avLst/>
              <a:gdLst/>
              <a:ahLst/>
              <a:cxnLst/>
              <a:rect l="l" t="t" r="r" b="b"/>
              <a:pathLst>
                <a:path w="429" h="574" extrusionOk="0">
                  <a:moveTo>
                    <a:pt x="111" y="1"/>
                  </a:moveTo>
                  <a:cubicBezTo>
                    <a:pt x="102" y="1"/>
                    <a:pt x="94" y="3"/>
                    <a:pt x="85" y="9"/>
                  </a:cubicBezTo>
                  <a:cubicBezTo>
                    <a:pt x="49" y="33"/>
                    <a:pt x="1" y="251"/>
                    <a:pt x="71" y="388"/>
                  </a:cubicBezTo>
                  <a:cubicBezTo>
                    <a:pt x="128" y="510"/>
                    <a:pt x="259" y="574"/>
                    <a:pt x="342" y="574"/>
                  </a:cubicBezTo>
                  <a:cubicBezTo>
                    <a:pt x="381" y="574"/>
                    <a:pt x="409" y="560"/>
                    <a:pt x="415" y="531"/>
                  </a:cubicBezTo>
                  <a:cubicBezTo>
                    <a:pt x="429" y="464"/>
                    <a:pt x="364" y="466"/>
                    <a:pt x="301" y="446"/>
                  </a:cubicBezTo>
                  <a:cubicBezTo>
                    <a:pt x="133" y="380"/>
                    <a:pt x="105" y="235"/>
                    <a:pt x="157" y="57"/>
                  </a:cubicBezTo>
                  <a:cubicBezTo>
                    <a:pt x="166" y="30"/>
                    <a:pt x="140" y="1"/>
                    <a:pt x="11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6922417" y="2014088"/>
              <a:ext cx="9806" cy="13570"/>
            </a:xfrm>
            <a:custGeom>
              <a:avLst/>
              <a:gdLst/>
              <a:ahLst/>
              <a:cxnLst/>
              <a:rect l="l" t="t" r="r" b="b"/>
              <a:pathLst>
                <a:path w="310" h="429" extrusionOk="0">
                  <a:moveTo>
                    <a:pt x="89" y="0"/>
                  </a:moveTo>
                  <a:cubicBezTo>
                    <a:pt x="49" y="0"/>
                    <a:pt x="14" y="27"/>
                    <a:pt x="10" y="86"/>
                  </a:cubicBezTo>
                  <a:cubicBezTo>
                    <a:pt x="1" y="301"/>
                    <a:pt x="134" y="429"/>
                    <a:pt x="222" y="429"/>
                  </a:cubicBezTo>
                  <a:cubicBezTo>
                    <a:pt x="243" y="429"/>
                    <a:pt x="262" y="421"/>
                    <a:pt x="275" y="406"/>
                  </a:cubicBezTo>
                  <a:cubicBezTo>
                    <a:pt x="309" y="367"/>
                    <a:pt x="299" y="310"/>
                    <a:pt x="268" y="291"/>
                  </a:cubicBezTo>
                  <a:cubicBezTo>
                    <a:pt x="224" y="258"/>
                    <a:pt x="209" y="242"/>
                    <a:pt x="189" y="209"/>
                  </a:cubicBezTo>
                  <a:cubicBezTo>
                    <a:pt x="150" y="119"/>
                    <a:pt x="199" y="20"/>
                    <a:pt x="106" y="2"/>
                  </a:cubicBezTo>
                  <a:cubicBezTo>
                    <a:pt x="100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1"/>
            <p:cNvSpPr/>
            <p:nvPr/>
          </p:nvSpPr>
          <p:spPr>
            <a:xfrm>
              <a:off x="6805156" y="1579078"/>
              <a:ext cx="132097" cy="74779"/>
            </a:xfrm>
            <a:custGeom>
              <a:avLst/>
              <a:gdLst/>
              <a:ahLst/>
              <a:cxnLst/>
              <a:rect l="l" t="t" r="r" b="b"/>
              <a:pathLst>
                <a:path w="4176" h="2364" extrusionOk="0">
                  <a:moveTo>
                    <a:pt x="3871" y="2194"/>
                  </a:moveTo>
                  <a:lnTo>
                    <a:pt x="3871" y="2194"/>
                  </a:lnTo>
                  <a:cubicBezTo>
                    <a:pt x="3873" y="2194"/>
                    <a:pt x="3874" y="2195"/>
                    <a:pt x="3875" y="2196"/>
                  </a:cubicBezTo>
                  <a:cubicBezTo>
                    <a:pt x="3874" y="2195"/>
                    <a:pt x="3872" y="2194"/>
                    <a:pt x="3871" y="2194"/>
                  </a:cubicBezTo>
                  <a:close/>
                  <a:moveTo>
                    <a:pt x="59" y="1"/>
                  </a:moveTo>
                  <a:cubicBezTo>
                    <a:pt x="50" y="1"/>
                    <a:pt x="43" y="1"/>
                    <a:pt x="34" y="5"/>
                  </a:cubicBezTo>
                  <a:cubicBezTo>
                    <a:pt x="21" y="8"/>
                    <a:pt x="13" y="18"/>
                    <a:pt x="7" y="28"/>
                  </a:cubicBezTo>
                  <a:cubicBezTo>
                    <a:pt x="1" y="39"/>
                    <a:pt x="0" y="54"/>
                    <a:pt x="6" y="64"/>
                  </a:cubicBezTo>
                  <a:cubicBezTo>
                    <a:pt x="9" y="75"/>
                    <a:pt x="19" y="87"/>
                    <a:pt x="29" y="91"/>
                  </a:cubicBezTo>
                  <a:cubicBezTo>
                    <a:pt x="190" y="151"/>
                    <a:pt x="344" y="223"/>
                    <a:pt x="495" y="304"/>
                  </a:cubicBezTo>
                  <a:cubicBezTo>
                    <a:pt x="659" y="387"/>
                    <a:pt x="816" y="485"/>
                    <a:pt x="972" y="579"/>
                  </a:cubicBezTo>
                  <a:cubicBezTo>
                    <a:pt x="1130" y="677"/>
                    <a:pt x="1283" y="774"/>
                    <a:pt x="1443" y="870"/>
                  </a:cubicBezTo>
                  <a:cubicBezTo>
                    <a:pt x="1599" y="964"/>
                    <a:pt x="1761" y="1052"/>
                    <a:pt x="1924" y="1138"/>
                  </a:cubicBezTo>
                  <a:cubicBezTo>
                    <a:pt x="2251" y="1309"/>
                    <a:pt x="2586" y="1468"/>
                    <a:pt x="2915" y="1639"/>
                  </a:cubicBezTo>
                  <a:cubicBezTo>
                    <a:pt x="3243" y="1807"/>
                    <a:pt x="3565" y="1987"/>
                    <a:pt x="3871" y="2194"/>
                  </a:cubicBezTo>
                  <a:lnTo>
                    <a:pt x="3871" y="2194"/>
                  </a:lnTo>
                  <a:cubicBezTo>
                    <a:pt x="3870" y="2193"/>
                    <a:pt x="3869" y="2192"/>
                    <a:pt x="3868" y="2191"/>
                  </a:cubicBezTo>
                  <a:lnTo>
                    <a:pt x="3868" y="2191"/>
                  </a:lnTo>
                  <a:cubicBezTo>
                    <a:pt x="3943" y="2242"/>
                    <a:pt x="4018" y="2297"/>
                    <a:pt x="4092" y="2352"/>
                  </a:cubicBezTo>
                  <a:cubicBezTo>
                    <a:pt x="4102" y="2360"/>
                    <a:pt x="4114" y="2363"/>
                    <a:pt x="4128" y="2363"/>
                  </a:cubicBezTo>
                  <a:cubicBezTo>
                    <a:pt x="4140" y="2362"/>
                    <a:pt x="4151" y="2356"/>
                    <a:pt x="4160" y="2348"/>
                  </a:cubicBezTo>
                  <a:cubicBezTo>
                    <a:pt x="4175" y="2330"/>
                    <a:pt x="4175" y="2297"/>
                    <a:pt x="4155" y="2282"/>
                  </a:cubicBezTo>
                  <a:cubicBezTo>
                    <a:pt x="4004" y="2167"/>
                    <a:pt x="3846" y="2060"/>
                    <a:pt x="3686" y="1959"/>
                  </a:cubicBezTo>
                  <a:cubicBezTo>
                    <a:pt x="3520" y="1855"/>
                    <a:pt x="3346" y="1759"/>
                    <a:pt x="3173" y="1666"/>
                  </a:cubicBezTo>
                  <a:cubicBezTo>
                    <a:pt x="2828" y="1480"/>
                    <a:pt x="2471" y="1311"/>
                    <a:pt x="2122" y="1132"/>
                  </a:cubicBezTo>
                  <a:cubicBezTo>
                    <a:pt x="1947" y="1043"/>
                    <a:pt x="1774" y="951"/>
                    <a:pt x="1604" y="853"/>
                  </a:cubicBezTo>
                  <a:cubicBezTo>
                    <a:pt x="1435" y="757"/>
                    <a:pt x="1269" y="651"/>
                    <a:pt x="1104" y="549"/>
                  </a:cubicBezTo>
                  <a:cubicBezTo>
                    <a:pt x="938" y="447"/>
                    <a:pt x="772" y="344"/>
                    <a:pt x="600" y="250"/>
                  </a:cubicBezTo>
                  <a:cubicBezTo>
                    <a:pt x="430" y="157"/>
                    <a:pt x="253" y="75"/>
                    <a:pt x="72" y="5"/>
                  </a:cubicBezTo>
                  <a:cubicBezTo>
                    <a:pt x="67" y="4"/>
                    <a:pt x="63" y="1"/>
                    <a:pt x="5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1"/>
            <p:cNvSpPr/>
            <p:nvPr/>
          </p:nvSpPr>
          <p:spPr>
            <a:xfrm>
              <a:off x="6799968" y="1592775"/>
              <a:ext cx="76456" cy="41027"/>
            </a:xfrm>
            <a:custGeom>
              <a:avLst/>
              <a:gdLst/>
              <a:ahLst/>
              <a:cxnLst/>
              <a:rect l="l" t="t" r="r" b="b"/>
              <a:pathLst>
                <a:path w="2417" h="1297" extrusionOk="0">
                  <a:moveTo>
                    <a:pt x="53" y="0"/>
                  </a:moveTo>
                  <a:cubicBezTo>
                    <a:pt x="36" y="0"/>
                    <a:pt x="20" y="8"/>
                    <a:pt x="12" y="26"/>
                  </a:cubicBezTo>
                  <a:cubicBezTo>
                    <a:pt x="1" y="47"/>
                    <a:pt x="8" y="80"/>
                    <a:pt x="34" y="90"/>
                  </a:cubicBezTo>
                  <a:cubicBezTo>
                    <a:pt x="435" y="255"/>
                    <a:pt x="813" y="467"/>
                    <a:pt x="1189" y="682"/>
                  </a:cubicBezTo>
                  <a:cubicBezTo>
                    <a:pt x="1567" y="896"/>
                    <a:pt x="1945" y="1114"/>
                    <a:pt x="2340" y="1292"/>
                  </a:cubicBezTo>
                  <a:cubicBezTo>
                    <a:pt x="2348" y="1295"/>
                    <a:pt x="2355" y="1297"/>
                    <a:pt x="2363" y="1297"/>
                  </a:cubicBezTo>
                  <a:cubicBezTo>
                    <a:pt x="2380" y="1297"/>
                    <a:pt x="2396" y="1288"/>
                    <a:pt x="2405" y="1270"/>
                  </a:cubicBezTo>
                  <a:cubicBezTo>
                    <a:pt x="2416" y="1247"/>
                    <a:pt x="2406" y="1217"/>
                    <a:pt x="2383" y="1206"/>
                  </a:cubicBezTo>
                  <a:cubicBezTo>
                    <a:pt x="1987" y="1028"/>
                    <a:pt x="1610" y="811"/>
                    <a:pt x="1232" y="596"/>
                  </a:cubicBezTo>
                  <a:cubicBezTo>
                    <a:pt x="857" y="381"/>
                    <a:pt x="478" y="169"/>
                    <a:pt x="77" y="4"/>
                  </a:cubicBezTo>
                  <a:cubicBezTo>
                    <a:pt x="72" y="3"/>
                    <a:pt x="70" y="3"/>
                    <a:pt x="65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805187" y="1612450"/>
              <a:ext cx="21953" cy="10502"/>
            </a:xfrm>
            <a:custGeom>
              <a:avLst/>
              <a:gdLst/>
              <a:ahLst/>
              <a:cxnLst/>
              <a:rect l="l" t="t" r="r" b="b"/>
              <a:pathLst>
                <a:path w="694" h="332" extrusionOk="0">
                  <a:moveTo>
                    <a:pt x="52" y="1"/>
                  </a:moveTo>
                  <a:cubicBezTo>
                    <a:pt x="30" y="1"/>
                    <a:pt x="7" y="20"/>
                    <a:pt x="3" y="40"/>
                  </a:cubicBezTo>
                  <a:cubicBezTo>
                    <a:pt x="0" y="53"/>
                    <a:pt x="3" y="65"/>
                    <a:pt x="10" y="75"/>
                  </a:cubicBezTo>
                  <a:cubicBezTo>
                    <a:pt x="16" y="87"/>
                    <a:pt x="28" y="91"/>
                    <a:pt x="41" y="95"/>
                  </a:cubicBezTo>
                  <a:cubicBezTo>
                    <a:pt x="92" y="110"/>
                    <a:pt x="145" y="127"/>
                    <a:pt x="196" y="144"/>
                  </a:cubicBezTo>
                  <a:lnTo>
                    <a:pt x="196" y="144"/>
                  </a:lnTo>
                  <a:cubicBezTo>
                    <a:pt x="196" y="144"/>
                    <a:pt x="196" y="144"/>
                    <a:pt x="195" y="144"/>
                  </a:cubicBezTo>
                  <a:lnTo>
                    <a:pt x="195" y="144"/>
                  </a:lnTo>
                  <a:cubicBezTo>
                    <a:pt x="262" y="167"/>
                    <a:pt x="328" y="191"/>
                    <a:pt x="394" y="219"/>
                  </a:cubicBezTo>
                  <a:cubicBezTo>
                    <a:pt x="470" y="249"/>
                    <a:pt x="545" y="287"/>
                    <a:pt x="619" y="326"/>
                  </a:cubicBezTo>
                  <a:cubicBezTo>
                    <a:pt x="626" y="330"/>
                    <a:pt x="633" y="331"/>
                    <a:pt x="640" y="331"/>
                  </a:cubicBezTo>
                  <a:cubicBezTo>
                    <a:pt x="657" y="331"/>
                    <a:pt x="674" y="321"/>
                    <a:pt x="683" y="305"/>
                  </a:cubicBezTo>
                  <a:cubicBezTo>
                    <a:pt x="693" y="282"/>
                    <a:pt x="685" y="253"/>
                    <a:pt x="661" y="240"/>
                  </a:cubicBezTo>
                  <a:cubicBezTo>
                    <a:pt x="566" y="190"/>
                    <a:pt x="472" y="147"/>
                    <a:pt x="373" y="105"/>
                  </a:cubicBezTo>
                  <a:cubicBezTo>
                    <a:pt x="271" y="65"/>
                    <a:pt x="165" y="31"/>
                    <a:pt x="59" y="1"/>
                  </a:cubicBezTo>
                  <a:lnTo>
                    <a:pt x="56" y="1"/>
                  </a:lnTo>
                  <a:cubicBezTo>
                    <a:pt x="55" y="1"/>
                    <a:pt x="53" y="1"/>
                    <a:pt x="5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950792" y="1661228"/>
              <a:ext cx="40078" cy="20972"/>
            </a:xfrm>
            <a:custGeom>
              <a:avLst/>
              <a:gdLst/>
              <a:ahLst/>
              <a:cxnLst/>
              <a:rect l="l" t="t" r="r" b="b"/>
              <a:pathLst>
                <a:path w="1267" h="663" extrusionOk="0">
                  <a:moveTo>
                    <a:pt x="56" y="1"/>
                  </a:moveTo>
                  <a:cubicBezTo>
                    <a:pt x="38" y="1"/>
                    <a:pt x="20" y="9"/>
                    <a:pt x="12" y="27"/>
                  </a:cubicBezTo>
                  <a:cubicBezTo>
                    <a:pt x="1" y="50"/>
                    <a:pt x="11" y="78"/>
                    <a:pt x="34" y="88"/>
                  </a:cubicBezTo>
                  <a:cubicBezTo>
                    <a:pt x="419" y="282"/>
                    <a:pt x="794" y="492"/>
                    <a:pt x="1192" y="658"/>
                  </a:cubicBezTo>
                  <a:cubicBezTo>
                    <a:pt x="1199" y="661"/>
                    <a:pt x="1206" y="663"/>
                    <a:pt x="1213" y="663"/>
                  </a:cubicBezTo>
                  <a:cubicBezTo>
                    <a:pt x="1231" y="663"/>
                    <a:pt x="1248" y="654"/>
                    <a:pt x="1257" y="638"/>
                  </a:cubicBezTo>
                  <a:cubicBezTo>
                    <a:pt x="1267" y="617"/>
                    <a:pt x="1258" y="585"/>
                    <a:pt x="1235" y="574"/>
                  </a:cubicBezTo>
                  <a:cubicBezTo>
                    <a:pt x="837" y="409"/>
                    <a:pt x="462" y="199"/>
                    <a:pt x="77" y="5"/>
                  </a:cubicBezTo>
                  <a:cubicBezTo>
                    <a:pt x="73" y="3"/>
                    <a:pt x="70" y="1"/>
                    <a:pt x="64" y="1"/>
                  </a:cubicBezTo>
                  <a:cubicBezTo>
                    <a:pt x="61" y="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7013898" y="1684762"/>
              <a:ext cx="11862" cy="20719"/>
            </a:xfrm>
            <a:custGeom>
              <a:avLst/>
              <a:gdLst/>
              <a:ahLst/>
              <a:cxnLst/>
              <a:rect l="l" t="t" r="r" b="b"/>
              <a:pathLst>
                <a:path w="375" h="655" extrusionOk="0">
                  <a:moveTo>
                    <a:pt x="173" y="1"/>
                  </a:moveTo>
                  <a:cubicBezTo>
                    <a:pt x="156" y="1"/>
                    <a:pt x="139" y="5"/>
                    <a:pt x="124" y="16"/>
                  </a:cubicBezTo>
                  <a:cubicBezTo>
                    <a:pt x="85" y="42"/>
                    <a:pt x="71" y="100"/>
                    <a:pt x="99" y="139"/>
                  </a:cubicBezTo>
                  <a:cubicBezTo>
                    <a:pt x="115" y="163"/>
                    <a:pt x="131" y="186"/>
                    <a:pt x="145" y="211"/>
                  </a:cubicBezTo>
                  <a:cubicBezTo>
                    <a:pt x="154" y="231"/>
                    <a:pt x="161" y="251"/>
                    <a:pt x="168" y="272"/>
                  </a:cubicBezTo>
                  <a:cubicBezTo>
                    <a:pt x="171" y="288"/>
                    <a:pt x="172" y="302"/>
                    <a:pt x="172" y="318"/>
                  </a:cubicBezTo>
                  <a:cubicBezTo>
                    <a:pt x="171" y="332"/>
                    <a:pt x="167" y="347"/>
                    <a:pt x="164" y="360"/>
                  </a:cubicBezTo>
                  <a:cubicBezTo>
                    <a:pt x="157" y="374"/>
                    <a:pt x="149" y="387"/>
                    <a:pt x="142" y="400"/>
                  </a:cubicBezTo>
                  <a:cubicBezTo>
                    <a:pt x="125" y="417"/>
                    <a:pt x="111" y="436"/>
                    <a:pt x="94" y="451"/>
                  </a:cubicBezTo>
                  <a:cubicBezTo>
                    <a:pt x="81" y="460"/>
                    <a:pt x="71" y="468"/>
                    <a:pt x="58" y="478"/>
                  </a:cubicBezTo>
                  <a:cubicBezTo>
                    <a:pt x="16" y="510"/>
                    <a:pt x="1" y="566"/>
                    <a:pt x="31" y="612"/>
                  </a:cubicBezTo>
                  <a:cubicBezTo>
                    <a:pt x="48" y="640"/>
                    <a:pt x="79" y="655"/>
                    <a:pt x="111" y="655"/>
                  </a:cubicBezTo>
                  <a:cubicBezTo>
                    <a:pt x="129" y="655"/>
                    <a:pt x="149" y="650"/>
                    <a:pt x="165" y="639"/>
                  </a:cubicBezTo>
                  <a:cubicBezTo>
                    <a:pt x="214" y="607"/>
                    <a:pt x="257" y="572"/>
                    <a:pt x="293" y="524"/>
                  </a:cubicBezTo>
                  <a:cubicBezTo>
                    <a:pt x="328" y="478"/>
                    <a:pt x="350" y="423"/>
                    <a:pt x="357" y="365"/>
                  </a:cubicBezTo>
                  <a:cubicBezTo>
                    <a:pt x="374" y="247"/>
                    <a:pt x="316" y="131"/>
                    <a:pt x="247" y="39"/>
                  </a:cubicBezTo>
                  <a:cubicBezTo>
                    <a:pt x="232" y="20"/>
                    <a:pt x="211" y="6"/>
                    <a:pt x="188" y="2"/>
                  </a:cubicBezTo>
                  <a:cubicBezTo>
                    <a:pt x="183" y="1"/>
                    <a:pt x="178" y="1"/>
                    <a:pt x="17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7032277" y="1680745"/>
              <a:ext cx="26540" cy="7782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758" y="1"/>
                  </a:moveTo>
                  <a:cubicBezTo>
                    <a:pt x="756" y="1"/>
                    <a:pt x="755" y="1"/>
                    <a:pt x="753" y="1"/>
                  </a:cubicBezTo>
                  <a:cubicBezTo>
                    <a:pt x="641" y="4"/>
                    <a:pt x="531" y="14"/>
                    <a:pt x="422" y="27"/>
                  </a:cubicBezTo>
                  <a:cubicBezTo>
                    <a:pt x="313" y="40"/>
                    <a:pt x="201" y="51"/>
                    <a:pt x="91" y="59"/>
                  </a:cubicBezTo>
                  <a:cubicBezTo>
                    <a:pt x="38" y="63"/>
                    <a:pt x="1" y="107"/>
                    <a:pt x="2" y="159"/>
                  </a:cubicBezTo>
                  <a:cubicBezTo>
                    <a:pt x="6" y="206"/>
                    <a:pt x="46" y="245"/>
                    <a:pt x="93" y="245"/>
                  </a:cubicBezTo>
                  <a:cubicBezTo>
                    <a:pt x="96" y="245"/>
                    <a:pt x="99" y="245"/>
                    <a:pt x="103" y="245"/>
                  </a:cubicBezTo>
                  <a:cubicBezTo>
                    <a:pt x="323" y="229"/>
                    <a:pt x="546" y="207"/>
                    <a:pt x="764" y="163"/>
                  </a:cubicBezTo>
                  <a:cubicBezTo>
                    <a:pt x="786" y="157"/>
                    <a:pt x="803" y="152"/>
                    <a:pt x="817" y="136"/>
                  </a:cubicBezTo>
                  <a:cubicBezTo>
                    <a:pt x="831" y="120"/>
                    <a:pt x="839" y="99"/>
                    <a:pt x="837" y="77"/>
                  </a:cubicBezTo>
                  <a:cubicBezTo>
                    <a:pt x="836" y="37"/>
                    <a:pt x="807" y="11"/>
                    <a:pt x="771" y="4"/>
                  </a:cubicBezTo>
                  <a:cubicBezTo>
                    <a:pt x="767" y="2"/>
                    <a:pt x="763" y="1"/>
                    <a:pt x="75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7039584" y="1689033"/>
              <a:ext cx="15342" cy="3480"/>
            </a:xfrm>
            <a:custGeom>
              <a:avLst/>
              <a:gdLst/>
              <a:ahLst/>
              <a:cxnLst/>
              <a:rect l="l" t="t" r="r" b="b"/>
              <a:pathLst>
                <a:path w="485" h="110" extrusionOk="0">
                  <a:moveTo>
                    <a:pt x="50" y="1"/>
                  </a:moveTo>
                  <a:cubicBezTo>
                    <a:pt x="41" y="1"/>
                    <a:pt x="31" y="3"/>
                    <a:pt x="22" y="8"/>
                  </a:cubicBezTo>
                  <a:cubicBezTo>
                    <a:pt x="12" y="16"/>
                    <a:pt x="5" y="26"/>
                    <a:pt x="3" y="38"/>
                  </a:cubicBezTo>
                  <a:cubicBezTo>
                    <a:pt x="0" y="51"/>
                    <a:pt x="3" y="63"/>
                    <a:pt x="10" y="74"/>
                  </a:cubicBezTo>
                  <a:cubicBezTo>
                    <a:pt x="16" y="83"/>
                    <a:pt x="29" y="94"/>
                    <a:pt x="41" y="94"/>
                  </a:cubicBezTo>
                  <a:cubicBezTo>
                    <a:pt x="152" y="103"/>
                    <a:pt x="265" y="109"/>
                    <a:pt x="379" y="109"/>
                  </a:cubicBezTo>
                  <a:cubicBezTo>
                    <a:pt x="399" y="109"/>
                    <a:pt x="420" y="109"/>
                    <a:pt x="440" y="109"/>
                  </a:cubicBezTo>
                  <a:cubicBezTo>
                    <a:pt x="464" y="109"/>
                    <a:pt x="484" y="81"/>
                    <a:pt x="484" y="59"/>
                  </a:cubicBezTo>
                  <a:cubicBezTo>
                    <a:pt x="482" y="34"/>
                    <a:pt x="466" y="18"/>
                    <a:pt x="444" y="16"/>
                  </a:cubicBezTo>
                  <a:cubicBezTo>
                    <a:pt x="437" y="14"/>
                    <a:pt x="434" y="14"/>
                    <a:pt x="430" y="14"/>
                  </a:cubicBezTo>
                  <a:cubicBezTo>
                    <a:pt x="408" y="14"/>
                    <a:pt x="386" y="15"/>
                    <a:pt x="364" y="15"/>
                  </a:cubicBezTo>
                  <a:cubicBezTo>
                    <a:pt x="292" y="15"/>
                    <a:pt x="220" y="13"/>
                    <a:pt x="149" y="8"/>
                  </a:cubicBezTo>
                  <a:lnTo>
                    <a:pt x="151" y="8"/>
                  </a:lnTo>
                  <a:cubicBezTo>
                    <a:pt x="121" y="7"/>
                    <a:pt x="89" y="3"/>
                    <a:pt x="58" y="1"/>
                  </a:cubicBezTo>
                  <a:cubicBezTo>
                    <a:pt x="55" y="1"/>
                    <a:pt x="52" y="1"/>
                    <a:pt x="5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7021427" y="1711492"/>
              <a:ext cx="13349" cy="16828"/>
            </a:xfrm>
            <a:custGeom>
              <a:avLst/>
              <a:gdLst/>
              <a:ahLst/>
              <a:cxnLst/>
              <a:rect l="l" t="t" r="r" b="b"/>
              <a:pathLst>
                <a:path w="422" h="532" extrusionOk="0">
                  <a:moveTo>
                    <a:pt x="59" y="1"/>
                  </a:moveTo>
                  <a:cubicBezTo>
                    <a:pt x="49" y="1"/>
                    <a:pt x="39" y="4"/>
                    <a:pt x="30" y="9"/>
                  </a:cubicBezTo>
                  <a:cubicBezTo>
                    <a:pt x="6" y="24"/>
                    <a:pt x="0" y="59"/>
                    <a:pt x="15" y="86"/>
                  </a:cubicBezTo>
                  <a:cubicBezTo>
                    <a:pt x="106" y="235"/>
                    <a:pt x="208" y="378"/>
                    <a:pt x="322" y="510"/>
                  </a:cubicBezTo>
                  <a:cubicBezTo>
                    <a:pt x="331" y="521"/>
                    <a:pt x="341" y="528"/>
                    <a:pt x="352" y="531"/>
                  </a:cubicBezTo>
                  <a:cubicBezTo>
                    <a:pt x="355" y="532"/>
                    <a:pt x="358" y="532"/>
                    <a:pt x="361" y="532"/>
                  </a:cubicBezTo>
                  <a:cubicBezTo>
                    <a:pt x="371" y="532"/>
                    <a:pt x="381" y="530"/>
                    <a:pt x="391" y="524"/>
                  </a:cubicBezTo>
                  <a:cubicBezTo>
                    <a:pt x="413" y="510"/>
                    <a:pt x="421" y="478"/>
                    <a:pt x="405" y="455"/>
                  </a:cubicBezTo>
                  <a:cubicBezTo>
                    <a:pt x="298" y="318"/>
                    <a:pt x="198" y="175"/>
                    <a:pt x="106" y="26"/>
                  </a:cubicBezTo>
                  <a:cubicBezTo>
                    <a:pt x="99" y="14"/>
                    <a:pt x="86" y="7"/>
                    <a:pt x="72" y="3"/>
                  </a:cubicBezTo>
                  <a:cubicBezTo>
                    <a:pt x="68" y="2"/>
                    <a:pt x="63" y="1"/>
                    <a:pt x="5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781779" y="1689317"/>
              <a:ext cx="48081" cy="39699"/>
            </a:xfrm>
            <a:custGeom>
              <a:avLst/>
              <a:gdLst/>
              <a:ahLst/>
              <a:cxnLst/>
              <a:rect l="l" t="t" r="r" b="b"/>
              <a:pathLst>
                <a:path w="1520" h="1255" extrusionOk="0">
                  <a:moveTo>
                    <a:pt x="779" y="0"/>
                  </a:moveTo>
                  <a:cubicBezTo>
                    <a:pt x="751" y="0"/>
                    <a:pt x="723" y="2"/>
                    <a:pt x="695" y="7"/>
                  </a:cubicBezTo>
                  <a:cubicBezTo>
                    <a:pt x="559" y="27"/>
                    <a:pt x="425" y="88"/>
                    <a:pt x="315" y="191"/>
                  </a:cubicBezTo>
                  <a:cubicBezTo>
                    <a:pt x="133" y="356"/>
                    <a:pt x="0" y="639"/>
                    <a:pt x="129" y="876"/>
                  </a:cubicBezTo>
                  <a:cubicBezTo>
                    <a:pt x="153" y="922"/>
                    <a:pt x="188" y="960"/>
                    <a:pt x="229" y="993"/>
                  </a:cubicBezTo>
                  <a:cubicBezTo>
                    <a:pt x="242" y="1026"/>
                    <a:pt x="258" y="1053"/>
                    <a:pt x="279" y="1072"/>
                  </a:cubicBezTo>
                  <a:cubicBezTo>
                    <a:pt x="334" y="1115"/>
                    <a:pt x="388" y="1145"/>
                    <a:pt x="447" y="1169"/>
                  </a:cubicBezTo>
                  <a:cubicBezTo>
                    <a:pt x="508" y="1195"/>
                    <a:pt x="570" y="1212"/>
                    <a:pt x="634" y="1229"/>
                  </a:cubicBezTo>
                  <a:lnTo>
                    <a:pt x="677" y="1239"/>
                  </a:lnTo>
                  <a:cubicBezTo>
                    <a:pt x="728" y="1249"/>
                    <a:pt x="780" y="1254"/>
                    <a:pt x="833" y="1254"/>
                  </a:cubicBezTo>
                  <a:cubicBezTo>
                    <a:pt x="867" y="1254"/>
                    <a:pt x="901" y="1252"/>
                    <a:pt x="935" y="1248"/>
                  </a:cubicBezTo>
                  <a:cubicBezTo>
                    <a:pt x="1110" y="1229"/>
                    <a:pt x="1275" y="1143"/>
                    <a:pt x="1385" y="1016"/>
                  </a:cubicBezTo>
                  <a:cubicBezTo>
                    <a:pt x="1433" y="962"/>
                    <a:pt x="1469" y="894"/>
                    <a:pt x="1496" y="810"/>
                  </a:cubicBezTo>
                  <a:cubicBezTo>
                    <a:pt x="1519" y="737"/>
                    <a:pt x="1519" y="657"/>
                    <a:pt x="1498" y="554"/>
                  </a:cubicBezTo>
                  <a:cubicBezTo>
                    <a:pt x="1482" y="479"/>
                    <a:pt x="1441" y="399"/>
                    <a:pt x="1376" y="316"/>
                  </a:cubicBezTo>
                  <a:cubicBezTo>
                    <a:pt x="1316" y="239"/>
                    <a:pt x="1239" y="171"/>
                    <a:pt x="1138" y="107"/>
                  </a:cubicBezTo>
                  <a:cubicBezTo>
                    <a:pt x="1068" y="60"/>
                    <a:pt x="991" y="29"/>
                    <a:pt x="912" y="14"/>
                  </a:cubicBezTo>
                  <a:cubicBezTo>
                    <a:pt x="868" y="5"/>
                    <a:pt x="823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11"/>
          <p:cNvGrpSpPr/>
          <p:nvPr/>
        </p:nvGrpSpPr>
        <p:grpSpPr>
          <a:xfrm>
            <a:off x="2020404" y="3527160"/>
            <a:ext cx="457912" cy="846581"/>
            <a:chOff x="6600904" y="2246176"/>
            <a:chExt cx="457912" cy="846581"/>
          </a:xfrm>
        </p:grpSpPr>
        <p:sp>
          <p:nvSpPr>
            <p:cNvPr id="2294" name="Google Shape;2294;p11"/>
            <p:cNvSpPr/>
            <p:nvPr/>
          </p:nvSpPr>
          <p:spPr>
            <a:xfrm>
              <a:off x="6600904" y="2566550"/>
              <a:ext cx="443931" cy="526207"/>
            </a:xfrm>
            <a:custGeom>
              <a:avLst/>
              <a:gdLst/>
              <a:ahLst/>
              <a:cxnLst/>
              <a:rect l="l" t="t" r="r" b="b"/>
              <a:pathLst>
                <a:path w="14034" h="16635" extrusionOk="0">
                  <a:moveTo>
                    <a:pt x="8931" y="1180"/>
                  </a:moveTo>
                  <a:cubicBezTo>
                    <a:pt x="9557" y="1180"/>
                    <a:pt x="9647" y="2087"/>
                    <a:pt x="9115" y="2375"/>
                  </a:cubicBezTo>
                  <a:cubicBezTo>
                    <a:pt x="9018" y="2429"/>
                    <a:pt x="8915" y="2453"/>
                    <a:pt x="8815" y="2453"/>
                  </a:cubicBezTo>
                  <a:cubicBezTo>
                    <a:pt x="8424" y="2453"/>
                    <a:pt x="8070" y="2080"/>
                    <a:pt x="8220" y="1612"/>
                  </a:cubicBezTo>
                  <a:cubicBezTo>
                    <a:pt x="8267" y="1450"/>
                    <a:pt x="8383" y="1301"/>
                    <a:pt x="8580" y="1206"/>
                  </a:cubicBezTo>
                  <a:cubicBezTo>
                    <a:pt x="8600" y="1222"/>
                    <a:pt x="8619" y="1227"/>
                    <a:pt x="8639" y="1227"/>
                  </a:cubicBezTo>
                  <a:cubicBezTo>
                    <a:pt x="8666" y="1227"/>
                    <a:pt x="8696" y="1216"/>
                    <a:pt x="8734" y="1207"/>
                  </a:cubicBezTo>
                  <a:cubicBezTo>
                    <a:pt x="8805" y="1188"/>
                    <a:pt x="8870" y="1180"/>
                    <a:pt x="8931" y="1180"/>
                  </a:cubicBezTo>
                  <a:close/>
                  <a:moveTo>
                    <a:pt x="8850" y="1"/>
                  </a:moveTo>
                  <a:cubicBezTo>
                    <a:pt x="8285" y="1"/>
                    <a:pt x="7703" y="243"/>
                    <a:pt x="7252" y="806"/>
                  </a:cubicBezTo>
                  <a:cubicBezTo>
                    <a:pt x="6622" y="1578"/>
                    <a:pt x="6862" y="2776"/>
                    <a:pt x="7826" y="3352"/>
                  </a:cubicBezTo>
                  <a:cubicBezTo>
                    <a:pt x="7717" y="3905"/>
                    <a:pt x="7615" y="4412"/>
                    <a:pt x="7492" y="4993"/>
                  </a:cubicBezTo>
                  <a:lnTo>
                    <a:pt x="7475" y="4986"/>
                  </a:lnTo>
                  <a:cubicBezTo>
                    <a:pt x="7185" y="4935"/>
                    <a:pt x="6932" y="4913"/>
                    <a:pt x="6715" y="4913"/>
                  </a:cubicBezTo>
                  <a:cubicBezTo>
                    <a:pt x="5520" y="4913"/>
                    <a:pt x="5416" y="5586"/>
                    <a:pt x="6335" y="5902"/>
                  </a:cubicBezTo>
                  <a:cubicBezTo>
                    <a:pt x="6676" y="6020"/>
                    <a:pt x="6972" y="6114"/>
                    <a:pt x="7245" y="6194"/>
                  </a:cubicBezTo>
                  <a:cubicBezTo>
                    <a:pt x="7184" y="6426"/>
                    <a:pt x="7262" y="6108"/>
                    <a:pt x="6917" y="7649"/>
                  </a:cubicBezTo>
                  <a:lnTo>
                    <a:pt x="6786" y="8230"/>
                  </a:lnTo>
                  <a:cubicBezTo>
                    <a:pt x="6716" y="8544"/>
                    <a:pt x="6645" y="8855"/>
                    <a:pt x="6577" y="9168"/>
                  </a:cubicBezTo>
                  <a:lnTo>
                    <a:pt x="6454" y="9729"/>
                  </a:lnTo>
                  <a:lnTo>
                    <a:pt x="6428" y="9841"/>
                  </a:lnTo>
                  <a:lnTo>
                    <a:pt x="6407" y="9936"/>
                  </a:lnTo>
                  <a:cubicBezTo>
                    <a:pt x="6241" y="10692"/>
                    <a:pt x="5936" y="12104"/>
                    <a:pt x="5818" y="12864"/>
                  </a:cubicBezTo>
                  <a:cubicBezTo>
                    <a:pt x="5173" y="12669"/>
                    <a:pt x="4428" y="12882"/>
                    <a:pt x="3380" y="11751"/>
                  </a:cubicBezTo>
                  <a:cubicBezTo>
                    <a:pt x="3157" y="11504"/>
                    <a:pt x="2969" y="11237"/>
                    <a:pt x="2820" y="10959"/>
                  </a:cubicBezTo>
                  <a:cubicBezTo>
                    <a:pt x="2710" y="10748"/>
                    <a:pt x="2631" y="10544"/>
                    <a:pt x="2581" y="10341"/>
                  </a:cubicBezTo>
                  <a:cubicBezTo>
                    <a:pt x="2538" y="10155"/>
                    <a:pt x="2521" y="9984"/>
                    <a:pt x="2526" y="9818"/>
                  </a:cubicBezTo>
                  <a:lnTo>
                    <a:pt x="2526" y="9818"/>
                  </a:lnTo>
                  <a:lnTo>
                    <a:pt x="2526" y="9820"/>
                  </a:lnTo>
                  <a:cubicBezTo>
                    <a:pt x="2534" y="9702"/>
                    <a:pt x="2554" y="9589"/>
                    <a:pt x="2584" y="9482"/>
                  </a:cubicBezTo>
                  <a:lnTo>
                    <a:pt x="2693" y="9510"/>
                  </a:lnTo>
                  <a:cubicBezTo>
                    <a:pt x="2955" y="9578"/>
                    <a:pt x="3145" y="9616"/>
                    <a:pt x="3284" y="9616"/>
                  </a:cubicBezTo>
                  <a:cubicBezTo>
                    <a:pt x="3437" y="9616"/>
                    <a:pt x="3528" y="9570"/>
                    <a:pt x="3585" y="9469"/>
                  </a:cubicBezTo>
                  <a:cubicBezTo>
                    <a:pt x="3714" y="9244"/>
                    <a:pt x="3537" y="8912"/>
                    <a:pt x="3406" y="8694"/>
                  </a:cubicBezTo>
                  <a:cubicBezTo>
                    <a:pt x="3328" y="8567"/>
                    <a:pt x="3242" y="8451"/>
                    <a:pt x="3155" y="8331"/>
                  </a:cubicBezTo>
                  <a:cubicBezTo>
                    <a:pt x="2807" y="7851"/>
                    <a:pt x="2353" y="7214"/>
                    <a:pt x="1799" y="7214"/>
                  </a:cubicBezTo>
                  <a:cubicBezTo>
                    <a:pt x="1377" y="7214"/>
                    <a:pt x="897" y="7582"/>
                    <a:pt x="361" y="8668"/>
                  </a:cubicBezTo>
                  <a:cubicBezTo>
                    <a:pt x="72" y="9248"/>
                    <a:pt x="1" y="9654"/>
                    <a:pt x="259" y="9654"/>
                  </a:cubicBezTo>
                  <a:cubicBezTo>
                    <a:pt x="357" y="9654"/>
                    <a:pt x="504" y="9595"/>
                    <a:pt x="705" y="9463"/>
                  </a:cubicBezTo>
                  <a:lnTo>
                    <a:pt x="705" y="9463"/>
                  </a:lnTo>
                  <a:cubicBezTo>
                    <a:pt x="583" y="10158"/>
                    <a:pt x="609" y="10905"/>
                    <a:pt x="785" y="11680"/>
                  </a:cubicBezTo>
                  <a:cubicBezTo>
                    <a:pt x="1544" y="15023"/>
                    <a:pt x="4332" y="16635"/>
                    <a:pt x="6855" y="16635"/>
                  </a:cubicBezTo>
                  <a:cubicBezTo>
                    <a:pt x="7721" y="16635"/>
                    <a:pt x="8557" y="16445"/>
                    <a:pt x="9268" y="16070"/>
                  </a:cubicBezTo>
                  <a:cubicBezTo>
                    <a:pt x="10943" y="15186"/>
                    <a:pt x="12684" y="12403"/>
                    <a:pt x="12823" y="11511"/>
                  </a:cubicBezTo>
                  <a:cubicBezTo>
                    <a:pt x="12988" y="11648"/>
                    <a:pt x="13326" y="12033"/>
                    <a:pt x="13578" y="12033"/>
                  </a:cubicBezTo>
                  <a:cubicBezTo>
                    <a:pt x="13650" y="12033"/>
                    <a:pt x="13715" y="12002"/>
                    <a:pt x="13767" y="11925"/>
                  </a:cubicBezTo>
                  <a:cubicBezTo>
                    <a:pt x="14033" y="11552"/>
                    <a:pt x="13742" y="10198"/>
                    <a:pt x="13561" y="9714"/>
                  </a:cubicBezTo>
                  <a:cubicBezTo>
                    <a:pt x="13436" y="9382"/>
                    <a:pt x="13313" y="9191"/>
                    <a:pt x="13045" y="9115"/>
                  </a:cubicBezTo>
                  <a:cubicBezTo>
                    <a:pt x="12987" y="9099"/>
                    <a:pt x="12915" y="9089"/>
                    <a:pt x="12834" y="9089"/>
                  </a:cubicBezTo>
                  <a:cubicBezTo>
                    <a:pt x="12711" y="9089"/>
                    <a:pt x="12567" y="9112"/>
                    <a:pt x="12419" y="9165"/>
                  </a:cubicBezTo>
                  <a:cubicBezTo>
                    <a:pt x="12246" y="9230"/>
                    <a:pt x="11938" y="9369"/>
                    <a:pt x="11556" y="9591"/>
                  </a:cubicBezTo>
                  <a:cubicBezTo>
                    <a:pt x="11330" y="9724"/>
                    <a:pt x="11136" y="9850"/>
                    <a:pt x="10965" y="9979"/>
                  </a:cubicBezTo>
                  <a:cubicBezTo>
                    <a:pt x="10880" y="10042"/>
                    <a:pt x="10801" y="10108"/>
                    <a:pt x="10730" y="10176"/>
                  </a:cubicBezTo>
                  <a:cubicBezTo>
                    <a:pt x="10438" y="10447"/>
                    <a:pt x="10385" y="10695"/>
                    <a:pt x="10767" y="10770"/>
                  </a:cubicBezTo>
                  <a:cubicBezTo>
                    <a:pt x="10819" y="10779"/>
                    <a:pt x="10874" y="10785"/>
                    <a:pt x="10945" y="10785"/>
                  </a:cubicBezTo>
                  <a:cubicBezTo>
                    <a:pt x="10923" y="10795"/>
                    <a:pt x="10907" y="10812"/>
                    <a:pt x="10902" y="10829"/>
                  </a:cubicBezTo>
                  <a:cubicBezTo>
                    <a:pt x="10893" y="10859"/>
                    <a:pt x="10880" y="10888"/>
                    <a:pt x="10867" y="10917"/>
                  </a:cubicBezTo>
                  <a:lnTo>
                    <a:pt x="10851" y="10958"/>
                  </a:lnTo>
                  <a:cubicBezTo>
                    <a:pt x="10836" y="11001"/>
                    <a:pt x="10817" y="11044"/>
                    <a:pt x="10800" y="11085"/>
                  </a:cubicBezTo>
                  <a:cubicBezTo>
                    <a:pt x="10773" y="11153"/>
                    <a:pt x="10743" y="11222"/>
                    <a:pt x="10708" y="11287"/>
                  </a:cubicBezTo>
                  <a:cubicBezTo>
                    <a:pt x="10413" y="11873"/>
                    <a:pt x="9727" y="12705"/>
                    <a:pt x="8913" y="13142"/>
                  </a:cubicBezTo>
                  <a:cubicBezTo>
                    <a:pt x="8634" y="13286"/>
                    <a:pt x="8337" y="13388"/>
                    <a:pt x="8033" y="13388"/>
                  </a:cubicBezTo>
                  <a:cubicBezTo>
                    <a:pt x="7945" y="13388"/>
                    <a:pt x="7856" y="13379"/>
                    <a:pt x="7767" y="13361"/>
                  </a:cubicBezTo>
                  <a:cubicBezTo>
                    <a:pt x="7972" y="12512"/>
                    <a:pt x="8023" y="10650"/>
                    <a:pt x="8132" y="9695"/>
                  </a:cubicBezTo>
                  <a:cubicBezTo>
                    <a:pt x="8231" y="8780"/>
                    <a:pt x="8466" y="7375"/>
                    <a:pt x="8618" y="6478"/>
                  </a:cubicBezTo>
                  <a:cubicBezTo>
                    <a:pt x="8727" y="6498"/>
                    <a:pt x="9038" y="6543"/>
                    <a:pt x="9368" y="6543"/>
                  </a:cubicBezTo>
                  <a:cubicBezTo>
                    <a:pt x="9705" y="6543"/>
                    <a:pt x="10063" y="6496"/>
                    <a:pt x="10244" y="6327"/>
                  </a:cubicBezTo>
                  <a:cubicBezTo>
                    <a:pt x="10299" y="6276"/>
                    <a:pt x="10336" y="6210"/>
                    <a:pt x="10356" y="6138"/>
                  </a:cubicBezTo>
                  <a:cubicBezTo>
                    <a:pt x="10377" y="6055"/>
                    <a:pt x="10370" y="5967"/>
                    <a:pt x="10336" y="5886"/>
                  </a:cubicBezTo>
                  <a:cubicBezTo>
                    <a:pt x="10160" y="5471"/>
                    <a:pt x="9284" y="5232"/>
                    <a:pt x="8847" y="5130"/>
                  </a:cubicBezTo>
                  <a:cubicBezTo>
                    <a:pt x="9032" y="4197"/>
                    <a:pt x="8957" y="4552"/>
                    <a:pt x="9132" y="3650"/>
                  </a:cubicBezTo>
                  <a:cubicBezTo>
                    <a:pt x="9964" y="3624"/>
                    <a:pt x="10737" y="3063"/>
                    <a:pt x="10840" y="2159"/>
                  </a:cubicBezTo>
                  <a:cubicBezTo>
                    <a:pt x="10967" y="909"/>
                    <a:pt x="9943" y="1"/>
                    <a:pt x="8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1"/>
            <p:cNvSpPr/>
            <p:nvPr/>
          </p:nvSpPr>
          <p:spPr>
            <a:xfrm>
              <a:off x="6908183" y="2507302"/>
              <a:ext cx="87875" cy="72786"/>
            </a:xfrm>
            <a:custGeom>
              <a:avLst/>
              <a:gdLst/>
              <a:ahLst/>
              <a:cxnLst/>
              <a:rect l="l" t="t" r="r" b="b"/>
              <a:pathLst>
                <a:path w="2778" h="2301" extrusionOk="0">
                  <a:moveTo>
                    <a:pt x="1587" y="609"/>
                  </a:moveTo>
                  <a:cubicBezTo>
                    <a:pt x="1633" y="610"/>
                    <a:pt x="1677" y="616"/>
                    <a:pt x="1723" y="630"/>
                  </a:cubicBezTo>
                  <a:cubicBezTo>
                    <a:pt x="1769" y="646"/>
                    <a:pt x="1789" y="662"/>
                    <a:pt x="1806" y="682"/>
                  </a:cubicBezTo>
                  <a:cubicBezTo>
                    <a:pt x="1826" y="705"/>
                    <a:pt x="1833" y="723"/>
                    <a:pt x="1842" y="753"/>
                  </a:cubicBezTo>
                  <a:cubicBezTo>
                    <a:pt x="1852" y="805"/>
                    <a:pt x="1853" y="863"/>
                    <a:pt x="1820" y="977"/>
                  </a:cubicBezTo>
                  <a:cubicBezTo>
                    <a:pt x="1696" y="1333"/>
                    <a:pt x="1462" y="1601"/>
                    <a:pt x="1107" y="1720"/>
                  </a:cubicBezTo>
                  <a:cubicBezTo>
                    <a:pt x="1098" y="1718"/>
                    <a:pt x="1087" y="1715"/>
                    <a:pt x="1077" y="1715"/>
                  </a:cubicBezTo>
                  <a:cubicBezTo>
                    <a:pt x="1076" y="1715"/>
                    <a:pt x="1074" y="1715"/>
                    <a:pt x="1073" y="1715"/>
                  </a:cubicBezTo>
                  <a:cubicBezTo>
                    <a:pt x="1016" y="1728"/>
                    <a:pt x="971" y="1737"/>
                    <a:pt x="920" y="1737"/>
                  </a:cubicBezTo>
                  <a:cubicBezTo>
                    <a:pt x="913" y="1737"/>
                    <a:pt x="907" y="1737"/>
                    <a:pt x="900" y="1737"/>
                  </a:cubicBezTo>
                  <a:cubicBezTo>
                    <a:pt x="787" y="1728"/>
                    <a:pt x="716" y="1694"/>
                    <a:pt x="643" y="1621"/>
                  </a:cubicBezTo>
                  <a:cubicBezTo>
                    <a:pt x="613" y="1587"/>
                    <a:pt x="595" y="1539"/>
                    <a:pt x="585" y="1496"/>
                  </a:cubicBezTo>
                  <a:cubicBezTo>
                    <a:pt x="578" y="1463"/>
                    <a:pt x="573" y="1433"/>
                    <a:pt x="573" y="1399"/>
                  </a:cubicBezTo>
                  <a:cubicBezTo>
                    <a:pt x="582" y="1386"/>
                    <a:pt x="585" y="1375"/>
                    <a:pt x="585" y="1356"/>
                  </a:cubicBezTo>
                  <a:cubicBezTo>
                    <a:pt x="586" y="1312"/>
                    <a:pt x="592" y="1277"/>
                    <a:pt x="600" y="1241"/>
                  </a:cubicBezTo>
                  <a:cubicBezTo>
                    <a:pt x="616" y="1196"/>
                    <a:pt x="638" y="1150"/>
                    <a:pt x="666" y="1103"/>
                  </a:cubicBezTo>
                  <a:cubicBezTo>
                    <a:pt x="711" y="1038"/>
                    <a:pt x="758" y="984"/>
                    <a:pt x="815" y="931"/>
                  </a:cubicBezTo>
                  <a:cubicBezTo>
                    <a:pt x="890" y="863"/>
                    <a:pt x="974" y="803"/>
                    <a:pt x="1074" y="749"/>
                  </a:cubicBezTo>
                  <a:cubicBezTo>
                    <a:pt x="1241" y="666"/>
                    <a:pt x="1404" y="609"/>
                    <a:pt x="1587" y="609"/>
                  </a:cubicBezTo>
                  <a:close/>
                  <a:moveTo>
                    <a:pt x="1759" y="1"/>
                  </a:moveTo>
                  <a:cubicBezTo>
                    <a:pt x="1644" y="1"/>
                    <a:pt x="1518" y="19"/>
                    <a:pt x="1381" y="57"/>
                  </a:cubicBezTo>
                  <a:cubicBezTo>
                    <a:pt x="1152" y="122"/>
                    <a:pt x="920" y="235"/>
                    <a:pt x="714" y="387"/>
                  </a:cubicBezTo>
                  <a:cubicBezTo>
                    <a:pt x="394" y="617"/>
                    <a:pt x="91" y="988"/>
                    <a:pt x="134" y="1377"/>
                  </a:cubicBezTo>
                  <a:cubicBezTo>
                    <a:pt x="1" y="1666"/>
                    <a:pt x="337" y="2301"/>
                    <a:pt x="976" y="2301"/>
                  </a:cubicBezTo>
                  <a:cubicBezTo>
                    <a:pt x="1279" y="2301"/>
                    <a:pt x="1651" y="2158"/>
                    <a:pt x="2074" y="1767"/>
                  </a:cubicBezTo>
                  <a:cubicBezTo>
                    <a:pt x="2197" y="1652"/>
                    <a:pt x="2307" y="1518"/>
                    <a:pt x="2403" y="1366"/>
                  </a:cubicBezTo>
                  <a:cubicBezTo>
                    <a:pt x="2777" y="761"/>
                    <a:pt x="2511" y="1"/>
                    <a:pt x="1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1"/>
            <p:cNvSpPr/>
            <p:nvPr/>
          </p:nvSpPr>
          <p:spPr>
            <a:xfrm>
              <a:off x="6974959" y="2437616"/>
              <a:ext cx="73261" cy="79619"/>
            </a:xfrm>
            <a:custGeom>
              <a:avLst/>
              <a:gdLst/>
              <a:ahLst/>
              <a:cxnLst/>
              <a:rect l="l" t="t" r="r" b="b"/>
              <a:pathLst>
                <a:path w="2316" h="2517" extrusionOk="0">
                  <a:moveTo>
                    <a:pt x="1307" y="481"/>
                  </a:moveTo>
                  <a:lnTo>
                    <a:pt x="1307" y="481"/>
                  </a:lnTo>
                  <a:cubicBezTo>
                    <a:pt x="1320" y="501"/>
                    <a:pt x="1339" y="514"/>
                    <a:pt x="1359" y="519"/>
                  </a:cubicBezTo>
                  <a:cubicBezTo>
                    <a:pt x="1412" y="531"/>
                    <a:pt x="1466" y="545"/>
                    <a:pt x="1518" y="566"/>
                  </a:cubicBezTo>
                  <a:cubicBezTo>
                    <a:pt x="1591" y="605"/>
                    <a:pt x="1625" y="632"/>
                    <a:pt x="1660" y="677"/>
                  </a:cubicBezTo>
                  <a:cubicBezTo>
                    <a:pt x="1683" y="710"/>
                    <a:pt x="1695" y="738"/>
                    <a:pt x="1701" y="788"/>
                  </a:cubicBezTo>
                  <a:cubicBezTo>
                    <a:pt x="1704" y="816"/>
                    <a:pt x="1701" y="843"/>
                    <a:pt x="1700" y="871"/>
                  </a:cubicBezTo>
                  <a:cubicBezTo>
                    <a:pt x="1671" y="1025"/>
                    <a:pt x="1581" y="1169"/>
                    <a:pt x="1482" y="1330"/>
                  </a:cubicBezTo>
                  <a:lnTo>
                    <a:pt x="1471" y="1345"/>
                  </a:lnTo>
                  <a:cubicBezTo>
                    <a:pt x="1276" y="1667"/>
                    <a:pt x="1168" y="1795"/>
                    <a:pt x="1028" y="1795"/>
                  </a:cubicBezTo>
                  <a:cubicBezTo>
                    <a:pt x="987" y="1795"/>
                    <a:pt x="943" y="1784"/>
                    <a:pt x="894" y="1763"/>
                  </a:cubicBezTo>
                  <a:cubicBezTo>
                    <a:pt x="829" y="1732"/>
                    <a:pt x="783" y="1702"/>
                    <a:pt x="740" y="1645"/>
                  </a:cubicBezTo>
                  <a:cubicBezTo>
                    <a:pt x="667" y="1539"/>
                    <a:pt x="662" y="1423"/>
                    <a:pt x="680" y="1295"/>
                  </a:cubicBezTo>
                  <a:lnTo>
                    <a:pt x="680" y="1295"/>
                  </a:lnTo>
                  <a:lnTo>
                    <a:pt x="673" y="1312"/>
                  </a:lnTo>
                  <a:cubicBezTo>
                    <a:pt x="690" y="1225"/>
                    <a:pt x="717" y="1138"/>
                    <a:pt x="755" y="1048"/>
                  </a:cubicBezTo>
                  <a:lnTo>
                    <a:pt x="755" y="1050"/>
                  </a:lnTo>
                  <a:cubicBezTo>
                    <a:pt x="869" y="808"/>
                    <a:pt x="1054" y="592"/>
                    <a:pt x="1307" y="481"/>
                  </a:cubicBezTo>
                  <a:close/>
                  <a:moveTo>
                    <a:pt x="1412" y="0"/>
                  </a:moveTo>
                  <a:cubicBezTo>
                    <a:pt x="1356" y="0"/>
                    <a:pt x="1315" y="18"/>
                    <a:pt x="1302" y="64"/>
                  </a:cubicBezTo>
                  <a:cubicBezTo>
                    <a:pt x="825" y="158"/>
                    <a:pt x="92" y="1175"/>
                    <a:pt x="39" y="1632"/>
                  </a:cubicBezTo>
                  <a:cubicBezTo>
                    <a:pt x="1" y="1997"/>
                    <a:pt x="434" y="2516"/>
                    <a:pt x="933" y="2516"/>
                  </a:cubicBezTo>
                  <a:cubicBezTo>
                    <a:pt x="1148" y="2516"/>
                    <a:pt x="1375" y="2420"/>
                    <a:pt x="1582" y="2173"/>
                  </a:cubicBezTo>
                  <a:cubicBezTo>
                    <a:pt x="1839" y="1867"/>
                    <a:pt x="1993" y="1490"/>
                    <a:pt x="2157" y="1118"/>
                  </a:cubicBezTo>
                  <a:cubicBezTo>
                    <a:pt x="2214" y="1000"/>
                    <a:pt x="2280" y="877"/>
                    <a:pt x="2297" y="748"/>
                  </a:cubicBezTo>
                  <a:cubicBezTo>
                    <a:pt x="2315" y="599"/>
                    <a:pt x="2261" y="476"/>
                    <a:pt x="2155" y="369"/>
                  </a:cubicBezTo>
                  <a:cubicBezTo>
                    <a:pt x="2106" y="316"/>
                    <a:pt x="2049" y="276"/>
                    <a:pt x="1999" y="241"/>
                  </a:cubicBezTo>
                  <a:cubicBezTo>
                    <a:pt x="1881" y="158"/>
                    <a:pt x="1579" y="0"/>
                    <a:pt x="1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6976477" y="2338100"/>
              <a:ext cx="82339" cy="77278"/>
            </a:xfrm>
            <a:custGeom>
              <a:avLst/>
              <a:gdLst/>
              <a:ahLst/>
              <a:cxnLst/>
              <a:rect l="l" t="t" r="r" b="b"/>
              <a:pathLst>
                <a:path w="2603" h="2443" extrusionOk="0">
                  <a:moveTo>
                    <a:pt x="1182" y="419"/>
                  </a:moveTo>
                  <a:cubicBezTo>
                    <a:pt x="1547" y="935"/>
                    <a:pt x="1593" y="1288"/>
                    <a:pt x="1858" y="1828"/>
                  </a:cubicBezTo>
                  <a:cubicBezTo>
                    <a:pt x="1703" y="1933"/>
                    <a:pt x="1448" y="2107"/>
                    <a:pt x="1221" y="2107"/>
                  </a:cubicBezTo>
                  <a:cubicBezTo>
                    <a:pt x="1141" y="2107"/>
                    <a:pt x="1065" y="2086"/>
                    <a:pt x="997" y="2031"/>
                  </a:cubicBezTo>
                  <a:cubicBezTo>
                    <a:pt x="1010" y="1772"/>
                    <a:pt x="492" y="1235"/>
                    <a:pt x="405" y="1005"/>
                  </a:cubicBezTo>
                  <a:cubicBezTo>
                    <a:pt x="452" y="933"/>
                    <a:pt x="436" y="903"/>
                    <a:pt x="432" y="834"/>
                  </a:cubicBezTo>
                  <a:cubicBezTo>
                    <a:pt x="468" y="664"/>
                    <a:pt x="1025" y="496"/>
                    <a:pt x="1182" y="419"/>
                  </a:cubicBezTo>
                  <a:close/>
                  <a:moveTo>
                    <a:pt x="1128" y="0"/>
                  </a:moveTo>
                  <a:cubicBezTo>
                    <a:pt x="877" y="0"/>
                    <a:pt x="478" y="198"/>
                    <a:pt x="231" y="419"/>
                  </a:cubicBezTo>
                  <a:cubicBezTo>
                    <a:pt x="48" y="579"/>
                    <a:pt x="1" y="768"/>
                    <a:pt x="52" y="959"/>
                  </a:cubicBezTo>
                  <a:cubicBezTo>
                    <a:pt x="98" y="1125"/>
                    <a:pt x="167" y="1640"/>
                    <a:pt x="639" y="2107"/>
                  </a:cubicBezTo>
                  <a:cubicBezTo>
                    <a:pt x="810" y="2344"/>
                    <a:pt x="1023" y="2442"/>
                    <a:pt x="1253" y="2442"/>
                  </a:cubicBezTo>
                  <a:cubicBezTo>
                    <a:pt x="1540" y="2442"/>
                    <a:pt x="1855" y="2289"/>
                    <a:pt x="2149" y="2063"/>
                  </a:cubicBezTo>
                  <a:cubicBezTo>
                    <a:pt x="2172" y="2044"/>
                    <a:pt x="2189" y="2023"/>
                    <a:pt x="2203" y="2000"/>
                  </a:cubicBezTo>
                  <a:cubicBezTo>
                    <a:pt x="2603" y="1649"/>
                    <a:pt x="1477" y="81"/>
                    <a:pt x="1291" y="45"/>
                  </a:cubicBezTo>
                  <a:cubicBezTo>
                    <a:pt x="1251" y="14"/>
                    <a:pt x="1194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6925296" y="2246176"/>
              <a:ext cx="72154" cy="78480"/>
            </a:xfrm>
            <a:custGeom>
              <a:avLst/>
              <a:gdLst/>
              <a:ahLst/>
              <a:cxnLst/>
              <a:rect l="l" t="t" r="r" b="b"/>
              <a:pathLst>
                <a:path w="2281" h="2481" extrusionOk="0">
                  <a:moveTo>
                    <a:pt x="1085" y="294"/>
                  </a:moveTo>
                  <a:cubicBezTo>
                    <a:pt x="1125" y="317"/>
                    <a:pt x="1121" y="308"/>
                    <a:pt x="1163" y="321"/>
                  </a:cubicBezTo>
                  <a:cubicBezTo>
                    <a:pt x="1448" y="451"/>
                    <a:pt x="1705" y="1298"/>
                    <a:pt x="1745" y="1610"/>
                  </a:cubicBezTo>
                  <a:cubicBezTo>
                    <a:pt x="1468" y="1696"/>
                    <a:pt x="1171" y="1869"/>
                    <a:pt x="921" y="2022"/>
                  </a:cubicBezTo>
                  <a:cubicBezTo>
                    <a:pt x="893" y="1992"/>
                    <a:pt x="863" y="1991"/>
                    <a:pt x="817" y="1939"/>
                  </a:cubicBezTo>
                  <a:cubicBezTo>
                    <a:pt x="618" y="1683"/>
                    <a:pt x="427" y="1289"/>
                    <a:pt x="349" y="952"/>
                  </a:cubicBezTo>
                  <a:cubicBezTo>
                    <a:pt x="526" y="768"/>
                    <a:pt x="44" y="622"/>
                    <a:pt x="1085" y="294"/>
                  </a:cubicBezTo>
                  <a:close/>
                  <a:moveTo>
                    <a:pt x="1160" y="0"/>
                  </a:moveTo>
                  <a:cubicBezTo>
                    <a:pt x="1023" y="0"/>
                    <a:pt x="505" y="130"/>
                    <a:pt x="270" y="318"/>
                  </a:cubicBezTo>
                  <a:cubicBezTo>
                    <a:pt x="97" y="457"/>
                    <a:pt x="55" y="579"/>
                    <a:pt x="52" y="719"/>
                  </a:cubicBezTo>
                  <a:cubicBezTo>
                    <a:pt x="1" y="1187"/>
                    <a:pt x="210" y="2042"/>
                    <a:pt x="619" y="2284"/>
                  </a:cubicBezTo>
                  <a:cubicBezTo>
                    <a:pt x="601" y="2399"/>
                    <a:pt x="691" y="2481"/>
                    <a:pt x="787" y="2481"/>
                  </a:cubicBezTo>
                  <a:cubicBezTo>
                    <a:pt x="817" y="2481"/>
                    <a:pt x="848" y="2472"/>
                    <a:pt x="876" y="2455"/>
                  </a:cubicBezTo>
                  <a:cubicBezTo>
                    <a:pt x="1702" y="1932"/>
                    <a:pt x="2156" y="2022"/>
                    <a:pt x="2121" y="1731"/>
                  </a:cubicBezTo>
                  <a:cubicBezTo>
                    <a:pt x="2280" y="1462"/>
                    <a:pt x="1726" y="60"/>
                    <a:pt x="1186" y="3"/>
                  </a:cubicBezTo>
                  <a:cubicBezTo>
                    <a:pt x="1181" y="1"/>
                    <a:pt x="1172" y="0"/>
                    <a:pt x="1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1"/>
            <p:cNvSpPr/>
            <p:nvPr/>
          </p:nvSpPr>
          <p:spPr>
            <a:xfrm>
              <a:off x="6831695" y="2759825"/>
              <a:ext cx="35428" cy="15405"/>
            </a:xfrm>
            <a:custGeom>
              <a:avLst/>
              <a:gdLst/>
              <a:ahLst/>
              <a:cxnLst/>
              <a:rect l="l" t="t" r="r" b="b"/>
              <a:pathLst>
                <a:path w="1120" h="487" extrusionOk="0">
                  <a:moveTo>
                    <a:pt x="132" y="1"/>
                  </a:moveTo>
                  <a:cubicBezTo>
                    <a:pt x="89" y="1"/>
                    <a:pt x="47" y="27"/>
                    <a:pt x="29" y="67"/>
                  </a:cubicBezTo>
                  <a:cubicBezTo>
                    <a:pt x="0" y="129"/>
                    <a:pt x="29" y="196"/>
                    <a:pt x="86" y="226"/>
                  </a:cubicBezTo>
                  <a:cubicBezTo>
                    <a:pt x="232" y="303"/>
                    <a:pt x="384" y="358"/>
                    <a:pt x="541" y="404"/>
                  </a:cubicBezTo>
                  <a:cubicBezTo>
                    <a:pt x="695" y="448"/>
                    <a:pt x="859" y="484"/>
                    <a:pt x="1021" y="487"/>
                  </a:cubicBezTo>
                  <a:cubicBezTo>
                    <a:pt x="1065" y="487"/>
                    <a:pt x="1105" y="444"/>
                    <a:pt x="1113" y="402"/>
                  </a:cubicBezTo>
                  <a:cubicBezTo>
                    <a:pt x="1120" y="359"/>
                    <a:pt x="1098" y="308"/>
                    <a:pt x="1055" y="290"/>
                  </a:cubicBezTo>
                  <a:cubicBezTo>
                    <a:pt x="964" y="255"/>
                    <a:pt x="865" y="236"/>
                    <a:pt x="770" y="213"/>
                  </a:cubicBezTo>
                  <a:cubicBezTo>
                    <a:pt x="672" y="189"/>
                    <a:pt x="573" y="164"/>
                    <a:pt x="477" y="134"/>
                  </a:cubicBezTo>
                  <a:cubicBezTo>
                    <a:pt x="377" y="101"/>
                    <a:pt x="279" y="64"/>
                    <a:pt x="189" y="15"/>
                  </a:cubicBezTo>
                  <a:cubicBezTo>
                    <a:pt x="179" y="10"/>
                    <a:pt x="169" y="7"/>
                    <a:pt x="158" y="4"/>
                  </a:cubicBezTo>
                  <a:cubicBezTo>
                    <a:pt x="149" y="2"/>
                    <a:pt x="141" y="1"/>
                    <a:pt x="13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1"/>
            <p:cNvSpPr/>
            <p:nvPr/>
          </p:nvSpPr>
          <p:spPr>
            <a:xfrm>
              <a:off x="6841659" y="2724713"/>
              <a:ext cx="29671" cy="8478"/>
            </a:xfrm>
            <a:custGeom>
              <a:avLst/>
              <a:gdLst/>
              <a:ahLst/>
              <a:cxnLst/>
              <a:rect l="l" t="t" r="r" b="b"/>
              <a:pathLst>
                <a:path w="938" h="268" extrusionOk="0">
                  <a:moveTo>
                    <a:pt x="59" y="0"/>
                  </a:moveTo>
                  <a:cubicBezTo>
                    <a:pt x="34" y="0"/>
                    <a:pt x="11" y="19"/>
                    <a:pt x="6" y="46"/>
                  </a:cubicBezTo>
                  <a:cubicBezTo>
                    <a:pt x="0" y="74"/>
                    <a:pt x="20" y="106"/>
                    <a:pt x="50" y="109"/>
                  </a:cubicBezTo>
                  <a:cubicBezTo>
                    <a:pt x="322" y="156"/>
                    <a:pt x="594" y="202"/>
                    <a:pt x="865" y="266"/>
                  </a:cubicBezTo>
                  <a:cubicBezTo>
                    <a:pt x="869" y="267"/>
                    <a:pt x="873" y="268"/>
                    <a:pt x="877" y="268"/>
                  </a:cubicBezTo>
                  <a:cubicBezTo>
                    <a:pt x="905" y="268"/>
                    <a:pt x="929" y="245"/>
                    <a:pt x="934" y="218"/>
                  </a:cubicBezTo>
                  <a:cubicBezTo>
                    <a:pt x="938" y="185"/>
                    <a:pt x="917" y="156"/>
                    <a:pt x="885" y="149"/>
                  </a:cubicBezTo>
                  <a:cubicBezTo>
                    <a:pt x="768" y="120"/>
                    <a:pt x="650" y="96"/>
                    <a:pt x="531" y="77"/>
                  </a:cubicBezTo>
                  <a:cubicBezTo>
                    <a:pt x="378" y="50"/>
                    <a:pt x="222" y="27"/>
                    <a:pt x="69" y="1"/>
                  </a:cubicBezTo>
                  <a:cubicBezTo>
                    <a:pt x="66" y="1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6629817" y="2849788"/>
              <a:ext cx="44191" cy="14013"/>
            </a:xfrm>
            <a:custGeom>
              <a:avLst/>
              <a:gdLst/>
              <a:ahLst/>
              <a:cxnLst/>
              <a:rect l="l" t="t" r="r" b="b"/>
              <a:pathLst>
                <a:path w="1397" h="443" extrusionOk="0">
                  <a:moveTo>
                    <a:pt x="466" y="173"/>
                  </a:moveTo>
                  <a:cubicBezTo>
                    <a:pt x="466" y="173"/>
                    <a:pt x="466" y="173"/>
                    <a:pt x="466" y="173"/>
                  </a:cubicBezTo>
                  <a:lnTo>
                    <a:pt x="466" y="173"/>
                  </a:lnTo>
                  <a:cubicBezTo>
                    <a:pt x="464" y="174"/>
                    <a:pt x="461" y="176"/>
                    <a:pt x="460" y="176"/>
                  </a:cubicBezTo>
                  <a:cubicBezTo>
                    <a:pt x="464" y="176"/>
                    <a:pt x="465" y="173"/>
                    <a:pt x="466" y="173"/>
                  </a:cubicBezTo>
                  <a:close/>
                  <a:moveTo>
                    <a:pt x="713" y="1"/>
                  </a:moveTo>
                  <a:cubicBezTo>
                    <a:pt x="608" y="1"/>
                    <a:pt x="505" y="27"/>
                    <a:pt x="407" y="55"/>
                  </a:cubicBezTo>
                  <a:cubicBezTo>
                    <a:pt x="279" y="94"/>
                    <a:pt x="158" y="154"/>
                    <a:pt x="39" y="214"/>
                  </a:cubicBezTo>
                  <a:cubicBezTo>
                    <a:pt x="25" y="221"/>
                    <a:pt x="15" y="229"/>
                    <a:pt x="7" y="244"/>
                  </a:cubicBezTo>
                  <a:cubicBezTo>
                    <a:pt x="0" y="259"/>
                    <a:pt x="0" y="274"/>
                    <a:pt x="6" y="292"/>
                  </a:cubicBezTo>
                  <a:cubicBezTo>
                    <a:pt x="14" y="313"/>
                    <a:pt x="37" y="331"/>
                    <a:pt x="61" y="331"/>
                  </a:cubicBezTo>
                  <a:cubicBezTo>
                    <a:pt x="68" y="331"/>
                    <a:pt x="75" y="329"/>
                    <a:pt x="82" y="326"/>
                  </a:cubicBezTo>
                  <a:cubicBezTo>
                    <a:pt x="206" y="260"/>
                    <a:pt x="330" y="207"/>
                    <a:pt x="466" y="173"/>
                  </a:cubicBezTo>
                  <a:lnTo>
                    <a:pt x="466" y="173"/>
                  </a:lnTo>
                  <a:cubicBezTo>
                    <a:pt x="466" y="173"/>
                    <a:pt x="467" y="173"/>
                    <a:pt x="467" y="173"/>
                  </a:cubicBezTo>
                  <a:lnTo>
                    <a:pt x="467" y="173"/>
                  </a:lnTo>
                  <a:cubicBezTo>
                    <a:pt x="467" y="173"/>
                    <a:pt x="467" y="173"/>
                    <a:pt x="466" y="173"/>
                  </a:cubicBezTo>
                  <a:lnTo>
                    <a:pt x="466" y="173"/>
                  </a:lnTo>
                  <a:cubicBezTo>
                    <a:pt x="467" y="173"/>
                    <a:pt x="467" y="173"/>
                    <a:pt x="467" y="173"/>
                  </a:cubicBezTo>
                  <a:cubicBezTo>
                    <a:pt x="544" y="157"/>
                    <a:pt x="621" y="150"/>
                    <a:pt x="698" y="150"/>
                  </a:cubicBezTo>
                  <a:lnTo>
                    <a:pt x="698" y="150"/>
                  </a:lnTo>
                  <a:cubicBezTo>
                    <a:pt x="759" y="153"/>
                    <a:pt x="819" y="164"/>
                    <a:pt x="879" y="183"/>
                  </a:cubicBezTo>
                  <a:cubicBezTo>
                    <a:pt x="941" y="203"/>
                    <a:pt x="998" y="233"/>
                    <a:pt x="1055" y="266"/>
                  </a:cubicBezTo>
                  <a:cubicBezTo>
                    <a:pt x="1123" y="310"/>
                    <a:pt x="1183" y="363"/>
                    <a:pt x="1240" y="420"/>
                  </a:cubicBezTo>
                  <a:cubicBezTo>
                    <a:pt x="1255" y="435"/>
                    <a:pt x="1276" y="442"/>
                    <a:pt x="1297" y="442"/>
                  </a:cubicBezTo>
                  <a:cubicBezTo>
                    <a:pt x="1325" y="442"/>
                    <a:pt x="1355" y="430"/>
                    <a:pt x="1373" y="409"/>
                  </a:cubicBezTo>
                  <a:cubicBezTo>
                    <a:pt x="1389" y="389"/>
                    <a:pt x="1396" y="365"/>
                    <a:pt x="1395" y="340"/>
                  </a:cubicBezTo>
                  <a:cubicBezTo>
                    <a:pt x="1392" y="314"/>
                    <a:pt x="1381" y="294"/>
                    <a:pt x="1362" y="277"/>
                  </a:cubicBezTo>
                  <a:cubicBezTo>
                    <a:pt x="1269" y="190"/>
                    <a:pt x="1166" y="115"/>
                    <a:pt x="1048" y="65"/>
                  </a:cubicBezTo>
                  <a:cubicBezTo>
                    <a:pt x="997" y="42"/>
                    <a:pt x="944" y="28"/>
                    <a:pt x="889" y="18"/>
                  </a:cubicBezTo>
                  <a:cubicBezTo>
                    <a:pt x="882" y="15"/>
                    <a:pt x="875" y="14"/>
                    <a:pt x="868" y="14"/>
                  </a:cubicBezTo>
                  <a:cubicBezTo>
                    <a:pt x="822" y="5"/>
                    <a:pt x="775" y="4"/>
                    <a:pt x="729" y="1"/>
                  </a:cubicBezTo>
                  <a:cubicBezTo>
                    <a:pt x="724" y="1"/>
                    <a:pt x="718" y="1"/>
                    <a:pt x="71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955790" y="2904860"/>
              <a:ext cx="41027" cy="27584"/>
            </a:xfrm>
            <a:custGeom>
              <a:avLst/>
              <a:gdLst/>
              <a:ahLst/>
              <a:cxnLst/>
              <a:rect l="l" t="t" r="r" b="b"/>
              <a:pathLst>
                <a:path w="1297" h="872" extrusionOk="0">
                  <a:moveTo>
                    <a:pt x="657" y="360"/>
                  </a:moveTo>
                  <a:cubicBezTo>
                    <a:pt x="658" y="361"/>
                    <a:pt x="660" y="362"/>
                    <a:pt x="662" y="363"/>
                  </a:cubicBezTo>
                  <a:lnTo>
                    <a:pt x="662" y="363"/>
                  </a:lnTo>
                  <a:cubicBezTo>
                    <a:pt x="660" y="362"/>
                    <a:pt x="658" y="361"/>
                    <a:pt x="657" y="360"/>
                  </a:cubicBezTo>
                  <a:close/>
                  <a:moveTo>
                    <a:pt x="85" y="1"/>
                  </a:moveTo>
                  <a:cubicBezTo>
                    <a:pt x="49" y="1"/>
                    <a:pt x="14" y="24"/>
                    <a:pt x="8" y="63"/>
                  </a:cubicBezTo>
                  <a:cubicBezTo>
                    <a:pt x="0" y="101"/>
                    <a:pt x="28" y="144"/>
                    <a:pt x="69" y="150"/>
                  </a:cubicBezTo>
                  <a:cubicBezTo>
                    <a:pt x="158" y="161"/>
                    <a:pt x="244" y="180"/>
                    <a:pt x="330" y="206"/>
                  </a:cubicBezTo>
                  <a:cubicBezTo>
                    <a:pt x="443" y="243"/>
                    <a:pt x="549" y="292"/>
                    <a:pt x="649" y="355"/>
                  </a:cubicBezTo>
                  <a:cubicBezTo>
                    <a:pt x="652" y="356"/>
                    <a:pt x="654" y="358"/>
                    <a:pt x="657" y="360"/>
                  </a:cubicBezTo>
                  <a:lnTo>
                    <a:pt x="657" y="360"/>
                  </a:lnTo>
                  <a:cubicBezTo>
                    <a:pt x="658" y="362"/>
                    <a:pt x="659" y="363"/>
                    <a:pt x="662" y="363"/>
                  </a:cubicBezTo>
                  <a:lnTo>
                    <a:pt x="662" y="363"/>
                  </a:lnTo>
                  <a:cubicBezTo>
                    <a:pt x="750" y="421"/>
                    <a:pt x="834" y="487"/>
                    <a:pt x="907" y="564"/>
                  </a:cubicBezTo>
                  <a:cubicBezTo>
                    <a:pt x="950" y="614"/>
                    <a:pt x="987" y="668"/>
                    <a:pt x="1018" y="727"/>
                  </a:cubicBezTo>
                  <a:cubicBezTo>
                    <a:pt x="1030" y="748"/>
                    <a:pt x="1041" y="770"/>
                    <a:pt x="1050" y="791"/>
                  </a:cubicBezTo>
                  <a:cubicBezTo>
                    <a:pt x="1064" y="821"/>
                    <a:pt x="1082" y="844"/>
                    <a:pt x="1110" y="859"/>
                  </a:cubicBezTo>
                  <a:cubicBezTo>
                    <a:pt x="1126" y="867"/>
                    <a:pt x="1145" y="871"/>
                    <a:pt x="1163" y="871"/>
                  </a:cubicBezTo>
                  <a:cubicBezTo>
                    <a:pt x="1177" y="871"/>
                    <a:pt x="1192" y="869"/>
                    <a:pt x="1205" y="863"/>
                  </a:cubicBezTo>
                  <a:cubicBezTo>
                    <a:pt x="1268" y="840"/>
                    <a:pt x="1296" y="770"/>
                    <a:pt x="1275" y="707"/>
                  </a:cubicBezTo>
                  <a:cubicBezTo>
                    <a:pt x="1238" y="592"/>
                    <a:pt x="1169" y="492"/>
                    <a:pt x="1089" y="403"/>
                  </a:cubicBezTo>
                  <a:cubicBezTo>
                    <a:pt x="1004" y="312"/>
                    <a:pt x="908" y="239"/>
                    <a:pt x="798" y="183"/>
                  </a:cubicBezTo>
                  <a:cubicBezTo>
                    <a:pt x="688" y="128"/>
                    <a:pt x="566" y="93"/>
                    <a:pt x="449" y="63"/>
                  </a:cubicBezTo>
                  <a:cubicBezTo>
                    <a:pt x="397" y="50"/>
                    <a:pt x="343" y="40"/>
                    <a:pt x="291" y="28"/>
                  </a:cubicBezTo>
                  <a:cubicBezTo>
                    <a:pt x="225" y="18"/>
                    <a:pt x="158" y="10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630702" y="2884488"/>
              <a:ext cx="24104" cy="86894"/>
            </a:xfrm>
            <a:custGeom>
              <a:avLst/>
              <a:gdLst/>
              <a:ahLst/>
              <a:cxnLst/>
              <a:rect l="l" t="t" r="r" b="b"/>
              <a:pathLst>
                <a:path w="762" h="2747" extrusionOk="0">
                  <a:moveTo>
                    <a:pt x="68" y="1"/>
                  </a:moveTo>
                  <a:cubicBezTo>
                    <a:pt x="38" y="4"/>
                    <a:pt x="22" y="26"/>
                    <a:pt x="19" y="55"/>
                  </a:cubicBezTo>
                  <a:cubicBezTo>
                    <a:pt x="8" y="281"/>
                    <a:pt x="1" y="506"/>
                    <a:pt x="8" y="732"/>
                  </a:cubicBezTo>
                  <a:cubicBezTo>
                    <a:pt x="12" y="947"/>
                    <a:pt x="45" y="1162"/>
                    <a:pt x="82" y="1374"/>
                  </a:cubicBezTo>
                  <a:cubicBezTo>
                    <a:pt x="103" y="1475"/>
                    <a:pt x="124" y="1577"/>
                    <a:pt x="151" y="1675"/>
                  </a:cubicBezTo>
                  <a:cubicBezTo>
                    <a:pt x="181" y="1785"/>
                    <a:pt x="217" y="1889"/>
                    <a:pt x="254" y="1997"/>
                  </a:cubicBezTo>
                  <a:cubicBezTo>
                    <a:pt x="330" y="2217"/>
                    <a:pt x="412" y="2438"/>
                    <a:pt x="491" y="2655"/>
                  </a:cubicBezTo>
                  <a:cubicBezTo>
                    <a:pt x="511" y="2710"/>
                    <a:pt x="560" y="2746"/>
                    <a:pt x="615" y="2746"/>
                  </a:cubicBezTo>
                  <a:cubicBezTo>
                    <a:pt x="628" y="2746"/>
                    <a:pt x="642" y="2744"/>
                    <a:pt x="655" y="2740"/>
                  </a:cubicBezTo>
                  <a:cubicBezTo>
                    <a:pt x="723" y="2718"/>
                    <a:pt x="761" y="2644"/>
                    <a:pt x="740" y="2575"/>
                  </a:cubicBezTo>
                  <a:lnTo>
                    <a:pt x="579" y="2087"/>
                  </a:lnTo>
                  <a:cubicBezTo>
                    <a:pt x="525" y="1921"/>
                    <a:pt x="473" y="1756"/>
                    <a:pt x="422" y="1589"/>
                  </a:cubicBezTo>
                  <a:cubicBezTo>
                    <a:pt x="396" y="1507"/>
                    <a:pt x="369" y="1425"/>
                    <a:pt x="343" y="1344"/>
                  </a:cubicBezTo>
                  <a:cubicBezTo>
                    <a:pt x="316" y="1264"/>
                    <a:pt x="293" y="1181"/>
                    <a:pt x="269" y="1099"/>
                  </a:cubicBezTo>
                  <a:cubicBezTo>
                    <a:pt x="221" y="934"/>
                    <a:pt x="186" y="768"/>
                    <a:pt x="153" y="599"/>
                  </a:cubicBezTo>
                  <a:cubicBezTo>
                    <a:pt x="123" y="417"/>
                    <a:pt x="111" y="233"/>
                    <a:pt x="121" y="49"/>
                  </a:cubicBezTo>
                  <a:cubicBezTo>
                    <a:pt x="123" y="25"/>
                    <a:pt x="101" y="5"/>
                    <a:pt x="78" y="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6630544" y="2810690"/>
              <a:ext cx="18821" cy="24452"/>
            </a:xfrm>
            <a:custGeom>
              <a:avLst/>
              <a:gdLst/>
              <a:ahLst/>
              <a:cxnLst/>
              <a:rect l="l" t="t" r="r" b="b"/>
              <a:pathLst>
                <a:path w="595" h="773" extrusionOk="0">
                  <a:moveTo>
                    <a:pt x="501" y="0"/>
                  </a:moveTo>
                  <a:cubicBezTo>
                    <a:pt x="479" y="0"/>
                    <a:pt x="458" y="10"/>
                    <a:pt x="443" y="25"/>
                  </a:cubicBezTo>
                  <a:cubicBezTo>
                    <a:pt x="357" y="104"/>
                    <a:pt x="274" y="184"/>
                    <a:pt x="205" y="277"/>
                  </a:cubicBezTo>
                  <a:cubicBezTo>
                    <a:pt x="128" y="378"/>
                    <a:pt x="70" y="491"/>
                    <a:pt x="19" y="607"/>
                  </a:cubicBezTo>
                  <a:cubicBezTo>
                    <a:pt x="6" y="635"/>
                    <a:pt x="0" y="664"/>
                    <a:pt x="12" y="694"/>
                  </a:cubicBezTo>
                  <a:cubicBezTo>
                    <a:pt x="20" y="721"/>
                    <a:pt x="40" y="747"/>
                    <a:pt x="65" y="759"/>
                  </a:cubicBezTo>
                  <a:cubicBezTo>
                    <a:pt x="82" y="768"/>
                    <a:pt x="100" y="773"/>
                    <a:pt x="118" y="773"/>
                  </a:cubicBezTo>
                  <a:cubicBezTo>
                    <a:pt x="158" y="773"/>
                    <a:pt x="197" y="751"/>
                    <a:pt x="216" y="713"/>
                  </a:cubicBezTo>
                  <a:cubicBezTo>
                    <a:pt x="258" y="634"/>
                    <a:pt x="299" y="554"/>
                    <a:pt x="341" y="472"/>
                  </a:cubicBezTo>
                  <a:cubicBezTo>
                    <a:pt x="384" y="389"/>
                    <a:pt x="427" y="305"/>
                    <a:pt x="480" y="227"/>
                  </a:cubicBezTo>
                  <a:cubicBezTo>
                    <a:pt x="506" y="196"/>
                    <a:pt x="531" y="166"/>
                    <a:pt x="563" y="136"/>
                  </a:cubicBezTo>
                  <a:cubicBezTo>
                    <a:pt x="594" y="106"/>
                    <a:pt x="589" y="50"/>
                    <a:pt x="559" y="23"/>
                  </a:cubicBezTo>
                  <a:cubicBezTo>
                    <a:pt x="546" y="11"/>
                    <a:pt x="531" y="4"/>
                    <a:pt x="520" y="3"/>
                  </a:cubicBezTo>
                  <a:cubicBezTo>
                    <a:pt x="514" y="1"/>
                    <a:pt x="507" y="0"/>
                    <a:pt x="50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1"/>
            <p:cNvSpPr/>
            <p:nvPr/>
          </p:nvSpPr>
          <p:spPr>
            <a:xfrm>
              <a:off x="6961547" y="2864592"/>
              <a:ext cx="34131" cy="27172"/>
            </a:xfrm>
            <a:custGeom>
              <a:avLst/>
              <a:gdLst/>
              <a:ahLst/>
              <a:cxnLst/>
              <a:rect l="l" t="t" r="r" b="b"/>
              <a:pathLst>
                <a:path w="1079" h="859" extrusionOk="0">
                  <a:moveTo>
                    <a:pt x="979" y="1"/>
                  </a:moveTo>
                  <a:cubicBezTo>
                    <a:pt x="963" y="1"/>
                    <a:pt x="948" y="5"/>
                    <a:pt x="934" y="13"/>
                  </a:cubicBezTo>
                  <a:cubicBezTo>
                    <a:pt x="623" y="206"/>
                    <a:pt x="287" y="383"/>
                    <a:pt x="40" y="663"/>
                  </a:cubicBezTo>
                  <a:cubicBezTo>
                    <a:pt x="0" y="710"/>
                    <a:pt x="0" y="783"/>
                    <a:pt x="48" y="827"/>
                  </a:cubicBezTo>
                  <a:cubicBezTo>
                    <a:pt x="68" y="848"/>
                    <a:pt x="99" y="858"/>
                    <a:pt x="129" y="858"/>
                  </a:cubicBezTo>
                  <a:cubicBezTo>
                    <a:pt x="160" y="858"/>
                    <a:pt x="192" y="846"/>
                    <a:pt x="212" y="822"/>
                  </a:cubicBezTo>
                  <a:cubicBezTo>
                    <a:pt x="304" y="708"/>
                    <a:pt x="404" y="610"/>
                    <a:pt x="516" y="514"/>
                  </a:cubicBezTo>
                  <a:cubicBezTo>
                    <a:pt x="676" y="382"/>
                    <a:pt x="852" y="267"/>
                    <a:pt x="1027" y="159"/>
                  </a:cubicBezTo>
                  <a:cubicBezTo>
                    <a:pt x="1067" y="133"/>
                    <a:pt x="1078" y="80"/>
                    <a:pt x="1054" y="40"/>
                  </a:cubicBezTo>
                  <a:cubicBezTo>
                    <a:pt x="1041" y="18"/>
                    <a:pt x="1020" y="5"/>
                    <a:pt x="997" y="3"/>
                  </a:cubicBezTo>
                  <a:cubicBezTo>
                    <a:pt x="991" y="1"/>
                    <a:pt x="985" y="1"/>
                    <a:pt x="97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1"/>
            <p:cNvSpPr/>
            <p:nvPr/>
          </p:nvSpPr>
          <p:spPr>
            <a:xfrm>
              <a:off x="6796678" y="2729837"/>
              <a:ext cx="9142" cy="12843"/>
            </a:xfrm>
            <a:custGeom>
              <a:avLst/>
              <a:gdLst/>
              <a:ahLst/>
              <a:cxnLst/>
              <a:rect l="l" t="t" r="r" b="b"/>
              <a:pathLst>
                <a:path w="289" h="406" extrusionOk="0">
                  <a:moveTo>
                    <a:pt x="184" y="1"/>
                  </a:moveTo>
                  <a:cubicBezTo>
                    <a:pt x="160" y="1"/>
                    <a:pt x="135" y="11"/>
                    <a:pt x="118" y="31"/>
                  </a:cubicBezTo>
                  <a:cubicBezTo>
                    <a:pt x="83" y="67"/>
                    <a:pt x="58" y="106"/>
                    <a:pt x="36" y="150"/>
                  </a:cubicBezTo>
                  <a:cubicBezTo>
                    <a:pt x="10" y="203"/>
                    <a:pt x="0" y="258"/>
                    <a:pt x="2" y="315"/>
                  </a:cubicBezTo>
                  <a:cubicBezTo>
                    <a:pt x="3" y="358"/>
                    <a:pt x="36" y="394"/>
                    <a:pt x="75" y="404"/>
                  </a:cubicBezTo>
                  <a:cubicBezTo>
                    <a:pt x="81" y="405"/>
                    <a:pt x="87" y="405"/>
                    <a:pt x="94" y="405"/>
                  </a:cubicBezTo>
                  <a:cubicBezTo>
                    <a:pt x="112" y="405"/>
                    <a:pt x="130" y="400"/>
                    <a:pt x="146" y="391"/>
                  </a:cubicBezTo>
                  <a:cubicBezTo>
                    <a:pt x="166" y="378"/>
                    <a:pt x="186" y="355"/>
                    <a:pt x="188" y="332"/>
                  </a:cubicBezTo>
                  <a:cubicBezTo>
                    <a:pt x="191" y="298"/>
                    <a:pt x="195" y="263"/>
                    <a:pt x="205" y="232"/>
                  </a:cubicBezTo>
                  <a:cubicBezTo>
                    <a:pt x="215" y="213"/>
                    <a:pt x="222" y="197"/>
                    <a:pt x="232" y="182"/>
                  </a:cubicBezTo>
                  <a:cubicBezTo>
                    <a:pt x="239" y="172"/>
                    <a:pt x="247" y="163"/>
                    <a:pt x="254" y="156"/>
                  </a:cubicBezTo>
                  <a:cubicBezTo>
                    <a:pt x="288" y="119"/>
                    <a:pt x="287" y="60"/>
                    <a:pt x="248" y="26"/>
                  </a:cubicBezTo>
                  <a:cubicBezTo>
                    <a:pt x="237" y="13"/>
                    <a:pt x="218" y="6"/>
                    <a:pt x="202" y="3"/>
                  </a:cubicBezTo>
                  <a:cubicBezTo>
                    <a:pt x="196" y="2"/>
                    <a:pt x="190" y="1"/>
                    <a:pt x="1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1"/>
            <p:cNvSpPr/>
            <p:nvPr/>
          </p:nvSpPr>
          <p:spPr>
            <a:xfrm>
              <a:off x="6832739" y="2583315"/>
              <a:ext cx="25622" cy="57097"/>
            </a:xfrm>
            <a:custGeom>
              <a:avLst/>
              <a:gdLst/>
              <a:ahLst/>
              <a:cxnLst/>
              <a:rect l="l" t="t" r="r" b="b"/>
              <a:pathLst>
                <a:path w="810" h="1805" extrusionOk="0">
                  <a:moveTo>
                    <a:pt x="707" y="0"/>
                  </a:moveTo>
                  <a:cubicBezTo>
                    <a:pt x="695" y="0"/>
                    <a:pt x="683" y="4"/>
                    <a:pt x="672" y="13"/>
                  </a:cubicBezTo>
                  <a:cubicBezTo>
                    <a:pt x="407" y="203"/>
                    <a:pt x="192" y="469"/>
                    <a:pt x="82" y="779"/>
                  </a:cubicBezTo>
                  <a:cubicBezTo>
                    <a:pt x="27" y="936"/>
                    <a:pt x="0" y="1101"/>
                    <a:pt x="9" y="1268"/>
                  </a:cubicBezTo>
                  <a:cubicBezTo>
                    <a:pt x="17" y="1440"/>
                    <a:pt x="74" y="1606"/>
                    <a:pt x="165" y="1751"/>
                  </a:cubicBezTo>
                  <a:cubicBezTo>
                    <a:pt x="187" y="1786"/>
                    <a:pt x="225" y="1805"/>
                    <a:pt x="263" y="1805"/>
                  </a:cubicBezTo>
                  <a:cubicBezTo>
                    <a:pt x="285" y="1805"/>
                    <a:pt x="306" y="1799"/>
                    <a:pt x="325" y="1787"/>
                  </a:cubicBezTo>
                  <a:cubicBezTo>
                    <a:pt x="379" y="1752"/>
                    <a:pt x="395" y="1679"/>
                    <a:pt x="361" y="1626"/>
                  </a:cubicBezTo>
                  <a:cubicBezTo>
                    <a:pt x="342" y="1593"/>
                    <a:pt x="322" y="1562"/>
                    <a:pt x="306" y="1528"/>
                  </a:cubicBezTo>
                  <a:cubicBezTo>
                    <a:pt x="274" y="1457"/>
                    <a:pt x="252" y="1384"/>
                    <a:pt x="236" y="1308"/>
                  </a:cubicBezTo>
                  <a:cubicBezTo>
                    <a:pt x="223" y="1230"/>
                    <a:pt x="222" y="1154"/>
                    <a:pt x="225" y="1075"/>
                  </a:cubicBezTo>
                  <a:cubicBezTo>
                    <a:pt x="236" y="968"/>
                    <a:pt x="261" y="865"/>
                    <a:pt x="296" y="763"/>
                  </a:cubicBezTo>
                  <a:cubicBezTo>
                    <a:pt x="342" y="650"/>
                    <a:pt x="397" y="545"/>
                    <a:pt x="467" y="445"/>
                  </a:cubicBezTo>
                  <a:cubicBezTo>
                    <a:pt x="531" y="359"/>
                    <a:pt x="601" y="280"/>
                    <a:pt x="683" y="210"/>
                  </a:cubicBezTo>
                  <a:cubicBezTo>
                    <a:pt x="709" y="190"/>
                    <a:pt x="733" y="170"/>
                    <a:pt x="759" y="153"/>
                  </a:cubicBezTo>
                  <a:cubicBezTo>
                    <a:pt x="795" y="126"/>
                    <a:pt x="809" y="80"/>
                    <a:pt x="783" y="40"/>
                  </a:cubicBezTo>
                  <a:cubicBezTo>
                    <a:pt x="772" y="20"/>
                    <a:pt x="750" y="8"/>
                    <a:pt x="729" y="4"/>
                  </a:cubicBezTo>
                  <a:cubicBezTo>
                    <a:pt x="722" y="1"/>
                    <a:pt x="715" y="0"/>
                    <a:pt x="70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1"/>
            <p:cNvSpPr/>
            <p:nvPr/>
          </p:nvSpPr>
          <p:spPr>
            <a:xfrm>
              <a:off x="6875380" y="2547412"/>
              <a:ext cx="68611" cy="77088"/>
            </a:xfrm>
            <a:custGeom>
              <a:avLst/>
              <a:gdLst/>
              <a:ahLst/>
              <a:cxnLst/>
              <a:rect l="l" t="t" r="r" b="b"/>
              <a:pathLst>
                <a:path w="2169" h="2437" extrusionOk="0">
                  <a:moveTo>
                    <a:pt x="140" y="1597"/>
                  </a:moveTo>
                  <a:lnTo>
                    <a:pt x="140" y="1599"/>
                  </a:lnTo>
                  <a:cubicBezTo>
                    <a:pt x="140" y="1599"/>
                    <a:pt x="141" y="1597"/>
                    <a:pt x="140" y="1597"/>
                  </a:cubicBezTo>
                  <a:close/>
                  <a:moveTo>
                    <a:pt x="1652" y="1"/>
                  </a:moveTo>
                  <a:cubicBezTo>
                    <a:pt x="1631" y="1"/>
                    <a:pt x="1610" y="2"/>
                    <a:pt x="1589" y="5"/>
                  </a:cubicBezTo>
                  <a:cubicBezTo>
                    <a:pt x="1511" y="11"/>
                    <a:pt x="1433" y="36"/>
                    <a:pt x="1357" y="78"/>
                  </a:cubicBezTo>
                  <a:cubicBezTo>
                    <a:pt x="1278" y="121"/>
                    <a:pt x="1204" y="181"/>
                    <a:pt x="1129" y="263"/>
                  </a:cubicBezTo>
                  <a:cubicBezTo>
                    <a:pt x="1103" y="278"/>
                    <a:pt x="1080" y="296"/>
                    <a:pt x="1058" y="313"/>
                  </a:cubicBezTo>
                  <a:cubicBezTo>
                    <a:pt x="995" y="360"/>
                    <a:pt x="937" y="413"/>
                    <a:pt x="871" y="480"/>
                  </a:cubicBezTo>
                  <a:cubicBezTo>
                    <a:pt x="778" y="573"/>
                    <a:pt x="687" y="689"/>
                    <a:pt x="592" y="833"/>
                  </a:cubicBezTo>
                  <a:cubicBezTo>
                    <a:pt x="525" y="931"/>
                    <a:pt x="466" y="1037"/>
                    <a:pt x="408" y="1138"/>
                  </a:cubicBezTo>
                  <a:lnTo>
                    <a:pt x="363" y="1216"/>
                  </a:lnTo>
                  <a:lnTo>
                    <a:pt x="300" y="1325"/>
                  </a:lnTo>
                  <a:cubicBezTo>
                    <a:pt x="249" y="1417"/>
                    <a:pt x="194" y="1508"/>
                    <a:pt x="141" y="1597"/>
                  </a:cubicBezTo>
                  <a:lnTo>
                    <a:pt x="140" y="1599"/>
                  </a:lnTo>
                  <a:cubicBezTo>
                    <a:pt x="105" y="1652"/>
                    <a:pt x="77" y="1695"/>
                    <a:pt x="47" y="1735"/>
                  </a:cubicBezTo>
                  <a:cubicBezTo>
                    <a:pt x="12" y="1745"/>
                    <a:pt x="1" y="1768"/>
                    <a:pt x="11" y="1789"/>
                  </a:cubicBezTo>
                  <a:cubicBezTo>
                    <a:pt x="12" y="1809"/>
                    <a:pt x="17" y="1819"/>
                    <a:pt x="27" y="1828"/>
                  </a:cubicBezTo>
                  <a:cubicBezTo>
                    <a:pt x="12" y="1852"/>
                    <a:pt x="5" y="1881"/>
                    <a:pt x="14" y="1905"/>
                  </a:cubicBezTo>
                  <a:cubicBezTo>
                    <a:pt x="37" y="1990"/>
                    <a:pt x="65" y="2063"/>
                    <a:pt x="101" y="2127"/>
                  </a:cubicBezTo>
                  <a:cubicBezTo>
                    <a:pt x="143" y="2200"/>
                    <a:pt x="191" y="2263"/>
                    <a:pt x="251" y="2317"/>
                  </a:cubicBezTo>
                  <a:cubicBezTo>
                    <a:pt x="306" y="2365"/>
                    <a:pt x="375" y="2400"/>
                    <a:pt x="465" y="2426"/>
                  </a:cubicBezTo>
                  <a:cubicBezTo>
                    <a:pt x="472" y="2428"/>
                    <a:pt x="481" y="2429"/>
                    <a:pt x="488" y="2432"/>
                  </a:cubicBezTo>
                  <a:cubicBezTo>
                    <a:pt x="522" y="2436"/>
                    <a:pt x="558" y="2436"/>
                    <a:pt x="594" y="2436"/>
                  </a:cubicBezTo>
                  <a:cubicBezTo>
                    <a:pt x="639" y="2436"/>
                    <a:pt x="685" y="2422"/>
                    <a:pt x="728" y="2408"/>
                  </a:cubicBezTo>
                  <a:cubicBezTo>
                    <a:pt x="751" y="2400"/>
                    <a:pt x="771" y="2379"/>
                    <a:pt x="775" y="2353"/>
                  </a:cubicBezTo>
                  <a:cubicBezTo>
                    <a:pt x="796" y="2350"/>
                    <a:pt x="814" y="2336"/>
                    <a:pt x="823" y="2319"/>
                  </a:cubicBezTo>
                  <a:cubicBezTo>
                    <a:pt x="886" y="2200"/>
                    <a:pt x="959" y="2075"/>
                    <a:pt x="1048" y="1935"/>
                  </a:cubicBezTo>
                  <a:cubicBezTo>
                    <a:pt x="1179" y="1733"/>
                    <a:pt x="1324" y="1539"/>
                    <a:pt x="1477" y="1354"/>
                  </a:cubicBezTo>
                  <a:cubicBezTo>
                    <a:pt x="1549" y="1268"/>
                    <a:pt x="1627" y="1181"/>
                    <a:pt x="1718" y="1086"/>
                  </a:cubicBezTo>
                  <a:cubicBezTo>
                    <a:pt x="1755" y="1046"/>
                    <a:pt x="1792" y="1009"/>
                    <a:pt x="1831" y="969"/>
                  </a:cubicBezTo>
                  <a:cubicBezTo>
                    <a:pt x="1871" y="929"/>
                    <a:pt x="1911" y="887"/>
                    <a:pt x="1952" y="845"/>
                  </a:cubicBezTo>
                  <a:cubicBezTo>
                    <a:pt x="1961" y="837"/>
                    <a:pt x="1967" y="824"/>
                    <a:pt x="1970" y="814"/>
                  </a:cubicBezTo>
                  <a:cubicBezTo>
                    <a:pt x="2004" y="787"/>
                    <a:pt x="2038" y="752"/>
                    <a:pt x="2067" y="714"/>
                  </a:cubicBezTo>
                  <a:cubicBezTo>
                    <a:pt x="2117" y="646"/>
                    <a:pt x="2149" y="572"/>
                    <a:pt x="2160" y="496"/>
                  </a:cubicBezTo>
                  <a:cubicBezTo>
                    <a:pt x="2169" y="427"/>
                    <a:pt x="2160" y="356"/>
                    <a:pt x="2131" y="287"/>
                  </a:cubicBezTo>
                  <a:cubicBezTo>
                    <a:pt x="2106" y="227"/>
                    <a:pt x="2061" y="170"/>
                    <a:pt x="2005" y="121"/>
                  </a:cubicBezTo>
                  <a:cubicBezTo>
                    <a:pt x="1934" y="67"/>
                    <a:pt x="1848" y="28"/>
                    <a:pt x="1752" y="9"/>
                  </a:cubicBezTo>
                  <a:cubicBezTo>
                    <a:pt x="1718" y="4"/>
                    <a:pt x="1685" y="1"/>
                    <a:pt x="1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1"/>
            <p:cNvSpPr/>
            <p:nvPr/>
          </p:nvSpPr>
          <p:spPr>
            <a:xfrm>
              <a:off x="6953702" y="2481965"/>
              <a:ext cx="56148" cy="57982"/>
            </a:xfrm>
            <a:custGeom>
              <a:avLst/>
              <a:gdLst/>
              <a:ahLst/>
              <a:cxnLst/>
              <a:rect l="l" t="t" r="r" b="b"/>
              <a:pathLst>
                <a:path w="1775" h="1833" extrusionOk="0">
                  <a:moveTo>
                    <a:pt x="1349" y="0"/>
                  </a:moveTo>
                  <a:cubicBezTo>
                    <a:pt x="1341" y="0"/>
                    <a:pt x="1334" y="0"/>
                    <a:pt x="1326" y="1"/>
                  </a:cubicBezTo>
                  <a:cubicBezTo>
                    <a:pt x="1314" y="2"/>
                    <a:pt x="1302" y="3"/>
                    <a:pt x="1294" y="12"/>
                  </a:cubicBezTo>
                  <a:cubicBezTo>
                    <a:pt x="1281" y="12"/>
                    <a:pt x="1266" y="14"/>
                    <a:pt x="1252" y="21"/>
                  </a:cubicBezTo>
                  <a:cubicBezTo>
                    <a:pt x="1173" y="58"/>
                    <a:pt x="1105" y="109"/>
                    <a:pt x="1036" y="164"/>
                  </a:cubicBezTo>
                  <a:cubicBezTo>
                    <a:pt x="966" y="217"/>
                    <a:pt x="894" y="280"/>
                    <a:pt x="810" y="363"/>
                  </a:cubicBezTo>
                  <a:cubicBezTo>
                    <a:pt x="742" y="427"/>
                    <a:pt x="679" y="495"/>
                    <a:pt x="616" y="565"/>
                  </a:cubicBezTo>
                  <a:cubicBezTo>
                    <a:pt x="588" y="596"/>
                    <a:pt x="559" y="631"/>
                    <a:pt x="530" y="665"/>
                  </a:cubicBezTo>
                  <a:lnTo>
                    <a:pt x="503" y="697"/>
                  </a:lnTo>
                  <a:lnTo>
                    <a:pt x="477" y="729"/>
                  </a:lnTo>
                  <a:lnTo>
                    <a:pt x="450" y="767"/>
                  </a:lnTo>
                  <a:lnTo>
                    <a:pt x="429" y="797"/>
                  </a:lnTo>
                  <a:cubicBezTo>
                    <a:pt x="364" y="874"/>
                    <a:pt x="300" y="953"/>
                    <a:pt x="241" y="1033"/>
                  </a:cubicBezTo>
                  <a:cubicBezTo>
                    <a:pt x="171" y="1126"/>
                    <a:pt x="114" y="1226"/>
                    <a:pt x="58" y="1324"/>
                  </a:cubicBezTo>
                  <a:cubicBezTo>
                    <a:pt x="54" y="1329"/>
                    <a:pt x="52" y="1334"/>
                    <a:pt x="52" y="1339"/>
                  </a:cubicBezTo>
                  <a:cubicBezTo>
                    <a:pt x="22" y="1345"/>
                    <a:pt x="1" y="1372"/>
                    <a:pt x="1" y="1402"/>
                  </a:cubicBezTo>
                  <a:cubicBezTo>
                    <a:pt x="2" y="1468"/>
                    <a:pt x="13" y="1526"/>
                    <a:pt x="34" y="1580"/>
                  </a:cubicBezTo>
                  <a:cubicBezTo>
                    <a:pt x="52" y="1632"/>
                    <a:pt x="85" y="1677"/>
                    <a:pt x="128" y="1723"/>
                  </a:cubicBezTo>
                  <a:cubicBezTo>
                    <a:pt x="184" y="1776"/>
                    <a:pt x="255" y="1812"/>
                    <a:pt x="336" y="1826"/>
                  </a:cubicBezTo>
                  <a:cubicBezTo>
                    <a:pt x="361" y="1831"/>
                    <a:pt x="388" y="1833"/>
                    <a:pt x="414" y="1833"/>
                  </a:cubicBezTo>
                  <a:cubicBezTo>
                    <a:pt x="440" y="1833"/>
                    <a:pt x="467" y="1831"/>
                    <a:pt x="493" y="1826"/>
                  </a:cubicBezTo>
                  <a:cubicBezTo>
                    <a:pt x="525" y="1821"/>
                    <a:pt x="552" y="1790"/>
                    <a:pt x="555" y="1756"/>
                  </a:cubicBezTo>
                  <a:cubicBezTo>
                    <a:pt x="559" y="1759"/>
                    <a:pt x="562" y="1759"/>
                    <a:pt x="566" y="1760"/>
                  </a:cubicBezTo>
                  <a:cubicBezTo>
                    <a:pt x="570" y="1761"/>
                    <a:pt x="573" y="1761"/>
                    <a:pt x="575" y="1761"/>
                  </a:cubicBezTo>
                  <a:cubicBezTo>
                    <a:pt x="586" y="1761"/>
                    <a:pt x="592" y="1757"/>
                    <a:pt x="598" y="1752"/>
                  </a:cubicBezTo>
                  <a:cubicBezTo>
                    <a:pt x="774" y="1583"/>
                    <a:pt x="961" y="1395"/>
                    <a:pt x="1189" y="1159"/>
                  </a:cubicBezTo>
                  <a:cubicBezTo>
                    <a:pt x="1238" y="1109"/>
                    <a:pt x="1288" y="1059"/>
                    <a:pt x="1335" y="1009"/>
                  </a:cubicBezTo>
                  <a:cubicBezTo>
                    <a:pt x="1384" y="959"/>
                    <a:pt x="1434" y="908"/>
                    <a:pt x="1483" y="858"/>
                  </a:cubicBezTo>
                  <a:cubicBezTo>
                    <a:pt x="1527" y="811"/>
                    <a:pt x="1574" y="764"/>
                    <a:pt x="1617" y="714"/>
                  </a:cubicBezTo>
                  <a:cubicBezTo>
                    <a:pt x="1634" y="692"/>
                    <a:pt x="1653" y="672"/>
                    <a:pt x="1670" y="651"/>
                  </a:cubicBezTo>
                  <a:lnTo>
                    <a:pt x="1690" y="625"/>
                  </a:lnTo>
                  <a:cubicBezTo>
                    <a:pt x="1713" y="599"/>
                    <a:pt x="1737" y="571"/>
                    <a:pt x="1756" y="539"/>
                  </a:cubicBezTo>
                  <a:cubicBezTo>
                    <a:pt x="1775" y="513"/>
                    <a:pt x="1775" y="475"/>
                    <a:pt x="1756" y="446"/>
                  </a:cubicBezTo>
                  <a:cubicBezTo>
                    <a:pt x="1762" y="434"/>
                    <a:pt x="1766" y="420"/>
                    <a:pt x="1769" y="403"/>
                  </a:cubicBezTo>
                  <a:cubicBezTo>
                    <a:pt x="1773" y="392"/>
                    <a:pt x="1775" y="377"/>
                    <a:pt x="1775" y="363"/>
                  </a:cubicBezTo>
                  <a:cubicBezTo>
                    <a:pt x="1775" y="346"/>
                    <a:pt x="1773" y="330"/>
                    <a:pt x="1770" y="314"/>
                  </a:cubicBezTo>
                  <a:cubicBezTo>
                    <a:pt x="1766" y="273"/>
                    <a:pt x="1749" y="243"/>
                    <a:pt x="1735" y="215"/>
                  </a:cubicBezTo>
                  <a:cubicBezTo>
                    <a:pt x="1719" y="185"/>
                    <a:pt x="1694" y="158"/>
                    <a:pt x="1676" y="141"/>
                  </a:cubicBezTo>
                  <a:cubicBezTo>
                    <a:pt x="1654" y="119"/>
                    <a:pt x="1627" y="99"/>
                    <a:pt x="1601" y="81"/>
                  </a:cubicBezTo>
                  <a:cubicBezTo>
                    <a:pt x="1574" y="64"/>
                    <a:pt x="1546" y="49"/>
                    <a:pt x="1517" y="38"/>
                  </a:cubicBezTo>
                  <a:cubicBezTo>
                    <a:pt x="1488" y="24"/>
                    <a:pt x="1454" y="14"/>
                    <a:pt x="1420" y="6"/>
                  </a:cubicBezTo>
                  <a:cubicBezTo>
                    <a:pt x="1395" y="2"/>
                    <a:pt x="1372" y="0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1"/>
            <p:cNvSpPr/>
            <p:nvPr/>
          </p:nvSpPr>
          <p:spPr>
            <a:xfrm>
              <a:off x="7014436" y="2391021"/>
              <a:ext cx="21320" cy="68927"/>
            </a:xfrm>
            <a:custGeom>
              <a:avLst/>
              <a:gdLst/>
              <a:ahLst/>
              <a:cxnLst/>
              <a:rect l="l" t="t" r="r" b="b"/>
              <a:pathLst>
                <a:path w="674" h="2179" extrusionOk="0">
                  <a:moveTo>
                    <a:pt x="280" y="0"/>
                  </a:moveTo>
                  <a:cubicBezTo>
                    <a:pt x="259" y="0"/>
                    <a:pt x="236" y="3"/>
                    <a:pt x="215" y="10"/>
                  </a:cubicBezTo>
                  <a:cubicBezTo>
                    <a:pt x="161" y="28"/>
                    <a:pt x="112" y="68"/>
                    <a:pt x="85" y="119"/>
                  </a:cubicBezTo>
                  <a:cubicBezTo>
                    <a:pt x="55" y="177"/>
                    <a:pt x="57" y="232"/>
                    <a:pt x="69" y="293"/>
                  </a:cubicBezTo>
                  <a:cubicBezTo>
                    <a:pt x="69" y="295"/>
                    <a:pt x="69" y="297"/>
                    <a:pt x="71" y="298"/>
                  </a:cubicBezTo>
                  <a:cubicBezTo>
                    <a:pt x="89" y="421"/>
                    <a:pt x="84" y="547"/>
                    <a:pt x="79" y="672"/>
                  </a:cubicBezTo>
                  <a:cubicBezTo>
                    <a:pt x="77" y="818"/>
                    <a:pt x="61" y="963"/>
                    <a:pt x="49" y="1107"/>
                  </a:cubicBezTo>
                  <a:cubicBezTo>
                    <a:pt x="29" y="1381"/>
                    <a:pt x="1" y="1653"/>
                    <a:pt x="41" y="1928"/>
                  </a:cubicBezTo>
                  <a:cubicBezTo>
                    <a:pt x="42" y="1974"/>
                    <a:pt x="57" y="2016"/>
                    <a:pt x="82" y="2057"/>
                  </a:cubicBezTo>
                  <a:cubicBezTo>
                    <a:pt x="120" y="2115"/>
                    <a:pt x="178" y="2158"/>
                    <a:pt x="247" y="2173"/>
                  </a:cubicBezTo>
                  <a:cubicBezTo>
                    <a:pt x="265" y="2176"/>
                    <a:pt x="283" y="2178"/>
                    <a:pt x="302" y="2178"/>
                  </a:cubicBezTo>
                  <a:cubicBezTo>
                    <a:pt x="352" y="2178"/>
                    <a:pt x="403" y="2164"/>
                    <a:pt x="445" y="2137"/>
                  </a:cubicBezTo>
                  <a:cubicBezTo>
                    <a:pt x="508" y="2097"/>
                    <a:pt x="541" y="2039"/>
                    <a:pt x="562" y="1972"/>
                  </a:cubicBezTo>
                  <a:cubicBezTo>
                    <a:pt x="655" y="1684"/>
                    <a:pt x="674" y="1378"/>
                    <a:pt x="664" y="1077"/>
                  </a:cubicBezTo>
                  <a:cubicBezTo>
                    <a:pt x="659" y="925"/>
                    <a:pt x="635" y="775"/>
                    <a:pt x="606" y="625"/>
                  </a:cubicBezTo>
                  <a:cubicBezTo>
                    <a:pt x="578" y="464"/>
                    <a:pt x="529" y="313"/>
                    <a:pt x="493" y="155"/>
                  </a:cubicBezTo>
                  <a:cubicBezTo>
                    <a:pt x="476" y="73"/>
                    <a:pt x="399" y="18"/>
                    <a:pt x="316" y="3"/>
                  </a:cubicBezTo>
                  <a:cubicBezTo>
                    <a:pt x="305" y="1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1"/>
            <p:cNvSpPr/>
            <p:nvPr/>
          </p:nvSpPr>
          <p:spPr>
            <a:xfrm>
              <a:off x="6952974" y="2288595"/>
              <a:ext cx="59785" cy="77784"/>
            </a:xfrm>
            <a:custGeom>
              <a:avLst/>
              <a:gdLst/>
              <a:ahLst/>
              <a:cxnLst/>
              <a:rect l="l" t="t" r="r" b="b"/>
              <a:pathLst>
                <a:path w="1890" h="2459" extrusionOk="0">
                  <a:moveTo>
                    <a:pt x="306" y="0"/>
                  </a:moveTo>
                  <a:cubicBezTo>
                    <a:pt x="301" y="0"/>
                    <a:pt x="295" y="1"/>
                    <a:pt x="290" y="1"/>
                  </a:cubicBezTo>
                  <a:cubicBezTo>
                    <a:pt x="144" y="8"/>
                    <a:pt x="1" y="147"/>
                    <a:pt x="18" y="302"/>
                  </a:cubicBezTo>
                  <a:cubicBezTo>
                    <a:pt x="29" y="386"/>
                    <a:pt x="45" y="469"/>
                    <a:pt x="74" y="549"/>
                  </a:cubicBezTo>
                  <a:cubicBezTo>
                    <a:pt x="108" y="648"/>
                    <a:pt x="161" y="744"/>
                    <a:pt x="217" y="831"/>
                  </a:cubicBezTo>
                  <a:cubicBezTo>
                    <a:pt x="316" y="993"/>
                    <a:pt x="440" y="1136"/>
                    <a:pt x="559" y="1281"/>
                  </a:cubicBezTo>
                  <a:cubicBezTo>
                    <a:pt x="682" y="1431"/>
                    <a:pt x="791" y="1589"/>
                    <a:pt x="903" y="1748"/>
                  </a:cubicBezTo>
                  <a:cubicBezTo>
                    <a:pt x="1056" y="1968"/>
                    <a:pt x="1219" y="2182"/>
                    <a:pt x="1397" y="2385"/>
                  </a:cubicBezTo>
                  <a:cubicBezTo>
                    <a:pt x="1433" y="2419"/>
                    <a:pt x="1475" y="2441"/>
                    <a:pt x="1524" y="2452"/>
                  </a:cubicBezTo>
                  <a:cubicBezTo>
                    <a:pt x="1543" y="2457"/>
                    <a:pt x="1563" y="2459"/>
                    <a:pt x="1583" y="2459"/>
                  </a:cubicBezTo>
                  <a:cubicBezTo>
                    <a:pt x="1634" y="2459"/>
                    <a:pt x="1686" y="2444"/>
                    <a:pt x="1729" y="2417"/>
                  </a:cubicBezTo>
                  <a:cubicBezTo>
                    <a:pt x="1828" y="2354"/>
                    <a:pt x="1889" y="2213"/>
                    <a:pt x="1843" y="2102"/>
                  </a:cubicBezTo>
                  <a:cubicBezTo>
                    <a:pt x="1782" y="1940"/>
                    <a:pt x="1706" y="1789"/>
                    <a:pt x="1614" y="1645"/>
                  </a:cubicBezTo>
                  <a:cubicBezTo>
                    <a:pt x="1527" y="1507"/>
                    <a:pt x="1433" y="1374"/>
                    <a:pt x="1335" y="1244"/>
                  </a:cubicBezTo>
                  <a:cubicBezTo>
                    <a:pt x="1182" y="1038"/>
                    <a:pt x="1006" y="853"/>
                    <a:pt x="840" y="658"/>
                  </a:cubicBezTo>
                  <a:cubicBezTo>
                    <a:pt x="758" y="557"/>
                    <a:pt x="679" y="449"/>
                    <a:pt x="616" y="333"/>
                  </a:cubicBezTo>
                  <a:cubicBezTo>
                    <a:pt x="608" y="312"/>
                    <a:pt x="601" y="287"/>
                    <a:pt x="593" y="264"/>
                  </a:cubicBezTo>
                  <a:cubicBezTo>
                    <a:pt x="582" y="191"/>
                    <a:pt x="559" y="128"/>
                    <a:pt x="502" y="77"/>
                  </a:cubicBezTo>
                  <a:cubicBezTo>
                    <a:pt x="460" y="40"/>
                    <a:pt x="410" y="14"/>
                    <a:pt x="357" y="5"/>
                  </a:cubicBezTo>
                  <a:cubicBezTo>
                    <a:pt x="339" y="2"/>
                    <a:pt x="322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11"/>
          <p:cNvGrpSpPr/>
          <p:nvPr/>
        </p:nvGrpSpPr>
        <p:grpSpPr>
          <a:xfrm rot="848428">
            <a:off x="3320014" y="239799"/>
            <a:ext cx="538575" cy="484167"/>
            <a:chOff x="6552823" y="3238298"/>
            <a:chExt cx="538575" cy="484167"/>
          </a:xfrm>
        </p:grpSpPr>
        <p:sp>
          <p:nvSpPr>
            <p:cNvPr id="2313" name="Google Shape;2313;p11"/>
            <p:cNvSpPr/>
            <p:nvPr/>
          </p:nvSpPr>
          <p:spPr>
            <a:xfrm>
              <a:off x="6609730" y="3569743"/>
              <a:ext cx="5852" cy="4682"/>
            </a:xfrm>
            <a:custGeom>
              <a:avLst/>
              <a:gdLst/>
              <a:ahLst/>
              <a:cxnLst/>
              <a:rect l="l" t="t" r="r" b="b"/>
              <a:pathLst>
                <a:path w="185" h="148" extrusionOk="0">
                  <a:moveTo>
                    <a:pt x="108" y="0"/>
                  </a:moveTo>
                  <a:lnTo>
                    <a:pt x="98" y="3"/>
                  </a:lnTo>
                  <a:cubicBezTo>
                    <a:pt x="90" y="5"/>
                    <a:pt x="80" y="10"/>
                    <a:pt x="72" y="15"/>
                  </a:cubicBezTo>
                  <a:lnTo>
                    <a:pt x="64" y="15"/>
                  </a:lnTo>
                  <a:cubicBezTo>
                    <a:pt x="30" y="15"/>
                    <a:pt x="11" y="35"/>
                    <a:pt x="8" y="58"/>
                  </a:cubicBezTo>
                  <a:cubicBezTo>
                    <a:pt x="7" y="86"/>
                    <a:pt x="5" y="118"/>
                    <a:pt x="1" y="145"/>
                  </a:cubicBezTo>
                  <a:cubicBezTo>
                    <a:pt x="25" y="148"/>
                    <a:pt x="50" y="148"/>
                    <a:pt x="72" y="148"/>
                  </a:cubicBezTo>
                  <a:cubicBezTo>
                    <a:pt x="114" y="148"/>
                    <a:pt x="154" y="145"/>
                    <a:pt x="184" y="144"/>
                  </a:cubicBezTo>
                  <a:cubicBezTo>
                    <a:pt x="178" y="112"/>
                    <a:pt x="173" y="79"/>
                    <a:pt x="166" y="48"/>
                  </a:cubicBezTo>
                  <a:cubicBezTo>
                    <a:pt x="163" y="22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1"/>
            <p:cNvSpPr/>
            <p:nvPr/>
          </p:nvSpPr>
          <p:spPr>
            <a:xfrm>
              <a:off x="6554563" y="3593341"/>
              <a:ext cx="118812" cy="76487"/>
            </a:xfrm>
            <a:custGeom>
              <a:avLst/>
              <a:gdLst/>
              <a:ahLst/>
              <a:cxnLst/>
              <a:rect l="l" t="t" r="r" b="b"/>
              <a:pathLst>
                <a:path w="3756" h="2418" extrusionOk="0">
                  <a:moveTo>
                    <a:pt x="2053" y="0"/>
                  </a:moveTo>
                  <a:cubicBezTo>
                    <a:pt x="2031" y="5"/>
                    <a:pt x="2010" y="6"/>
                    <a:pt x="1988" y="10"/>
                  </a:cubicBezTo>
                  <a:cubicBezTo>
                    <a:pt x="1912" y="16"/>
                    <a:pt x="1837" y="21"/>
                    <a:pt x="1759" y="21"/>
                  </a:cubicBezTo>
                  <a:cubicBezTo>
                    <a:pt x="1735" y="21"/>
                    <a:pt x="1709" y="21"/>
                    <a:pt x="1685" y="19"/>
                  </a:cubicBezTo>
                  <a:cubicBezTo>
                    <a:pt x="1681" y="47"/>
                    <a:pt x="1676" y="95"/>
                    <a:pt x="1676" y="95"/>
                  </a:cubicBezTo>
                  <a:cubicBezTo>
                    <a:pt x="1676" y="95"/>
                    <a:pt x="1676" y="95"/>
                    <a:pt x="1676" y="95"/>
                  </a:cubicBezTo>
                  <a:cubicBezTo>
                    <a:pt x="1665" y="191"/>
                    <a:pt x="1627" y="509"/>
                    <a:pt x="1616" y="593"/>
                  </a:cubicBezTo>
                  <a:cubicBezTo>
                    <a:pt x="1363" y="596"/>
                    <a:pt x="999" y="629"/>
                    <a:pt x="804" y="659"/>
                  </a:cubicBezTo>
                  <a:cubicBezTo>
                    <a:pt x="598" y="692"/>
                    <a:pt x="333" y="752"/>
                    <a:pt x="168" y="881"/>
                  </a:cubicBezTo>
                  <a:cubicBezTo>
                    <a:pt x="131" y="913"/>
                    <a:pt x="101" y="948"/>
                    <a:pt x="81" y="986"/>
                  </a:cubicBezTo>
                  <a:cubicBezTo>
                    <a:pt x="60" y="987"/>
                    <a:pt x="41" y="1007"/>
                    <a:pt x="38" y="1031"/>
                  </a:cubicBezTo>
                  <a:cubicBezTo>
                    <a:pt x="17" y="1543"/>
                    <a:pt x="34" y="1936"/>
                    <a:pt x="1" y="2373"/>
                  </a:cubicBezTo>
                  <a:cubicBezTo>
                    <a:pt x="22" y="2339"/>
                    <a:pt x="47" y="2310"/>
                    <a:pt x="77" y="2290"/>
                  </a:cubicBezTo>
                  <a:cubicBezTo>
                    <a:pt x="153" y="2233"/>
                    <a:pt x="290" y="2201"/>
                    <a:pt x="435" y="2201"/>
                  </a:cubicBezTo>
                  <a:cubicBezTo>
                    <a:pt x="639" y="2201"/>
                    <a:pt x="861" y="2265"/>
                    <a:pt x="963" y="2417"/>
                  </a:cubicBezTo>
                  <a:cubicBezTo>
                    <a:pt x="975" y="2402"/>
                    <a:pt x="986" y="2246"/>
                    <a:pt x="990" y="2218"/>
                  </a:cubicBezTo>
                  <a:cubicBezTo>
                    <a:pt x="1028" y="2029"/>
                    <a:pt x="1098" y="1853"/>
                    <a:pt x="1118" y="1719"/>
                  </a:cubicBezTo>
                  <a:cubicBezTo>
                    <a:pt x="1176" y="1719"/>
                    <a:pt x="1368" y="1714"/>
                    <a:pt x="1358" y="1714"/>
                  </a:cubicBezTo>
                  <a:cubicBezTo>
                    <a:pt x="1453" y="1712"/>
                    <a:pt x="1544" y="1710"/>
                    <a:pt x="1644" y="1710"/>
                  </a:cubicBezTo>
                  <a:cubicBezTo>
                    <a:pt x="1762" y="1710"/>
                    <a:pt x="1892" y="1713"/>
                    <a:pt x="2051" y="1719"/>
                  </a:cubicBezTo>
                  <a:cubicBezTo>
                    <a:pt x="3755" y="1787"/>
                    <a:pt x="2959" y="1723"/>
                    <a:pt x="3280" y="1819"/>
                  </a:cubicBezTo>
                  <a:cubicBezTo>
                    <a:pt x="3294" y="1824"/>
                    <a:pt x="3308" y="1826"/>
                    <a:pt x="3322" y="1826"/>
                  </a:cubicBezTo>
                  <a:cubicBezTo>
                    <a:pt x="3378" y="1826"/>
                    <a:pt x="3428" y="1788"/>
                    <a:pt x="3445" y="1736"/>
                  </a:cubicBezTo>
                  <a:cubicBezTo>
                    <a:pt x="3549" y="1415"/>
                    <a:pt x="3480" y="1143"/>
                    <a:pt x="3317" y="885"/>
                  </a:cubicBezTo>
                  <a:cubicBezTo>
                    <a:pt x="3347" y="841"/>
                    <a:pt x="3334" y="778"/>
                    <a:pt x="3298" y="736"/>
                  </a:cubicBezTo>
                  <a:cubicBezTo>
                    <a:pt x="3261" y="698"/>
                    <a:pt x="3230" y="699"/>
                    <a:pt x="3180" y="691"/>
                  </a:cubicBezTo>
                  <a:cubicBezTo>
                    <a:pt x="3174" y="685"/>
                    <a:pt x="3151" y="678"/>
                    <a:pt x="3134" y="678"/>
                  </a:cubicBezTo>
                  <a:cubicBezTo>
                    <a:pt x="3032" y="678"/>
                    <a:pt x="2869" y="652"/>
                    <a:pt x="2657" y="630"/>
                  </a:cubicBezTo>
                  <a:cubicBezTo>
                    <a:pt x="2016" y="576"/>
                    <a:pt x="2139" y="665"/>
                    <a:pt x="2113" y="384"/>
                  </a:cubicBezTo>
                  <a:cubicBezTo>
                    <a:pt x="2101" y="280"/>
                    <a:pt x="2084" y="178"/>
                    <a:pt x="2066" y="75"/>
                  </a:cubicBezTo>
                  <a:lnTo>
                    <a:pt x="2058" y="32"/>
                  </a:lnTo>
                  <a:cubicBezTo>
                    <a:pt x="2057" y="21"/>
                    <a:pt x="2056" y="12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1"/>
            <p:cNvSpPr/>
            <p:nvPr/>
          </p:nvSpPr>
          <p:spPr>
            <a:xfrm>
              <a:off x="6552823" y="3662964"/>
              <a:ext cx="38592" cy="20593"/>
            </a:xfrm>
            <a:custGeom>
              <a:avLst/>
              <a:gdLst/>
              <a:ahLst/>
              <a:cxnLst/>
              <a:rect l="l" t="t" r="r" b="b"/>
              <a:pathLst>
                <a:path w="1220" h="651" extrusionOk="0">
                  <a:moveTo>
                    <a:pt x="503" y="0"/>
                  </a:moveTo>
                  <a:cubicBezTo>
                    <a:pt x="351" y="0"/>
                    <a:pt x="271" y="20"/>
                    <a:pt x="195" y="50"/>
                  </a:cubicBezTo>
                  <a:cubicBezTo>
                    <a:pt x="158" y="65"/>
                    <a:pt x="117" y="92"/>
                    <a:pt x="99" y="113"/>
                  </a:cubicBezTo>
                  <a:cubicBezTo>
                    <a:pt x="79" y="131"/>
                    <a:pt x="52" y="165"/>
                    <a:pt x="34" y="209"/>
                  </a:cubicBezTo>
                  <a:cubicBezTo>
                    <a:pt x="0" y="302"/>
                    <a:pt x="20" y="378"/>
                    <a:pt x="74" y="454"/>
                  </a:cubicBezTo>
                  <a:cubicBezTo>
                    <a:pt x="125" y="530"/>
                    <a:pt x="304" y="630"/>
                    <a:pt x="375" y="640"/>
                  </a:cubicBezTo>
                  <a:cubicBezTo>
                    <a:pt x="427" y="648"/>
                    <a:pt x="470" y="651"/>
                    <a:pt x="513" y="651"/>
                  </a:cubicBezTo>
                  <a:cubicBezTo>
                    <a:pt x="553" y="651"/>
                    <a:pt x="593" y="648"/>
                    <a:pt x="639" y="645"/>
                  </a:cubicBezTo>
                  <a:cubicBezTo>
                    <a:pt x="1220" y="612"/>
                    <a:pt x="1184" y="36"/>
                    <a:pt x="558" y="2"/>
                  </a:cubicBezTo>
                  <a:cubicBezTo>
                    <a:pt x="531" y="0"/>
                    <a:pt x="517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1"/>
            <p:cNvSpPr/>
            <p:nvPr/>
          </p:nvSpPr>
          <p:spPr>
            <a:xfrm>
              <a:off x="6579995" y="3569617"/>
              <a:ext cx="67725" cy="24484"/>
            </a:xfrm>
            <a:custGeom>
              <a:avLst/>
              <a:gdLst/>
              <a:ahLst/>
              <a:cxnLst/>
              <a:rect l="l" t="t" r="r" b="b"/>
              <a:pathLst>
                <a:path w="2141" h="774" extrusionOk="0">
                  <a:moveTo>
                    <a:pt x="1870" y="0"/>
                  </a:moveTo>
                  <a:cubicBezTo>
                    <a:pt x="1850" y="0"/>
                    <a:pt x="1833" y="6"/>
                    <a:pt x="1819" y="22"/>
                  </a:cubicBezTo>
                  <a:cubicBezTo>
                    <a:pt x="1791" y="10"/>
                    <a:pt x="1779" y="9"/>
                    <a:pt x="1769" y="6"/>
                  </a:cubicBezTo>
                  <a:cubicBezTo>
                    <a:pt x="1760" y="4"/>
                    <a:pt x="1750" y="4"/>
                    <a:pt x="1741" y="4"/>
                  </a:cubicBezTo>
                  <a:cubicBezTo>
                    <a:pt x="1728" y="4"/>
                    <a:pt x="1717" y="6"/>
                    <a:pt x="1704" y="9"/>
                  </a:cubicBezTo>
                  <a:cubicBezTo>
                    <a:pt x="1685" y="10"/>
                    <a:pt x="1668" y="12"/>
                    <a:pt x="1650" y="17"/>
                  </a:cubicBezTo>
                  <a:cubicBezTo>
                    <a:pt x="1632" y="19"/>
                    <a:pt x="1617" y="25"/>
                    <a:pt x="1598" y="30"/>
                  </a:cubicBezTo>
                  <a:cubicBezTo>
                    <a:pt x="1535" y="52"/>
                    <a:pt x="1502" y="63"/>
                    <a:pt x="1468" y="77"/>
                  </a:cubicBezTo>
                  <a:cubicBezTo>
                    <a:pt x="1362" y="113"/>
                    <a:pt x="1256" y="135"/>
                    <a:pt x="1137" y="146"/>
                  </a:cubicBezTo>
                  <a:cubicBezTo>
                    <a:pt x="1104" y="149"/>
                    <a:pt x="1060" y="152"/>
                    <a:pt x="1012" y="152"/>
                  </a:cubicBezTo>
                  <a:cubicBezTo>
                    <a:pt x="927" y="152"/>
                    <a:pt x="845" y="146"/>
                    <a:pt x="765" y="133"/>
                  </a:cubicBezTo>
                  <a:cubicBezTo>
                    <a:pt x="710" y="125"/>
                    <a:pt x="657" y="109"/>
                    <a:pt x="603" y="95"/>
                  </a:cubicBezTo>
                  <a:cubicBezTo>
                    <a:pt x="537" y="76"/>
                    <a:pt x="478" y="59"/>
                    <a:pt x="415" y="47"/>
                  </a:cubicBezTo>
                  <a:cubicBezTo>
                    <a:pt x="374" y="40"/>
                    <a:pt x="332" y="35"/>
                    <a:pt x="292" y="35"/>
                  </a:cubicBezTo>
                  <a:cubicBezTo>
                    <a:pt x="274" y="35"/>
                    <a:pt x="258" y="37"/>
                    <a:pt x="242" y="39"/>
                  </a:cubicBezTo>
                  <a:cubicBezTo>
                    <a:pt x="232" y="40"/>
                    <a:pt x="225" y="40"/>
                    <a:pt x="218" y="42"/>
                  </a:cubicBezTo>
                  <a:cubicBezTo>
                    <a:pt x="199" y="47"/>
                    <a:pt x="182" y="52"/>
                    <a:pt x="166" y="56"/>
                  </a:cubicBezTo>
                  <a:cubicBezTo>
                    <a:pt x="159" y="59"/>
                    <a:pt x="152" y="60"/>
                    <a:pt x="145" y="63"/>
                  </a:cubicBezTo>
                  <a:lnTo>
                    <a:pt x="139" y="63"/>
                  </a:lnTo>
                  <a:cubicBezTo>
                    <a:pt x="129" y="63"/>
                    <a:pt x="123" y="66"/>
                    <a:pt x="118" y="69"/>
                  </a:cubicBezTo>
                  <a:cubicBezTo>
                    <a:pt x="106" y="76"/>
                    <a:pt x="96" y="82"/>
                    <a:pt x="86" y="90"/>
                  </a:cubicBezTo>
                  <a:cubicBezTo>
                    <a:pt x="67" y="103"/>
                    <a:pt x="57" y="112"/>
                    <a:pt x="50" y="120"/>
                  </a:cubicBezTo>
                  <a:cubicBezTo>
                    <a:pt x="32" y="139"/>
                    <a:pt x="17" y="163"/>
                    <a:pt x="9" y="195"/>
                  </a:cubicBezTo>
                  <a:lnTo>
                    <a:pt x="2" y="226"/>
                  </a:lnTo>
                  <a:cubicBezTo>
                    <a:pt x="2" y="245"/>
                    <a:pt x="0" y="261"/>
                    <a:pt x="2" y="277"/>
                  </a:cubicBezTo>
                  <a:cubicBezTo>
                    <a:pt x="9" y="311"/>
                    <a:pt x="17" y="338"/>
                    <a:pt x="32" y="368"/>
                  </a:cubicBezTo>
                  <a:cubicBezTo>
                    <a:pt x="42" y="390"/>
                    <a:pt x="56" y="411"/>
                    <a:pt x="75" y="438"/>
                  </a:cubicBezTo>
                  <a:cubicBezTo>
                    <a:pt x="99" y="468"/>
                    <a:pt x="123" y="497"/>
                    <a:pt x="150" y="524"/>
                  </a:cubicBezTo>
                  <a:cubicBezTo>
                    <a:pt x="173" y="547"/>
                    <a:pt x="199" y="567"/>
                    <a:pt x="224" y="586"/>
                  </a:cubicBezTo>
                  <a:cubicBezTo>
                    <a:pt x="259" y="613"/>
                    <a:pt x="295" y="632"/>
                    <a:pt x="331" y="649"/>
                  </a:cubicBezTo>
                  <a:cubicBezTo>
                    <a:pt x="397" y="683"/>
                    <a:pt x="474" y="710"/>
                    <a:pt x="571" y="732"/>
                  </a:cubicBezTo>
                  <a:cubicBezTo>
                    <a:pt x="650" y="749"/>
                    <a:pt x="740" y="762"/>
                    <a:pt x="855" y="771"/>
                  </a:cubicBezTo>
                  <a:cubicBezTo>
                    <a:pt x="888" y="773"/>
                    <a:pt x="919" y="773"/>
                    <a:pt x="954" y="773"/>
                  </a:cubicBezTo>
                  <a:cubicBezTo>
                    <a:pt x="1031" y="773"/>
                    <a:pt x="1108" y="769"/>
                    <a:pt x="1184" y="762"/>
                  </a:cubicBezTo>
                  <a:cubicBezTo>
                    <a:pt x="1645" y="719"/>
                    <a:pt x="2141" y="583"/>
                    <a:pt x="2015" y="140"/>
                  </a:cubicBezTo>
                  <a:cubicBezTo>
                    <a:pt x="2012" y="123"/>
                    <a:pt x="2003" y="105"/>
                    <a:pt x="1993" y="88"/>
                  </a:cubicBezTo>
                  <a:cubicBezTo>
                    <a:pt x="1975" y="52"/>
                    <a:pt x="1940" y="30"/>
                    <a:pt x="1910" y="13"/>
                  </a:cubicBezTo>
                  <a:cubicBezTo>
                    <a:pt x="1896" y="3"/>
                    <a:pt x="1882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1"/>
            <p:cNvSpPr/>
            <p:nvPr/>
          </p:nvSpPr>
          <p:spPr>
            <a:xfrm>
              <a:off x="6556461" y="3635286"/>
              <a:ext cx="28817" cy="11230"/>
            </a:xfrm>
            <a:custGeom>
              <a:avLst/>
              <a:gdLst/>
              <a:ahLst/>
              <a:cxnLst/>
              <a:rect l="l" t="t" r="r" b="b"/>
              <a:pathLst>
                <a:path w="911" h="355" extrusionOk="0">
                  <a:moveTo>
                    <a:pt x="45" y="0"/>
                  </a:moveTo>
                  <a:cubicBezTo>
                    <a:pt x="20" y="0"/>
                    <a:pt x="1" y="23"/>
                    <a:pt x="1" y="46"/>
                  </a:cubicBezTo>
                  <a:cubicBezTo>
                    <a:pt x="1" y="103"/>
                    <a:pt x="80" y="95"/>
                    <a:pt x="141" y="101"/>
                  </a:cubicBezTo>
                  <a:cubicBezTo>
                    <a:pt x="302" y="122"/>
                    <a:pt x="428" y="165"/>
                    <a:pt x="552" y="217"/>
                  </a:cubicBezTo>
                  <a:cubicBezTo>
                    <a:pt x="551" y="216"/>
                    <a:pt x="551" y="216"/>
                    <a:pt x="551" y="216"/>
                  </a:cubicBezTo>
                  <a:lnTo>
                    <a:pt x="551" y="216"/>
                  </a:lnTo>
                  <a:cubicBezTo>
                    <a:pt x="551" y="216"/>
                    <a:pt x="551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2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3" y="217"/>
                    <a:pt x="554" y="217"/>
                  </a:cubicBezTo>
                  <a:lnTo>
                    <a:pt x="554" y="217"/>
                  </a:lnTo>
                  <a:cubicBezTo>
                    <a:pt x="574" y="225"/>
                    <a:pt x="678" y="270"/>
                    <a:pt x="819" y="347"/>
                  </a:cubicBezTo>
                  <a:cubicBezTo>
                    <a:pt x="828" y="352"/>
                    <a:pt x="836" y="354"/>
                    <a:pt x="844" y="354"/>
                  </a:cubicBezTo>
                  <a:cubicBezTo>
                    <a:pt x="887" y="354"/>
                    <a:pt x="911" y="291"/>
                    <a:pt x="867" y="267"/>
                  </a:cubicBezTo>
                  <a:cubicBezTo>
                    <a:pt x="589" y="115"/>
                    <a:pt x="345" y="16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1"/>
            <p:cNvSpPr/>
            <p:nvPr/>
          </p:nvSpPr>
          <p:spPr>
            <a:xfrm>
              <a:off x="6561174" y="3624246"/>
              <a:ext cx="22048" cy="16101"/>
            </a:xfrm>
            <a:custGeom>
              <a:avLst/>
              <a:gdLst/>
              <a:ahLst/>
              <a:cxnLst/>
              <a:rect l="l" t="t" r="r" b="b"/>
              <a:pathLst>
                <a:path w="697" h="509" extrusionOk="0">
                  <a:moveTo>
                    <a:pt x="54" y="0"/>
                  </a:moveTo>
                  <a:cubicBezTo>
                    <a:pt x="38" y="1"/>
                    <a:pt x="22" y="10"/>
                    <a:pt x="14" y="24"/>
                  </a:cubicBezTo>
                  <a:cubicBezTo>
                    <a:pt x="1" y="46"/>
                    <a:pt x="8" y="77"/>
                    <a:pt x="31" y="89"/>
                  </a:cubicBezTo>
                  <a:cubicBezTo>
                    <a:pt x="111" y="136"/>
                    <a:pt x="188" y="185"/>
                    <a:pt x="264" y="235"/>
                  </a:cubicBezTo>
                  <a:cubicBezTo>
                    <a:pt x="375" y="309"/>
                    <a:pt x="502" y="410"/>
                    <a:pt x="502" y="410"/>
                  </a:cubicBezTo>
                  <a:cubicBezTo>
                    <a:pt x="503" y="410"/>
                    <a:pt x="511" y="417"/>
                    <a:pt x="511" y="417"/>
                  </a:cubicBezTo>
                  <a:cubicBezTo>
                    <a:pt x="510" y="416"/>
                    <a:pt x="510" y="416"/>
                    <a:pt x="510" y="416"/>
                  </a:cubicBezTo>
                  <a:lnTo>
                    <a:pt x="510" y="416"/>
                  </a:lnTo>
                  <a:cubicBezTo>
                    <a:pt x="512" y="416"/>
                    <a:pt x="604" y="490"/>
                    <a:pt x="609" y="495"/>
                  </a:cubicBezTo>
                  <a:cubicBezTo>
                    <a:pt x="621" y="505"/>
                    <a:pt x="633" y="509"/>
                    <a:pt x="644" y="509"/>
                  </a:cubicBezTo>
                  <a:cubicBezTo>
                    <a:pt x="656" y="509"/>
                    <a:pt x="668" y="504"/>
                    <a:pt x="677" y="495"/>
                  </a:cubicBezTo>
                  <a:cubicBezTo>
                    <a:pt x="697" y="475"/>
                    <a:pt x="695" y="444"/>
                    <a:pt x="677" y="428"/>
                  </a:cubicBezTo>
                  <a:cubicBezTo>
                    <a:pt x="584" y="354"/>
                    <a:pt x="489" y="281"/>
                    <a:pt x="395" y="210"/>
                  </a:cubicBezTo>
                  <a:cubicBezTo>
                    <a:pt x="292" y="137"/>
                    <a:pt x="187" y="67"/>
                    <a:pt x="77" y="6"/>
                  </a:cubicBezTo>
                  <a:cubicBezTo>
                    <a:pt x="70" y="1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1"/>
            <p:cNvSpPr/>
            <p:nvPr/>
          </p:nvSpPr>
          <p:spPr>
            <a:xfrm>
              <a:off x="6571391" y="3617255"/>
              <a:ext cx="19644" cy="22333"/>
            </a:xfrm>
            <a:custGeom>
              <a:avLst/>
              <a:gdLst/>
              <a:ahLst/>
              <a:cxnLst/>
              <a:rect l="l" t="t" r="r" b="b"/>
              <a:pathLst>
                <a:path w="621" h="706" extrusionOk="0">
                  <a:moveTo>
                    <a:pt x="46" y="1"/>
                  </a:moveTo>
                  <a:cubicBezTo>
                    <a:pt x="44" y="2"/>
                    <a:pt x="42" y="2"/>
                    <a:pt x="37" y="5"/>
                  </a:cubicBezTo>
                  <a:cubicBezTo>
                    <a:pt x="24" y="8"/>
                    <a:pt x="16" y="16"/>
                    <a:pt x="9" y="26"/>
                  </a:cubicBezTo>
                  <a:cubicBezTo>
                    <a:pt x="2" y="36"/>
                    <a:pt x="0" y="51"/>
                    <a:pt x="3" y="62"/>
                  </a:cubicBezTo>
                  <a:cubicBezTo>
                    <a:pt x="7" y="72"/>
                    <a:pt x="14" y="85"/>
                    <a:pt x="24" y="91"/>
                  </a:cubicBezTo>
                  <a:cubicBezTo>
                    <a:pt x="42" y="98"/>
                    <a:pt x="57" y="105"/>
                    <a:pt x="72" y="114"/>
                  </a:cubicBezTo>
                  <a:cubicBezTo>
                    <a:pt x="93" y="124"/>
                    <a:pt x="113" y="138"/>
                    <a:pt x="130" y="151"/>
                  </a:cubicBezTo>
                  <a:cubicBezTo>
                    <a:pt x="156" y="171"/>
                    <a:pt x="180" y="192"/>
                    <a:pt x="202" y="215"/>
                  </a:cubicBezTo>
                  <a:cubicBezTo>
                    <a:pt x="223" y="238"/>
                    <a:pt x="245" y="264"/>
                    <a:pt x="265" y="288"/>
                  </a:cubicBezTo>
                  <a:cubicBezTo>
                    <a:pt x="289" y="321"/>
                    <a:pt x="516" y="695"/>
                    <a:pt x="547" y="704"/>
                  </a:cubicBezTo>
                  <a:cubicBezTo>
                    <a:pt x="552" y="705"/>
                    <a:pt x="556" y="706"/>
                    <a:pt x="561" y="706"/>
                  </a:cubicBezTo>
                  <a:cubicBezTo>
                    <a:pt x="597" y="706"/>
                    <a:pt x="621" y="663"/>
                    <a:pt x="601" y="635"/>
                  </a:cubicBezTo>
                  <a:cubicBezTo>
                    <a:pt x="521" y="520"/>
                    <a:pt x="457" y="396"/>
                    <a:pt x="375" y="280"/>
                  </a:cubicBezTo>
                  <a:cubicBezTo>
                    <a:pt x="339" y="227"/>
                    <a:pt x="299" y="177"/>
                    <a:pt x="252" y="129"/>
                  </a:cubicBezTo>
                  <a:cubicBezTo>
                    <a:pt x="231" y="108"/>
                    <a:pt x="208" y="88"/>
                    <a:pt x="185" y="72"/>
                  </a:cubicBezTo>
                  <a:cubicBezTo>
                    <a:pt x="172" y="62"/>
                    <a:pt x="158" y="52"/>
                    <a:pt x="142" y="43"/>
                  </a:cubicBezTo>
                  <a:cubicBezTo>
                    <a:pt x="120" y="29"/>
                    <a:pt x="95" y="19"/>
                    <a:pt x="72" y="8"/>
                  </a:cubicBezTo>
                  <a:cubicBezTo>
                    <a:pt x="63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1"/>
            <p:cNvSpPr/>
            <p:nvPr/>
          </p:nvSpPr>
          <p:spPr>
            <a:xfrm>
              <a:off x="6654269" y="3318455"/>
              <a:ext cx="437130" cy="404010"/>
            </a:xfrm>
            <a:custGeom>
              <a:avLst/>
              <a:gdLst/>
              <a:ahLst/>
              <a:cxnLst/>
              <a:rect l="l" t="t" r="r" b="b"/>
              <a:pathLst>
                <a:path w="13819" h="12772" extrusionOk="0">
                  <a:moveTo>
                    <a:pt x="11593" y="0"/>
                  </a:moveTo>
                  <a:cubicBezTo>
                    <a:pt x="11540" y="0"/>
                    <a:pt x="11498" y="36"/>
                    <a:pt x="11486" y="81"/>
                  </a:cubicBezTo>
                  <a:cubicBezTo>
                    <a:pt x="11058" y="82"/>
                    <a:pt x="9844" y="365"/>
                    <a:pt x="8159" y="365"/>
                  </a:cubicBezTo>
                  <a:cubicBezTo>
                    <a:pt x="7842" y="365"/>
                    <a:pt x="7508" y="355"/>
                    <a:pt x="7160" y="331"/>
                  </a:cubicBezTo>
                  <a:cubicBezTo>
                    <a:pt x="6663" y="297"/>
                    <a:pt x="6177" y="285"/>
                    <a:pt x="5712" y="285"/>
                  </a:cubicBezTo>
                  <a:cubicBezTo>
                    <a:pt x="4530" y="285"/>
                    <a:pt x="3483" y="364"/>
                    <a:pt x="2730" y="364"/>
                  </a:cubicBezTo>
                  <a:cubicBezTo>
                    <a:pt x="2180" y="364"/>
                    <a:pt x="1787" y="322"/>
                    <a:pt x="1613" y="177"/>
                  </a:cubicBezTo>
                  <a:cubicBezTo>
                    <a:pt x="1601" y="168"/>
                    <a:pt x="1590" y="162"/>
                    <a:pt x="1573" y="162"/>
                  </a:cubicBezTo>
                  <a:cubicBezTo>
                    <a:pt x="1553" y="162"/>
                    <a:pt x="1548" y="163"/>
                    <a:pt x="1547" y="163"/>
                  </a:cubicBezTo>
                  <a:cubicBezTo>
                    <a:pt x="1545" y="163"/>
                    <a:pt x="1558" y="161"/>
                    <a:pt x="1527" y="151"/>
                  </a:cubicBezTo>
                  <a:cubicBezTo>
                    <a:pt x="1518" y="148"/>
                    <a:pt x="1510" y="147"/>
                    <a:pt x="1503" y="147"/>
                  </a:cubicBezTo>
                  <a:cubicBezTo>
                    <a:pt x="1472" y="147"/>
                    <a:pt x="1450" y="167"/>
                    <a:pt x="1435" y="197"/>
                  </a:cubicBezTo>
                  <a:cubicBezTo>
                    <a:pt x="1197" y="702"/>
                    <a:pt x="988" y="1232"/>
                    <a:pt x="809" y="1773"/>
                  </a:cubicBezTo>
                  <a:cubicBezTo>
                    <a:pt x="640" y="2284"/>
                    <a:pt x="503" y="2821"/>
                    <a:pt x="387" y="3415"/>
                  </a:cubicBezTo>
                  <a:cubicBezTo>
                    <a:pt x="187" y="4439"/>
                    <a:pt x="73" y="5545"/>
                    <a:pt x="41" y="6796"/>
                  </a:cubicBezTo>
                  <a:cubicBezTo>
                    <a:pt x="0" y="8434"/>
                    <a:pt x="75" y="11026"/>
                    <a:pt x="1110" y="12390"/>
                  </a:cubicBezTo>
                  <a:cubicBezTo>
                    <a:pt x="1176" y="12481"/>
                    <a:pt x="1207" y="12509"/>
                    <a:pt x="1263" y="12554"/>
                  </a:cubicBezTo>
                  <a:cubicBezTo>
                    <a:pt x="1305" y="12587"/>
                    <a:pt x="1358" y="12590"/>
                    <a:pt x="1411" y="12590"/>
                  </a:cubicBezTo>
                  <a:cubicBezTo>
                    <a:pt x="1422" y="12590"/>
                    <a:pt x="1434" y="12589"/>
                    <a:pt x="1445" y="12589"/>
                  </a:cubicBezTo>
                  <a:cubicBezTo>
                    <a:pt x="2475" y="12535"/>
                    <a:pt x="3236" y="12515"/>
                    <a:pt x="3861" y="12515"/>
                  </a:cubicBezTo>
                  <a:cubicBezTo>
                    <a:pt x="5064" y="12515"/>
                    <a:pt x="5767" y="12588"/>
                    <a:pt x="6924" y="12627"/>
                  </a:cubicBezTo>
                  <a:cubicBezTo>
                    <a:pt x="9230" y="12704"/>
                    <a:pt x="9193" y="12631"/>
                    <a:pt x="11514" y="12768"/>
                  </a:cubicBezTo>
                  <a:cubicBezTo>
                    <a:pt x="11548" y="12771"/>
                    <a:pt x="11586" y="12772"/>
                    <a:pt x="11625" y="12772"/>
                  </a:cubicBezTo>
                  <a:cubicBezTo>
                    <a:pt x="11824" y="12772"/>
                    <a:pt x="12064" y="12735"/>
                    <a:pt x="12073" y="12562"/>
                  </a:cubicBezTo>
                  <a:cubicBezTo>
                    <a:pt x="12614" y="11959"/>
                    <a:pt x="12932" y="10354"/>
                    <a:pt x="13045" y="9538"/>
                  </a:cubicBezTo>
                  <a:cubicBezTo>
                    <a:pt x="13818" y="3954"/>
                    <a:pt x="12196" y="1448"/>
                    <a:pt x="11806" y="406"/>
                  </a:cubicBezTo>
                  <a:lnTo>
                    <a:pt x="11806" y="406"/>
                  </a:lnTo>
                  <a:lnTo>
                    <a:pt x="11808" y="411"/>
                  </a:lnTo>
                  <a:cubicBezTo>
                    <a:pt x="11699" y="116"/>
                    <a:pt x="11715" y="0"/>
                    <a:pt x="1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1"/>
            <p:cNvSpPr/>
            <p:nvPr/>
          </p:nvSpPr>
          <p:spPr>
            <a:xfrm>
              <a:off x="6694220" y="3378114"/>
              <a:ext cx="35650" cy="324328"/>
            </a:xfrm>
            <a:custGeom>
              <a:avLst/>
              <a:gdLst/>
              <a:ahLst/>
              <a:cxnLst/>
              <a:rect l="l" t="t" r="r" b="b"/>
              <a:pathLst>
                <a:path w="1127" h="10253" extrusionOk="0">
                  <a:moveTo>
                    <a:pt x="845" y="1305"/>
                  </a:moveTo>
                  <a:cubicBezTo>
                    <a:pt x="845" y="1306"/>
                    <a:pt x="845" y="1307"/>
                    <a:pt x="845" y="1308"/>
                  </a:cubicBezTo>
                  <a:lnTo>
                    <a:pt x="845" y="1308"/>
                  </a:lnTo>
                  <a:cubicBezTo>
                    <a:pt x="845" y="1307"/>
                    <a:pt x="845" y="1306"/>
                    <a:pt x="845" y="1305"/>
                  </a:cubicBezTo>
                  <a:close/>
                  <a:moveTo>
                    <a:pt x="1074" y="0"/>
                  </a:moveTo>
                  <a:cubicBezTo>
                    <a:pt x="1056" y="0"/>
                    <a:pt x="1034" y="13"/>
                    <a:pt x="1028" y="35"/>
                  </a:cubicBezTo>
                  <a:cubicBezTo>
                    <a:pt x="877" y="617"/>
                    <a:pt x="748" y="1209"/>
                    <a:pt x="649" y="1804"/>
                  </a:cubicBezTo>
                  <a:cubicBezTo>
                    <a:pt x="0" y="5749"/>
                    <a:pt x="837" y="10122"/>
                    <a:pt x="1024" y="10242"/>
                  </a:cubicBezTo>
                  <a:cubicBezTo>
                    <a:pt x="1035" y="10249"/>
                    <a:pt x="1047" y="10252"/>
                    <a:pt x="1058" y="10252"/>
                  </a:cubicBezTo>
                  <a:cubicBezTo>
                    <a:pt x="1095" y="10252"/>
                    <a:pt x="1126" y="10217"/>
                    <a:pt x="1117" y="10177"/>
                  </a:cubicBezTo>
                  <a:cubicBezTo>
                    <a:pt x="569" y="7633"/>
                    <a:pt x="320" y="4231"/>
                    <a:pt x="845" y="1308"/>
                  </a:cubicBezTo>
                  <a:lnTo>
                    <a:pt x="845" y="1308"/>
                  </a:lnTo>
                  <a:cubicBezTo>
                    <a:pt x="844" y="1308"/>
                    <a:pt x="844" y="1309"/>
                    <a:pt x="844" y="1309"/>
                  </a:cubicBezTo>
                  <a:lnTo>
                    <a:pt x="844" y="1309"/>
                  </a:lnTo>
                  <a:cubicBezTo>
                    <a:pt x="921" y="892"/>
                    <a:pt x="1010" y="474"/>
                    <a:pt x="1120" y="62"/>
                  </a:cubicBezTo>
                  <a:cubicBezTo>
                    <a:pt x="1126" y="36"/>
                    <a:pt x="1116" y="10"/>
                    <a:pt x="1089" y="2"/>
                  </a:cubicBezTo>
                  <a:cubicBezTo>
                    <a:pt x="1084" y="0"/>
                    <a:pt x="1080" y="0"/>
                    <a:pt x="10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1"/>
            <p:cNvSpPr/>
            <p:nvPr/>
          </p:nvSpPr>
          <p:spPr>
            <a:xfrm>
              <a:off x="6768588" y="3405950"/>
              <a:ext cx="17335" cy="292822"/>
            </a:xfrm>
            <a:custGeom>
              <a:avLst/>
              <a:gdLst/>
              <a:ahLst/>
              <a:cxnLst/>
              <a:rect l="l" t="t" r="r" b="b"/>
              <a:pathLst>
                <a:path w="548" h="9257" extrusionOk="0">
                  <a:moveTo>
                    <a:pt x="217" y="1"/>
                  </a:moveTo>
                  <a:cubicBezTo>
                    <a:pt x="188" y="1"/>
                    <a:pt x="168" y="22"/>
                    <a:pt x="167" y="48"/>
                  </a:cubicBezTo>
                  <a:cubicBezTo>
                    <a:pt x="98" y="667"/>
                    <a:pt x="52" y="1290"/>
                    <a:pt x="26" y="1911"/>
                  </a:cubicBezTo>
                  <a:cubicBezTo>
                    <a:pt x="2" y="2527"/>
                    <a:pt x="0" y="3142"/>
                    <a:pt x="15" y="3758"/>
                  </a:cubicBezTo>
                  <a:cubicBezTo>
                    <a:pt x="28" y="4372"/>
                    <a:pt x="61" y="4985"/>
                    <a:pt x="98" y="5599"/>
                  </a:cubicBezTo>
                  <a:cubicBezTo>
                    <a:pt x="137" y="6209"/>
                    <a:pt x="184" y="6821"/>
                    <a:pt x="240" y="7431"/>
                  </a:cubicBezTo>
                  <a:cubicBezTo>
                    <a:pt x="267" y="7726"/>
                    <a:pt x="295" y="8024"/>
                    <a:pt x="326" y="8319"/>
                  </a:cubicBezTo>
                  <a:cubicBezTo>
                    <a:pt x="356" y="8615"/>
                    <a:pt x="390" y="8911"/>
                    <a:pt x="421" y="9208"/>
                  </a:cubicBezTo>
                  <a:cubicBezTo>
                    <a:pt x="426" y="9235"/>
                    <a:pt x="454" y="9255"/>
                    <a:pt x="482" y="9256"/>
                  </a:cubicBezTo>
                  <a:cubicBezTo>
                    <a:pt x="482" y="9256"/>
                    <a:pt x="483" y="9256"/>
                    <a:pt x="484" y="9256"/>
                  </a:cubicBezTo>
                  <a:cubicBezTo>
                    <a:pt x="520" y="9256"/>
                    <a:pt x="547" y="9223"/>
                    <a:pt x="546" y="9198"/>
                  </a:cubicBezTo>
                  <a:cubicBezTo>
                    <a:pt x="526" y="8887"/>
                    <a:pt x="506" y="8576"/>
                    <a:pt x="483" y="8267"/>
                  </a:cubicBezTo>
                  <a:cubicBezTo>
                    <a:pt x="460" y="7959"/>
                    <a:pt x="433" y="7648"/>
                    <a:pt x="406" y="7341"/>
                  </a:cubicBezTo>
                  <a:cubicBezTo>
                    <a:pt x="354" y="6728"/>
                    <a:pt x="301" y="6112"/>
                    <a:pt x="254" y="5496"/>
                  </a:cubicBezTo>
                  <a:cubicBezTo>
                    <a:pt x="207" y="4884"/>
                    <a:pt x="174" y="4268"/>
                    <a:pt x="155" y="3654"/>
                  </a:cubicBezTo>
                  <a:cubicBezTo>
                    <a:pt x="135" y="3038"/>
                    <a:pt x="131" y="2421"/>
                    <a:pt x="147" y="1805"/>
                  </a:cubicBezTo>
                  <a:cubicBezTo>
                    <a:pt x="162" y="1218"/>
                    <a:pt x="201" y="635"/>
                    <a:pt x="263" y="51"/>
                  </a:cubicBezTo>
                  <a:cubicBezTo>
                    <a:pt x="267" y="27"/>
                    <a:pt x="242" y="2"/>
                    <a:pt x="2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1"/>
            <p:cNvSpPr/>
            <p:nvPr/>
          </p:nvSpPr>
          <p:spPr>
            <a:xfrm>
              <a:off x="6843874" y="3425215"/>
              <a:ext cx="14076" cy="277164"/>
            </a:xfrm>
            <a:custGeom>
              <a:avLst/>
              <a:gdLst/>
              <a:ahLst/>
              <a:cxnLst/>
              <a:rect l="l" t="t" r="r" b="b"/>
              <a:pathLst>
                <a:path w="445" h="8762" extrusionOk="0">
                  <a:moveTo>
                    <a:pt x="172" y="0"/>
                  </a:moveTo>
                  <a:cubicBezTo>
                    <a:pt x="148" y="0"/>
                    <a:pt x="126" y="22"/>
                    <a:pt x="123" y="45"/>
                  </a:cubicBezTo>
                  <a:cubicBezTo>
                    <a:pt x="0" y="3019"/>
                    <a:pt x="295" y="4579"/>
                    <a:pt x="158" y="8685"/>
                  </a:cubicBezTo>
                  <a:cubicBezTo>
                    <a:pt x="156" y="8735"/>
                    <a:pt x="193" y="8761"/>
                    <a:pt x="231" y="8761"/>
                  </a:cubicBezTo>
                  <a:cubicBezTo>
                    <a:pt x="266" y="8761"/>
                    <a:pt x="301" y="8739"/>
                    <a:pt x="305" y="8692"/>
                  </a:cubicBezTo>
                  <a:cubicBezTo>
                    <a:pt x="444" y="6743"/>
                    <a:pt x="186" y="3632"/>
                    <a:pt x="194" y="1210"/>
                  </a:cubicBezTo>
                  <a:cubicBezTo>
                    <a:pt x="195" y="824"/>
                    <a:pt x="202" y="437"/>
                    <a:pt x="219" y="50"/>
                  </a:cubicBezTo>
                  <a:cubicBezTo>
                    <a:pt x="221" y="25"/>
                    <a:pt x="199" y="2"/>
                    <a:pt x="1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1"/>
            <p:cNvSpPr/>
            <p:nvPr/>
          </p:nvSpPr>
          <p:spPr>
            <a:xfrm>
              <a:off x="6913877" y="3418224"/>
              <a:ext cx="18378" cy="280485"/>
            </a:xfrm>
            <a:custGeom>
              <a:avLst/>
              <a:gdLst/>
              <a:ahLst/>
              <a:cxnLst/>
              <a:rect l="l" t="t" r="r" b="b"/>
              <a:pathLst>
                <a:path w="581" h="8867" extrusionOk="0">
                  <a:moveTo>
                    <a:pt x="75" y="1"/>
                  </a:moveTo>
                  <a:cubicBezTo>
                    <a:pt x="50" y="5"/>
                    <a:pt x="30" y="25"/>
                    <a:pt x="28" y="50"/>
                  </a:cubicBezTo>
                  <a:cubicBezTo>
                    <a:pt x="15" y="213"/>
                    <a:pt x="7" y="376"/>
                    <a:pt x="5" y="541"/>
                  </a:cubicBezTo>
                  <a:cubicBezTo>
                    <a:pt x="1" y="717"/>
                    <a:pt x="5" y="893"/>
                    <a:pt x="11" y="1070"/>
                  </a:cubicBezTo>
                  <a:cubicBezTo>
                    <a:pt x="21" y="1408"/>
                    <a:pt x="50" y="1746"/>
                    <a:pt x="84" y="2083"/>
                  </a:cubicBezTo>
                  <a:cubicBezTo>
                    <a:pt x="156" y="2784"/>
                    <a:pt x="257" y="3485"/>
                    <a:pt x="319" y="4188"/>
                  </a:cubicBezTo>
                  <a:lnTo>
                    <a:pt x="319" y="4172"/>
                  </a:lnTo>
                  <a:cubicBezTo>
                    <a:pt x="333" y="4347"/>
                    <a:pt x="345" y="4523"/>
                    <a:pt x="355" y="4697"/>
                  </a:cubicBezTo>
                  <a:cubicBezTo>
                    <a:pt x="365" y="4898"/>
                    <a:pt x="372" y="5097"/>
                    <a:pt x="379" y="5297"/>
                  </a:cubicBezTo>
                  <a:cubicBezTo>
                    <a:pt x="392" y="5685"/>
                    <a:pt x="400" y="6076"/>
                    <a:pt x="406" y="6464"/>
                  </a:cubicBezTo>
                  <a:cubicBezTo>
                    <a:pt x="408" y="6527"/>
                    <a:pt x="431" y="8800"/>
                    <a:pt x="472" y="8847"/>
                  </a:cubicBezTo>
                  <a:cubicBezTo>
                    <a:pt x="485" y="8861"/>
                    <a:pt x="501" y="8867"/>
                    <a:pt x="517" y="8867"/>
                  </a:cubicBezTo>
                  <a:cubicBezTo>
                    <a:pt x="549" y="8867"/>
                    <a:pt x="581" y="8841"/>
                    <a:pt x="581" y="8807"/>
                  </a:cubicBezTo>
                  <a:cubicBezTo>
                    <a:pt x="536" y="6970"/>
                    <a:pt x="541" y="6241"/>
                    <a:pt x="495" y="5153"/>
                  </a:cubicBezTo>
                  <a:cubicBezTo>
                    <a:pt x="483" y="4862"/>
                    <a:pt x="469" y="4573"/>
                    <a:pt x="443" y="4282"/>
                  </a:cubicBezTo>
                  <a:cubicBezTo>
                    <a:pt x="419" y="3993"/>
                    <a:pt x="386" y="3705"/>
                    <a:pt x="352" y="3416"/>
                  </a:cubicBezTo>
                  <a:cubicBezTo>
                    <a:pt x="280" y="2833"/>
                    <a:pt x="200" y="2252"/>
                    <a:pt x="148" y="1665"/>
                  </a:cubicBezTo>
                  <a:lnTo>
                    <a:pt x="148" y="1679"/>
                  </a:lnTo>
                  <a:cubicBezTo>
                    <a:pt x="101" y="1138"/>
                    <a:pt x="80" y="594"/>
                    <a:pt x="121" y="51"/>
                  </a:cubicBezTo>
                  <a:cubicBezTo>
                    <a:pt x="123" y="27"/>
                    <a:pt x="101" y="4"/>
                    <a:pt x="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1"/>
            <p:cNvSpPr/>
            <p:nvPr/>
          </p:nvSpPr>
          <p:spPr>
            <a:xfrm>
              <a:off x="6980020" y="3376880"/>
              <a:ext cx="28880" cy="319109"/>
            </a:xfrm>
            <a:custGeom>
              <a:avLst/>
              <a:gdLst/>
              <a:ahLst/>
              <a:cxnLst/>
              <a:rect l="l" t="t" r="r" b="b"/>
              <a:pathLst>
                <a:path w="913" h="10088" extrusionOk="0">
                  <a:moveTo>
                    <a:pt x="69" y="1"/>
                  </a:moveTo>
                  <a:cubicBezTo>
                    <a:pt x="58" y="1"/>
                    <a:pt x="48" y="3"/>
                    <a:pt x="39" y="8"/>
                  </a:cubicBezTo>
                  <a:cubicBezTo>
                    <a:pt x="22" y="16"/>
                    <a:pt x="12" y="29"/>
                    <a:pt x="6" y="45"/>
                  </a:cubicBezTo>
                  <a:cubicBezTo>
                    <a:pt x="0" y="62"/>
                    <a:pt x="5" y="79"/>
                    <a:pt x="11" y="96"/>
                  </a:cubicBezTo>
                  <a:cubicBezTo>
                    <a:pt x="13" y="104"/>
                    <a:pt x="15" y="112"/>
                    <a:pt x="19" y="119"/>
                  </a:cubicBezTo>
                  <a:cubicBezTo>
                    <a:pt x="18" y="118"/>
                    <a:pt x="18" y="117"/>
                    <a:pt x="15" y="112"/>
                  </a:cubicBezTo>
                  <a:lnTo>
                    <a:pt x="15" y="112"/>
                  </a:lnTo>
                  <a:cubicBezTo>
                    <a:pt x="636" y="1816"/>
                    <a:pt x="562" y="3718"/>
                    <a:pt x="537" y="5861"/>
                  </a:cubicBezTo>
                  <a:cubicBezTo>
                    <a:pt x="522" y="7441"/>
                    <a:pt x="480" y="8613"/>
                    <a:pt x="241" y="9995"/>
                  </a:cubicBezTo>
                  <a:cubicBezTo>
                    <a:pt x="238" y="10056"/>
                    <a:pt x="285" y="10087"/>
                    <a:pt x="331" y="10087"/>
                  </a:cubicBezTo>
                  <a:cubicBezTo>
                    <a:pt x="368" y="10087"/>
                    <a:pt x="405" y="10067"/>
                    <a:pt x="414" y="10027"/>
                  </a:cubicBezTo>
                  <a:cubicBezTo>
                    <a:pt x="842" y="8028"/>
                    <a:pt x="913" y="2804"/>
                    <a:pt x="354" y="741"/>
                  </a:cubicBezTo>
                  <a:cubicBezTo>
                    <a:pt x="290" y="502"/>
                    <a:pt x="212" y="267"/>
                    <a:pt x="126" y="36"/>
                  </a:cubicBezTo>
                  <a:cubicBezTo>
                    <a:pt x="121" y="19"/>
                    <a:pt x="104" y="9"/>
                    <a:pt x="89" y="3"/>
                  </a:cubicBezTo>
                  <a:cubicBezTo>
                    <a:pt x="82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1"/>
            <p:cNvSpPr/>
            <p:nvPr/>
          </p:nvSpPr>
          <p:spPr>
            <a:xfrm>
              <a:off x="6699155" y="3238298"/>
              <a:ext cx="326922" cy="197102"/>
            </a:xfrm>
            <a:custGeom>
              <a:avLst/>
              <a:gdLst/>
              <a:ahLst/>
              <a:cxnLst/>
              <a:rect l="l" t="t" r="r" b="b"/>
              <a:pathLst>
                <a:path w="10335" h="6231" extrusionOk="0">
                  <a:moveTo>
                    <a:pt x="5777" y="0"/>
                  </a:moveTo>
                  <a:cubicBezTo>
                    <a:pt x="5356" y="0"/>
                    <a:pt x="4912" y="29"/>
                    <a:pt x="4418" y="86"/>
                  </a:cubicBezTo>
                  <a:cubicBezTo>
                    <a:pt x="4113" y="122"/>
                    <a:pt x="3796" y="172"/>
                    <a:pt x="3474" y="236"/>
                  </a:cubicBezTo>
                  <a:cubicBezTo>
                    <a:pt x="3123" y="304"/>
                    <a:pt x="2781" y="389"/>
                    <a:pt x="2456" y="491"/>
                  </a:cubicBezTo>
                  <a:cubicBezTo>
                    <a:pt x="2079" y="609"/>
                    <a:pt x="1753" y="739"/>
                    <a:pt x="1454" y="891"/>
                  </a:cubicBezTo>
                  <a:cubicBezTo>
                    <a:pt x="1252" y="995"/>
                    <a:pt x="1061" y="1113"/>
                    <a:pt x="891" y="1240"/>
                  </a:cubicBezTo>
                  <a:cubicBezTo>
                    <a:pt x="722" y="1365"/>
                    <a:pt x="567" y="1511"/>
                    <a:pt x="436" y="1670"/>
                  </a:cubicBezTo>
                  <a:cubicBezTo>
                    <a:pt x="307" y="1823"/>
                    <a:pt x="201" y="2000"/>
                    <a:pt x="124" y="2192"/>
                  </a:cubicBezTo>
                  <a:cubicBezTo>
                    <a:pt x="46" y="2386"/>
                    <a:pt x="3" y="2609"/>
                    <a:pt x="3" y="2837"/>
                  </a:cubicBezTo>
                  <a:cubicBezTo>
                    <a:pt x="0" y="2868"/>
                    <a:pt x="26" y="2901"/>
                    <a:pt x="59" y="2910"/>
                  </a:cubicBezTo>
                  <a:cubicBezTo>
                    <a:pt x="55" y="3140"/>
                    <a:pt x="85" y="3372"/>
                    <a:pt x="142" y="3594"/>
                  </a:cubicBezTo>
                  <a:cubicBezTo>
                    <a:pt x="172" y="3706"/>
                    <a:pt x="212" y="3817"/>
                    <a:pt x="255" y="3925"/>
                  </a:cubicBezTo>
                  <a:cubicBezTo>
                    <a:pt x="301" y="4041"/>
                    <a:pt x="366" y="4152"/>
                    <a:pt x="430" y="4260"/>
                  </a:cubicBezTo>
                  <a:cubicBezTo>
                    <a:pt x="493" y="4363"/>
                    <a:pt x="556" y="4467"/>
                    <a:pt x="625" y="4565"/>
                  </a:cubicBezTo>
                  <a:cubicBezTo>
                    <a:pt x="701" y="4671"/>
                    <a:pt x="781" y="4771"/>
                    <a:pt x="867" y="4868"/>
                  </a:cubicBezTo>
                  <a:cubicBezTo>
                    <a:pt x="945" y="4957"/>
                    <a:pt x="1030" y="5042"/>
                    <a:pt x="1117" y="5122"/>
                  </a:cubicBezTo>
                  <a:cubicBezTo>
                    <a:pt x="1212" y="5208"/>
                    <a:pt x="1312" y="5292"/>
                    <a:pt x="1418" y="5365"/>
                  </a:cubicBezTo>
                  <a:cubicBezTo>
                    <a:pt x="1608" y="5498"/>
                    <a:pt x="1825" y="5593"/>
                    <a:pt x="2041" y="5672"/>
                  </a:cubicBezTo>
                  <a:cubicBezTo>
                    <a:pt x="2150" y="5710"/>
                    <a:pt x="2261" y="5743"/>
                    <a:pt x="2372" y="5772"/>
                  </a:cubicBezTo>
                  <a:cubicBezTo>
                    <a:pt x="2380" y="5775"/>
                    <a:pt x="2390" y="5780"/>
                    <a:pt x="2400" y="5785"/>
                  </a:cubicBezTo>
                  <a:cubicBezTo>
                    <a:pt x="2595" y="5866"/>
                    <a:pt x="2820" y="5938"/>
                    <a:pt x="3082" y="6001"/>
                  </a:cubicBezTo>
                  <a:cubicBezTo>
                    <a:pt x="3301" y="6053"/>
                    <a:pt x="3536" y="6096"/>
                    <a:pt x="3824" y="6136"/>
                  </a:cubicBezTo>
                  <a:cubicBezTo>
                    <a:pt x="4290" y="6197"/>
                    <a:pt x="4786" y="6226"/>
                    <a:pt x="5384" y="6230"/>
                  </a:cubicBezTo>
                  <a:lnTo>
                    <a:pt x="5469" y="6230"/>
                  </a:lnTo>
                  <a:cubicBezTo>
                    <a:pt x="5686" y="6230"/>
                    <a:pt x="5904" y="6224"/>
                    <a:pt x="6122" y="6217"/>
                  </a:cubicBezTo>
                  <a:cubicBezTo>
                    <a:pt x="6242" y="6214"/>
                    <a:pt x="6359" y="6209"/>
                    <a:pt x="6478" y="6197"/>
                  </a:cubicBezTo>
                  <a:cubicBezTo>
                    <a:pt x="6607" y="6186"/>
                    <a:pt x="6742" y="6166"/>
                    <a:pt x="6876" y="6138"/>
                  </a:cubicBezTo>
                  <a:cubicBezTo>
                    <a:pt x="7330" y="6050"/>
                    <a:pt x="7796" y="5861"/>
                    <a:pt x="8262" y="5580"/>
                  </a:cubicBezTo>
                  <a:cubicBezTo>
                    <a:pt x="8459" y="5463"/>
                    <a:pt x="8663" y="5321"/>
                    <a:pt x="8887" y="5150"/>
                  </a:cubicBezTo>
                  <a:cubicBezTo>
                    <a:pt x="9101" y="4987"/>
                    <a:pt x="9286" y="4828"/>
                    <a:pt x="9451" y="4665"/>
                  </a:cubicBezTo>
                  <a:cubicBezTo>
                    <a:pt x="9595" y="4520"/>
                    <a:pt x="9726" y="4367"/>
                    <a:pt x="9843" y="4210"/>
                  </a:cubicBezTo>
                  <a:cubicBezTo>
                    <a:pt x="9959" y="4049"/>
                    <a:pt x="10061" y="3876"/>
                    <a:pt x="10145" y="3691"/>
                  </a:cubicBezTo>
                  <a:cubicBezTo>
                    <a:pt x="10224" y="3517"/>
                    <a:pt x="10280" y="3325"/>
                    <a:pt x="10311" y="3122"/>
                  </a:cubicBezTo>
                  <a:cubicBezTo>
                    <a:pt x="10334" y="2964"/>
                    <a:pt x="10334" y="2795"/>
                    <a:pt x="10311" y="2623"/>
                  </a:cubicBezTo>
                  <a:cubicBezTo>
                    <a:pt x="10324" y="2602"/>
                    <a:pt x="10326" y="2579"/>
                    <a:pt x="10320" y="2556"/>
                  </a:cubicBezTo>
                  <a:cubicBezTo>
                    <a:pt x="10310" y="2522"/>
                    <a:pt x="10303" y="2487"/>
                    <a:pt x="10296" y="2453"/>
                  </a:cubicBezTo>
                  <a:cubicBezTo>
                    <a:pt x="10290" y="2427"/>
                    <a:pt x="10283" y="2401"/>
                    <a:pt x="10276" y="2374"/>
                  </a:cubicBezTo>
                  <a:cubicBezTo>
                    <a:pt x="10260" y="2315"/>
                    <a:pt x="10240" y="2257"/>
                    <a:pt x="10218" y="2198"/>
                  </a:cubicBezTo>
                  <a:cubicBezTo>
                    <a:pt x="10174" y="2076"/>
                    <a:pt x="10119" y="1955"/>
                    <a:pt x="10055" y="1834"/>
                  </a:cubicBezTo>
                  <a:cubicBezTo>
                    <a:pt x="10004" y="1735"/>
                    <a:pt x="9938" y="1637"/>
                    <a:pt x="9857" y="1529"/>
                  </a:cubicBezTo>
                  <a:cubicBezTo>
                    <a:pt x="9776" y="1426"/>
                    <a:pt x="9683" y="1333"/>
                    <a:pt x="9593" y="1247"/>
                  </a:cubicBezTo>
                  <a:cubicBezTo>
                    <a:pt x="9432" y="1095"/>
                    <a:pt x="9252" y="949"/>
                    <a:pt x="9053" y="818"/>
                  </a:cubicBezTo>
                  <a:cubicBezTo>
                    <a:pt x="8879" y="703"/>
                    <a:pt x="8685" y="596"/>
                    <a:pt x="8461" y="494"/>
                  </a:cubicBezTo>
                  <a:cubicBezTo>
                    <a:pt x="8089" y="324"/>
                    <a:pt x="7662" y="198"/>
                    <a:pt x="7161" y="109"/>
                  </a:cubicBezTo>
                  <a:cubicBezTo>
                    <a:pt x="6746" y="36"/>
                    <a:pt x="6304" y="0"/>
                    <a:pt x="5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1"/>
            <p:cNvSpPr/>
            <p:nvPr/>
          </p:nvSpPr>
          <p:spPr>
            <a:xfrm>
              <a:off x="6646329" y="3407595"/>
              <a:ext cx="443551" cy="154240"/>
            </a:xfrm>
            <a:custGeom>
              <a:avLst/>
              <a:gdLst/>
              <a:ahLst/>
              <a:cxnLst/>
              <a:rect l="l" t="t" r="r" b="b"/>
              <a:pathLst>
                <a:path w="14022" h="4876" extrusionOk="0">
                  <a:moveTo>
                    <a:pt x="13289" y="0"/>
                  </a:moveTo>
                  <a:cubicBezTo>
                    <a:pt x="13267" y="0"/>
                    <a:pt x="13249" y="6"/>
                    <a:pt x="13230" y="15"/>
                  </a:cubicBezTo>
                  <a:cubicBezTo>
                    <a:pt x="13191" y="39"/>
                    <a:pt x="13174" y="61"/>
                    <a:pt x="13163" y="89"/>
                  </a:cubicBezTo>
                  <a:lnTo>
                    <a:pt x="13140" y="146"/>
                  </a:lnTo>
                  <a:lnTo>
                    <a:pt x="13131" y="169"/>
                  </a:lnTo>
                  <a:cubicBezTo>
                    <a:pt x="13105" y="214"/>
                    <a:pt x="13077" y="255"/>
                    <a:pt x="13045" y="297"/>
                  </a:cubicBezTo>
                  <a:cubicBezTo>
                    <a:pt x="13004" y="351"/>
                    <a:pt x="12966" y="400"/>
                    <a:pt x="12926" y="447"/>
                  </a:cubicBezTo>
                  <a:cubicBezTo>
                    <a:pt x="12739" y="663"/>
                    <a:pt x="12520" y="859"/>
                    <a:pt x="12278" y="1031"/>
                  </a:cubicBezTo>
                  <a:cubicBezTo>
                    <a:pt x="11977" y="1238"/>
                    <a:pt x="11641" y="1409"/>
                    <a:pt x="11251" y="1553"/>
                  </a:cubicBezTo>
                  <a:lnTo>
                    <a:pt x="11254" y="1553"/>
                  </a:lnTo>
                  <a:cubicBezTo>
                    <a:pt x="10691" y="1757"/>
                    <a:pt x="10108" y="1873"/>
                    <a:pt x="9660" y="1953"/>
                  </a:cubicBezTo>
                  <a:cubicBezTo>
                    <a:pt x="9337" y="2011"/>
                    <a:pt x="9007" y="2062"/>
                    <a:pt x="8684" y="2111"/>
                  </a:cubicBezTo>
                  <a:cubicBezTo>
                    <a:pt x="8344" y="2162"/>
                    <a:pt x="8014" y="2203"/>
                    <a:pt x="7697" y="2231"/>
                  </a:cubicBezTo>
                  <a:lnTo>
                    <a:pt x="7720" y="2233"/>
                  </a:lnTo>
                  <a:cubicBezTo>
                    <a:pt x="7412" y="2256"/>
                    <a:pt x="7096" y="2268"/>
                    <a:pt x="6784" y="2268"/>
                  </a:cubicBezTo>
                  <a:cubicBezTo>
                    <a:pt x="6132" y="2268"/>
                    <a:pt x="5473" y="2210"/>
                    <a:pt x="4826" y="2095"/>
                  </a:cubicBezTo>
                  <a:cubicBezTo>
                    <a:pt x="4218" y="1982"/>
                    <a:pt x="3658" y="1829"/>
                    <a:pt x="3144" y="1636"/>
                  </a:cubicBezTo>
                  <a:lnTo>
                    <a:pt x="2920" y="1553"/>
                  </a:lnTo>
                  <a:cubicBezTo>
                    <a:pt x="2571" y="1424"/>
                    <a:pt x="2209" y="1289"/>
                    <a:pt x="1868" y="1129"/>
                  </a:cubicBezTo>
                  <a:cubicBezTo>
                    <a:pt x="1549" y="977"/>
                    <a:pt x="1288" y="814"/>
                    <a:pt x="1068" y="630"/>
                  </a:cubicBezTo>
                  <a:cubicBezTo>
                    <a:pt x="1002" y="573"/>
                    <a:pt x="937" y="514"/>
                    <a:pt x="877" y="451"/>
                  </a:cubicBezTo>
                  <a:cubicBezTo>
                    <a:pt x="811" y="384"/>
                    <a:pt x="747" y="305"/>
                    <a:pt x="680" y="214"/>
                  </a:cubicBezTo>
                  <a:lnTo>
                    <a:pt x="667" y="197"/>
                  </a:lnTo>
                  <a:cubicBezTo>
                    <a:pt x="667" y="184"/>
                    <a:pt x="662" y="169"/>
                    <a:pt x="655" y="156"/>
                  </a:cubicBezTo>
                  <a:cubicBezTo>
                    <a:pt x="645" y="135"/>
                    <a:pt x="625" y="119"/>
                    <a:pt x="604" y="111"/>
                  </a:cubicBezTo>
                  <a:cubicBezTo>
                    <a:pt x="591" y="101"/>
                    <a:pt x="576" y="96"/>
                    <a:pt x="562" y="96"/>
                  </a:cubicBezTo>
                  <a:cubicBezTo>
                    <a:pt x="552" y="96"/>
                    <a:pt x="541" y="98"/>
                    <a:pt x="532" y="103"/>
                  </a:cubicBezTo>
                  <a:cubicBezTo>
                    <a:pt x="525" y="106"/>
                    <a:pt x="519" y="112"/>
                    <a:pt x="515" y="118"/>
                  </a:cubicBezTo>
                  <a:cubicBezTo>
                    <a:pt x="456" y="151"/>
                    <a:pt x="409" y="199"/>
                    <a:pt x="359" y="270"/>
                  </a:cubicBezTo>
                  <a:cubicBezTo>
                    <a:pt x="302" y="350"/>
                    <a:pt x="261" y="447"/>
                    <a:pt x="230" y="530"/>
                  </a:cubicBezTo>
                  <a:cubicBezTo>
                    <a:pt x="188" y="640"/>
                    <a:pt x="158" y="752"/>
                    <a:pt x="137" y="848"/>
                  </a:cubicBezTo>
                  <a:cubicBezTo>
                    <a:pt x="103" y="985"/>
                    <a:pt x="80" y="1122"/>
                    <a:pt x="61" y="1236"/>
                  </a:cubicBezTo>
                  <a:cubicBezTo>
                    <a:pt x="22" y="1488"/>
                    <a:pt x="2" y="1740"/>
                    <a:pt x="1" y="1986"/>
                  </a:cubicBezTo>
                  <a:cubicBezTo>
                    <a:pt x="1" y="2095"/>
                    <a:pt x="4" y="2195"/>
                    <a:pt x="15" y="2294"/>
                  </a:cubicBezTo>
                  <a:cubicBezTo>
                    <a:pt x="18" y="2336"/>
                    <a:pt x="25" y="2380"/>
                    <a:pt x="34" y="2423"/>
                  </a:cubicBezTo>
                  <a:cubicBezTo>
                    <a:pt x="39" y="2452"/>
                    <a:pt x="48" y="2478"/>
                    <a:pt x="55" y="2506"/>
                  </a:cubicBezTo>
                  <a:cubicBezTo>
                    <a:pt x="41" y="2519"/>
                    <a:pt x="34" y="2535"/>
                    <a:pt x="34" y="2553"/>
                  </a:cubicBezTo>
                  <a:cubicBezTo>
                    <a:pt x="34" y="2569"/>
                    <a:pt x="39" y="2582"/>
                    <a:pt x="48" y="2592"/>
                  </a:cubicBezTo>
                  <a:cubicBezTo>
                    <a:pt x="231" y="2770"/>
                    <a:pt x="430" y="2939"/>
                    <a:pt x="635" y="3093"/>
                  </a:cubicBezTo>
                  <a:cubicBezTo>
                    <a:pt x="828" y="3241"/>
                    <a:pt x="1048" y="3384"/>
                    <a:pt x="1284" y="3520"/>
                  </a:cubicBezTo>
                  <a:cubicBezTo>
                    <a:pt x="1693" y="3758"/>
                    <a:pt x="2150" y="3965"/>
                    <a:pt x="2681" y="4153"/>
                  </a:cubicBezTo>
                  <a:cubicBezTo>
                    <a:pt x="2910" y="4233"/>
                    <a:pt x="3154" y="4312"/>
                    <a:pt x="3426" y="4389"/>
                  </a:cubicBezTo>
                  <a:cubicBezTo>
                    <a:pt x="3709" y="4469"/>
                    <a:pt x="3969" y="4537"/>
                    <a:pt x="4218" y="4590"/>
                  </a:cubicBezTo>
                  <a:cubicBezTo>
                    <a:pt x="4745" y="4705"/>
                    <a:pt x="5300" y="4784"/>
                    <a:pt x="5912" y="4832"/>
                  </a:cubicBezTo>
                  <a:cubicBezTo>
                    <a:pt x="6287" y="4860"/>
                    <a:pt x="6676" y="4876"/>
                    <a:pt x="7069" y="4876"/>
                  </a:cubicBezTo>
                  <a:cubicBezTo>
                    <a:pt x="7265" y="4876"/>
                    <a:pt x="7461" y="4873"/>
                    <a:pt x="7657" y="4866"/>
                  </a:cubicBezTo>
                  <a:cubicBezTo>
                    <a:pt x="7923" y="4856"/>
                    <a:pt x="8200" y="4839"/>
                    <a:pt x="8500" y="4813"/>
                  </a:cubicBezTo>
                  <a:cubicBezTo>
                    <a:pt x="8636" y="4801"/>
                    <a:pt x="8773" y="4789"/>
                    <a:pt x="8907" y="4770"/>
                  </a:cubicBezTo>
                  <a:cubicBezTo>
                    <a:pt x="9036" y="4754"/>
                    <a:pt x="9175" y="4733"/>
                    <a:pt x="9344" y="4698"/>
                  </a:cubicBezTo>
                  <a:cubicBezTo>
                    <a:pt x="9835" y="4602"/>
                    <a:pt x="10360" y="4433"/>
                    <a:pt x="10948" y="4189"/>
                  </a:cubicBezTo>
                  <a:cubicBezTo>
                    <a:pt x="11185" y="4088"/>
                    <a:pt x="11440" y="3972"/>
                    <a:pt x="11722" y="3831"/>
                  </a:cubicBezTo>
                  <a:cubicBezTo>
                    <a:pt x="11815" y="3785"/>
                    <a:pt x="11908" y="3738"/>
                    <a:pt x="12001" y="3690"/>
                  </a:cubicBezTo>
                  <a:lnTo>
                    <a:pt x="12072" y="3655"/>
                  </a:lnTo>
                  <a:cubicBezTo>
                    <a:pt x="12137" y="3620"/>
                    <a:pt x="12205" y="3586"/>
                    <a:pt x="12272" y="3553"/>
                  </a:cubicBezTo>
                  <a:lnTo>
                    <a:pt x="12372" y="3503"/>
                  </a:lnTo>
                  <a:cubicBezTo>
                    <a:pt x="12667" y="3357"/>
                    <a:pt x="12974" y="3205"/>
                    <a:pt x="13254" y="3007"/>
                  </a:cubicBezTo>
                  <a:cubicBezTo>
                    <a:pt x="13409" y="2898"/>
                    <a:pt x="13535" y="2793"/>
                    <a:pt x="13639" y="2684"/>
                  </a:cubicBezTo>
                  <a:cubicBezTo>
                    <a:pt x="13757" y="2558"/>
                    <a:pt x="13854" y="2422"/>
                    <a:pt x="13926" y="2278"/>
                  </a:cubicBezTo>
                  <a:lnTo>
                    <a:pt x="13939" y="2253"/>
                  </a:lnTo>
                  <a:cubicBezTo>
                    <a:pt x="13946" y="2233"/>
                    <a:pt x="13946" y="2213"/>
                    <a:pt x="13942" y="2191"/>
                  </a:cubicBezTo>
                  <a:cubicBezTo>
                    <a:pt x="13940" y="2184"/>
                    <a:pt x="13939" y="2177"/>
                    <a:pt x="13933" y="2168"/>
                  </a:cubicBezTo>
                  <a:cubicBezTo>
                    <a:pt x="13977" y="2041"/>
                    <a:pt x="14005" y="1898"/>
                    <a:pt x="14015" y="1719"/>
                  </a:cubicBezTo>
                  <a:cubicBezTo>
                    <a:pt x="14022" y="1495"/>
                    <a:pt x="14010" y="1256"/>
                    <a:pt x="13967" y="1007"/>
                  </a:cubicBezTo>
                  <a:cubicBezTo>
                    <a:pt x="13949" y="894"/>
                    <a:pt x="13922" y="779"/>
                    <a:pt x="13886" y="666"/>
                  </a:cubicBezTo>
                  <a:cubicBezTo>
                    <a:pt x="13849" y="550"/>
                    <a:pt x="13806" y="450"/>
                    <a:pt x="13757" y="363"/>
                  </a:cubicBezTo>
                  <a:cubicBezTo>
                    <a:pt x="13695" y="250"/>
                    <a:pt x="13555" y="55"/>
                    <a:pt x="13333" y="6"/>
                  </a:cubicBezTo>
                  <a:cubicBezTo>
                    <a:pt x="13319" y="3"/>
                    <a:pt x="13303" y="0"/>
                    <a:pt x="1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1"/>
            <p:cNvSpPr/>
            <p:nvPr/>
          </p:nvSpPr>
          <p:spPr>
            <a:xfrm>
              <a:off x="6646202" y="3610265"/>
              <a:ext cx="430771" cy="66934"/>
            </a:xfrm>
            <a:custGeom>
              <a:avLst/>
              <a:gdLst/>
              <a:ahLst/>
              <a:cxnLst/>
              <a:rect l="l" t="t" r="r" b="b"/>
              <a:pathLst>
                <a:path w="13618" h="2116" extrusionOk="0">
                  <a:moveTo>
                    <a:pt x="755" y="1"/>
                  </a:moveTo>
                  <a:cubicBezTo>
                    <a:pt x="612" y="1"/>
                    <a:pt x="466" y="11"/>
                    <a:pt x="327" y="44"/>
                  </a:cubicBezTo>
                  <a:cubicBezTo>
                    <a:pt x="222" y="70"/>
                    <a:pt x="121" y="118"/>
                    <a:pt x="56" y="200"/>
                  </a:cubicBezTo>
                  <a:cubicBezTo>
                    <a:pt x="46" y="209"/>
                    <a:pt x="39" y="222"/>
                    <a:pt x="35" y="236"/>
                  </a:cubicBezTo>
                  <a:cubicBezTo>
                    <a:pt x="28" y="249"/>
                    <a:pt x="19" y="259"/>
                    <a:pt x="12" y="273"/>
                  </a:cubicBezTo>
                  <a:cubicBezTo>
                    <a:pt x="1" y="302"/>
                    <a:pt x="11" y="330"/>
                    <a:pt x="26" y="355"/>
                  </a:cubicBezTo>
                  <a:cubicBezTo>
                    <a:pt x="18" y="542"/>
                    <a:pt x="19" y="737"/>
                    <a:pt x="42" y="936"/>
                  </a:cubicBezTo>
                  <a:cubicBezTo>
                    <a:pt x="69" y="1178"/>
                    <a:pt x="125" y="1400"/>
                    <a:pt x="212" y="1595"/>
                  </a:cubicBezTo>
                  <a:cubicBezTo>
                    <a:pt x="217" y="1605"/>
                    <a:pt x="227" y="1616"/>
                    <a:pt x="237" y="1623"/>
                  </a:cubicBezTo>
                  <a:cubicBezTo>
                    <a:pt x="241" y="1661"/>
                    <a:pt x="271" y="1691"/>
                    <a:pt x="313" y="1695"/>
                  </a:cubicBezTo>
                  <a:cubicBezTo>
                    <a:pt x="1517" y="1802"/>
                    <a:pt x="2721" y="1824"/>
                    <a:pt x="4060" y="1838"/>
                  </a:cubicBezTo>
                  <a:lnTo>
                    <a:pt x="4290" y="1840"/>
                  </a:lnTo>
                  <a:cubicBezTo>
                    <a:pt x="5440" y="1852"/>
                    <a:pt x="6629" y="1865"/>
                    <a:pt x="7796" y="1955"/>
                  </a:cubicBezTo>
                  <a:cubicBezTo>
                    <a:pt x="8013" y="1973"/>
                    <a:pt x="8232" y="1994"/>
                    <a:pt x="8450" y="2016"/>
                  </a:cubicBezTo>
                  <a:cubicBezTo>
                    <a:pt x="8691" y="2039"/>
                    <a:pt x="8920" y="2054"/>
                    <a:pt x="9150" y="2069"/>
                  </a:cubicBezTo>
                  <a:cubicBezTo>
                    <a:pt x="9560" y="2092"/>
                    <a:pt x="10005" y="2109"/>
                    <a:pt x="10509" y="2113"/>
                  </a:cubicBezTo>
                  <a:cubicBezTo>
                    <a:pt x="10662" y="2116"/>
                    <a:pt x="10817" y="2116"/>
                    <a:pt x="10973" y="2116"/>
                  </a:cubicBezTo>
                  <a:cubicBezTo>
                    <a:pt x="11274" y="2116"/>
                    <a:pt x="11572" y="2112"/>
                    <a:pt x="11872" y="2110"/>
                  </a:cubicBezTo>
                  <a:lnTo>
                    <a:pt x="12094" y="2109"/>
                  </a:lnTo>
                  <a:cubicBezTo>
                    <a:pt x="12242" y="2106"/>
                    <a:pt x="12386" y="2104"/>
                    <a:pt x="12531" y="2104"/>
                  </a:cubicBezTo>
                  <a:lnTo>
                    <a:pt x="12760" y="2104"/>
                  </a:lnTo>
                  <a:cubicBezTo>
                    <a:pt x="12915" y="2104"/>
                    <a:pt x="13066" y="2106"/>
                    <a:pt x="13221" y="2112"/>
                  </a:cubicBezTo>
                  <a:cubicBezTo>
                    <a:pt x="13288" y="2112"/>
                    <a:pt x="13340" y="2063"/>
                    <a:pt x="13344" y="1998"/>
                  </a:cubicBezTo>
                  <a:cubicBezTo>
                    <a:pt x="13344" y="1977"/>
                    <a:pt x="13340" y="1955"/>
                    <a:pt x="13330" y="1937"/>
                  </a:cubicBezTo>
                  <a:cubicBezTo>
                    <a:pt x="13502" y="1729"/>
                    <a:pt x="13560" y="1451"/>
                    <a:pt x="13595" y="1232"/>
                  </a:cubicBezTo>
                  <a:cubicBezTo>
                    <a:pt x="13616" y="1094"/>
                    <a:pt x="13618" y="953"/>
                    <a:pt x="13602" y="814"/>
                  </a:cubicBezTo>
                  <a:cubicBezTo>
                    <a:pt x="13592" y="758"/>
                    <a:pt x="13578" y="703"/>
                    <a:pt x="13552" y="638"/>
                  </a:cubicBezTo>
                  <a:cubicBezTo>
                    <a:pt x="13532" y="585"/>
                    <a:pt x="13503" y="535"/>
                    <a:pt x="13463" y="481"/>
                  </a:cubicBezTo>
                  <a:cubicBezTo>
                    <a:pt x="13450" y="465"/>
                    <a:pt x="13432" y="451"/>
                    <a:pt x="13410" y="443"/>
                  </a:cubicBezTo>
                  <a:cubicBezTo>
                    <a:pt x="13389" y="425"/>
                    <a:pt x="13363" y="415"/>
                    <a:pt x="13334" y="413"/>
                  </a:cubicBezTo>
                  <a:lnTo>
                    <a:pt x="13115" y="393"/>
                  </a:lnTo>
                  <a:lnTo>
                    <a:pt x="12897" y="373"/>
                  </a:lnTo>
                  <a:cubicBezTo>
                    <a:pt x="12737" y="360"/>
                    <a:pt x="12578" y="350"/>
                    <a:pt x="12419" y="342"/>
                  </a:cubicBezTo>
                  <a:cubicBezTo>
                    <a:pt x="12130" y="325"/>
                    <a:pt x="11828" y="313"/>
                    <a:pt x="11497" y="306"/>
                  </a:cubicBezTo>
                  <a:cubicBezTo>
                    <a:pt x="11265" y="300"/>
                    <a:pt x="11033" y="299"/>
                    <a:pt x="10801" y="299"/>
                  </a:cubicBezTo>
                  <a:cubicBezTo>
                    <a:pt x="10460" y="299"/>
                    <a:pt x="10094" y="303"/>
                    <a:pt x="9649" y="313"/>
                  </a:cubicBezTo>
                  <a:cubicBezTo>
                    <a:pt x="9341" y="320"/>
                    <a:pt x="9033" y="329"/>
                    <a:pt x="8725" y="337"/>
                  </a:cubicBezTo>
                  <a:lnTo>
                    <a:pt x="8198" y="353"/>
                  </a:lnTo>
                  <a:lnTo>
                    <a:pt x="7807" y="365"/>
                  </a:lnTo>
                  <a:lnTo>
                    <a:pt x="7621" y="370"/>
                  </a:lnTo>
                  <a:cubicBezTo>
                    <a:pt x="7368" y="356"/>
                    <a:pt x="7117" y="339"/>
                    <a:pt x="6865" y="316"/>
                  </a:cubicBezTo>
                  <a:cubicBezTo>
                    <a:pt x="6716" y="303"/>
                    <a:pt x="6569" y="285"/>
                    <a:pt x="6420" y="274"/>
                  </a:cubicBezTo>
                  <a:cubicBezTo>
                    <a:pt x="6258" y="264"/>
                    <a:pt x="6096" y="263"/>
                    <a:pt x="5933" y="263"/>
                  </a:cubicBezTo>
                  <a:cubicBezTo>
                    <a:pt x="5621" y="263"/>
                    <a:pt x="5309" y="272"/>
                    <a:pt x="4996" y="273"/>
                  </a:cubicBezTo>
                  <a:cubicBezTo>
                    <a:pt x="4846" y="273"/>
                    <a:pt x="4696" y="273"/>
                    <a:pt x="4547" y="270"/>
                  </a:cubicBezTo>
                  <a:cubicBezTo>
                    <a:pt x="4386" y="264"/>
                    <a:pt x="4229" y="252"/>
                    <a:pt x="4070" y="236"/>
                  </a:cubicBezTo>
                  <a:cubicBezTo>
                    <a:pt x="3924" y="222"/>
                    <a:pt x="3779" y="201"/>
                    <a:pt x="3635" y="184"/>
                  </a:cubicBezTo>
                  <a:cubicBezTo>
                    <a:pt x="3479" y="164"/>
                    <a:pt x="3321" y="147"/>
                    <a:pt x="3164" y="133"/>
                  </a:cubicBezTo>
                  <a:cubicBezTo>
                    <a:pt x="3029" y="120"/>
                    <a:pt x="2896" y="113"/>
                    <a:pt x="2761" y="113"/>
                  </a:cubicBezTo>
                  <a:cubicBezTo>
                    <a:pt x="2604" y="113"/>
                    <a:pt x="2446" y="123"/>
                    <a:pt x="2290" y="143"/>
                  </a:cubicBezTo>
                  <a:cubicBezTo>
                    <a:pt x="2194" y="137"/>
                    <a:pt x="2097" y="130"/>
                    <a:pt x="2001" y="118"/>
                  </a:cubicBezTo>
                  <a:cubicBezTo>
                    <a:pt x="1623" y="68"/>
                    <a:pt x="1246" y="12"/>
                    <a:pt x="865" y="4"/>
                  </a:cubicBezTo>
                  <a:cubicBezTo>
                    <a:pt x="828" y="1"/>
                    <a:pt x="792" y="1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1"/>
            <p:cNvSpPr/>
            <p:nvPr/>
          </p:nvSpPr>
          <p:spPr>
            <a:xfrm>
              <a:off x="6738284" y="3266894"/>
              <a:ext cx="253092" cy="135261"/>
            </a:xfrm>
            <a:custGeom>
              <a:avLst/>
              <a:gdLst/>
              <a:ahLst/>
              <a:cxnLst/>
              <a:rect l="l" t="t" r="r" b="b"/>
              <a:pathLst>
                <a:path w="8001" h="4276" extrusionOk="0">
                  <a:moveTo>
                    <a:pt x="4570" y="1"/>
                  </a:moveTo>
                  <a:cubicBezTo>
                    <a:pt x="4449" y="1"/>
                    <a:pt x="4332" y="2"/>
                    <a:pt x="4212" y="7"/>
                  </a:cubicBezTo>
                  <a:cubicBezTo>
                    <a:pt x="3953" y="14"/>
                    <a:pt x="3676" y="34"/>
                    <a:pt x="3368" y="67"/>
                  </a:cubicBezTo>
                  <a:cubicBezTo>
                    <a:pt x="3116" y="94"/>
                    <a:pt x="2893" y="128"/>
                    <a:pt x="2684" y="167"/>
                  </a:cubicBezTo>
                  <a:cubicBezTo>
                    <a:pt x="2594" y="186"/>
                    <a:pt x="2506" y="206"/>
                    <a:pt x="2419" y="227"/>
                  </a:cubicBezTo>
                  <a:cubicBezTo>
                    <a:pt x="2223" y="274"/>
                    <a:pt x="2028" y="330"/>
                    <a:pt x="1835" y="385"/>
                  </a:cubicBezTo>
                  <a:cubicBezTo>
                    <a:pt x="1564" y="459"/>
                    <a:pt x="1347" y="535"/>
                    <a:pt x="1152" y="618"/>
                  </a:cubicBezTo>
                  <a:cubicBezTo>
                    <a:pt x="926" y="715"/>
                    <a:pt x="722" y="839"/>
                    <a:pt x="545" y="988"/>
                  </a:cubicBezTo>
                  <a:cubicBezTo>
                    <a:pt x="493" y="1030"/>
                    <a:pt x="444" y="1079"/>
                    <a:pt x="396" y="1129"/>
                  </a:cubicBezTo>
                  <a:cubicBezTo>
                    <a:pt x="383" y="1141"/>
                    <a:pt x="376" y="1158"/>
                    <a:pt x="373" y="1174"/>
                  </a:cubicBezTo>
                  <a:lnTo>
                    <a:pt x="350" y="1195"/>
                  </a:lnTo>
                  <a:cubicBezTo>
                    <a:pt x="285" y="1261"/>
                    <a:pt x="225" y="1340"/>
                    <a:pt x="178" y="1431"/>
                  </a:cubicBezTo>
                  <a:cubicBezTo>
                    <a:pt x="94" y="1583"/>
                    <a:pt x="39" y="1769"/>
                    <a:pt x="18" y="1984"/>
                  </a:cubicBezTo>
                  <a:cubicBezTo>
                    <a:pt x="1" y="2172"/>
                    <a:pt x="15" y="2371"/>
                    <a:pt x="61" y="2573"/>
                  </a:cubicBezTo>
                  <a:cubicBezTo>
                    <a:pt x="104" y="2754"/>
                    <a:pt x="181" y="2931"/>
                    <a:pt x="293" y="3098"/>
                  </a:cubicBezTo>
                  <a:cubicBezTo>
                    <a:pt x="390" y="3246"/>
                    <a:pt x="516" y="3382"/>
                    <a:pt x="681" y="3513"/>
                  </a:cubicBezTo>
                  <a:cubicBezTo>
                    <a:pt x="812" y="3618"/>
                    <a:pt x="973" y="3714"/>
                    <a:pt x="1180" y="3808"/>
                  </a:cubicBezTo>
                  <a:cubicBezTo>
                    <a:pt x="1564" y="3986"/>
                    <a:pt x="1989" y="4072"/>
                    <a:pt x="2355" y="4132"/>
                  </a:cubicBezTo>
                  <a:cubicBezTo>
                    <a:pt x="2564" y="4166"/>
                    <a:pt x="2771" y="4191"/>
                    <a:pt x="2946" y="4209"/>
                  </a:cubicBezTo>
                  <a:cubicBezTo>
                    <a:pt x="3118" y="4229"/>
                    <a:pt x="3292" y="4246"/>
                    <a:pt x="3464" y="4259"/>
                  </a:cubicBezTo>
                  <a:cubicBezTo>
                    <a:pt x="3625" y="4269"/>
                    <a:pt x="3789" y="4275"/>
                    <a:pt x="3955" y="4275"/>
                  </a:cubicBezTo>
                  <a:cubicBezTo>
                    <a:pt x="4140" y="4275"/>
                    <a:pt x="4331" y="4268"/>
                    <a:pt x="4520" y="4255"/>
                  </a:cubicBezTo>
                  <a:cubicBezTo>
                    <a:pt x="4939" y="4226"/>
                    <a:pt x="5316" y="4168"/>
                    <a:pt x="5678" y="4076"/>
                  </a:cubicBezTo>
                  <a:cubicBezTo>
                    <a:pt x="6077" y="3976"/>
                    <a:pt x="6438" y="3837"/>
                    <a:pt x="6748" y="3664"/>
                  </a:cubicBezTo>
                  <a:cubicBezTo>
                    <a:pt x="6915" y="3571"/>
                    <a:pt x="7070" y="3463"/>
                    <a:pt x="7209" y="3346"/>
                  </a:cubicBezTo>
                  <a:cubicBezTo>
                    <a:pt x="7340" y="3234"/>
                    <a:pt x="7468" y="3100"/>
                    <a:pt x="7582" y="2949"/>
                  </a:cubicBezTo>
                  <a:cubicBezTo>
                    <a:pt x="7688" y="2812"/>
                    <a:pt x="7779" y="2647"/>
                    <a:pt x="7853" y="2464"/>
                  </a:cubicBezTo>
                  <a:cubicBezTo>
                    <a:pt x="7906" y="2328"/>
                    <a:pt x="7947" y="2179"/>
                    <a:pt x="7976" y="2011"/>
                  </a:cubicBezTo>
                  <a:cubicBezTo>
                    <a:pt x="7998" y="1884"/>
                    <a:pt x="8000" y="1749"/>
                    <a:pt x="7989" y="1603"/>
                  </a:cubicBezTo>
                  <a:cubicBezTo>
                    <a:pt x="7985" y="1547"/>
                    <a:pt x="7976" y="1496"/>
                    <a:pt x="7963" y="1441"/>
                  </a:cubicBezTo>
                  <a:cubicBezTo>
                    <a:pt x="7947" y="1373"/>
                    <a:pt x="7925" y="1305"/>
                    <a:pt x="7899" y="1245"/>
                  </a:cubicBezTo>
                  <a:cubicBezTo>
                    <a:pt x="7863" y="1148"/>
                    <a:pt x="7806" y="1052"/>
                    <a:pt x="7724" y="937"/>
                  </a:cubicBezTo>
                  <a:cubicBezTo>
                    <a:pt x="7647" y="833"/>
                    <a:pt x="7552" y="750"/>
                    <a:pt x="7469" y="680"/>
                  </a:cubicBezTo>
                  <a:cubicBezTo>
                    <a:pt x="7305" y="542"/>
                    <a:pt x="7096" y="429"/>
                    <a:pt x="6815" y="322"/>
                  </a:cubicBezTo>
                  <a:cubicBezTo>
                    <a:pt x="6573" y="232"/>
                    <a:pt x="6307" y="163"/>
                    <a:pt x="5996" y="110"/>
                  </a:cubicBezTo>
                  <a:cubicBezTo>
                    <a:pt x="5556" y="37"/>
                    <a:pt x="5091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1"/>
            <p:cNvSpPr/>
            <p:nvPr/>
          </p:nvSpPr>
          <p:spPr>
            <a:xfrm>
              <a:off x="6723164" y="3273378"/>
              <a:ext cx="250561" cy="47765"/>
            </a:xfrm>
            <a:custGeom>
              <a:avLst/>
              <a:gdLst/>
              <a:ahLst/>
              <a:cxnLst/>
              <a:rect l="l" t="t" r="r" b="b"/>
              <a:pathLst>
                <a:path w="7921" h="1510" extrusionOk="0">
                  <a:moveTo>
                    <a:pt x="7666" y="162"/>
                  </a:moveTo>
                  <a:cubicBezTo>
                    <a:pt x="7663" y="162"/>
                    <a:pt x="7660" y="163"/>
                    <a:pt x="7657" y="163"/>
                  </a:cubicBezTo>
                  <a:cubicBezTo>
                    <a:pt x="7660" y="162"/>
                    <a:pt x="7663" y="162"/>
                    <a:pt x="7666" y="162"/>
                  </a:cubicBezTo>
                  <a:close/>
                  <a:moveTo>
                    <a:pt x="7848" y="1"/>
                  </a:moveTo>
                  <a:cubicBezTo>
                    <a:pt x="7548" y="11"/>
                    <a:pt x="7250" y="44"/>
                    <a:pt x="6952" y="79"/>
                  </a:cubicBezTo>
                  <a:cubicBezTo>
                    <a:pt x="6646" y="117"/>
                    <a:pt x="6342" y="160"/>
                    <a:pt x="6037" y="207"/>
                  </a:cubicBezTo>
                  <a:cubicBezTo>
                    <a:pt x="5429" y="304"/>
                    <a:pt x="4826" y="425"/>
                    <a:pt x="4226" y="556"/>
                  </a:cubicBezTo>
                  <a:cubicBezTo>
                    <a:pt x="3925" y="621"/>
                    <a:pt x="3624" y="691"/>
                    <a:pt x="3324" y="762"/>
                  </a:cubicBezTo>
                  <a:cubicBezTo>
                    <a:pt x="3057" y="825"/>
                    <a:pt x="2788" y="870"/>
                    <a:pt x="2516" y="911"/>
                  </a:cubicBezTo>
                  <a:cubicBezTo>
                    <a:pt x="1963" y="992"/>
                    <a:pt x="1409" y="1047"/>
                    <a:pt x="861" y="1159"/>
                  </a:cubicBezTo>
                  <a:cubicBezTo>
                    <a:pt x="580" y="1216"/>
                    <a:pt x="304" y="1294"/>
                    <a:pt x="36" y="1394"/>
                  </a:cubicBezTo>
                  <a:cubicBezTo>
                    <a:pt x="22" y="1400"/>
                    <a:pt x="10" y="1415"/>
                    <a:pt x="6" y="1430"/>
                  </a:cubicBezTo>
                  <a:cubicBezTo>
                    <a:pt x="0" y="1445"/>
                    <a:pt x="2" y="1464"/>
                    <a:pt x="9" y="1477"/>
                  </a:cubicBezTo>
                  <a:cubicBezTo>
                    <a:pt x="16" y="1491"/>
                    <a:pt x="29" y="1501"/>
                    <a:pt x="43" y="1507"/>
                  </a:cubicBezTo>
                  <a:cubicBezTo>
                    <a:pt x="49" y="1509"/>
                    <a:pt x="55" y="1510"/>
                    <a:pt x="60" y="1510"/>
                  </a:cubicBezTo>
                  <a:cubicBezTo>
                    <a:pt x="71" y="1510"/>
                    <a:pt x="81" y="1507"/>
                    <a:pt x="92" y="1504"/>
                  </a:cubicBezTo>
                  <a:lnTo>
                    <a:pt x="151" y="1483"/>
                  </a:lnTo>
                  <a:lnTo>
                    <a:pt x="135" y="1487"/>
                  </a:lnTo>
                  <a:cubicBezTo>
                    <a:pt x="653" y="1299"/>
                    <a:pt x="1197" y="1212"/>
                    <a:pt x="1741" y="1136"/>
                  </a:cubicBezTo>
                  <a:cubicBezTo>
                    <a:pt x="2019" y="1099"/>
                    <a:pt x="2297" y="1063"/>
                    <a:pt x="2573" y="1022"/>
                  </a:cubicBezTo>
                  <a:cubicBezTo>
                    <a:pt x="2845" y="983"/>
                    <a:pt x="3116" y="934"/>
                    <a:pt x="3385" y="871"/>
                  </a:cubicBezTo>
                  <a:cubicBezTo>
                    <a:pt x="4584" y="591"/>
                    <a:pt x="5795" y="354"/>
                    <a:pt x="7022" y="231"/>
                  </a:cubicBezTo>
                  <a:cubicBezTo>
                    <a:pt x="7240" y="210"/>
                    <a:pt x="7458" y="183"/>
                    <a:pt x="7676" y="161"/>
                  </a:cubicBezTo>
                  <a:lnTo>
                    <a:pt x="7676" y="161"/>
                  </a:lnTo>
                  <a:cubicBezTo>
                    <a:pt x="7731" y="157"/>
                    <a:pt x="7785" y="153"/>
                    <a:pt x="7840" y="148"/>
                  </a:cubicBezTo>
                  <a:cubicBezTo>
                    <a:pt x="7860" y="148"/>
                    <a:pt x="7877" y="145"/>
                    <a:pt x="7891" y="131"/>
                  </a:cubicBezTo>
                  <a:cubicBezTo>
                    <a:pt x="7906" y="118"/>
                    <a:pt x="7914" y="98"/>
                    <a:pt x="7914" y="81"/>
                  </a:cubicBezTo>
                  <a:cubicBezTo>
                    <a:pt x="7920" y="39"/>
                    <a:pt x="7889" y="1"/>
                    <a:pt x="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1"/>
            <p:cNvSpPr/>
            <p:nvPr/>
          </p:nvSpPr>
          <p:spPr>
            <a:xfrm>
              <a:off x="6727403" y="3295268"/>
              <a:ext cx="266156" cy="54882"/>
            </a:xfrm>
            <a:custGeom>
              <a:avLst/>
              <a:gdLst/>
              <a:ahLst/>
              <a:cxnLst/>
              <a:rect l="l" t="t" r="r" b="b"/>
              <a:pathLst>
                <a:path w="8414" h="1735" extrusionOk="0">
                  <a:moveTo>
                    <a:pt x="425" y="1568"/>
                  </a:moveTo>
                  <a:cubicBezTo>
                    <a:pt x="423" y="1568"/>
                    <a:pt x="422" y="1568"/>
                    <a:pt x="421" y="1568"/>
                  </a:cubicBezTo>
                  <a:lnTo>
                    <a:pt x="421" y="1568"/>
                  </a:lnTo>
                  <a:cubicBezTo>
                    <a:pt x="422" y="1568"/>
                    <a:pt x="423" y="1568"/>
                    <a:pt x="425" y="1568"/>
                  </a:cubicBezTo>
                  <a:close/>
                  <a:moveTo>
                    <a:pt x="8340" y="0"/>
                  </a:moveTo>
                  <a:cubicBezTo>
                    <a:pt x="7124" y="231"/>
                    <a:pt x="5899" y="414"/>
                    <a:pt x="4679" y="627"/>
                  </a:cubicBezTo>
                  <a:cubicBezTo>
                    <a:pt x="4402" y="676"/>
                    <a:pt x="4126" y="732"/>
                    <a:pt x="3853" y="798"/>
                  </a:cubicBezTo>
                  <a:cubicBezTo>
                    <a:pt x="3575" y="864"/>
                    <a:pt x="3297" y="937"/>
                    <a:pt x="3022" y="1010"/>
                  </a:cubicBezTo>
                  <a:cubicBezTo>
                    <a:pt x="2465" y="1160"/>
                    <a:pt x="1911" y="1315"/>
                    <a:pt x="1345" y="1429"/>
                  </a:cubicBezTo>
                  <a:cubicBezTo>
                    <a:pt x="1042" y="1489"/>
                    <a:pt x="737" y="1538"/>
                    <a:pt x="429" y="1567"/>
                  </a:cubicBezTo>
                  <a:lnTo>
                    <a:pt x="438" y="1567"/>
                  </a:lnTo>
                  <a:cubicBezTo>
                    <a:pt x="433" y="1567"/>
                    <a:pt x="429" y="1568"/>
                    <a:pt x="425" y="1568"/>
                  </a:cubicBezTo>
                  <a:lnTo>
                    <a:pt x="425" y="1568"/>
                  </a:lnTo>
                  <a:cubicBezTo>
                    <a:pt x="426" y="1568"/>
                    <a:pt x="427" y="1567"/>
                    <a:pt x="429" y="1567"/>
                  </a:cubicBezTo>
                  <a:lnTo>
                    <a:pt x="429" y="1567"/>
                  </a:lnTo>
                  <a:cubicBezTo>
                    <a:pt x="423" y="1568"/>
                    <a:pt x="419" y="1568"/>
                    <a:pt x="416" y="1568"/>
                  </a:cubicBezTo>
                  <a:cubicBezTo>
                    <a:pt x="418" y="1568"/>
                    <a:pt x="419" y="1568"/>
                    <a:pt x="421" y="1568"/>
                  </a:cubicBezTo>
                  <a:lnTo>
                    <a:pt x="421" y="1568"/>
                  </a:lnTo>
                  <a:cubicBezTo>
                    <a:pt x="306" y="1577"/>
                    <a:pt x="191" y="1584"/>
                    <a:pt x="77" y="1588"/>
                  </a:cubicBezTo>
                  <a:cubicBezTo>
                    <a:pt x="38" y="1590"/>
                    <a:pt x="4" y="1615"/>
                    <a:pt x="2" y="1658"/>
                  </a:cubicBezTo>
                  <a:cubicBezTo>
                    <a:pt x="1" y="1696"/>
                    <a:pt x="32" y="1734"/>
                    <a:pt x="70" y="1734"/>
                  </a:cubicBezTo>
                  <a:cubicBezTo>
                    <a:pt x="625" y="1719"/>
                    <a:pt x="1171" y="1624"/>
                    <a:pt x="1712" y="1502"/>
                  </a:cubicBezTo>
                  <a:cubicBezTo>
                    <a:pt x="2275" y="1376"/>
                    <a:pt x="2830" y="1219"/>
                    <a:pt x="3389" y="1076"/>
                  </a:cubicBezTo>
                  <a:cubicBezTo>
                    <a:pt x="3662" y="1007"/>
                    <a:pt x="3937" y="938"/>
                    <a:pt x="4213" y="879"/>
                  </a:cubicBezTo>
                  <a:cubicBezTo>
                    <a:pt x="4500" y="818"/>
                    <a:pt x="4789" y="772"/>
                    <a:pt x="5078" y="722"/>
                  </a:cubicBezTo>
                  <a:cubicBezTo>
                    <a:pt x="5688" y="617"/>
                    <a:pt x="6300" y="516"/>
                    <a:pt x="6910" y="406"/>
                  </a:cubicBezTo>
                  <a:cubicBezTo>
                    <a:pt x="7397" y="315"/>
                    <a:pt x="7881" y="221"/>
                    <a:pt x="8363" y="113"/>
                  </a:cubicBezTo>
                  <a:cubicBezTo>
                    <a:pt x="8393" y="106"/>
                    <a:pt x="8413" y="76"/>
                    <a:pt x="8406" y="45"/>
                  </a:cubicBezTo>
                  <a:cubicBezTo>
                    <a:pt x="8400" y="19"/>
                    <a:pt x="8375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1"/>
            <p:cNvSpPr/>
            <p:nvPr/>
          </p:nvSpPr>
          <p:spPr>
            <a:xfrm>
              <a:off x="6739233" y="3327185"/>
              <a:ext cx="268117" cy="55547"/>
            </a:xfrm>
            <a:custGeom>
              <a:avLst/>
              <a:gdLst/>
              <a:ahLst/>
              <a:cxnLst/>
              <a:rect l="l" t="t" r="r" b="b"/>
              <a:pathLst>
                <a:path w="8476" h="1756" extrusionOk="0">
                  <a:moveTo>
                    <a:pt x="8393" y="1"/>
                  </a:moveTo>
                  <a:cubicBezTo>
                    <a:pt x="8386" y="4"/>
                    <a:pt x="8381" y="4"/>
                    <a:pt x="8376" y="5"/>
                  </a:cubicBezTo>
                  <a:cubicBezTo>
                    <a:pt x="8231" y="39"/>
                    <a:pt x="8085" y="71"/>
                    <a:pt x="7942" y="104"/>
                  </a:cubicBezTo>
                  <a:cubicBezTo>
                    <a:pt x="7787" y="140"/>
                    <a:pt x="7631" y="175"/>
                    <a:pt x="7475" y="213"/>
                  </a:cubicBezTo>
                  <a:cubicBezTo>
                    <a:pt x="7176" y="283"/>
                    <a:pt x="6878" y="352"/>
                    <a:pt x="6579" y="423"/>
                  </a:cubicBezTo>
                  <a:cubicBezTo>
                    <a:pt x="5983" y="562"/>
                    <a:pt x="5384" y="695"/>
                    <a:pt x="4786" y="821"/>
                  </a:cubicBezTo>
                  <a:cubicBezTo>
                    <a:pt x="3587" y="1070"/>
                    <a:pt x="2383" y="1288"/>
                    <a:pt x="1175" y="1486"/>
                  </a:cubicBezTo>
                  <a:cubicBezTo>
                    <a:pt x="797" y="1546"/>
                    <a:pt x="419" y="1607"/>
                    <a:pt x="42" y="1665"/>
                  </a:cubicBezTo>
                  <a:cubicBezTo>
                    <a:pt x="16" y="1667"/>
                    <a:pt x="1" y="1696"/>
                    <a:pt x="6" y="1719"/>
                  </a:cubicBezTo>
                  <a:cubicBezTo>
                    <a:pt x="13" y="1743"/>
                    <a:pt x="32" y="1756"/>
                    <a:pt x="54" y="1756"/>
                  </a:cubicBezTo>
                  <a:cubicBezTo>
                    <a:pt x="57" y="1756"/>
                    <a:pt x="60" y="1755"/>
                    <a:pt x="64" y="1755"/>
                  </a:cubicBezTo>
                  <a:cubicBezTo>
                    <a:pt x="672" y="1666"/>
                    <a:pt x="1282" y="1573"/>
                    <a:pt x="1891" y="1476"/>
                  </a:cubicBezTo>
                  <a:cubicBezTo>
                    <a:pt x="2496" y="1378"/>
                    <a:pt x="3099" y="1278"/>
                    <a:pt x="3702" y="1171"/>
                  </a:cubicBezTo>
                  <a:cubicBezTo>
                    <a:pt x="4303" y="1063"/>
                    <a:pt x="4905" y="950"/>
                    <a:pt x="5505" y="828"/>
                  </a:cubicBezTo>
                  <a:cubicBezTo>
                    <a:pt x="6106" y="708"/>
                    <a:pt x="6706" y="581"/>
                    <a:pt x="7302" y="440"/>
                  </a:cubicBezTo>
                  <a:cubicBezTo>
                    <a:pt x="7481" y="397"/>
                    <a:pt x="7660" y="352"/>
                    <a:pt x="7839" y="306"/>
                  </a:cubicBezTo>
                  <a:cubicBezTo>
                    <a:pt x="7935" y="280"/>
                    <a:pt x="8031" y="256"/>
                    <a:pt x="8125" y="228"/>
                  </a:cubicBezTo>
                  <a:cubicBezTo>
                    <a:pt x="8220" y="204"/>
                    <a:pt x="8314" y="175"/>
                    <a:pt x="8410" y="148"/>
                  </a:cubicBezTo>
                  <a:cubicBezTo>
                    <a:pt x="8449" y="137"/>
                    <a:pt x="8476" y="100"/>
                    <a:pt x="8464" y="58"/>
                  </a:cubicBezTo>
                  <a:cubicBezTo>
                    <a:pt x="8457" y="25"/>
                    <a:pt x="8426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1"/>
            <p:cNvSpPr/>
            <p:nvPr/>
          </p:nvSpPr>
          <p:spPr>
            <a:xfrm>
              <a:off x="6831632" y="3367106"/>
              <a:ext cx="159966" cy="44792"/>
            </a:xfrm>
            <a:custGeom>
              <a:avLst/>
              <a:gdLst/>
              <a:ahLst/>
              <a:cxnLst/>
              <a:rect l="l" t="t" r="r" b="b"/>
              <a:pathLst>
                <a:path w="5057" h="1416" extrusionOk="0">
                  <a:moveTo>
                    <a:pt x="4984" y="0"/>
                  </a:moveTo>
                  <a:cubicBezTo>
                    <a:pt x="4976" y="2"/>
                    <a:pt x="4974" y="2"/>
                    <a:pt x="4968" y="3"/>
                  </a:cubicBezTo>
                  <a:cubicBezTo>
                    <a:pt x="4773" y="46"/>
                    <a:pt x="4580" y="92"/>
                    <a:pt x="4386" y="135"/>
                  </a:cubicBezTo>
                  <a:cubicBezTo>
                    <a:pt x="4176" y="182"/>
                    <a:pt x="3967" y="231"/>
                    <a:pt x="3758" y="277"/>
                  </a:cubicBezTo>
                  <a:cubicBezTo>
                    <a:pt x="3331" y="373"/>
                    <a:pt x="2903" y="468"/>
                    <a:pt x="2482" y="579"/>
                  </a:cubicBezTo>
                  <a:cubicBezTo>
                    <a:pt x="2070" y="685"/>
                    <a:pt x="1660" y="802"/>
                    <a:pt x="1252" y="922"/>
                  </a:cubicBezTo>
                  <a:cubicBezTo>
                    <a:pt x="844" y="1043"/>
                    <a:pt x="439" y="1173"/>
                    <a:pt x="39" y="1320"/>
                  </a:cubicBezTo>
                  <a:cubicBezTo>
                    <a:pt x="28" y="1323"/>
                    <a:pt x="18" y="1329"/>
                    <a:pt x="9" y="1342"/>
                  </a:cubicBezTo>
                  <a:cubicBezTo>
                    <a:pt x="2" y="1352"/>
                    <a:pt x="1" y="1365"/>
                    <a:pt x="4" y="1378"/>
                  </a:cubicBezTo>
                  <a:cubicBezTo>
                    <a:pt x="8" y="1397"/>
                    <a:pt x="29" y="1415"/>
                    <a:pt x="49" y="1415"/>
                  </a:cubicBezTo>
                  <a:cubicBezTo>
                    <a:pt x="52" y="1415"/>
                    <a:pt x="56" y="1415"/>
                    <a:pt x="59" y="1414"/>
                  </a:cubicBezTo>
                  <a:cubicBezTo>
                    <a:pt x="449" y="1272"/>
                    <a:pt x="844" y="1149"/>
                    <a:pt x="1241" y="1036"/>
                  </a:cubicBezTo>
                  <a:cubicBezTo>
                    <a:pt x="1662" y="915"/>
                    <a:pt x="2085" y="815"/>
                    <a:pt x="2512" y="719"/>
                  </a:cubicBezTo>
                  <a:cubicBezTo>
                    <a:pt x="2927" y="623"/>
                    <a:pt x="3340" y="523"/>
                    <a:pt x="3756" y="428"/>
                  </a:cubicBezTo>
                  <a:cubicBezTo>
                    <a:pt x="3966" y="380"/>
                    <a:pt x="4175" y="330"/>
                    <a:pt x="4384" y="279"/>
                  </a:cubicBezTo>
                  <a:cubicBezTo>
                    <a:pt x="4588" y="232"/>
                    <a:pt x="4795" y="184"/>
                    <a:pt x="4998" y="133"/>
                  </a:cubicBezTo>
                  <a:cubicBezTo>
                    <a:pt x="5034" y="125"/>
                    <a:pt x="5057" y="90"/>
                    <a:pt x="5048" y="53"/>
                  </a:cubicBezTo>
                  <a:cubicBezTo>
                    <a:pt x="5041" y="22"/>
                    <a:pt x="5012" y="0"/>
                    <a:pt x="4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11"/>
          <p:cNvGrpSpPr/>
          <p:nvPr/>
        </p:nvGrpSpPr>
        <p:grpSpPr>
          <a:xfrm>
            <a:off x="7650325" y="1938772"/>
            <a:ext cx="282162" cy="368614"/>
            <a:chOff x="7792375" y="3990551"/>
            <a:chExt cx="282162" cy="368614"/>
          </a:xfrm>
        </p:grpSpPr>
        <p:sp>
          <p:nvSpPr>
            <p:cNvPr id="2335" name="Google Shape;2335;p11"/>
            <p:cNvSpPr/>
            <p:nvPr/>
          </p:nvSpPr>
          <p:spPr>
            <a:xfrm>
              <a:off x="7792375" y="3990551"/>
              <a:ext cx="282162" cy="368614"/>
            </a:xfrm>
            <a:custGeom>
              <a:avLst/>
              <a:gdLst/>
              <a:ahLst/>
              <a:cxnLst/>
              <a:rect l="l" t="t" r="r" b="b"/>
              <a:pathLst>
                <a:path w="8920" h="11653" extrusionOk="0">
                  <a:moveTo>
                    <a:pt x="3174" y="1"/>
                  </a:moveTo>
                  <a:cubicBezTo>
                    <a:pt x="3158" y="1"/>
                    <a:pt x="3141" y="2"/>
                    <a:pt x="3125" y="4"/>
                  </a:cubicBezTo>
                  <a:cubicBezTo>
                    <a:pt x="3083" y="8"/>
                    <a:pt x="3043" y="20"/>
                    <a:pt x="2999" y="37"/>
                  </a:cubicBezTo>
                  <a:cubicBezTo>
                    <a:pt x="2991" y="41"/>
                    <a:pt x="2984" y="43"/>
                    <a:pt x="2976" y="48"/>
                  </a:cubicBezTo>
                  <a:cubicBezTo>
                    <a:pt x="2941" y="65"/>
                    <a:pt x="2913" y="90"/>
                    <a:pt x="2885" y="111"/>
                  </a:cubicBezTo>
                  <a:cubicBezTo>
                    <a:pt x="2848" y="141"/>
                    <a:pt x="2818" y="180"/>
                    <a:pt x="2792" y="214"/>
                  </a:cubicBezTo>
                  <a:cubicBezTo>
                    <a:pt x="2739" y="286"/>
                    <a:pt x="2696" y="378"/>
                    <a:pt x="2661" y="495"/>
                  </a:cubicBezTo>
                  <a:cubicBezTo>
                    <a:pt x="2642" y="557"/>
                    <a:pt x="2631" y="621"/>
                    <a:pt x="2625" y="687"/>
                  </a:cubicBezTo>
                  <a:cubicBezTo>
                    <a:pt x="2545" y="555"/>
                    <a:pt x="2442" y="458"/>
                    <a:pt x="2327" y="395"/>
                  </a:cubicBezTo>
                  <a:cubicBezTo>
                    <a:pt x="2244" y="350"/>
                    <a:pt x="2155" y="327"/>
                    <a:pt x="2070" y="327"/>
                  </a:cubicBezTo>
                  <a:cubicBezTo>
                    <a:pt x="2015" y="327"/>
                    <a:pt x="1961" y="336"/>
                    <a:pt x="1910" y="356"/>
                  </a:cubicBezTo>
                  <a:cubicBezTo>
                    <a:pt x="1908" y="355"/>
                    <a:pt x="1906" y="355"/>
                    <a:pt x="1903" y="355"/>
                  </a:cubicBezTo>
                  <a:cubicBezTo>
                    <a:pt x="1894" y="355"/>
                    <a:pt x="1883" y="359"/>
                    <a:pt x="1872" y="365"/>
                  </a:cubicBezTo>
                  <a:cubicBezTo>
                    <a:pt x="1829" y="386"/>
                    <a:pt x="1789" y="419"/>
                    <a:pt x="1759" y="455"/>
                  </a:cubicBezTo>
                  <a:cubicBezTo>
                    <a:pt x="1714" y="505"/>
                    <a:pt x="1681" y="565"/>
                    <a:pt x="1661" y="637"/>
                  </a:cubicBezTo>
                  <a:cubicBezTo>
                    <a:pt x="1644" y="705"/>
                    <a:pt x="1640" y="780"/>
                    <a:pt x="1651" y="877"/>
                  </a:cubicBezTo>
                  <a:cubicBezTo>
                    <a:pt x="1654" y="902"/>
                    <a:pt x="1658" y="927"/>
                    <a:pt x="1664" y="950"/>
                  </a:cubicBezTo>
                  <a:cubicBezTo>
                    <a:pt x="1574" y="880"/>
                    <a:pt x="1431" y="791"/>
                    <a:pt x="1260" y="786"/>
                  </a:cubicBezTo>
                  <a:cubicBezTo>
                    <a:pt x="1257" y="786"/>
                    <a:pt x="1255" y="786"/>
                    <a:pt x="1252" y="786"/>
                  </a:cubicBezTo>
                  <a:cubicBezTo>
                    <a:pt x="1193" y="786"/>
                    <a:pt x="1133" y="800"/>
                    <a:pt x="1077" y="829"/>
                  </a:cubicBezTo>
                  <a:cubicBezTo>
                    <a:pt x="1067" y="834"/>
                    <a:pt x="1057" y="837"/>
                    <a:pt x="1048" y="844"/>
                  </a:cubicBezTo>
                  <a:cubicBezTo>
                    <a:pt x="991" y="880"/>
                    <a:pt x="941" y="936"/>
                    <a:pt x="899" y="1008"/>
                  </a:cubicBezTo>
                  <a:cubicBezTo>
                    <a:pt x="864" y="1071"/>
                    <a:pt x="836" y="1145"/>
                    <a:pt x="816" y="1238"/>
                  </a:cubicBezTo>
                  <a:cubicBezTo>
                    <a:pt x="799" y="1323"/>
                    <a:pt x="792" y="1411"/>
                    <a:pt x="793" y="1514"/>
                  </a:cubicBezTo>
                  <a:cubicBezTo>
                    <a:pt x="795" y="1638"/>
                    <a:pt x="814" y="1761"/>
                    <a:pt x="849" y="1882"/>
                  </a:cubicBezTo>
                  <a:cubicBezTo>
                    <a:pt x="723" y="1838"/>
                    <a:pt x="609" y="1811"/>
                    <a:pt x="499" y="1799"/>
                  </a:cubicBezTo>
                  <a:cubicBezTo>
                    <a:pt x="476" y="1797"/>
                    <a:pt x="451" y="1795"/>
                    <a:pt x="423" y="1795"/>
                  </a:cubicBezTo>
                  <a:cubicBezTo>
                    <a:pt x="353" y="1795"/>
                    <a:pt x="271" y="1807"/>
                    <a:pt x="198" y="1844"/>
                  </a:cubicBezTo>
                  <a:cubicBezTo>
                    <a:pt x="168" y="1860"/>
                    <a:pt x="141" y="1877"/>
                    <a:pt x="118" y="1901"/>
                  </a:cubicBezTo>
                  <a:cubicBezTo>
                    <a:pt x="26" y="1988"/>
                    <a:pt x="0" y="2127"/>
                    <a:pt x="43" y="2328"/>
                  </a:cubicBezTo>
                  <a:cubicBezTo>
                    <a:pt x="62" y="2407"/>
                    <a:pt x="90" y="2490"/>
                    <a:pt x="135" y="2584"/>
                  </a:cubicBezTo>
                  <a:cubicBezTo>
                    <a:pt x="169" y="2659"/>
                    <a:pt x="214" y="2732"/>
                    <a:pt x="275" y="2819"/>
                  </a:cubicBezTo>
                  <a:cubicBezTo>
                    <a:pt x="519" y="3165"/>
                    <a:pt x="855" y="3439"/>
                    <a:pt x="1120" y="3635"/>
                  </a:cubicBezTo>
                  <a:cubicBezTo>
                    <a:pt x="1402" y="3847"/>
                    <a:pt x="1714" y="4042"/>
                    <a:pt x="2075" y="4236"/>
                  </a:cubicBezTo>
                  <a:cubicBezTo>
                    <a:pt x="2089" y="4828"/>
                    <a:pt x="2022" y="5419"/>
                    <a:pt x="1955" y="5995"/>
                  </a:cubicBezTo>
                  <a:cubicBezTo>
                    <a:pt x="1907" y="6413"/>
                    <a:pt x="1857" y="6847"/>
                    <a:pt x="1839" y="7273"/>
                  </a:cubicBezTo>
                  <a:cubicBezTo>
                    <a:pt x="1814" y="7832"/>
                    <a:pt x="1852" y="8324"/>
                    <a:pt x="1953" y="8777"/>
                  </a:cubicBezTo>
                  <a:cubicBezTo>
                    <a:pt x="2003" y="9003"/>
                    <a:pt x="2079" y="9238"/>
                    <a:pt x="2184" y="9491"/>
                  </a:cubicBezTo>
                  <a:cubicBezTo>
                    <a:pt x="2267" y="9692"/>
                    <a:pt x="2366" y="9890"/>
                    <a:pt x="2476" y="10079"/>
                  </a:cubicBezTo>
                  <a:cubicBezTo>
                    <a:pt x="2684" y="10434"/>
                    <a:pt x="2931" y="10731"/>
                    <a:pt x="3211" y="10968"/>
                  </a:cubicBezTo>
                  <a:cubicBezTo>
                    <a:pt x="3347" y="11085"/>
                    <a:pt x="3494" y="11188"/>
                    <a:pt x="3647" y="11276"/>
                  </a:cubicBezTo>
                  <a:cubicBezTo>
                    <a:pt x="3788" y="11357"/>
                    <a:pt x="3948" y="11430"/>
                    <a:pt x="4124" y="11493"/>
                  </a:cubicBezTo>
                  <a:cubicBezTo>
                    <a:pt x="4274" y="11546"/>
                    <a:pt x="4443" y="11588"/>
                    <a:pt x="4638" y="11618"/>
                  </a:cubicBezTo>
                  <a:cubicBezTo>
                    <a:pt x="4790" y="11642"/>
                    <a:pt x="4951" y="11653"/>
                    <a:pt x="5118" y="11653"/>
                  </a:cubicBezTo>
                  <a:cubicBezTo>
                    <a:pt x="5138" y="11653"/>
                    <a:pt x="5159" y="11652"/>
                    <a:pt x="5179" y="11652"/>
                  </a:cubicBezTo>
                  <a:cubicBezTo>
                    <a:pt x="5553" y="11645"/>
                    <a:pt x="5943" y="11576"/>
                    <a:pt x="6336" y="11447"/>
                  </a:cubicBezTo>
                  <a:cubicBezTo>
                    <a:pt x="6534" y="11383"/>
                    <a:pt x="6737" y="11303"/>
                    <a:pt x="6943" y="11207"/>
                  </a:cubicBezTo>
                  <a:cubicBezTo>
                    <a:pt x="7044" y="11160"/>
                    <a:pt x="7141" y="11111"/>
                    <a:pt x="7238" y="11064"/>
                  </a:cubicBezTo>
                  <a:lnTo>
                    <a:pt x="7330" y="11016"/>
                  </a:lnTo>
                  <a:cubicBezTo>
                    <a:pt x="7407" y="10978"/>
                    <a:pt x="7485" y="10933"/>
                    <a:pt x="7559" y="10892"/>
                  </a:cubicBezTo>
                  <a:cubicBezTo>
                    <a:pt x="7747" y="10780"/>
                    <a:pt x="7923" y="10646"/>
                    <a:pt x="8082" y="10492"/>
                  </a:cubicBezTo>
                  <a:cubicBezTo>
                    <a:pt x="8224" y="10355"/>
                    <a:pt x="8354" y="10192"/>
                    <a:pt x="8470" y="10007"/>
                  </a:cubicBezTo>
                  <a:cubicBezTo>
                    <a:pt x="8673" y="9683"/>
                    <a:pt x="8805" y="9304"/>
                    <a:pt x="8866" y="8877"/>
                  </a:cubicBezTo>
                  <a:cubicBezTo>
                    <a:pt x="8919" y="8498"/>
                    <a:pt x="8904" y="8090"/>
                    <a:pt x="8816" y="7664"/>
                  </a:cubicBezTo>
                  <a:cubicBezTo>
                    <a:pt x="8733" y="7266"/>
                    <a:pt x="8590" y="6871"/>
                    <a:pt x="8387" y="6490"/>
                  </a:cubicBezTo>
                  <a:cubicBezTo>
                    <a:pt x="8189" y="6122"/>
                    <a:pt x="7911" y="5760"/>
                    <a:pt x="7535" y="5375"/>
                  </a:cubicBezTo>
                  <a:cubicBezTo>
                    <a:pt x="7185" y="5017"/>
                    <a:pt x="6763" y="4680"/>
                    <a:pt x="6279" y="4374"/>
                  </a:cubicBezTo>
                  <a:cubicBezTo>
                    <a:pt x="5818" y="4080"/>
                    <a:pt x="5324" y="3837"/>
                    <a:pt x="4859" y="3619"/>
                  </a:cubicBezTo>
                  <a:cubicBezTo>
                    <a:pt x="4644" y="3519"/>
                    <a:pt x="4413" y="3409"/>
                    <a:pt x="4188" y="3290"/>
                  </a:cubicBezTo>
                  <a:cubicBezTo>
                    <a:pt x="4170" y="3280"/>
                    <a:pt x="4153" y="3273"/>
                    <a:pt x="4137" y="3271"/>
                  </a:cubicBezTo>
                  <a:lnTo>
                    <a:pt x="4098" y="3047"/>
                  </a:lnTo>
                  <a:cubicBezTo>
                    <a:pt x="4057" y="2812"/>
                    <a:pt x="4014" y="2577"/>
                    <a:pt x="3977" y="2341"/>
                  </a:cubicBezTo>
                  <a:cubicBezTo>
                    <a:pt x="3949" y="2176"/>
                    <a:pt x="3926" y="2011"/>
                    <a:pt x="3905" y="1847"/>
                  </a:cubicBezTo>
                  <a:cubicBezTo>
                    <a:pt x="3881" y="1681"/>
                    <a:pt x="3862" y="1512"/>
                    <a:pt x="3848" y="1346"/>
                  </a:cubicBezTo>
                  <a:lnTo>
                    <a:pt x="3836" y="1185"/>
                  </a:lnTo>
                  <a:cubicBezTo>
                    <a:pt x="3823" y="968"/>
                    <a:pt x="3812" y="743"/>
                    <a:pt x="3747" y="529"/>
                  </a:cubicBezTo>
                  <a:cubicBezTo>
                    <a:pt x="3707" y="399"/>
                    <a:pt x="3647" y="286"/>
                    <a:pt x="3563" y="197"/>
                  </a:cubicBezTo>
                  <a:cubicBezTo>
                    <a:pt x="3527" y="158"/>
                    <a:pt x="3480" y="120"/>
                    <a:pt x="3420" y="80"/>
                  </a:cubicBezTo>
                  <a:cubicBezTo>
                    <a:pt x="3372" y="50"/>
                    <a:pt x="3318" y="25"/>
                    <a:pt x="3258" y="11"/>
                  </a:cubicBezTo>
                  <a:cubicBezTo>
                    <a:pt x="3230" y="4"/>
                    <a:pt x="3202" y="1"/>
                    <a:pt x="3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1"/>
            <p:cNvSpPr/>
            <p:nvPr/>
          </p:nvSpPr>
          <p:spPr>
            <a:xfrm>
              <a:off x="7840962" y="4076813"/>
              <a:ext cx="94708" cy="50485"/>
            </a:xfrm>
            <a:custGeom>
              <a:avLst/>
              <a:gdLst/>
              <a:ahLst/>
              <a:cxnLst/>
              <a:rect l="l" t="t" r="r" b="b"/>
              <a:pathLst>
                <a:path w="2994" h="1596" extrusionOk="0">
                  <a:moveTo>
                    <a:pt x="575" y="1220"/>
                  </a:moveTo>
                  <a:lnTo>
                    <a:pt x="575" y="1220"/>
                  </a:lnTo>
                  <a:cubicBezTo>
                    <a:pt x="569" y="1222"/>
                    <a:pt x="565" y="1223"/>
                    <a:pt x="561" y="1225"/>
                  </a:cubicBezTo>
                  <a:cubicBezTo>
                    <a:pt x="566" y="1223"/>
                    <a:pt x="569" y="1222"/>
                    <a:pt x="575" y="1220"/>
                  </a:cubicBezTo>
                  <a:close/>
                  <a:moveTo>
                    <a:pt x="2790" y="1"/>
                  </a:moveTo>
                  <a:cubicBezTo>
                    <a:pt x="2761" y="1"/>
                    <a:pt x="2732" y="7"/>
                    <a:pt x="2705" y="20"/>
                  </a:cubicBezTo>
                  <a:cubicBezTo>
                    <a:pt x="2617" y="63"/>
                    <a:pt x="2536" y="113"/>
                    <a:pt x="2455" y="165"/>
                  </a:cubicBezTo>
                  <a:cubicBezTo>
                    <a:pt x="2370" y="219"/>
                    <a:pt x="2286" y="272"/>
                    <a:pt x="2201" y="328"/>
                  </a:cubicBezTo>
                  <a:cubicBezTo>
                    <a:pt x="2030" y="441"/>
                    <a:pt x="1859" y="554"/>
                    <a:pt x="1685" y="663"/>
                  </a:cubicBezTo>
                  <a:cubicBezTo>
                    <a:pt x="1510" y="772"/>
                    <a:pt x="1328" y="872"/>
                    <a:pt x="1143" y="965"/>
                  </a:cubicBezTo>
                  <a:cubicBezTo>
                    <a:pt x="963" y="1056"/>
                    <a:pt x="781" y="1144"/>
                    <a:pt x="593" y="1216"/>
                  </a:cubicBezTo>
                  <a:cubicBezTo>
                    <a:pt x="439" y="1272"/>
                    <a:pt x="283" y="1315"/>
                    <a:pt x="118" y="1332"/>
                  </a:cubicBezTo>
                  <a:cubicBezTo>
                    <a:pt x="105" y="1335"/>
                    <a:pt x="94" y="1338"/>
                    <a:pt x="82" y="1343"/>
                  </a:cubicBezTo>
                  <a:cubicBezTo>
                    <a:pt x="29" y="1366"/>
                    <a:pt x="1" y="1435"/>
                    <a:pt x="14" y="1489"/>
                  </a:cubicBezTo>
                  <a:cubicBezTo>
                    <a:pt x="21" y="1524"/>
                    <a:pt x="42" y="1557"/>
                    <a:pt x="72" y="1575"/>
                  </a:cubicBezTo>
                  <a:cubicBezTo>
                    <a:pt x="96" y="1591"/>
                    <a:pt x="121" y="1595"/>
                    <a:pt x="147" y="1595"/>
                  </a:cubicBezTo>
                  <a:cubicBezTo>
                    <a:pt x="156" y="1595"/>
                    <a:pt x="164" y="1595"/>
                    <a:pt x="172" y="1594"/>
                  </a:cubicBezTo>
                  <a:cubicBezTo>
                    <a:pt x="417" y="1568"/>
                    <a:pt x="661" y="1540"/>
                    <a:pt x="901" y="1489"/>
                  </a:cubicBezTo>
                  <a:cubicBezTo>
                    <a:pt x="1163" y="1435"/>
                    <a:pt x="1418" y="1330"/>
                    <a:pt x="1662" y="1217"/>
                  </a:cubicBezTo>
                  <a:cubicBezTo>
                    <a:pt x="1911" y="1101"/>
                    <a:pt x="2144" y="958"/>
                    <a:pt x="2369" y="801"/>
                  </a:cubicBezTo>
                  <a:cubicBezTo>
                    <a:pt x="2579" y="652"/>
                    <a:pt x="2784" y="484"/>
                    <a:pt x="2943" y="279"/>
                  </a:cubicBezTo>
                  <a:cubicBezTo>
                    <a:pt x="2993" y="215"/>
                    <a:pt x="2973" y="113"/>
                    <a:pt x="2923" y="58"/>
                  </a:cubicBezTo>
                  <a:cubicBezTo>
                    <a:pt x="2887" y="20"/>
                    <a:pt x="2839" y="1"/>
                    <a:pt x="2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1"/>
            <p:cNvSpPr/>
            <p:nvPr/>
          </p:nvSpPr>
          <p:spPr>
            <a:xfrm>
              <a:off x="7847858" y="4085859"/>
              <a:ext cx="97270" cy="56211"/>
            </a:xfrm>
            <a:custGeom>
              <a:avLst/>
              <a:gdLst/>
              <a:ahLst/>
              <a:cxnLst/>
              <a:rect l="l" t="t" r="r" b="b"/>
              <a:pathLst>
                <a:path w="3075" h="1777" extrusionOk="0">
                  <a:moveTo>
                    <a:pt x="292" y="1710"/>
                  </a:moveTo>
                  <a:cubicBezTo>
                    <a:pt x="292" y="1710"/>
                    <a:pt x="291" y="1710"/>
                    <a:pt x="291" y="1710"/>
                  </a:cubicBezTo>
                  <a:cubicBezTo>
                    <a:pt x="291" y="1710"/>
                    <a:pt x="292" y="1710"/>
                    <a:pt x="292" y="1710"/>
                  </a:cubicBezTo>
                  <a:close/>
                  <a:moveTo>
                    <a:pt x="2881" y="1"/>
                  </a:moveTo>
                  <a:cubicBezTo>
                    <a:pt x="2853" y="1"/>
                    <a:pt x="2825" y="7"/>
                    <a:pt x="2800" y="21"/>
                  </a:cubicBezTo>
                  <a:cubicBezTo>
                    <a:pt x="2784" y="29"/>
                    <a:pt x="2771" y="36"/>
                    <a:pt x="2761" y="48"/>
                  </a:cubicBezTo>
                  <a:cubicBezTo>
                    <a:pt x="2659" y="141"/>
                    <a:pt x="2559" y="234"/>
                    <a:pt x="2455" y="327"/>
                  </a:cubicBezTo>
                  <a:cubicBezTo>
                    <a:pt x="2347" y="422"/>
                    <a:pt x="2234" y="508"/>
                    <a:pt x="2118" y="592"/>
                  </a:cubicBezTo>
                  <a:cubicBezTo>
                    <a:pt x="2132" y="581"/>
                    <a:pt x="2147" y="571"/>
                    <a:pt x="2162" y="559"/>
                  </a:cubicBezTo>
                  <a:lnTo>
                    <a:pt x="2162" y="559"/>
                  </a:lnTo>
                  <a:cubicBezTo>
                    <a:pt x="1852" y="778"/>
                    <a:pt x="1514" y="956"/>
                    <a:pt x="1167" y="1116"/>
                  </a:cubicBezTo>
                  <a:cubicBezTo>
                    <a:pt x="987" y="1201"/>
                    <a:pt x="805" y="1279"/>
                    <a:pt x="623" y="1361"/>
                  </a:cubicBezTo>
                  <a:cubicBezTo>
                    <a:pt x="436" y="1445"/>
                    <a:pt x="248" y="1531"/>
                    <a:pt x="60" y="1610"/>
                  </a:cubicBezTo>
                  <a:cubicBezTo>
                    <a:pt x="15" y="1630"/>
                    <a:pt x="0" y="1690"/>
                    <a:pt x="22" y="1730"/>
                  </a:cubicBezTo>
                  <a:cubicBezTo>
                    <a:pt x="38" y="1762"/>
                    <a:pt x="68" y="1776"/>
                    <a:pt x="99" y="1776"/>
                  </a:cubicBezTo>
                  <a:cubicBezTo>
                    <a:pt x="114" y="1776"/>
                    <a:pt x="128" y="1773"/>
                    <a:pt x="142" y="1768"/>
                  </a:cubicBezTo>
                  <a:cubicBezTo>
                    <a:pt x="192" y="1746"/>
                    <a:pt x="243" y="1726"/>
                    <a:pt x="293" y="1709"/>
                  </a:cubicBezTo>
                  <a:lnTo>
                    <a:pt x="293" y="1709"/>
                  </a:lnTo>
                  <a:cubicBezTo>
                    <a:pt x="292" y="1709"/>
                    <a:pt x="292" y="1710"/>
                    <a:pt x="292" y="1710"/>
                  </a:cubicBezTo>
                  <a:lnTo>
                    <a:pt x="292" y="1710"/>
                  </a:lnTo>
                  <a:cubicBezTo>
                    <a:pt x="781" y="1540"/>
                    <a:pt x="1292" y="1425"/>
                    <a:pt x="1772" y="1228"/>
                  </a:cubicBezTo>
                  <a:cubicBezTo>
                    <a:pt x="2012" y="1128"/>
                    <a:pt x="2241" y="1000"/>
                    <a:pt x="2453" y="848"/>
                  </a:cubicBezTo>
                  <a:cubicBezTo>
                    <a:pt x="2676" y="687"/>
                    <a:pt x="2877" y="500"/>
                    <a:pt x="3032" y="271"/>
                  </a:cubicBezTo>
                  <a:cubicBezTo>
                    <a:pt x="3075" y="207"/>
                    <a:pt x="3063" y="114"/>
                    <a:pt x="3012" y="56"/>
                  </a:cubicBezTo>
                  <a:cubicBezTo>
                    <a:pt x="2976" y="20"/>
                    <a:pt x="2929" y="1"/>
                    <a:pt x="2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1"/>
            <p:cNvSpPr/>
            <p:nvPr/>
          </p:nvSpPr>
          <p:spPr>
            <a:xfrm>
              <a:off x="7848174" y="4095792"/>
              <a:ext cx="112264" cy="57634"/>
            </a:xfrm>
            <a:custGeom>
              <a:avLst/>
              <a:gdLst/>
              <a:ahLst/>
              <a:cxnLst/>
              <a:rect l="l" t="t" r="r" b="b"/>
              <a:pathLst>
                <a:path w="3549" h="1822" extrusionOk="0">
                  <a:moveTo>
                    <a:pt x="2723" y="485"/>
                  </a:moveTo>
                  <a:cubicBezTo>
                    <a:pt x="2723" y="485"/>
                    <a:pt x="2723" y="485"/>
                    <a:pt x="2722" y="486"/>
                  </a:cubicBezTo>
                  <a:cubicBezTo>
                    <a:pt x="2723" y="486"/>
                    <a:pt x="2723" y="485"/>
                    <a:pt x="2723" y="485"/>
                  </a:cubicBezTo>
                  <a:close/>
                  <a:moveTo>
                    <a:pt x="2722" y="483"/>
                  </a:moveTo>
                  <a:cubicBezTo>
                    <a:pt x="2719" y="485"/>
                    <a:pt x="2717" y="487"/>
                    <a:pt x="2715" y="489"/>
                  </a:cubicBezTo>
                  <a:lnTo>
                    <a:pt x="2715" y="489"/>
                  </a:lnTo>
                  <a:cubicBezTo>
                    <a:pt x="2717" y="488"/>
                    <a:pt x="2719" y="487"/>
                    <a:pt x="2721" y="486"/>
                  </a:cubicBezTo>
                  <a:cubicBezTo>
                    <a:pt x="2721" y="486"/>
                    <a:pt x="2722" y="486"/>
                    <a:pt x="2722" y="483"/>
                  </a:cubicBezTo>
                  <a:close/>
                  <a:moveTo>
                    <a:pt x="2715" y="489"/>
                  </a:moveTo>
                  <a:cubicBezTo>
                    <a:pt x="2712" y="491"/>
                    <a:pt x="2710" y="493"/>
                    <a:pt x="2708" y="494"/>
                  </a:cubicBezTo>
                  <a:cubicBezTo>
                    <a:pt x="2711" y="493"/>
                    <a:pt x="2713" y="491"/>
                    <a:pt x="2715" y="489"/>
                  </a:cubicBezTo>
                  <a:close/>
                  <a:moveTo>
                    <a:pt x="669" y="1478"/>
                  </a:moveTo>
                  <a:lnTo>
                    <a:pt x="669" y="1478"/>
                  </a:lnTo>
                  <a:cubicBezTo>
                    <a:pt x="669" y="1478"/>
                    <a:pt x="668" y="1478"/>
                    <a:pt x="668" y="1478"/>
                  </a:cubicBezTo>
                  <a:lnTo>
                    <a:pt x="668" y="1478"/>
                  </a:lnTo>
                  <a:cubicBezTo>
                    <a:pt x="668" y="1478"/>
                    <a:pt x="669" y="1478"/>
                    <a:pt x="669" y="1478"/>
                  </a:cubicBezTo>
                  <a:close/>
                  <a:moveTo>
                    <a:pt x="3374" y="1"/>
                  </a:moveTo>
                  <a:cubicBezTo>
                    <a:pt x="3331" y="1"/>
                    <a:pt x="3288" y="16"/>
                    <a:pt x="3255" y="47"/>
                  </a:cubicBezTo>
                  <a:cubicBezTo>
                    <a:pt x="3087" y="202"/>
                    <a:pt x="2910" y="349"/>
                    <a:pt x="2724" y="484"/>
                  </a:cubicBezTo>
                  <a:lnTo>
                    <a:pt x="2724" y="484"/>
                  </a:lnTo>
                  <a:cubicBezTo>
                    <a:pt x="2725" y="484"/>
                    <a:pt x="2725" y="483"/>
                    <a:pt x="2725" y="483"/>
                  </a:cubicBezTo>
                  <a:lnTo>
                    <a:pt x="2725" y="483"/>
                  </a:lnTo>
                  <a:cubicBezTo>
                    <a:pt x="2724" y="483"/>
                    <a:pt x="2724" y="484"/>
                    <a:pt x="2723" y="485"/>
                  </a:cubicBezTo>
                  <a:lnTo>
                    <a:pt x="2723" y="485"/>
                  </a:lnTo>
                  <a:cubicBezTo>
                    <a:pt x="2724" y="485"/>
                    <a:pt x="2724" y="484"/>
                    <a:pt x="2724" y="484"/>
                  </a:cubicBezTo>
                  <a:lnTo>
                    <a:pt x="2724" y="484"/>
                  </a:lnTo>
                  <a:cubicBezTo>
                    <a:pt x="2723" y="486"/>
                    <a:pt x="2722" y="486"/>
                    <a:pt x="2721" y="487"/>
                  </a:cubicBezTo>
                  <a:cubicBezTo>
                    <a:pt x="2713" y="492"/>
                    <a:pt x="2707" y="497"/>
                    <a:pt x="2700" y="502"/>
                  </a:cubicBezTo>
                  <a:lnTo>
                    <a:pt x="2700" y="502"/>
                  </a:lnTo>
                  <a:cubicBezTo>
                    <a:pt x="2702" y="500"/>
                    <a:pt x="2705" y="498"/>
                    <a:pt x="2708" y="496"/>
                  </a:cubicBezTo>
                  <a:lnTo>
                    <a:pt x="2708" y="496"/>
                  </a:lnTo>
                  <a:cubicBezTo>
                    <a:pt x="2553" y="603"/>
                    <a:pt x="2396" y="703"/>
                    <a:pt x="2234" y="796"/>
                  </a:cubicBezTo>
                  <a:cubicBezTo>
                    <a:pt x="2067" y="889"/>
                    <a:pt x="1898" y="975"/>
                    <a:pt x="1726" y="1056"/>
                  </a:cubicBezTo>
                  <a:cubicBezTo>
                    <a:pt x="1380" y="1215"/>
                    <a:pt x="1023" y="1351"/>
                    <a:pt x="666" y="1480"/>
                  </a:cubicBezTo>
                  <a:lnTo>
                    <a:pt x="666" y="1480"/>
                  </a:lnTo>
                  <a:cubicBezTo>
                    <a:pt x="667" y="1479"/>
                    <a:pt x="668" y="1479"/>
                    <a:pt x="668" y="1478"/>
                  </a:cubicBezTo>
                  <a:lnTo>
                    <a:pt x="668" y="1478"/>
                  </a:lnTo>
                  <a:cubicBezTo>
                    <a:pt x="465" y="1550"/>
                    <a:pt x="262" y="1624"/>
                    <a:pt x="58" y="1693"/>
                  </a:cubicBezTo>
                  <a:cubicBezTo>
                    <a:pt x="52" y="1696"/>
                    <a:pt x="48" y="1697"/>
                    <a:pt x="43" y="1698"/>
                  </a:cubicBezTo>
                  <a:cubicBezTo>
                    <a:pt x="16" y="1710"/>
                    <a:pt x="0" y="1737"/>
                    <a:pt x="7" y="1769"/>
                  </a:cubicBezTo>
                  <a:cubicBezTo>
                    <a:pt x="13" y="1796"/>
                    <a:pt x="41" y="1822"/>
                    <a:pt x="69" y="1822"/>
                  </a:cubicBezTo>
                  <a:cubicBezTo>
                    <a:pt x="75" y="1822"/>
                    <a:pt x="81" y="1821"/>
                    <a:pt x="86" y="1819"/>
                  </a:cubicBezTo>
                  <a:cubicBezTo>
                    <a:pt x="383" y="1718"/>
                    <a:pt x="683" y="1631"/>
                    <a:pt x="983" y="1537"/>
                  </a:cubicBezTo>
                  <a:cubicBezTo>
                    <a:pt x="1276" y="1444"/>
                    <a:pt x="1568" y="1340"/>
                    <a:pt x="1855" y="1226"/>
                  </a:cubicBezTo>
                  <a:cubicBezTo>
                    <a:pt x="2134" y="1116"/>
                    <a:pt x="2403" y="988"/>
                    <a:pt x="2668" y="846"/>
                  </a:cubicBezTo>
                  <a:cubicBezTo>
                    <a:pt x="2959" y="692"/>
                    <a:pt x="3232" y="506"/>
                    <a:pt x="3491" y="301"/>
                  </a:cubicBezTo>
                  <a:cubicBezTo>
                    <a:pt x="3526" y="274"/>
                    <a:pt x="3546" y="224"/>
                    <a:pt x="3547" y="184"/>
                  </a:cubicBezTo>
                  <a:cubicBezTo>
                    <a:pt x="3549" y="136"/>
                    <a:pt x="3533" y="90"/>
                    <a:pt x="3501" y="56"/>
                  </a:cubicBezTo>
                  <a:cubicBezTo>
                    <a:pt x="3468" y="19"/>
                    <a:pt x="3421" y="1"/>
                    <a:pt x="3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1"/>
            <p:cNvSpPr/>
            <p:nvPr/>
          </p:nvSpPr>
          <p:spPr>
            <a:xfrm>
              <a:off x="7935670" y="4075199"/>
              <a:ext cx="18062" cy="17714"/>
            </a:xfrm>
            <a:custGeom>
              <a:avLst/>
              <a:gdLst/>
              <a:ahLst/>
              <a:cxnLst/>
              <a:rect l="l" t="t" r="r" b="b"/>
              <a:pathLst>
                <a:path w="571" h="560" extrusionOk="0">
                  <a:moveTo>
                    <a:pt x="118" y="0"/>
                  </a:moveTo>
                  <a:cubicBezTo>
                    <a:pt x="99" y="0"/>
                    <a:pt x="79" y="5"/>
                    <a:pt x="62" y="14"/>
                  </a:cubicBezTo>
                  <a:cubicBezTo>
                    <a:pt x="52" y="20"/>
                    <a:pt x="45" y="26"/>
                    <a:pt x="38" y="33"/>
                  </a:cubicBezTo>
                  <a:cubicBezTo>
                    <a:pt x="16" y="51"/>
                    <a:pt x="5" y="78"/>
                    <a:pt x="2" y="107"/>
                  </a:cubicBezTo>
                  <a:cubicBezTo>
                    <a:pt x="1" y="140"/>
                    <a:pt x="14" y="163"/>
                    <a:pt x="31" y="187"/>
                  </a:cubicBezTo>
                  <a:lnTo>
                    <a:pt x="128" y="310"/>
                  </a:lnTo>
                  <a:cubicBezTo>
                    <a:pt x="158" y="353"/>
                    <a:pt x="191" y="398"/>
                    <a:pt x="227" y="436"/>
                  </a:cubicBezTo>
                  <a:cubicBezTo>
                    <a:pt x="250" y="461"/>
                    <a:pt x="278" y="487"/>
                    <a:pt x="307" y="507"/>
                  </a:cubicBezTo>
                  <a:cubicBezTo>
                    <a:pt x="316" y="514"/>
                    <a:pt x="327" y="518"/>
                    <a:pt x="336" y="525"/>
                  </a:cubicBezTo>
                  <a:cubicBezTo>
                    <a:pt x="356" y="535"/>
                    <a:pt x="377" y="545"/>
                    <a:pt x="399" y="552"/>
                  </a:cubicBezTo>
                  <a:cubicBezTo>
                    <a:pt x="411" y="557"/>
                    <a:pt x="423" y="559"/>
                    <a:pt x="436" y="559"/>
                  </a:cubicBezTo>
                  <a:cubicBezTo>
                    <a:pt x="481" y="559"/>
                    <a:pt x="527" y="533"/>
                    <a:pt x="549" y="497"/>
                  </a:cubicBezTo>
                  <a:cubicBezTo>
                    <a:pt x="561" y="479"/>
                    <a:pt x="568" y="458"/>
                    <a:pt x="568" y="435"/>
                  </a:cubicBezTo>
                  <a:cubicBezTo>
                    <a:pt x="571" y="396"/>
                    <a:pt x="556" y="368"/>
                    <a:pt x="535" y="339"/>
                  </a:cubicBezTo>
                  <a:cubicBezTo>
                    <a:pt x="522" y="320"/>
                    <a:pt x="506" y="303"/>
                    <a:pt x="488" y="289"/>
                  </a:cubicBezTo>
                  <a:cubicBezTo>
                    <a:pt x="460" y="266"/>
                    <a:pt x="432" y="243"/>
                    <a:pt x="406" y="222"/>
                  </a:cubicBezTo>
                  <a:cubicBezTo>
                    <a:pt x="366" y="189"/>
                    <a:pt x="323" y="163"/>
                    <a:pt x="284" y="130"/>
                  </a:cubicBezTo>
                  <a:cubicBezTo>
                    <a:pt x="251" y="100"/>
                    <a:pt x="223" y="67"/>
                    <a:pt x="194" y="36"/>
                  </a:cubicBezTo>
                  <a:cubicBezTo>
                    <a:pt x="175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1"/>
            <p:cNvSpPr/>
            <p:nvPr/>
          </p:nvSpPr>
          <p:spPr>
            <a:xfrm>
              <a:off x="7939466" y="4069537"/>
              <a:ext cx="17430" cy="16101"/>
            </a:xfrm>
            <a:custGeom>
              <a:avLst/>
              <a:gdLst/>
              <a:ahLst/>
              <a:cxnLst/>
              <a:rect l="l" t="t" r="r" b="b"/>
              <a:pathLst>
                <a:path w="551" h="509" extrusionOk="0">
                  <a:moveTo>
                    <a:pt x="147" y="0"/>
                  </a:moveTo>
                  <a:cubicBezTo>
                    <a:pt x="126" y="0"/>
                    <a:pt x="106" y="5"/>
                    <a:pt x="87" y="15"/>
                  </a:cubicBezTo>
                  <a:cubicBezTo>
                    <a:pt x="75" y="20"/>
                    <a:pt x="67" y="27"/>
                    <a:pt x="58" y="36"/>
                  </a:cubicBezTo>
                  <a:cubicBezTo>
                    <a:pt x="7" y="84"/>
                    <a:pt x="1" y="173"/>
                    <a:pt x="51" y="227"/>
                  </a:cubicBezTo>
                  <a:cubicBezTo>
                    <a:pt x="94" y="272"/>
                    <a:pt x="137" y="316"/>
                    <a:pt x="179" y="363"/>
                  </a:cubicBezTo>
                  <a:cubicBezTo>
                    <a:pt x="221" y="409"/>
                    <a:pt x="267" y="449"/>
                    <a:pt x="317" y="487"/>
                  </a:cubicBezTo>
                  <a:cubicBezTo>
                    <a:pt x="338" y="502"/>
                    <a:pt x="363" y="509"/>
                    <a:pt x="389" y="509"/>
                  </a:cubicBezTo>
                  <a:cubicBezTo>
                    <a:pt x="426" y="509"/>
                    <a:pt x="464" y="494"/>
                    <a:pt x="489" y="471"/>
                  </a:cubicBezTo>
                  <a:cubicBezTo>
                    <a:pt x="545" y="419"/>
                    <a:pt x="551" y="326"/>
                    <a:pt x="496" y="270"/>
                  </a:cubicBezTo>
                  <a:cubicBezTo>
                    <a:pt x="419" y="187"/>
                    <a:pt x="329" y="121"/>
                    <a:pt x="247" y="43"/>
                  </a:cubicBezTo>
                  <a:cubicBezTo>
                    <a:pt x="220" y="15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1"/>
            <p:cNvSpPr/>
            <p:nvPr/>
          </p:nvSpPr>
          <p:spPr>
            <a:xfrm>
              <a:off x="7948544" y="4039296"/>
              <a:ext cx="116756" cy="85250"/>
            </a:xfrm>
            <a:custGeom>
              <a:avLst/>
              <a:gdLst/>
              <a:ahLst/>
              <a:cxnLst/>
              <a:rect l="l" t="t" r="r" b="b"/>
              <a:pathLst>
                <a:path w="3691" h="2695" extrusionOk="0">
                  <a:moveTo>
                    <a:pt x="1427" y="296"/>
                  </a:moveTo>
                  <a:cubicBezTo>
                    <a:pt x="1432" y="297"/>
                    <a:pt x="1438" y="297"/>
                    <a:pt x="1444" y="298"/>
                  </a:cubicBezTo>
                  <a:lnTo>
                    <a:pt x="1444" y="298"/>
                  </a:lnTo>
                  <a:cubicBezTo>
                    <a:pt x="1437" y="297"/>
                    <a:pt x="1431" y="296"/>
                    <a:pt x="1427" y="296"/>
                  </a:cubicBezTo>
                  <a:close/>
                  <a:moveTo>
                    <a:pt x="1444" y="298"/>
                  </a:moveTo>
                  <a:cubicBezTo>
                    <a:pt x="1445" y="298"/>
                    <a:pt x="1447" y="298"/>
                    <a:pt x="1448" y="299"/>
                  </a:cubicBezTo>
                  <a:cubicBezTo>
                    <a:pt x="1447" y="298"/>
                    <a:pt x="1446" y="298"/>
                    <a:pt x="1444" y="298"/>
                  </a:cubicBezTo>
                  <a:close/>
                  <a:moveTo>
                    <a:pt x="1593" y="344"/>
                  </a:moveTo>
                  <a:lnTo>
                    <a:pt x="1593" y="344"/>
                  </a:lnTo>
                  <a:cubicBezTo>
                    <a:pt x="1598" y="347"/>
                    <a:pt x="1604" y="349"/>
                    <a:pt x="1611" y="353"/>
                  </a:cubicBezTo>
                  <a:cubicBezTo>
                    <a:pt x="1605" y="349"/>
                    <a:pt x="1598" y="347"/>
                    <a:pt x="1593" y="344"/>
                  </a:cubicBezTo>
                  <a:close/>
                  <a:moveTo>
                    <a:pt x="582" y="513"/>
                  </a:moveTo>
                  <a:lnTo>
                    <a:pt x="582" y="513"/>
                  </a:lnTo>
                  <a:cubicBezTo>
                    <a:pt x="576" y="518"/>
                    <a:pt x="570" y="521"/>
                    <a:pt x="566" y="525"/>
                  </a:cubicBezTo>
                  <a:lnTo>
                    <a:pt x="566" y="525"/>
                  </a:lnTo>
                  <a:cubicBezTo>
                    <a:pt x="571" y="521"/>
                    <a:pt x="576" y="517"/>
                    <a:pt x="582" y="513"/>
                  </a:cubicBezTo>
                  <a:close/>
                  <a:moveTo>
                    <a:pt x="1404" y="0"/>
                  </a:moveTo>
                  <a:cubicBezTo>
                    <a:pt x="1335" y="0"/>
                    <a:pt x="1266" y="7"/>
                    <a:pt x="1199" y="16"/>
                  </a:cubicBezTo>
                  <a:cubicBezTo>
                    <a:pt x="1050" y="35"/>
                    <a:pt x="907" y="84"/>
                    <a:pt x="775" y="152"/>
                  </a:cubicBezTo>
                  <a:cubicBezTo>
                    <a:pt x="745" y="170"/>
                    <a:pt x="716" y="187"/>
                    <a:pt x="688" y="204"/>
                  </a:cubicBezTo>
                  <a:cubicBezTo>
                    <a:pt x="529" y="300"/>
                    <a:pt x="396" y="430"/>
                    <a:pt x="275" y="573"/>
                  </a:cubicBezTo>
                  <a:cubicBezTo>
                    <a:pt x="165" y="707"/>
                    <a:pt x="78" y="863"/>
                    <a:pt x="13" y="1026"/>
                  </a:cubicBezTo>
                  <a:cubicBezTo>
                    <a:pt x="0" y="1057"/>
                    <a:pt x="23" y="1093"/>
                    <a:pt x="53" y="1103"/>
                  </a:cubicBezTo>
                  <a:cubicBezTo>
                    <a:pt x="59" y="1105"/>
                    <a:pt x="65" y="1106"/>
                    <a:pt x="71" y="1106"/>
                  </a:cubicBezTo>
                  <a:cubicBezTo>
                    <a:pt x="98" y="1106"/>
                    <a:pt x="120" y="1088"/>
                    <a:pt x="131" y="1062"/>
                  </a:cubicBezTo>
                  <a:cubicBezTo>
                    <a:pt x="138" y="1046"/>
                    <a:pt x="144" y="1029"/>
                    <a:pt x="151" y="1013"/>
                  </a:cubicBezTo>
                  <a:lnTo>
                    <a:pt x="151" y="1014"/>
                  </a:lnTo>
                  <a:cubicBezTo>
                    <a:pt x="191" y="926"/>
                    <a:pt x="244" y="841"/>
                    <a:pt x="307" y="764"/>
                  </a:cubicBezTo>
                  <a:cubicBezTo>
                    <a:pt x="382" y="674"/>
                    <a:pt x="468" y="596"/>
                    <a:pt x="562" y="527"/>
                  </a:cubicBezTo>
                  <a:lnTo>
                    <a:pt x="562" y="527"/>
                  </a:lnTo>
                  <a:cubicBezTo>
                    <a:pt x="667" y="456"/>
                    <a:pt x="775" y="397"/>
                    <a:pt x="891" y="353"/>
                  </a:cubicBezTo>
                  <a:cubicBezTo>
                    <a:pt x="993" y="317"/>
                    <a:pt x="1096" y="290"/>
                    <a:pt x="1203" y="280"/>
                  </a:cubicBezTo>
                  <a:cubicBezTo>
                    <a:pt x="1220" y="279"/>
                    <a:pt x="1236" y="278"/>
                    <a:pt x="1252" y="278"/>
                  </a:cubicBezTo>
                  <a:cubicBezTo>
                    <a:pt x="1308" y="278"/>
                    <a:pt x="1363" y="284"/>
                    <a:pt x="1418" y="291"/>
                  </a:cubicBezTo>
                  <a:cubicBezTo>
                    <a:pt x="1487" y="306"/>
                    <a:pt x="1554" y="327"/>
                    <a:pt x="1620" y="354"/>
                  </a:cubicBezTo>
                  <a:cubicBezTo>
                    <a:pt x="1673" y="382"/>
                    <a:pt x="1726" y="413"/>
                    <a:pt x="1773" y="452"/>
                  </a:cubicBezTo>
                  <a:cubicBezTo>
                    <a:pt x="1840" y="510"/>
                    <a:pt x="1899" y="576"/>
                    <a:pt x="1951" y="646"/>
                  </a:cubicBezTo>
                  <a:cubicBezTo>
                    <a:pt x="1985" y="702"/>
                    <a:pt x="2012" y="761"/>
                    <a:pt x="2035" y="820"/>
                  </a:cubicBezTo>
                  <a:cubicBezTo>
                    <a:pt x="2102" y="1013"/>
                    <a:pt x="2157" y="1213"/>
                    <a:pt x="2217" y="1408"/>
                  </a:cubicBezTo>
                  <a:cubicBezTo>
                    <a:pt x="2291" y="1646"/>
                    <a:pt x="2373" y="1885"/>
                    <a:pt x="2488" y="2107"/>
                  </a:cubicBezTo>
                  <a:cubicBezTo>
                    <a:pt x="2542" y="2210"/>
                    <a:pt x="2606" y="2310"/>
                    <a:pt x="2681" y="2402"/>
                  </a:cubicBezTo>
                  <a:cubicBezTo>
                    <a:pt x="2709" y="2438"/>
                    <a:pt x="2742" y="2469"/>
                    <a:pt x="2775" y="2501"/>
                  </a:cubicBezTo>
                  <a:cubicBezTo>
                    <a:pt x="2824" y="2541"/>
                    <a:pt x="2873" y="2581"/>
                    <a:pt x="2930" y="2611"/>
                  </a:cubicBezTo>
                  <a:cubicBezTo>
                    <a:pt x="2979" y="2637"/>
                    <a:pt x="3029" y="2658"/>
                    <a:pt x="3082" y="2670"/>
                  </a:cubicBezTo>
                  <a:cubicBezTo>
                    <a:pt x="3132" y="2681"/>
                    <a:pt x="3186" y="2687"/>
                    <a:pt x="3238" y="2691"/>
                  </a:cubicBezTo>
                  <a:cubicBezTo>
                    <a:pt x="3257" y="2693"/>
                    <a:pt x="3277" y="2694"/>
                    <a:pt x="3296" y="2694"/>
                  </a:cubicBezTo>
                  <a:cubicBezTo>
                    <a:pt x="3394" y="2694"/>
                    <a:pt x="3493" y="2668"/>
                    <a:pt x="3580" y="2625"/>
                  </a:cubicBezTo>
                  <a:cubicBezTo>
                    <a:pt x="3653" y="2590"/>
                    <a:pt x="3690" y="2504"/>
                    <a:pt x="3673" y="2425"/>
                  </a:cubicBezTo>
                  <a:cubicBezTo>
                    <a:pt x="3654" y="2339"/>
                    <a:pt x="3578" y="2282"/>
                    <a:pt x="3495" y="2282"/>
                  </a:cubicBezTo>
                  <a:cubicBezTo>
                    <a:pt x="3482" y="2282"/>
                    <a:pt x="3469" y="2283"/>
                    <a:pt x="3457" y="2286"/>
                  </a:cubicBezTo>
                  <a:cubicBezTo>
                    <a:pt x="3427" y="2290"/>
                    <a:pt x="3397" y="2296"/>
                    <a:pt x="3367" y="2300"/>
                  </a:cubicBezTo>
                  <a:cubicBezTo>
                    <a:pt x="3342" y="2300"/>
                    <a:pt x="3317" y="2300"/>
                    <a:pt x="3291" y="2297"/>
                  </a:cubicBezTo>
                  <a:cubicBezTo>
                    <a:pt x="3289" y="2297"/>
                    <a:pt x="3287" y="2296"/>
                    <a:pt x="3284" y="2296"/>
                  </a:cubicBezTo>
                  <a:cubicBezTo>
                    <a:pt x="3258" y="2282"/>
                    <a:pt x="3235" y="2264"/>
                    <a:pt x="3209" y="2246"/>
                  </a:cubicBezTo>
                  <a:cubicBezTo>
                    <a:pt x="3162" y="2203"/>
                    <a:pt x="3122" y="2154"/>
                    <a:pt x="3082" y="2104"/>
                  </a:cubicBezTo>
                  <a:cubicBezTo>
                    <a:pt x="2896" y="1829"/>
                    <a:pt x="2788" y="1507"/>
                    <a:pt x="2672" y="1199"/>
                  </a:cubicBezTo>
                  <a:cubicBezTo>
                    <a:pt x="2614" y="1043"/>
                    <a:pt x="2556" y="887"/>
                    <a:pt x="2485" y="737"/>
                  </a:cubicBezTo>
                  <a:cubicBezTo>
                    <a:pt x="2425" y="612"/>
                    <a:pt x="2357" y="486"/>
                    <a:pt x="2266" y="383"/>
                  </a:cubicBezTo>
                  <a:cubicBezTo>
                    <a:pt x="2230" y="341"/>
                    <a:pt x="2187" y="306"/>
                    <a:pt x="2145" y="271"/>
                  </a:cubicBezTo>
                  <a:cubicBezTo>
                    <a:pt x="2108" y="241"/>
                    <a:pt x="2071" y="214"/>
                    <a:pt x="2029" y="190"/>
                  </a:cubicBezTo>
                  <a:cubicBezTo>
                    <a:pt x="1943" y="134"/>
                    <a:pt x="1847" y="91"/>
                    <a:pt x="1749" y="57"/>
                  </a:cubicBezTo>
                  <a:cubicBezTo>
                    <a:pt x="1663" y="26"/>
                    <a:pt x="1573" y="12"/>
                    <a:pt x="1484" y="4"/>
                  </a:cubicBezTo>
                  <a:cubicBezTo>
                    <a:pt x="1457" y="1"/>
                    <a:pt x="1431" y="0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1"/>
            <p:cNvSpPr/>
            <p:nvPr/>
          </p:nvSpPr>
          <p:spPr>
            <a:xfrm>
              <a:off x="7950790" y="4065963"/>
              <a:ext cx="70762" cy="66903"/>
            </a:xfrm>
            <a:custGeom>
              <a:avLst/>
              <a:gdLst/>
              <a:ahLst/>
              <a:cxnLst/>
              <a:rect l="l" t="t" r="r" b="b"/>
              <a:pathLst>
                <a:path w="2237" h="2115" extrusionOk="0">
                  <a:moveTo>
                    <a:pt x="511" y="276"/>
                  </a:moveTo>
                  <a:cubicBezTo>
                    <a:pt x="508" y="276"/>
                    <a:pt x="505" y="276"/>
                    <a:pt x="504" y="277"/>
                  </a:cubicBezTo>
                  <a:cubicBezTo>
                    <a:pt x="505" y="277"/>
                    <a:pt x="509" y="276"/>
                    <a:pt x="511" y="276"/>
                  </a:cubicBezTo>
                  <a:close/>
                  <a:moveTo>
                    <a:pt x="1116" y="449"/>
                  </a:moveTo>
                  <a:cubicBezTo>
                    <a:pt x="1119" y="456"/>
                    <a:pt x="1125" y="462"/>
                    <a:pt x="1131" y="468"/>
                  </a:cubicBezTo>
                  <a:cubicBezTo>
                    <a:pt x="1125" y="462"/>
                    <a:pt x="1121" y="455"/>
                    <a:pt x="1116" y="449"/>
                  </a:cubicBezTo>
                  <a:close/>
                  <a:moveTo>
                    <a:pt x="1354" y="927"/>
                  </a:moveTo>
                  <a:lnTo>
                    <a:pt x="1354" y="927"/>
                  </a:lnTo>
                  <a:cubicBezTo>
                    <a:pt x="1356" y="935"/>
                    <a:pt x="1357" y="940"/>
                    <a:pt x="1360" y="945"/>
                  </a:cubicBezTo>
                  <a:cubicBezTo>
                    <a:pt x="1357" y="938"/>
                    <a:pt x="1356" y="933"/>
                    <a:pt x="1354" y="927"/>
                  </a:cubicBezTo>
                  <a:close/>
                  <a:moveTo>
                    <a:pt x="799" y="1"/>
                  </a:moveTo>
                  <a:cubicBezTo>
                    <a:pt x="703" y="1"/>
                    <a:pt x="606" y="23"/>
                    <a:pt x="518" y="54"/>
                  </a:cubicBezTo>
                  <a:cubicBezTo>
                    <a:pt x="452" y="77"/>
                    <a:pt x="388" y="106"/>
                    <a:pt x="325" y="139"/>
                  </a:cubicBezTo>
                  <a:cubicBezTo>
                    <a:pt x="230" y="189"/>
                    <a:pt x="143" y="246"/>
                    <a:pt x="57" y="305"/>
                  </a:cubicBezTo>
                  <a:cubicBezTo>
                    <a:pt x="35" y="319"/>
                    <a:pt x="17" y="333"/>
                    <a:pt x="8" y="360"/>
                  </a:cubicBezTo>
                  <a:cubicBezTo>
                    <a:pt x="1" y="385"/>
                    <a:pt x="2" y="412"/>
                    <a:pt x="15" y="433"/>
                  </a:cubicBezTo>
                  <a:cubicBezTo>
                    <a:pt x="31" y="464"/>
                    <a:pt x="69" y="487"/>
                    <a:pt x="105" y="487"/>
                  </a:cubicBezTo>
                  <a:cubicBezTo>
                    <a:pt x="119" y="487"/>
                    <a:pt x="133" y="483"/>
                    <a:pt x="146" y="475"/>
                  </a:cubicBezTo>
                  <a:cubicBezTo>
                    <a:pt x="262" y="392"/>
                    <a:pt x="388" y="320"/>
                    <a:pt x="519" y="270"/>
                  </a:cubicBezTo>
                  <a:cubicBezTo>
                    <a:pt x="577" y="253"/>
                    <a:pt x="635" y="239"/>
                    <a:pt x="697" y="232"/>
                  </a:cubicBezTo>
                  <a:cubicBezTo>
                    <a:pt x="713" y="230"/>
                    <a:pt x="729" y="230"/>
                    <a:pt x="745" y="230"/>
                  </a:cubicBezTo>
                  <a:cubicBezTo>
                    <a:pt x="770" y="230"/>
                    <a:pt x="795" y="232"/>
                    <a:pt x="821" y="236"/>
                  </a:cubicBezTo>
                  <a:cubicBezTo>
                    <a:pt x="846" y="241"/>
                    <a:pt x="870" y="248"/>
                    <a:pt x="892" y="256"/>
                  </a:cubicBezTo>
                  <a:lnTo>
                    <a:pt x="892" y="256"/>
                  </a:lnTo>
                  <a:cubicBezTo>
                    <a:pt x="891" y="256"/>
                    <a:pt x="891" y="256"/>
                    <a:pt x="890" y="256"/>
                  </a:cubicBezTo>
                  <a:lnTo>
                    <a:pt x="890" y="256"/>
                  </a:lnTo>
                  <a:cubicBezTo>
                    <a:pt x="896" y="260"/>
                    <a:pt x="903" y="262"/>
                    <a:pt x="909" y="265"/>
                  </a:cubicBezTo>
                  <a:cubicBezTo>
                    <a:pt x="904" y="262"/>
                    <a:pt x="899" y="259"/>
                    <a:pt x="894" y="257"/>
                  </a:cubicBezTo>
                  <a:lnTo>
                    <a:pt x="894" y="257"/>
                  </a:lnTo>
                  <a:cubicBezTo>
                    <a:pt x="901" y="260"/>
                    <a:pt x="907" y="262"/>
                    <a:pt x="913" y="265"/>
                  </a:cubicBezTo>
                  <a:cubicBezTo>
                    <a:pt x="938" y="278"/>
                    <a:pt x="961" y="293"/>
                    <a:pt x="984" y="309"/>
                  </a:cubicBezTo>
                  <a:lnTo>
                    <a:pt x="984" y="309"/>
                  </a:lnTo>
                  <a:cubicBezTo>
                    <a:pt x="983" y="308"/>
                    <a:pt x="982" y="307"/>
                    <a:pt x="982" y="306"/>
                  </a:cubicBezTo>
                  <a:lnTo>
                    <a:pt x="982" y="306"/>
                  </a:lnTo>
                  <a:cubicBezTo>
                    <a:pt x="983" y="307"/>
                    <a:pt x="983" y="308"/>
                    <a:pt x="984" y="309"/>
                  </a:cubicBezTo>
                  <a:lnTo>
                    <a:pt x="984" y="309"/>
                  </a:lnTo>
                  <a:cubicBezTo>
                    <a:pt x="984" y="309"/>
                    <a:pt x="984" y="309"/>
                    <a:pt x="984" y="309"/>
                  </a:cubicBezTo>
                  <a:lnTo>
                    <a:pt x="984" y="309"/>
                  </a:lnTo>
                  <a:cubicBezTo>
                    <a:pt x="986" y="311"/>
                    <a:pt x="990" y="314"/>
                    <a:pt x="992" y="315"/>
                  </a:cubicBezTo>
                  <a:cubicBezTo>
                    <a:pt x="990" y="313"/>
                    <a:pt x="987" y="311"/>
                    <a:pt x="984" y="309"/>
                  </a:cubicBezTo>
                  <a:lnTo>
                    <a:pt x="984" y="309"/>
                  </a:lnTo>
                  <a:cubicBezTo>
                    <a:pt x="992" y="314"/>
                    <a:pt x="999" y="319"/>
                    <a:pt x="1006" y="325"/>
                  </a:cubicBezTo>
                  <a:cubicBezTo>
                    <a:pt x="1048" y="362"/>
                    <a:pt x="1083" y="403"/>
                    <a:pt x="1118" y="448"/>
                  </a:cubicBezTo>
                  <a:cubicBezTo>
                    <a:pt x="1227" y="608"/>
                    <a:pt x="1305" y="787"/>
                    <a:pt x="1371" y="969"/>
                  </a:cubicBezTo>
                  <a:cubicBezTo>
                    <a:pt x="1441" y="1164"/>
                    <a:pt x="1504" y="1360"/>
                    <a:pt x="1589" y="1550"/>
                  </a:cubicBezTo>
                  <a:cubicBezTo>
                    <a:pt x="1629" y="1642"/>
                    <a:pt x="1676" y="1731"/>
                    <a:pt x="1729" y="1817"/>
                  </a:cubicBezTo>
                  <a:cubicBezTo>
                    <a:pt x="1785" y="1904"/>
                    <a:pt x="1848" y="1988"/>
                    <a:pt x="1925" y="2059"/>
                  </a:cubicBezTo>
                  <a:cubicBezTo>
                    <a:pt x="1961" y="2090"/>
                    <a:pt x="1997" y="2112"/>
                    <a:pt x="2047" y="2115"/>
                  </a:cubicBezTo>
                  <a:cubicBezTo>
                    <a:pt x="2049" y="2115"/>
                    <a:pt x="2051" y="2115"/>
                    <a:pt x="2053" y="2115"/>
                  </a:cubicBezTo>
                  <a:cubicBezTo>
                    <a:pt x="2098" y="2115"/>
                    <a:pt x="2143" y="2099"/>
                    <a:pt x="2177" y="2067"/>
                  </a:cubicBezTo>
                  <a:cubicBezTo>
                    <a:pt x="2210" y="2037"/>
                    <a:pt x="2230" y="1993"/>
                    <a:pt x="2233" y="1946"/>
                  </a:cubicBezTo>
                  <a:cubicBezTo>
                    <a:pt x="2236" y="1894"/>
                    <a:pt x="2215" y="1857"/>
                    <a:pt x="2186" y="1815"/>
                  </a:cubicBezTo>
                  <a:cubicBezTo>
                    <a:pt x="2180" y="1808"/>
                    <a:pt x="2177" y="1802"/>
                    <a:pt x="2172" y="1795"/>
                  </a:cubicBezTo>
                  <a:cubicBezTo>
                    <a:pt x="2027" y="1585"/>
                    <a:pt x="1930" y="1344"/>
                    <a:pt x="1822" y="1112"/>
                  </a:cubicBezTo>
                  <a:cubicBezTo>
                    <a:pt x="1765" y="988"/>
                    <a:pt x="1706" y="864"/>
                    <a:pt x="1646" y="743"/>
                  </a:cubicBezTo>
                  <a:cubicBezTo>
                    <a:pt x="1589" y="628"/>
                    <a:pt x="1532" y="515"/>
                    <a:pt x="1457" y="411"/>
                  </a:cubicBezTo>
                  <a:cubicBezTo>
                    <a:pt x="1420" y="355"/>
                    <a:pt x="1381" y="303"/>
                    <a:pt x="1334" y="255"/>
                  </a:cubicBezTo>
                  <a:cubicBezTo>
                    <a:pt x="1292" y="210"/>
                    <a:pt x="1247" y="170"/>
                    <a:pt x="1198" y="134"/>
                  </a:cubicBezTo>
                  <a:cubicBezTo>
                    <a:pt x="1105" y="64"/>
                    <a:pt x="996" y="25"/>
                    <a:pt x="883" y="7"/>
                  </a:cubicBezTo>
                  <a:cubicBezTo>
                    <a:pt x="855" y="3"/>
                    <a:pt x="827" y="1"/>
                    <a:pt x="7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1"/>
            <p:cNvSpPr/>
            <p:nvPr/>
          </p:nvSpPr>
          <p:spPr>
            <a:xfrm>
              <a:off x="7922890" y="4183446"/>
              <a:ext cx="97650" cy="94265"/>
            </a:xfrm>
            <a:custGeom>
              <a:avLst/>
              <a:gdLst/>
              <a:ahLst/>
              <a:cxnLst/>
              <a:rect l="l" t="t" r="r" b="b"/>
              <a:pathLst>
                <a:path w="3087" h="2980" extrusionOk="0">
                  <a:moveTo>
                    <a:pt x="1495" y="0"/>
                  </a:moveTo>
                  <a:cubicBezTo>
                    <a:pt x="1409" y="0"/>
                    <a:pt x="1322" y="7"/>
                    <a:pt x="1237" y="21"/>
                  </a:cubicBezTo>
                  <a:cubicBezTo>
                    <a:pt x="1144" y="36"/>
                    <a:pt x="1049" y="64"/>
                    <a:pt x="936" y="109"/>
                  </a:cubicBezTo>
                  <a:cubicBezTo>
                    <a:pt x="896" y="126"/>
                    <a:pt x="861" y="142"/>
                    <a:pt x="829" y="159"/>
                  </a:cubicBezTo>
                  <a:cubicBezTo>
                    <a:pt x="768" y="192"/>
                    <a:pt x="705" y="230"/>
                    <a:pt x="632" y="283"/>
                  </a:cubicBezTo>
                  <a:cubicBezTo>
                    <a:pt x="548" y="344"/>
                    <a:pt x="466" y="422"/>
                    <a:pt x="390" y="514"/>
                  </a:cubicBezTo>
                  <a:cubicBezTo>
                    <a:pt x="312" y="610"/>
                    <a:pt x="241" y="716"/>
                    <a:pt x="184" y="826"/>
                  </a:cubicBezTo>
                  <a:cubicBezTo>
                    <a:pt x="104" y="982"/>
                    <a:pt x="51" y="1155"/>
                    <a:pt x="25" y="1340"/>
                  </a:cubicBezTo>
                  <a:cubicBezTo>
                    <a:pt x="1" y="1505"/>
                    <a:pt x="9" y="1681"/>
                    <a:pt x="51" y="1863"/>
                  </a:cubicBezTo>
                  <a:cubicBezTo>
                    <a:pt x="88" y="2029"/>
                    <a:pt x="160" y="2196"/>
                    <a:pt x="260" y="2344"/>
                  </a:cubicBezTo>
                  <a:cubicBezTo>
                    <a:pt x="355" y="2487"/>
                    <a:pt x="483" y="2619"/>
                    <a:pt x="631" y="2722"/>
                  </a:cubicBezTo>
                  <a:cubicBezTo>
                    <a:pt x="747" y="2805"/>
                    <a:pt x="892" y="2869"/>
                    <a:pt x="1075" y="2917"/>
                  </a:cubicBezTo>
                  <a:cubicBezTo>
                    <a:pt x="1223" y="2959"/>
                    <a:pt x="1380" y="2979"/>
                    <a:pt x="1543" y="2979"/>
                  </a:cubicBezTo>
                  <a:cubicBezTo>
                    <a:pt x="1564" y="2979"/>
                    <a:pt x="1584" y="2979"/>
                    <a:pt x="1605" y="2978"/>
                  </a:cubicBezTo>
                  <a:cubicBezTo>
                    <a:pt x="1781" y="2972"/>
                    <a:pt x="1945" y="2935"/>
                    <a:pt x="2096" y="2867"/>
                  </a:cubicBezTo>
                  <a:cubicBezTo>
                    <a:pt x="2110" y="2862"/>
                    <a:pt x="2123" y="2855"/>
                    <a:pt x="2137" y="2848"/>
                  </a:cubicBezTo>
                  <a:cubicBezTo>
                    <a:pt x="2206" y="2812"/>
                    <a:pt x="2268" y="2765"/>
                    <a:pt x="2325" y="2712"/>
                  </a:cubicBezTo>
                  <a:cubicBezTo>
                    <a:pt x="2329" y="2713"/>
                    <a:pt x="2334" y="2713"/>
                    <a:pt x="2339" y="2713"/>
                  </a:cubicBezTo>
                  <a:cubicBezTo>
                    <a:pt x="2353" y="2713"/>
                    <a:pt x="2368" y="2709"/>
                    <a:pt x="2382" y="2702"/>
                  </a:cubicBezTo>
                  <a:lnTo>
                    <a:pt x="2416" y="2686"/>
                  </a:lnTo>
                  <a:cubicBezTo>
                    <a:pt x="2507" y="2640"/>
                    <a:pt x="2588" y="2580"/>
                    <a:pt x="2664" y="2511"/>
                  </a:cubicBezTo>
                  <a:cubicBezTo>
                    <a:pt x="2707" y="2471"/>
                    <a:pt x="2743" y="2425"/>
                    <a:pt x="2780" y="2380"/>
                  </a:cubicBezTo>
                  <a:cubicBezTo>
                    <a:pt x="2817" y="2334"/>
                    <a:pt x="2852" y="2282"/>
                    <a:pt x="2890" y="2208"/>
                  </a:cubicBezTo>
                  <a:cubicBezTo>
                    <a:pt x="3004" y="2003"/>
                    <a:pt x="3069" y="1763"/>
                    <a:pt x="3081" y="1516"/>
                  </a:cubicBezTo>
                  <a:cubicBezTo>
                    <a:pt x="3087" y="1410"/>
                    <a:pt x="3074" y="1299"/>
                    <a:pt x="3048" y="1183"/>
                  </a:cubicBezTo>
                  <a:cubicBezTo>
                    <a:pt x="3038" y="1133"/>
                    <a:pt x="3019" y="1084"/>
                    <a:pt x="3002" y="1037"/>
                  </a:cubicBezTo>
                  <a:cubicBezTo>
                    <a:pt x="2979" y="969"/>
                    <a:pt x="2952" y="915"/>
                    <a:pt x="2916" y="846"/>
                  </a:cubicBezTo>
                  <a:cubicBezTo>
                    <a:pt x="2869" y="759"/>
                    <a:pt x="2807" y="669"/>
                    <a:pt x="2729" y="576"/>
                  </a:cubicBezTo>
                  <a:cubicBezTo>
                    <a:pt x="2661" y="495"/>
                    <a:pt x="2578" y="417"/>
                    <a:pt x="2474" y="336"/>
                  </a:cubicBezTo>
                  <a:cubicBezTo>
                    <a:pt x="2309" y="208"/>
                    <a:pt x="2106" y="109"/>
                    <a:pt x="1884" y="50"/>
                  </a:cubicBezTo>
                  <a:cubicBezTo>
                    <a:pt x="1759" y="17"/>
                    <a:pt x="1627" y="0"/>
                    <a:pt x="1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1"/>
            <p:cNvSpPr/>
            <p:nvPr/>
          </p:nvSpPr>
          <p:spPr>
            <a:xfrm>
              <a:off x="7931652" y="4194422"/>
              <a:ext cx="74748" cy="72597"/>
            </a:xfrm>
            <a:custGeom>
              <a:avLst/>
              <a:gdLst/>
              <a:ahLst/>
              <a:cxnLst/>
              <a:rect l="l" t="t" r="r" b="b"/>
              <a:pathLst>
                <a:path w="2363" h="2295" extrusionOk="0">
                  <a:moveTo>
                    <a:pt x="415" y="500"/>
                  </a:moveTo>
                  <a:cubicBezTo>
                    <a:pt x="414" y="500"/>
                    <a:pt x="414" y="500"/>
                    <a:pt x="414" y="501"/>
                  </a:cubicBezTo>
                  <a:cubicBezTo>
                    <a:pt x="414" y="500"/>
                    <a:pt x="414" y="500"/>
                    <a:pt x="415" y="500"/>
                  </a:cubicBezTo>
                  <a:close/>
                  <a:moveTo>
                    <a:pt x="416" y="502"/>
                  </a:moveTo>
                  <a:cubicBezTo>
                    <a:pt x="414" y="502"/>
                    <a:pt x="414" y="503"/>
                    <a:pt x="414" y="503"/>
                  </a:cubicBezTo>
                  <a:lnTo>
                    <a:pt x="416" y="502"/>
                  </a:lnTo>
                  <a:close/>
                  <a:moveTo>
                    <a:pt x="185" y="1479"/>
                  </a:moveTo>
                  <a:lnTo>
                    <a:pt x="185" y="1479"/>
                  </a:lnTo>
                  <a:cubicBezTo>
                    <a:pt x="185" y="1480"/>
                    <a:pt x="186" y="1481"/>
                    <a:pt x="186" y="1482"/>
                  </a:cubicBezTo>
                  <a:lnTo>
                    <a:pt x="186" y="1482"/>
                  </a:lnTo>
                  <a:cubicBezTo>
                    <a:pt x="186" y="1481"/>
                    <a:pt x="186" y="1480"/>
                    <a:pt x="185" y="1479"/>
                  </a:cubicBezTo>
                  <a:close/>
                  <a:moveTo>
                    <a:pt x="189" y="1486"/>
                  </a:moveTo>
                  <a:cubicBezTo>
                    <a:pt x="189" y="1487"/>
                    <a:pt x="189" y="1490"/>
                    <a:pt x="191" y="1493"/>
                  </a:cubicBezTo>
                  <a:cubicBezTo>
                    <a:pt x="191" y="1491"/>
                    <a:pt x="189" y="1490"/>
                    <a:pt x="189" y="1486"/>
                  </a:cubicBezTo>
                  <a:close/>
                  <a:moveTo>
                    <a:pt x="2118" y="1615"/>
                  </a:moveTo>
                  <a:lnTo>
                    <a:pt x="2118" y="1615"/>
                  </a:lnTo>
                  <a:cubicBezTo>
                    <a:pt x="2117" y="1618"/>
                    <a:pt x="2115" y="1621"/>
                    <a:pt x="2114" y="1624"/>
                  </a:cubicBezTo>
                  <a:lnTo>
                    <a:pt x="2114" y="1624"/>
                  </a:lnTo>
                  <a:cubicBezTo>
                    <a:pt x="2116" y="1621"/>
                    <a:pt x="2117" y="1618"/>
                    <a:pt x="2118" y="1615"/>
                  </a:cubicBezTo>
                  <a:close/>
                  <a:moveTo>
                    <a:pt x="2114" y="1624"/>
                  </a:moveTo>
                  <a:cubicBezTo>
                    <a:pt x="2113" y="1626"/>
                    <a:pt x="2112" y="1628"/>
                    <a:pt x="2111" y="1630"/>
                  </a:cubicBezTo>
                  <a:cubicBezTo>
                    <a:pt x="2112" y="1629"/>
                    <a:pt x="2113" y="1626"/>
                    <a:pt x="2114" y="1624"/>
                  </a:cubicBezTo>
                  <a:close/>
                  <a:moveTo>
                    <a:pt x="478" y="1902"/>
                  </a:moveTo>
                  <a:cubicBezTo>
                    <a:pt x="479" y="1903"/>
                    <a:pt x="479" y="1903"/>
                    <a:pt x="480" y="1904"/>
                  </a:cubicBezTo>
                  <a:cubicBezTo>
                    <a:pt x="479" y="1903"/>
                    <a:pt x="479" y="1903"/>
                    <a:pt x="478" y="1902"/>
                  </a:cubicBezTo>
                  <a:close/>
                  <a:moveTo>
                    <a:pt x="1110" y="166"/>
                  </a:moveTo>
                  <a:cubicBezTo>
                    <a:pt x="1175" y="166"/>
                    <a:pt x="1240" y="171"/>
                    <a:pt x="1305" y="181"/>
                  </a:cubicBezTo>
                  <a:lnTo>
                    <a:pt x="1305" y="181"/>
                  </a:lnTo>
                  <a:cubicBezTo>
                    <a:pt x="1304" y="181"/>
                    <a:pt x="1303" y="181"/>
                    <a:pt x="1302" y="181"/>
                  </a:cubicBezTo>
                  <a:cubicBezTo>
                    <a:pt x="1306" y="181"/>
                    <a:pt x="1309" y="183"/>
                    <a:pt x="1310" y="183"/>
                  </a:cubicBezTo>
                  <a:cubicBezTo>
                    <a:pt x="1310" y="182"/>
                    <a:pt x="1310" y="182"/>
                    <a:pt x="1309" y="182"/>
                  </a:cubicBezTo>
                  <a:lnTo>
                    <a:pt x="1309" y="182"/>
                  </a:lnTo>
                  <a:cubicBezTo>
                    <a:pt x="1314" y="183"/>
                    <a:pt x="1318" y="183"/>
                    <a:pt x="1322" y="184"/>
                  </a:cubicBezTo>
                  <a:cubicBezTo>
                    <a:pt x="1414" y="204"/>
                    <a:pt x="1501" y="233"/>
                    <a:pt x="1587" y="273"/>
                  </a:cubicBezTo>
                  <a:cubicBezTo>
                    <a:pt x="1674" y="316"/>
                    <a:pt x="1757" y="367"/>
                    <a:pt x="1833" y="428"/>
                  </a:cubicBezTo>
                  <a:cubicBezTo>
                    <a:pt x="1912" y="495"/>
                    <a:pt x="1981" y="568"/>
                    <a:pt x="2039" y="649"/>
                  </a:cubicBezTo>
                  <a:cubicBezTo>
                    <a:pt x="2039" y="648"/>
                    <a:pt x="2038" y="648"/>
                    <a:pt x="2038" y="647"/>
                  </a:cubicBezTo>
                  <a:lnTo>
                    <a:pt x="2038" y="647"/>
                  </a:lnTo>
                  <a:cubicBezTo>
                    <a:pt x="2089" y="723"/>
                    <a:pt x="2130" y="803"/>
                    <a:pt x="2162" y="888"/>
                  </a:cubicBezTo>
                  <a:lnTo>
                    <a:pt x="2162" y="888"/>
                  </a:lnTo>
                  <a:cubicBezTo>
                    <a:pt x="2185" y="960"/>
                    <a:pt x="2200" y="1036"/>
                    <a:pt x="2211" y="1112"/>
                  </a:cubicBezTo>
                  <a:cubicBezTo>
                    <a:pt x="2217" y="1198"/>
                    <a:pt x="2213" y="1282"/>
                    <a:pt x="2198" y="1365"/>
                  </a:cubicBezTo>
                  <a:cubicBezTo>
                    <a:pt x="2181" y="1453"/>
                    <a:pt x="2154" y="1536"/>
                    <a:pt x="2118" y="1616"/>
                  </a:cubicBezTo>
                  <a:cubicBezTo>
                    <a:pt x="2084" y="1686"/>
                    <a:pt x="2045" y="1751"/>
                    <a:pt x="1996" y="1811"/>
                  </a:cubicBezTo>
                  <a:cubicBezTo>
                    <a:pt x="1942" y="1875"/>
                    <a:pt x="1883" y="1931"/>
                    <a:pt x="1814" y="1981"/>
                  </a:cubicBezTo>
                  <a:lnTo>
                    <a:pt x="1814" y="1981"/>
                  </a:lnTo>
                  <a:cubicBezTo>
                    <a:pt x="1813" y="1981"/>
                    <a:pt x="1813" y="1981"/>
                    <a:pt x="1813" y="1981"/>
                  </a:cubicBezTo>
                  <a:cubicBezTo>
                    <a:pt x="1813" y="1981"/>
                    <a:pt x="1813" y="1981"/>
                    <a:pt x="1814" y="1981"/>
                  </a:cubicBezTo>
                  <a:lnTo>
                    <a:pt x="1814" y="1981"/>
                  </a:lnTo>
                  <a:cubicBezTo>
                    <a:pt x="1813" y="1982"/>
                    <a:pt x="1812" y="1982"/>
                    <a:pt x="1812" y="1983"/>
                  </a:cubicBezTo>
                  <a:cubicBezTo>
                    <a:pt x="1746" y="2028"/>
                    <a:pt x="1674" y="2066"/>
                    <a:pt x="1598" y="2094"/>
                  </a:cubicBezTo>
                  <a:cubicBezTo>
                    <a:pt x="1504" y="2126"/>
                    <a:pt x="1406" y="2147"/>
                    <a:pt x="1306" y="2157"/>
                  </a:cubicBezTo>
                  <a:cubicBezTo>
                    <a:pt x="1279" y="2158"/>
                    <a:pt x="1251" y="2159"/>
                    <a:pt x="1224" y="2159"/>
                  </a:cubicBezTo>
                  <a:cubicBezTo>
                    <a:pt x="1152" y="2159"/>
                    <a:pt x="1080" y="2154"/>
                    <a:pt x="1007" y="2143"/>
                  </a:cubicBezTo>
                  <a:cubicBezTo>
                    <a:pt x="902" y="2123"/>
                    <a:pt x="802" y="2090"/>
                    <a:pt x="708" y="2047"/>
                  </a:cubicBezTo>
                  <a:lnTo>
                    <a:pt x="708" y="2047"/>
                  </a:lnTo>
                  <a:cubicBezTo>
                    <a:pt x="713" y="2050"/>
                    <a:pt x="716" y="2051"/>
                    <a:pt x="720" y="2054"/>
                  </a:cubicBezTo>
                  <a:cubicBezTo>
                    <a:pt x="631" y="2012"/>
                    <a:pt x="548" y="1961"/>
                    <a:pt x="473" y="1898"/>
                  </a:cubicBezTo>
                  <a:lnTo>
                    <a:pt x="473" y="1898"/>
                  </a:lnTo>
                  <a:cubicBezTo>
                    <a:pt x="407" y="1840"/>
                    <a:pt x="348" y="1775"/>
                    <a:pt x="298" y="1703"/>
                  </a:cubicBezTo>
                  <a:lnTo>
                    <a:pt x="298" y="1702"/>
                  </a:lnTo>
                  <a:cubicBezTo>
                    <a:pt x="252" y="1633"/>
                    <a:pt x="215" y="1561"/>
                    <a:pt x="186" y="1482"/>
                  </a:cubicBezTo>
                  <a:lnTo>
                    <a:pt x="186" y="1482"/>
                  </a:lnTo>
                  <a:cubicBezTo>
                    <a:pt x="186" y="1483"/>
                    <a:pt x="186" y="1484"/>
                    <a:pt x="186" y="1484"/>
                  </a:cubicBezTo>
                  <a:cubicBezTo>
                    <a:pt x="172" y="1438"/>
                    <a:pt x="161" y="1393"/>
                    <a:pt x="149" y="1348"/>
                  </a:cubicBezTo>
                  <a:cubicBezTo>
                    <a:pt x="148" y="1305"/>
                    <a:pt x="148" y="1264"/>
                    <a:pt x="148" y="1221"/>
                  </a:cubicBezTo>
                  <a:cubicBezTo>
                    <a:pt x="148" y="1151"/>
                    <a:pt x="156" y="1083"/>
                    <a:pt x="166" y="1015"/>
                  </a:cubicBezTo>
                  <a:cubicBezTo>
                    <a:pt x="185" y="927"/>
                    <a:pt x="212" y="844"/>
                    <a:pt x="248" y="763"/>
                  </a:cubicBezTo>
                  <a:cubicBezTo>
                    <a:pt x="292" y="671"/>
                    <a:pt x="348" y="585"/>
                    <a:pt x="413" y="505"/>
                  </a:cubicBezTo>
                  <a:lnTo>
                    <a:pt x="413" y="505"/>
                  </a:lnTo>
                  <a:lnTo>
                    <a:pt x="407" y="511"/>
                  </a:lnTo>
                  <a:cubicBezTo>
                    <a:pt x="408" y="508"/>
                    <a:pt x="411" y="506"/>
                    <a:pt x="413" y="503"/>
                  </a:cubicBezTo>
                  <a:cubicBezTo>
                    <a:pt x="413" y="501"/>
                    <a:pt x="415" y="500"/>
                    <a:pt x="416" y="498"/>
                  </a:cubicBezTo>
                  <a:lnTo>
                    <a:pt x="416" y="498"/>
                  </a:lnTo>
                  <a:cubicBezTo>
                    <a:pt x="416" y="499"/>
                    <a:pt x="415" y="499"/>
                    <a:pt x="415" y="500"/>
                  </a:cubicBezTo>
                  <a:lnTo>
                    <a:pt x="415" y="500"/>
                  </a:lnTo>
                  <a:cubicBezTo>
                    <a:pt x="473" y="434"/>
                    <a:pt x="537" y="374"/>
                    <a:pt x="609" y="322"/>
                  </a:cubicBezTo>
                  <a:cubicBezTo>
                    <a:pt x="676" y="280"/>
                    <a:pt x="743" y="246"/>
                    <a:pt x="815" y="217"/>
                  </a:cubicBezTo>
                  <a:cubicBezTo>
                    <a:pt x="892" y="191"/>
                    <a:pt x="971" y="174"/>
                    <a:pt x="1051" y="167"/>
                  </a:cubicBezTo>
                  <a:cubicBezTo>
                    <a:pt x="1071" y="166"/>
                    <a:pt x="1090" y="166"/>
                    <a:pt x="1110" y="166"/>
                  </a:cubicBezTo>
                  <a:close/>
                  <a:moveTo>
                    <a:pt x="1120" y="1"/>
                  </a:moveTo>
                  <a:cubicBezTo>
                    <a:pt x="1081" y="1"/>
                    <a:pt x="1043" y="4"/>
                    <a:pt x="1003" y="8"/>
                  </a:cubicBezTo>
                  <a:cubicBezTo>
                    <a:pt x="899" y="17"/>
                    <a:pt x="799" y="45"/>
                    <a:pt x="703" y="84"/>
                  </a:cubicBezTo>
                  <a:cubicBezTo>
                    <a:pt x="680" y="94"/>
                    <a:pt x="657" y="104"/>
                    <a:pt x="636" y="117"/>
                  </a:cubicBezTo>
                  <a:cubicBezTo>
                    <a:pt x="562" y="154"/>
                    <a:pt x="493" y="204"/>
                    <a:pt x="430" y="259"/>
                  </a:cubicBezTo>
                  <a:cubicBezTo>
                    <a:pt x="340" y="336"/>
                    <a:pt x="264" y="435"/>
                    <a:pt x="201" y="538"/>
                  </a:cubicBezTo>
                  <a:cubicBezTo>
                    <a:pt x="125" y="664"/>
                    <a:pt x="70" y="806"/>
                    <a:pt x="40" y="949"/>
                  </a:cubicBezTo>
                  <a:cubicBezTo>
                    <a:pt x="6" y="1103"/>
                    <a:pt x="0" y="1264"/>
                    <a:pt x="39" y="1418"/>
                  </a:cubicBezTo>
                  <a:cubicBezTo>
                    <a:pt x="42" y="1437"/>
                    <a:pt x="58" y="1454"/>
                    <a:pt x="76" y="1461"/>
                  </a:cubicBezTo>
                  <a:cubicBezTo>
                    <a:pt x="93" y="1521"/>
                    <a:pt x="115" y="1580"/>
                    <a:pt x="143" y="1637"/>
                  </a:cubicBezTo>
                  <a:cubicBezTo>
                    <a:pt x="185" y="1728"/>
                    <a:pt x="244" y="1808"/>
                    <a:pt x="307" y="1881"/>
                  </a:cubicBezTo>
                  <a:cubicBezTo>
                    <a:pt x="428" y="2021"/>
                    <a:pt x="590" y="2124"/>
                    <a:pt x="759" y="2196"/>
                  </a:cubicBezTo>
                  <a:cubicBezTo>
                    <a:pt x="915" y="2263"/>
                    <a:pt x="1088" y="2294"/>
                    <a:pt x="1258" y="2294"/>
                  </a:cubicBezTo>
                  <a:cubicBezTo>
                    <a:pt x="1276" y="2294"/>
                    <a:pt x="1294" y="2294"/>
                    <a:pt x="1312" y="2293"/>
                  </a:cubicBezTo>
                  <a:cubicBezTo>
                    <a:pt x="1498" y="2285"/>
                    <a:pt x="1680" y="2232"/>
                    <a:pt x="1840" y="2137"/>
                  </a:cubicBezTo>
                  <a:cubicBezTo>
                    <a:pt x="2009" y="2038"/>
                    <a:pt x="2141" y="1888"/>
                    <a:pt x="2231" y="1715"/>
                  </a:cubicBezTo>
                  <a:cubicBezTo>
                    <a:pt x="2318" y="1543"/>
                    <a:pt x="2363" y="1345"/>
                    <a:pt x="2356" y="1151"/>
                  </a:cubicBezTo>
                  <a:cubicBezTo>
                    <a:pt x="2350" y="976"/>
                    <a:pt x="2298" y="806"/>
                    <a:pt x="2214" y="652"/>
                  </a:cubicBezTo>
                  <a:cubicBezTo>
                    <a:pt x="2131" y="499"/>
                    <a:pt x="2011" y="372"/>
                    <a:pt x="1875" y="264"/>
                  </a:cubicBezTo>
                  <a:cubicBezTo>
                    <a:pt x="1792" y="200"/>
                    <a:pt x="1701" y="151"/>
                    <a:pt x="1605" y="107"/>
                  </a:cubicBezTo>
                  <a:cubicBezTo>
                    <a:pt x="1512" y="65"/>
                    <a:pt x="1414" y="35"/>
                    <a:pt x="1310" y="18"/>
                  </a:cubicBezTo>
                  <a:cubicBezTo>
                    <a:pt x="1265" y="11"/>
                    <a:pt x="1216" y="4"/>
                    <a:pt x="1167" y="2"/>
                  </a:cubicBezTo>
                  <a:cubicBezTo>
                    <a:pt x="1151" y="1"/>
                    <a:pt x="1136" y="1"/>
                    <a:pt x="112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1"/>
            <p:cNvSpPr/>
            <p:nvPr/>
          </p:nvSpPr>
          <p:spPr>
            <a:xfrm>
              <a:off x="7885216" y="4174462"/>
              <a:ext cx="90342" cy="91608"/>
            </a:xfrm>
            <a:custGeom>
              <a:avLst/>
              <a:gdLst/>
              <a:ahLst/>
              <a:cxnLst/>
              <a:rect l="l" t="t" r="r" b="b"/>
              <a:pathLst>
                <a:path w="2856" h="2896" extrusionOk="0">
                  <a:moveTo>
                    <a:pt x="1454" y="1"/>
                  </a:moveTo>
                  <a:cubicBezTo>
                    <a:pt x="1300" y="1"/>
                    <a:pt x="1138" y="34"/>
                    <a:pt x="971" y="103"/>
                  </a:cubicBezTo>
                  <a:cubicBezTo>
                    <a:pt x="937" y="118"/>
                    <a:pt x="907" y="131"/>
                    <a:pt x="878" y="146"/>
                  </a:cubicBezTo>
                  <a:cubicBezTo>
                    <a:pt x="745" y="215"/>
                    <a:pt x="615" y="314"/>
                    <a:pt x="492" y="441"/>
                  </a:cubicBezTo>
                  <a:cubicBezTo>
                    <a:pt x="356" y="583"/>
                    <a:pt x="243" y="749"/>
                    <a:pt x="157" y="937"/>
                  </a:cubicBezTo>
                  <a:cubicBezTo>
                    <a:pt x="98" y="1070"/>
                    <a:pt x="55" y="1207"/>
                    <a:pt x="29" y="1346"/>
                  </a:cubicBezTo>
                  <a:cubicBezTo>
                    <a:pt x="5" y="1495"/>
                    <a:pt x="1" y="1644"/>
                    <a:pt x="21" y="1790"/>
                  </a:cubicBezTo>
                  <a:cubicBezTo>
                    <a:pt x="38" y="1932"/>
                    <a:pt x="84" y="2074"/>
                    <a:pt x="157" y="2211"/>
                  </a:cubicBezTo>
                  <a:cubicBezTo>
                    <a:pt x="187" y="2267"/>
                    <a:pt x="224" y="2324"/>
                    <a:pt x="277" y="2387"/>
                  </a:cubicBezTo>
                  <a:cubicBezTo>
                    <a:pt x="326" y="2447"/>
                    <a:pt x="381" y="2498"/>
                    <a:pt x="452" y="2555"/>
                  </a:cubicBezTo>
                  <a:cubicBezTo>
                    <a:pt x="559" y="2642"/>
                    <a:pt x="692" y="2720"/>
                    <a:pt x="858" y="2785"/>
                  </a:cubicBezTo>
                  <a:cubicBezTo>
                    <a:pt x="1010" y="2847"/>
                    <a:pt x="1176" y="2883"/>
                    <a:pt x="1351" y="2893"/>
                  </a:cubicBezTo>
                  <a:cubicBezTo>
                    <a:pt x="1377" y="2895"/>
                    <a:pt x="1403" y="2895"/>
                    <a:pt x="1429" y="2895"/>
                  </a:cubicBezTo>
                  <a:cubicBezTo>
                    <a:pt x="1568" y="2895"/>
                    <a:pt x="1706" y="2870"/>
                    <a:pt x="1829" y="2824"/>
                  </a:cubicBezTo>
                  <a:cubicBezTo>
                    <a:pt x="1861" y="2811"/>
                    <a:pt x="1891" y="2797"/>
                    <a:pt x="1919" y="2783"/>
                  </a:cubicBezTo>
                  <a:cubicBezTo>
                    <a:pt x="1958" y="2762"/>
                    <a:pt x="1991" y="2741"/>
                    <a:pt x="2025" y="2718"/>
                  </a:cubicBezTo>
                  <a:cubicBezTo>
                    <a:pt x="2091" y="2671"/>
                    <a:pt x="2148" y="2614"/>
                    <a:pt x="2210" y="2541"/>
                  </a:cubicBezTo>
                  <a:lnTo>
                    <a:pt x="2230" y="2520"/>
                  </a:lnTo>
                  <a:cubicBezTo>
                    <a:pt x="2240" y="2513"/>
                    <a:pt x="2249" y="2506"/>
                    <a:pt x="2260" y="2499"/>
                  </a:cubicBezTo>
                  <a:cubicBezTo>
                    <a:pt x="2306" y="2468"/>
                    <a:pt x="2347" y="2430"/>
                    <a:pt x="2398" y="2383"/>
                  </a:cubicBezTo>
                  <a:cubicBezTo>
                    <a:pt x="2495" y="2290"/>
                    <a:pt x="2581" y="2184"/>
                    <a:pt x="2652" y="2069"/>
                  </a:cubicBezTo>
                  <a:cubicBezTo>
                    <a:pt x="2682" y="2022"/>
                    <a:pt x="2710" y="1966"/>
                    <a:pt x="2740" y="1896"/>
                  </a:cubicBezTo>
                  <a:cubicBezTo>
                    <a:pt x="2763" y="1843"/>
                    <a:pt x="2784" y="1787"/>
                    <a:pt x="2803" y="1730"/>
                  </a:cubicBezTo>
                  <a:cubicBezTo>
                    <a:pt x="2821" y="1667"/>
                    <a:pt x="2833" y="1603"/>
                    <a:pt x="2843" y="1537"/>
                  </a:cubicBezTo>
                  <a:cubicBezTo>
                    <a:pt x="2853" y="1475"/>
                    <a:pt x="2856" y="1411"/>
                    <a:pt x="2850" y="1338"/>
                  </a:cubicBezTo>
                  <a:cubicBezTo>
                    <a:pt x="2840" y="1116"/>
                    <a:pt x="2767" y="892"/>
                    <a:pt x="2641" y="688"/>
                  </a:cubicBezTo>
                  <a:cubicBezTo>
                    <a:pt x="2526" y="506"/>
                    <a:pt x="2360" y="341"/>
                    <a:pt x="2160" y="214"/>
                  </a:cubicBezTo>
                  <a:cubicBezTo>
                    <a:pt x="2081" y="164"/>
                    <a:pt x="1989" y="119"/>
                    <a:pt x="1873" y="76"/>
                  </a:cubicBezTo>
                  <a:cubicBezTo>
                    <a:pt x="1775" y="40"/>
                    <a:pt x="1664" y="15"/>
                    <a:pt x="1546" y="5"/>
                  </a:cubicBezTo>
                  <a:cubicBezTo>
                    <a:pt x="1515" y="2"/>
                    <a:pt x="1485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1"/>
            <p:cNvSpPr/>
            <p:nvPr/>
          </p:nvSpPr>
          <p:spPr>
            <a:xfrm>
              <a:off x="7898438" y="4190089"/>
              <a:ext cx="63233" cy="64847"/>
            </a:xfrm>
            <a:custGeom>
              <a:avLst/>
              <a:gdLst/>
              <a:ahLst/>
              <a:cxnLst/>
              <a:rect l="l" t="t" r="r" b="b"/>
              <a:pathLst>
                <a:path w="1999" h="2050" extrusionOk="0">
                  <a:moveTo>
                    <a:pt x="1179" y="228"/>
                  </a:moveTo>
                  <a:cubicBezTo>
                    <a:pt x="1183" y="228"/>
                    <a:pt x="1186" y="231"/>
                    <a:pt x="1191" y="231"/>
                  </a:cubicBezTo>
                  <a:cubicBezTo>
                    <a:pt x="1186" y="231"/>
                    <a:pt x="1183" y="231"/>
                    <a:pt x="1179" y="228"/>
                  </a:cubicBezTo>
                  <a:close/>
                  <a:moveTo>
                    <a:pt x="788" y="267"/>
                  </a:moveTo>
                  <a:cubicBezTo>
                    <a:pt x="782" y="270"/>
                    <a:pt x="775" y="271"/>
                    <a:pt x="768" y="274"/>
                  </a:cubicBezTo>
                  <a:cubicBezTo>
                    <a:pt x="775" y="271"/>
                    <a:pt x="781" y="268"/>
                    <a:pt x="788" y="267"/>
                  </a:cubicBezTo>
                  <a:close/>
                  <a:moveTo>
                    <a:pt x="377" y="569"/>
                  </a:moveTo>
                  <a:lnTo>
                    <a:pt x="377" y="569"/>
                  </a:lnTo>
                  <a:cubicBezTo>
                    <a:pt x="374" y="572"/>
                    <a:pt x="373" y="576"/>
                    <a:pt x="370" y="579"/>
                  </a:cubicBezTo>
                  <a:cubicBezTo>
                    <a:pt x="373" y="576"/>
                    <a:pt x="376" y="572"/>
                    <a:pt x="377" y="569"/>
                  </a:cubicBezTo>
                  <a:close/>
                  <a:moveTo>
                    <a:pt x="1742" y="734"/>
                  </a:moveTo>
                  <a:cubicBezTo>
                    <a:pt x="1743" y="735"/>
                    <a:pt x="1743" y="739"/>
                    <a:pt x="1745" y="741"/>
                  </a:cubicBezTo>
                  <a:cubicBezTo>
                    <a:pt x="1743" y="739"/>
                    <a:pt x="1742" y="735"/>
                    <a:pt x="1742" y="734"/>
                  </a:cubicBezTo>
                  <a:close/>
                  <a:moveTo>
                    <a:pt x="1801" y="990"/>
                  </a:moveTo>
                  <a:lnTo>
                    <a:pt x="1801" y="990"/>
                  </a:lnTo>
                  <a:cubicBezTo>
                    <a:pt x="1801" y="997"/>
                    <a:pt x="1802" y="1001"/>
                    <a:pt x="1802" y="1008"/>
                  </a:cubicBezTo>
                  <a:cubicBezTo>
                    <a:pt x="1802" y="1004"/>
                    <a:pt x="1801" y="997"/>
                    <a:pt x="1801" y="990"/>
                  </a:cubicBezTo>
                  <a:close/>
                  <a:moveTo>
                    <a:pt x="425" y="1671"/>
                  </a:moveTo>
                  <a:lnTo>
                    <a:pt x="425" y="1671"/>
                  </a:lnTo>
                  <a:cubicBezTo>
                    <a:pt x="426" y="1673"/>
                    <a:pt x="427" y="1673"/>
                    <a:pt x="429" y="1674"/>
                  </a:cubicBezTo>
                  <a:cubicBezTo>
                    <a:pt x="427" y="1674"/>
                    <a:pt x="426" y="1673"/>
                    <a:pt x="425" y="1671"/>
                  </a:cubicBezTo>
                  <a:close/>
                  <a:moveTo>
                    <a:pt x="1461" y="1769"/>
                  </a:moveTo>
                  <a:lnTo>
                    <a:pt x="1461" y="1769"/>
                  </a:lnTo>
                  <a:cubicBezTo>
                    <a:pt x="1461" y="1769"/>
                    <a:pt x="1460" y="1769"/>
                    <a:pt x="1460" y="1770"/>
                  </a:cubicBezTo>
                  <a:lnTo>
                    <a:pt x="1460" y="1770"/>
                  </a:lnTo>
                  <a:cubicBezTo>
                    <a:pt x="1460" y="1769"/>
                    <a:pt x="1461" y="1769"/>
                    <a:pt x="1461" y="1769"/>
                  </a:cubicBezTo>
                  <a:close/>
                  <a:moveTo>
                    <a:pt x="661" y="1820"/>
                  </a:moveTo>
                  <a:lnTo>
                    <a:pt x="661" y="1820"/>
                  </a:lnTo>
                  <a:cubicBezTo>
                    <a:pt x="662" y="1820"/>
                    <a:pt x="664" y="1822"/>
                    <a:pt x="664" y="1822"/>
                  </a:cubicBezTo>
                  <a:cubicBezTo>
                    <a:pt x="662" y="1822"/>
                    <a:pt x="662" y="1822"/>
                    <a:pt x="661" y="1820"/>
                  </a:cubicBezTo>
                  <a:close/>
                  <a:moveTo>
                    <a:pt x="1282" y="1866"/>
                  </a:moveTo>
                  <a:cubicBezTo>
                    <a:pt x="1280" y="1867"/>
                    <a:pt x="1277" y="1868"/>
                    <a:pt x="1275" y="1869"/>
                  </a:cubicBezTo>
                  <a:lnTo>
                    <a:pt x="1275" y="1869"/>
                  </a:lnTo>
                  <a:cubicBezTo>
                    <a:pt x="1277" y="1868"/>
                    <a:pt x="1280" y="1867"/>
                    <a:pt x="1282" y="1866"/>
                  </a:cubicBezTo>
                  <a:close/>
                  <a:moveTo>
                    <a:pt x="1047" y="220"/>
                  </a:moveTo>
                  <a:cubicBezTo>
                    <a:pt x="1091" y="220"/>
                    <a:pt x="1134" y="223"/>
                    <a:pt x="1178" y="231"/>
                  </a:cubicBezTo>
                  <a:cubicBezTo>
                    <a:pt x="1236" y="241"/>
                    <a:pt x="1292" y="260"/>
                    <a:pt x="1347" y="284"/>
                  </a:cubicBezTo>
                  <a:cubicBezTo>
                    <a:pt x="1400" y="311"/>
                    <a:pt x="1448" y="341"/>
                    <a:pt x="1494" y="378"/>
                  </a:cubicBezTo>
                  <a:cubicBezTo>
                    <a:pt x="1544" y="424"/>
                    <a:pt x="1590" y="471"/>
                    <a:pt x="1629" y="526"/>
                  </a:cubicBezTo>
                  <a:cubicBezTo>
                    <a:pt x="1677" y="596"/>
                    <a:pt x="1716" y="672"/>
                    <a:pt x="1745" y="754"/>
                  </a:cubicBezTo>
                  <a:cubicBezTo>
                    <a:pt x="1772" y="837"/>
                    <a:pt x="1792" y="923"/>
                    <a:pt x="1801" y="1010"/>
                  </a:cubicBezTo>
                  <a:cubicBezTo>
                    <a:pt x="1805" y="1091"/>
                    <a:pt x="1801" y="1172"/>
                    <a:pt x="1786" y="1250"/>
                  </a:cubicBezTo>
                  <a:cubicBezTo>
                    <a:pt x="1772" y="1318"/>
                    <a:pt x="1750" y="1386"/>
                    <a:pt x="1723" y="1451"/>
                  </a:cubicBezTo>
                  <a:cubicBezTo>
                    <a:pt x="1693" y="1511"/>
                    <a:pt x="1657" y="1568"/>
                    <a:pt x="1616" y="1623"/>
                  </a:cubicBezTo>
                  <a:cubicBezTo>
                    <a:pt x="1571" y="1674"/>
                    <a:pt x="1522" y="1721"/>
                    <a:pt x="1467" y="1763"/>
                  </a:cubicBezTo>
                  <a:lnTo>
                    <a:pt x="1467" y="1763"/>
                  </a:lnTo>
                  <a:cubicBezTo>
                    <a:pt x="1468" y="1762"/>
                    <a:pt x="1470" y="1761"/>
                    <a:pt x="1471" y="1760"/>
                  </a:cubicBezTo>
                  <a:lnTo>
                    <a:pt x="1471" y="1760"/>
                  </a:lnTo>
                  <a:cubicBezTo>
                    <a:pt x="1469" y="1761"/>
                    <a:pt x="1467" y="1763"/>
                    <a:pt x="1465" y="1765"/>
                  </a:cubicBezTo>
                  <a:lnTo>
                    <a:pt x="1465" y="1765"/>
                  </a:lnTo>
                  <a:cubicBezTo>
                    <a:pt x="1465" y="1764"/>
                    <a:pt x="1466" y="1764"/>
                    <a:pt x="1466" y="1764"/>
                  </a:cubicBezTo>
                  <a:lnTo>
                    <a:pt x="1466" y="1764"/>
                  </a:lnTo>
                  <a:cubicBezTo>
                    <a:pt x="1465" y="1765"/>
                    <a:pt x="1464" y="1765"/>
                    <a:pt x="1464" y="1766"/>
                  </a:cubicBezTo>
                  <a:lnTo>
                    <a:pt x="1464" y="1766"/>
                  </a:lnTo>
                  <a:cubicBezTo>
                    <a:pt x="1464" y="1765"/>
                    <a:pt x="1464" y="1765"/>
                    <a:pt x="1465" y="1765"/>
                  </a:cubicBezTo>
                  <a:lnTo>
                    <a:pt x="1465" y="1765"/>
                  </a:lnTo>
                  <a:cubicBezTo>
                    <a:pt x="1465" y="1765"/>
                    <a:pt x="1464" y="1765"/>
                    <a:pt x="1464" y="1765"/>
                  </a:cubicBezTo>
                  <a:lnTo>
                    <a:pt x="1464" y="1765"/>
                  </a:lnTo>
                  <a:cubicBezTo>
                    <a:pt x="1465" y="1764"/>
                    <a:pt x="1466" y="1764"/>
                    <a:pt x="1467" y="1763"/>
                  </a:cubicBezTo>
                  <a:lnTo>
                    <a:pt x="1467" y="1763"/>
                  </a:lnTo>
                  <a:cubicBezTo>
                    <a:pt x="1465" y="1764"/>
                    <a:pt x="1463" y="1765"/>
                    <a:pt x="1463" y="1766"/>
                  </a:cubicBezTo>
                  <a:cubicBezTo>
                    <a:pt x="1463" y="1766"/>
                    <a:pt x="1463" y="1766"/>
                    <a:pt x="1464" y="1766"/>
                  </a:cubicBezTo>
                  <a:lnTo>
                    <a:pt x="1464" y="1766"/>
                  </a:lnTo>
                  <a:cubicBezTo>
                    <a:pt x="1463" y="1766"/>
                    <a:pt x="1463" y="1767"/>
                    <a:pt x="1463" y="1767"/>
                  </a:cubicBezTo>
                  <a:cubicBezTo>
                    <a:pt x="1460" y="1768"/>
                    <a:pt x="1458" y="1770"/>
                    <a:pt x="1456" y="1772"/>
                  </a:cubicBezTo>
                  <a:lnTo>
                    <a:pt x="1456" y="1772"/>
                  </a:lnTo>
                  <a:cubicBezTo>
                    <a:pt x="1398" y="1811"/>
                    <a:pt x="1338" y="1844"/>
                    <a:pt x="1274" y="1869"/>
                  </a:cubicBezTo>
                  <a:lnTo>
                    <a:pt x="1274" y="1869"/>
                  </a:lnTo>
                  <a:cubicBezTo>
                    <a:pt x="1212" y="1889"/>
                    <a:pt x="1148" y="1902"/>
                    <a:pt x="1083" y="1908"/>
                  </a:cubicBezTo>
                  <a:lnTo>
                    <a:pt x="1085" y="1908"/>
                  </a:lnTo>
                  <a:cubicBezTo>
                    <a:pt x="1073" y="1908"/>
                    <a:pt x="1061" y="1908"/>
                    <a:pt x="1049" y="1908"/>
                  </a:cubicBezTo>
                  <a:cubicBezTo>
                    <a:pt x="991" y="1908"/>
                    <a:pt x="934" y="1903"/>
                    <a:pt x="876" y="1893"/>
                  </a:cubicBezTo>
                  <a:cubicBezTo>
                    <a:pt x="881" y="1893"/>
                    <a:pt x="886" y="1895"/>
                    <a:pt x="893" y="1895"/>
                  </a:cubicBezTo>
                  <a:cubicBezTo>
                    <a:pt x="813" y="1879"/>
                    <a:pt x="734" y="1853"/>
                    <a:pt x="659" y="1819"/>
                  </a:cubicBezTo>
                  <a:cubicBezTo>
                    <a:pt x="581" y="1780"/>
                    <a:pt x="506" y="1733"/>
                    <a:pt x="437" y="1680"/>
                  </a:cubicBezTo>
                  <a:cubicBezTo>
                    <a:pt x="369" y="1623"/>
                    <a:pt x="309" y="1560"/>
                    <a:pt x="256" y="1488"/>
                  </a:cubicBezTo>
                  <a:cubicBezTo>
                    <a:pt x="215" y="1428"/>
                    <a:pt x="180" y="1364"/>
                    <a:pt x="152" y="1295"/>
                  </a:cubicBezTo>
                  <a:cubicBezTo>
                    <a:pt x="131" y="1232"/>
                    <a:pt x="115" y="1170"/>
                    <a:pt x="108" y="1101"/>
                  </a:cubicBezTo>
                  <a:cubicBezTo>
                    <a:pt x="108" y="1091"/>
                    <a:pt x="105" y="1079"/>
                    <a:pt x="105" y="1067"/>
                  </a:cubicBezTo>
                  <a:cubicBezTo>
                    <a:pt x="148" y="1064"/>
                    <a:pt x="180" y="1030"/>
                    <a:pt x="184" y="987"/>
                  </a:cubicBezTo>
                  <a:cubicBezTo>
                    <a:pt x="184" y="974"/>
                    <a:pt x="187" y="964"/>
                    <a:pt x="188" y="951"/>
                  </a:cubicBezTo>
                  <a:cubicBezTo>
                    <a:pt x="200" y="895"/>
                    <a:pt x="216" y="843"/>
                    <a:pt x="237" y="791"/>
                  </a:cubicBezTo>
                  <a:lnTo>
                    <a:pt x="237" y="791"/>
                  </a:lnTo>
                  <a:cubicBezTo>
                    <a:pt x="237" y="791"/>
                    <a:pt x="237" y="792"/>
                    <a:pt x="237" y="792"/>
                  </a:cubicBezTo>
                  <a:lnTo>
                    <a:pt x="237" y="792"/>
                  </a:lnTo>
                  <a:cubicBezTo>
                    <a:pt x="237" y="792"/>
                    <a:pt x="237" y="791"/>
                    <a:pt x="237" y="791"/>
                  </a:cubicBezTo>
                  <a:lnTo>
                    <a:pt x="237" y="791"/>
                  </a:lnTo>
                  <a:cubicBezTo>
                    <a:pt x="237" y="791"/>
                    <a:pt x="237" y="791"/>
                    <a:pt x="237" y="791"/>
                  </a:cubicBezTo>
                  <a:lnTo>
                    <a:pt x="237" y="791"/>
                  </a:lnTo>
                  <a:cubicBezTo>
                    <a:pt x="237" y="788"/>
                    <a:pt x="239" y="785"/>
                    <a:pt x="240" y="784"/>
                  </a:cubicBezTo>
                  <a:lnTo>
                    <a:pt x="240" y="784"/>
                  </a:lnTo>
                  <a:cubicBezTo>
                    <a:pt x="239" y="786"/>
                    <a:pt x="237" y="788"/>
                    <a:pt x="237" y="791"/>
                  </a:cubicBezTo>
                  <a:lnTo>
                    <a:pt x="237" y="791"/>
                  </a:lnTo>
                  <a:cubicBezTo>
                    <a:pt x="240" y="784"/>
                    <a:pt x="243" y="777"/>
                    <a:pt x="246" y="771"/>
                  </a:cubicBezTo>
                  <a:cubicBezTo>
                    <a:pt x="280" y="702"/>
                    <a:pt x="320" y="640"/>
                    <a:pt x="367" y="580"/>
                  </a:cubicBezTo>
                  <a:cubicBezTo>
                    <a:pt x="432" y="504"/>
                    <a:pt x="505" y="436"/>
                    <a:pt x="588" y="376"/>
                  </a:cubicBezTo>
                  <a:cubicBezTo>
                    <a:pt x="649" y="333"/>
                    <a:pt x="718" y="297"/>
                    <a:pt x="790" y="267"/>
                  </a:cubicBezTo>
                  <a:cubicBezTo>
                    <a:pt x="860" y="242"/>
                    <a:pt x="931" y="228"/>
                    <a:pt x="1004" y="221"/>
                  </a:cubicBezTo>
                  <a:cubicBezTo>
                    <a:pt x="1007" y="221"/>
                    <a:pt x="1009" y="221"/>
                    <a:pt x="1011" y="221"/>
                  </a:cubicBezTo>
                  <a:lnTo>
                    <a:pt x="1011" y="221"/>
                  </a:lnTo>
                  <a:cubicBezTo>
                    <a:pt x="1011" y="221"/>
                    <a:pt x="1010" y="221"/>
                    <a:pt x="1010" y="221"/>
                  </a:cubicBezTo>
                  <a:cubicBezTo>
                    <a:pt x="1012" y="221"/>
                    <a:pt x="1014" y="221"/>
                    <a:pt x="1016" y="220"/>
                  </a:cubicBezTo>
                  <a:lnTo>
                    <a:pt x="1016" y="220"/>
                  </a:lnTo>
                  <a:cubicBezTo>
                    <a:pt x="1026" y="220"/>
                    <a:pt x="1037" y="220"/>
                    <a:pt x="1047" y="220"/>
                  </a:cubicBezTo>
                  <a:close/>
                  <a:moveTo>
                    <a:pt x="1056" y="1"/>
                  </a:moveTo>
                  <a:cubicBezTo>
                    <a:pt x="966" y="1"/>
                    <a:pt x="877" y="14"/>
                    <a:pt x="790" y="36"/>
                  </a:cubicBezTo>
                  <a:cubicBezTo>
                    <a:pt x="725" y="53"/>
                    <a:pt x="662" y="78"/>
                    <a:pt x="604" y="111"/>
                  </a:cubicBezTo>
                  <a:cubicBezTo>
                    <a:pt x="576" y="128"/>
                    <a:pt x="546" y="146"/>
                    <a:pt x="518" y="164"/>
                  </a:cubicBezTo>
                  <a:cubicBezTo>
                    <a:pt x="417" y="227"/>
                    <a:pt x="330" y="305"/>
                    <a:pt x="253" y="393"/>
                  </a:cubicBezTo>
                  <a:cubicBezTo>
                    <a:pt x="217" y="434"/>
                    <a:pt x="184" y="477"/>
                    <a:pt x="155" y="522"/>
                  </a:cubicBezTo>
                  <a:cubicBezTo>
                    <a:pt x="127" y="567"/>
                    <a:pt x="104" y="613"/>
                    <a:pt x="82" y="662"/>
                  </a:cubicBezTo>
                  <a:cubicBezTo>
                    <a:pt x="47" y="739"/>
                    <a:pt x="25" y="822"/>
                    <a:pt x="18" y="907"/>
                  </a:cubicBezTo>
                  <a:cubicBezTo>
                    <a:pt x="16" y="912"/>
                    <a:pt x="15" y="918"/>
                    <a:pt x="15" y="923"/>
                  </a:cubicBezTo>
                  <a:cubicBezTo>
                    <a:pt x="1" y="1013"/>
                    <a:pt x="2" y="1100"/>
                    <a:pt x="15" y="1189"/>
                  </a:cubicBezTo>
                  <a:cubicBezTo>
                    <a:pt x="29" y="1285"/>
                    <a:pt x="67" y="1375"/>
                    <a:pt x="110" y="1459"/>
                  </a:cubicBezTo>
                  <a:cubicBezTo>
                    <a:pt x="197" y="1628"/>
                    <a:pt x="339" y="1766"/>
                    <a:pt x="495" y="1869"/>
                  </a:cubicBezTo>
                  <a:cubicBezTo>
                    <a:pt x="651" y="1974"/>
                    <a:pt x="838" y="2034"/>
                    <a:pt x="1027" y="2048"/>
                  </a:cubicBezTo>
                  <a:cubicBezTo>
                    <a:pt x="1045" y="2049"/>
                    <a:pt x="1063" y="2050"/>
                    <a:pt x="1081" y="2050"/>
                  </a:cubicBezTo>
                  <a:cubicBezTo>
                    <a:pt x="1153" y="2050"/>
                    <a:pt x="1225" y="2041"/>
                    <a:pt x="1294" y="2022"/>
                  </a:cubicBezTo>
                  <a:cubicBezTo>
                    <a:pt x="1385" y="1998"/>
                    <a:pt x="1471" y="1953"/>
                    <a:pt x="1550" y="1903"/>
                  </a:cubicBezTo>
                  <a:cubicBezTo>
                    <a:pt x="1686" y="1816"/>
                    <a:pt x="1796" y="1694"/>
                    <a:pt x="1875" y="1551"/>
                  </a:cubicBezTo>
                  <a:cubicBezTo>
                    <a:pt x="1949" y="1415"/>
                    <a:pt x="1987" y="1260"/>
                    <a:pt x="1994" y="1106"/>
                  </a:cubicBezTo>
                  <a:cubicBezTo>
                    <a:pt x="1998" y="1030"/>
                    <a:pt x="1992" y="955"/>
                    <a:pt x="1981" y="882"/>
                  </a:cubicBezTo>
                  <a:cubicBezTo>
                    <a:pt x="1971" y="801"/>
                    <a:pt x="1949" y="722"/>
                    <a:pt x="1921" y="648"/>
                  </a:cubicBezTo>
                  <a:cubicBezTo>
                    <a:pt x="1868" y="506"/>
                    <a:pt x="1788" y="376"/>
                    <a:pt x="1682" y="265"/>
                  </a:cubicBezTo>
                  <a:cubicBezTo>
                    <a:pt x="1577" y="156"/>
                    <a:pt x="1441" y="76"/>
                    <a:pt x="1294" y="33"/>
                  </a:cubicBezTo>
                  <a:cubicBezTo>
                    <a:pt x="1216" y="11"/>
                    <a:pt x="1136" y="1"/>
                    <a:pt x="105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1"/>
            <p:cNvSpPr/>
            <p:nvPr/>
          </p:nvSpPr>
          <p:spPr>
            <a:xfrm>
              <a:off x="7836217" y="4085005"/>
              <a:ext cx="24452" cy="18252"/>
            </a:xfrm>
            <a:custGeom>
              <a:avLst/>
              <a:gdLst/>
              <a:ahLst/>
              <a:cxnLst/>
              <a:rect l="l" t="t" r="r" b="b"/>
              <a:pathLst>
                <a:path w="773" h="577" extrusionOk="0">
                  <a:moveTo>
                    <a:pt x="658" y="535"/>
                  </a:moveTo>
                  <a:lnTo>
                    <a:pt x="658" y="535"/>
                  </a:lnTo>
                  <a:cubicBezTo>
                    <a:pt x="658" y="535"/>
                    <a:pt x="658" y="535"/>
                    <a:pt x="658" y="536"/>
                  </a:cubicBezTo>
                  <a:lnTo>
                    <a:pt x="658" y="536"/>
                  </a:lnTo>
                  <a:lnTo>
                    <a:pt x="658" y="535"/>
                  </a:lnTo>
                  <a:close/>
                  <a:moveTo>
                    <a:pt x="660" y="540"/>
                  </a:moveTo>
                  <a:lnTo>
                    <a:pt x="660" y="540"/>
                  </a:lnTo>
                  <a:cubicBezTo>
                    <a:pt x="661" y="540"/>
                    <a:pt x="661" y="541"/>
                    <a:pt x="661" y="541"/>
                  </a:cubicBezTo>
                  <a:lnTo>
                    <a:pt x="661" y="541"/>
                  </a:lnTo>
                  <a:cubicBezTo>
                    <a:pt x="661" y="541"/>
                    <a:pt x="661" y="540"/>
                    <a:pt x="660" y="540"/>
                  </a:cubicBezTo>
                  <a:close/>
                  <a:moveTo>
                    <a:pt x="55" y="1"/>
                  </a:moveTo>
                  <a:cubicBezTo>
                    <a:pt x="47" y="1"/>
                    <a:pt x="39" y="3"/>
                    <a:pt x="32" y="6"/>
                  </a:cubicBezTo>
                  <a:cubicBezTo>
                    <a:pt x="25" y="12"/>
                    <a:pt x="20" y="19"/>
                    <a:pt x="15" y="26"/>
                  </a:cubicBezTo>
                  <a:cubicBezTo>
                    <a:pt x="0" y="49"/>
                    <a:pt x="7" y="82"/>
                    <a:pt x="30" y="96"/>
                  </a:cubicBezTo>
                  <a:cubicBezTo>
                    <a:pt x="138" y="159"/>
                    <a:pt x="242" y="227"/>
                    <a:pt x="344" y="297"/>
                  </a:cubicBezTo>
                  <a:cubicBezTo>
                    <a:pt x="454" y="372"/>
                    <a:pt x="556" y="453"/>
                    <a:pt x="659" y="538"/>
                  </a:cubicBezTo>
                  <a:lnTo>
                    <a:pt x="659" y="538"/>
                  </a:lnTo>
                  <a:cubicBezTo>
                    <a:pt x="659" y="538"/>
                    <a:pt x="660" y="539"/>
                    <a:pt x="660" y="539"/>
                  </a:cubicBezTo>
                  <a:lnTo>
                    <a:pt x="660" y="538"/>
                  </a:lnTo>
                  <a:lnTo>
                    <a:pt x="660" y="538"/>
                  </a:lnTo>
                  <a:cubicBezTo>
                    <a:pt x="662" y="540"/>
                    <a:pt x="665" y="542"/>
                    <a:pt x="667" y="544"/>
                  </a:cubicBezTo>
                  <a:lnTo>
                    <a:pt x="667" y="544"/>
                  </a:lnTo>
                  <a:cubicBezTo>
                    <a:pt x="665" y="543"/>
                    <a:pt x="662" y="542"/>
                    <a:pt x="661" y="541"/>
                  </a:cubicBezTo>
                  <a:lnTo>
                    <a:pt x="661" y="541"/>
                  </a:lnTo>
                  <a:cubicBezTo>
                    <a:pt x="669" y="548"/>
                    <a:pt x="676" y="555"/>
                    <a:pt x="686" y="559"/>
                  </a:cubicBezTo>
                  <a:cubicBezTo>
                    <a:pt x="696" y="569"/>
                    <a:pt x="705" y="576"/>
                    <a:pt x="719" y="576"/>
                  </a:cubicBezTo>
                  <a:cubicBezTo>
                    <a:pt x="732" y="576"/>
                    <a:pt x="746" y="572"/>
                    <a:pt x="755" y="562"/>
                  </a:cubicBezTo>
                  <a:cubicBezTo>
                    <a:pt x="765" y="552"/>
                    <a:pt x="772" y="540"/>
                    <a:pt x="772" y="527"/>
                  </a:cubicBezTo>
                  <a:cubicBezTo>
                    <a:pt x="772" y="514"/>
                    <a:pt x="768" y="499"/>
                    <a:pt x="758" y="490"/>
                  </a:cubicBezTo>
                  <a:cubicBezTo>
                    <a:pt x="659" y="407"/>
                    <a:pt x="559" y="328"/>
                    <a:pt x="454" y="254"/>
                  </a:cubicBezTo>
                  <a:cubicBezTo>
                    <a:pt x="335" y="165"/>
                    <a:pt x="209" y="85"/>
                    <a:pt x="82" y="8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1"/>
            <p:cNvSpPr/>
            <p:nvPr/>
          </p:nvSpPr>
          <p:spPr>
            <a:xfrm>
              <a:off x="7853520" y="4079248"/>
              <a:ext cx="14298" cy="15753"/>
            </a:xfrm>
            <a:custGeom>
              <a:avLst/>
              <a:gdLst/>
              <a:ahLst/>
              <a:cxnLst/>
              <a:rect l="l" t="t" r="r" b="b"/>
              <a:pathLst>
                <a:path w="452" h="498" extrusionOk="0">
                  <a:moveTo>
                    <a:pt x="65" y="1"/>
                  </a:moveTo>
                  <a:cubicBezTo>
                    <a:pt x="55" y="1"/>
                    <a:pt x="43" y="2"/>
                    <a:pt x="33" y="8"/>
                  </a:cubicBezTo>
                  <a:cubicBezTo>
                    <a:pt x="29" y="9"/>
                    <a:pt x="26" y="12"/>
                    <a:pt x="20" y="16"/>
                  </a:cubicBezTo>
                  <a:cubicBezTo>
                    <a:pt x="7" y="28"/>
                    <a:pt x="0" y="44"/>
                    <a:pt x="0" y="59"/>
                  </a:cubicBezTo>
                  <a:cubicBezTo>
                    <a:pt x="0" y="78"/>
                    <a:pt x="7" y="91"/>
                    <a:pt x="17" y="105"/>
                  </a:cubicBezTo>
                  <a:cubicBezTo>
                    <a:pt x="113" y="237"/>
                    <a:pt x="219" y="361"/>
                    <a:pt x="337" y="479"/>
                  </a:cubicBezTo>
                  <a:cubicBezTo>
                    <a:pt x="349" y="491"/>
                    <a:pt x="366" y="498"/>
                    <a:pt x="383" y="498"/>
                  </a:cubicBezTo>
                  <a:cubicBezTo>
                    <a:pt x="398" y="498"/>
                    <a:pt x="413" y="492"/>
                    <a:pt x="424" y="482"/>
                  </a:cubicBezTo>
                  <a:cubicBezTo>
                    <a:pt x="450" y="459"/>
                    <a:pt x="451" y="417"/>
                    <a:pt x="428" y="393"/>
                  </a:cubicBezTo>
                  <a:cubicBezTo>
                    <a:pt x="375" y="339"/>
                    <a:pt x="322" y="286"/>
                    <a:pt x="272" y="228"/>
                  </a:cubicBezTo>
                  <a:cubicBezTo>
                    <a:pt x="215" y="162"/>
                    <a:pt x="162" y="92"/>
                    <a:pt x="108" y="21"/>
                  </a:cubicBezTo>
                  <a:cubicBezTo>
                    <a:pt x="99" y="8"/>
                    <a:pt x="79" y="1"/>
                    <a:pt x="6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1"/>
            <p:cNvSpPr/>
            <p:nvPr/>
          </p:nvSpPr>
          <p:spPr>
            <a:xfrm>
              <a:off x="7848617" y="4040087"/>
              <a:ext cx="35460" cy="48524"/>
            </a:xfrm>
            <a:custGeom>
              <a:avLst/>
              <a:gdLst/>
              <a:ahLst/>
              <a:cxnLst/>
              <a:rect l="l" t="t" r="r" b="b"/>
              <a:pathLst>
                <a:path w="1121" h="1534" extrusionOk="0">
                  <a:moveTo>
                    <a:pt x="107" y="0"/>
                  </a:moveTo>
                  <a:cubicBezTo>
                    <a:pt x="91" y="0"/>
                    <a:pt x="75" y="4"/>
                    <a:pt x="61" y="11"/>
                  </a:cubicBezTo>
                  <a:cubicBezTo>
                    <a:pt x="34" y="23"/>
                    <a:pt x="15" y="44"/>
                    <a:pt x="8" y="70"/>
                  </a:cubicBezTo>
                  <a:cubicBezTo>
                    <a:pt x="1" y="95"/>
                    <a:pt x="1" y="126"/>
                    <a:pt x="15" y="148"/>
                  </a:cubicBezTo>
                  <a:cubicBezTo>
                    <a:pt x="165" y="387"/>
                    <a:pt x="333" y="614"/>
                    <a:pt x="505" y="838"/>
                  </a:cubicBezTo>
                  <a:cubicBezTo>
                    <a:pt x="591" y="952"/>
                    <a:pt x="682" y="1064"/>
                    <a:pt x="768" y="1178"/>
                  </a:cubicBezTo>
                  <a:cubicBezTo>
                    <a:pt x="854" y="1293"/>
                    <a:pt x="941" y="1403"/>
                    <a:pt x="1027" y="1518"/>
                  </a:cubicBezTo>
                  <a:cubicBezTo>
                    <a:pt x="1035" y="1529"/>
                    <a:pt x="1049" y="1534"/>
                    <a:pt x="1063" y="1534"/>
                  </a:cubicBezTo>
                  <a:cubicBezTo>
                    <a:pt x="1076" y="1534"/>
                    <a:pt x="1089" y="1530"/>
                    <a:pt x="1099" y="1522"/>
                  </a:cubicBezTo>
                  <a:cubicBezTo>
                    <a:pt x="1120" y="1502"/>
                    <a:pt x="1117" y="1472"/>
                    <a:pt x="1103" y="1451"/>
                  </a:cubicBezTo>
                  <a:cubicBezTo>
                    <a:pt x="1086" y="1429"/>
                    <a:pt x="1072" y="1408"/>
                    <a:pt x="1058" y="1387"/>
                  </a:cubicBezTo>
                  <a:lnTo>
                    <a:pt x="1058" y="1387"/>
                  </a:lnTo>
                  <a:cubicBezTo>
                    <a:pt x="1058" y="1387"/>
                    <a:pt x="1059" y="1388"/>
                    <a:pt x="1060" y="1388"/>
                  </a:cubicBezTo>
                  <a:cubicBezTo>
                    <a:pt x="989" y="1283"/>
                    <a:pt x="918" y="1178"/>
                    <a:pt x="850" y="1074"/>
                  </a:cubicBezTo>
                  <a:cubicBezTo>
                    <a:pt x="771" y="954"/>
                    <a:pt x="699" y="831"/>
                    <a:pt x="625" y="709"/>
                  </a:cubicBezTo>
                  <a:cubicBezTo>
                    <a:pt x="485" y="478"/>
                    <a:pt x="344" y="249"/>
                    <a:pt x="182" y="30"/>
                  </a:cubicBezTo>
                  <a:cubicBezTo>
                    <a:pt x="170" y="19"/>
                    <a:pt x="155" y="9"/>
                    <a:pt x="138" y="4"/>
                  </a:cubicBezTo>
                  <a:cubicBezTo>
                    <a:pt x="128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1"/>
            <p:cNvSpPr/>
            <p:nvPr/>
          </p:nvSpPr>
          <p:spPr>
            <a:xfrm>
              <a:off x="7873069" y="4051285"/>
              <a:ext cx="12368" cy="18252"/>
            </a:xfrm>
            <a:custGeom>
              <a:avLst/>
              <a:gdLst/>
              <a:ahLst/>
              <a:cxnLst/>
              <a:rect l="l" t="t" r="r" b="b"/>
              <a:pathLst>
                <a:path w="391" h="577" extrusionOk="0">
                  <a:moveTo>
                    <a:pt x="89" y="1"/>
                  </a:moveTo>
                  <a:cubicBezTo>
                    <a:pt x="77" y="1"/>
                    <a:pt x="65" y="4"/>
                    <a:pt x="54" y="10"/>
                  </a:cubicBezTo>
                  <a:cubicBezTo>
                    <a:pt x="15" y="27"/>
                    <a:pt x="1" y="74"/>
                    <a:pt x="19" y="111"/>
                  </a:cubicBezTo>
                  <a:cubicBezTo>
                    <a:pt x="95" y="255"/>
                    <a:pt x="174" y="396"/>
                    <a:pt x="249" y="540"/>
                  </a:cubicBezTo>
                  <a:cubicBezTo>
                    <a:pt x="262" y="563"/>
                    <a:pt x="287" y="576"/>
                    <a:pt x="313" y="576"/>
                  </a:cubicBezTo>
                  <a:cubicBezTo>
                    <a:pt x="323" y="576"/>
                    <a:pt x="334" y="574"/>
                    <a:pt x="343" y="570"/>
                  </a:cubicBezTo>
                  <a:cubicBezTo>
                    <a:pt x="377" y="551"/>
                    <a:pt x="390" y="509"/>
                    <a:pt x="375" y="475"/>
                  </a:cubicBezTo>
                  <a:cubicBezTo>
                    <a:pt x="300" y="329"/>
                    <a:pt x="229" y="184"/>
                    <a:pt x="155" y="41"/>
                  </a:cubicBezTo>
                  <a:cubicBezTo>
                    <a:pt x="142" y="15"/>
                    <a:pt x="115" y="1"/>
                    <a:pt x="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1"/>
            <p:cNvSpPr/>
            <p:nvPr/>
          </p:nvSpPr>
          <p:spPr>
            <a:xfrm>
              <a:off x="7889075" y="4042048"/>
              <a:ext cx="11198" cy="31443"/>
            </a:xfrm>
            <a:custGeom>
              <a:avLst/>
              <a:gdLst/>
              <a:ahLst/>
              <a:cxnLst/>
              <a:rect l="l" t="t" r="r" b="b"/>
              <a:pathLst>
                <a:path w="354" h="994" extrusionOk="0">
                  <a:moveTo>
                    <a:pt x="94" y="1"/>
                  </a:moveTo>
                  <a:cubicBezTo>
                    <a:pt x="88" y="1"/>
                    <a:pt x="82" y="1"/>
                    <a:pt x="76" y="2"/>
                  </a:cubicBezTo>
                  <a:cubicBezTo>
                    <a:pt x="69" y="4"/>
                    <a:pt x="62" y="5"/>
                    <a:pt x="55" y="10"/>
                  </a:cubicBezTo>
                  <a:cubicBezTo>
                    <a:pt x="20" y="31"/>
                    <a:pt x="0" y="71"/>
                    <a:pt x="10" y="110"/>
                  </a:cubicBezTo>
                  <a:cubicBezTo>
                    <a:pt x="42" y="246"/>
                    <a:pt x="78" y="380"/>
                    <a:pt x="113" y="512"/>
                  </a:cubicBezTo>
                  <a:cubicBezTo>
                    <a:pt x="151" y="660"/>
                    <a:pt x="196" y="804"/>
                    <a:pt x="239" y="952"/>
                  </a:cubicBezTo>
                  <a:cubicBezTo>
                    <a:pt x="247" y="976"/>
                    <a:pt x="266" y="993"/>
                    <a:pt x="291" y="993"/>
                  </a:cubicBezTo>
                  <a:cubicBezTo>
                    <a:pt x="295" y="993"/>
                    <a:pt x="299" y="993"/>
                    <a:pt x="304" y="992"/>
                  </a:cubicBezTo>
                  <a:cubicBezTo>
                    <a:pt x="330" y="988"/>
                    <a:pt x="354" y="956"/>
                    <a:pt x="344" y="927"/>
                  </a:cubicBezTo>
                  <a:cubicBezTo>
                    <a:pt x="307" y="794"/>
                    <a:pt x="284" y="658"/>
                    <a:pt x="259" y="519"/>
                  </a:cubicBezTo>
                  <a:lnTo>
                    <a:pt x="222" y="295"/>
                  </a:lnTo>
                  <a:cubicBezTo>
                    <a:pt x="209" y="220"/>
                    <a:pt x="198" y="144"/>
                    <a:pt x="182" y="70"/>
                  </a:cubicBezTo>
                  <a:cubicBezTo>
                    <a:pt x="172" y="30"/>
                    <a:pt x="135" y="1"/>
                    <a:pt x="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1"/>
            <p:cNvSpPr/>
            <p:nvPr/>
          </p:nvSpPr>
          <p:spPr>
            <a:xfrm>
              <a:off x="7873069" y="4152351"/>
              <a:ext cx="4650" cy="32613"/>
            </a:xfrm>
            <a:custGeom>
              <a:avLst/>
              <a:gdLst/>
              <a:ahLst/>
              <a:cxnLst/>
              <a:rect l="l" t="t" r="r" b="b"/>
              <a:pathLst>
                <a:path w="147" h="1031" extrusionOk="0">
                  <a:moveTo>
                    <a:pt x="98" y="1"/>
                  </a:moveTo>
                  <a:cubicBezTo>
                    <a:pt x="90" y="1"/>
                    <a:pt x="81" y="2"/>
                    <a:pt x="74" y="6"/>
                  </a:cubicBezTo>
                  <a:cubicBezTo>
                    <a:pt x="55" y="14"/>
                    <a:pt x="44" y="29"/>
                    <a:pt x="44" y="46"/>
                  </a:cubicBezTo>
                  <a:cubicBezTo>
                    <a:pt x="45" y="357"/>
                    <a:pt x="17" y="666"/>
                    <a:pt x="2" y="976"/>
                  </a:cubicBezTo>
                  <a:cubicBezTo>
                    <a:pt x="1" y="1003"/>
                    <a:pt x="22" y="1027"/>
                    <a:pt x="51" y="1030"/>
                  </a:cubicBezTo>
                  <a:cubicBezTo>
                    <a:pt x="52" y="1030"/>
                    <a:pt x="53" y="1030"/>
                    <a:pt x="53" y="1030"/>
                  </a:cubicBezTo>
                  <a:cubicBezTo>
                    <a:pt x="78" y="1030"/>
                    <a:pt x="103" y="1009"/>
                    <a:pt x="104" y="981"/>
                  </a:cubicBezTo>
                  <a:cubicBezTo>
                    <a:pt x="118" y="672"/>
                    <a:pt x="147" y="364"/>
                    <a:pt x="145" y="52"/>
                  </a:cubicBezTo>
                  <a:cubicBezTo>
                    <a:pt x="145" y="25"/>
                    <a:pt x="125" y="2"/>
                    <a:pt x="9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1"/>
            <p:cNvSpPr/>
            <p:nvPr/>
          </p:nvSpPr>
          <p:spPr>
            <a:xfrm>
              <a:off x="7894516" y="4147258"/>
              <a:ext cx="6674" cy="13507"/>
            </a:xfrm>
            <a:custGeom>
              <a:avLst/>
              <a:gdLst/>
              <a:ahLst/>
              <a:cxnLst/>
              <a:rect l="l" t="t" r="r" b="b"/>
              <a:pathLst>
                <a:path w="211" h="427" extrusionOk="0">
                  <a:moveTo>
                    <a:pt x="190" y="321"/>
                  </a:moveTo>
                  <a:cubicBezTo>
                    <a:pt x="190" y="321"/>
                    <a:pt x="190" y="322"/>
                    <a:pt x="191" y="322"/>
                  </a:cubicBezTo>
                  <a:cubicBezTo>
                    <a:pt x="191" y="322"/>
                    <a:pt x="190" y="321"/>
                    <a:pt x="190" y="321"/>
                  </a:cubicBezTo>
                  <a:close/>
                  <a:moveTo>
                    <a:pt x="54" y="1"/>
                  </a:moveTo>
                  <a:cubicBezTo>
                    <a:pt x="51" y="1"/>
                    <a:pt x="49" y="1"/>
                    <a:pt x="46" y="1"/>
                  </a:cubicBezTo>
                  <a:cubicBezTo>
                    <a:pt x="42" y="4"/>
                    <a:pt x="36" y="4"/>
                    <a:pt x="33" y="6"/>
                  </a:cubicBezTo>
                  <a:cubicBezTo>
                    <a:pt x="13" y="17"/>
                    <a:pt x="0" y="40"/>
                    <a:pt x="6" y="61"/>
                  </a:cubicBezTo>
                  <a:cubicBezTo>
                    <a:pt x="22" y="124"/>
                    <a:pt x="39" y="183"/>
                    <a:pt x="57" y="243"/>
                  </a:cubicBezTo>
                  <a:cubicBezTo>
                    <a:pt x="75" y="298"/>
                    <a:pt x="93" y="349"/>
                    <a:pt x="113" y="399"/>
                  </a:cubicBezTo>
                  <a:cubicBezTo>
                    <a:pt x="118" y="411"/>
                    <a:pt x="132" y="421"/>
                    <a:pt x="142" y="425"/>
                  </a:cubicBezTo>
                  <a:cubicBezTo>
                    <a:pt x="147" y="426"/>
                    <a:pt x="152" y="427"/>
                    <a:pt x="157" y="427"/>
                  </a:cubicBezTo>
                  <a:cubicBezTo>
                    <a:pt x="166" y="427"/>
                    <a:pt x="174" y="425"/>
                    <a:pt x="182" y="421"/>
                  </a:cubicBezTo>
                  <a:cubicBezTo>
                    <a:pt x="192" y="415"/>
                    <a:pt x="201" y="405"/>
                    <a:pt x="206" y="392"/>
                  </a:cubicBezTo>
                  <a:cubicBezTo>
                    <a:pt x="211" y="378"/>
                    <a:pt x="208" y="368"/>
                    <a:pt x="203" y="355"/>
                  </a:cubicBezTo>
                  <a:cubicBezTo>
                    <a:pt x="198" y="344"/>
                    <a:pt x="194" y="331"/>
                    <a:pt x="190" y="320"/>
                  </a:cubicBezTo>
                  <a:lnTo>
                    <a:pt x="190" y="320"/>
                  </a:lnTo>
                  <a:cubicBezTo>
                    <a:pt x="190" y="320"/>
                    <a:pt x="190" y="321"/>
                    <a:pt x="190" y="321"/>
                  </a:cubicBezTo>
                  <a:lnTo>
                    <a:pt x="190" y="321"/>
                  </a:lnTo>
                  <a:cubicBezTo>
                    <a:pt x="157" y="228"/>
                    <a:pt x="129" y="136"/>
                    <a:pt x="105" y="41"/>
                  </a:cubicBezTo>
                  <a:cubicBezTo>
                    <a:pt x="98" y="17"/>
                    <a:pt x="77" y="1"/>
                    <a:pt x="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1"/>
            <p:cNvSpPr/>
            <p:nvPr/>
          </p:nvSpPr>
          <p:spPr>
            <a:xfrm>
              <a:off x="7873385" y="4257276"/>
              <a:ext cx="63012" cy="86262"/>
            </a:xfrm>
            <a:custGeom>
              <a:avLst/>
              <a:gdLst/>
              <a:ahLst/>
              <a:cxnLst/>
              <a:rect l="l" t="t" r="r" b="b"/>
              <a:pathLst>
                <a:path w="1992" h="2727" extrusionOk="0">
                  <a:moveTo>
                    <a:pt x="274" y="520"/>
                  </a:moveTo>
                  <a:cubicBezTo>
                    <a:pt x="274" y="520"/>
                    <a:pt x="274" y="521"/>
                    <a:pt x="274" y="521"/>
                  </a:cubicBezTo>
                  <a:cubicBezTo>
                    <a:pt x="274" y="521"/>
                    <a:pt x="274" y="520"/>
                    <a:pt x="274" y="520"/>
                  </a:cubicBezTo>
                  <a:close/>
                  <a:moveTo>
                    <a:pt x="274" y="520"/>
                  </a:moveTo>
                  <a:cubicBezTo>
                    <a:pt x="277" y="521"/>
                    <a:pt x="277" y="524"/>
                    <a:pt x="279" y="528"/>
                  </a:cubicBezTo>
                  <a:cubicBezTo>
                    <a:pt x="279" y="524"/>
                    <a:pt x="277" y="521"/>
                    <a:pt x="274" y="520"/>
                  </a:cubicBezTo>
                  <a:close/>
                  <a:moveTo>
                    <a:pt x="1169" y="1973"/>
                  </a:moveTo>
                  <a:cubicBezTo>
                    <a:pt x="1172" y="1974"/>
                    <a:pt x="1174" y="1976"/>
                    <a:pt x="1176" y="1977"/>
                  </a:cubicBezTo>
                  <a:cubicBezTo>
                    <a:pt x="1175" y="1976"/>
                    <a:pt x="1172" y="1974"/>
                    <a:pt x="1169" y="1973"/>
                  </a:cubicBezTo>
                  <a:close/>
                  <a:moveTo>
                    <a:pt x="51" y="0"/>
                  </a:moveTo>
                  <a:cubicBezTo>
                    <a:pt x="43" y="0"/>
                    <a:pt x="35" y="2"/>
                    <a:pt x="28" y="6"/>
                  </a:cubicBezTo>
                  <a:cubicBezTo>
                    <a:pt x="17" y="8"/>
                    <a:pt x="8" y="20"/>
                    <a:pt x="5" y="33"/>
                  </a:cubicBezTo>
                  <a:cubicBezTo>
                    <a:pt x="1" y="47"/>
                    <a:pt x="2" y="57"/>
                    <a:pt x="8" y="70"/>
                  </a:cubicBezTo>
                  <a:cubicBezTo>
                    <a:pt x="21" y="104"/>
                    <a:pt x="34" y="136"/>
                    <a:pt x="44" y="169"/>
                  </a:cubicBezTo>
                  <a:cubicBezTo>
                    <a:pt x="42" y="166"/>
                    <a:pt x="42" y="163"/>
                    <a:pt x="41" y="162"/>
                  </a:cubicBezTo>
                  <a:lnTo>
                    <a:pt x="41" y="162"/>
                  </a:lnTo>
                  <a:cubicBezTo>
                    <a:pt x="130" y="412"/>
                    <a:pt x="213" y="667"/>
                    <a:pt x="306" y="918"/>
                  </a:cubicBezTo>
                  <a:cubicBezTo>
                    <a:pt x="406" y="1187"/>
                    <a:pt x="529" y="1445"/>
                    <a:pt x="694" y="1681"/>
                  </a:cubicBezTo>
                  <a:cubicBezTo>
                    <a:pt x="843" y="1891"/>
                    <a:pt x="1036" y="2069"/>
                    <a:pt x="1238" y="2231"/>
                  </a:cubicBezTo>
                  <a:cubicBezTo>
                    <a:pt x="1337" y="2311"/>
                    <a:pt x="1438" y="2385"/>
                    <a:pt x="1540" y="2461"/>
                  </a:cubicBezTo>
                  <a:cubicBezTo>
                    <a:pt x="1652" y="2546"/>
                    <a:pt x="1762" y="2627"/>
                    <a:pt x="1871" y="2713"/>
                  </a:cubicBezTo>
                  <a:cubicBezTo>
                    <a:pt x="1884" y="2720"/>
                    <a:pt x="1897" y="2725"/>
                    <a:pt x="1910" y="2726"/>
                  </a:cubicBezTo>
                  <a:cubicBezTo>
                    <a:pt x="1931" y="2726"/>
                    <a:pt x="1950" y="2719"/>
                    <a:pt x="1967" y="2706"/>
                  </a:cubicBezTo>
                  <a:cubicBezTo>
                    <a:pt x="1981" y="2692"/>
                    <a:pt x="1990" y="2672"/>
                    <a:pt x="1991" y="2653"/>
                  </a:cubicBezTo>
                  <a:cubicBezTo>
                    <a:pt x="1991" y="2633"/>
                    <a:pt x="1985" y="2610"/>
                    <a:pt x="1970" y="2596"/>
                  </a:cubicBezTo>
                  <a:cubicBezTo>
                    <a:pt x="1842" y="2483"/>
                    <a:pt x="1709" y="2382"/>
                    <a:pt x="1573" y="2282"/>
                  </a:cubicBezTo>
                  <a:cubicBezTo>
                    <a:pt x="1438" y="2183"/>
                    <a:pt x="1304" y="2085"/>
                    <a:pt x="1175" y="1980"/>
                  </a:cubicBezTo>
                  <a:cubicBezTo>
                    <a:pt x="1095" y="1913"/>
                    <a:pt x="1019" y="1841"/>
                    <a:pt x="947" y="1767"/>
                  </a:cubicBezTo>
                  <a:cubicBezTo>
                    <a:pt x="874" y="1689"/>
                    <a:pt x="808" y="1608"/>
                    <a:pt x="745" y="1522"/>
                  </a:cubicBezTo>
                  <a:cubicBezTo>
                    <a:pt x="535" y="1214"/>
                    <a:pt x="400" y="865"/>
                    <a:pt x="273" y="517"/>
                  </a:cubicBezTo>
                  <a:lnTo>
                    <a:pt x="273" y="517"/>
                  </a:lnTo>
                  <a:cubicBezTo>
                    <a:pt x="273" y="517"/>
                    <a:pt x="273" y="517"/>
                    <a:pt x="273" y="517"/>
                  </a:cubicBezTo>
                  <a:lnTo>
                    <a:pt x="273" y="517"/>
                  </a:lnTo>
                  <a:cubicBezTo>
                    <a:pt x="215" y="354"/>
                    <a:pt x="158" y="190"/>
                    <a:pt x="95" y="27"/>
                  </a:cubicBezTo>
                  <a:cubicBezTo>
                    <a:pt x="89" y="9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1"/>
            <p:cNvSpPr/>
            <p:nvPr/>
          </p:nvSpPr>
          <p:spPr>
            <a:xfrm>
              <a:off x="7927287" y="4314151"/>
              <a:ext cx="26666" cy="22681"/>
            </a:xfrm>
            <a:custGeom>
              <a:avLst/>
              <a:gdLst/>
              <a:ahLst/>
              <a:cxnLst/>
              <a:rect l="l" t="t" r="r" b="b"/>
              <a:pathLst>
                <a:path w="843" h="717" extrusionOk="0">
                  <a:moveTo>
                    <a:pt x="55" y="0"/>
                  </a:moveTo>
                  <a:cubicBezTo>
                    <a:pt x="45" y="0"/>
                    <a:pt x="37" y="3"/>
                    <a:pt x="29" y="6"/>
                  </a:cubicBezTo>
                  <a:cubicBezTo>
                    <a:pt x="24" y="6"/>
                    <a:pt x="21" y="7"/>
                    <a:pt x="17" y="12"/>
                  </a:cubicBezTo>
                  <a:cubicBezTo>
                    <a:pt x="8" y="20"/>
                    <a:pt x="2" y="33"/>
                    <a:pt x="1" y="46"/>
                  </a:cubicBezTo>
                  <a:cubicBezTo>
                    <a:pt x="1" y="60"/>
                    <a:pt x="7" y="70"/>
                    <a:pt x="15" y="83"/>
                  </a:cubicBezTo>
                  <a:cubicBezTo>
                    <a:pt x="35" y="111"/>
                    <a:pt x="57" y="139"/>
                    <a:pt x="78" y="165"/>
                  </a:cubicBezTo>
                  <a:cubicBezTo>
                    <a:pt x="107" y="201"/>
                    <a:pt x="138" y="234"/>
                    <a:pt x="171" y="265"/>
                  </a:cubicBezTo>
                  <a:cubicBezTo>
                    <a:pt x="221" y="318"/>
                    <a:pt x="279" y="365"/>
                    <a:pt x="336" y="411"/>
                  </a:cubicBezTo>
                  <a:cubicBezTo>
                    <a:pt x="468" y="520"/>
                    <a:pt x="615" y="615"/>
                    <a:pt x="758" y="709"/>
                  </a:cubicBezTo>
                  <a:cubicBezTo>
                    <a:pt x="766" y="714"/>
                    <a:pt x="776" y="716"/>
                    <a:pt x="785" y="716"/>
                  </a:cubicBezTo>
                  <a:cubicBezTo>
                    <a:pt x="802" y="716"/>
                    <a:pt x="819" y="708"/>
                    <a:pt x="828" y="693"/>
                  </a:cubicBezTo>
                  <a:cubicBezTo>
                    <a:pt x="843" y="670"/>
                    <a:pt x="836" y="640"/>
                    <a:pt x="811" y="626"/>
                  </a:cubicBezTo>
                  <a:cubicBezTo>
                    <a:pt x="659" y="523"/>
                    <a:pt x="506" y="421"/>
                    <a:pt x="363" y="305"/>
                  </a:cubicBezTo>
                  <a:lnTo>
                    <a:pt x="363" y="305"/>
                  </a:lnTo>
                  <a:lnTo>
                    <a:pt x="370" y="312"/>
                  </a:lnTo>
                  <a:cubicBezTo>
                    <a:pt x="317" y="268"/>
                    <a:pt x="267" y="222"/>
                    <a:pt x="221" y="175"/>
                  </a:cubicBezTo>
                  <a:cubicBezTo>
                    <a:pt x="173" y="126"/>
                    <a:pt x="130" y="70"/>
                    <a:pt x="88" y="17"/>
                  </a:cubicBezTo>
                  <a:cubicBezTo>
                    <a:pt x="81" y="6"/>
                    <a:pt x="67" y="0"/>
                    <a:pt x="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1"/>
            <p:cNvSpPr/>
            <p:nvPr/>
          </p:nvSpPr>
          <p:spPr>
            <a:xfrm>
              <a:off x="7973312" y="4309122"/>
              <a:ext cx="8066" cy="9933"/>
            </a:xfrm>
            <a:custGeom>
              <a:avLst/>
              <a:gdLst/>
              <a:ahLst/>
              <a:cxnLst/>
              <a:rect l="l" t="t" r="r" b="b"/>
              <a:pathLst>
                <a:path w="255" h="314" extrusionOk="0">
                  <a:moveTo>
                    <a:pt x="58" y="1"/>
                  </a:moveTo>
                  <a:cubicBezTo>
                    <a:pt x="50" y="1"/>
                    <a:pt x="42" y="2"/>
                    <a:pt x="35" y="6"/>
                  </a:cubicBezTo>
                  <a:cubicBezTo>
                    <a:pt x="11" y="16"/>
                    <a:pt x="1" y="49"/>
                    <a:pt x="13" y="72"/>
                  </a:cubicBezTo>
                  <a:cubicBezTo>
                    <a:pt x="36" y="115"/>
                    <a:pt x="61" y="158"/>
                    <a:pt x="86" y="199"/>
                  </a:cubicBezTo>
                  <a:cubicBezTo>
                    <a:pt x="108" y="234"/>
                    <a:pt x="135" y="265"/>
                    <a:pt x="161" y="298"/>
                  </a:cubicBezTo>
                  <a:cubicBezTo>
                    <a:pt x="170" y="309"/>
                    <a:pt x="182" y="314"/>
                    <a:pt x="196" y="314"/>
                  </a:cubicBezTo>
                  <a:cubicBezTo>
                    <a:pt x="209" y="314"/>
                    <a:pt x="223" y="309"/>
                    <a:pt x="233" y="301"/>
                  </a:cubicBezTo>
                  <a:cubicBezTo>
                    <a:pt x="254" y="281"/>
                    <a:pt x="251" y="251"/>
                    <a:pt x="234" y="229"/>
                  </a:cubicBezTo>
                  <a:cubicBezTo>
                    <a:pt x="220" y="213"/>
                    <a:pt x="205" y="193"/>
                    <a:pt x="191" y="174"/>
                  </a:cubicBezTo>
                  <a:lnTo>
                    <a:pt x="191" y="174"/>
                  </a:lnTo>
                  <a:cubicBezTo>
                    <a:pt x="191" y="174"/>
                    <a:pt x="191" y="175"/>
                    <a:pt x="191" y="175"/>
                  </a:cubicBezTo>
                  <a:lnTo>
                    <a:pt x="191" y="175"/>
                  </a:lnTo>
                  <a:cubicBezTo>
                    <a:pt x="191" y="174"/>
                    <a:pt x="190" y="173"/>
                    <a:pt x="190" y="172"/>
                  </a:cubicBezTo>
                  <a:lnTo>
                    <a:pt x="190" y="172"/>
                  </a:lnTo>
                  <a:cubicBezTo>
                    <a:pt x="190" y="173"/>
                    <a:pt x="190" y="173"/>
                    <a:pt x="191" y="174"/>
                  </a:cubicBezTo>
                  <a:lnTo>
                    <a:pt x="191" y="174"/>
                  </a:lnTo>
                  <a:cubicBezTo>
                    <a:pt x="190" y="173"/>
                    <a:pt x="190" y="173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90" y="172"/>
                    <a:pt x="190" y="172"/>
                    <a:pt x="190" y="172"/>
                  </a:cubicBezTo>
                  <a:lnTo>
                    <a:pt x="190" y="172"/>
                  </a:lnTo>
                  <a:cubicBezTo>
                    <a:pt x="179" y="155"/>
                    <a:pt x="167" y="140"/>
                    <a:pt x="157" y="122"/>
                  </a:cubicBezTo>
                  <a:cubicBezTo>
                    <a:pt x="137" y="92"/>
                    <a:pt x="119" y="59"/>
                    <a:pt x="104" y="28"/>
                  </a:cubicBezTo>
                  <a:cubicBezTo>
                    <a:pt x="94" y="11"/>
                    <a:pt x="77" y="1"/>
                    <a:pt x="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1"/>
            <p:cNvSpPr/>
            <p:nvPr/>
          </p:nvSpPr>
          <p:spPr>
            <a:xfrm>
              <a:off x="8011556" y="4284607"/>
              <a:ext cx="11483" cy="21573"/>
            </a:xfrm>
            <a:custGeom>
              <a:avLst/>
              <a:gdLst/>
              <a:ahLst/>
              <a:cxnLst/>
              <a:rect l="l" t="t" r="r" b="b"/>
              <a:pathLst>
                <a:path w="363" h="682" extrusionOk="0">
                  <a:moveTo>
                    <a:pt x="59" y="1"/>
                  </a:moveTo>
                  <a:cubicBezTo>
                    <a:pt x="52" y="1"/>
                    <a:pt x="44" y="3"/>
                    <a:pt x="36" y="6"/>
                  </a:cubicBezTo>
                  <a:cubicBezTo>
                    <a:pt x="12" y="18"/>
                    <a:pt x="0" y="51"/>
                    <a:pt x="14" y="74"/>
                  </a:cubicBezTo>
                  <a:cubicBezTo>
                    <a:pt x="70" y="173"/>
                    <a:pt x="115" y="274"/>
                    <a:pt x="152" y="380"/>
                  </a:cubicBezTo>
                  <a:cubicBezTo>
                    <a:pt x="179" y="462"/>
                    <a:pt x="202" y="545"/>
                    <a:pt x="223" y="629"/>
                  </a:cubicBezTo>
                  <a:cubicBezTo>
                    <a:pt x="232" y="660"/>
                    <a:pt x="258" y="681"/>
                    <a:pt x="287" y="681"/>
                  </a:cubicBezTo>
                  <a:cubicBezTo>
                    <a:pt x="292" y="681"/>
                    <a:pt x="297" y="681"/>
                    <a:pt x="302" y="679"/>
                  </a:cubicBezTo>
                  <a:cubicBezTo>
                    <a:pt x="337" y="672"/>
                    <a:pt x="362" y="636"/>
                    <a:pt x="352" y="601"/>
                  </a:cubicBezTo>
                  <a:cubicBezTo>
                    <a:pt x="329" y="509"/>
                    <a:pt x="299" y="419"/>
                    <a:pt x="262" y="331"/>
                  </a:cubicBezTo>
                  <a:cubicBezTo>
                    <a:pt x="216" y="226"/>
                    <a:pt x="162" y="128"/>
                    <a:pt x="105" y="28"/>
                  </a:cubicBezTo>
                  <a:cubicBezTo>
                    <a:pt x="96" y="1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1"/>
            <p:cNvSpPr/>
            <p:nvPr/>
          </p:nvSpPr>
          <p:spPr>
            <a:xfrm>
              <a:off x="7941459" y="4130809"/>
              <a:ext cx="32328" cy="25085"/>
            </a:xfrm>
            <a:custGeom>
              <a:avLst/>
              <a:gdLst/>
              <a:ahLst/>
              <a:cxnLst/>
              <a:rect l="l" t="t" r="r" b="b"/>
              <a:pathLst>
                <a:path w="1022" h="793" extrusionOk="0">
                  <a:moveTo>
                    <a:pt x="58" y="1"/>
                  </a:moveTo>
                  <a:cubicBezTo>
                    <a:pt x="49" y="1"/>
                    <a:pt x="40" y="3"/>
                    <a:pt x="32" y="6"/>
                  </a:cubicBezTo>
                  <a:cubicBezTo>
                    <a:pt x="27" y="10"/>
                    <a:pt x="20" y="16"/>
                    <a:pt x="17" y="23"/>
                  </a:cubicBezTo>
                  <a:cubicBezTo>
                    <a:pt x="1" y="47"/>
                    <a:pt x="10" y="76"/>
                    <a:pt x="32" y="92"/>
                  </a:cubicBezTo>
                  <a:cubicBezTo>
                    <a:pt x="183" y="205"/>
                    <a:pt x="330" y="324"/>
                    <a:pt x="475" y="444"/>
                  </a:cubicBezTo>
                  <a:cubicBezTo>
                    <a:pt x="620" y="561"/>
                    <a:pt x="767" y="680"/>
                    <a:pt x="922" y="783"/>
                  </a:cubicBezTo>
                  <a:cubicBezTo>
                    <a:pt x="931" y="790"/>
                    <a:pt x="942" y="793"/>
                    <a:pt x="953" y="793"/>
                  </a:cubicBezTo>
                  <a:cubicBezTo>
                    <a:pt x="974" y="793"/>
                    <a:pt x="994" y="782"/>
                    <a:pt x="1005" y="766"/>
                  </a:cubicBezTo>
                  <a:cubicBezTo>
                    <a:pt x="1022" y="736"/>
                    <a:pt x="1013" y="700"/>
                    <a:pt x="985" y="682"/>
                  </a:cubicBezTo>
                  <a:cubicBezTo>
                    <a:pt x="915" y="632"/>
                    <a:pt x="843" y="580"/>
                    <a:pt x="771" y="527"/>
                  </a:cubicBezTo>
                  <a:cubicBezTo>
                    <a:pt x="691" y="468"/>
                    <a:pt x="611" y="408"/>
                    <a:pt x="532" y="347"/>
                  </a:cubicBezTo>
                  <a:cubicBezTo>
                    <a:pt x="383" y="232"/>
                    <a:pt x="233" y="119"/>
                    <a:pt x="83" y="9"/>
                  </a:cubicBezTo>
                  <a:cubicBezTo>
                    <a:pt x="75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1"/>
            <p:cNvSpPr/>
            <p:nvPr/>
          </p:nvSpPr>
          <p:spPr>
            <a:xfrm>
              <a:off x="8017661" y="4176265"/>
              <a:ext cx="33467" cy="69402"/>
            </a:xfrm>
            <a:custGeom>
              <a:avLst/>
              <a:gdLst/>
              <a:ahLst/>
              <a:cxnLst/>
              <a:rect l="l" t="t" r="r" b="b"/>
              <a:pathLst>
                <a:path w="1058" h="2194" extrusionOk="0">
                  <a:moveTo>
                    <a:pt x="79" y="174"/>
                  </a:moveTo>
                  <a:cubicBezTo>
                    <a:pt x="81" y="175"/>
                    <a:pt x="83" y="178"/>
                    <a:pt x="85" y="181"/>
                  </a:cubicBezTo>
                  <a:cubicBezTo>
                    <a:pt x="83" y="177"/>
                    <a:pt x="81" y="175"/>
                    <a:pt x="79" y="174"/>
                  </a:cubicBezTo>
                  <a:close/>
                  <a:moveTo>
                    <a:pt x="54" y="0"/>
                  </a:moveTo>
                  <a:cubicBezTo>
                    <a:pt x="45" y="0"/>
                    <a:pt x="36" y="2"/>
                    <a:pt x="29" y="6"/>
                  </a:cubicBezTo>
                  <a:cubicBezTo>
                    <a:pt x="28" y="12"/>
                    <a:pt x="23" y="14"/>
                    <a:pt x="22" y="18"/>
                  </a:cubicBezTo>
                  <a:cubicBezTo>
                    <a:pt x="0" y="38"/>
                    <a:pt x="2" y="67"/>
                    <a:pt x="19" y="87"/>
                  </a:cubicBezTo>
                  <a:cubicBezTo>
                    <a:pt x="38" y="117"/>
                    <a:pt x="59" y="144"/>
                    <a:pt x="79" y="171"/>
                  </a:cubicBezTo>
                  <a:cubicBezTo>
                    <a:pt x="79" y="170"/>
                    <a:pt x="78" y="170"/>
                    <a:pt x="78" y="168"/>
                  </a:cubicBezTo>
                  <a:lnTo>
                    <a:pt x="78" y="168"/>
                  </a:lnTo>
                  <a:cubicBezTo>
                    <a:pt x="199" y="344"/>
                    <a:pt x="315" y="528"/>
                    <a:pt x="419" y="715"/>
                  </a:cubicBezTo>
                  <a:cubicBezTo>
                    <a:pt x="522" y="902"/>
                    <a:pt x="608" y="1098"/>
                    <a:pt x="684" y="1296"/>
                  </a:cubicBezTo>
                  <a:lnTo>
                    <a:pt x="684" y="1296"/>
                  </a:lnTo>
                  <a:cubicBezTo>
                    <a:pt x="683" y="1294"/>
                    <a:pt x="682" y="1292"/>
                    <a:pt x="681" y="1289"/>
                  </a:cubicBezTo>
                  <a:lnTo>
                    <a:pt x="681" y="1289"/>
                  </a:lnTo>
                  <a:cubicBezTo>
                    <a:pt x="728" y="1423"/>
                    <a:pt x="768" y="1557"/>
                    <a:pt x="804" y="1693"/>
                  </a:cubicBezTo>
                  <a:cubicBezTo>
                    <a:pt x="844" y="1838"/>
                    <a:pt x="875" y="1984"/>
                    <a:pt x="901" y="2131"/>
                  </a:cubicBezTo>
                  <a:cubicBezTo>
                    <a:pt x="907" y="2168"/>
                    <a:pt x="942" y="2194"/>
                    <a:pt x="977" y="2194"/>
                  </a:cubicBezTo>
                  <a:cubicBezTo>
                    <a:pt x="983" y="2194"/>
                    <a:pt x="988" y="2193"/>
                    <a:pt x="994" y="2191"/>
                  </a:cubicBezTo>
                  <a:cubicBezTo>
                    <a:pt x="1016" y="2187"/>
                    <a:pt x="1033" y="2174"/>
                    <a:pt x="1044" y="2158"/>
                  </a:cubicBezTo>
                  <a:cubicBezTo>
                    <a:pt x="1054" y="2140"/>
                    <a:pt x="1057" y="2120"/>
                    <a:pt x="1054" y="2098"/>
                  </a:cubicBezTo>
                  <a:cubicBezTo>
                    <a:pt x="1040" y="1998"/>
                    <a:pt x="1026" y="1898"/>
                    <a:pt x="1006" y="1798"/>
                  </a:cubicBezTo>
                  <a:cubicBezTo>
                    <a:pt x="988" y="1703"/>
                    <a:pt x="963" y="1610"/>
                    <a:pt x="934" y="1517"/>
                  </a:cubicBezTo>
                  <a:cubicBezTo>
                    <a:pt x="880" y="1332"/>
                    <a:pt x="804" y="1156"/>
                    <a:pt x="718" y="984"/>
                  </a:cubicBezTo>
                  <a:cubicBezTo>
                    <a:pt x="633" y="820"/>
                    <a:pt x="540" y="659"/>
                    <a:pt x="439" y="505"/>
                  </a:cubicBezTo>
                  <a:cubicBezTo>
                    <a:pt x="330" y="336"/>
                    <a:pt x="208" y="177"/>
                    <a:pt x="88" y="15"/>
                  </a:cubicBezTo>
                  <a:cubicBezTo>
                    <a:pt x="80" y="5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11"/>
          <p:cNvGrpSpPr/>
          <p:nvPr/>
        </p:nvGrpSpPr>
        <p:grpSpPr>
          <a:xfrm>
            <a:off x="6672615" y="4060169"/>
            <a:ext cx="320564" cy="362888"/>
            <a:chOff x="6672615" y="4049261"/>
            <a:chExt cx="320564" cy="362888"/>
          </a:xfrm>
        </p:grpSpPr>
        <p:sp>
          <p:nvSpPr>
            <p:cNvPr id="2361" name="Google Shape;2361;p11"/>
            <p:cNvSpPr/>
            <p:nvPr/>
          </p:nvSpPr>
          <p:spPr>
            <a:xfrm>
              <a:off x="6672615" y="4049261"/>
              <a:ext cx="320564" cy="362888"/>
            </a:xfrm>
            <a:custGeom>
              <a:avLst/>
              <a:gdLst/>
              <a:ahLst/>
              <a:cxnLst/>
              <a:rect l="l" t="t" r="r" b="b"/>
              <a:pathLst>
                <a:path w="10134" h="11472" extrusionOk="0">
                  <a:moveTo>
                    <a:pt x="5812" y="1"/>
                  </a:moveTo>
                  <a:cubicBezTo>
                    <a:pt x="5691" y="1"/>
                    <a:pt x="5583" y="69"/>
                    <a:pt x="5504" y="131"/>
                  </a:cubicBezTo>
                  <a:cubicBezTo>
                    <a:pt x="5376" y="231"/>
                    <a:pt x="5273" y="369"/>
                    <a:pt x="5179" y="502"/>
                  </a:cubicBezTo>
                  <a:cubicBezTo>
                    <a:pt x="5048" y="691"/>
                    <a:pt x="4935" y="890"/>
                    <a:pt x="4806" y="1132"/>
                  </a:cubicBezTo>
                  <a:cubicBezTo>
                    <a:pt x="4638" y="1444"/>
                    <a:pt x="4514" y="1705"/>
                    <a:pt x="4413" y="1949"/>
                  </a:cubicBezTo>
                  <a:cubicBezTo>
                    <a:pt x="4146" y="2601"/>
                    <a:pt x="3995" y="3295"/>
                    <a:pt x="3894" y="3827"/>
                  </a:cubicBezTo>
                  <a:cubicBezTo>
                    <a:pt x="3760" y="3761"/>
                    <a:pt x="3636" y="3691"/>
                    <a:pt x="3483" y="3606"/>
                  </a:cubicBezTo>
                  <a:cubicBezTo>
                    <a:pt x="3395" y="3556"/>
                    <a:pt x="3309" y="3506"/>
                    <a:pt x="3222" y="3456"/>
                  </a:cubicBezTo>
                  <a:cubicBezTo>
                    <a:pt x="3106" y="3389"/>
                    <a:pt x="2987" y="3320"/>
                    <a:pt x="2871" y="3254"/>
                  </a:cubicBezTo>
                  <a:cubicBezTo>
                    <a:pt x="2628" y="3116"/>
                    <a:pt x="2422" y="3015"/>
                    <a:pt x="2221" y="2932"/>
                  </a:cubicBezTo>
                  <a:cubicBezTo>
                    <a:pt x="1983" y="2833"/>
                    <a:pt x="1776" y="2776"/>
                    <a:pt x="1571" y="2747"/>
                  </a:cubicBezTo>
                  <a:cubicBezTo>
                    <a:pt x="1498" y="2738"/>
                    <a:pt x="1424" y="2733"/>
                    <a:pt x="1353" y="2733"/>
                  </a:cubicBezTo>
                  <a:cubicBezTo>
                    <a:pt x="1328" y="2733"/>
                    <a:pt x="1302" y="2733"/>
                    <a:pt x="1276" y="2736"/>
                  </a:cubicBezTo>
                  <a:cubicBezTo>
                    <a:pt x="1160" y="2741"/>
                    <a:pt x="1061" y="2760"/>
                    <a:pt x="975" y="2790"/>
                  </a:cubicBezTo>
                  <a:cubicBezTo>
                    <a:pt x="897" y="2819"/>
                    <a:pt x="829" y="2859"/>
                    <a:pt x="766" y="2915"/>
                  </a:cubicBezTo>
                  <a:cubicBezTo>
                    <a:pt x="701" y="2972"/>
                    <a:pt x="665" y="3048"/>
                    <a:pt x="639" y="3109"/>
                  </a:cubicBezTo>
                  <a:cubicBezTo>
                    <a:pt x="617" y="3162"/>
                    <a:pt x="607" y="3227"/>
                    <a:pt x="607" y="3311"/>
                  </a:cubicBezTo>
                  <a:cubicBezTo>
                    <a:pt x="605" y="3399"/>
                    <a:pt x="623" y="3487"/>
                    <a:pt x="640" y="3555"/>
                  </a:cubicBezTo>
                  <a:cubicBezTo>
                    <a:pt x="683" y="3731"/>
                    <a:pt x="762" y="3895"/>
                    <a:pt x="844" y="4047"/>
                  </a:cubicBezTo>
                  <a:cubicBezTo>
                    <a:pt x="981" y="4311"/>
                    <a:pt x="1154" y="4558"/>
                    <a:pt x="1290" y="4744"/>
                  </a:cubicBezTo>
                  <a:cubicBezTo>
                    <a:pt x="1381" y="4869"/>
                    <a:pt x="1475" y="4986"/>
                    <a:pt x="1570" y="5105"/>
                  </a:cubicBezTo>
                  <a:lnTo>
                    <a:pt x="1634" y="5187"/>
                  </a:lnTo>
                  <a:cubicBezTo>
                    <a:pt x="1703" y="5273"/>
                    <a:pt x="1777" y="5364"/>
                    <a:pt x="1856" y="5446"/>
                  </a:cubicBezTo>
                  <a:cubicBezTo>
                    <a:pt x="1913" y="5506"/>
                    <a:pt x="1971" y="5565"/>
                    <a:pt x="2032" y="5622"/>
                  </a:cubicBezTo>
                  <a:cubicBezTo>
                    <a:pt x="1900" y="5715"/>
                    <a:pt x="1763" y="5823"/>
                    <a:pt x="1595" y="5959"/>
                  </a:cubicBezTo>
                  <a:cubicBezTo>
                    <a:pt x="1321" y="6181"/>
                    <a:pt x="1066" y="6405"/>
                    <a:pt x="837" y="6632"/>
                  </a:cubicBezTo>
                  <a:cubicBezTo>
                    <a:pt x="639" y="6825"/>
                    <a:pt x="390" y="7086"/>
                    <a:pt x="201" y="7393"/>
                  </a:cubicBezTo>
                  <a:cubicBezTo>
                    <a:pt x="123" y="7521"/>
                    <a:pt x="68" y="7643"/>
                    <a:pt x="39" y="7759"/>
                  </a:cubicBezTo>
                  <a:cubicBezTo>
                    <a:pt x="18" y="7849"/>
                    <a:pt x="0" y="7983"/>
                    <a:pt x="49" y="8112"/>
                  </a:cubicBezTo>
                  <a:cubicBezTo>
                    <a:pt x="68" y="8165"/>
                    <a:pt x="95" y="8212"/>
                    <a:pt x="132" y="8260"/>
                  </a:cubicBezTo>
                  <a:cubicBezTo>
                    <a:pt x="161" y="8296"/>
                    <a:pt x="199" y="8328"/>
                    <a:pt x="251" y="8364"/>
                  </a:cubicBezTo>
                  <a:cubicBezTo>
                    <a:pt x="302" y="8396"/>
                    <a:pt x="360" y="8417"/>
                    <a:pt x="407" y="8432"/>
                  </a:cubicBezTo>
                  <a:cubicBezTo>
                    <a:pt x="467" y="8452"/>
                    <a:pt x="530" y="8459"/>
                    <a:pt x="593" y="8467"/>
                  </a:cubicBezTo>
                  <a:cubicBezTo>
                    <a:pt x="645" y="8475"/>
                    <a:pt x="698" y="8477"/>
                    <a:pt x="752" y="8477"/>
                  </a:cubicBezTo>
                  <a:cubicBezTo>
                    <a:pt x="829" y="8477"/>
                    <a:pt x="905" y="8472"/>
                    <a:pt x="981" y="8464"/>
                  </a:cubicBezTo>
                  <a:cubicBezTo>
                    <a:pt x="1124" y="8450"/>
                    <a:pt x="1278" y="8424"/>
                    <a:pt x="1454" y="8387"/>
                  </a:cubicBezTo>
                  <a:cubicBezTo>
                    <a:pt x="1784" y="8317"/>
                    <a:pt x="2105" y="8220"/>
                    <a:pt x="2349" y="8141"/>
                  </a:cubicBezTo>
                  <a:cubicBezTo>
                    <a:pt x="2476" y="8099"/>
                    <a:pt x="2602" y="8058"/>
                    <a:pt x="2728" y="8015"/>
                  </a:cubicBezTo>
                  <a:lnTo>
                    <a:pt x="2764" y="8002"/>
                  </a:lnTo>
                  <a:cubicBezTo>
                    <a:pt x="2820" y="7983"/>
                    <a:pt x="2874" y="7965"/>
                    <a:pt x="2929" y="7948"/>
                  </a:cubicBezTo>
                  <a:cubicBezTo>
                    <a:pt x="2930" y="8102"/>
                    <a:pt x="2941" y="8257"/>
                    <a:pt x="2951" y="8414"/>
                  </a:cubicBezTo>
                  <a:cubicBezTo>
                    <a:pt x="2971" y="8702"/>
                    <a:pt x="3003" y="9007"/>
                    <a:pt x="3043" y="9319"/>
                  </a:cubicBezTo>
                  <a:cubicBezTo>
                    <a:pt x="3093" y="9704"/>
                    <a:pt x="3146" y="10014"/>
                    <a:pt x="3216" y="10296"/>
                  </a:cubicBezTo>
                  <a:cubicBezTo>
                    <a:pt x="3278" y="10541"/>
                    <a:pt x="3358" y="10826"/>
                    <a:pt x="3504" y="11079"/>
                  </a:cubicBezTo>
                  <a:cubicBezTo>
                    <a:pt x="3566" y="11185"/>
                    <a:pt x="3633" y="11270"/>
                    <a:pt x="3707" y="11334"/>
                  </a:cubicBezTo>
                  <a:cubicBezTo>
                    <a:pt x="3752" y="11371"/>
                    <a:pt x="3791" y="11398"/>
                    <a:pt x="3831" y="11416"/>
                  </a:cubicBezTo>
                  <a:cubicBezTo>
                    <a:pt x="3886" y="11443"/>
                    <a:pt x="3941" y="11459"/>
                    <a:pt x="4008" y="11467"/>
                  </a:cubicBezTo>
                  <a:cubicBezTo>
                    <a:pt x="4024" y="11470"/>
                    <a:pt x="4041" y="11471"/>
                    <a:pt x="4058" y="11471"/>
                  </a:cubicBezTo>
                  <a:cubicBezTo>
                    <a:pt x="4173" y="11471"/>
                    <a:pt x="4274" y="11427"/>
                    <a:pt x="4339" y="11387"/>
                  </a:cubicBezTo>
                  <a:cubicBezTo>
                    <a:pt x="4474" y="11310"/>
                    <a:pt x="4575" y="11188"/>
                    <a:pt x="4648" y="11092"/>
                  </a:cubicBezTo>
                  <a:cubicBezTo>
                    <a:pt x="4864" y="10807"/>
                    <a:pt x="5006" y="10469"/>
                    <a:pt x="5121" y="10174"/>
                  </a:cubicBezTo>
                  <a:cubicBezTo>
                    <a:pt x="5264" y="9806"/>
                    <a:pt x="5378" y="9430"/>
                    <a:pt x="5462" y="9143"/>
                  </a:cubicBezTo>
                  <a:cubicBezTo>
                    <a:pt x="5484" y="9060"/>
                    <a:pt x="5507" y="8976"/>
                    <a:pt x="5529" y="8894"/>
                  </a:cubicBezTo>
                  <a:cubicBezTo>
                    <a:pt x="5549" y="8822"/>
                    <a:pt x="5569" y="8749"/>
                    <a:pt x="5588" y="8678"/>
                  </a:cubicBezTo>
                  <a:lnTo>
                    <a:pt x="5767" y="8787"/>
                  </a:lnTo>
                  <a:cubicBezTo>
                    <a:pt x="5895" y="8861"/>
                    <a:pt x="6024" y="8937"/>
                    <a:pt x="6152" y="9016"/>
                  </a:cubicBezTo>
                  <a:lnTo>
                    <a:pt x="6394" y="9166"/>
                  </a:lnTo>
                  <a:lnTo>
                    <a:pt x="6594" y="9291"/>
                  </a:lnTo>
                  <a:cubicBezTo>
                    <a:pt x="6945" y="9508"/>
                    <a:pt x="7247" y="9666"/>
                    <a:pt x="7549" y="9789"/>
                  </a:cubicBezTo>
                  <a:cubicBezTo>
                    <a:pt x="7725" y="9861"/>
                    <a:pt x="7884" y="9906"/>
                    <a:pt x="8035" y="9931"/>
                  </a:cubicBezTo>
                  <a:cubicBezTo>
                    <a:pt x="8115" y="9942"/>
                    <a:pt x="8185" y="9948"/>
                    <a:pt x="8249" y="9948"/>
                  </a:cubicBezTo>
                  <a:cubicBezTo>
                    <a:pt x="8347" y="9948"/>
                    <a:pt x="8428" y="9935"/>
                    <a:pt x="8506" y="9906"/>
                  </a:cubicBezTo>
                  <a:cubicBezTo>
                    <a:pt x="8656" y="9852"/>
                    <a:pt x="8776" y="9745"/>
                    <a:pt x="8844" y="9604"/>
                  </a:cubicBezTo>
                  <a:cubicBezTo>
                    <a:pt x="8904" y="9475"/>
                    <a:pt x="8930" y="9332"/>
                    <a:pt x="8917" y="9179"/>
                  </a:cubicBezTo>
                  <a:cubicBezTo>
                    <a:pt x="8894" y="8907"/>
                    <a:pt x="8779" y="8654"/>
                    <a:pt x="8670" y="8443"/>
                  </a:cubicBezTo>
                  <a:cubicBezTo>
                    <a:pt x="8530" y="8170"/>
                    <a:pt x="8351" y="7909"/>
                    <a:pt x="8182" y="7668"/>
                  </a:cubicBezTo>
                  <a:cubicBezTo>
                    <a:pt x="8040" y="7469"/>
                    <a:pt x="7890" y="7272"/>
                    <a:pt x="7745" y="7083"/>
                  </a:cubicBezTo>
                  <a:lnTo>
                    <a:pt x="7655" y="6967"/>
                  </a:lnTo>
                  <a:lnTo>
                    <a:pt x="7595" y="6885"/>
                  </a:lnTo>
                  <a:cubicBezTo>
                    <a:pt x="7512" y="6778"/>
                    <a:pt x="7427" y="6670"/>
                    <a:pt x="7352" y="6560"/>
                  </a:cubicBezTo>
                  <a:cubicBezTo>
                    <a:pt x="7383" y="6553"/>
                    <a:pt x="7416" y="6544"/>
                    <a:pt x="7448" y="6537"/>
                  </a:cubicBezTo>
                  <a:cubicBezTo>
                    <a:pt x="7482" y="6527"/>
                    <a:pt x="7513" y="6519"/>
                    <a:pt x="7548" y="6510"/>
                  </a:cubicBezTo>
                  <a:cubicBezTo>
                    <a:pt x="7619" y="6489"/>
                    <a:pt x="7690" y="6461"/>
                    <a:pt x="7757" y="6434"/>
                  </a:cubicBezTo>
                  <a:cubicBezTo>
                    <a:pt x="7824" y="6410"/>
                    <a:pt x="7889" y="6383"/>
                    <a:pt x="7953" y="6355"/>
                  </a:cubicBezTo>
                  <a:cubicBezTo>
                    <a:pt x="8036" y="6322"/>
                    <a:pt x="8121" y="6288"/>
                    <a:pt x="8205" y="6255"/>
                  </a:cubicBezTo>
                  <a:cubicBezTo>
                    <a:pt x="8268" y="6232"/>
                    <a:pt x="8330" y="6211"/>
                    <a:pt x="8393" y="6188"/>
                  </a:cubicBezTo>
                  <a:cubicBezTo>
                    <a:pt x="8456" y="6166"/>
                    <a:pt x="8519" y="6143"/>
                    <a:pt x="8580" y="6119"/>
                  </a:cubicBezTo>
                  <a:cubicBezTo>
                    <a:pt x="8879" y="6009"/>
                    <a:pt x="9224" y="5869"/>
                    <a:pt x="9531" y="5672"/>
                  </a:cubicBezTo>
                  <a:cubicBezTo>
                    <a:pt x="9872" y="5452"/>
                    <a:pt x="10068" y="5208"/>
                    <a:pt x="10118" y="4945"/>
                  </a:cubicBezTo>
                  <a:cubicBezTo>
                    <a:pt x="10132" y="4873"/>
                    <a:pt x="10134" y="4799"/>
                    <a:pt x="10125" y="4726"/>
                  </a:cubicBezTo>
                  <a:cubicBezTo>
                    <a:pt x="10117" y="4649"/>
                    <a:pt x="10095" y="4573"/>
                    <a:pt x="10061" y="4492"/>
                  </a:cubicBezTo>
                  <a:cubicBezTo>
                    <a:pt x="10016" y="4389"/>
                    <a:pt x="9936" y="4292"/>
                    <a:pt x="9814" y="4198"/>
                  </a:cubicBezTo>
                  <a:cubicBezTo>
                    <a:pt x="9716" y="4120"/>
                    <a:pt x="9600" y="4072"/>
                    <a:pt x="9508" y="4039"/>
                  </a:cubicBezTo>
                  <a:cubicBezTo>
                    <a:pt x="9399" y="3997"/>
                    <a:pt x="9277" y="3967"/>
                    <a:pt x="9123" y="3941"/>
                  </a:cubicBezTo>
                  <a:cubicBezTo>
                    <a:pt x="8920" y="3907"/>
                    <a:pt x="8695" y="3891"/>
                    <a:pt x="8437" y="3891"/>
                  </a:cubicBezTo>
                  <a:cubicBezTo>
                    <a:pt x="8370" y="3891"/>
                    <a:pt x="8301" y="3893"/>
                    <a:pt x="8234" y="3895"/>
                  </a:cubicBezTo>
                  <a:cubicBezTo>
                    <a:pt x="7982" y="3903"/>
                    <a:pt x="7714" y="3921"/>
                    <a:pt x="7367" y="3960"/>
                  </a:cubicBezTo>
                  <a:cubicBezTo>
                    <a:pt x="7290" y="3968"/>
                    <a:pt x="7211" y="3977"/>
                    <a:pt x="7134" y="3986"/>
                  </a:cubicBezTo>
                  <a:cubicBezTo>
                    <a:pt x="7019" y="4000"/>
                    <a:pt x="6903" y="4013"/>
                    <a:pt x="6789" y="4024"/>
                  </a:cubicBezTo>
                  <a:cubicBezTo>
                    <a:pt x="6793" y="4013"/>
                    <a:pt x="6795" y="4000"/>
                    <a:pt x="6795" y="3988"/>
                  </a:cubicBezTo>
                  <a:cubicBezTo>
                    <a:pt x="6800" y="3767"/>
                    <a:pt x="6793" y="3540"/>
                    <a:pt x="6786" y="3323"/>
                  </a:cubicBezTo>
                  <a:lnTo>
                    <a:pt x="6783" y="3252"/>
                  </a:lnTo>
                  <a:cubicBezTo>
                    <a:pt x="6775" y="2966"/>
                    <a:pt x="6759" y="2708"/>
                    <a:pt x="6732" y="2464"/>
                  </a:cubicBezTo>
                  <a:cubicBezTo>
                    <a:pt x="6673" y="1881"/>
                    <a:pt x="6580" y="1370"/>
                    <a:pt x="6450" y="900"/>
                  </a:cubicBezTo>
                  <a:cubicBezTo>
                    <a:pt x="6421" y="795"/>
                    <a:pt x="6385" y="691"/>
                    <a:pt x="6339" y="568"/>
                  </a:cubicBezTo>
                  <a:cubicBezTo>
                    <a:pt x="6308" y="478"/>
                    <a:pt x="6263" y="362"/>
                    <a:pt x="6196" y="254"/>
                  </a:cubicBezTo>
                  <a:cubicBezTo>
                    <a:pt x="6145" y="170"/>
                    <a:pt x="6030" y="26"/>
                    <a:pt x="5855" y="4"/>
                  </a:cubicBezTo>
                  <a:cubicBezTo>
                    <a:pt x="5837" y="2"/>
                    <a:pt x="5824" y="1"/>
                    <a:pt x="5812" y="1"/>
                  </a:cubicBezTo>
                  <a:close/>
                </a:path>
              </a:pathLst>
            </a:custGeom>
            <a:solidFill>
              <a:srgbClr val="FF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1"/>
            <p:cNvSpPr/>
            <p:nvPr/>
          </p:nvSpPr>
          <p:spPr>
            <a:xfrm>
              <a:off x="6769632" y="4220646"/>
              <a:ext cx="21668" cy="24800"/>
            </a:xfrm>
            <a:custGeom>
              <a:avLst/>
              <a:gdLst/>
              <a:ahLst/>
              <a:cxnLst/>
              <a:rect l="l" t="t" r="r" b="b"/>
              <a:pathLst>
                <a:path w="685" h="784" extrusionOk="0">
                  <a:moveTo>
                    <a:pt x="270" y="377"/>
                  </a:moveTo>
                  <a:lnTo>
                    <a:pt x="275" y="383"/>
                  </a:lnTo>
                  <a:cubicBezTo>
                    <a:pt x="280" y="390"/>
                    <a:pt x="284" y="398"/>
                    <a:pt x="287" y="405"/>
                  </a:cubicBezTo>
                  <a:cubicBezTo>
                    <a:pt x="290" y="412"/>
                    <a:pt x="293" y="420"/>
                    <a:pt x="294" y="428"/>
                  </a:cubicBezTo>
                  <a:lnTo>
                    <a:pt x="294" y="443"/>
                  </a:lnTo>
                  <a:cubicBezTo>
                    <a:pt x="293" y="449"/>
                    <a:pt x="291" y="456"/>
                    <a:pt x="290" y="462"/>
                  </a:cubicBezTo>
                  <a:cubicBezTo>
                    <a:pt x="285" y="469"/>
                    <a:pt x="280" y="476"/>
                    <a:pt x="275" y="483"/>
                  </a:cubicBezTo>
                  <a:cubicBezTo>
                    <a:pt x="271" y="489"/>
                    <a:pt x="265" y="492"/>
                    <a:pt x="262" y="495"/>
                  </a:cubicBezTo>
                  <a:lnTo>
                    <a:pt x="261" y="495"/>
                  </a:lnTo>
                  <a:cubicBezTo>
                    <a:pt x="258" y="495"/>
                    <a:pt x="257" y="493"/>
                    <a:pt x="255" y="493"/>
                  </a:cubicBezTo>
                  <a:lnTo>
                    <a:pt x="248" y="486"/>
                  </a:lnTo>
                  <a:cubicBezTo>
                    <a:pt x="244" y="483"/>
                    <a:pt x="242" y="478"/>
                    <a:pt x="240" y="472"/>
                  </a:cubicBezTo>
                  <a:lnTo>
                    <a:pt x="228" y="435"/>
                  </a:lnTo>
                  <a:lnTo>
                    <a:pt x="228" y="408"/>
                  </a:lnTo>
                  <a:cubicBezTo>
                    <a:pt x="228" y="406"/>
                    <a:pt x="230" y="405"/>
                    <a:pt x="230" y="400"/>
                  </a:cubicBezTo>
                  <a:cubicBezTo>
                    <a:pt x="234" y="400"/>
                    <a:pt x="235" y="399"/>
                    <a:pt x="240" y="398"/>
                  </a:cubicBezTo>
                  <a:cubicBezTo>
                    <a:pt x="250" y="390"/>
                    <a:pt x="258" y="383"/>
                    <a:pt x="270" y="377"/>
                  </a:cubicBezTo>
                  <a:close/>
                  <a:moveTo>
                    <a:pt x="291" y="1"/>
                  </a:moveTo>
                  <a:cubicBezTo>
                    <a:pt x="273" y="1"/>
                    <a:pt x="252" y="5"/>
                    <a:pt x="241" y="7"/>
                  </a:cubicBezTo>
                  <a:cubicBezTo>
                    <a:pt x="144" y="34"/>
                    <a:pt x="72" y="100"/>
                    <a:pt x="29" y="190"/>
                  </a:cubicBezTo>
                  <a:cubicBezTo>
                    <a:pt x="0" y="247"/>
                    <a:pt x="3" y="313"/>
                    <a:pt x="43" y="365"/>
                  </a:cubicBezTo>
                  <a:cubicBezTo>
                    <a:pt x="35" y="406"/>
                    <a:pt x="29" y="449"/>
                    <a:pt x="33" y="492"/>
                  </a:cubicBezTo>
                  <a:cubicBezTo>
                    <a:pt x="41" y="575"/>
                    <a:pt x="72" y="655"/>
                    <a:pt x="132" y="714"/>
                  </a:cubicBezTo>
                  <a:cubicBezTo>
                    <a:pt x="162" y="744"/>
                    <a:pt x="199" y="761"/>
                    <a:pt x="240" y="773"/>
                  </a:cubicBezTo>
                  <a:cubicBezTo>
                    <a:pt x="260" y="781"/>
                    <a:pt x="283" y="784"/>
                    <a:pt x="307" y="784"/>
                  </a:cubicBezTo>
                  <a:cubicBezTo>
                    <a:pt x="338" y="784"/>
                    <a:pt x="370" y="778"/>
                    <a:pt x="398" y="773"/>
                  </a:cubicBezTo>
                  <a:cubicBezTo>
                    <a:pt x="420" y="768"/>
                    <a:pt x="441" y="758"/>
                    <a:pt x="460" y="750"/>
                  </a:cubicBezTo>
                  <a:cubicBezTo>
                    <a:pt x="484" y="740"/>
                    <a:pt x="506" y="727"/>
                    <a:pt x="527" y="711"/>
                  </a:cubicBezTo>
                  <a:cubicBezTo>
                    <a:pt x="573" y="675"/>
                    <a:pt x="612" y="637"/>
                    <a:pt x="639" y="585"/>
                  </a:cubicBezTo>
                  <a:cubicBezTo>
                    <a:pt x="665" y="536"/>
                    <a:pt x="678" y="486"/>
                    <a:pt x="681" y="435"/>
                  </a:cubicBezTo>
                  <a:cubicBezTo>
                    <a:pt x="685" y="392"/>
                    <a:pt x="678" y="350"/>
                    <a:pt x="672" y="307"/>
                  </a:cubicBezTo>
                  <a:cubicBezTo>
                    <a:pt x="665" y="267"/>
                    <a:pt x="645" y="227"/>
                    <a:pt x="625" y="191"/>
                  </a:cubicBezTo>
                  <a:cubicBezTo>
                    <a:pt x="613" y="168"/>
                    <a:pt x="589" y="140"/>
                    <a:pt x="573" y="121"/>
                  </a:cubicBezTo>
                  <a:cubicBezTo>
                    <a:pt x="560" y="110"/>
                    <a:pt x="550" y="97"/>
                    <a:pt x="536" y="85"/>
                  </a:cubicBezTo>
                  <a:cubicBezTo>
                    <a:pt x="520" y="71"/>
                    <a:pt x="500" y="57"/>
                    <a:pt x="480" y="47"/>
                  </a:cubicBezTo>
                  <a:cubicBezTo>
                    <a:pt x="457" y="32"/>
                    <a:pt x="429" y="24"/>
                    <a:pt x="403" y="14"/>
                  </a:cubicBezTo>
                  <a:cubicBezTo>
                    <a:pt x="378" y="5"/>
                    <a:pt x="348" y="5"/>
                    <a:pt x="321" y="2"/>
                  </a:cubicBezTo>
                  <a:lnTo>
                    <a:pt x="308" y="2"/>
                  </a:lnTo>
                  <a:cubicBezTo>
                    <a:pt x="303" y="1"/>
                    <a:pt x="29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1"/>
            <p:cNvSpPr/>
            <p:nvPr/>
          </p:nvSpPr>
          <p:spPr>
            <a:xfrm>
              <a:off x="6771119" y="4223651"/>
              <a:ext cx="14361" cy="17398"/>
            </a:xfrm>
            <a:custGeom>
              <a:avLst/>
              <a:gdLst/>
              <a:ahLst/>
              <a:cxnLst/>
              <a:rect l="l" t="t" r="r" b="b"/>
              <a:pathLst>
                <a:path w="454" h="550" extrusionOk="0">
                  <a:moveTo>
                    <a:pt x="350" y="351"/>
                  </a:moveTo>
                  <a:lnTo>
                    <a:pt x="350" y="351"/>
                  </a:lnTo>
                  <a:cubicBezTo>
                    <a:pt x="347" y="358"/>
                    <a:pt x="347" y="366"/>
                    <a:pt x="346" y="373"/>
                  </a:cubicBezTo>
                  <a:cubicBezTo>
                    <a:pt x="346" y="366"/>
                    <a:pt x="347" y="358"/>
                    <a:pt x="350" y="351"/>
                  </a:cubicBezTo>
                  <a:close/>
                  <a:moveTo>
                    <a:pt x="257" y="0"/>
                  </a:moveTo>
                  <a:cubicBezTo>
                    <a:pt x="231" y="2"/>
                    <a:pt x="203" y="9"/>
                    <a:pt x="178" y="23"/>
                  </a:cubicBezTo>
                  <a:cubicBezTo>
                    <a:pt x="157" y="33"/>
                    <a:pt x="138" y="46"/>
                    <a:pt x="121" y="62"/>
                  </a:cubicBezTo>
                  <a:cubicBezTo>
                    <a:pt x="98" y="82"/>
                    <a:pt x="82" y="104"/>
                    <a:pt x="67" y="126"/>
                  </a:cubicBezTo>
                  <a:cubicBezTo>
                    <a:pt x="52" y="148"/>
                    <a:pt x="45" y="175"/>
                    <a:pt x="38" y="201"/>
                  </a:cubicBezTo>
                  <a:cubicBezTo>
                    <a:pt x="32" y="222"/>
                    <a:pt x="29" y="241"/>
                    <a:pt x="22" y="261"/>
                  </a:cubicBezTo>
                  <a:cubicBezTo>
                    <a:pt x="1" y="327"/>
                    <a:pt x="36" y="404"/>
                    <a:pt x="94" y="439"/>
                  </a:cubicBezTo>
                  <a:cubicBezTo>
                    <a:pt x="101" y="441"/>
                    <a:pt x="107" y="446"/>
                    <a:pt x="114" y="447"/>
                  </a:cubicBezTo>
                  <a:cubicBezTo>
                    <a:pt x="122" y="483"/>
                    <a:pt x="140" y="512"/>
                    <a:pt x="174" y="532"/>
                  </a:cubicBezTo>
                  <a:cubicBezTo>
                    <a:pt x="196" y="544"/>
                    <a:pt x="218" y="550"/>
                    <a:pt x="240" y="550"/>
                  </a:cubicBezTo>
                  <a:cubicBezTo>
                    <a:pt x="275" y="550"/>
                    <a:pt x="308" y="536"/>
                    <a:pt x="337" y="510"/>
                  </a:cubicBezTo>
                  <a:cubicBezTo>
                    <a:pt x="389" y="466"/>
                    <a:pt x="426" y="406"/>
                    <a:pt x="439" y="337"/>
                  </a:cubicBezTo>
                  <a:cubicBezTo>
                    <a:pt x="453" y="261"/>
                    <a:pt x="436" y="188"/>
                    <a:pt x="412" y="116"/>
                  </a:cubicBezTo>
                  <a:cubicBezTo>
                    <a:pt x="400" y="76"/>
                    <a:pt x="374" y="42"/>
                    <a:pt x="339" y="20"/>
                  </a:cubicBezTo>
                  <a:cubicBezTo>
                    <a:pt x="314" y="6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1"/>
            <p:cNvSpPr/>
            <p:nvPr/>
          </p:nvSpPr>
          <p:spPr>
            <a:xfrm>
              <a:off x="6860987" y="4221974"/>
              <a:ext cx="25527" cy="27520"/>
            </a:xfrm>
            <a:custGeom>
              <a:avLst/>
              <a:gdLst/>
              <a:ahLst/>
              <a:cxnLst/>
              <a:rect l="l" t="t" r="r" b="b"/>
              <a:pathLst>
                <a:path w="807" h="870" extrusionOk="0">
                  <a:moveTo>
                    <a:pt x="469" y="0"/>
                  </a:moveTo>
                  <a:cubicBezTo>
                    <a:pt x="440" y="5"/>
                    <a:pt x="413" y="8"/>
                    <a:pt x="390" y="13"/>
                  </a:cubicBezTo>
                  <a:cubicBezTo>
                    <a:pt x="356" y="22"/>
                    <a:pt x="327" y="35"/>
                    <a:pt x="298" y="53"/>
                  </a:cubicBezTo>
                  <a:cubicBezTo>
                    <a:pt x="284" y="56"/>
                    <a:pt x="268" y="62"/>
                    <a:pt x="255" y="69"/>
                  </a:cubicBezTo>
                  <a:cubicBezTo>
                    <a:pt x="84" y="167"/>
                    <a:pt x="1" y="394"/>
                    <a:pt x="36" y="582"/>
                  </a:cubicBezTo>
                  <a:cubicBezTo>
                    <a:pt x="55" y="686"/>
                    <a:pt x="125" y="785"/>
                    <a:pt x="224" y="829"/>
                  </a:cubicBezTo>
                  <a:cubicBezTo>
                    <a:pt x="279" y="856"/>
                    <a:pt x="336" y="869"/>
                    <a:pt x="394" y="869"/>
                  </a:cubicBezTo>
                  <a:cubicBezTo>
                    <a:pt x="457" y="869"/>
                    <a:pt x="520" y="853"/>
                    <a:pt x="580" y="821"/>
                  </a:cubicBezTo>
                  <a:cubicBezTo>
                    <a:pt x="681" y="765"/>
                    <a:pt x="735" y="663"/>
                    <a:pt x="774" y="563"/>
                  </a:cubicBezTo>
                  <a:cubicBezTo>
                    <a:pt x="807" y="470"/>
                    <a:pt x="804" y="366"/>
                    <a:pt x="785" y="271"/>
                  </a:cubicBezTo>
                  <a:cubicBezTo>
                    <a:pt x="778" y="232"/>
                    <a:pt x="759" y="191"/>
                    <a:pt x="738" y="157"/>
                  </a:cubicBezTo>
                  <a:cubicBezTo>
                    <a:pt x="695" y="89"/>
                    <a:pt x="635" y="46"/>
                    <a:pt x="560" y="18"/>
                  </a:cubicBezTo>
                  <a:cubicBezTo>
                    <a:pt x="533" y="6"/>
                    <a:pt x="502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1"/>
            <p:cNvSpPr/>
            <p:nvPr/>
          </p:nvSpPr>
          <p:spPr>
            <a:xfrm>
              <a:off x="6805409" y="4240068"/>
              <a:ext cx="42324" cy="21289"/>
            </a:xfrm>
            <a:custGeom>
              <a:avLst/>
              <a:gdLst/>
              <a:ahLst/>
              <a:cxnLst/>
              <a:rect l="l" t="t" r="r" b="b"/>
              <a:pathLst>
                <a:path w="1338" h="673" extrusionOk="0">
                  <a:moveTo>
                    <a:pt x="1128" y="1"/>
                  </a:moveTo>
                  <a:cubicBezTo>
                    <a:pt x="1065" y="1"/>
                    <a:pt x="1002" y="32"/>
                    <a:pt x="974" y="90"/>
                  </a:cubicBezTo>
                  <a:cubicBezTo>
                    <a:pt x="953" y="130"/>
                    <a:pt x="931" y="170"/>
                    <a:pt x="907" y="207"/>
                  </a:cubicBezTo>
                  <a:cubicBezTo>
                    <a:pt x="881" y="236"/>
                    <a:pt x="857" y="262"/>
                    <a:pt x="828" y="286"/>
                  </a:cubicBezTo>
                  <a:cubicBezTo>
                    <a:pt x="805" y="302"/>
                    <a:pt x="780" y="316"/>
                    <a:pt x="755" y="328"/>
                  </a:cubicBezTo>
                  <a:cubicBezTo>
                    <a:pt x="719" y="341"/>
                    <a:pt x="684" y="349"/>
                    <a:pt x="648" y="356"/>
                  </a:cubicBezTo>
                  <a:cubicBezTo>
                    <a:pt x="624" y="358"/>
                    <a:pt x="601" y="358"/>
                    <a:pt x="578" y="358"/>
                  </a:cubicBezTo>
                  <a:cubicBezTo>
                    <a:pt x="554" y="358"/>
                    <a:pt x="531" y="358"/>
                    <a:pt x="507" y="356"/>
                  </a:cubicBezTo>
                  <a:cubicBezTo>
                    <a:pt x="466" y="349"/>
                    <a:pt x="427" y="338"/>
                    <a:pt x="387" y="323"/>
                  </a:cubicBezTo>
                  <a:cubicBezTo>
                    <a:pt x="350" y="306"/>
                    <a:pt x="316" y="286"/>
                    <a:pt x="283" y="263"/>
                  </a:cubicBezTo>
                  <a:cubicBezTo>
                    <a:pt x="251" y="237"/>
                    <a:pt x="225" y="212"/>
                    <a:pt x="200" y="180"/>
                  </a:cubicBezTo>
                  <a:cubicBezTo>
                    <a:pt x="182" y="159"/>
                    <a:pt x="154" y="149"/>
                    <a:pt x="127" y="149"/>
                  </a:cubicBezTo>
                  <a:cubicBezTo>
                    <a:pt x="97" y="149"/>
                    <a:pt x="66" y="160"/>
                    <a:pt x="46" y="180"/>
                  </a:cubicBezTo>
                  <a:cubicBezTo>
                    <a:pt x="1" y="226"/>
                    <a:pt x="8" y="290"/>
                    <a:pt x="46" y="335"/>
                  </a:cubicBezTo>
                  <a:cubicBezTo>
                    <a:pt x="122" y="424"/>
                    <a:pt x="218" y="499"/>
                    <a:pt x="320" y="558"/>
                  </a:cubicBezTo>
                  <a:cubicBezTo>
                    <a:pt x="433" y="623"/>
                    <a:pt x="558" y="663"/>
                    <a:pt x="686" y="671"/>
                  </a:cubicBezTo>
                  <a:cubicBezTo>
                    <a:pt x="699" y="672"/>
                    <a:pt x="712" y="673"/>
                    <a:pt x="724" y="673"/>
                  </a:cubicBezTo>
                  <a:cubicBezTo>
                    <a:pt x="835" y="673"/>
                    <a:pt x="947" y="639"/>
                    <a:pt x="1044" y="585"/>
                  </a:cubicBezTo>
                  <a:cubicBezTo>
                    <a:pt x="1100" y="555"/>
                    <a:pt x="1150" y="508"/>
                    <a:pt x="1192" y="459"/>
                  </a:cubicBezTo>
                  <a:cubicBezTo>
                    <a:pt x="1246" y="392"/>
                    <a:pt x="1286" y="319"/>
                    <a:pt x="1314" y="235"/>
                  </a:cubicBezTo>
                  <a:cubicBezTo>
                    <a:pt x="1338" y="156"/>
                    <a:pt x="1296" y="66"/>
                    <a:pt x="1229" y="27"/>
                  </a:cubicBezTo>
                  <a:cubicBezTo>
                    <a:pt x="1202" y="11"/>
                    <a:pt x="1168" y="1"/>
                    <a:pt x="1136" y="1"/>
                  </a:cubicBezTo>
                  <a:cubicBezTo>
                    <a:pt x="1133" y="1"/>
                    <a:pt x="113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1"/>
            <p:cNvSpPr/>
            <p:nvPr/>
          </p:nvSpPr>
          <p:spPr>
            <a:xfrm>
              <a:off x="6759605" y="4251108"/>
              <a:ext cx="31886" cy="23946"/>
            </a:xfrm>
            <a:custGeom>
              <a:avLst/>
              <a:gdLst/>
              <a:ahLst/>
              <a:cxnLst/>
              <a:rect l="l" t="t" r="r" b="b"/>
              <a:pathLst>
                <a:path w="1008" h="757" extrusionOk="0">
                  <a:moveTo>
                    <a:pt x="578" y="382"/>
                  </a:moveTo>
                  <a:cubicBezTo>
                    <a:pt x="582" y="382"/>
                    <a:pt x="588" y="382"/>
                    <a:pt x="595" y="385"/>
                  </a:cubicBezTo>
                  <a:cubicBezTo>
                    <a:pt x="618" y="390"/>
                    <a:pt x="644" y="395"/>
                    <a:pt x="667" y="402"/>
                  </a:cubicBezTo>
                  <a:cubicBezTo>
                    <a:pt x="671" y="404"/>
                    <a:pt x="673" y="407"/>
                    <a:pt x="675" y="408"/>
                  </a:cubicBezTo>
                  <a:cubicBezTo>
                    <a:pt x="675" y="410"/>
                    <a:pt x="675" y="411"/>
                    <a:pt x="674" y="411"/>
                  </a:cubicBezTo>
                  <a:cubicBezTo>
                    <a:pt x="668" y="423"/>
                    <a:pt x="664" y="433"/>
                    <a:pt x="657" y="444"/>
                  </a:cubicBezTo>
                  <a:cubicBezTo>
                    <a:pt x="651" y="450"/>
                    <a:pt x="645" y="457"/>
                    <a:pt x="638" y="461"/>
                  </a:cubicBezTo>
                  <a:cubicBezTo>
                    <a:pt x="632" y="465"/>
                    <a:pt x="625" y="468"/>
                    <a:pt x="621" y="471"/>
                  </a:cubicBezTo>
                  <a:cubicBezTo>
                    <a:pt x="611" y="473"/>
                    <a:pt x="602" y="476"/>
                    <a:pt x="595" y="478"/>
                  </a:cubicBezTo>
                  <a:cubicBezTo>
                    <a:pt x="585" y="479"/>
                    <a:pt x="576" y="479"/>
                    <a:pt x="566" y="479"/>
                  </a:cubicBezTo>
                  <a:cubicBezTo>
                    <a:pt x="556" y="479"/>
                    <a:pt x="546" y="479"/>
                    <a:pt x="535" y="478"/>
                  </a:cubicBezTo>
                  <a:lnTo>
                    <a:pt x="508" y="473"/>
                  </a:lnTo>
                  <a:cubicBezTo>
                    <a:pt x="529" y="453"/>
                    <a:pt x="551" y="431"/>
                    <a:pt x="565" y="407"/>
                  </a:cubicBezTo>
                  <a:cubicBezTo>
                    <a:pt x="568" y="400"/>
                    <a:pt x="574" y="390"/>
                    <a:pt x="578" y="382"/>
                  </a:cubicBezTo>
                  <a:close/>
                  <a:moveTo>
                    <a:pt x="463" y="0"/>
                  </a:moveTo>
                  <a:cubicBezTo>
                    <a:pt x="423" y="0"/>
                    <a:pt x="382" y="3"/>
                    <a:pt x="345" y="13"/>
                  </a:cubicBezTo>
                  <a:cubicBezTo>
                    <a:pt x="334" y="10"/>
                    <a:pt x="321" y="9"/>
                    <a:pt x="309" y="9"/>
                  </a:cubicBezTo>
                  <a:cubicBezTo>
                    <a:pt x="302" y="9"/>
                    <a:pt x="294" y="9"/>
                    <a:pt x="287" y="10"/>
                  </a:cubicBezTo>
                  <a:cubicBezTo>
                    <a:pt x="173" y="30"/>
                    <a:pt x="44" y="93"/>
                    <a:pt x="22" y="221"/>
                  </a:cubicBezTo>
                  <a:cubicBezTo>
                    <a:pt x="1" y="342"/>
                    <a:pt x="67" y="450"/>
                    <a:pt x="146" y="537"/>
                  </a:cubicBezTo>
                  <a:cubicBezTo>
                    <a:pt x="231" y="632"/>
                    <a:pt x="350" y="700"/>
                    <a:pt x="472" y="738"/>
                  </a:cubicBezTo>
                  <a:cubicBezTo>
                    <a:pt x="514" y="750"/>
                    <a:pt x="557" y="757"/>
                    <a:pt x="600" y="757"/>
                  </a:cubicBezTo>
                  <a:cubicBezTo>
                    <a:pt x="696" y="757"/>
                    <a:pt x="791" y="725"/>
                    <a:pt x="866" y="660"/>
                  </a:cubicBezTo>
                  <a:cubicBezTo>
                    <a:pt x="922" y="612"/>
                    <a:pt x="966" y="546"/>
                    <a:pt x="989" y="476"/>
                  </a:cubicBezTo>
                  <a:cubicBezTo>
                    <a:pt x="1002" y="441"/>
                    <a:pt x="1008" y="405"/>
                    <a:pt x="1008" y="370"/>
                  </a:cubicBezTo>
                  <a:cubicBezTo>
                    <a:pt x="1008" y="324"/>
                    <a:pt x="995" y="284"/>
                    <a:pt x="975" y="244"/>
                  </a:cubicBezTo>
                  <a:cubicBezTo>
                    <a:pt x="923" y="123"/>
                    <a:pt x="787" y="55"/>
                    <a:pt x="668" y="24"/>
                  </a:cubicBezTo>
                  <a:cubicBezTo>
                    <a:pt x="608" y="9"/>
                    <a:pt x="545" y="3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1"/>
            <p:cNvSpPr/>
            <p:nvPr/>
          </p:nvSpPr>
          <p:spPr>
            <a:xfrm>
              <a:off x="6769189" y="4256390"/>
              <a:ext cx="18948" cy="13950"/>
            </a:xfrm>
            <a:custGeom>
              <a:avLst/>
              <a:gdLst/>
              <a:ahLst/>
              <a:cxnLst/>
              <a:rect l="l" t="t" r="r" b="b"/>
              <a:pathLst>
                <a:path w="599" h="441" extrusionOk="0">
                  <a:moveTo>
                    <a:pt x="327" y="119"/>
                  </a:moveTo>
                  <a:cubicBezTo>
                    <a:pt x="322" y="119"/>
                    <a:pt x="319" y="121"/>
                    <a:pt x="314" y="121"/>
                  </a:cubicBezTo>
                  <a:cubicBezTo>
                    <a:pt x="319" y="119"/>
                    <a:pt x="322" y="119"/>
                    <a:pt x="327" y="119"/>
                  </a:cubicBezTo>
                  <a:close/>
                  <a:moveTo>
                    <a:pt x="324" y="1"/>
                  </a:moveTo>
                  <a:cubicBezTo>
                    <a:pt x="294" y="4"/>
                    <a:pt x="265" y="8"/>
                    <a:pt x="236" y="26"/>
                  </a:cubicBezTo>
                  <a:cubicBezTo>
                    <a:pt x="212" y="41"/>
                    <a:pt x="192" y="59"/>
                    <a:pt x="176" y="84"/>
                  </a:cubicBezTo>
                  <a:cubicBezTo>
                    <a:pt x="172" y="83"/>
                    <a:pt x="168" y="83"/>
                    <a:pt x="164" y="83"/>
                  </a:cubicBezTo>
                  <a:cubicBezTo>
                    <a:pt x="96" y="83"/>
                    <a:pt x="28" y="138"/>
                    <a:pt x="12" y="201"/>
                  </a:cubicBezTo>
                  <a:cubicBezTo>
                    <a:pt x="0" y="243"/>
                    <a:pt x="6" y="287"/>
                    <a:pt x="27" y="323"/>
                  </a:cubicBezTo>
                  <a:cubicBezTo>
                    <a:pt x="49" y="361"/>
                    <a:pt x="83" y="380"/>
                    <a:pt x="122" y="397"/>
                  </a:cubicBezTo>
                  <a:cubicBezTo>
                    <a:pt x="185" y="421"/>
                    <a:pt x="248" y="441"/>
                    <a:pt x="314" y="441"/>
                  </a:cubicBezTo>
                  <a:cubicBezTo>
                    <a:pt x="333" y="441"/>
                    <a:pt x="351" y="439"/>
                    <a:pt x="370" y="436"/>
                  </a:cubicBezTo>
                  <a:cubicBezTo>
                    <a:pt x="455" y="420"/>
                    <a:pt x="517" y="359"/>
                    <a:pt x="560" y="286"/>
                  </a:cubicBezTo>
                  <a:cubicBezTo>
                    <a:pt x="599" y="223"/>
                    <a:pt x="593" y="125"/>
                    <a:pt x="534" y="77"/>
                  </a:cubicBezTo>
                  <a:cubicBezTo>
                    <a:pt x="503" y="51"/>
                    <a:pt x="474" y="21"/>
                    <a:pt x="435" y="14"/>
                  </a:cubicBezTo>
                  <a:cubicBezTo>
                    <a:pt x="410" y="11"/>
                    <a:pt x="385" y="5"/>
                    <a:pt x="359" y="5"/>
                  </a:cubicBezTo>
                  <a:cubicBezTo>
                    <a:pt x="348" y="4"/>
                    <a:pt x="337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1"/>
            <p:cNvSpPr/>
            <p:nvPr/>
          </p:nvSpPr>
          <p:spPr>
            <a:xfrm>
              <a:off x="6856147" y="4255631"/>
              <a:ext cx="29070" cy="21194"/>
            </a:xfrm>
            <a:custGeom>
              <a:avLst/>
              <a:gdLst/>
              <a:ahLst/>
              <a:cxnLst/>
              <a:rect l="l" t="t" r="r" b="b"/>
              <a:pathLst>
                <a:path w="919" h="670" extrusionOk="0">
                  <a:moveTo>
                    <a:pt x="510" y="0"/>
                  </a:moveTo>
                  <a:cubicBezTo>
                    <a:pt x="473" y="3"/>
                    <a:pt x="441" y="7"/>
                    <a:pt x="407" y="15"/>
                  </a:cubicBezTo>
                  <a:cubicBezTo>
                    <a:pt x="315" y="15"/>
                    <a:pt x="227" y="30"/>
                    <a:pt x="148" y="78"/>
                  </a:cubicBezTo>
                  <a:cubicBezTo>
                    <a:pt x="105" y="102"/>
                    <a:pt x="72" y="138"/>
                    <a:pt x="46" y="179"/>
                  </a:cubicBezTo>
                  <a:cubicBezTo>
                    <a:pt x="20" y="218"/>
                    <a:pt x="12" y="265"/>
                    <a:pt x="6" y="311"/>
                  </a:cubicBezTo>
                  <a:cubicBezTo>
                    <a:pt x="0" y="351"/>
                    <a:pt x="10" y="396"/>
                    <a:pt x="23" y="431"/>
                  </a:cubicBezTo>
                  <a:cubicBezTo>
                    <a:pt x="42" y="477"/>
                    <a:pt x="66" y="517"/>
                    <a:pt x="102" y="554"/>
                  </a:cubicBezTo>
                  <a:cubicBezTo>
                    <a:pt x="178" y="633"/>
                    <a:pt x="288" y="666"/>
                    <a:pt x="394" y="669"/>
                  </a:cubicBezTo>
                  <a:cubicBezTo>
                    <a:pt x="401" y="669"/>
                    <a:pt x="408" y="670"/>
                    <a:pt x="415" y="670"/>
                  </a:cubicBezTo>
                  <a:cubicBezTo>
                    <a:pt x="473" y="670"/>
                    <a:pt x="534" y="654"/>
                    <a:pt x="589" y="639"/>
                  </a:cubicBezTo>
                  <a:cubicBezTo>
                    <a:pt x="666" y="617"/>
                    <a:pt x="743" y="582"/>
                    <a:pt x="804" y="527"/>
                  </a:cubicBezTo>
                  <a:cubicBezTo>
                    <a:pt x="851" y="489"/>
                    <a:pt x="885" y="437"/>
                    <a:pt x="901" y="377"/>
                  </a:cubicBezTo>
                  <a:cubicBezTo>
                    <a:pt x="918" y="312"/>
                    <a:pt x="901" y="252"/>
                    <a:pt x="875" y="191"/>
                  </a:cubicBezTo>
                  <a:cubicBezTo>
                    <a:pt x="851" y="139"/>
                    <a:pt x="799" y="99"/>
                    <a:pt x="752" y="66"/>
                  </a:cubicBezTo>
                  <a:cubicBezTo>
                    <a:pt x="696" y="29"/>
                    <a:pt x="627" y="12"/>
                    <a:pt x="560" y="3"/>
                  </a:cubicBezTo>
                  <a:cubicBezTo>
                    <a:pt x="544" y="2"/>
                    <a:pt x="527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1"/>
            <p:cNvSpPr/>
            <p:nvPr/>
          </p:nvSpPr>
          <p:spPr>
            <a:xfrm>
              <a:off x="6807180" y="4152636"/>
              <a:ext cx="11989" cy="18853"/>
            </a:xfrm>
            <a:custGeom>
              <a:avLst/>
              <a:gdLst/>
              <a:ahLst/>
              <a:cxnLst/>
              <a:rect l="l" t="t" r="r" b="b"/>
              <a:pathLst>
                <a:path w="379" h="596" extrusionOk="0">
                  <a:moveTo>
                    <a:pt x="203" y="0"/>
                  </a:moveTo>
                  <a:cubicBezTo>
                    <a:pt x="131" y="0"/>
                    <a:pt x="69" y="49"/>
                    <a:pt x="48" y="121"/>
                  </a:cubicBezTo>
                  <a:cubicBezTo>
                    <a:pt x="22" y="205"/>
                    <a:pt x="20" y="294"/>
                    <a:pt x="9" y="381"/>
                  </a:cubicBezTo>
                  <a:lnTo>
                    <a:pt x="9" y="384"/>
                  </a:lnTo>
                  <a:cubicBezTo>
                    <a:pt x="2" y="430"/>
                    <a:pt x="0" y="470"/>
                    <a:pt x="25" y="513"/>
                  </a:cubicBezTo>
                  <a:cubicBezTo>
                    <a:pt x="48" y="550"/>
                    <a:pt x="83" y="577"/>
                    <a:pt x="126" y="589"/>
                  </a:cubicBezTo>
                  <a:cubicBezTo>
                    <a:pt x="140" y="593"/>
                    <a:pt x="155" y="595"/>
                    <a:pt x="170" y="595"/>
                  </a:cubicBezTo>
                  <a:cubicBezTo>
                    <a:pt x="199" y="595"/>
                    <a:pt x="229" y="587"/>
                    <a:pt x="255" y="573"/>
                  </a:cubicBezTo>
                  <a:cubicBezTo>
                    <a:pt x="288" y="553"/>
                    <a:pt x="324" y="514"/>
                    <a:pt x="331" y="473"/>
                  </a:cubicBezTo>
                  <a:cubicBezTo>
                    <a:pt x="347" y="371"/>
                    <a:pt x="377" y="271"/>
                    <a:pt x="378" y="166"/>
                  </a:cubicBezTo>
                  <a:cubicBezTo>
                    <a:pt x="378" y="92"/>
                    <a:pt x="327" y="26"/>
                    <a:pt x="255" y="6"/>
                  </a:cubicBezTo>
                  <a:cubicBezTo>
                    <a:pt x="241" y="2"/>
                    <a:pt x="224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1"/>
            <p:cNvSpPr/>
            <p:nvPr/>
          </p:nvSpPr>
          <p:spPr>
            <a:xfrm>
              <a:off x="6812779" y="4123692"/>
              <a:ext cx="12590" cy="19581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37" y="0"/>
                  </a:moveTo>
                  <a:cubicBezTo>
                    <a:pt x="209" y="3"/>
                    <a:pt x="180" y="10"/>
                    <a:pt x="154" y="25"/>
                  </a:cubicBezTo>
                  <a:cubicBezTo>
                    <a:pt x="117" y="48"/>
                    <a:pt x="97" y="79"/>
                    <a:pt x="81" y="119"/>
                  </a:cubicBezTo>
                  <a:cubicBezTo>
                    <a:pt x="64" y="163"/>
                    <a:pt x="47" y="208"/>
                    <a:pt x="35" y="257"/>
                  </a:cubicBezTo>
                  <a:cubicBezTo>
                    <a:pt x="18" y="317"/>
                    <a:pt x="14" y="384"/>
                    <a:pt x="7" y="447"/>
                  </a:cubicBezTo>
                  <a:cubicBezTo>
                    <a:pt x="1" y="490"/>
                    <a:pt x="28" y="540"/>
                    <a:pt x="57" y="569"/>
                  </a:cubicBezTo>
                  <a:cubicBezTo>
                    <a:pt x="88" y="600"/>
                    <a:pt x="133" y="619"/>
                    <a:pt x="177" y="619"/>
                  </a:cubicBezTo>
                  <a:cubicBezTo>
                    <a:pt x="223" y="619"/>
                    <a:pt x="267" y="600"/>
                    <a:pt x="297" y="569"/>
                  </a:cubicBezTo>
                  <a:cubicBezTo>
                    <a:pt x="333" y="533"/>
                    <a:pt x="343" y="494"/>
                    <a:pt x="348" y="447"/>
                  </a:cubicBezTo>
                  <a:lnTo>
                    <a:pt x="348" y="441"/>
                  </a:lnTo>
                  <a:cubicBezTo>
                    <a:pt x="359" y="361"/>
                    <a:pt x="373" y="282"/>
                    <a:pt x="389" y="204"/>
                  </a:cubicBezTo>
                  <a:cubicBezTo>
                    <a:pt x="398" y="161"/>
                    <a:pt x="396" y="119"/>
                    <a:pt x="373" y="79"/>
                  </a:cubicBezTo>
                  <a:cubicBezTo>
                    <a:pt x="352" y="43"/>
                    <a:pt x="317" y="17"/>
                    <a:pt x="277" y="6"/>
                  </a:cubicBezTo>
                  <a:cubicBezTo>
                    <a:pt x="264" y="3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1"/>
            <p:cNvSpPr/>
            <p:nvPr/>
          </p:nvSpPr>
          <p:spPr>
            <a:xfrm>
              <a:off x="6822996" y="4099398"/>
              <a:ext cx="8224" cy="14045"/>
            </a:xfrm>
            <a:custGeom>
              <a:avLst/>
              <a:gdLst/>
              <a:ahLst/>
              <a:cxnLst/>
              <a:rect l="l" t="t" r="r" b="b"/>
              <a:pathLst>
                <a:path w="260" h="444" extrusionOk="0">
                  <a:moveTo>
                    <a:pt x="226" y="143"/>
                  </a:moveTo>
                  <a:cubicBezTo>
                    <a:pt x="224" y="147"/>
                    <a:pt x="222" y="152"/>
                    <a:pt x="220" y="157"/>
                  </a:cubicBezTo>
                  <a:lnTo>
                    <a:pt x="220" y="157"/>
                  </a:lnTo>
                  <a:cubicBezTo>
                    <a:pt x="224" y="152"/>
                    <a:pt x="225" y="148"/>
                    <a:pt x="226" y="143"/>
                  </a:cubicBezTo>
                  <a:close/>
                  <a:moveTo>
                    <a:pt x="184" y="0"/>
                  </a:moveTo>
                  <a:cubicBezTo>
                    <a:pt x="167" y="0"/>
                    <a:pt x="148" y="10"/>
                    <a:pt x="138" y="29"/>
                  </a:cubicBezTo>
                  <a:cubicBezTo>
                    <a:pt x="116" y="77"/>
                    <a:pt x="95" y="122"/>
                    <a:pt x="75" y="170"/>
                  </a:cubicBezTo>
                  <a:cubicBezTo>
                    <a:pt x="50" y="231"/>
                    <a:pt x="30" y="299"/>
                    <a:pt x="10" y="364"/>
                  </a:cubicBezTo>
                  <a:cubicBezTo>
                    <a:pt x="0" y="396"/>
                    <a:pt x="22" y="432"/>
                    <a:pt x="53" y="442"/>
                  </a:cubicBezTo>
                  <a:cubicBezTo>
                    <a:pt x="59" y="443"/>
                    <a:pt x="64" y="444"/>
                    <a:pt x="69" y="444"/>
                  </a:cubicBezTo>
                  <a:cubicBezTo>
                    <a:pt x="97" y="444"/>
                    <a:pt x="122" y="425"/>
                    <a:pt x="130" y="399"/>
                  </a:cubicBezTo>
                  <a:cubicBezTo>
                    <a:pt x="156" y="315"/>
                    <a:pt x="187" y="236"/>
                    <a:pt x="220" y="157"/>
                  </a:cubicBezTo>
                  <a:lnTo>
                    <a:pt x="220" y="157"/>
                  </a:lnTo>
                  <a:cubicBezTo>
                    <a:pt x="220" y="157"/>
                    <a:pt x="220" y="158"/>
                    <a:pt x="219" y="158"/>
                  </a:cubicBezTo>
                  <a:cubicBezTo>
                    <a:pt x="229" y="137"/>
                    <a:pt x="238" y="115"/>
                    <a:pt x="246" y="95"/>
                  </a:cubicBezTo>
                  <a:cubicBezTo>
                    <a:pt x="254" y="80"/>
                    <a:pt x="259" y="65"/>
                    <a:pt x="254" y="48"/>
                  </a:cubicBezTo>
                  <a:cubicBezTo>
                    <a:pt x="251" y="31"/>
                    <a:pt x="239" y="17"/>
                    <a:pt x="224" y="9"/>
                  </a:cubicBezTo>
                  <a:cubicBezTo>
                    <a:pt x="215" y="5"/>
                    <a:pt x="202" y="1"/>
                    <a:pt x="191" y="1"/>
                  </a:cubicBezTo>
                  <a:cubicBezTo>
                    <a:pt x="189" y="0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1"/>
            <p:cNvSpPr/>
            <p:nvPr/>
          </p:nvSpPr>
          <p:spPr>
            <a:xfrm>
              <a:off x="6834036" y="4066564"/>
              <a:ext cx="14899" cy="18695"/>
            </a:xfrm>
            <a:custGeom>
              <a:avLst/>
              <a:gdLst/>
              <a:ahLst/>
              <a:cxnLst/>
              <a:rect l="l" t="t" r="r" b="b"/>
              <a:pathLst>
                <a:path w="471" h="591" extrusionOk="0">
                  <a:moveTo>
                    <a:pt x="333" y="1"/>
                  </a:moveTo>
                  <a:cubicBezTo>
                    <a:pt x="287" y="1"/>
                    <a:pt x="241" y="26"/>
                    <a:pt x="215" y="67"/>
                  </a:cubicBezTo>
                  <a:cubicBezTo>
                    <a:pt x="151" y="165"/>
                    <a:pt x="94" y="267"/>
                    <a:pt x="38" y="373"/>
                  </a:cubicBezTo>
                  <a:cubicBezTo>
                    <a:pt x="1" y="443"/>
                    <a:pt x="19" y="530"/>
                    <a:pt x="89" y="572"/>
                  </a:cubicBezTo>
                  <a:cubicBezTo>
                    <a:pt x="111" y="584"/>
                    <a:pt x="137" y="590"/>
                    <a:pt x="162" y="590"/>
                  </a:cubicBezTo>
                  <a:cubicBezTo>
                    <a:pt x="213" y="590"/>
                    <a:pt x="265" y="566"/>
                    <a:pt x="290" y="520"/>
                  </a:cubicBezTo>
                  <a:cubicBezTo>
                    <a:pt x="344" y="414"/>
                    <a:pt x="396" y="309"/>
                    <a:pt x="446" y="201"/>
                  </a:cubicBezTo>
                  <a:cubicBezTo>
                    <a:pt x="462" y="167"/>
                    <a:pt x="470" y="135"/>
                    <a:pt x="460" y="99"/>
                  </a:cubicBezTo>
                  <a:cubicBezTo>
                    <a:pt x="452" y="65"/>
                    <a:pt x="427" y="36"/>
                    <a:pt x="399" y="19"/>
                  </a:cubicBezTo>
                  <a:cubicBezTo>
                    <a:pt x="377" y="6"/>
                    <a:pt x="356" y="1"/>
                    <a:pt x="3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1"/>
            <p:cNvSpPr/>
            <p:nvPr/>
          </p:nvSpPr>
          <p:spPr>
            <a:xfrm>
              <a:off x="6704311" y="4155388"/>
              <a:ext cx="12685" cy="19201"/>
            </a:xfrm>
            <a:custGeom>
              <a:avLst/>
              <a:gdLst/>
              <a:ahLst/>
              <a:cxnLst/>
              <a:rect l="l" t="t" r="r" b="b"/>
              <a:pathLst>
                <a:path w="401" h="607" extrusionOk="0">
                  <a:moveTo>
                    <a:pt x="92" y="1"/>
                  </a:moveTo>
                  <a:cubicBezTo>
                    <a:pt x="78" y="3"/>
                    <a:pt x="61" y="6"/>
                    <a:pt x="49" y="13"/>
                  </a:cubicBezTo>
                  <a:cubicBezTo>
                    <a:pt x="29" y="26"/>
                    <a:pt x="14" y="46"/>
                    <a:pt x="8" y="68"/>
                  </a:cubicBezTo>
                  <a:cubicBezTo>
                    <a:pt x="1" y="92"/>
                    <a:pt x="6" y="114"/>
                    <a:pt x="16" y="137"/>
                  </a:cubicBezTo>
                  <a:cubicBezTo>
                    <a:pt x="51" y="208"/>
                    <a:pt x="85" y="283"/>
                    <a:pt x="121" y="354"/>
                  </a:cubicBezTo>
                  <a:cubicBezTo>
                    <a:pt x="157" y="426"/>
                    <a:pt x="197" y="495"/>
                    <a:pt x="235" y="565"/>
                  </a:cubicBezTo>
                  <a:cubicBezTo>
                    <a:pt x="251" y="591"/>
                    <a:pt x="279" y="607"/>
                    <a:pt x="308" y="607"/>
                  </a:cubicBezTo>
                  <a:cubicBezTo>
                    <a:pt x="323" y="607"/>
                    <a:pt x="337" y="603"/>
                    <a:pt x="350" y="595"/>
                  </a:cubicBezTo>
                  <a:cubicBezTo>
                    <a:pt x="390" y="570"/>
                    <a:pt x="400" y="522"/>
                    <a:pt x="380" y="480"/>
                  </a:cubicBezTo>
                  <a:cubicBezTo>
                    <a:pt x="308" y="336"/>
                    <a:pt x="238" y="191"/>
                    <a:pt x="171" y="46"/>
                  </a:cubicBezTo>
                  <a:cubicBezTo>
                    <a:pt x="157" y="18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1"/>
            <p:cNvSpPr/>
            <p:nvPr/>
          </p:nvSpPr>
          <p:spPr>
            <a:xfrm>
              <a:off x="6718451" y="4180947"/>
              <a:ext cx="12906" cy="14772"/>
            </a:xfrm>
            <a:custGeom>
              <a:avLst/>
              <a:gdLst/>
              <a:ahLst/>
              <a:cxnLst/>
              <a:rect l="l" t="t" r="r" b="b"/>
              <a:pathLst>
                <a:path w="408" h="467" extrusionOk="0">
                  <a:moveTo>
                    <a:pt x="298" y="219"/>
                  </a:moveTo>
                  <a:cubicBezTo>
                    <a:pt x="301" y="222"/>
                    <a:pt x="304" y="226"/>
                    <a:pt x="307" y="229"/>
                  </a:cubicBezTo>
                  <a:cubicBezTo>
                    <a:pt x="304" y="225"/>
                    <a:pt x="301" y="222"/>
                    <a:pt x="298" y="219"/>
                  </a:cubicBezTo>
                  <a:close/>
                  <a:moveTo>
                    <a:pt x="105" y="0"/>
                  </a:moveTo>
                  <a:cubicBezTo>
                    <a:pt x="89" y="0"/>
                    <a:pt x="71" y="4"/>
                    <a:pt x="56" y="13"/>
                  </a:cubicBezTo>
                  <a:cubicBezTo>
                    <a:pt x="35" y="26"/>
                    <a:pt x="18" y="46"/>
                    <a:pt x="10" y="72"/>
                  </a:cubicBezTo>
                  <a:cubicBezTo>
                    <a:pt x="0" y="99"/>
                    <a:pt x="8" y="123"/>
                    <a:pt x="19" y="149"/>
                  </a:cubicBezTo>
                  <a:cubicBezTo>
                    <a:pt x="46" y="205"/>
                    <a:pt x="75" y="256"/>
                    <a:pt x="111" y="307"/>
                  </a:cubicBezTo>
                  <a:cubicBezTo>
                    <a:pt x="146" y="355"/>
                    <a:pt x="187" y="398"/>
                    <a:pt x="232" y="438"/>
                  </a:cubicBezTo>
                  <a:cubicBezTo>
                    <a:pt x="252" y="456"/>
                    <a:pt x="278" y="466"/>
                    <a:pt x="303" y="466"/>
                  </a:cubicBezTo>
                  <a:cubicBezTo>
                    <a:pt x="327" y="466"/>
                    <a:pt x="350" y="458"/>
                    <a:pt x="368" y="438"/>
                  </a:cubicBezTo>
                  <a:cubicBezTo>
                    <a:pt x="407" y="400"/>
                    <a:pt x="404" y="341"/>
                    <a:pt x="368" y="301"/>
                  </a:cubicBezTo>
                  <a:cubicBezTo>
                    <a:pt x="343" y="272"/>
                    <a:pt x="315" y="244"/>
                    <a:pt x="292" y="213"/>
                  </a:cubicBezTo>
                  <a:cubicBezTo>
                    <a:pt x="255" y="162"/>
                    <a:pt x="219" y="108"/>
                    <a:pt x="191" y="49"/>
                  </a:cubicBezTo>
                  <a:cubicBezTo>
                    <a:pt x="175" y="16"/>
                    <a:pt x="14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1"/>
            <p:cNvSpPr/>
            <p:nvPr/>
          </p:nvSpPr>
          <p:spPr>
            <a:xfrm>
              <a:off x="6682674" y="4284037"/>
              <a:ext cx="9585" cy="13412"/>
            </a:xfrm>
            <a:custGeom>
              <a:avLst/>
              <a:gdLst/>
              <a:ahLst/>
              <a:cxnLst/>
              <a:rect l="l" t="t" r="r" b="b"/>
              <a:pathLst>
                <a:path w="303" h="424" extrusionOk="0">
                  <a:moveTo>
                    <a:pt x="212" y="1"/>
                  </a:moveTo>
                  <a:cubicBezTo>
                    <a:pt x="208" y="1"/>
                    <a:pt x="204" y="1"/>
                    <a:pt x="201" y="3"/>
                  </a:cubicBezTo>
                  <a:cubicBezTo>
                    <a:pt x="179" y="7"/>
                    <a:pt x="168" y="22"/>
                    <a:pt x="155" y="39"/>
                  </a:cubicBezTo>
                  <a:cubicBezTo>
                    <a:pt x="128" y="76"/>
                    <a:pt x="103" y="116"/>
                    <a:pt x="79" y="158"/>
                  </a:cubicBezTo>
                  <a:cubicBezTo>
                    <a:pt x="53" y="206"/>
                    <a:pt x="30" y="256"/>
                    <a:pt x="10" y="308"/>
                  </a:cubicBezTo>
                  <a:cubicBezTo>
                    <a:pt x="0" y="329"/>
                    <a:pt x="7" y="358"/>
                    <a:pt x="19" y="378"/>
                  </a:cubicBezTo>
                  <a:cubicBezTo>
                    <a:pt x="32" y="398"/>
                    <a:pt x="49" y="412"/>
                    <a:pt x="72" y="420"/>
                  </a:cubicBezTo>
                  <a:cubicBezTo>
                    <a:pt x="79" y="422"/>
                    <a:pt x="87" y="423"/>
                    <a:pt x="95" y="423"/>
                  </a:cubicBezTo>
                  <a:cubicBezTo>
                    <a:pt x="111" y="423"/>
                    <a:pt x="127" y="418"/>
                    <a:pt x="142" y="410"/>
                  </a:cubicBezTo>
                  <a:cubicBezTo>
                    <a:pt x="163" y="398"/>
                    <a:pt x="173" y="380"/>
                    <a:pt x="183" y="357"/>
                  </a:cubicBezTo>
                  <a:cubicBezTo>
                    <a:pt x="185" y="351"/>
                    <a:pt x="188" y="344"/>
                    <a:pt x="191" y="338"/>
                  </a:cubicBezTo>
                  <a:lnTo>
                    <a:pt x="191" y="338"/>
                  </a:lnTo>
                  <a:cubicBezTo>
                    <a:pt x="188" y="341"/>
                    <a:pt x="188" y="344"/>
                    <a:pt x="186" y="345"/>
                  </a:cubicBezTo>
                  <a:cubicBezTo>
                    <a:pt x="221" y="269"/>
                    <a:pt x="255" y="193"/>
                    <a:pt x="288" y="120"/>
                  </a:cubicBezTo>
                  <a:cubicBezTo>
                    <a:pt x="298" y="100"/>
                    <a:pt x="302" y="83"/>
                    <a:pt x="295" y="59"/>
                  </a:cubicBezTo>
                  <a:cubicBezTo>
                    <a:pt x="291" y="40"/>
                    <a:pt x="278" y="23"/>
                    <a:pt x="259" y="13"/>
                  </a:cubicBezTo>
                  <a:cubicBezTo>
                    <a:pt x="248" y="6"/>
                    <a:pt x="234" y="2"/>
                    <a:pt x="219" y="2"/>
                  </a:cubicBezTo>
                  <a:cubicBezTo>
                    <a:pt x="217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1"/>
            <p:cNvSpPr/>
            <p:nvPr/>
          </p:nvSpPr>
          <p:spPr>
            <a:xfrm>
              <a:off x="6697289" y="4264267"/>
              <a:ext cx="14076" cy="13127"/>
            </a:xfrm>
            <a:custGeom>
              <a:avLst/>
              <a:gdLst/>
              <a:ahLst/>
              <a:cxnLst/>
              <a:rect l="l" t="t" r="r" b="b"/>
              <a:pathLst>
                <a:path w="445" h="415" extrusionOk="0">
                  <a:moveTo>
                    <a:pt x="357" y="1"/>
                  </a:moveTo>
                  <a:cubicBezTo>
                    <a:pt x="337" y="1"/>
                    <a:pt x="320" y="9"/>
                    <a:pt x="304" y="22"/>
                  </a:cubicBezTo>
                  <a:cubicBezTo>
                    <a:pt x="208" y="107"/>
                    <a:pt x="118" y="196"/>
                    <a:pt x="29" y="287"/>
                  </a:cubicBezTo>
                  <a:cubicBezTo>
                    <a:pt x="1" y="316"/>
                    <a:pt x="1" y="364"/>
                    <a:pt x="29" y="393"/>
                  </a:cubicBezTo>
                  <a:cubicBezTo>
                    <a:pt x="44" y="407"/>
                    <a:pt x="63" y="415"/>
                    <a:pt x="82" y="415"/>
                  </a:cubicBezTo>
                  <a:cubicBezTo>
                    <a:pt x="102" y="415"/>
                    <a:pt x="121" y="407"/>
                    <a:pt x="135" y="393"/>
                  </a:cubicBezTo>
                  <a:cubicBezTo>
                    <a:pt x="224" y="303"/>
                    <a:pt x="321" y="217"/>
                    <a:pt x="415" y="130"/>
                  </a:cubicBezTo>
                  <a:cubicBezTo>
                    <a:pt x="445" y="101"/>
                    <a:pt x="443" y="51"/>
                    <a:pt x="415" y="22"/>
                  </a:cubicBezTo>
                  <a:cubicBezTo>
                    <a:pt x="400" y="8"/>
                    <a:pt x="380" y="1"/>
                    <a:pt x="362" y="1"/>
                  </a:cubicBezTo>
                  <a:cubicBezTo>
                    <a:pt x="360" y="1"/>
                    <a:pt x="358" y="1"/>
                    <a:pt x="3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1"/>
            <p:cNvSpPr/>
            <p:nvPr/>
          </p:nvSpPr>
          <p:spPr>
            <a:xfrm>
              <a:off x="6720127" y="4245224"/>
              <a:ext cx="13064" cy="9142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314" y="1"/>
                  </a:moveTo>
                  <a:cubicBezTo>
                    <a:pt x="302" y="1"/>
                    <a:pt x="291" y="4"/>
                    <a:pt x="280" y="10"/>
                  </a:cubicBezTo>
                  <a:cubicBezTo>
                    <a:pt x="204" y="43"/>
                    <a:pt x="131" y="77"/>
                    <a:pt x="59" y="116"/>
                  </a:cubicBezTo>
                  <a:cubicBezTo>
                    <a:pt x="15" y="142"/>
                    <a:pt x="0" y="200"/>
                    <a:pt x="25" y="243"/>
                  </a:cubicBezTo>
                  <a:cubicBezTo>
                    <a:pt x="42" y="273"/>
                    <a:pt x="74" y="289"/>
                    <a:pt x="107" y="289"/>
                  </a:cubicBezTo>
                  <a:cubicBezTo>
                    <a:pt x="122" y="289"/>
                    <a:pt x="138" y="285"/>
                    <a:pt x="152" y="278"/>
                  </a:cubicBezTo>
                  <a:cubicBezTo>
                    <a:pt x="224" y="238"/>
                    <a:pt x="291" y="195"/>
                    <a:pt x="361" y="153"/>
                  </a:cubicBezTo>
                  <a:cubicBezTo>
                    <a:pt x="398" y="130"/>
                    <a:pt x="413" y="80"/>
                    <a:pt x="391" y="42"/>
                  </a:cubicBezTo>
                  <a:cubicBezTo>
                    <a:pt x="381" y="23"/>
                    <a:pt x="363" y="9"/>
                    <a:pt x="344" y="3"/>
                  </a:cubicBezTo>
                  <a:cubicBezTo>
                    <a:pt x="337" y="1"/>
                    <a:pt x="331" y="1"/>
                    <a:pt x="324" y="1"/>
                  </a:cubicBezTo>
                  <a:cubicBezTo>
                    <a:pt x="321" y="1"/>
                    <a:pt x="317" y="1"/>
                    <a:pt x="3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1"/>
            <p:cNvSpPr/>
            <p:nvPr/>
          </p:nvSpPr>
          <p:spPr>
            <a:xfrm>
              <a:off x="6777920" y="4301783"/>
              <a:ext cx="6326" cy="20624"/>
            </a:xfrm>
            <a:custGeom>
              <a:avLst/>
              <a:gdLst/>
              <a:ahLst/>
              <a:cxnLst/>
              <a:rect l="l" t="t" r="r" b="b"/>
              <a:pathLst>
                <a:path w="200" h="652" extrusionOk="0">
                  <a:moveTo>
                    <a:pt x="106" y="0"/>
                  </a:moveTo>
                  <a:cubicBezTo>
                    <a:pt x="85" y="2"/>
                    <a:pt x="65" y="9"/>
                    <a:pt x="51" y="23"/>
                  </a:cubicBezTo>
                  <a:cubicBezTo>
                    <a:pt x="36" y="39"/>
                    <a:pt x="31" y="55"/>
                    <a:pt x="29" y="76"/>
                  </a:cubicBezTo>
                  <a:cubicBezTo>
                    <a:pt x="18" y="158"/>
                    <a:pt x="9" y="238"/>
                    <a:pt x="3" y="318"/>
                  </a:cubicBezTo>
                  <a:cubicBezTo>
                    <a:pt x="0" y="398"/>
                    <a:pt x="3" y="480"/>
                    <a:pt x="15" y="560"/>
                  </a:cubicBezTo>
                  <a:cubicBezTo>
                    <a:pt x="18" y="585"/>
                    <a:pt x="23" y="606"/>
                    <a:pt x="42" y="625"/>
                  </a:cubicBezTo>
                  <a:cubicBezTo>
                    <a:pt x="59" y="642"/>
                    <a:pt x="81" y="652"/>
                    <a:pt x="106" y="652"/>
                  </a:cubicBezTo>
                  <a:cubicBezTo>
                    <a:pt x="131" y="652"/>
                    <a:pt x="152" y="642"/>
                    <a:pt x="171" y="625"/>
                  </a:cubicBezTo>
                  <a:cubicBezTo>
                    <a:pt x="185" y="609"/>
                    <a:pt x="199" y="583"/>
                    <a:pt x="197" y="560"/>
                  </a:cubicBezTo>
                  <a:cubicBezTo>
                    <a:pt x="178" y="398"/>
                    <a:pt x="164" y="238"/>
                    <a:pt x="181" y="75"/>
                  </a:cubicBezTo>
                  <a:cubicBezTo>
                    <a:pt x="185" y="33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1"/>
            <p:cNvSpPr/>
            <p:nvPr/>
          </p:nvSpPr>
          <p:spPr>
            <a:xfrm>
              <a:off x="6777920" y="4335598"/>
              <a:ext cx="8509" cy="16164"/>
            </a:xfrm>
            <a:custGeom>
              <a:avLst/>
              <a:gdLst/>
              <a:ahLst/>
              <a:cxnLst/>
              <a:rect l="l" t="t" r="r" b="b"/>
              <a:pathLst>
                <a:path w="269" h="511" extrusionOk="0">
                  <a:moveTo>
                    <a:pt x="122" y="1"/>
                  </a:moveTo>
                  <a:cubicBezTo>
                    <a:pt x="92" y="1"/>
                    <a:pt x="59" y="14"/>
                    <a:pt x="38" y="35"/>
                  </a:cubicBezTo>
                  <a:cubicBezTo>
                    <a:pt x="18" y="55"/>
                    <a:pt x="0" y="88"/>
                    <a:pt x="3" y="116"/>
                  </a:cubicBezTo>
                  <a:cubicBezTo>
                    <a:pt x="9" y="163"/>
                    <a:pt x="16" y="210"/>
                    <a:pt x="25" y="257"/>
                  </a:cubicBezTo>
                  <a:cubicBezTo>
                    <a:pt x="36" y="317"/>
                    <a:pt x="52" y="379"/>
                    <a:pt x="68" y="438"/>
                  </a:cubicBezTo>
                  <a:cubicBezTo>
                    <a:pt x="79" y="481"/>
                    <a:pt x="121" y="511"/>
                    <a:pt x="165" y="511"/>
                  </a:cubicBezTo>
                  <a:cubicBezTo>
                    <a:pt x="192" y="511"/>
                    <a:pt x="217" y="501"/>
                    <a:pt x="237" y="482"/>
                  </a:cubicBezTo>
                  <a:cubicBezTo>
                    <a:pt x="254" y="466"/>
                    <a:pt x="268" y="436"/>
                    <a:pt x="265" y="411"/>
                  </a:cubicBezTo>
                  <a:cubicBezTo>
                    <a:pt x="254" y="313"/>
                    <a:pt x="247" y="214"/>
                    <a:pt x="237" y="116"/>
                  </a:cubicBezTo>
                  <a:cubicBezTo>
                    <a:pt x="232" y="84"/>
                    <a:pt x="225" y="58"/>
                    <a:pt x="202" y="35"/>
                  </a:cubicBezTo>
                  <a:cubicBezTo>
                    <a:pt x="181" y="14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1"/>
            <p:cNvSpPr/>
            <p:nvPr/>
          </p:nvSpPr>
          <p:spPr>
            <a:xfrm>
              <a:off x="6782254" y="4367104"/>
              <a:ext cx="9142" cy="16449"/>
            </a:xfrm>
            <a:custGeom>
              <a:avLst/>
              <a:gdLst/>
              <a:ahLst/>
              <a:cxnLst/>
              <a:rect l="l" t="t" r="r" b="b"/>
              <a:pathLst>
                <a:path w="289" h="520" extrusionOk="0">
                  <a:moveTo>
                    <a:pt x="82" y="1"/>
                  </a:moveTo>
                  <a:cubicBezTo>
                    <a:pt x="79" y="1"/>
                    <a:pt x="74" y="2"/>
                    <a:pt x="70" y="4"/>
                  </a:cubicBezTo>
                  <a:cubicBezTo>
                    <a:pt x="22" y="16"/>
                    <a:pt x="1" y="62"/>
                    <a:pt x="9" y="106"/>
                  </a:cubicBezTo>
                  <a:cubicBezTo>
                    <a:pt x="24" y="172"/>
                    <a:pt x="41" y="238"/>
                    <a:pt x="62" y="302"/>
                  </a:cubicBezTo>
                  <a:cubicBezTo>
                    <a:pt x="81" y="364"/>
                    <a:pt x="108" y="423"/>
                    <a:pt x="134" y="480"/>
                  </a:cubicBezTo>
                  <a:cubicBezTo>
                    <a:pt x="146" y="505"/>
                    <a:pt x="176" y="519"/>
                    <a:pt x="204" y="519"/>
                  </a:cubicBezTo>
                  <a:cubicBezTo>
                    <a:pt x="219" y="519"/>
                    <a:pt x="233" y="516"/>
                    <a:pt x="244" y="508"/>
                  </a:cubicBezTo>
                  <a:cubicBezTo>
                    <a:pt x="263" y="497"/>
                    <a:pt x="277" y="480"/>
                    <a:pt x="282" y="460"/>
                  </a:cubicBezTo>
                  <a:cubicBezTo>
                    <a:pt x="289" y="437"/>
                    <a:pt x="284" y="417"/>
                    <a:pt x="273" y="398"/>
                  </a:cubicBezTo>
                  <a:cubicBezTo>
                    <a:pt x="264" y="377"/>
                    <a:pt x="256" y="357"/>
                    <a:pt x="246" y="335"/>
                  </a:cubicBezTo>
                  <a:lnTo>
                    <a:pt x="246" y="335"/>
                  </a:lnTo>
                  <a:cubicBezTo>
                    <a:pt x="250" y="342"/>
                    <a:pt x="251" y="348"/>
                    <a:pt x="256" y="355"/>
                  </a:cubicBezTo>
                  <a:cubicBezTo>
                    <a:pt x="217" y="259"/>
                    <a:pt x="187" y="163"/>
                    <a:pt x="167" y="63"/>
                  </a:cubicBezTo>
                  <a:cubicBezTo>
                    <a:pt x="160" y="26"/>
                    <a:pt x="123" y="2"/>
                    <a:pt x="87" y="2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1"/>
            <p:cNvSpPr/>
            <p:nvPr/>
          </p:nvSpPr>
          <p:spPr>
            <a:xfrm>
              <a:off x="6866301" y="4305958"/>
              <a:ext cx="16544" cy="16322"/>
            </a:xfrm>
            <a:custGeom>
              <a:avLst/>
              <a:gdLst/>
              <a:ahLst/>
              <a:cxnLst/>
              <a:rect l="l" t="t" r="r" b="b"/>
              <a:pathLst>
                <a:path w="523" h="516" extrusionOk="0">
                  <a:moveTo>
                    <a:pt x="85" y="0"/>
                  </a:moveTo>
                  <a:cubicBezTo>
                    <a:pt x="62" y="0"/>
                    <a:pt x="37" y="9"/>
                    <a:pt x="23" y="23"/>
                  </a:cubicBezTo>
                  <a:cubicBezTo>
                    <a:pt x="9" y="40"/>
                    <a:pt x="0" y="59"/>
                    <a:pt x="0" y="80"/>
                  </a:cubicBezTo>
                  <a:cubicBezTo>
                    <a:pt x="0" y="105"/>
                    <a:pt x="9" y="120"/>
                    <a:pt x="23" y="138"/>
                  </a:cubicBezTo>
                  <a:cubicBezTo>
                    <a:pt x="79" y="206"/>
                    <a:pt x="130" y="276"/>
                    <a:pt x="188" y="342"/>
                  </a:cubicBezTo>
                  <a:cubicBezTo>
                    <a:pt x="243" y="407"/>
                    <a:pt x="308" y="460"/>
                    <a:pt x="379" y="503"/>
                  </a:cubicBezTo>
                  <a:cubicBezTo>
                    <a:pt x="394" y="511"/>
                    <a:pt x="410" y="515"/>
                    <a:pt x="426" y="515"/>
                  </a:cubicBezTo>
                  <a:cubicBezTo>
                    <a:pt x="458" y="515"/>
                    <a:pt x="490" y="499"/>
                    <a:pt x="507" y="470"/>
                  </a:cubicBezTo>
                  <a:cubicBezTo>
                    <a:pt x="520" y="448"/>
                    <a:pt x="523" y="421"/>
                    <a:pt x="516" y="398"/>
                  </a:cubicBezTo>
                  <a:cubicBezTo>
                    <a:pt x="508" y="372"/>
                    <a:pt x="493" y="357"/>
                    <a:pt x="473" y="342"/>
                  </a:cubicBezTo>
                  <a:cubicBezTo>
                    <a:pt x="467" y="338"/>
                    <a:pt x="463" y="334"/>
                    <a:pt x="457" y="329"/>
                  </a:cubicBezTo>
                  <a:cubicBezTo>
                    <a:pt x="401" y="285"/>
                    <a:pt x="345" y="241"/>
                    <a:pt x="292" y="192"/>
                  </a:cubicBezTo>
                  <a:cubicBezTo>
                    <a:pt x="236" y="140"/>
                    <a:pt x="186" y="83"/>
                    <a:pt x="138" y="23"/>
                  </a:cubicBezTo>
                  <a:cubicBezTo>
                    <a:pt x="123" y="7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1"/>
            <p:cNvSpPr/>
            <p:nvPr/>
          </p:nvSpPr>
          <p:spPr>
            <a:xfrm>
              <a:off x="6887938" y="4326140"/>
              <a:ext cx="16386" cy="12874"/>
            </a:xfrm>
            <a:custGeom>
              <a:avLst/>
              <a:gdLst/>
              <a:ahLst/>
              <a:cxnLst/>
              <a:rect l="l" t="t" r="r" b="b"/>
              <a:pathLst>
                <a:path w="518" h="407" extrusionOk="0">
                  <a:moveTo>
                    <a:pt x="138" y="1"/>
                  </a:moveTo>
                  <a:cubicBezTo>
                    <a:pt x="106" y="1"/>
                    <a:pt x="75" y="13"/>
                    <a:pt x="52" y="37"/>
                  </a:cubicBezTo>
                  <a:cubicBezTo>
                    <a:pt x="5" y="84"/>
                    <a:pt x="0" y="173"/>
                    <a:pt x="52" y="218"/>
                  </a:cubicBezTo>
                  <a:cubicBezTo>
                    <a:pt x="132" y="286"/>
                    <a:pt x="217" y="344"/>
                    <a:pt x="311" y="390"/>
                  </a:cubicBezTo>
                  <a:cubicBezTo>
                    <a:pt x="334" y="400"/>
                    <a:pt x="354" y="406"/>
                    <a:pt x="376" y="406"/>
                  </a:cubicBezTo>
                  <a:cubicBezTo>
                    <a:pt x="386" y="406"/>
                    <a:pt x="397" y="405"/>
                    <a:pt x="409" y="402"/>
                  </a:cubicBezTo>
                  <a:cubicBezTo>
                    <a:pt x="439" y="393"/>
                    <a:pt x="467" y="372"/>
                    <a:pt x="483" y="344"/>
                  </a:cubicBezTo>
                  <a:cubicBezTo>
                    <a:pt x="517" y="287"/>
                    <a:pt x="497" y="207"/>
                    <a:pt x="439" y="175"/>
                  </a:cubicBezTo>
                  <a:cubicBezTo>
                    <a:pt x="380" y="142"/>
                    <a:pt x="323" y="107"/>
                    <a:pt x="267" y="65"/>
                  </a:cubicBezTo>
                  <a:lnTo>
                    <a:pt x="234" y="39"/>
                  </a:lnTo>
                  <a:cubicBezTo>
                    <a:pt x="208" y="15"/>
                    <a:pt x="179" y="1"/>
                    <a:pt x="144" y="1"/>
                  </a:cubicBezTo>
                  <a:cubicBezTo>
                    <a:pt x="142" y="1"/>
                    <a:pt x="140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1"/>
            <p:cNvSpPr/>
            <p:nvPr/>
          </p:nvSpPr>
          <p:spPr>
            <a:xfrm>
              <a:off x="6900243" y="4188254"/>
              <a:ext cx="12463" cy="7529"/>
            </a:xfrm>
            <a:custGeom>
              <a:avLst/>
              <a:gdLst/>
              <a:ahLst/>
              <a:cxnLst/>
              <a:rect l="l" t="t" r="r" b="b"/>
              <a:pathLst>
                <a:path w="394" h="238" extrusionOk="0">
                  <a:moveTo>
                    <a:pt x="318" y="0"/>
                  </a:moveTo>
                  <a:cubicBezTo>
                    <a:pt x="315" y="0"/>
                    <a:pt x="312" y="1"/>
                    <a:pt x="309" y="3"/>
                  </a:cubicBezTo>
                  <a:cubicBezTo>
                    <a:pt x="287" y="4"/>
                    <a:pt x="267" y="7"/>
                    <a:pt x="249" y="13"/>
                  </a:cubicBezTo>
                  <a:cubicBezTo>
                    <a:pt x="217" y="20"/>
                    <a:pt x="189" y="31"/>
                    <a:pt x="158" y="43"/>
                  </a:cubicBezTo>
                  <a:cubicBezTo>
                    <a:pt x="114" y="61"/>
                    <a:pt x="74" y="86"/>
                    <a:pt x="35" y="114"/>
                  </a:cubicBezTo>
                  <a:cubicBezTo>
                    <a:pt x="21" y="124"/>
                    <a:pt x="10" y="136"/>
                    <a:pt x="5" y="154"/>
                  </a:cubicBezTo>
                  <a:cubicBezTo>
                    <a:pt x="1" y="170"/>
                    <a:pt x="2" y="190"/>
                    <a:pt x="12" y="204"/>
                  </a:cubicBezTo>
                  <a:cubicBezTo>
                    <a:pt x="23" y="224"/>
                    <a:pt x="47" y="237"/>
                    <a:pt x="70" y="237"/>
                  </a:cubicBezTo>
                  <a:cubicBezTo>
                    <a:pt x="81" y="237"/>
                    <a:pt x="92" y="234"/>
                    <a:pt x="101" y="227"/>
                  </a:cubicBezTo>
                  <a:cubicBezTo>
                    <a:pt x="120" y="214"/>
                    <a:pt x="136" y="203"/>
                    <a:pt x="153" y="193"/>
                  </a:cubicBezTo>
                  <a:cubicBezTo>
                    <a:pt x="176" y="179"/>
                    <a:pt x="200" y="169"/>
                    <a:pt x="224" y="157"/>
                  </a:cubicBezTo>
                  <a:cubicBezTo>
                    <a:pt x="264" y="143"/>
                    <a:pt x="302" y="133"/>
                    <a:pt x="340" y="124"/>
                  </a:cubicBezTo>
                  <a:cubicBezTo>
                    <a:pt x="375" y="117"/>
                    <a:pt x="393" y="77"/>
                    <a:pt x="383" y="47"/>
                  </a:cubicBezTo>
                  <a:cubicBezTo>
                    <a:pt x="380" y="31"/>
                    <a:pt x="370" y="17"/>
                    <a:pt x="355" y="10"/>
                  </a:cubicBezTo>
                  <a:cubicBezTo>
                    <a:pt x="346" y="4"/>
                    <a:pt x="336" y="3"/>
                    <a:pt x="325" y="3"/>
                  </a:cubicBezTo>
                  <a:cubicBezTo>
                    <a:pt x="323" y="1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1"/>
            <p:cNvSpPr/>
            <p:nvPr/>
          </p:nvSpPr>
          <p:spPr>
            <a:xfrm>
              <a:off x="6924537" y="4184300"/>
              <a:ext cx="15373" cy="5409"/>
            </a:xfrm>
            <a:custGeom>
              <a:avLst/>
              <a:gdLst/>
              <a:ahLst/>
              <a:cxnLst/>
              <a:rect l="l" t="t" r="r" b="b"/>
              <a:pathLst>
                <a:path w="486" h="171" extrusionOk="0">
                  <a:moveTo>
                    <a:pt x="415" y="1"/>
                  </a:moveTo>
                  <a:cubicBezTo>
                    <a:pt x="414" y="1"/>
                    <a:pt x="414" y="2"/>
                    <a:pt x="413" y="2"/>
                  </a:cubicBezTo>
                  <a:cubicBezTo>
                    <a:pt x="356" y="9"/>
                    <a:pt x="298" y="17"/>
                    <a:pt x="242" y="23"/>
                  </a:cubicBezTo>
                  <a:cubicBezTo>
                    <a:pt x="185" y="30"/>
                    <a:pt x="128" y="32"/>
                    <a:pt x="71" y="32"/>
                  </a:cubicBezTo>
                  <a:cubicBezTo>
                    <a:pt x="33" y="32"/>
                    <a:pt x="0" y="63"/>
                    <a:pt x="0" y="100"/>
                  </a:cubicBezTo>
                  <a:cubicBezTo>
                    <a:pt x="0" y="138"/>
                    <a:pt x="33" y="171"/>
                    <a:pt x="71" y="171"/>
                  </a:cubicBezTo>
                  <a:cubicBezTo>
                    <a:pt x="192" y="171"/>
                    <a:pt x="313" y="166"/>
                    <a:pt x="433" y="145"/>
                  </a:cubicBezTo>
                  <a:cubicBezTo>
                    <a:pt x="464" y="139"/>
                    <a:pt x="486" y="106"/>
                    <a:pt x="486" y="75"/>
                  </a:cubicBezTo>
                  <a:cubicBezTo>
                    <a:pt x="486" y="56"/>
                    <a:pt x="477" y="37"/>
                    <a:pt x="464" y="23"/>
                  </a:cubicBezTo>
                  <a:cubicBezTo>
                    <a:pt x="454" y="13"/>
                    <a:pt x="434" y="2"/>
                    <a:pt x="419" y="2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1"/>
            <p:cNvSpPr/>
            <p:nvPr/>
          </p:nvSpPr>
          <p:spPr>
            <a:xfrm>
              <a:off x="6915490" y="4341450"/>
              <a:ext cx="13507" cy="10470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92" y="1"/>
                  </a:moveTo>
                  <a:cubicBezTo>
                    <a:pt x="67" y="1"/>
                    <a:pt x="42" y="11"/>
                    <a:pt x="26" y="28"/>
                  </a:cubicBezTo>
                  <a:cubicBezTo>
                    <a:pt x="10" y="44"/>
                    <a:pt x="0" y="67"/>
                    <a:pt x="0" y="89"/>
                  </a:cubicBezTo>
                  <a:cubicBezTo>
                    <a:pt x="0" y="111"/>
                    <a:pt x="10" y="138"/>
                    <a:pt x="26" y="152"/>
                  </a:cubicBezTo>
                  <a:cubicBezTo>
                    <a:pt x="103" y="211"/>
                    <a:pt x="178" y="274"/>
                    <a:pt x="265" y="319"/>
                  </a:cubicBezTo>
                  <a:cubicBezTo>
                    <a:pt x="281" y="327"/>
                    <a:pt x="299" y="331"/>
                    <a:pt x="316" y="331"/>
                  </a:cubicBezTo>
                  <a:cubicBezTo>
                    <a:pt x="350" y="331"/>
                    <a:pt x="382" y="315"/>
                    <a:pt x="401" y="283"/>
                  </a:cubicBezTo>
                  <a:cubicBezTo>
                    <a:pt x="427" y="238"/>
                    <a:pt x="414" y="173"/>
                    <a:pt x="365" y="147"/>
                  </a:cubicBezTo>
                  <a:cubicBezTo>
                    <a:pt x="327" y="125"/>
                    <a:pt x="285" y="108"/>
                    <a:pt x="246" y="87"/>
                  </a:cubicBezTo>
                  <a:cubicBezTo>
                    <a:pt x="206" y="65"/>
                    <a:pt x="169" y="39"/>
                    <a:pt x="133" y="14"/>
                  </a:cubicBezTo>
                  <a:cubicBezTo>
                    <a:pt x="120" y="4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11"/>
          <p:cNvGrpSpPr/>
          <p:nvPr/>
        </p:nvGrpSpPr>
        <p:grpSpPr>
          <a:xfrm>
            <a:off x="7250241" y="626619"/>
            <a:ext cx="505424" cy="321038"/>
            <a:chOff x="8553516" y="3053786"/>
            <a:chExt cx="505424" cy="321038"/>
          </a:xfrm>
        </p:grpSpPr>
        <p:sp>
          <p:nvSpPr>
            <p:cNvPr id="2387" name="Google Shape;2387;p11"/>
            <p:cNvSpPr/>
            <p:nvPr/>
          </p:nvSpPr>
          <p:spPr>
            <a:xfrm>
              <a:off x="8553516" y="3053786"/>
              <a:ext cx="505424" cy="321038"/>
            </a:xfrm>
            <a:custGeom>
              <a:avLst/>
              <a:gdLst/>
              <a:ahLst/>
              <a:cxnLst/>
              <a:rect l="l" t="t" r="r" b="b"/>
              <a:pathLst>
                <a:path w="15978" h="10149" extrusionOk="0">
                  <a:moveTo>
                    <a:pt x="11486" y="0"/>
                  </a:moveTo>
                  <a:cubicBezTo>
                    <a:pt x="11413" y="0"/>
                    <a:pt x="11340" y="4"/>
                    <a:pt x="11267" y="12"/>
                  </a:cubicBezTo>
                  <a:cubicBezTo>
                    <a:pt x="11051" y="35"/>
                    <a:pt x="10830" y="100"/>
                    <a:pt x="10614" y="206"/>
                  </a:cubicBezTo>
                  <a:cubicBezTo>
                    <a:pt x="10475" y="273"/>
                    <a:pt x="10338" y="359"/>
                    <a:pt x="10203" y="461"/>
                  </a:cubicBezTo>
                  <a:cubicBezTo>
                    <a:pt x="10163" y="492"/>
                    <a:pt x="10123" y="525"/>
                    <a:pt x="10084" y="558"/>
                  </a:cubicBezTo>
                  <a:cubicBezTo>
                    <a:pt x="10080" y="547"/>
                    <a:pt x="10073" y="538"/>
                    <a:pt x="10066" y="528"/>
                  </a:cubicBezTo>
                  <a:cubicBezTo>
                    <a:pt x="10046" y="502"/>
                    <a:pt x="10024" y="479"/>
                    <a:pt x="10003" y="456"/>
                  </a:cubicBezTo>
                  <a:cubicBezTo>
                    <a:pt x="9951" y="401"/>
                    <a:pt x="9888" y="346"/>
                    <a:pt x="9816" y="295"/>
                  </a:cubicBezTo>
                  <a:cubicBezTo>
                    <a:pt x="9771" y="260"/>
                    <a:pt x="9719" y="229"/>
                    <a:pt x="9658" y="196"/>
                  </a:cubicBezTo>
                  <a:cubicBezTo>
                    <a:pt x="9569" y="148"/>
                    <a:pt x="9493" y="116"/>
                    <a:pt x="9421" y="93"/>
                  </a:cubicBezTo>
                  <a:cubicBezTo>
                    <a:pt x="9282" y="48"/>
                    <a:pt x="9126" y="24"/>
                    <a:pt x="8957" y="21"/>
                  </a:cubicBezTo>
                  <a:cubicBezTo>
                    <a:pt x="8949" y="21"/>
                    <a:pt x="8940" y="21"/>
                    <a:pt x="8932" y="21"/>
                  </a:cubicBezTo>
                  <a:cubicBezTo>
                    <a:pt x="8786" y="21"/>
                    <a:pt x="8629" y="33"/>
                    <a:pt x="8468" y="58"/>
                  </a:cubicBezTo>
                  <a:cubicBezTo>
                    <a:pt x="8332" y="80"/>
                    <a:pt x="8188" y="114"/>
                    <a:pt x="8012" y="164"/>
                  </a:cubicBezTo>
                  <a:cubicBezTo>
                    <a:pt x="7862" y="207"/>
                    <a:pt x="7703" y="260"/>
                    <a:pt x="7524" y="329"/>
                  </a:cubicBezTo>
                  <a:cubicBezTo>
                    <a:pt x="7223" y="442"/>
                    <a:pt x="6930" y="574"/>
                    <a:pt x="6656" y="700"/>
                  </a:cubicBezTo>
                  <a:cubicBezTo>
                    <a:pt x="6545" y="750"/>
                    <a:pt x="6436" y="801"/>
                    <a:pt x="6326" y="852"/>
                  </a:cubicBezTo>
                  <a:lnTo>
                    <a:pt x="5917" y="1039"/>
                  </a:lnTo>
                  <a:lnTo>
                    <a:pt x="5747" y="1116"/>
                  </a:lnTo>
                  <a:cubicBezTo>
                    <a:pt x="5663" y="1154"/>
                    <a:pt x="5578" y="1191"/>
                    <a:pt x="5497" y="1231"/>
                  </a:cubicBezTo>
                  <a:cubicBezTo>
                    <a:pt x="5319" y="1313"/>
                    <a:pt x="5146" y="1399"/>
                    <a:pt x="4974" y="1489"/>
                  </a:cubicBezTo>
                  <a:cubicBezTo>
                    <a:pt x="4224" y="1875"/>
                    <a:pt x="3516" y="2313"/>
                    <a:pt x="2875" y="2793"/>
                  </a:cubicBezTo>
                  <a:cubicBezTo>
                    <a:pt x="2829" y="2836"/>
                    <a:pt x="2777" y="2876"/>
                    <a:pt x="2727" y="2913"/>
                  </a:cubicBezTo>
                  <a:cubicBezTo>
                    <a:pt x="2127" y="3377"/>
                    <a:pt x="1600" y="3880"/>
                    <a:pt x="1159" y="4413"/>
                  </a:cubicBezTo>
                  <a:cubicBezTo>
                    <a:pt x="644" y="5038"/>
                    <a:pt x="269" y="5704"/>
                    <a:pt x="44" y="6393"/>
                  </a:cubicBezTo>
                  <a:cubicBezTo>
                    <a:pt x="41" y="6403"/>
                    <a:pt x="41" y="6414"/>
                    <a:pt x="44" y="6424"/>
                  </a:cubicBezTo>
                  <a:lnTo>
                    <a:pt x="37" y="6452"/>
                  </a:lnTo>
                  <a:cubicBezTo>
                    <a:pt x="1" y="6616"/>
                    <a:pt x="4" y="6781"/>
                    <a:pt x="44" y="6943"/>
                  </a:cubicBezTo>
                  <a:cubicBezTo>
                    <a:pt x="48" y="6957"/>
                    <a:pt x="58" y="6969"/>
                    <a:pt x="71" y="6976"/>
                  </a:cubicBezTo>
                  <a:cubicBezTo>
                    <a:pt x="78" y="6979"/>
                    <a:pt x="84" y="6980"/>
                    <a:pt x="90" y="6980"/>
                  </a:cubicBezTo>
                  <a:cubicBezTo>
                    <a:pt x="96" y="6980"/>
                    <a:pt x="102" y="6979"/>
                    <a:pt x="107" y="6976"/>
                  </a:cubicBezTo>
                  <a:cubicBezTo>
                    <a:pt x="157" y="6951"/>
                    <a:pt x="211" y="6933"/>
                    <a:pt x="263" y="6914"/>
                  </a:cubicBezTo>
                  <a:lnTo>
                    <a:pt x="263" y="6914"/>
                  </a:lnTo>
                  <a:cubicBezTo>
                    <a:pt x="264" y="6936"/>
                    <a:pt x="254" y="6964"/>
                    <a:pt x="247" y="6994"/>
                  </a:cubicBezTo>
                  <a:cubicBezTo>
                    <a:pt x="229" y="7059"/>
                    <a:pt x="220" y="7129"/>
                    <a:pt x="220" y="7198"/>
                  </a:cubicBezTo>
                  <a:cubicBezTo>
                    <a:pt x="219" y="7319"/>
                    <a:pt x="250" y="7427"/>
                    <a:pt x="313" y="7508"/>
                  </a:cubicBezTo>
                  <a:cubicBezTo>
                    <a:pt x="336" y="7540"/>
                    <a:pt x="372" y="7567"/>
                    <a:pt x="419" y="7590"/>
                  </a:cubicBezTo>
                  <a:cubicBezTo>
                    <a:pt x="448" y="7605"/>
                    <a:pt x="483" y="7612"/>
                    <a:pt x="524" y="7612"/>
                  </a:cubicBezTo>
                  <a:cubicBezTo>
                    <a:pt x="537" y="7612"/>
                    <a:pt x="551" y="7611"/>
                    <a:pt x="565" y="7610"/>
                  </a:cubicBezTo>
                  <a:cubicBezTo>
                    <a:pt x="620" y="7604"/>
                    <a:pt x="677" y="7583"/>
                    <a:pt x="741" y="7540"/>
                  </a:cubicBezTo>
                  <a:cubicBezTo>
                    <a:pt x="760" y="7527"/>
                    <a:pt x="780" y="7513"/>
                    <a:pt x="799" y="7498"/>
                  </a:cubicBezTo>
                  <a:lnTo>
                    <a:pt x="814" y="7487"/>
                  </a:lnTo>
                  <a:lnTo>
                    <a:pt x="814" y="7487"/>
                  </a:lnTo>
                  <a:cubicBezTo>
                    <a:pt x="800" y="7570"/>
                    <a:pt x="800" y="7654"/>
                    <a:pt x="813" y="7735"/>
                  </a:cubicBezTo>
                  <a:cubicBezTo>
                    <a:pt x="830" y="7863"/>
                    <a:pt x="882" y="7971"/>
                    <a:pt x="957" y="8038"/>
                  </a:cubicBezTo>
                  <a:cubicBezTo>
                    <a:pt x="993" y="8068"/>
                    <a:pt x="1035" y="8090"/>
                    <a:pt x="1079" y="8098"/>
                  </a:cubicBezTo>
                  <a:cubicBezTo>
                    <a:pt x="1092" y="8101"/>
                    <a:pt x="1105" y="8102"/>
                    <a:pt x="1118" y="8102"/>
                  </a:cubicBezTo>
                  <a:cubicBezTo>
                    <a:pt x="1153" y="8102"/>
                    <a:pt x="1190" y="8094"/>
                    <a:pt x="1230" y="8078"/>
                  </a:cubicBezTo>
                  <a:cubicBezTo>
                    <a:pt x="1257" y="8068"/>
                    <a:pt x="1282" y="8052"/>
                    <a:pt x="1311" y="8031"/>
                  </a:cubicBezTo>
                  <a:cubicBezTo>
                    <a:pt x="1335" y="8012"/>
                    <a:pt x="1357" y="7992"/>
                    <a:pt x="1376" y="7971"/>
                  </a:cubicBezTo>
                  <a:lnTo>
                    <a:pt x="1376" y="7971"/>
                  </a:lnTo>
                  <a:cubicBezTo>
                    <a:pt x="1373" y="8040"/>
                    <a:pt x="1386" y="8095"/>
                    <a:pt x="1408" y="8138"/>
                  </a:cubicBezTo>
                  <a:cubicBezTo>
                    <a:pt x="1436" y="8184"/>
                    <a:pt x="1479" y="8214"/>
                    <a:pt x="1530" y="8221"/>
                  </a:cubicBezTo>
                  <a:cubicBezTo>
                    <a:pt x="1542" y="8224"/>
                    <a:pt x="1554" y="8225"/>
                    <a:pt x="1565" y="8225"/>
                  </a:cubicBezTo>
                  <a:cubicBezTo>
                    <a:pt x="1604" y="8225"/>
                    <a:pt x="1642" y="8213"/>
                    <a:pt x="1675" y="8200"/>
                  </a:cubicBezTo>
                  <a:cubicBezTo>
                    <a:pt x="1734" y="8178"/>
                    <a:pt x="1791" y="8141"/>
                    <a:pt x="1837" y="8111"/>
                  </a:cubicBezTo>
                  <a:cubicBezTo>
                    <a:pt x="1858" y="8097"/>
                    <a:pt x="1880" y="8081"/>
                    <a:pt x="1901" y="8064"/>
                  </a:cubicBezTo>
                  <a:cubicBezTo>
                    <a:pt x="1937" y="8035"/>
                    <a:pt x="1973" y="8007"/>
                    <a:pt x="2006" y="7977"/>
                  </a:cubicBezTo>
                  <a:cubicBezTo>
                    <a:pt x="2092" y="7904"/>
                    <a:pt x="2175" y="7819"/>
                    <a:pt x="2260" y="7723"/>
                  </a:cubicBezTo>
                  <a:cubicBezTo>
                    <a:pt x="2369" y="7806"/>
                    <a:pt x="2488" y="7882"/>
                    <a:pt x="2611" y="7946"/>
                  </a:cubicBezTo>
                  <a:cubicBezTo>
                    <a:pt x="2760" y="8024"/>
                    <a:pt x="2918" y="8088"/>
                    <a:pt x="3092" y="8145"/>
                  </a:cubicBezTo>
                  <a:cubicBezTo>
                    <a:pt x="3248" y="8197"/>
                    <a:pt x="3419" y="8240"/>
                    <a:pt x="3628" y="8279"/>
                  </a:cubicBezTo>
                  <a:cubicBezTo>
                    <a:pt x="3803" y="8313"/>
                    <a:pt x="3989" y="8340"/>
                    <a:pt x="4195" y="8357"/>
                  </a:cubicBezTo>
                  <a:cubicBezTo>
                    <a:pt x="4384" y="8374"/>
                    <a:pt x="4578" y="8383"/>
                    <a:pt x="4781" y="8383"/>
                  </a:cubicBezTo>
                  <a:cubicBezTo>
                    <a:pt x="4971" y="8383"/>
                    <a:pt x="5169" y="8376"/>
                    <a:pt x="5378" y="8360"/>
                  </a:cubicBezTo>
                  <a:cubicBezTo>
                    <a:pt x="5753" y="8333"/>
                    <a:pt x="6129" y="8277"/>
                    <a:pt x="6499" y="8196"/>
                  </a:cubicBezTo>
                  <a:cubicBezTo>
                    <a:pt x="6837" y="8120"/>
                    <a:pt x="7159" y="8018"/>
                    <a:pt x="7458" y="7892"/>
                  </a:cubicBezTo>
                  <a:cubicBezTo>
                    <a:pt x="7676" y="7802"/>
                    <a:pt x="7896" y="7703"/>
                    <a:pt x="8111" y="7601"/>
                  </a:cubicBezTo>
                  <a:cubicBezTo>
                    <a:pt x="8324" y="7498"/>
                    <a:pt x="8538" y="7384"/>
                    <a:pt x="8745" y="7261"/>
                  </a:cubicBezTo>
                  <a:cubicBezTo>
                    <a:pt x="9006" y="7107"/>
                    <a:pt x="9251" y="6940"/>
                    <a:pt x="9476" y="6768"/>
                  </a:cubicBezTo>
                  <a:cubicBezTo>
                    <a:pt x="9626" y="6652"/>
                    <a:pt x="9771" y="6529"/>
                    <a:pt x="9905" y="6403"/>
                  </a:cubicBezTo>
                  <a:cubicBezTo>
                    <a:pt x="10079" y="6243"/>
                    <a:pt x="10245" y="6062"/>
                    <a:pt x="10401" y="5870"/>
                  </a:cubicBezTo>
                  <a:cubicBezTo>
                    <a:pt x="10551" y="5684"/>
                    <a:pt x="10686" y="5484"/>
                    <a:pt x="10800" y="5270"/>
                  </a:cubicBezTo>
                  <a:lnTo>
                    <a:pt x="10810" y="5249"/>
                  </a:lnTo>
                  <a:lnTo>
                    <a:pt x="10826" y="5219"/>
                  </a:lnTo>
                  <a:cubicBezTo>
                    <a:pt x="10853" y="5220"/>
                    <a:pt x="10876" y="5236"/>
                    <a:pt x="10900" y="5250"/>
                  </a:cubicBezTo>
                  <a:cubicBezTo>
                    <a:pt x="10962" y="5286"/>
                    <a:pt x="11032" y="5312"/>
                    <a:pt x="11118" y="5329"/>
                  </a:cubicBezTo>
                  <a:cubicBezTo>
                    <a:pt x="11161" y="5338"/>
                    <a:pt x="11204" y="5341"/>
                    <a:pt x="11247" y="5341"/>
                  </a:cubicBezTo>
                  <a:cubicBezTo>
                    <a:pt x="11380" y="5341"/>
                    <a:pt x="11506" y="5305"/>
                    <a:pt x="11598" y="5275"/>
                  </a:cubicBezTo>
                  <a:cubicBezTo>
                    <a:pt x="11754" y="5222"/>
                    <a:pt x="11910" y="5136"/>
                    <a:pt x="12063" y="5018"/>
                  </a:cubicBezTo>
                  <a:cubicBezTo>
                    <a:pt x="12090" y="4998"/>
                    <a:pt x="12115" y="4977"/>
                    <a:pt x="12140" y="4954"/>
                  </a:cubicBezTo>
                  <a:lnTo>
                    <a:pt x="12140" y="4954"/>
                  </a:lnTo>
                  <a:cubicBezTo>
                    <a:pt x="12136" y="5043"/>
                    <a:pt x="12148" y="5133"/>
                    <a:pt x="12169" y="5219"/>
                  </a:cubicBezTo>
                  <a:cubicBezTo>
                    <a:pt x="12215" y="5408"/>
                    <a:pt x="12315" y="5582"/>
                    <a:pt x="12457" y="5716"/>
                  </a:cubicBezTo>
                  <a:cubicBezTo>
                    <a:pt x="12613" y="5863"/>
                    <a:pt x="12801" y="5952"/>
                    <a:pt x="12998" y="5972"/>
                  </a:cubicBezTo>
                  <a:cubicBezTo>
                    <a:pt x="13021" y="5975"/>
                    <a:pt x="13044" y="5976"/>
                    <a:pt x="13068" y="5976"/>
                  </a:cubicBezTo>
                  <a:cubicBezTo>
                    <a:pt x="13148" y="5976"/>
                    <a:pt x="13233" y="5961"/>
                    <a:pt x="13322" y="5933"/>
                  </a:cubicBezTo>
                  <a:cubicBezTo>
                    <a:pt x="13345" y="5926"/>
                    <a:pt x="13366" y="5916"/>
                    <a:pt x="13388" y="5907"/>
                  </a:cubicBezTo>
                  <a:lnTo>
                    <a:pt x="13388" y="5907"/>
                  </a:lnTo>
                  <a:cubicBezTo>
                    <a:pt x="13352" y="6013"/>
                    <a:pt x="13337" y="6121"/>
                    <a:pt x="13339" y="6227"/>
                  </a:cubicBezTo>
                  <a:cubicBezTo>
                    <a:pt x="13342" y="6317"/>
                    <a:pt x="13356" y="6409"/>
                    <a:pt x="13382" y="6496"/>
                  </a:cubicBezTo>
                  <a:cubicBezTo>
                    <a:pt x="13400" y="6556"/>
                    <a:pt x="13418" y="6599"/>
                    <a:pt x="13438" y="6638"/>
                  </a:cubicBezTo>
                  <a:cubicBezTo>
                    <a:pt x="13465" y="6692"/>
                    <a:pt x="13499" y="6742"/>
                    <a:pt x="13529" y="6785"/>
                  </a:cubicBezTo>
                  <a:cubicBezTo>
                    <a:pt x="13579" y="6857"/>
                    <a:pt x="13650" y="6923"/>
                    <a:pt x="13737" y="6986"/>
                  </a:cubicBezTo>
                  <a:cubicBezTo>
                    <a:pt x="13781" y="7017"/>
                    <a:pt x="13831" y="7040"/>
                    <a:pt x="13880" y="7064"/>
                  </a:cubicBezTo>
                  <a:cubicBezTo>
                    <a:pt x="13922" y="7083"/>
                    <a:pt x="13966" y="7100"/>
                    <a:pt x="14018" y="7112"/>
                  </a:cubicBezTo>
                  <a:cubicBezTo>
                    <a:pt x="14091" y="7129"/>
                    <a:pt x="14163" y="7139"/>
                    <a:pt x="14235" y="7139"/>
                  </a:cubicBezTo>
                  <a:cubicBezTo>
                    <a:pt x="14274" y="7139"/>
                    <a:pt x="14313" y="7136"/>
                    <a:pt x="14353" y="7130"/>
                  </a:cubicBezTo>
                  <a:cubicBezTo>
                    <a:pt x="14411" y="7123"/>
                    <a:pt x="14467" y="7103"/>
                    <a:pt x="14520" y="7083"/>
                  </a:cubicBezTo>
                  <a:cubicBezTo>
                    <a:pt x="14555" y="7072"/>
                    <a:pt x="14589" y="7054"/>
                    <a:pt x="14619" y="7036"/>
                  </a:cubicBezTo>
                  <a:lnTo>
                    <a:pt x="14619" y="7036"/>
                  </a:lnTo>
                  <a:cubicBezTo>
                    <a:pt x="14616" y="7095"/>
                    <a:pt x="14609" y="7153"/>
                    <a:pt x="14598" y="7209"/>
                  </a:cubicBezTo>
                  <a:cubicBezTo>
                    <a:pt x="14583" y="7275"/>
                    <a:pt x="14559" y="7341"/>
                    <a:pt x="14527" y="7404"/>
                  </a:cubicBezTo>
                  <a:cubicBezTo>
                    <a:pt x="14489" y="7481"/>
                    <a:pt x="14437" y="7554"/>
                    <a:pt x="14373" y="7630"/>
                  </a:cubicBezTo>
                  <a:cubicBezTo>
                    <a:pt x="14305" y="7703"/>
                    <a:pt x="14237" y="7766"/>
                    <a:pt x="14155" y="7828"/>
                  </a:cubicBezTo>
                  <a:cubicBezTo>
                    <a:pt x="14102" y="7869"/>
                    <a:pt x="14046" y="7909"/>
                    <a:pt x="13989" y="7946"/>
                  </a:cubicBezTo>
                  <a:cubicBezTo>
                    <a:pt x="13730" y="8113"/>
                    <a:pt x="13443" y="8241"/>
                    <a:pt x="13167" y="8365"/>
                  </a:cubicBezTo>
                  <a:lnTo>
                    <a:pt x="13121" y="8386"/>
                  </a:lnTo>
                  <a:cubicBezTo>
                    <a:pt x="13000" y="8440"/>
                    <a:pt x="12862" y="8503"/>
                    <a:pt x="12729" y="8569"/>
                  </a:cubicBezTo>
                  <a:cubicBezTo>
                    <a:pt x="12630" y="8619"/>
                    <a:pt x="12540" y="8677"/>
                    <a:pt x="12457" y="8741"/>
                  </a:cubicBezTo>
                  <a:cubicBezTo>
                    <a:pt x="12405" y="8783"/>
                    <a:pt x="12355" y="8826"/>
                    <a:pt x="12311" y="8870"/>
                  </a:cubicBezTo>
                  <a:cubicBezTo>
                    <a:pt x="12205" y="8976"/>
                    <a:pt x="12125" y="9088"/>
                    <a:pt x="12075" y="9207"/>
                  </a:cubicBezTo>
                  <a:cubicBezTo>
                    <a:pt x="12043" y="9277"/>
                    <a:pt x="12017" y="9380"/>
                    <a:pt x="12056" y="9470"/>
                  </a:cubicBezTo>
                  <a:cubicBezTo>
                    <a:pt x="12088" y="9541"/>
                    <a:pt x="12164" y="9567"/>
                    <a:pt x="12234" y="9567"/>
                  </a:cubicBezTo>
                  <a:cubicBezTo>
                    <a:pt x="12243" y="9567"/>
                    <a:pt x="12252" y="9567"/>
                    <a:pt x="12261" y="9566"/>
                  </a:cubicBezTo>
                  <a:cubicBezTo>
                    <a:pt x="12321" y="9560"/>
                    <a:pt x="12380" y="9543"/>
                    <a:pt x="12435" y="9522"/>
                  </a:cubicBezTo>
                  <a:cubicBezTo>
                    <a:pt x="12487" y="9501"/>
                    <a:pt x="12541" y="9474"/>
                    <a:pt x="12601" y="9441"/>
                  </a:cubicBezTo>
                  <a:lnTo>
                    <a:pt x="12601" y="9441"/>
                  </a:lnTo>
                  <a:cubicBezTo>
                    <a:pt x="12584" y="9481"/>
                    <a:pt x="12570" y="9524"/>
                    <a:pt x="12561" y="9570"/>
                  </a:cubicBezTo>
                  <a:cubicBezTo>
                    <a:pt x="12547" y="9632"/>
                    <a:pt x="12547" y="9686"/>
                    <a:pt x="12559" y="9735"/>
                  </a:cubicBezTo>
                  <a:cubicBezTo>
                    <a:pt x="12570" y="9774"/>
                    <a:pt x="12593" y="9809"/>
                    <a:pt x="12629" y="9835"/>
                  </a:cubicBezTo>
                  <a:cubicBezTo>
                    <a:pt x="12657" y="9857"/>
                    <a:pt x="12699" y="9868"/>
                    <a:pt x="12755" y="9871"/>
                  </a:cubicBezTo>
                  <a:cubicBezTo>
                    <a:pt x="12758" y="9871"/>
                    <a:pt x="12761" y="9871"/>
                    <a:pt x="12764" y="9871"/>
                  </a:cubicBezTo>
                  <a:cubicBezTo>
                    <a:pt x="12814" y="9871"/>
                    <a:pt x="12864" y="9860"/>
                    <a:pt x="12902" y="9851"/>
                  </a:cubicBezTo>
                  <a:cubicBezTo>
                    <a:pt x="12971" y="9835"/>
                    <a:pt x="13035" y="9806"/>
                    <a:pt x="13091" y="9781"/>
                  </a:cubicBezTo>
                  <a:cubicBezTo>
                    <a:pt x="13174" y="9742"/>
                    <a:pt x="13260" y="9689"/>
                    <a:pt x="13345" y="9629"/>
                  </a:cubicBezTo>
                  <a:lnTo>
                    <a:pt x="13345" y="9629"/>
                  </a:lnTo>
                  <a:cubicBezTo>
                    <a:pt x="13339" y="9666"/>
                    <a:pt x="13339" y="9703"/>
                    <a:pt x="13339" y="9743"/>
                  </a:cubicBezTo>
                  <a:lnTo>
                    <a:pt x="13339" y="9802"/>
                  </a:lnTo>
                  <a:lnTo>
                    <a:pt x="13339" y="9879"/>
                  </a:lnTo>
                  <a:cubicBezTo>
                    <a:pt x="13339" y="9932"/>
                    <a:pt x="13337" y="9975"/>
                    <a:pt x="13329" y="10016"/>
                  </a:cubicBezTo>
                  <a:cubicBezTo>
                    <a:pt x="13323" y="10043"/>
                    <a:pt x="13342" y="10071"/>
                    <a:pt x="13360" y="10086"/>
                  </a:cubicBezTo>
                  <a:cubicBezTo>
                    <a:pt x="13372" y="10093"/>
                    <a:pt x="13385" y="10097"/>
                    <a:pt x="13399" y="10097"/>
                  </a:cubicBezTo>
                  <a:cubicBezTo>
                    <a:pt x="13402" y="10097"/>
                    <a:pt x="13404" y="10098"/>
                    <a:pt x="13407" y="10098"/>
                  </a:cubicBezTo>
                  <a:cubicBezTo>
                    <a:pt x="13426" y="10098"/>
                    <a:pt x="13440" y="10089"/>
                    <a:pt x="13453" y="10080"/>
                  </a:cubicBezTo>
                  <a:cubicBezTo>
                    <a:pt x="13504" y="10047"/>
                    <a:pt x="13547" y="10023"/>
                    <a:pt x="13592" y="9995"/>
                  </a:cubicBezTo>
                  <a:cubicBezTo>
                    <a:pt x="13657" y="9957"/>
                    <a:pt x="13723" y="9917"/>
                    <a:pt x="13786" y="9874"/>
                  </a:cubicBezTo>
                  <a:cubicBezTo>
                    <a:pt x="13796" y="9867"/>
                    <a:pt x="13807" y="9858"/>
                    <a:pt x="13817" y="9851"/>
                  </a:cubicBezTo>
                  <a:lnTo>
                    <a:pt x="13839" y="9832"/>
                  </a:lnTo>
                  <a:lnTo>
                    <a:pt x="13839" y="9832"/>
                  </a:lnTo>
                  <a:cubicBezTo>
                    <a:pt x="13831" y="9901"/>
                    <a:pt x="13829" y="9974"/>
                    <a:pt x="13814" y="10043"/>
                  </a:cubicBezTo>
                  <a:cubicBezTo>
                    <a:pt x="13807" y="10079"/>
                    <a:pt x="13831" y="10114"/>
                    <a:pt x="13857" y="10132"/>
                  </a:cubicBezTo>
                  <a:cubicBezTo>
                    <a:pt x="13873" y="10143"/>
                    <a:pt x="13893" y="10148"/>
                    <a:pt x="13912" y="10148"/>
                  </a:cubicBezTo>
                  <a:cubicBezTo>
                    <a:pt x="13926" y="10148"/>
                    <a:pt x="13941" y="10145"/>
                    <a:pt x="13953" y="10139"/>
                  </a:cubicBezTo>
                  <a:cubicBezTo>
                    <a:pt x="14069" y="10080"/>
                    <a:pt x="14179" y="10010"/>
                    <a:pt x="14280" y="9932"/>
                  </a:cubicBezTo>
                  <a:lnTo>
                    <a:pt x="14333" y="9890"/>
                  </a:lnTo>
                  <a:cubicBezTo>
                    <a:pt x="14441" y="9801"/>
                    <a:pt x="14547" y="9688"/>
                    <a:pt x="14666" y="9539"/>
                  </a:cubicBezTo>
                  <a:cubicBezTo>
                    <a:pt x="14848" y="9310"/>
                    <a:pt x="15006" y="9030"/>
                    <a:pt x="15163" y="8660"/>
                  </a:cubicBezTo>
                  <a:cubicBezTo>
                    <a:pt x="15279" y="8385"/>
                    <a:pt x="15384" y="8080"/>
                    <a:pt x="15485" y="7703"/>
                  </a:cubicBezTo>
                  <a:cubicBezTo>
                    <a:pt x="15518" y="7584"/>
                    <a:pt x="15548" y="7464"/>
                    <a:pt x="15578" y="7345"/>
                  </a:cubicBezTo>
                  <a:lnTo>
                    <a:pt x="15608" y="7223"/>
                  </a:lnTo>
                  <a:lnTo>
                    <a:pt x="15644" y="7077"/>
                  </a:lnTo>
                  <a:cubicBezTo>
                    <a:pt x="15661" y="7013"/>
                    <a:pt x="15677" y="6947"/>
                    <a:pt x="15693" y="6883"/>
                  </a:cubicBezTo>
                  <a:cubicBezTo>
                    <a:pt x="15719" y="6883"/>
                    <a:pt x="15743" y="6873"/>
                    <a:pt x="15765" y="6858"/>
                  </a:cubicBezTo>
                  <a:cubicBezTo>
                    <a:pt x="15783" y="6844"/>
                    <a:pt x="15797" y="6825"/>
                    <a:pt x="15802" y="6804"/>
                  </a:cubicBezTo>
                  <a:cubicBezTo>
                    <a:pt x="15833" y="6701"/>
                    <a:pt x="15859" y="6605"/>
                    <a:pt x="15883" y="6507"/>
                  </a:cubicBezTo>
                  <a:cubicBezTo>
                    <a:pt x="15912" y="6387"/>
                    <a:pt x="15931" y="6274"/>
                    <a:pt x="15945" y="6167"/>
                  </a:cubicBezTo>
                  <a:cubicBezTo>
                    <a:pt x="15969" y="5972"/>
                    <a:pt x="15978" y="5767"/>
                    <a:pt x="15971" y="5541"/>
                  </a:cubicBezTo>
                  <a:cubicBezTo>
                    <a:pt x="15959" y="5123"/>
                    <a:pt x="15895" y="4708"/>
                    <a:pt x="15777" y="4302"/>
                  </a:cubicBezTo>
                  <a:cubicBezTo>
                    <a:pt x="15679" y="3960"/>
                    <a:pt x="15537" y="3612"/>
                    <a:pt x="15358" y="3269"/>
                  </a:cubicBezTo>
                  <a:cubicBezTo>
                    <a:pt x="15246" y="3054"/>
                    <a:pt x="15117" y="2835"/>
                    <a:pt x="14963" y="2598"/>
                  </a:cubicBezTo>
                  <a:cubicBezTo>
                    <a:pt x="14639" y="2099"/>
                    <a:pt x="14287" y="1652"/>
                    <a:pt x="13912" y="1270"/>
                  </a:cubicBezTo>
                  <a:cubicBezTo>
                    <a:pt x="13474" y="823"/>
                    <a:pt x="13035" y="495"/>
                    <a:pt x="12570" y="267"/>
                  </a:cubicBezTo>
                  <a:cubicBezTo>
                    <a:pt x="12358" y="166"/>
                    <a:pt x="12140" y="91"/>
                    <a:pt x="11921" y="45"/>
                  </a:cubicBezTo>
                  <a:cubicBezTo>
                    <a:pt x="11777" y="16"/>
                    <a:pt x="11631" y="0"/>
                    <a:pt x="11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1"/>
            <p:cNvSpPr/>
            <p:nvPr/>
          </p:nvSpPr>
          <p:spPr>
            <a:xfrm>
              <a:off x="8659074" y="3247946"/>
              <a:ext cx="30336" cy="28501"/>
            </a:xfrm>
            <a:custGeom>
              <a:avLst/>
              <a:gdLst/>
              <a:ahLst/>
              <a:cxnLst/>
              <a:rect l="l" t="t" r="r" b="b"/>
              <a:pathLst>
                <a:path w="959" h="901" extrusionOk="0">
                  <a:moveTo>
                    <a:pt x="505" y="0"/>
                  </a:moveTo>
                  <a:cubicBezTo>
                    <a:pt x="423" y="0"/>
                    <a:pt x="339" y="21"/>
                    <a:pt x="262" y="62"/>
                  </a:cubicBezTo>
                  <a:cubicBezTo>
                    <a:pt x="239" y="79"/>
                    <a:pt x="215" y="96"/>
                    <a:pt x="192" y="113"/>
                  </a:cubicBezTo>
                  <a:cubicBezTo>
                    <a:pt x="162" y="136"/>
                    <a:pt x="133" y="163"/>
                    <a:pt x="108" y="193"/>
                  </a:cubicBezTo>
                  <a:cubicBezTo>
                    <a:pt x="93" y="212"/>
                    <a:pt x="79" y="232"/>
                    <a:pt x="68" y="251"/>
                  </a:cubicBezTo>
                  <a:cubicBezTo>
                    <a:pt x="56" y="261"/>
                    <a:pt x="49" y="275"/>
                    <a:pt x="45" y="289"/>
                  </a:cubicBezTo>
                  <a:cubicBezTo>
                    <a:pt x="33" y="315"/>
                    <a:pt x="20" y="344"/>
                    <a:pt x="13" y="371"/>
                  </a:cubicBezTo>
                  <a:cubicBezTo>
                    <a:pt x="0" y="415"/>
                    <a:pt x="15" y="463"/>
                    <a:pt x="50" y="485"/>
                  </a:cubicBezTo>
                  <a:lnTo>
                    <a:pt x="62" y="498"/>
                  </a:lnTo>
                  <a:cubicBezTo>
                    <a:pt x="78" y="566"/>
                    <a:pt x="103" y="623"/>
                    <a:pt x="136" y="676"/>
                  </a:cubicBezTo>
                  <a:cubicBezTo>
                    <a:pt x="198" y="766"/>
                    <a:pt x="285" y="835"/>
                    <a:pt x="394" y="873"/>
                  </a:cubicBezTo>
                  <a:cubicBezTo>
                    <a:pt x="444" y="892"/>
                    <a:pt x="498" y="901"/>
                    <a:pt x="551" y="901"/>
                  </a:cubicBezTo>
                  <a:cubicBezTo>
                    <a:pt x="603" y="901"/>
                    <a:pt x="654" y="892"/>
                    <a:pt x="702" y="876"/>
                  </a:cubicBezTo>
                  <a:cubicBezTo>
                    <a:pt x="742" y="862"/>
                    <a:pt x="781" y="842"/>
                    <a:pt x="815" y="815"/>
                  </a:cubicBezTo>
                  <a:lnTo>
                    <a:pt x="831" y="800"/>
                  </a:lnTo>
                  <a:cubicBezTo>
                    <a:pt x="869" y="770"/>
                    <a:pt x="898" y="727"/>
                    <a:pt x="927" y="666"/>
                  </a:cubicBezTo>
                  <a:cubicBezTo>
                    <a:pt x="938" y="640"/>
                    <a:pt x="944" y="613"/>
                    <a:pt x="951" y="580"/>
                  </a:cubicBezTo>
                  <a:cubicBezTo>
                    <a:pt x="957" y="551"/>
                    <a:pt x="958" y="523"/>
                    <a:pt x="957" y="494"/>
                  </a:cubicBezTo>
                  <a:cubicBezTo>
                    <a:pt x="954" y="421"/>
                    <a:pt x="940" y="348"/>
                    <a:pt x="909" y="271"/>
                  </a:cubicBezTo>
                  <a:cubicBezTo>
                    <a:pt x="897" y="241"/>
                    <a:pt x="879" y="212"/>
                    <a:pt x="859" y="183"/>
                  </a:cubicBezTo>
                  <a:cubicBezTo>
                    <a:pt x="836" y="147"/>
                    <a:pt x="811" y="125"/>
                    <a:pt x="785" y="100"/>
                  </a:cubicBezTo>
                  <a:cubicBezTo>
                    <a:pt x="742" y="63"/>
                    <a:pt x="688" y="34"/>
                    <a:pt x="629" y="17"/>
                  </a:cubicBezTo>
                  <a:cubicBezTo>
                    <a:pt x="589" y="6"/>
                    <a:pt x="547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1"/>
            <p:cNvSpPr/>
            <p:nvPr/>
          </p:nvSpPr>
          <p:spPr>
            <a:xfrm>
              <a:off x="8661509" y="3292988"/>
              <a:ext cx="47322" cy="28564"/>
            </a:xfrm>
            <a:custGeom>
              <a:avLst/>
              <a:gdLst/>
              <a:ahLst/>
              <a:cxnLst/>
              <a:rect l="l" t="t" r="r" b="b"/>
              <a:pathLst>
                <a:path w="1496" h="903" extrusionOk="0">
                  <a:moveTo>
                    <a:pt x="687" y="0"/>
                  </a:moveTo>
                  <a:cubicBezTo>
                    <a:pt x="531" y="0"/>
                    <a:pt x="382" y="49"/>
                    <a:pt x="265" y="138"/>
                  </a:cubicBezTo>
                  <a:cubicBezTo>
                    <a:pt x="257" y="145"/>
                    <a:pt x="250" y="150"/>
                    <a:pt x="243" y="157"/>
                  </a:cubicBezTo>
                  <a:cubicBezTo>
                    <a:pt x="177" y="213"/>
                    <a:pt x="127" y="288"/>
                    <a:pt x="86" y="379"/>
                  </a:cubicBezTo>
                  <a:cubicBezTo>
                    <a:pt x="55" y="460"/>
                    <a:pt x="38" y="555"/>
                    <a:pt x="42" y="668"/>
                  </a:cubicBezTo>
                  <a:cubicBezTo>
                    <a:pt x="35" y="668"/>
                    <a:pt x="28" y="671"/>
                    <a:pt x="23" y="675"/>
                  </a:cubicBezTo>
                  <a:cubicBezTo>
                    <a:pt x="16" y="679"/>
                    <a:pt x="9" y="689"/>
                    <a:pt x="6" y="698"/>
                  </a:cubicBezTo>
                  <a:cubicBezTo>
                    <a:pt x="1" y="712"/>
                    <a:pt x="2" y="728"/>
                    <a:pt x="9" y="742"/>
                  </a:cubicBezTo>
                  <a:cubicBezTo>
                    <a:pt x="16" y="755"/>
                    <a:pt x="26" y="764"/>
                    <a:pt x="38" y="765"/>
                  </a:cubicBezTo>
                  <a:cubicBezTo>
                    <a:pt x="231" y="820"/>
                    <a:pt x="442" y="858"/>
                    <a:pt x="659" y="884"/>
                  </a:cubicBezTo>
                  <a:cubicBezTo>
                    <a:pt x="757" y="897"/>
                    <a:pt x="861" y="901"/>
                    <a:pt x="974" y="901"/>
                  </a:cubicBezTo>
                  <a:cubicBezTo>
                    <a:pt x="987" y="902"/>
                    <a:pt x="1000" y="902"/>
                    <a:pt x="1012" y="902"/>
                  </a:cubicBezTo>
                  <a:cubicBezTo>
                    <a:pt x="1054" y="902"/>
                    <a:pt x="1096" y="899"/>
                    <a:pt x="1137" y="897"/>
                  </a:cubicBezTo>
                  <a:cubicBezTo>
                    <a:pt x="1198" y="891"/>
                    <a:pt x="1255" y="878"/>
                    <a:pt x="1301" y="868"/>
                  </a:cubicBezTo>
                  <a:cubicBezTo>
                    <a:pt x="1316" y="864"/>
                    <a:pt x="1326" y="858"/>
                    <a:pt x="1337" y="851"/>
                  </a:cubicBezTo>
                  <a:cubicBezTo>
                    <a:pt x="1355" y="864"/>
                    <a:pt x="1377" y="875"/>
                    <a:pt x="1401" y="877"/>
                  </a:cubicBezTo>
                  <a:cubicBezTo>
                    <a:pt x="1403" y="877"/>
                    <a:pt x="1405" y="877"/>
                    <a:pt x="1406" y="877"/>
                  </a:cubicBezTo>
                  <a:cubicBezTo>
                    <a:pt x="1426" y="877"/>
                    <a:pt x="1445" y="870"/>
                    <a:pt x="1461" y="858"/>
                  </a:cubicBezTo>
                  <a:cubicBezTo>
                    <a:pt x="1475" y="847"/>
                    <a:pt x="1484" y="834"/>
                    <a:pt x="1490" y="818"/>
                  </a:cubicBezTo>
                  <a:cubicBezTo>
                    <a:pt x="1495" y="804"/>
                    <a:pt x="1495" y="790"/>
                    <a:pt x="1494" y="772"/>
                  </a:cubicBezTo>
                  <a:cubicBezTo>
                    <a:pt x="1490" y="712"/>
                    <a:pt x="1483" y="656"/>
                    <a:pt x="1470" y="603"/>
                  </a:cubicBezTo>
                  <a:cubicBezTo>
                    <a:pt x="1460" y="558"/>
                    <a:pt x="1444" y="510"/>
                    <a:pt x="1418" y="455"/>
                  </a:cubicBezTo>
                  <a:cubicBezTo>
                    <a:pt x="1381" y="369"/>
                    <a:pt x="1322" y="286"/>
                    <a:pt x="1248" y="217"/>
                  </a:cubicBezTo>
                  <a:cubicBezTo>
                    <a:pt x="1115" y="91"/>
                    <a:pt x="933" y="13"/>
                    <a:pt x="737" y="2"/>
                  </a:cubicBezTo>
                  <a:cubicBezTo>
                    <a:pt x="720" y="1"/>
                    <a:pt x="703" y="0"/>
                    <a:pt x="68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1"/>
            <p:cNvSpPr/>
            <p:nvPr/>
          </p:nvSpPr>
          <p:spPr>
            <a:xfrm>
              <a:off x="8873226" y="3081622"/>
              <a:ext cx="26793" cy="110745"/>
            </a:xfrm>
            <a:custGeom>
              <a:avLst/>
              <a:gdLst/>
              <a:ahLst/>
              <a:cxnLst/>
              <a:rect l="l" t="t" r="r" b="b"/>
              <a:pathLst>
                <a:path w="847" h="3501" extrusionOk="0">
                  <a:moveTo>
                    <a:pt x="78" y="1"/>
                  </a:moveTo>
                  <a:cubicBezTo>
                    <a:pt x="72" y="1"/>
                    <a:pt x="65" y="1"/>
                    <a:pt x="59" y="3"/>
                  </a:cubicBezTo>
                  <a:cubicBezTo>
                    <a:pt x="50" y="6"/>
                    <a:pt x="42" y="10"/>
                    <a:pt x="35" y="16"/>
                  </a:cubicBezTo>
                  <a:cubicBezTo>
                    <a:pt x="13" y="30"/>
                    <a:pt x="0" y="60"/>
                    <a:pt x="9" y="92"/>
                  </a:cubicBezTo>
                  <a:cubicBezTo>
                    <a:pt x="52" y="231"/>
                    <a:pt x="93" y="371"/>
                    <a:pt x="132" y="511"/>
                  </a:cubicBezTo>
                  <a:cubicBezTo>
                    <a:pt x="172" y="655"/>
                    <a:pt x="215" y="801"/>
                    <a:pt x="251" y="945"/>
                  </a:cubicBezTo>
                  <a:cubicBezTo>
                    <a:pt x="325" y="1239"/>
                    <a:pt x="398" y="1534"/>
                    <a:pt x="443" y="1834"/>
                  </a:cubicBezTo>
                  <a:lnTo>
                    <a:pt x="437" y="1803"/>
                  </a:lnTo>
                  <a:lnTo>
                    <a:pt x="437" y="1803"/>
                  </a:lnTo>
                  <a:cubicBezTo>
                    <a:pt x="473" y="2058"/>
                    <a:pt x="490" y="2314"/>
                    <a:pt x="481" y="2572"/>
                  </a:cubicBezTo>
                  <a:cubicBezTo>
                    <a:pt x="476" y="2695"/>
                    <a:pt x="467" y="2821"/>
                    <a:pt x="457" y="2944"/>
                  </a:cubicBezTo>
                  <a:cubicBezTo>
                    <a:pt x="445" y="3074"/>
                    <a:pt x="430" y="3206"/>
                    <a:pt x="421" y="3338"/>
                  </a:cubicBezTo>
                  <a:cubicBezTo>
                    <a:pt x="421" y="3367"/>
                    <a:pt x="428" y="3394"/>
                    <a:pt x="444" y="3418"/>
                  </a:cubicBezTo>
                  <a:cubicBezTo>
                    <a:pt x="466" y="3457"/>
                    <a:pt x="503" y="3485"/>
                    <a:pt x="546" y="3495"/>
                  </a:cubicBezTo>
                  <a:cubicBezTo>
                    <a:pt x="559" y="3499"/>
                    <a:pt x="573" y="3501"/>
                    <a:pt x="586" y="3501"/>
                  </a:cubicBezTo>
                  <a:cubicBezTo>
                    <a:pt x="615" y="3501"/>
                    <a:pt x="644" y="3493"/>
                    <a:pt x="669" y="3478"/>
                  </a:cubicBezTo>
                  <a:cubicBezTo>
                    <a:pt x="682" y="3468"/>
                    <a:pt x="693" y="3460"/>
                    <a:pt x="703" y="3451"/>
                  </a:cubicBezTo>
                  <a:cubicBezTo>
                    <a:pt x="723" y="3430"/>
                    <a:pt x="738" y="3404"/>
                    <a:pt x="745" y="3375"/>
                  </a:cubicBezTo>
                  <a:cubicBezTo>
                    <a:pt x="796" y="3236"/>
                    <a:pt x="819" y="3089"/>
                    <a:pt x="832" y="2941"/>
                  </a:cubicBezTo>
                  <a:cubicBezTo>
                    <a:pt x="846" y="2799"/>
                    <a:pt x="839" y="2659"/>
                    <a:pt x="825" y="2520"/>
                  </a:cubicBezTo>
                  <a:cubicBezTo>
                    <a:pt x="811" y="2376"/>
                    <a:pt x="788" y="2230"/>
                    <a:pt x="762" y="2085"/>
                  </a:cubicBezTo>
                  <a:cubicBezTo>
                    <a:pt x="738" y="1946"/>
                    <a:pt x="703" y="1807"/>
                    <a:pt x="667" y="1670"/>
                  </a:cubicBezTo>
                  <a:cubicBezTo>
                    <a:pt x="632" y="1532"/>
                    <a:pt x="594" y="1395"/>
                    <a:pt x="553" y="1256"/>
                  </a:cubicBezTo>
                  <a:cubicBezTo>
                    <a:pt x="514" y="1118"/>
                    <a:pt x="467" y="984"/>
                    <a:pt x="421" y="848"/>
                  </a:cubicBezTo>
                  <a:cubicBezTo>
                    <a:pt x="329" y="583"/>
                    <a:pt x="232" y="322"/>
                    <a:pt x="151" y="56"/>
                  </a:cubicBezTo>
                  <a:cubicBezTo>
                    <a:pt x="140" y="22"/>
                    <a:pt x="111" y="1"/>
                    <a:pt x="7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1"/>
            <p:cNvSpPr/>
            <p:nvPr/>
          </p:nvSpPr>
          <p:spPr>
            <a:xfrm>
              <a:off x="8943228" y="3116355"/>
              <a:ext cx="50454" cy="84617"/>
            </a:xfrm>
            <a:custGeom>
              <a:avLst/>
              <a:gdLst/>
              <a:ahLst/>
              <a:cxnLst/>
              <a:rect l="l" t="t" r="r" b="b"/>
              <a:pathLst>
                <a:path w="1595" h="2675" extrusionOk="0">
                  <a:moveTo>
                    <a:pt x="897" y="1250"/>
                  </a:moveTo>
                  <a:cubicBezTo>
                    <a:pt x="897" y="1250"/>
                    <a:pt x="896" y="1252"/>
                    <a:pt x="897" y="1252"/>
                  </a:cubicBezTo>
                  <a:lnTo>
                    <a:pt x="897" y="1250"/>
                  </a:lnTo>
                  <a:close/>
                  <a:moveTo>
                    <a:pt x="1425" y="1"/>
                  </a:moveTo>
                  <a:cubicBezTo>
                    <a:pt x="1411" y="1"/>
                    <a:pt x="1397" y="3"/>
                    <a:pt x="1383" y="8"/>
                  </a:cubicBezTo>
                  <a:cubicBezTo>
                    <a:pt x="1363" y="13"/>
                    <a:pt x="1341" y="25"/>
                    <a:pt x="1322" y="39"/>
                  </a:cubicBezTo>
                  <a:cubicBezTo>
                    <a:pt x="1304" y="49"/>
                    <a:pt x="1290" y="65"/>
                    <a:pt x="1282" y="85"/>
                  </a:cubicBezTo>
                  <a:cubicBezTo>
                    <a:pt x="1244" y="184"/>
                    <a:pt x="1212" y="283"/>
                    <a:pt x="1181" y="384"/>
                  </a:cubicBezTo>
                  <a:cubicBezTo>
                    <a:pt x="1148" y="487"/>
                    <a:pt x="1118" y="592"/>
                    <a:pt x="1086" y="695"/>
                  </a:cubicBezTo>
                  <a:cubicBezTo>
                    <a:pt x="1029" y="880"/>
                    <a:pt x="967" y="1066"/>
                    <a:pt x="900" y="1246"/>
                  </a:cubicBezTo>
                  <a:cubicBezTo>
                    <a:pt x="837" y="1404"/>
                    <a:pt x="764" y="1558"/>
                    <a:pt x="682" y="1707"/>
                  </a:cubicBezTo>
                  <a:cubicBezTo>
                    <a:pt x="601" y="1859"/>
                    <a:pt x="508" y="2004"/>
                    <a:pt x="406" y="2145"/>
                  </a:cubicBezTo>
                  <a:cubicBezTo>
                    <a:pt x="293" y="2297"/>
                    <a:pt x="166" y="2439"/>
                    <a:pt x="27" y="2568"/>
                  </a:cubicBezTo>
                  <a:cubicBezTo>
                    <a:pt x="1" y="2591"/>
                    <a:pt x="5" y="2634"/>
                    <a:pt x="28" y="2657"/>
                  </a:cubicBezTo>
                  <a:cubicBezTo>
                    <a:pt x="40" y="2669"/>
                    <a:pt x="54" y="2674"/>
                    <a:pt x="69" y="2674"/>
                  </a:cubicBezTo>
                  <a:cubicBezTo>
                    <a:pt x="86" y="2674"/>
                    <a:pt x="103" y="2667"/>
                    <a:pt x="115" y="2655"/>
                  </a:cubicBezTo>
                  <a:cubicBezTo>
                    <a:pt x="475" y="2326"/>
                    <a:pt x="800" y="1959"/>
                    <a:pt x="1060" y="1545"/>
                  </a:cubicBezTo>
                  <a:cubicBezTo>
                    <a:pt x="1123" y="1447"/>
                    <a:pt x="1181" y="1345"/>
                    <a:pt x="1238" y="1243"/>
                  </a:cubicBezTo>
                  <a:cubicBezTo>
                    <a:pt x="1298" y="1134"/>
                    <a:pt x="1350" y="1020"/>
                    <a:pt x="1398" y="903"/>
                  </a:cubicBezTo>
                  <a:cubicBezTo>
                    <a:pt x="1496" y="666"/>
                    <a:pt x="1574" y="419"/>
                    <a:pt x="1590" y="162"/>
                  </a:cubicBezTo>
                  <a:cubicBezTo>
                    <a:pt x="1595" y="89"/>
                    <a:pt x="1533" y="22"/>
                    <a:pt x="1466" y="6"/>
                  </a:cubicBezTo>
                  <a:cubicBezTo>
                    <a:pt x="1452" y="3"/>
                    <a:pt x="1439" y="1"/>
                    <a:pt x="14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1"/>
            <p:cNvSpPr/>
            <p:nvPr/>
          </p:nvSpPr>
          <p:spPr>
            <a:xfrm>
              <a:off x="8985173" y="3179367"/>
              <a:ext cx="51846" cy="51245"/>
            </a:xfrm>
            <a:custGeom>
              <a:avLst/>
              <a:gdLst/>
              <a:ahLst/>
              <a:cxnLst/>
              <a:rect l="l" t="t" r="r" b="b"/>
              <a:pathLst>
                <a:path w="1639" h="1620" extrusionOk="0">
                  <a:moveTo>
                    <a:pt x="1030" y="673"/>
                  </a:moveTo>
                  <a:cubicBezTo>
                    <a:pt x="1028" y="675"/>
                    <a:pt x="1027" y="677"/>
                    <a:pt x="1025" y="679"/>
                  </a:cubicBezTo>
                  <a:cubicBezTo>
                    <a:pt x="1026" y="677"/>
                    <a:pt x="1028" y="675"/>
                    <a:pt x="1030" y="673"/>
                  </a:cubicBezTo>
                  <a:close/>
                  <a:moveTo>
                    <a:pt x="1482" y="0"/>
                  </a:moveTo>
                  <a:cubicBezTo>
                    <a:pt x="1456" y="0"/>
                    <a:pt x="1431" y="7"/>
                    <a:pt x="1410" y="20"/>
                  </a:cubicBezTo>
                  <a:cubicBezTo>
                    <a:pt x="1397" y="30"/>
                    <a:pt x="1387" y="39"/>
                    <a:pt x="1378" y="46"/>
                  </a:cubicBezTo>
                  <a:cubicBezTo>
                    <a:pt x="1360" y="63"/>
                    <a:pt x="1347" y="88"/>
                    <a:pt x="1340" y="112"/>
                  </a:cubicBezTo>
                  <a:cubicBezTo>
                    <a:pt x="1301" y="203"/>
                    <a:pt x="1261" y="292"/>
                    <a:pt x="1215" y="378"/>
                  </a:cubicBezTo>
                  <a:cubicBezTo>
                    <a:pt x="1163" y="477"/>
                    <a:pt x="1103" y="570"/>
                    <a:pt x="1037" y="659"/>
                  </a:cubicBezTo>
                  <a:cubicBezTo>
                    <a:pt x="884" y="864"/>
                    <a:pt x="707" y="1052"/>
                    <a:pt x="509" y="1212"/>
                  </a:cubicBezTo>
                  <a:lnTo>
                    <a:pt x="509" y="1212"/>
                  </a:lnTo>
                  <a:cubicBezTo>
                    <a:pt x="511" y="1211"/>
                    <a:pt x="513" y="1210"/>
                    <a:pt x="514" y="1209"/>
                  </a:cubicBezTo>
                  <a:lnTo>
                    <a:pt x="514" y="1209"/>
                  </a:lnTo>
                  <a:cubicBezTo>
                    <a:pt x="510" y="1212"/>
                    <a:pt x="505" y="1216"/>
                    <a:pt x="501" y="1219"/>
                  </a:cubicBezTo>
                  <a:lnTo>
                    <a:pt x="501" y="1219"/>
                  </a:lnTo>
                  <a:cubicBezTo>
                    <a:pt x="504" y="1217"/>
                    <a:pt x="507" y="1214"/>
                    <a:pt x="509" y="1212"/>
                  </a:cubicBezTo>
                  <a:lnTo>
                    <a:pt x="509" y="1212"/>
                  </a:lnTo>
                  <a:cubicBezTo>
                    <a:pt x="505" y="1215"/>
                    <a:pt x="501" y="1218"/>
                    <a:pt x="498" y="1221"/>
                  </a:cubicBezTo>
                  <a:lnTo>
                    <a:pt x="498" y="1221"/>
                  </a:lnTo>
                  <a:cubicBezTo>
                    <a:pt x="499" y="1220"/>
                    <a:pt x="500" y="1220"/>
                    <a:pt x="501" y="1219"/>
                  </a:cubicBezTo>
                  <a:lnTo>
                    <a:pt x="501" y="1219"/>
                  </a:lnTo>
                  <a:cubicBezTo>
                    <a:pt x="500" y="1220"/>
                    <a:pt x="499" y="1221"/>
                    <a:pt x="498" y="1222"/>
                  </a:cubicBezTo>
                  <a:cubicBezTo>
                    <a:pt x="498" y="1221"/>
                    <a:pt x="498" y="1221"/>
                    <a:pt x="498" y="1221"/>
                  </a:cubicBezTo>
                  <a:lnTo>
                    <a:pt x="498" y="1221"/>
                  </a:lnTo>
                  <a:cubicBezTo>
                    <a:pt x="387" y="1305"/>
                    <a:pt x="272" y="1384"/>
                    <a:pt x="147" y="1439"/>
                  </a:cubicBezTo>
                  <a:cubicBezTo>
                    <a:pt x="121" y="1451"/>
                    <a:pt x="94" y="1459"/>
                    <a:pt x="68" y="1468"/>
                  </a:cubicBezTo>
                  <a:cubicBezTo>
                    <a:pt x="28" y="1481"/>
                    <a:pt x="1" y="1522"/>
                    <a:pt x="14" y="1564"/>
                  </a:cubicBezTo>
                  <a:cubicBezTo>
                    <a:pt x="23" y="1596"/>
                    <a:pt x="55" y="1620"/>
                    <a:pt x="88" y="1620"/>
                  </a:cubicBezTo>
                  <a:cubicBezTo>
                    <a:pt x="95" y="1620"/>
                    <a:pt x="102" y="1619"/>
                    <a:pt x="108" y="1617"/>
                  </a:cubicBezTo>
                  <a:cubicBezTo>
                    <a:pt x="259" y="1568"/>
                    <a:pt x="402" y="1495"/>
                    <a:pt x="535" y="1411"/>
                  </a:cubicBezTo>
                  <a:cubicBezTo>
                    <a:pt x="697" y="1307"/>
                    <a:pt x="847" y="1186"/>
                    <a:pt x="989" y="1055"/>
                  </a:cubicBezTo>
                  <a:cubicBezTo>
                    <a:pt x="1125" y="929"/>
                    <a:pt x="1248" y="792"/>
                    <a:pt x="1361" y="647"/>
                  </a:cubicBezTo>
                  <a:cubicBezTo>
                    <a:pt x="1417" y="576"/>
                    <a:pt x="1470" y="501"/>
                    <a:pt x="1517" y="427"/>
                  </a:cubicBezTo>
                  <a:cubicBezTo>
                    <a:pt x="1563" y="350"/>
                    <a:pt x="1597" y="268"/>
                    <a:pt x="1626" y="183"/>
                  </a:cubicBezTo>
                  <a:cubicBezTo>
                    <a:pt x="1639" y="148"/>
                    <a:pt x="1627" y="103"/>
                    <a:pt x="1610" y="72"/>
                  </a:cubicBezTo>
                  <a:cubicBezTo>
                    <a:pt x="1590" y="39"/>
                    <a:pt x="1556" y="13"/>
                    <a:pt x="1519" y="4"/>
                  </a:cubicBezTo>
                  <a:cubicBezTo>
                    <a:pt x="1507" y="2"/>
                    <a:pt x="1494" y="0"/>
                    <a:pt x="14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1"/>
            <p:cNvSpPr/>
            <p:nvPr/>
          </p:nvSpPr>
          <p:spPr>
            <a:xfrm>
              <a:off x="9022057" y="3252185"/>
              <a:ext cx="22396" cy="17714"/>
            </a:xfrm>
            <a:custGeom>
              <a:avLst/>
              <a:gdLst/>
              <a:ahLst/>
              <a:cxnLst/>
              <a:rect l="l" t="t" r="r" b="b"/>
              <a:pathLst>
                <a:path w="708" h="560" extrusionOk="0">
                  <a:moveTo>
                    <a:pt x="571" y="1"/>
                  </a:moveTo>
                  <a:cubicBezTo>
                    <a:pt x="547" y="1"/>
                    <a:pt x="522" y="7"/>
                    <a:pt x="503" y="22"/>
                  </a:cubicBezTo>
                  <a:cubicBezTo>
                    <a:pt x="501" y="26"/>
                    <a:pt x="496" y="31"/>
                    <a:pt x="493" y="36"/>
                  </a:cubicBezTo>
                  <a:cubicBezTo>
                    <a:pt x="423" y="121"/>
                    <a:pt x="345" y="198"/>
                    <a:pt x="259" y="267"/>
                  </a:cubicBezTo>
                  <a:cubicBezTo>
                    <a:pt x="195" y="314"/>
                    <a:pt x="128" y="351"/>
                    <a:pt x="55" y="384"/>
                  </a:cubicBezTo>
                  <a:cubicBezTo>
                    <a:pt x="16" y="400"/>
                    <a:pt x="0" y="453"/>
                    <a:pt x="12" y="492"/>
                  </a:cubicBezTo>
                  <a:cubicBezTo>
                    <a:pt x="19" y="516"/>
                    <a:pt x="35" y="538"/>
                    <a:pt x="56" y="549"/>
                  </a:cubicBezTo>
                  <a:cubicBezTo>
                    <a:pt x="69" y="555"/>
                    <a:pt x="86" y="560"/>
                    <a:pt x="101" y="560"/>
                  </a:cubicBezTo>
                  <a:cubicBezTo>
                    <a:pt x="110" y="560"/>
                    <a:pt x="119" y="558"/>
                    <a:pt x="126" y="555"/>
                  </a:cubicBezTo>
                  <a:cubicBezTo>
                    <a:pt x="221" y="516"/>
                    <a:pt x="312" y="473"/>
                    <a:pt x="400" y="422"/>
                  </a:cubicBezTo>
                  <a:cubicBezTo>
                    <a:pt x="499" y="366"/>
                    <a:pt x="586" y="287"/>
                    <a:pt x="663" y="204"/>
                  </a:cubicBezTo>
                  <a:cubicBezTo>
                    <a:pt x="708" y="157"/>
                    <a:pt x="708" y="81"/>
                    <a:pt x="659" y="35"/>
                  </a:cubicBezTo>
                  <a:cubicBezTo>
                    <a:pt x="637" y="13"/>
                    <a:pt x="604" y="1"/>
                    <a:pt x="57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1"/>
            <p:cNvSpPr/>
            <p:nvPr/>
          </p:nvSpPr>
          <p:spPr>
            <a:xfrm>
              <a:off x="8924122" y="3217199"/>
              <a:ext cx="24357" cy="51466"/>
            </a:xfrm>
            <a:custGeom>
              <a:avLst/>
              <a:gdLst/>
              <a:ahLst/>
              <a:cxnLst/>
              <a:rect l="l" t="t" r="r" b="b"/>
              <a:pathLst>
                <a:path w="770" h="1627" extrusionOk="0">
                  <a:moveTo>
                    <a:pt x="303" y="1337"/>
                  </a:moveTo>
                  <a:cubicBezTo>
                    <a:pt x="304" y="1343"/>
                    <a:pt x="305" y="1349"/>
                    <a:pt x="306" y="1356"/>
                  </a:cubicBezTo>
                  <a:cubicBezTo>
                    <a:pt x="305" y="1349"/>
                    <a:pt x="304" y="1343"/>
                    <a:pt x="303" y="1337"/>
                  </a:cubicBezTo>
                  <a:close/>
                  <a:moveTo>
                    <a:pt x="645" y="1"/>
                  </a:moveTo>
                  <a:cubicBezTo>
                    <a:pt x="635" y="1"/>
                    <a:pt x="626" y="2"/>
                    <a:pt x="618" y="6"/>
                  </a:cubicBezTo>
                  <a:cubicBezTo>
                    <a:pt x="548" y="34"/>
                    <a:pt x="483" y="66"/>
                    <a:pt x="419" y="106"/>
                  </a:cubicBezTo>
                  <a:cubicBezTo>
                    <a:pt x="400" y="117"/>
                    <a:pt x="384" y="130"/>
                    <a:pt x="369" y="142"/>
                  </a:cubicBezTo>
                  <a:cubicBezTo>
                    <a:pt x="324" y="176"/>
                    <a:pt x="284" y="213"/>
                    <a:pt x="248" y="253"/>
                  </a:cubicBezTo>
                  <a:cubicBezTo>
                    <a:pt x="152" y="362"/>
                    <a:pt x="89" y="497"/>
                    <a:pt x="51" y="634"/>
                  </a:cubicBezTo>
                  <a:cubicBezTo>
                    <a:pt x="11" y="776"/>
                    <a:pt x="1" y="926"/>
                    <a:pt x="2" y="1072"/>
                  </a:cubicBezTo>
                  <a:cubicBezTo>
                    <a:pt x="3" y="1223"/>
                    <a:pt x="24" y="1373"/>
                    <a:pt x="45" y="1522"/>
                  </a:cubicBezTo>
                  <a:cubicBezTo>
                    <a:pt x="49" y="1558"/>
                    <a:pt x="84" y="1592"/>
                    <a:pt x="112" y="1609"/>
                  </a:cubicBezTo>
                  <a:cubicBezTo>
                    <a:pt x="134" y="1621"/>
                    <a:pt x="157" y="1627"/>
                    <a:pt x="181" y="1627"/>
                  </a:cubicBezTo>
                  <a:cubicBezTo>
                    <a:pt x="194" y="1627"/>
                    <a:pt x="207" y="1625"/>
                    <a:pt x="220" y="1622"/>
                  </a:cubicBezTo>
                  <a:cubicBezTo>
                    <a:pt x="255" y="1612"/>
                    <a:pt x="288" y="1586"/>
                    <a:pt x="307" y="1555"/>
                  </a:cubicBezTo>
                  <a:cubicBezTo>
                    <a:pt x="326" y="1519"/>
                    <a:pt x="326" y="1486"/>
                    <a:pt x="320" y="1447"/>
                  </a:cubicBezTo>
                  <a:cubicBezTo>
                    <a:pt x="313" y="1404"/>
                    <a:pt x="306" y="1363"/>
                    <a:pt x="300" y="1320"/>
                  </a:cubicBezTo>
                  <a:lnTo>
                    <a:pt x="300" y="1320"/>
                  </a:lnTo>
                  <a:cubicBezTo>
                    <a:pt x="301" y="1326"/>
                    <a:pt x="302" y="1331"/>
                    <a:pt x="303" y="1337"/>
                  </a:cubicBezTo>
                  <a:lnTo>
                    <a:pt x="303" y="1337"/>
                  </a:lnTo>
                  <a:cubicBezTo>
                    <a:pt x="280" y="1160"/>
                    <a:pt x="263" y="980"/>
                    <a:pt x="281" y="800"/>
                  </a:cubicBezTo>
                  <a:cubicBezTo>
                    <a:pt x="291" y="724"/>
                    <a:pt x="307" y="650"/>
                    <a:pt x="333" y="578"/>
                  </a:cubicBezTo>
                  <a:cubicBezTo>
                    <a:pt x="354" y="531"/>
                    <a:pt x="379" y="484"/>
                    <a:pt x="410" y="439"/>
                  </a:cubicBezTo>
                  <a:cubicBezTo>
                    <a:pt x="442" y="398"/>
                    <a:pt x="479" y="359"/>
                    <a:pt x="520" y="325"/>
                  </a:cubicBezTo>
                  <a:cubicBezTo>
                    <a:pt x="570" y="288"/>
                    <a:pt x="625" y="259"/>
                    <a:pt x="682" y="233"/>
                  </a:cubicBezTo>
                  <a:cubicBezTo>
                    <a:pt x="712" y="220"/>
                    <a:pt x="735" y="206"/>
                    <a:pt x="751" y="176"/>
                  </a:cubicBezTo>
                  <a:cubicBezTo>
                    <a:pt x="765" y="149"/>
                    <a:pt x="770" y="117"/>
                    <a:pt x="762" y="89"/>
                  </a:cubicBezTo>
                  <a:cubicBezTo>
                    <a:pt x="754" y="58"/>
                    <a:pt x="734" y="31"/>
                    <a:pt x="705" y="17"/>
                  </a:cubicBezTo>
                  <a:cubicBezTo>
                    <a:pt x="688" y="7"/>
                    <a:pt x="666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1"/>
            <p:cNvSpPr/>
            <p:nvPr/>
          </p:nvSpPr>
          <p:spPr>
            <a:xfrm>
              <a:off x="8943482" y="3224759"/>
              <a:ext cx="17461" cy="53491"/>
            </a:xfrm>
            <a:custGeom>
              <a:avLst/>
              <a:gdLst/>
              <a:ahLst/>
              <a:cxnLst/>
              <a:rect l="l" t="t" r="r" b="b"/>
              <a:pathLst>
                <a:path w="552" h="1691" extrusionOk="0">
                  <a:moveTo>
                    <a:pt x="326" y="464"/>
                  </a:moveTo>
                  <a:cubicBezTo>
                    <a:pt x="324" y="467"/>
                    <a:pt x="322" y="472"/>
                    <a:pt x="321" y="475"/>
                  </a:cubicBezTo>
                  <a:cubicBezTo>
                    <a:pt x="322" y="472"/>
                    <a:pt x="324" y="468"/>
                    <a:pt x="326" y="464"/>
                  </a:cubicBezTo>
                  <a:close/>
                  <a:moveTo>
                    <a:pt x="272" y="936"/>
                  </a:moveTo>
                  <a:cubicBezTo>
                    <a:pt x="272" y="939"/>
                    <a:pt x="273" y="943"/>
                    <a:pt x="273" y="946"/>
                  </a:cubicBezTo>
                  <a:cubicBezTo>
                    <a:pt x="273" y="943"/>
                    <a:pt x="273" y="939"/>
                    <a:pt x="272" y="936"/>
                  </a:cubicBezTo>
                  <a:close/>
                  <a:moveTo>
                    <a:pt x="442" y="0"/>
                  </a:moveTo>
                  <a:cubicBezTo>
                    <a:pt x="422" y="0"/>
                    <a:pt x="402" y="7"/>
                    <a:pt x="385" y="20"/>
                  </a:cubicBezTo>
                  <a:cubicBezTo>
                    <a:pt x="384" y="27"/>
                    <a:pt x="379" y="30"/>
                    <a:pt x="377" y="34"/>
                  </a:cubicBezTo>
                  <a:cubicBezTo>
                    <a:pt x="279" y="139"/>
                    <a:pt x="195" y="258"/>
                    <a:pt x="135" y="388"/>
                  </a:cubicBezTo>
                  <a:cubicBezTo>
                    <a:pt x="79" y="510"/>
                    <a:pt x="47" y="639"/>
                    <a:pt x="33" y="772"/>
                  </a:cubicBezTo>
                  <a:cubicBezTo>
                    <a:pt x="0" y="1051"/>
                    <a:pt x="63" y="1332"/>
                    <a:pt x="163" y="1591"/>
                  </a:cubicBezTo>
                  <a:cubicBezTo>
                    <a:pt x="178" y="1627"/>
                    <a:pt x="195" y="1655"/>
                    <a:pt x="229" y="1674"/>
                  </a:cubicBezTo>
                  <a:cubicBezTo>
                    <a:pt x="248" y="1685"/>
                    <a:pt x="271" y="1691"/>
                    <a:pt x="293" y="1691"/>
                  </a:cubicBezTo>
                  <a:cubicBezTo>
                    <a:pt x="306" y="1691"/>
                    <a:pt x="319" y="1689"/>
                    <a:pt x="331" y="1685"/>
                  </a:cubicBezTo>
                  <a:cubicBezTo>
                    <a:pt x="401" y="1667"/>
                    <a:pt x="451" y="1588"/>
                    <a:pt x="428" y="1516"/>
                  </a:cubicBezTo>
                  <a:cubicBezTo>
                    <a:pt x="365" y="1332"/>
                    <a:pt x="305" y="1145"/>
                    <a:pt x="273" y="952"/>
                  </a:cubicBezTo>
                  <a:cubicBezTo>
                    <a:pt x="263" y="860"/>
                    <a:pt x="259" y="769"/>
                    <a:pt x="269" y="676"/>
                  </a:cubicBezTo>
                  <a:cubicBezTo>
                    <a:pt x="279" y="607"/>
                    <a:pt x="295" y="540"/>
                    <a:pt x="319" y="474"/>
                  </a:cubicBezTo>
                  <a:cubicBezTo>
                    <a:pt x="348" y="402"/>
                    <a:pt x="385" y="335"/>
                    <a:pt x="428" y="272"/>
                  </a:cubicBezTo>
                  <a:cubicBezTo>
                    <a:pt x="455" y="236"/>
                    <a:pt x="484" y="200"/>
                    <a:pt x="514" y="167"/>
                  </a:cubicBezTo>
                  <a:cubicBezTo>
                    <a:pt x="550" y="129"/>
                    <a:pt x="551" y="67"/>
                    <a:pt x="511" y="29"/>
                  </a:cubicBezTo>
                  <a:cubicBezTo>
                    <a:pt x="493" y="10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1"/>
            <p:cNvSpPr/>
            <p:nvPr/>
          </p:nvSpPr>
          <p:spPr>
            <a:xfrm>
              <a:off x="8968819" y="3246301"/>
              <a:ext cx="18220" cy="38117"/>
            </a:xfrm>
            <a:custGeom>
              <a:avLst/>
              <a:gdLst/>
              <a:ahLst/>
              <a:cxnLst/>
              <a:rect l="l" t="t" r="r" b="b"/>
              <a:pathLst>
                <a:path w="576" h="1205" extrusionOk="0">
                  <a:moveTo>
                    <a:pt x="456" y="1"/>
                  </a:moveTo>
                  <a:cubicBezTo>
                    <a:pt x="437" y="1"/>
                    <a:pt x="418" y="5"/>
                    <a:pt x="400" y="15"/>
                  </a:cubicBezTo>
                  <a:cubicBezTo>
                    <a:pt x="356" y="38"/>
                    <a:pt x="314" y="65"/>
                    <a:pt x="274" y="95"/>
                  </a:cubicBezTo>
                  <a:cubicBezTo>
                    <a:pt x="227" y="131"/>
                    <a:pt x="184" y="172"/>
                    <a:pt x="150" y="220"/>
                  </a:cubicBezTo>
                  <a:cubicBezTo>
                    <a:pt x="87" y="303"/>
                    <a:pt x="45" y="400"/>
                    <a:pt x="31" y="506"/>
                  </a:cubicBezTo>
                  <a:cubicBezTo>
                    <a:pt x="1" y="731"/>
                    <a:pt x="84" y="951"/>
                    <a:pt x="203" y="1139"/>
                  </a:cubicBezTo>
                  <a:cubicBezTo>
                    <a:pt x="229" y="1180"/>
                    <a:pt x="273" y="1204"/>
                    <a:pt x="319" y="1204"/>
                  </a:cubicBezTo>
                  <a:cubicBezTo>
                    <a:pt x="342" y="1204"/>
                    <a:pt x="365" y="1198"/>
                    <a:pt x="386" y="1186"/>
                  </a:cubicBezTo>
                  <a:cubicBezTo>
                    <a:pt x="416" y="1167"/>
                    <a:pt x="438" y="1137"/>
                    <a:pt x="446" y="1103"/>
                  </a:cubicBezTo>
                  <a:cubicBezTo>
                    <a:pt x="453" y="1073"/>
                    <a:pt x="452" y="1031"/>
                    <a:pt x="432" y="1004"/>
                  </a:cubicBezTo>
                  <a:cubicBezTo>
                    <a:pt x="385" y="938"/>
                    <a:pt x="345" y="871"/>
                    <a:pt x="310" y="797"/>
                  </a:cubicBezTo>
                  <a:cubicBezTo>
                    <a:pt x="289" y="744"/>
                    <a:pt x="273" y="689"/>
                    <a:pt x="264" y="632"/>
                  </a:cubicBezTo>
                  <a:cubicBezTo>
                    <a:pt x="260" y="593"/>
                    <a:pt x="259" y="556"/>
                    <a:pt x="260" y="516"/>
                  </a:cubicBezTo>
                  <a:cubicBezTo>
                    <a:pt x="264" y="486"/>
                    <a:pt x="271" y="457"/>
                    <a:pt x="282" y="429"/>
                  </a:cubicBezTo>
                  <a:cubicBezTo>
                    <a:pt x="294" y="400"/>
                    <a:pt x="309" y="371"/>
                    <a:pt x="327" y="344"/>
                  </a:cubicBezTo>
                  <a:cubicBezTo>
                    <a:pt x="352" y="314"/>
                    <a:pt x="379" y="285"/>
                    <a:pt x="410" y="260"/>
                  </a:cubicBezTo>
                  <a:cubicBezTo>
                    <a:pt x="443" y="237"/>
                    <a:pt x="475" y="217"/>
                    <a:pt x="509" y="199"/>
                  </a:cubicBezTo>
                  <a:cubicBezTo>
                    <a:pt x="561" y="172"/>
                    <a:pt x="575" y="101"/>
                    <a:pt x="546" y="52"/>
                  </a:cubicBezTo>
                  <a:cubicBezTo>
                    <a:pt x="527" y="18"/>
                    <a:pt x="492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1"/>
            <p:cNvSpPr/>
            <p:nvPr/>
          </p:nvSpPr>
          <p:spPr>
            <a:xfrm>
              <a:off x="8720346" y="3297704"/>
              <a:ext cx="27172" cy="65701"/>
            </a:xfrm>
            <a:custGeom>
              <a:avLst/>
              <a:gdLst/>
              <a:ahLst/>
              <a:cxnLst/>
              <a:rect l="l" t="t" r="r" b="b"/>
              <a:pathLst>
                <a:path w="859" h="2077" extrusionOk="0">
                  <a:moveTo>
                    <a:pt x="467" y="522"/>
                  </a:moveTo>
                  <a:cubicBezTo>
                    <a:pt x="467" y="523"/>
                    <a:pt x="466" y="524"/>
                    <a:pt x="465" y="525"/>
                  </a:cubicBezTo>
                  <a:lnTo>
                    <a:pt x="465" y="525"/>
                  </a:lnTo>
                  <a:cubicBezTo>
                    <a:pt x="466" y="524"/>
                    <a:pt x="467" y="522"/>
                    <a:pt x="467" y="522"/>
                  </a:cubicBezTo>
                  <a:close/>
                  <a:moveTo>
                    <a:pt x="272" y="1061"/>
                  </a:moveTo>
                  <a:lnTo>
                    <a:pt x="272" y="1061"/>
                  </a:lnTo>
                  <a:cubicBezTo>
                    <a:pt x="272" y="1062"/>
                    <a:pt x="273" y="1063"/>
                    <a:pt x="273" y="1063"/>
                  </a:cubicBezTo>
                  <a:lnTo>
                    <a:pt x="273" y="1063"/>
                  </a:lnTo>
                  <a:cubicBezTo>
                    <a:pt x="273" y="1063"/>
                    <a:pt x="272" y="1062"/>
                    <a:pt x="272" y="1061"/>
                  </a:cubicBezTo>
                  <a:close/>
                  <a:moveTo>
                    <a:pt x="673" y="1"/>
                  </a:moveTo>
                  <a:cubicBezTo>
                    <a:pt x="647" y="1"/>
                    <a:pt x="620" y="10"/>
                    <a:pt x="598" y="26"/>
                  </a:cubicBezTo>
                  <a:cubicBezTo>
                    <a:pt x="593" y="29"/>
                    <a:pt x="589" y="34"/>
                    <a:pt x="586" y="36"/>
                  </a:cubicBezTo>
                  <a:cubicBezTo>
                    <a:pt x="433" y="188"/>
                    <a:pt x="287" y="349"/>
                    <a:pt x="171" y="530"/>
                  </a:cubicBezTo>
                  <a:cubicBezTo>
                    <a:pt x="81" y="674"/>
                    <a:pt x="23" y="831"/>
                    <a:pt x="11" y="1000"/>
                  </a:cubicBezTo>
                  <a:cubicBezTo>
                    <a:pt x="1" y="1168"/>
                    <a:pt x="58" y="1334"/>
                    <a:pt x="135" y="1481"/>
                  </a:cubicBezTo>
                  <a:cubicBezTo>
                    <a:pt x="240" y="1685"/>
                    <a:pt x="397" y="1861"/>
                    <a:pt x="552" y="2028"/>
                  </a:cubicBezTo>
                  <a:cubicBezTo>
                    <a:pt x="581" y="2061"/>
                    <a:pt x="623" y="2076"/>
                    <a:pt x="665" y="2076"/>
                  </a:cubicBezTo>
                  <a:cubicBezTo>
                    <a:pt x="711" y="2076"/>
                    <a:pt x="758" y="2058"/>
                    <a:pt x="791" y="2025"/>
                  </a:cubicBezTo>
                  <a:cubicBezTo>
                    <a:pt x="853" y="1962"/>
                    <a:pt x="858" y="1846"/>
                    <a:pt x="788" y="1785"/>
                  </a:cubicBezTo>
                  <a:cubicBezTo>
                    <a:pt x="669" y="1683"/>
                    <a:pt x="556" y="1573"/>
                    <a:pt x="459" y="1453"/>
                  </a:cubicBezTo>
                  <a:cubicBezTo>
                    <a:pt x="403" y="1380"/>
                    <a:pt x="353" y="1304"/>
                    <a:pt x="316" y="1219"/>
                  </a:cubicBezTo>
                  <a:cubicBezTo>
                    <a:pt x="297" y="1173"/>
                    <a:pt x="283" y="1125"/>
                    <a:pt x="274" y="1076"/>
                  </a:cubicBezTo>
                  <a:cubicBezTo>
                    <a:pt x="274" y="1072"/>
                    <a:pt x="273" y="1068"/>
                    <a:pt x="273" y="1063"/>
                  </a:cubicBezTo>
                  <a:lnTo>
                    <a:pt x="273" y="1063"/>
                  </a:lnTo>
                  <a:cubicBezTo>
                    <a:pt x="273" y="1064"/>
                    <a:pt x="273" y="1064"/>
                    <a:pt x="273" y="1065"/>
                  </a:cubicBezTo>
                  <a:cubicBezTo>
                    <a:pt x="271" y="1060"/>
                    <a:pt x="271" y="1057"/>
                    <a:pt x="271" y="1053"/>
                  </a:cubicBezTo>
                  <a:lnTo>
                    <a:pt x="271" y="1053"/>
                  </a:lnTo>
                  <a:cubicBezTo>
                    <a:pt x="271" y="1056"/>
                    <a:pt x="272" y="1059"/>
                    <a:pt x="272" y="1061"/>
                  </a:cubicBezTo>
                  <a:lnTo>
                    <a:pt x="272" y="1061"/>
                  </a:lnTo>
                  <a:cubicBezTo>
                    <a:pt x="268" y="1022"/>
                    <a:pt x="269" y="981"/>
                    <a:pt x="273" y="940"/>
                  </a:cubicBezTo>
                  <a:cubicBezTo>
                    <a:pt x="280" y="893"/>
                    <a:pt x="291" y="845"/>
                    <a:pt x="308" y="800"/>
                  </a:cubicBezTo>
                  <a:cubicBezTo>
                    <a:pt x="346" y="707"/>
                    <a:pt x="397" y="621"/>
                    <a:pt x="456" y="538"/>
                  </a:cubicBezTo>
                  <a:cubicBezTo>
                    <a:pt x="548" y="417"/>
                    <a:pt x="649" y="307"/>
                    <a:pt x="757" y="200"/>
                  </a:cubicBezTo>
                  <a:cubicBezTo>
                    <a:pt x="804" y="155"/>
                    <a:pt x="800" y="77"/>
                    <a:pt x="755" y="34"/>
                  </a:cubicBezTo>
                  <a:cubicBezTo>
                    <a:pt x="732" y="12"/>
                    <a:pt x="703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1"/>
            <p:cNvSpPr/>
            <p:nvPr/>
          </p:nvSpPr>
          <p:spPr>
            <a:xfrm>
              <a:off x="8754635" y="3297672"/>
              <a:ext cx="26983" cy="50739"/>
            </a:xfrm>
            <a:custGeom>
              <a:avLst/>
              <a:gdLst/>
              <a:ahLst/>
              <a:cxnLst/>
              <a:rect l="l" t="t" r="r" b="b"/>
              <a:pathLst>
                <a:path w="853" h="1604" extrusionOk="0">
                  <a:moveTo>
                    <a:pt x="508" y="0"/>
                  </a:moveTo>
                  <a:cubicBezTo>
                    <a:pt x="495" y="0"/>
                    <a:pt x="483" y="3"/>
                    <a:pt x="472" y="10"/>
                  </a:cubicBezTo>
                  <a:cubicBezTo>
                    <a:pt x="431" y="37"/>
                    <a:pt x="393" y="65"/>
                    <a:pt x="356" y="93"/>
                  </a:cubicBezTo>
                  <a:cubicBezTo>
                    <a:pt x="258" y="166"/>
                    <a:pt x="171" y="252"/>
                    <a:pt x="105" y="357"/>
                  </a:cubicBezTo>
                  <a:cubicBezTo>
                    <a:pt x="33" y="468"/>
                    <a:pt x="1" y="609"/>
                    <a:pt x="11" y="740"/>
                  </a:cubicBezTo>
                  <a:cubicBezTo>
                    <a:pt x="19" y="888"/>
                    <a:pt x="78" y="1031"/>
                    <a:pt x="155" y="1154"/>
                  </a:cubicBezTo>
                  <a:cubicBezTo>
                    <a:pt x="204" y="1232"/>
                    <a:pt x="261" y="1303"/>
                    <a:pt x="321" y="1371"/>
                  </a:cubicBezTo>
                  <a:cubicBezTo>
                    <a:pt x="379" y="1438"/>
                    <a:pt x="443" y="1497"/>
                    <a:pt x="512" y="1549"/>
                  </a:cubicBezTo>
                  <a:cubicBezTo>
                    <a:pt x="526" y="1561"/>
                    <a:pt x="537" y="1570"/>
                    <a:pt x="552" y="1581"/>
                  </a:cubicBezTo>
                  <a:cubicBezTo>
                    <a:pt x="580" y="1597"/>
                    <a:pt x="613" y="1604"/>
                    <a:pt x="645" y="1604"/>
                  </a:cubicBezTo>
                  <a:cubicBezTo>
                    <a:pt x="695" y="1604"/>
                    <a:pt x="744" y="1582"/>
                    <a:pt x="779" y="1547"/>
                  </a:cubicBezTo>
                  <a:cubicBezTo>
                    <a:pt x="852" y="1469"/>
                    <a:pt x="848" y="1353"/>
                    <a:pt x="777" y="1277"/>
                  </a:cubicBezTo>
                  <a:cubicBezTo>
                    <a:pt x="636" y="1133"/>
                    <a:pt x="483" y="1003"/>
                    <a:pt x="354" y="846"/>
                  </a:cubicBezTo>
                  <a:cubicBezTo>
                    <a:pt x="316" y="796"/>
                    <a:pt x="283" y="745"/>
                    <a:pt x="257" y="688"/>
                  </a:cubicBezTo>
                  <a:cubicBezTo>
                    <a:pt x="248" y="662"/>
                    <a:pt x="241" y="637"/>
                    <a:pt x="235" y="610"/>
                  </a:cubicBezTo>
                  <a:cubicBezTo>
                    <a:pt x="234" y="586"/>
                    <a:pt x="232" y="560"/>
                    <a:pt x="234" y="537"/>
                  </a:cubicBezTo>
                  <a:cubicBezTo>
                    <a:pt x="237" y="510"/>
                    <a:pt x="244" y="483"/>
                    <a:pt x="254" y="457"/>
                  </a:cubicBezTo>
                  <a:cubicBezTo>
                    <a:pt x="271" y="417"/>
                    <a:pt x="293" y="380"/>
                    <a:pt x="318" y="344"/>
                  </a:cubicBezTo>
                  <a:cubicBezTo>
                    <a:pt x="358" y="289"/>
                    <a:pt x="407" y="244"/>
                    <a:pt x="462" y="201"/>
                  </a:cubicBezTo>
                  <a:cubicBezTo>
                    <a:pt x="490" y="179"/>
                    <a:pt x="516" y="159"/>
                    <a:pt x="547" y="139"/>
                  </a:cubicBezTo>
                  <a:cubicBezTo>
                    <a:pt x="580" y="116"/>
                    <a:pt x="595" y="73"/>
                    <a:pt x="573" y="37"/>
                  </a:cubicBezTo>
                  <a:cubicBezTo>
                    <a:pt x="561" y="14"/>
                    <a:pt x="534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1"/>
            <p:cNvSpPr/>
            <p:nvPr/>
          </p:nvSpPr>
          <p:spPr>
            <a:xfrm>
              <a:off x="8765517" y="3113539"/>
              <a:ext cx="15595" cy="10565"/>
            </a:xfrm>
            <a:custGeom>
              <a:avLst/>
              <a:gdLst/>
              <a:ahLst/>
              <a:cxnLst/>
              <a:rect l="l" t="t" r="r" b="b"/>
              <a:pathLst>
                <a:path w="493" h="334" extrusionOk="0">
                  <a:moveTo>
                    <a:pt x="212" y="114"/>
                  </a:moveTo>
                  <a:cubicBezTo>
                    <a:pt x="212" y="115"/>
                    <a:pt x="211" y="115"/>
                    <a:pt x="211" y="117"/>
                  </a:cubicBezTo>
                  <a:cubicBezTo>
                    <a:pt x="211" y="115"/>
                    <a:pt x="211" y="115"/>
                    <a:pt x="212" y="114"/>
                  </a:cubicBezTo>
                  <a:close/>
                  <a:moveTo>
                    <a:pt x="372" y="109"/>
                  </a:moveTo>
                  <a:cubicBezTo>
                    <a:pt x="371" y="117"/>
                    <a:pt x="367" y="122"/>
                    <a:pt x="364" y="130"/>
                  </a:cubicBezTo>
                  <a:cubicBezTo>
                    <a:pt x="357" y="141"/>
                    <a:pt x="348" y="154"/>
                    <a:pt x="338" y="165"/>
                  </a:cubicBezTo>
                  <a:cubicBezTo>
                    <a:pt x="334" y="171"/>
                    <a:pt x="328" y="175"/>
                    <a:pt x="321" y="180"/>
                  </a:cubicBezTo>
                  <a:cubicBezTo>
                    <a:pt x="308" y="187"/>
                    <a:pt x="298" y="193"/>
                    <a:pt x="284" y="197"/>
                  </a:cubicBezTo>
                  <a:lnTo>
                    <a:pt x="299" y="181"/>
                  </a:lnTo>
                  <a:cubicBezTo>
                    <a:pt x="317" y="160"/>
                    <a:pt x="331" y="138"/>
                    <a:pt x="348" y="117"/>
                  </a:cubicBezTo>
                  <a:cubicBezTo>
                    <a:pt x="351" y="115"/>
                    <a:pt x="354" y="114"/>
                    <a:pt x="355" y="114"/>
                  </a:cubicBezTo>
                  <a:cubicBezTo>
                    <a:pt x="357" y="114"/>
                    <a:pt x="358" y="111"/>
                    <a:pt x="361" y="111"/>
                  </a:cubicBezTo>
                  <a:cubicBezTo>
                    <a:pt x="362" y="111"/>
                    <a:pt x="365" y="111"/>
                    <a:pt x="367" y="109"/>
                  </a:cubicBezTo>
                  <a:close/>
                  <a:moveTo>
                    <a:pt x="344" y="1"/>
                  </a:moveTo>
                  <a:cubicBezTo>
                    <a:pt x="329" y="2"/>
                    <a:pt x="317" y="6"/>
                    <a:pt x="302" y="11"/>
                  </a:cubicBezTo>
                  <a:cubicBezTo>
                    <a:pt x="295" y="15"/>
                    <a:pt x="287" y="21"/>
                    <a:pt x="279" y="25"/>
                  </a:cubicBezTo>
                  <a:cubicBezTo>
                    <a:pt x="272" y="38"/>
                    <a:pt x="262" y="46"/>
                    <a:pt x="254" y="58"/>
                  </a:cubicBezTo>
                  <a:cubicBezTo>
                    <a:pt x="239" y="75"/>
                    <a:pt x="226" y="94"/>
                    <a:pt x="214" y="109"/>
                  </a:cubicBezTo>
                  <a:cubicBezTo>
                    <a:pt x="208" y="115"/>
                    <a:pt x="203" y="118"/>
                    <a:pt x="198" y="122"/>
                  </a:cubicBezTo>
                  <a:cubicBezTo>
                    <a:pt x="191" y="125"/>
                    <a:pt x="183" y="130"/>
                    <a:pt x="176" y="131"/>
                  </a:cubicBezTo>
                  <a:cubicBezTo>
                    <a:pt x="148" y="142"/>
                    <a:pt x="135" y="180"/>
                    <a:pt x="148" y="207"/>
                  </a:cubicBezTo>
                  <a:cubicBezTo>
                    <a:pt x="149" y="211"/>
                    <a:pt x="152" y="217"/>
                    <a:pt x="156" y="221"/>
                  </a:cubicBezTo>
                  <a:cubicBezTo>
                    <a:pt x="113" y="230"/>
                    <a:pt x="72" y="243"/>
                    <a:pt x="29" y="257"/>
                  </a:cubicBezTo>
                  <a:cubicBezTo>
                    <a:pt x="7" y="266"/>
                    <a:pt x="0" y="290"/>
                    <a:pt x="9" y="310"/>
                  </a:cubicBezTo>
                  <a:cubicBezTo>
                    <a:pt x="17" y="325"/>
                    <a:pt x="31" y="334"/>
                    <a:pt x="46" y="334"/>
                  </a:cubicBezTo>
                  <a:cubicBezTo>
                    <a:pt x="52" y="334"/>
                    <a:pt x="58" y="332"/>
                    <a:pt x="63" y="330"/>
                  </a:cubicBezTo>
                  <a:cubicBezTo>
                    <a:pt x="79" y="324"/>
                    <a:pt x="95" y="317"/>
                    <a:pt x="112" y="311"/>
                  </a:cubicBezTo>
                  <a:lnTo>
                    <a:pt x="112" y="311"/>
                  </a:lnTo>
                  <a:cubicBezTo>
                    <a:pt x="108" y="314"/>
                    <a:pt x="105" y="314"/>
                    <a:pt x="100" y="316"/>
                  </a:cubicBezTo>
                  <a:cubicBezTo>
                    <a:pt x="143" y="304"/>
                    <a:pt x="185" y="297"/>
                    <a:pt x="229" y="293"/>
                  </a:cubicBezTo>
                  <a:cubicBezTo>
                    <a:pt x="264" y="287"/>
                    <a:pt x="299" y="283"/>
                    <a:pt x="329" y="271"/>
                  </a:cubicBezTo>
                  <a:cubicBezTo>
                    <a:pt x="344" y="266"/>
                    <a:pt x="358" y="260"/>
                    <a:pt x="371" y="251"/>
                  </a:cubicBezTo>
                  <a:cubicBezTo>
                    <a:pt x="387" y="240"/>
                    <a:pt x="400" y="230"/>
                    <a:pt x="413" y="217"/>
                  </a:cubicBezTo>
                  <a:cubicBezTo>
                    <a:pt x="445" y="181"/>
                    <a:pt x="466" y="135"/>
                    <a:pt x="481" y="89"/>
                  </a:cubicBezTo>
                  <a:cubicBezTo>
                    <a:pt x="493" y="64"/>
                    <a:pt x="477" y="36"/>
                    <a:pt x="451" y="25"/>
                  </a:cubicBezTo>
                  <a:cubicBezTo>
                    <a:pt x="437" y="18"/>
                    <a:pt x="421" y="11"/>
                    <a:pt x="407" y="8"/>
                  </a:cubicBezTo>
                  <a:cubicBezTo>
                    <a:pt x="395" y="4"/>
                    <a:pt x="385" y="2"/>
                    <a:pt x="37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1"/>
            <p:cNvSpPr/>
            <p:nvPr/>
          </p:nvSpPr>
          <p:spPr>
            <a:xfrm>
              <a:off x="8620261" y="3164974"/>
              <a:ext cx="8952" cy="11609"/>
            </a:xfrm>
            <a:custGeom>
              <a:avLst/>
              <a:gdLst/>
              <a:ahLst/>
              <a:cxnLst/>
              <a:rect l="l" t="t" r="r" b="b"/>
              <a:pathLst>
                <a:path w="283" h="367" extrusionOk="0">
                  <a:moveTo>
                    <a:pt x="100" y="236"/>
                  </a:moveTo>
                  <a:lnTo>
                    <a:pt x="100" y="236"/>
                  </a:lnTo>
                  <a:cubicBezTo>
                    <a:pt x="99" y="237"/>
                    <a:pt x="99" y="238"/>
                    <a:pt x="99" y="238"/>
                  </a:cubicBezTo>
                  <a:lnTo>
                    <a:pt x="99" y="238"/>
                  </a:lnTo>
                  <a:cubicBezTo>
                    <a:pt x="99" y="237"/>
                    <a:pt x="100" y="237"/>
                    <a:pt x="100" y="236"/>
                  </a:cubicBezTo>
                  <a:close/>
                  <a:moveTo>
                    <a:pt x="99" y="238"/>
                  </a:moveTo>
                  <a:lnTo>
                    <a:pt x="99" y="238"/>
                  </a:lnTo>
                  <a:cubicBezTo>
                    <a:pt x="99" y="239"/>
                    <a:pt x="99" y="239"/>
                    <a:pt x="99" y="239"/>
                  </a:cubicBezTo>
                  <a:lnTo>
                    <a:pt x="99" y="239"/>
                  </a:lnTo>
                  <a:cubicBezTo>
                    <a:pt x="99" y="239"/>
                    <a:pt x="99" y="239"/>
                    <a:pt x="99" y="238"/>
                  </a:cubicBezTo>
                  <a:close/>
                  <a:moveTo>
                    <a:pt x="86" y="262"/>
                  </a:moveTo>
                  <a:cubicBezTo>
                    <a:pt x="85" y="263"/>
                    <a:pt x="85" y="263"/>
                    <a:pt x="85" y="264"/>
                  </a:cubicBezTo>
                  <a:lnTo>
                    <a:pt x="85" y="264"/>
                  </a:lnTo>
                  <a:cubicBezTo>
                    <a:pt x="85" y="263"/>
                    <a:pt x="85" y="263"/>
                    <a:pt x="86" y="262"/>
                  </a:cubicBezTo>
                  <a:close/>
                  <a:moveTo>
                    <a:pt x="128" y="260"/>
                  </a:moveTo>
                  <a:lnTo>
                    <a:pt x="128" y="260"/>
                  </a:lnTo>
                  <a:cubicBezTo>
                    <a:pt x="125" y="265"/>
                    <a:pt x="122" y="266"/>
                    <a:pt x="120" y="268"/>
                  </a:cubicBezTo>
                  <a:cubicBezTo>
                    <a:pt x="122" y="266"/>
                    <a:pt x="123" y="263"/>
                    <a:pt x="128" y="260"/>
                  </a:cubicBezTo>
                  <a:close/>
                  <a:moveTo>
                    <a:pt x="222" y="1"/>
                  </a:moveTo>
                  <a:cubicBezTo>
                    <a:pt x="220" y="1"/>
                    <a:pt x="218" y="1"/>
                    <a:pt x="216" y="1"/>
                  </a:cubicBezTo>
                  <a:cubicBezTo>
                    <a:pt x="209" y="3"/>
                    <a:pt x="203" y="6"/>
                    <a:pt x="198" y="8"/>
                  </a:cubicBezTo>
                  <a:cubicBezTo>
                    <a:pt x="199" y="16"/>
                    <a:pt x="195" y="20"/>
                    <a:pt x="192" y="23"/>
                  </a:cubicBezTo>
                  <a:cubicBezTo>
                    <a:pt x="186" y="28"/>
                    <a:pt x="182" y="34"/>
                    <a:pt x="178" y="41"/>
                  </a:cubicBezTo>
                  <a:cubicBezTo>
                    <a:pt x="159" y="60"/>
                    <a:pt x="139" y="79"/>
                    <a:pt x="120" y="96"/>
                  </a:cubicBezTo>
                  <a:cubicBezTo>
                    <a:pt x="99" y="116"/>
                    <a:pt x="77" y="136"/>
                    <a:pt x="57" y="157"/>
                  </a:cubicBezTo>
                  <a:cubicBezTo>
                    <a:pt x="50" y="166"/>
                    <a:pt x="42" y="175"/>
                    <a:pt x="36" y="185"/>
                  </a:cubicBezTo>
                  <a:cubicBezTo>
                    <a:pt x="27" y="196"/>
                    <a:pt x="22" y="210"/>
                    <a:pt x="14" y="225"/>
                  </a:cubicBezTo>
                  <a:cubicBezTo>
                    <a:pt x="10" y="235"/>
                    <a:pt x="9" y="243"/>
                    <a:pt x="6" y="253"/>
                  </a:cubicBezTo>
                  <a:cubicBezTo>
                    <a:pt x="3" y="260"/>
                    <a:pt x="3" y="266"/>
                    <a:pt x="2" y="273"/>
                  </a:cubicBezTo>
                  <a:cubicBezTo>
                    <a:pt x="0" y="289"/>
                    <a:pt x="0" y="303"/>
                    <a:pt x="0" y="321"/>
                  </a:cubicBezTo>
                  <a:cubicBezTo>
                    <a:pt x="0" y="331"/>
                    <a:pt x="2" y="342"/>
                    <a:pt x="9" y="351"/>
                  </a:cubicBezTo>
                  <a:cubicBezTo>
                    <a:pt x="16" y="358"/>
                    <a:pt x="24" y="365"/>
                    <a:pt x="36" y="365"/>
                  </a:cubicBezTo>
                  <a:cubicBezTo>
                    <a:pt x="49" y="366"/>
                    <a:pt x="60" y="366"/>
                    <a:pt x="73" y="366"/>
                  </a:cubicBezTo>
                  <a:cubicBezTo>
                    <a:pt x="87" y="366"/>
                    <a:pt x="102" y="365"/>
                    <a:pt x="116" y="359"/>
                  </a:cubicBezTo>
                  <a:cubicBezTo>
                    <a:pt x="133" y="356"/>
                    <a:pt x="150" y="345"/>
                    <a:pt x="166" y="335"/>
                  </a:cubicBezTo>
                  <a:lnTo>
                    <a:pt x="183" y="316"/>
                  </a:lnTo>
                  <a:cubicBezTo>
                    <a:pt x="191" y="308"/>
                    <a:pt x="196" y="301"/>
                    <a:pt x="202" y="292"/>
                  </a:cubicBezTo>
                  <a:cubicBezTo>
                    <a:pt x="208" y="280"/>
                    <a:pt x="212" y="272"/>
                    <a:pt x="219" y="260"/>
                  </a:cubicBezTo>
                  <a:cubicBezTo>
                    <a:pt x="229" y="245"/>
                    <a:pt x="239" y="232"/>
                    <a:pt x="251" y="217"/>
                  </a:cubicBezTo>
                  <a:cubicBezTo>
                    <a:pt x="254" y="215"/>
                    <a:pt x="258" y="210"/>
                    <a:pt x="264" y="207"/>
                  </a:cubicBezTo>
                  <a:cubicBezTo>
                    <a:pt x="279" y="193"/>
                    <a:pt x="282" y="167"/>
                    <a:pt x="268" y="150"/>
                  </a:cubicBezTo>
                  <a:cubicBezTo>
                    <a:pt x="260" y="141"/>
                    <a:pt x="247" y="136"/>
                    <a:pt x="235" y="136"/>
                  </a:cubicBezTo>
                  <a:cubicBezTo>
                    <a:pt x="226" y="136"/>
                    <a:pt x="218" y="138"/>
                    <a:pt x="211" y="144"/>
                  </a:cubicBezTo>
                  <a:cubicBezTo>
                    <a:pt x="193" y="163"/>
                    <a:pt x="176" y="179"/>
                    <a:pt x="162" y="199"/>
                  </a:cubicBezTo>
                  <a:cubicBezTo>
                    <a:pt x="155" y="209"/>
                    <a:pt x="150" y="217"/>
                    <a:pt x="145" y="229"/>
                  </a:cubicBezTo>
                  <a:cubicBezTo>
                    <a:pt x="136" y="243"/>
                    <a:pt x="126" y="256"/>
                    <a:pt x="118" y="268"/>
                  </a:cubicBezTo>
                  <a:cubicBezTo>
                    <a:pt x="112" y="273"/>
                    <a:pt x="108" y="277"/>
                    <a:pt x="101" y="279"/>
                  </a:cubicBezTo>
                  <a:lnTo>
                    <a:pt x="101" y="279"/>
                  </a:lnTo>
                  <a:cubicBezTo>
                    <a:pt x="102" y="279"/>
                    <a:pt x="102" y="278"/>
                    <a:pt x="103" y="278"/>
                  </a:cubicBezTo>
                  <a:cubicBezTo>
                    <a:pt x="105" y="275"/>
                    <a:pt x="108" y="275"/>
                    <a:pt x="109" y="273"/>
                  </a:cubicBezTo>
                  <a:lnTo>
                    <a:pt x="109" y="273"/>
                  </a:lnTo>
                  <a:cubicBezTo>
                    <a:pt x="103" y="275"/>
                    <a:pt x="100" y="278"/>
                    <a:pt x="95" y="279"/>
                  </a:cubicBezTo>
                  <a:cubicBezTo>
                    <a:pt x="90" y="280"/>
                    <a:pt x="86" y="280"/>
                    <a:pt x="82" y="280"/>
                  </a:cubicBezTo>
                  <a:cubicBezTo>
                    <a:pt x="83" y="276"/>
                    <a:pt x="83" y="271"/>
                    <a:pt x="84" y="266"/>
                  </a:cubicBezTo>
                  <a:lnTo>
                    <a:pt x="84" y="266"/>
                  </a:lnTo>
                  <a:cubicBezTo>
                    <a:pt x="84" y="265"/>
                    <a:pt x="85" y="265"/>
                    <a:pt x="85" y="264"/>
                  </a:cubicBezTo>
                  <a:lnTo>
                    <a:pt x="85" y="264"/>
                  </a:lnTo>
                  <a:cubicBezTo>
                    <a:pt x="85" y="264"/>
                    <a:pt x="84" y="265"/>
                    <a:pt x="84" y="265"/>
                  </a:cubicBezTo>
                  <a:lnTo>
                    <a:pt x="84" y="265"/>
                  </a:lnTo>
                  <a:cubicBezTo>
                    <a:pt x="85" y="263"/>
                    <a:pt x="85" y="261"/>
                    <a:pt x="86" y="259"/>
                  </a:cubicBezTo>
                  <a:lnTo>
                    <a:pt x="86" y="259"/>
                  </a:lnTo>
                  <a:cubicBezTo>
                    <a:pt x="86" y="260"/>
                    <a:pt x="86" y="261"/>
                    <a:pt x="86" y="262"/>
                  </a:cubicBezTo>
                  <a:lnTo>
                    <a:pt x="86" y="262"/>
                  </a:lnTo>
                  <a:cubicBezTo>
                    <a:pt x="88" y="255"/>
                    <a:pt x="90" y="247"/>
                    <a:pt x="95" y="239"/>
                  </a:cubicBezTo>
                  <a:cubicBezTo>
                    <a:pt x="102" y="227"/>
                    <a:pt x="110" y="216"/>
                    <a:pt x="119" y="203"/>
                  </a:cubicBezTo>
                  <a:cubicBezTo>
                    <a:pt x="140" y="182"/>
                    <a:pt x="162" y="160"/>
                    <a:pt x="186" y="142"/>
                  </a:cubicBezTo>
                  <a:cubicBezTo>
                    <a:pt x="211" y="117"/>
                    <a:pt x="234" y="93"/>
                    <a:pt x="258" y="66"/>
                  </a:cubicBezTo>
                  <a:cubicBezTo>
                    <a:pt x="272" y="50"/>
                    <a:pt x="265" y="21"/>
                    <a:pt x="246" y="8"/>
                  </a:cubicBezTo>
                  <a:cubicBezTo>
                    <a:pt x="239" y="4"/>
                    <a:pt x="230" y="1"/>
                    <a:pt x="2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1"/>
            <p:cNvSpPr/>
            <p:nvPr/>
          </p:nvSpPr>
          <p:spPr>
            <a:xfrm>
              <a:off x="8638607" y="3157034"/>
              <a:ext cx="39825" cy="29545"/>
            </a:xfrm>
            <a:custGeom>
              <a:avLst/>
              <a:gdLst/>
              <a:ahLst/>
              <a:cxnLst/>
              <a:rect l="l" t="t" r="r" b="b"/>
              <a:pathLst>
                <a:path w="1259" h="934" extrusionOk="0">
                  <a:moveTo>
                    <a:pt x="954" y="0"/>
                  </a:moveTo>
                  <a:cubicBezTo>
                    <a:pt x="921" y="0"/>
                    <a:pt x="885" y="4"/>
                    <a:pt x="846" y="10"/>
                  </a:cubicBezTo>
                  <a:cubicBezTo>
                    <a:pt x="790" y="22"/>
                    <a:pt x="737" y="39"/>
                    <a:pt x="690" y="58"/>
                  </a:cubicBezTo>
                  <a:cubicBezTo>
                    <a:pt x="637" y="78"/>
                    <a:pt x="587" y="102"/>
                    <a:pt x="537" y="128"/>
                  </a:cubicBezTo>
                  <a:cubicBezTo>
                    <a:pt x="454" y="172"/>
                    <a:pt x="368" y="225"/>
                    <a:pt x="286" y="289"/>
                  </a:cubicBezTo>
                  <a:lnTo>
                    <a:pt x="252" y="317"/>
                  </a:lnTo>
                  <a:cubicBezTo>
                    <a:pt x="215" y="347"/>
                    <a:pt x="179" y="381"/>
                    <a:pt x="145" y="417"/>
                  </a:cubicBezTo>
                  <a:cubicBezTo>
                    <a:pt x="122" y="443"/>
                    <a:pt x="92" y="476"/>
                    <a:pt x="66" y="514"/>
                  </a:cubicBezTo>
                  <a:cubicBezTo>
                    <a:pt x="53" y="533"/>
                    <a:pt x="50" y="554"/>
                    <a:pt x="57" y="574"/>
                  </a:cubicBezTo>
                  <a:cubicBezTo>
                    <a:pt x="44" y="590"/>
                    <a:pt x="32" y="610"/>
                    <a:pt x="23" y="630"/>
                  </a:cubicBezTo>
                  <a:cubicBezTo>
                    <a:pt x="7" y="660"/>
                    <a:pt x="0" y="696"/>
                    <a:pt x="3" y="735"/>
                  </a:cubicBezTo>
                  <a:cubicBezTo>
                    <a:pt x="6" y="766"/>
                    <a:pt x="20" y="801"/>
                    <a:pt x="44" y="831"/>
                  </a:cubicBezTo>
                  <a:cubicBezTo>
                    <a:pt x="72" y="861"/>
                    <a:pt x="106" y="878"/>
                    <a:pt x="132" y="891"/>
                  </a:cubicBezTo>
                  <a:cubicBezTo>
                    <a:pt x="173" y="911"/>
                    <a:pt x="221" y="920"/>
                    <a:pt x="259" y="925"/>
                  </a:cubicBezTo>
                  <a:cubicBezTo>
                    <a:pt x="308" y="934"/>
                    <a:pt x="354" y="934"/>
                    <a:pt x="400" y="934"/>
                  </a:cubicBezTo>
                  <a:cubicBezTo>
                    <a:pt x="454" y="934"/>
                    <a:pt x="510" y="928"/>
                    <a:pt x="571" y="920"/>
                  </a:cubicBezTo>
                  <a:cubicBezTo>
                    <a:pt x="686" y="902"/>
                    <a:pt x="799" y="867"/>
                    <a:pt x="902" y="818"/>
                  </a:cubicBezTo>
                  <a:cubicBezTo>
                    <a:pt x="954" y="792"/>
                    <a:pt x="1004" y="763"/>
                    <a:pt x="1047" y="731"/>
                  </a:cubicBezTo>
                  <a:cubicBezTo>
                    <a:pt x="1090" y="696"/>
                    <a:pt x="1127" y="660"/>
                    <a:pt x="1161" y="619"/>
                  </a:cubicBezTo>
                  <a:cubicBezTo>
                    <a:pt x="1190" y="583"/>
                    <a:pt x="1213" y="539"/>
                    <a:pt x="1231" y="490"/>
                  </a:cubicBezTo>
                  <a:cubicBezTo>
                    <a:pt x="1249" y="437"/>
                    <a:pt x="1259" y="373"/>
                    <a:pt x="1256" y="300"/>
                  </a:cubicBezTo>
                  <a:cubicBezTo>
                    <a:pt x="1254" y="238"/>
                    <a:pt x="1241" y="188"/>
                    <a:pt x="1219" y="143"/>
                  </a:cubicBezTo>
                  <a:cubicBezTo>
                    <a:pt x="1207" y="122"/>
                    <a:pt x="1193" y="102"/>
                    <a:pt x="1177" y="85"/>
                  </a:cubicBezTo>
                  <a:cubicBezTo>
                    <a:pt x="1160" y="65"/>
                    <a:pt x="1138" y="49"/>
                    <a:pt x="1105" y="32"/>
                  </a:cubicBezTo>
                  <a:cubicBezTo>
                    <a:pt x="1063" y="11"/>
                    <a:pt x="1013" y="0"/>
                    <a:pt x="9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1"/>
            <p:cNvSpPr/>
            <p:nvPr/>
          </p:nvSpPr>
          <p:spPr>
            <a:xfrm>
              <a:off x="8678781" y="3121890"/>
              <a:ext cx="28880" cy="21668"/>
            </a:xfrm>
            <a:custGeom>
              <a:avLst/>
              <a:gdLst/>
              <a:ahLst/>
              <a:cxnLst/>
              <a:rect l="l" t="t" r="r" b="b"/>
              <a:pathLst>
                <a:path w="913" h="685" extrusionOk="0">
                  <a:moveTo>
                    <a:pt x="713" y="1"/>
                  </a:moveTo>
                  <a:cubicBezTo>
                    <a:pt x="694" y="1"/>
                    <a:pt x="674" y="2"/>
                    <a:pt x="654" y="3"/>
                  </a:cubicBezTo>
                  <a:cubicBezTo>
                    <a:pt x="597" y="9"/>
                    <a:pt x="541" y="23"/>
                    <a:pt x="494" y="37"/>
                  </a:cubicBezTo>
                  <a:cubicBezTo>
                    <a:pt x="437" y="53"/>
                    <a:pt x="380" y="75"/>
                    <a:pt x="325" y="97"/>
                  </a:cubicBezTo>
                  <a:cubicBezTo>
                    <a:pt x="272" y="119"/>
                    <a:pt x="222" y="145"/>
                    <a:pt x="176" y="172"/>
                  </a:cubicBezTo>
                  <a:cubicBezTo>
                    <a:pt x="148" y="182"/>
                    <a:pt x="119" y="202"/>
                    <a:pt x="90" y="223"/>
                  </a:cubicBezTo>
                  <a:cubicBezTo>
                    <a:pt x="79" y="232"/>
                    <a:pt x="67" y="241"/>
                    <a:pt x="57" y="252"/>
                  </a:cubicBezTo>
                  <a:cubicBezTo>
                    <a:pt x="43" y="266"/>
                    <a:pt x="34" y="281"/>
                    <a:pt x="33" y="298"/>
                  </a:cubicBezTo>
                  <a:cubicBezTo>
                    <a:pt x="32" y="318"/>
                    <a:pt x="36" y="337"/>
                    <a:pt x="49" y="352"/>
                  </a:cubicBezTo>
                  <a:cubicBezTo>
                    <a:pt x="32" y="394"/>
                    <a:pt x="19" y="427"/>
                    <a:pt x="10" y="461"/>
                  </a:cubicBezTo>
                  <a:cubicBezTo>
                    <a:pt x="4" y="483"/>
                    <a:pt x="0" y="503"/>
                    <a:pt x="0" y="526"/>
                  </a:cubicBezTo>
                  <a:cubicBezTo>
                    <a:pt x="0" y="546"/>
                    <a:pt x="4" y="566"/>
                    <a:pt x="12" y="590"/>
                  </a:cubicBezTo>
                  <a:cubicBezTo>
                    <a:pt x="17" y="604"/>
                    <a:pt x="26" y="617"/>
                    <a:pt x="39" y="632"/>
                  </a:cubicBezTo>
                  <a:cubicBezTo>
                    <a:pt x="50" y="646"/>
                    <a:pt x="67" y="656"/>
                    <a:pt x="86" y="666"/>
                  </a:cubicBezTo>
                  <a:cubicBezTo>
                    <a:pt x="100" y="673"/>
                    <a:pt x="118" y="676"/>
                    <a:pt x="133" y="680"/>
                  </a:cubicBezTo>
                  <a:cubicBezTo>
                    <a:pt x="148" y="684"/>
                    <a:pt x="162" y="685"/>
                    <a:pt x="175" y="685"/>
                  </a:cubicBezTo>
                  <a:cubicBezTo>
                    <a:pt x="188" y="685"/>
                    <a:pt x="200" y="684"/>
                    <a:pt x="211" y="683"/>
                  </a:cubicBezTo>
                  <a:cubicBezTo>
                    <a:pt x="258" y="680"/>
                    <a:pt x="308" y="670"/>
                    <a:pt x="368" y="653"/>
                  </a:cubicBezTo>
                  <a:cubicBezTo>
                    <a:pt x="425" y="634"/>
                    <a:pt x="483" y="610"/>
                    <a:pt x="541" y="580"/>
                  </a:cubicBezTo>
                  <a:cubicBezTo>
                    <a:pt x="593" y="553"/>
                    <a:pt x="640" y="523"/>
                    <a:pt x="683" y="490"/>
                  </a:cubicBezTo>
                  <a:cubicBezTo>
                    <a:pt x="742" y="445"/>
                    <a:pt x="791" y="395"/>
                    <a:pt x="828" y="341"/>
                  </a:cubicBezTo>
                  <a:cubicBezTo>
                    <a:pt x="866" y="286"/>
                    <a:pt x="891" y="236"/>
                    <a:pt x="902" y="188"/>
                  </a:cubicBezTo>
                  <a:cubicBezTo>
                    <a:pt x="909" y="158"/>
                    <a:pt x="912" y="115"/>
                    <a:pt x="891" y="79"/>
                  </a:cubicBezTo>
                  <a:cubicBezTo>
                    <a:pt x="879" y="60"/>
                    <a:pt x="869" y="50"/>
                    <a:pt x="855" y="37"/>
                  </a:cubicBezTo>
                  <a:cubicBezTo>
                    <a:pt x="838" y="23"/>
                    <a:pt x="816" y="16"/>
                    <a:pt x="801" y="12"/>
                  </a:cubicBezTo>
                  <a:cubicBezTo>
                    <a:pt x="772" y="3"/>
                    <a:pt x="742" y="1"/>
                    <a:pt x="71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1"/>
            <p:cNvSpPr/>
            <p:nvPr/>
          </p:nvSpPr>
          <p:spPr>
            <a:xfrm>
              <a:off x="8706364" y="3132582"/>
              <a:ext cx="42134" cy="26761"/>
            </a:xfrm>
            <a:custGeom>
              <a:avLst/>
              <a:gdLst/>
              <a:ahLst/>
              <a:cxnLst/>
              <a:rect l="l" t="t" r="r" b="b"/>
              <a:pathLst>
                <a:path w="1332" h="846" extrusionOk="0">
                  <a:moveTo>
                    <a:pt x="1068" y="0"/>
                  </a:moveTo>
                  <a:cubicBezTo>
                    <a:pt x="1025" y="0"/>
                    <a:pt x="980" y="3"/>
                    <a:pt x="925" y="13"/>
                  </a:cubicBezTo>
                  <a:cubicBezTo>
                    <a:pt x="822" y="30"/>
                    <a:pt x="722" y="63"/>
                    <a:pt x="603" y="106"/>
                  </a:cubicBezTo>
                  <a:cubicBezTo>
                    <a:pt x="517" y="136"/>
                    <a:pt x="423" y="175"/>
                    <a:pt x="308" y="229"/>
                  </a:cubicBezTo>
                  <a:cubicBezTo>
                    <a:pt x="236" y="261"/>
                    <a:pt x="166" y="296"/>
                    <a:pt x="97" y="335"/>
                  </a:cubicBezTo>
                  <a:lnTo>
                    <a:pt x="85" y="338"/>
                  </a:lnTo>
                  <a:cubicBezTo>
                    <a:pt x="77" y="344"/>
                    <a:pt x="70" y="352"/>
                    <a:pt x="66" y="361"/>
                  </a:cubicBezTo>
                  <a:cubicBezTo>
                    <a:pt x="62" y="375"/>
                    <a:pt x="63" y="390"/>
                    <a:pt x="69" y="404"/>
                  </a:cubicBezTo>
                  <a:cubicBezTo>
                    <a:pt x="76" y="420"/>
                    <a:pt x="90" y="431"/>
                    <a:pt x="108" y="437"/>
                  </a:cubicBezTo>
                  <a:cubicBezTo>
                    <a:pt x="87" y="458"/>
                    <a:pt x="70" y="485"/>
                    <a:pt x="55" y="511"/>
                  </a:cubicBezTo>
                  <a:cubicBezTo>
                    <a:pt x="27" y="557"/>
                    <a:pt x="12" y="599"/>
                    <a:pt x="6" y="643"/>
                  </a:cubicBezTo>
                  <a:cubicBezTo>
                    <a:pt x="0" y="674"/>
                    <a:pt x="6" y="710"/>
                    <a:pt x="22" y="739"/>
                  </a:cubicBezTo>
                  <a:cubicBezTo>
                    <a:pt x="37" y="769"/>
                    <a:pt x="66" y="795"/>
                    <a:pt x="102" y="812"/>
                  </a:cubicBezTo>
                  <a:cubicBezTo>
                    <a:pt x="130" y="826"/>
                    <a:pt x="163" y="836"/>
                    <a:pt x="206" y="841"/>
                  </a:cubicBezTo>
                  <a:cubicBezTo>
                    <a:pt x="232" y="844"/>
                    <a:pt x="259" y="846"/>
                    <a:pt x="285" y="846"/>
                  </a:cubicBezTo>
                  <a:cubicBezTo>
                    <a:pt x="307" y="846"/>
                    <a:pt x="330" y="845"/>
                    <a:pt x="352" y="843"/>
                  </a:cubicBezTo>
                  <a:cubicBezTo>
                    <a:pt x="451" y="836"/>
                    <a:pt x="557" y="815"/>
                    <a:pt x="687" y="776"/>
                  </a:cubicBezTo>
                  <a:cubicBezTo>
                    <a:pt x="811" y="739"/>
                    <a:pt x="918" y="696"/>
                    <a:pt x="1017" y="644"/>
                  </a:cubicBezTo>
                  <a:cubicBezTo>
                    <a:pt x="1061" y="621"/>
                    <a:pt x="1107" y="594"/>
                    <a:pt x="1147" y="566"/>
                  </a:cubicBezTo>
                  <a:lnTo>
                    <a:pt x="1170" y="550"/>
                  </a:lnTo>
                  <a:cubicBezTo>
                    <a:pt x="1199" y="526"/>
                    <a:pt x="1226" y="501"/>
                    <a:pt x="1252" y="474"/>
                  </a:cubicBezTo>
                  <a:cubicBezTo>
                    <a:pt x="1274" y="447"/>
                    <a:pt x="1295" y="414"/>
                    <a:pt x="1305" y="375"/>
                  </a:cubicBezTo>
                  <a:cubicBezTo>
                    <a:pt x="1313" y="347"/>
                    <a:pt x="1320" y="316"/>
                    <a:pt x="1326" y="286"/>
                  </a:cubicBezTo>
                  <a:cubicBezTo>
                    <a:pt x="1332" y="256"/>
                    <a:pt x="1332" y="223"/>
                    <a:pt x="1330" y="199"/>
                  </a:cubicBezTo>
                  <a:cubicBezTo>
                    <a:pt x="1329" y="159"/>
                    <a:pt x="1312" y="117"/>
                    <a:pt x="1286" y="85"/>
                  </a:cubicBezTo>
                  <a:cubicBezTo>
                    <a:pt x="1274" y="72"/>
                    <a:pt x="1260" y="57"/>
                    <a:pt x="1243" y="44"/>
                  </a:cubicBezTo>
                  <a:cubicBezTo>
                    <a:pt x="1226" y="34"/>
                    <a:pt x="1204" y="23"/>
                    <a:pt x="1180" y="16"/>
                  </a:cubicBezTo>
                  <a:cubicBezTo>
                    <a:pt x="1147" y="6"/>
                    <a:pt x="1111" y="1"/>
                    <a:pt x="106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1"/>
            <p:cNvSpPr/>
            <p:nvPr/>
          </p:nvSpPr>
          <p:spPr>
            <a:xfrm>
              <a:off x="8733062" y="3093010"/>
              <a:ext cx="34005" cy="23471"/>
            </a:xfrm>
            <a:custGeom>
              <a:avLst/>
              <a:gdLst/>
              <a:ahLst/>
              <a:cxnLst/>
              <a:rect l="l" t="t" r="r" b="b"/>
              <a:pathLst>
                <a:path w="1075" h="742" extrusionOk="0">
                  <a:moveTo>
                    <a:pt x="719" y="1"/>
                  </a:moveTo>
                  <a:cubicBezTo>
                    <a:pt x="660" y="1"/>
                    <a:pt x="596" y="7"/>
                    <a:pt x="529" y="18"/>
                  </a:cubicBezTo>
                  <a:cubicBezTo>
                    <a:pt x="465" y="28"/>
                    <a:pt x="398" y="47"/>
                    <a:pt x="325" y="73"/>
                  </a:cubicBezTo>
                  <a:cubicBezTo>
                    <a:pt x="267" y="97"/>
                    <a:pt x="213" y="126"/>
                    <a:pt x="163" y="159"/>
                  </a:cubicBezTo>
                  <a:lnTo>
                    <a:pt x="160" y="161"/>
                  </a:lnTo>
                  <a:cubicBezTo>
                    <a:pt x="150" y="170"/>
                    <a:pt x="140" y="186"/>
                    <a:pt x="138" y="204"/>
                  </a:cubicBezTo>
                  <a:cubicBezTo>
                    <a:pt x="137" y="220"/>
                    <a:pt x="143" y="237"/>
                    <a:pt x="153" y="252"/>
                  </a:cubicBezTo>
                  <a:cubicBezTo>
                    <a:pt x="145" y="246"/>
                    <a:pt x="136" y="243"/>
                    <a:pt x="127" y="243"/>
                  </a:cubicBezTo>
                  <a:cubicBezTo>
                    <a:pt x="118" y="243"/>
                    <a:pt x="109" y="245"/>
                    <a:pt x="101" y="250"/>
                  </a:cubicBezTo>
                  <a:cubicBezTo>
                    <a:pt x="61" y="310"/>
                    <a:pt x="28" y="372"/>
                    <a:pt x="10" y="441"/>
                  </a:cubicBezTo>
                  <a:cubicBezTo>
                    <a:pt x="4" y="465"/>
                    <a:pt x="1" y="491"/>
                    <a:pt x="1" y="516"/>
                  </a:cubicBezTo>
                  <a:cubicBezTo>
                    <a:pt x="2" y="541"/>
                    <a:pt x="7" y="562"/>
                    <a:pt x="14" y="587"/>
                  </a:cubicBezTo>
                  <a:cubicBezTo>
                    <a:pt x="27" y="628"/>
                    <a:pt x="60" y="660"/>
                    <a:pt x="87" y="680"/>
                  </a:cubicBezTo>
                  <a:cubicBezTo>
                    <a:pt x="104" y="694"/>
                    <a:pt x="128" y="703"/>
                    <a:pt x="147" y="713"/>
                  </a:cubicBezTo>
                  <a:cubicBezTo>
                    <a:pt x="171" y="721"/>
                    <a:pt x="196" y="727"/>
                    <a:pt x="221" y="731"/>
                  </a:cubicBezTo>
                  <a:cubicBezTo>
                    <a:pt x="254" y="738"/>
                    <a:pt x="289" y="741"/>
                    <a:pt x="322" y="741"/>
                  </a:cubicBezTo>
                  <a:cubicBezTo>
                    <a:pt x="342" y="741"/>
                    <a:pt x="362" y="740"/>
                    <a:pt x="380" y="738"/>
                  </a:cubicBezTo>
                  <a:cubicBezTo>
                    <a:pt x="439" y="736"/>
                    <a:pt x="504" y="724"/>
                    <a:pt x="575" y="705"/>
                  </a:cubicBezTo>
                  <a:cubicBezTo>
                    <a:pt x="701" y="673"/>
                    <a:pt x="806" y="621"/>
                    <a:pt x="892" y="555"/>
                  </a:cubicBezTo>
                  <a:cubicBezTo>
                    <a:pt x="940" y="515"/>
                    <a:pt x="975" y="474"/>
                    <a:pt x="1013" y="415"/>
                  </a:cubicBezTo>
                  <a:cubicBezTo>
                    <a:pt x="1053" y="355"/>
                    <a:pt x="1073" y="295"/>
                    <a:pt x="1075" y="240"/>
                  </a:cubicBezTo>
                  <a:cubicBezTo>
                    <a:pt x="1075" y="219"/>
                    <a:pt x="1073" y="197"/>
                    <a:pt x="1066" y="173"/>
                  </a:cubicBezTo>
                  <a:cubicBezTo>
                    <a:pt x="1059" y="148"/>
                    <a:pt x="1045" y="127"/>
                    <a:pt x="1033" y="111"/>
                  </a:cubicBezTo>
                  <a:cubicBezTo>
                    <a:pt x="1020" y="93"/>
                    <a:pt x="1002" y="77"/>
                    <a:pt x="977" y="63"/>
                  </a:cubicBezTo>
                  <a:cubicBezTo>
                    <a:pt x="955" y="48"/>
                    <a:pt x="927" y="37"/>
                    <a:pt x="904" y="28"/>
                  </a:cubicBezTo>
                  <a:cubicBezTo>
                    <a:pt x="859" y="12"/>
                    <a:pt x="806" y="5"/>
                    <a:pt x="738" y="1"/>
                  </a:cubicBezTo>
                  <a:cubicBezTo>
                    <a:pt x="732" y="1"/>
                    <a:pt x="725" y="1"/>
                    <a:pt x="7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1"/>
            <p:cNvSpPr/>
            <p:nvPr/>
          </p:nvSpPr>
          <p:spPr>
            <a:xfrm>
              <a:off x="8779910" y="3072386"/>
              <a:ext cx="31190" cy="21510"/>
            </a:xfrm>
            <a:custGeom>
              <a:avLst/>
              <a:gdLst/>
              <a:ahLst/>
              <a:cxnLst/>
              <a:rect l="l" t="t" r="r" b="b"/>
              <a:pathLst>
                <a:path w="986" h="680" extrusionOk="0">
                  <a:moveTo>
                    <a:pt x="719" y="0"/>
                  </a:moveTo>
                  <a:cubicBezTo>
                    <a:pt x="689" y="0"/>
                    <a:pt x="662" y="3"/>
                    <a:pt x="638" y="7"/>
                  </a:cubicBezTo>
                  <a:cubicBezTo>
                    <a:pt x="609" y="13"/>
                    <a:pt x="578" y="20"/>
                    <a:pt x="549" y="30"/>
                  </a:cubicBezTo>
                  <a:cubicBezTo>
                    <a:pt x="517" y="42"/>
                    <a:pt x="484" y="53"/>
                    <a:pt x="453" y="67"/>
                  </a:cubicBezTo>
                  <a:cubicBezTo>
                    <a:pt x="443" y="63"/>
                    <a:pt x="436" y="62"/>
                    <a:pt x="430" y="62"/>
                  </a:cubicBezTo>
                  <a:cubicBezTo>
                    <a:pt x="423" y="62"/>
                    <a:pt x="417" y="64"/>
                    <a:pt x="410" y="66"/>
                  </a:cubicBezTo>
                  <a:cubicBezTo>
                    <a:pt x="337" y="92"/>
                    <a:pt x="274" y="120"/>
                    <a:pt x="220" y="156"/>
                  </a:cubicBezTo>
                  <a:cubicBezTo>
                    <a:pt x="202" y="165"/>
                    <a:pt x="188" y="176"/>
                    <a:pt x="174" y="188"/>
                  </a:cubicBezTo>
                  <a:cubicBezTo>
                    <a:pt x="164" y="195"/>
                    <a:pt x="152" y="205"/>
                    <a:pt x="144" y="213"/>
                  </a:cubicBezTo>
                  <a:cubicBezTo>
                    <a:pt x="124" y="231"/>
                    <a:pt x="106" y="252"/>
                    <a:pt x="88" y="272"/>
                  </a:cubicBezTo>
                  <a:cubicBezTo>
                    <a:pt x="58" y="308"/>
                    <a:pt x="32" y="351"/>
                    <a:pt x="16" y="398"/>
                  </a:cubicBezTo>
                  <a:cubicBezTo>
                    <a:pt x="2" y="440"/>
                    <a:pt x="0" y="487"/>
                    <a:pt x="13" y="527"/>
                  </a:cubicBezTo>
                  <a:cubicBezTo>
                    <a:pt x="19" y="547"/>
                    <a:pt x="26" y="564"/>
                    <a:pt x="38" y="579"/>
                  </a:cubicBezTo>
                  <a:cubicBezTo>
                    <a:pt x="49" y="594"/>
                    <a:pt x="62" y="607"/>
                    <a:pt x="79" y="622"/>
                  </a:cubicBezTo>
                  <a:cubicBezTo>
                    <a:pt x="94" y="633"/>
                    <a:pt x="112" y="643"/>
                    <a:pt x="131" y="652"/>
                  </a:cubicBezTo>
                  <a:cubicBezTo>
                    <a:pt x="155" y="662"/>
                    <a:pt x="179" y="667"/>
                    <a:pt x="201" y="673"/>
                  </a:cubicBezTo>
                  <a:cubicBezTo>
                    <a:pt x="227" y="678"/>
                    <a:pt x="250" y="680"/>
                    <a:pt x="272" y="680"/>
                  </a:cubicBezTo>
                  <a:cubicBezTo>
                    <a:pt x="282" y="680"/>
                    <a:pt x="291" y="679"/>
                    <a:pt x="301" y="679"/>
                  </a:cubicBezTo>
                  <a:cubicBezTo>
                    <a:pt x="337" y="679"/>
                    <a:pt x="370" y="673"/>
                    <a:pt x="406" y="667"/>
                  </a:cubicBezTo>
                  <a:cubicBezTo>
                    <a:pt x="452" y="660"/>
                    <a:pt x="496" y="650"/>
                    <a:pt x="539" y="637"/>
                  </a:cubicBezTo>
                  <a:cubicBezTo>
                    <a:pt x="580" y="624"/>
                    <a:pt x="619" y="610"/>
                    <a:pt x="656" y="594"/>
                  </a:cubicBezTo>
                  <a:cubicBezTo>
                    <a:pt x="706" y="573"/>
                    <a:pt x="759" y="543"/>
                    <a:pt x="810" y="503"/>
                  </a:cubicBezTo>
                  <a:cubicBezTo>
                    <a:pt x="854" y="467"/>
                    <a:pt x="890" y="428"/>
                    <a:pt x="920" y="382"/>
                  </a:cubicBezTo>
                  <a:cubicBezTo>
                    <a:pt x="970" y="304"/>
                    <a:pt x="986" y="216"/>
                    <a:pt x="961" y="145"/>
                  </a:cubicBezTo>
                  <a:cubicBezTo>
                    <a:pt x="948" y="109"/>
                    <a:pt x="928" y="80"/>
                    <a:pt x="903" y="57"/>
                  </a:cubicBezTo>
                  <a:cubicBezTo>
                    <a:pt x="888" y="44"/>
                    <a:pt x="871" y="34"/>
                    <a:pt x="855" y="27"/>
                  </a:cubicBezTo>
                  <a:cubicBezTo>
                    <a:pt x="832" y="16"/>
                    <a:pt x="810" y="9"/>
                    <a:pt x="785" y="6"/>
                  </a:cubicBezTo>
                  <a:cubicBezTo>
                    <a:pt x="764" y="0"/>
                    <a:pt x="741" y="0"/>
                    <a:pt x="7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1"/>
            <p:cNvSpPr/>
            <p:nvPr/>
          </p:nvSpPr>
          <p:spPr>
            <a:xfrm>
              <a:off x="8796169" y="3107308"/>
              <a:ext cx="23345" cy="18220"/>
            </a:xfrm>
            <a:custGeom>
              <a:avLst/>
              <a:gdLst/>
              <a:ahLst/>
              <a:cxnLst/>
              <a:rect l="l" t="t" r="r" b="b"/>
              <a:pathLst>
                <a:path w="738" h="576" extrusionOk="0">
                  <a:moveTo>
                    <a:pt x="486" y="0"/>
                  </a:moveTo>
                  <a:cubicBezTo>
                    <a:pt x="473" y="0"/>
                    <a:pt x="459" y="1"/>
                    <a:pt x="444" y="3"/>
                  </a:cubicBezTo>
                  <a:cubicBezTo>
                    <a:pt x="403" y="4"/>
                    <a:pt x="361" y="19"/>
                    <a:pt x="324" y="29"/>
                  </a:cubicBezTo>
                  <a:cubicBezTo>
                    <a:pt x="274" y="46"/>
                    <a:pt x="225" y="70"/>
                    <a:pt x="184" y="93"/>
                  </a:cubicBezTo>
                  <a:cubicBezTo>
                    <a:pt x="134" y="117"/>
                    <a:pt x="84" y="150"/>
                    <a:pt x="25" y="198"/>
                  </a:cubicBezTo>
                  <a:cubicBezTo>
                    <a:pt x="12" y="208"/>
                    <a:pt x="3" y="222"/>
                    <a:pt x="2" y="239"/>
                  </a:cubicBezTo>
                  <a:cubicBezTo>
                    <a:pt x="1" y="256"/>
                    <a:pt x="5" y="275"/>
                    <a:pt x="16" y="289"/>
                  </a:cubicBezTo>
                  <a:cubicBezTo>
                    <a:pt x="26" y="301"/>
                    <a:pt x="41" y="311"/>
                    <a:pt x="58" y="311"/>
                  </a:cubicBezTo>
                  <a:cubicBezTo>
                    <a:pt x="55" y="321"/>
                    <a:pt x="58" y="334"/>
                    <a:pt x="59" y="344"/>
                  </a:cubicBezTo>
                  <a:lnTo>
                    <a:pt x="68" y="374"/>
                  </a:lnTo>
                  <a:cubicBezTo>
                    <a:pt x="74" y="387"/>
                    <a:pt x="79" y="400"/>
                    <a:pt x="86" y="408"/>
                  </a:cubicBezTo>
                  <a:cubicBezTo>
                    <a:pt x="94" y="420"/>
                    <a:pt x="98" y="427"/>
                    <a:pt x="104" y="434"/>
                  </a:cubicBezTo>
                  <a:cubicBezTo>
                    <a:pt x="100" y="433"/>
                    <a:pt x="97" y="432"/>
                    <a:pt x="93" y="432"/>
                  </a:cubicBezTo>
                  <a:cubicBezTo>
                    <a:pt x="83" y="432"/>
                    <a:pt x="73" y="436"/>
                    <a:pt x="65" y="442"/>
                  </a:cubicBezTo>
                  <a:cubicBezTo>
                    <a:pt x="58" y="448"/>
                    <a:pt x="54" y="453"/>
                    <a:pt x="51" y="463"/>
                  </a:cubicBezTo>
                  <a:cubicBezTo>
                    <a:pt x="41" y="484"/>
                    <a:pt x="52" y="508"/>
                    <a:pt x="75" y="517"/>
                  </a:cubicBezTo>
                  <a:cubicBezTo>
                    <a:pt x="179" y="556"/>
                    <a:pt x="274" y="575"/>
                    <a:pt x="358" y="575"/>
                  </a:cubicBezTo>
                  <a:cubicBezTo>
                    <a:pt x="435" y="575"/>
                    <a:pt x="503" y="560"/>
                    <a:pt x="563" y="528"/>
                  </a:cubicBezTo>
                  <a:cubicBezTo>
                    <a:pt x="579" y="520"/>
                    <a:pt x="596" y="511"/>
                    <a:pt x="611" y="498"/>
                  </a:cubicBezTo>
                  <a:cubicBezTo>
                    <a:pt x="689" y="437"/>
                    <a:pt x="738" y="344"/>
                    <a:pt x="738" y="251"/>
                  </a:cubicBezTo>
                  <a:cubicBezTo>
                    <a:pt x="738" y="221"/>
                    <a:pt x="732" y="193"/>
                    <a:pt x="725" y="168"/>
                  </a:cubicBezTo>
                  <a:cubicBezTo>
                    <a:pt x="718" y="146"/>
                    <a:pt x="706" y="125"/>
                    <a:pt x="689" y="97"/>
                  </a:cubicBezTo>
                  <a:cubicBezTo>
                    <a:pt x="675" y="77"/>
                    <a:pt x="655" y="60"/>
                    <a:pt x="631" y="43"/>
                  </a:cubicBezTo>
                  <a:cubicBezTo>
                    <a:pt x="606" y="27"/>
                    <a:pt x="578" y="17"/>
                    <a:pt x="545" y="7"/>
                  </a:cubicBezTo>
                  <a:cubicBezTo>
                    <a:pt x="527" y="3"/>
                    <a:pt x="507" y="0"/>
                    <a:pt x="48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1"/>
            <p:cNvSpPr/>
            <p:nvPr/>
          </p:nvSpPr>
          <p:spPr>
            <a:xfrm>
              <a:off x="8824354" y="3068685"/>
              <a:ext cx="31696" cy="28279"/>
            </a:xfrm>
            <a:custGeom>
              <a:avLst/>
              <a:gdLst/>
              <a:ahLst/>
              <a:cxnLst/>
              <a:rect l="l" t="t" r="r" b="b"/>
              <a:pathLst>
                <a:path w="1002" h="894" extrusionOk="0">
                  <a:moveTo>
                    <a:pt x="493" y="1"/>
                  </a:moveTo>
                  <a:cubicBezTo>
                    <a:pt x="476" y="1"/>
                    <a:pt x="459" y="2"/>
                    <a:pt x="443" y="3"/>
                  </a:cubicBezTo>
                  <a:cubicBezTo>
                    <a:pt x="391" y="7"/>
                    <a:pt x="334" y="23"/>
                    <a:pt x="274" y="51"/>
                  </a:cubicBezTo>
                  <a:cubicBezTo>
                    <a:pt x="245" y="67"/>
                    <a:pt x="219" y="86"/>
                    <a:pt x="193" y="104"/>
                  </a:cubicBezTo>
                  <a:lnTo>
                    <a:pt x="189" y="108"/>
                  </a:lnTo>
                  <a:cubicBezTo>
                    <a:pt x="171" y="123"/>
                    <a:pt x="153" y="140"/>
                    <a:pt x="136" y="159"/>
                  </a:cubicBezTo>
                  <a:lnTo>
                    <a:pt x="122" y="173"/>
                  </a:lnTo>
                  <a:cubicBezTo>
                    <a:pt x="79" y="222"/>
                    <a:pt x="42" y="283"/>
                    <a:pt x="7" y="368"/>
                  </a:cubicBezTo>
                  <a:cubicBezTo>
                    <a:pt x="0" y="382"/>
                    <a:pt x="2" y="401"/>
                    <a:pt x="9" y="416"/>
                  </a:cubicBezTo>
                  <a:cubicBezTo>
                    <a:pt x="16" y="434"/>
                    <a:pt x="30" y="446"/>
                    <a:pt x="49" y="454"/>
                  </a:cubicBezTo>
                  <a:cubicBezTo>
                    <a:pt x="57" y="456"/>
                    <a:pt x="65" y="458"/>
                    <a:pt x="72" y="458"/>
                  </a:cubicBezTo>
                  <a:cubicBezTo>
                    <a:pt x="84" y="458"/>
                    <a:pt x="95" y="455"/>
                    <a:pt x="106" y="448"/>
                  </a:cubicBezTo>
                  <a:cubicBezTo>
                    <a:pt x="108" y="475"/>
                    <a:pt x="113" y="502"/>
                    <a:pt x="122" y="529"/>
                  </a:cubicBezTo>
                  <a:cubicBezTo>
                    <a:pt x="142" y="588"/>
                    <a:pt x="172" y="644"/>
                    <a:pt x="212" y="694"/>
                  </a:cubicBezTo>
                  <a:cubicBezTo>
                    <a:pt x="242" y="734"/>
                    <a:pt x="285" y="774"/>
                    <a:pt x="337" y="810"/>
                  </a:cubicBezTo>
                  <a:cubicBezTo>
                    <a:pt x="385" y="843"/>
                    <a:pt x="443" y="869"/>
                    <a:pt x="500" y="883"/>
                  </a:cubicBezTo>
                  <a:cubicBezTo>
                    <a:pt x="530" y="890"/>
                    <a:pt x="560" y="894"/>
                    <a:pt x="591" y="894"/>
                  </a:cubicBezTo>
                  <a:cubicBezTo>
                    <a:pt x="615" y="894"/>
                    <a:pt x="639" y="892"/>
                    <a:pt x="663" y="887"/>
                  </a:cubicBezTo>
                  <a:cubicBezTo>
                    <a:pt x="716" y="877"/>
                    <a:pt x="771" y="852"/>
                    <a:pt x="828" y="809"/>
                  </a:cubicBezTo>
                  <a:cubicBezTo>
                    <a:pt x="859" y="781"/>
                    <a:pt x="882" y="753"/>
                    <a:pt x="907" y="726"/>
                  </a:cubicBezTo>
                  <a:cubicBezTo>
                    <a:pt x="928" y="698"/>
                    <a:pt x="944" y="668"/>
                    <a:pt x="960" y="638"/>
                  </a:cubicBezTo>
                  <a:cubicBezTo>
                    <a:pt x="982" y="591"/>
                    <a:pt x="997" y="534"/>
                    <a:pt x="997" y="474"/>
                  </a:cubicBezTo>
                  <a:cubicBezTo>
                    <a:pt x="1001" y="237"/>
                    <a:pt x="795" y="60"/>
                    <a:pt x="602" y="15"/>
                  </a:cubicBezTo>
                  <a:cubicBezTo>
                    <a:pt x="579" y="10"/>
                    <a:pt x="553" y="4"/>
                    <a:pt x="530" y="3"/>
                  </a:cubicBezTo>
                  <a:cubicBezTo>
                    <a:pt x="518" y="1"/>
                    <a:pt x="505" y="1"/>
                    <a:pt x="49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1"/>
            <p:cNvSpPr/>
            <p:nvPr/>
          </p:nvSpPr>
          <p:spPr>
            <a:xfrm>
              <a:off x="8794904" y="3111705"/>
              <a:ext cx="8636" cy="12115"/>
            </a:xfrm>
            <a:custGeom>
              <a:avLst/>
              <a:gdLst/>
              <a:ahLst/>
              <a:cxnLst/>
              <a:rect l="l" t="t" r="r" b="b"/>
              <a:pathLst>
                <a:path w="273" h="383" extrusionOk="0">
                  <a:moveTo>
                    <a:pt x="165" y="31"/>
                  </a:moveTo>
                  <a:lnTo>
                    <a:pt x="165" y="31"/>
                  </a:lnTo>
                  <a:cubicBezTo>
                    <a:pt x="164" y="31"/>
                    <a:pt x="162" y="33"/>
                    <a:pt x="162" y="36"/>
                  </a:cubicBezTo>
                  <a:lnTo>
                    <a:pt x="165" y="31"/>
                  </a:lnTo>
                  <a:close/>
                  <a:moveTo>
                    <a:pt x="124" y="196"/>
                  </a:moveTo>
                  <a:cubicBezTo>
                    <a:pt x="124" y="198"/>
                    <a:pt x="122" y="202"/>
                    <a:pt x="122" y="203"/>
                  </a:cubicBezTo>
                  <a:cubicBezTo>
                    <a:pt x="122" y="202"/>
                    <a:pt x="122" y="200"/>
                    <a:pt x="124" y="196"/>
                  </a:cubicBezTo>
                  <a:close/>
                  <a:moveTo>
                    <a:pt x="136" y="247"/>
                  </a:moveTo>
                  <a:lnTo>
                    <a:pt x="138" y="251"/>
                  </a:lnTo>
                  <a:cubicBezTo>
                    <a:pt x="137" y="251"/>
                    <a:pt x="137" y="249"/>
                    <a:pt x="136" y="247"/>
                  </a:cubicBezTo>
                  <a:close/>
                  <a:moveTo>
                    <a:pt x="219" y="1"/>
                  </a:moveTo>
                  <a:cubicBezTo>
                    <a:pt x="216" y="1"/>
                    <a:pt x="213" y="1"/>
                    <a:pt x="209" y="1"/>
                  </a:cubicBezTo>
                  <a:cubicBezTo>
                    <a:pt x="194" y="3"/>
                    <a:pt x="185" y="11"/>
                    <a:pt x="174" y="23"/>
                  </a:cubicBezTo>
                  <a:cubicBezTo>
                    <a:pt x="172" y="24"/>
                    <a:pt x="171" y="26"/>
                    <a:pt x="169" y="30"/>
                  </a:cubicBezTo>
                  <a:cubicBezTo>
                    <a:pt x="145" y="53"/>
                    <a:pt x="119" y="72"/>
                    <a:pt x="92" y="90"/>
                  </a:cubicBezTo>
                  <a:cubicBezTo>
                    <a:pt x="85" y="86"/>
                    <a:pt x="73" y="80"/>
                    <a:pt x="65" y="80"/>
                  </a:cubicBezTo>
                  <a:cubicBezTo>
                    <a:pt x="61" y="79"/>
                    <a:pt x="57" y="78"/>
                    <a:pt x="53" y="78"/>
                  </a:cubicBezTo>
                  <a:cubicBezTo>
                    <a:pt x="42" y="78"/>
                    <a:pt x="33" y="83"/>
                    <a:pt x="23" y="90"/>
                  </a:cubicBezTo>
                  <a:cubicBezTo>
                    <a:pt x="15" y="100"/>
                    <a:pt x="5" y="114"/>
                    <a:pt x="6" y="126"/>
                  </a:cubicBezTo>
                  <a:cubicBezTo>
                    <a:pt x="6" y="172"/>
                    <a:pt x="0" y="218"/>
                    <a:pt x="9" y="262"/>
                  </a:cubicBezTo>
                  <a:cubicBezTo>
                    <a:pt x="13" y="281"/>
                    <a:pt x="22" y="296"/>
                    <a:pt x="31" y="312"/>
                  </a:cubicBezTo>
                  <a:cubicBezTo>
                    <a:pt x="38" y="324"/>
                    <a:pt x="45" y="334"/>
                    <a:pt x="55" y="345"/>
                  </a:cubicBezTo>
                  <a:lnTo>
                    <a:pt x="86" y="372"/>
                  </a:lnTo>
                  <a:cubicBezTo>
                    <a:pt x="95" y="380"/>
                    <a:pt x="106" y="383"/>
                    <a:pt x="117" y="383"/>
                  </a:cubicBezTo>
                  <a:cubicBezTo>
                    <a:pt x="133" y="383"/>
                    <a:pt x="148" y="377"/>
                    <a:pt x="158" y="368"/>
                  </a:cubicBezTo>
                  <a:cubicBezTo>
                    <a:pt x="184" y="346"/>
                    <a:pt x="185" y="311"/>
                    <a:pt x="165" y="283"/>
                  </a:cubicBezTo>
                  <a:cubicBezTo>
                    <a:pt x="157" y="273"/>
                    <a:pt x="149" y="262"/>
                    <a:pt x="142" y="252"/>
                  </a:cubicBezTo>
                  <a:cubicBezTo>
                    <a:pt x="135" y="240"/>
                    <a:pt x="129" y="229"/>
                    <a:pt x="124" y="216"/>
                  </a:cubicBezTo>
                  <a:cubicBezTo>
                    <a:pt x="124" y="215"/>
                    <a:pt x="124" y="212"/>
                    <a:pt x="122" y="209"/>
                  </a:cubicBezTo>
                  <a:lnTo>
                    <a:pt x="122" y="208"/>
                  </a:lnTo>
                  <a:cubicBezTo>
                    <a:pt x="122" y="205"/>
                    <a:pt x="124" y="205"/>
                    <a:pt x="124" y="203"/>
                  </a:cubicBezTo>
                  <a:cubicBezTo>
                    <a:pt x="126" y="202"/>
                    <a:pt x="126" y="200"/>
                    <a:pt x="128" y="200"/>
                  </a:cubicBezTo>
                  <a:cubicBezTo>
                    <a:pt x="144" y="183"/>
                    <a:pt x="162" y="169"/>
                    <a:pt x="181" y="157"/>
                  </a:cubicBezTo>
                  <a:cubicBezTo>
                    <a:pt x="194" y="147"/>
                    <a:pt x="205" y="137"/>
                    <a:pt x="217" y="129"/>
                  </a:cubicBezTo>
                  <a:cubicBezTo>
                    <a:pt x="234" y="116"/>
                    <a:pt x="248" y="100"/>
                    <a:pt x="262" y="83"/>
                  </a:cubicBezTo>
                  <a:cubicBezTo>
                    <a:pt x="271" y="74"/>
                    <a:pt x="272" y="57"/>
                    <a:pt x="271" y="44"/>
                  </a:cubicBezTo>
                  <a:cubicBezTo>
                    <a:pt x="267" y="30"/>
                    <a:pt x="260" y="17"/>
                    <a:pt x="250" y="10"/>
                  </a:cubicBezTo>
                  <a:cubicBezTo>
                    <a:pt x="241" y="3"/>
                    <a:pt x="230" y="1"/>
                    <a:pt x="2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1"/>
            <p:cNvSpPr/>
            <p:nvPr/>
          </p:nvSpPr>
          <p:spPr>
            <a:xfrm>
              <a:off x="8764568" y="3113350"/>
              <a:ext cx="15911" cy="11419"/>
            </a:xfrm>
            <a:custGeom>
              <a:avLst/>
              <a:gdLst/>
              <a:ahLst/>
              <a:cxnLst/>
              <a:rect l="l" t="t" r="r" b="b"/>
              <a:pathLst>
                <a:path w="503" h="361" extrusionOk="0">
                  <a:moveTo>
                    <a:pt x="386" y="0"/>
                  </a:moveTo>
                  <a:cubicBezTo>
                    <a:pt x="361" y="0"/>
                    <a:pt x="336" y="2"/>
                    <a:pt x="309" y="7"/>
                  </a:cubicBezTo>
                  <a:cubicBezTo>
                    <a:pt x="294" y="12"/>
                    <a:pt x="279" y="15"/>
                    <a:pt x="264" y="21"/>
                  </a:cubicBezTo>
                  <a:cubicBezTo>
                    <a:pt x="251" y="27"/>
                    <a:pt x="241" y="31"/>
                    <a:pt x="229" y="38"/>
                  </a:cubicBezTo>
                  <a:cubicBezTo>
                    <a:pt x="225" y="41"/>
                    <a:pt x="222" y="44"/>
                    <a:pt x="216" y="45"/>
                  </a:cubicBezTo>
                  <a:lnTo>
                    <a:pt x="179" y="62"/>
                  </a:lnTo>
                  <a:cubicBezTo>
                    <a:pt x="168" y="67"/>
                    <a:pt x="159" y="73"/>
                    <a:pt x="150" y="80"/>
                  </a:cubicBezTo>
                  <a:cubicBezTo>
                    <a:pt x="140" y="93"/>
                    <a:pt x="130" y="100"/>
                    <a:pt x="122" y="108"/>
                  </a:cubicBezTo>
                  <a:cubicBezTo>
                    <a:pt x="97" y="127"/>
                    <a:pt x="77" y="148"/>
                    <a:pt x="57" y="173"/>
                  </a:cubicBezTo>
                  <a:cubicBezTo>
                    <a:pt x="47" y="187"/>
                    <a:pt x="37" y="206"/>
                    <a:pt x="29" y="221"/>
                  </a:cubicBezTo>
                  <a:cubicBezTo>
                    <a:pt x="16" y="246"/>
                    <a:pt x="12" y="274"/>
                    <a:pt x="6" y="300"/>
                  </a:cubicBezTo>
                  <a:cubicBezTo>
                    <a:pt x="0" y="328"/>
                    <a:pt x="25" y="360"/>
                    <a:pt x="53" y="360"/>
                  </a:cubicBezTo>
                  <a:cubicBezTo>
                    <a:pt x="54" y="360"/>
                    <a:pt x="55" y="360"/>
                    <a:pt x="56" y="360"/>
                  </a:cubicBezTo>
                  <a:lnTo>
                    <a:pt x="102" y="360"/>
                  </a:lnTo>
                  <a:cubicBezTo>
                    <a:pt x="130" y="357"/>
                    <a:pt x="159" y="353"/>
                    <a:pt x="188" y="349"/>
                  </a:cubicBezTo>
                  <a:cubicBezTo>
                    <a:pt x="226" y="339"/>
                    <a:pt x="262" y="325"/>
                    <a:pt x="295" y="306"/>
                  </a:cubicBezTo>
                  <a:lnTo>
                    <a:pt x="298" y="306"/>
                  </a:lnTo>
                  <a:cubicBezTo>
                    <a:pt x="309" y="302"/>
                    <a:pt x="321" y="296"/>
                    <a:pt x="334" y="292"/>
                  </a:cubicBezTo>
                  <a:cubicBezTo>
                    <a:pt x="394" y="263"/>
                    <a:pt x="438" y="209"/>
                    <a:pt x="484" y="160"/>
                  </a:cubicBezTo>
                  <a:cubicBezTo>
                    <a:pt x="494" y="146"/>
                    <a:pt x="500" y="130"/>
                    <a:pt x="501" y="113"/>
                  </a:cubicBezTo>
                  <a:cubicBezTo>
                    <a:pt x="503" y="94"/>
                    <a:pt x="500" y="77"/>
                    <a:pt x="493" y="60"/>
                  </a:cubicBezTo>
                  <a:cubicBezTo>
                    <a:pt x="478" y="30"/>
                    <a:pt x="445" y="2"/>
                    <a:pt x="410" y="1"/>
                  </a:cubicBezTo>
                  <a:cubicBezTo>
                    <a:pt x="402" y="1"/>
                    <a:pt x="394" y="0"/>
                    <a:pt x="38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1"/>
            <p:cNvSpPr/>
            <p:nvPr/>
          </p:nvSpPr>
          <p:spPr>
            <a:xfrm>
              <a:off x="8620893" y="3164879"/>
              <a:ext cx="11198" cy="11040"/>
            </a:xfrm>
            <a:custGeom>
              <a:avLst/>
              <a:gdLst/>
              <a:ahLst/>
              <a:cxnLst/>
              <a:rect l="l" t="t" r="r" b="b"/>
              <a:pathLst>
                <a:path w="354" h="349" extrusionOk="0">
                  <a:moveTo>
                    <a:pt x="272" y="1"/>
                  </a:moveTo>
                  <a:cubicBezTo>
                    <a:pt x="268" y="1"/>
                    <a:pt x="264" y="1"/>
                    <a:pt x="261" y="1"/>
                  </a:cubicBezTo>
                  <a:cubicBezTo>
                    <a:pt x="245" y="3"/>
                    <a:pt x="231" y="4"/>
                    <a:pt x="216" y="10"/>
                  </a:cubicBezTo>
                  <a:cubicBezTo>
                    <a:pt x="211" y="13"/>
                    <a:pt x="203" y="16"/>
                    <a:pt x="198" y="19"/>
                  </a:cubicBezTo>
                  <a:cubicBezTo>
                    <a:pt x="189" y="21"/>
                    <a:pt x="182" y="27"/>
                    <a:pt x="175" y="34"/>
                  </a:cubicBezTo>
                  <a:cubicBezTo>
                    <a:pt x="168" y="34"/>
                    <a:pt x="159" y="39"/>
                    <a:pt x="153" y="43"/>
                  </a:cubicBezTo>
                  <a:cubicBezTo>
                    <a:pt x="151" y="44"/>
                    <a:pt x="146" y="46"/>
                    <a:pt x="145" y="52"/>
                  </a:cubicBezTo>
                  <a:cubicBezTo>
                    <a:pt x="138" y="63"/>
                    <a:pt x="129" y="74"/>
                    <a:pt x="119" y="84"/>
                  </a:cubicBezTo>
                  <a:lnTo>
                    <a:pt x="126" y="77"/>
                  </a:lnTo>
                  <a:lnTo>
                    <a:pt x="126" y="77"/>
                  </a:lnTo>
                  <a:cubicBezTo>
                    <a:pt x="105" y="102"/>
                    <a:pt x="80" y="120"/>
                    <a:pt x="62" y="147"/>
                  </a:cubicBezTo>
                  <a:cubicBezTo>
                    <a:pt x="52" y="162"/>
                    <a:pt x="47" y="178"/>
                    <a:pt x="46" y="195"/>
                  </a:cubicBezTo>
                  <a:cubicBezTo>
                    <a:pt x="36" y="210"/>
                    <a:pt x="26" y="226"/>
                    <a:pt x="16" y="241"/>
                  </a:cubicBezTo>
                  <a:cubicBezTo>
                    <a:pt x="0" y="266"/>
                    <a:pt x="0" y="299"/>
                    <a:pt x="19" y="324"/>
                  </a:cubicBezTo>
                  <a:cubicBezTo>
                    <a:pt x="26" y="332"/>
                    <a:pt x="37" y="339"/>
                    <a:pt x="47" y="345"/>
                  </a:cubicBezTo>
                  <a:cubicBezTo>
                    <a:pt x="55" y="347"/>
                    <a:pt x="64" y="349"/>
                    <a:pt x="74" y="349"/>
                  </a:cubicBezTo>
                  <a:cubicBezTo>
                    <a:pt x="84" y="349"/>
                    <a:pt x="93" y="347"/>
                    <a:pt x="100" y="342"/>
                  </a:cubicBezTo>
                  <a:cubicBezTo>
                    <a:pt x="146" y="314"/>
                    <a:pt x="191" y="288"/>
                    <a:pt x="231" y="252"/>
                  </a:cubicBezTo>
                  <a:cubicBezTo>
                    <a:pt x="274" y="213"/>
                    <a:pt x="305" y="167"/>
                    <a:pt x="337" y="120"/>
                  </a:cubicBezTo>
                  <a:cubicBezTo>
                    <a:pt x="351" y="97"/>
                    <a:pt x="354" y="70"/>
                    <a:pt x="344" y="46"/>
                  </a:cubicBezTo>
                  <a:cubicBezTo>
                    <a:pt x="331" y="1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1"/>
            <p:cNvSpPr/>
            <p:nvPr/>
          </p:nvSpPr>
          <p:spPr>
            <a:xfrm>
              <a:off x="8562468" y="3248863"/>
              <a:ext cx="13887" cy="12495"/>
            </a:xfrm>
            <a:custGeom>
              <a:avLst/>
              <a:gdLst/>
              <a:ahLst/>
              <a:cxnLst/>
              <a:rect l="l" t="t" r="r" b="b"/>
              <a:pathLst>
                <a:path w="439" h="395" extrusionOk="0">
                  <a:moveTo>
                    <a:pt x="243" y="256"/>
                  </a:moveTo>
                  <a:lnTo>
                    <a:pt x="243" y="256"/>
                  </a:lnTo>
                  <a:cubicBezTo>
                    <a:pt x="241" y="257"/>
                    <a:pt x="238" y="260"/>
                    <a:pt x="236" y="260"/>
                  </a:cubicBezTo>
                  <a:cubicBezTo>
                    <a:pt x="238" y="257"/>
                    <a:pt x="241" y="256"/>
                    <a:pt x="243" y="256"/>
                  </a:cubicBezTo>
                  <a:close/>
                  <a:moveTo>
                    <a:pt x="98" y="1"/>
                  </a:moveTo>
                  <a:cubicBezTo>
                    <a:pt x="91" y="1"/>
                    <a:pt x="85" y="2"/>
                    <a:pt x="79" y="5"/>
                  </a:cubicBezTo>
                  <a:cubicBezTo>
                    <a:pt x="74" y="7"/>
                    <a:pt x="73" y="10"/>
                    <a:pt x="69" y="11"/>
                  </a:cubicBezTo>
                  <a:cubicBezTo>
                    <a:pt x="66" y="17"/>
                    <a:pt x="62" y="24"/>
                    <a:pt x="57" y="33"/>
                  </a:cubicBezTo>
                  <a:cubicBezTo>
                    <a:pt x="37" y="74"/>
                    <a:pt x="22" y="113"/>
                    <a:pt x="10" y="157"/>
                  </a:cubicBezTo>
                  <a:cubicBezTo>
                    <a:pt x="7" y="174"/>
                    <a:pt x="3" y="189"/>
                    <a:pt x="1" y="204"/>
                  </a:cubicBezTo>
                  <a:cubicBezTo>
                    <a:pt x="0" y="219"/>
                    <a:pt x="1" y="234"/>
                    <a:pt x="1" y="249"/>
                  </a:cubicBezTo>
                  <a:cubicBezTo>
                    <a:pt x="1" y="275"/>
                    <a:pt x="10" y="300"/>
                    <a:pt x="23" y="325"/>
                  </a:cubicBezTo>
                  <a:cubicBezTo>
                    <a:pt x="36" y="346"/>
                    <a:pt x="52" y="362"/>
                    <a:pt x="72" y="375"/>
                  </a:cubicBezTo>
                  <a:cubicBezTo>
                    <a:pt x="95" y="389"/>
                    <a:pt x="123" y="395"/>
                    <a:pt x="150" y="395"/>
                  </a:cubicBezTo>
                  <a:cubicBezTo>
                    <a:pt x="174" y="395"/>
                    <a:pt x="198" y="390"/>
                    <a:pt x="219" y="382"/>
                  </a:cubicBezTo>
                  <a:cubicBezTo>
                    <a:pt x="302" y="349"/>
                    <a:pt x="365" y="286"/>
                    <a:pt x="420" y="220"/>
                  </a:cubicBezTo>
                  <a:cubicBezTo>
                    <a:pt x="438" y="199"/>
                    <a:pt x="430" y="164"/>
                    <a:pt x="408" y="150"/>
                  </a:cubicBezTo>
                  <a:cubicBezTo>
                    <a:pt x="399" y="144"/>
                    <a:pt x="388" y="141"/>
                    <a:pt x="378" y="141"/>
                  </a:cubicBezTo>
                  <a:cubicBezTo>
                    <a:pt x="376" y="141"/>
                    <a:pt x="374" y="141"/>
                    <a:pt x="372" y="141"/>
                  </a:cubicBezTo>
                  <a:cubicBezTo>
                    <a:pt x="358" y="143"/>
                    <a:pt x="348" y="150"/>
                    <a:pt x="338" y="161"/>
                  </a:cubicBezTo>
                  <a:cubicBezTo>
                    <a:pt x="327" y="174"/>
                    <a:pt x="318" y="186"/>
                    <a:pt x="308" y="197"/>
                  </a:cubicBezTo>
                  <a:lnTo>
                    <a:pt x="312" y="192"/>
                  </a:lnTo>
                  <a:lnTo>
                    <a:pt x="312" y="192"/>
                  </a:lnTo>
                  <a:cubicBezTo>
                    <a:pt x="288" y="217"/>
                    <a:pt x="262" y="240"/>
                    <a:pt x="232" y="262"/>
                  </a:cubicBezTo>
                  <a:cubicBezTo>
                    <a:pt x="212" y="272"/>
                    <a:pt x="195" y="282"/>
                    <a:pt x="173" y="289"/>
                  </a:cubicBezTo>
                  <a:cubicBezTo>
                    <a:pt x="165" y="290"/>
                    <a:pt x="155" y="292"/>
                    <a:pt x="146" y="292"/>
                  </a:cubicBezTo>
                  <a:cubicBezTo>
                    <a:pt x="143" y="292"/>
                    <a:pt x="138" y="292"/>
                    <a:pt x="133" y="290"/>
                  </a:cubicBezTo>
                  <a:cubicBezTo>
                    <a:pt x="130" y="287"/>
                    <a:pt x="126" y="287"/>
                    <a:pt x="123" y="286"/>
                  </a:cubicBezTo>
                  <a:cubicBezTo>
                    <a:pt x="119" y="285"/>
                    <a:pt x="117" y="283"/>
                    <a:pt x="115" y="279"/>
                  </a:cubicBezTo>
                  <a:lnTo>
                    <a:pt x="109" y="275"/>
                  </a:lnTo>
                  <a:cubicBezTo>
                    <a:pt x="105" y="269"/>
                    <a:pt x="103" y="262"/>
                    <a:pt x="100" y="256"/>
                  </a:cubicBezTo>
                  <a:lnTo>
                    <a:pt x="95" y="224"/>
                  </a:lnTo>
                  <a:cubicBezTo>
                    <a:pt x="95" y="204"/>
                    <a:pt x="97" y="186"/>
                    <a:pt x="102" y="167"/>
                  </a:cubicBezTo>
                  <a:cubicBezTo>
                    <a:pt x="110" y="131"/>
                    <a:pt x="125" y="97"/>
                    <a:pt x="140" y="63"/>
                  </a:cubicBezTo>
                  <a:cubicBezTo>
                    <a:pt x="152" y="40"/>
                    <a:pt x="136" y="11"/>
                    <a:pt x="115" y="4"/>
                  </a:cubicBezTo>
                  <a:cubicBezTo>
                    <a:pt x="109" y="2"/>
                    <a:pt x="104" y="1"/>
                    <a:pt x="9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1"/>
            <p:cNvSpPr/>
            <p:nvPr/>
          </p:nvSpPr>
          <p:spPr>
            <a:xfrm>
              <a:off x="8569522" y="3267495"/>
              <a:ext cx="16069" cy="9648"/>
            </a:xfrm>
            <a:custGeom>
              <a:avLst/>
              <a:gdLst/>
              <a:ahLst/>
              <a:cxnLst/>
              <a:rect l="l" t="t" r="r" b="b"/>
              <a:pathLst>
                <a:path w="508" h="305" extrusionOk="0">
                  <a:moveTo>
                    <a:pt x="394" y="55"/>
                  </a:moveTo>
                  <a:lnTo>
                    <a:pt x="393" y="57"/>
                  </a:lnTo>
                  <a:lnTo>
                    <a:pt x="393" y="57"/>
                  </a:lnTo>
                  <a:cubicBezTo>
                    <a:pt x="393" y="56"/>
                    <a:pt x="393" y="55"/>
                    <a:pt x="394" y="55"/>
                  </a:cubicBezTo>
                  <a:close/>
                  <a:moveTo>
                    <a:pt x="460" y="0"/>
                  </a:moveTo>
                  <a:cubicBezTo>
                    <a:pt x="447" y="0"/>
                    <a:pt x="435" y="7"/>
                    <a:pt x="426" y="16"/>
                  </a:cubicBezTo>
                  <a:cubicBezTo>
                    <a:pt x="417" y="29"/>
                    <a:pt x="406" y="39"/>
                    <a:pt x="397" y="51"/>
                  </a:cubicBezTo>
                  <a:cubicBezTo>
                    <a:pt x="380" y="69"/>
                    <a:pt x="360" y="88"/>
                    <a:pt x="340" y="105"/>
                  </a:cubicBezTo>
                  <a:cubicBezTo>
                    <a:pt x="315" y="129"/>
                    <a:pt x="287" y="148"/>
                    <a:pt x="255" y="167"/>
                  </a:cubicBezTo>
                  <a:cubicBezTo>
                    <a:pt x="260" y="164"/>
                    <a:pt x="262" y="162"/>
                    <a:pt x="265" y="160"/>
                  </a:cubicBezTo>
                  <a:lnTo>
                    <a:pt x="265" y="160"/>
                  </a:lnTo>
                  <a:cubicBezTo>
                    <a:pt x="251" y="168"/>
                    <a:pt x="237" y="175"/>
                    <a:pt x="219" y="184"/>
                  </a:cubicBezTo>
                  <a:cubicBezTo>
                    <a:pt x="201" y="195"/>
                    <a:pt x="179" y="202"/>
                    <a:pt x="158" y="210"/>
                  </a:cubicBezTo>
                  <a:cubicBezTo>
                    <a:pt x="144" y="213"/>
                    <a:pt x="129" y="217"/>
                    <a:pt x="112" y="220"/>
                  </a:cubicBezTo>
                  <a:cubicBezTo>
                    <a:pt x="102" y="223"/>
                    <a:pt x="91" y="224"/>
                    <a:pt x="81" y="224"/>
                  </a:cubicBezTo>
                  <a:lnTo>
                    <a:pt x="81" y="211"/>
                  </a:lnTo>
                  <a:cubicBezTo>
                    <a:pt x="81" y="214"/>
                    <a:pt x="81" y="218"/>
                    <a:pt x="82" y="223"/>
                  </a:cubicBezTo>
                  <a:lnTo>
                    <a:pt x="82" y="201"/>
                  </a:lnTo>
                  <a:cubicBezTo>
                    <a:pt x="83" y="187"/>
                    <a:pt x="86" y="172"/>
                    <a:pt x="89" y="160"/>
                  </a:cubicBezTo>
                  <a:lnTo>
                    <a:pt x="89" y="160"/>
                  </a:lnTo>
                  <a:cubicBezTo>
                    <a:pt x="89" y="162"/>
                    <a:pt x="88" y="167"/>
                    <a:pt x="88" y="170"/>
                  </a:cubicBezTo>
                  <a:cubicBezTo>
                    <a:pt x="93" y="148"/>
                    <a:pt x="101" y="125"/>
                    <a:pt x="105" y="102"/>
                  </a:cubicBezTo>
                  <a:cubicBezTo>
                    <a:pt x="109" y="91"/>
                    <a:pt x="109" y="82"/>
                    <a:pt x="104" y="72"/>
                  </a:cubicBezTo>
                  <a:cubicBezTo>
                    <a:pt x="101" y="62"/>
                    <a:pt x="91" y="54"/>
                    <a:pt x="81" y="51"/>
                  </a:cubicBezTo>
                  <a:cubicBezTo>
                    <a:pt x="75" y="49"/>
                    <a:pt x="70" y="47"/>
                    <a:pt x="64" y="47"/>
                  </a:cubicBezTo>
                  <a:cubicBezTo>
                    <a:pt x="59" y="47"/>
                    <a:pt x="55" y="49"/>
                    <a:pt x="51" y="51"/>
                  </a:cubicBezTo>
                  <a:cubicBezTo>
                    <a:pt x="46" y="52"/>
                    <a:pt x="45" y="54"/>
                    <a:pt x="41" y="55"/>
                  </a:cubicBezTo>
                  <a:cubicBezTo>
                    <a:pt x="35" y="61"/>
                    <a:pt x="29" y="68"/>
                    <a:pt x="28" y="74"/>
                  </a:cubicBezTo>
                  <a:cubicBezTo>
                    <a:pt x="20" y="105"/>
                    <a:pt x="10" y="139"/>
                    <a:pt x="3" y="172"/>
                  </a:cubicBezTo>
                  <a:cubicBezTo>
                    <a:pt x="2" y="184"/>
                    <a:pt x="0" y="201"/>
                    <a:pt x="0" y="213"/>
                  </a:cubicBezTo>
                  <a:cubicBezTo>
                    <a:pt x="0" y="233"/>
                    <a:pt x="3" y="251"/>
                    <a:pt x="9" y="270"/>
                  </a:cubicBezTo>
                  <a:cubicBezTo>
                    <a:pt x="13" y="286"/>
                    <a:pt x="28" y="304"/>
                    <a:pt x="45" y="304"/>
                  </a:cubicBezTo>
                  <a:lnTo>
                    <a:pt x="81" y="304"/>
                  </a:lnTo>
                  <a:cubicBezTo>
                    <a:pt x="106" y="303"/>
                    <a:pt x="129" y="298"/>
                    <a:pt x="152" y="296"/>
                  </a:cubicBezTo>
                  <a:cubicBezTo>
                    <a:pt x="172" y="291"/>
                    <a:pt x="192" y="284"/>
                    <a:pt x="209" y="280"/>
                  </a:cubicBezTo>
                  <a:cubicBezTo>
                    <a:pt x="232" y="273"/>
                    <a:pt x="257" y="261"/>
                    <a:pt x="278" y="248"/>
                  </a:cubicBezTo>
                  <a:cubicBezTo>
                    <a:pt x="295" y="240"/>
                    <a:pt x="314" y="227"/>
                    <a:pt x="330" y="217"/>
                  </a:cubicBezTo>
                  <a:cubicBezTo>
                    <a:pt x="351" y="202"/>
                    <a:pt x="373" y="187"/>
                    <a:pt x="393" y="170"/>
                  </a:cubicBezTo>
                  <a:cubicBezTo>
                    <a:pt x="430" y="139"/>
                    <a:pt x="461" y="102"/>
                    <a:pt x="493" y="65"/>
                  </a:cubicBezTo>
                  <a:cubicBezTo>
                    <a:pt x="507" y="46"/>
                    <a:pt x="500" y="19"/>
                    <a:pt x="483" y="8"/>
                  </a:cubicBezTo>
                  <a:cubicBezTo>
                    <a:pt x="476" y="2"/>
                    <a:pt x="468" y="0"/>
                    <a:pt x="46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1"/>
            <p:cNvSpPr/>
            <p:nvPr/>
          </p:nvSpPr>
          <p:spPr>
            <a:xfrm>
              <a:off x="8585686" y="3274359"/>
              <a:ext cx="10534" cy="11546"/>
            </a:xfrm>
            <a:custGeom>
              <a:avLst/>
              <a:gdLst/>
              <a:ahLst/>
              <a:cxnLst/>
              <a:rect l="l" t="t" r="r" b="b"/>
              <a:pathLst>
                <a:path w="333" h="365" extrusionOk="0">
                  <a:moveTo>
                    <a:pt x="135" y="123"/>
                  </a:moveTo>
                  <a:cubicBezTo>
                    <a:pt x="134" y="123"/>
                    <a:pt x="134" y="123"/>
                    <a:pt x="134" y="124"/>
                  </a:cubicBezTo>
                  <a:lnTo>
                    <a:pt x="135" y="123"/>
                  </a:lnTo>
                  <a:close/>
                  <a:moveTo>
                    <a:pt x="129" y="124"/>
                  </a:moveTo>
                  <a:cubicBezTo>
                    <a:pt x="129" y="125"/>
                    <a:pt x="129" y="125"/>
                    <a:pt x="129" y="126"/>
                  </a:cubicBezTo>
                  <a:lnTo>
                    <a:pt x="129" y="126"/>
                  </a:lnTo>
                  <a:cubicBezTo>
                    <a:pt x="129" y="125"/>
                    <a:pt x="129" y="124"/>
                    <a:pt x="129" y="124"/>
                  </a:cubicBezTo>
                  <a:close/>
                  <a:moveTo>
                    <a:pt x="97" y="213"/>
                  </a:moveTo>
                  <a:cubicBezTo>
                    <a:pt x="96" y="216"/>
                    <a:pt x="94" y="217"/>
                    <a:pt x="94" y="222"/>
                  </a:cubicBezTo>
                  <a:cubicBezTo>
                    <a:pt x="94" y="220"/>
                    <a:pt x="96" y="216"/>
                    <a:pt x="97" y="213"/>
                  </a:cubicBezTo>
                  <a:close/>
                  <a:moveTo>
                    <a:pt x="134" y="1"/>
                  </a:moveTo>
                  <a:cubicBezTo>
                    <a:pt x="125" y="1"/>
                    <a:pt x="115" y="4"/>
                    <a:pt x="108" y="10"/>
                  </a:cubicBezTo>
                  <a:cubicBezTo>
                    <a:pt x="107" y="10"/>
                    <a:pt x="105" y="14"/>
                    <a:pt x="101" y="17"/>
                  </a:cubicBezTo>
                  <a:cubicBezTo>
                    <a:pt x="87" y="41"/>
                    <a:pt x="71" y="64"/>
                    <a:pt x="58" y="89"/>
                  </a:cubicBezTo>
                  <a:cubicBezTo>
                    <a:pt x="44" y="116"/>
                    <a:pt x="32" y="144"/>
                    <a:pt x="22" y="173"/>
                  </a:cubicBezTo>
                  <a:cubicBezTo>
                    <a:pt x="13" y="197"/>
                    <a:pt x="11" y="223"/>
                    <a:pt x="5" y="248"/>
                  </a:cubicBezTo>
                  <a:cubicBezTo>
                    <a:pt x="1" y="275"/>
                    <a:pt x="1" y="302"/>
                    <a:pt x="3" y="329"/>
                  </a:cubicBezTo>
                  <a:cubicBezTo>
                    <a:pt x="3" y="346"/>
                    <a:pt x="22" y="362"/>
                    <a:pt x="39" y="362"/>
                  </a:cubicBezTo>
                  <a:cubicBezTo>
                    <a:pt x="48" y="362"/>
                    <a:pt x="55" y="362"/>
                    <a:pt x="62" y="365"/>
                  </a:cubicBezTo>
                  <a:cubicBezTo>
                    <a:pt x="72" y="365"/>
                    <a:pt x="84" y="365"/>
                    <a:pt x="94" y="362"/>
                  </a:cubicBezTo>
                  <a:cubicBezTo>
                    <a:pt x="119" y="361"/>
                    <a:pt x="144" y="352"/>
                    <a:pt x="168" y="343"/>
                  </a:cubicBezTo>
                  <a:cubicBezTo>
                    <a:pt x="191" y="333"/>
                    <a:pt x="214" y="319"/>
                    <a:pt x="234" y="305"/>
                  </a:cubicBezTo>
                  <a:cubicBezTo>
                    <a:pt x="261" y="288"/>
                    <a:pt x="286" y="268"/>
                    <a:pt x="313" y="248"/>
                  </a:cubicBezTo>
                  <a:cubicBezTo>
                    <a:pt x="330" y="233"/>
                    <a:pt x="333" y="207"/>
                    <a:pt x="318" y="189"/>
                  </a:cubicBezTo>
                  <a:cubicBezTo>
                    <a:pt x="311" y="179"/>
                    <a:pt x="299" y="175"/>
                    <a:pt x="288" y="175"/>
                  </a:cubicBezTo>
                  <a:cubicBezTo>
                    <a:pt x="278" y="175"/>
                    <a:pt x="268" y="178"/>
                    <a:pt x="260" y="183"/>
                  </a:cubicBezTo>
                  <a:cubicBezTo>
                    <a:pt x="235" y="203"/>
                    <a:pt x="208" y="222"/>
                    <a:pt x="181" y="240"/>
                  </a:cubicBezTo>
                  <a:cubicBezTo>
                    <a:pt x="185" y="239"/>
                    <a:pt x="188" y="237"/>
                    <a:pt x="191" y="236"/>
                  </a:cubicBezTo>
                  <a:lnTo>
                    <a:pt x="191" y="236"/>
                  </a:lnTo>
                  <a:lnTo>
                    <a:pt x="152" y="258"/>
                  </a:lnTo>
                  <a:cubicBezTo>
                    <a:pt x="142" y="262"/>
                    <a:pt x="131" y="266"/>
                    <a:pt x="121" y="272"/>
                  </a:cubicBezTo>
                  <a:cubicBezTo>
                    <a:pt x="115" y="273"/>
                    <a:pt x="109" y="275"/>
                    <a:pt x="104" y="276"/>
                  </a:cubicBezTo>
                  <a:cubicBezTo>
                    <a:pt x="97" y="279"/>
                    <a:pt x="89" y="279"/>
                    <a:pt x="81" y="280"/>
                  </a:cubicBezTo>
                  <a:cubicBezTo>
                    <a:pt x="81" y="272"/>
                    <a:pt x="84" y="262"/>
                    <a:pt x="84" y="255"/>
                  </a:cubicBezTo>
                  <a:cubicBezTo>
                    <a:pt x="85" y="245"/>
                    <a:pt x="87" y="232"/>
                    <a:pt x="91" y="222"/>
                  </a:cubicBezTo>
                  <a:cubicBezTo>
                    <a:pt x="94" y="207"/>
                    <a:pt x="99" y="193"/>
                    <a:pt x="105" y="180"/>
                  </a:cubicBezTo>
                  <a:cubicBezTo>
                    <a:pt x="112" y="161"/>
                    <a:pt x="121" y="144"/>
                    <a:pt x="129" y="126"/>
                  </a:cubicBezTo>
                  <a:lnTo>
                    <a:pt x="129" y="126"/>
                  </a:lnTo>
                  <a:cubicBezTo>
                    <a:pt x="129" y="126"/>
                    <a:pt x="128" y="126"/>
                    <a:pt x="128" y="126"/>
                  </a:cubicBezTo>
                  <a:cubicBezTo>
                    <a:pt x="128" y="126"/>
                    <a:pt x="128" y="124"/>
                    <a:pt x="129" y="124"/>
                  </a:cubicBezTo>
                  <a:lnTo>
                    <a:pt x="129" y="124"/>
                  </a:lnTo>
                  <a:cubicBezTo>
                    <a:pt x="129" y="124"/>
                    <a:pt x="129" y="124"/>
                    <a:pt x="129" y="124"/>
                  </a:cubicBezTo>
                  <a:cubicBezTo>
                    <a:pt x="131" y="123"/>
                    <a:pt x="131" y="119"/>
                    <a:pt x="134" y="117"/>
                  </a:cubicBezTo>
                  <a:lnTo>
                    <a:pt x="134" y="117"/>
                  </a:lnTo>
                  <a:cubicBezTo>
                    <a:pt x="134" y="119"/>
                    <a:pt x="131" y="122"/>
                    <a:pt x="131" y="123"/>
                  </a:cubicBezTo>
                  <a:cubicBezTo>
                    <a:pt x="142" y="103"/>
                    <a:pt x="152" y="83"/>
                    <a:pt x="165" y="66"/>
                  </a:cubicBezTo>
                  <a:cubicBezTo>
                    <a:pt x="178" y="46"/>
                    <a:pt x="174" y="23"/>
                    <a:pt x="157" y="8"/>
                  </a:cubicBezTo>
                  <a:cubicBezTo>
                    <a:pt x="150" y="3"/>
                    <a:pt x="142" y="1"/>
                    <a:pt x="13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1"/>
            <p:cNvSpPr/>
            <p:nvPr/>
          </p:nvSpPr>
          <p:spPr>
            <a:xfrm>
              <a:off x="8600142" y="3282710"/>
              <a:ext cx="13602" cy="14424"/>
            </a:xfrm>
            <a:custGeom>
              <a:avLst/>
              <a:gdLst/>
              <a:ahLst/>
              <a:cxnLst/>
              <a:rect l="l" t="t" r="r" b="b"/>
              <a:pathLst>
                <a:path w="430" h="456" extrusionOk="0">
                  <a:moveTo>
                    <a:pt x="191" y="330"/>
                  </a:moveTo>
                  <a:cubicBezTo>
                    <a:pt x="187" y="330"/>
                    <a:pt x="185" y="331"/>
                    <a:pt x="184" y="331"/>
                  </a:cubicBezTo>
                  <a:cubicBezTo>
                    <a:pt x="185" y="331"/>
                    <a:pt x="188" y="331"/>
                    <a:pt x="191" y="330"/>
                  </a:cubicBezTo>
                  <a:close/>
                  <a:moveTo>
                    <a:pt x="242" y="1"/>
                  </a:moveTo>
                  <a:cubicBezTo>
                    <a:pt x="232" y="1"/>
                    <a:pt x="221" y="4"/>
                    <a:pt x="212" y="11"/>
                  </a:cubicBezTo>
                  <a:cubicBezTo>
                    <a:pt x="207" y="11"/>
                    <a:pt x="207" y="11"/>
                    <a:pt x="205" y="14"/>
                  </a:cubicBezTo>
                  <a:cubicBezTo>
                    <a:pt x="181" y="32"/>
                    <a:pt x="158" y="54"/>
                    <a:pt x="138" y="78"/>
                  </a:cubicBezTo>
                  <a:cubicBezTo>
                    <a:pt x="109" y="110"/>
                    <a:pt x="86" y="144"/>
                    <a:pt x="65" y="180"/>
                  </a:cubicBezTo>
                  <a:cubicBezTo>
                    <a:pt x="28" y="246"/>
                    <a:pt x="8" y="317"/>
                    <a:pt x="2" y="393"/>
                  </a:cubicBezTo>
                  <a:cubicBezTo>
                    <a:pt x="0" y="423"/>
                    <a:pt x="22" y="449"/>
                    <a:pt x="52" y="453"/>
                  </a:cubicBezTo>
                  <a:cubicBezTo>
                    <a:pt x="67" y="455"/>
                    <a:pt x="82" y="455"/>
                    <a:pt x="98" y="455"/>
                  </a:cubicBezTo>
                  <a:cubicBezTo>
                    <a:pt x="140" y="455"/>
                    <a:pt x="181" y="449"/>
                    <a:pt x="222" y="435"/>
                  </a:cubicBezTo>
                  <a:cubicBezTo>
                    <a:pt x="252" y="425"/>
                    <a:pt x="280" y="412"/>
                    <a:pt x="308" y="396"/>
                  </a:cubicBezTo>
                  <a:cubicBezTo>
                    <a:pt x="343" y="376"/>
                    <a:pt x="373" y="353"/>
                    <a:pt x="404" y="330"/>
                  </a:cubicBezTo>
                  <a:cubicBezTo>
                    <a:pt x="428" y="311"/>
                    <a:pt x="430" y="276"/>
                    <a:pt x="411" y="253"/>
                  </a:cubicBezTo>
                  <a:cubicBezTo>
                    <a:pt x="401" y="240"/>
                    <a:pt x="386" y="234"/>
                    <a:pt x="371" y="234"/>
                  </a:cubicBezTo>
                  <a:cubicBezTo>
                    <a:pt x="359" y="234"/>
                    <a:pt x="346" y="238"/>
                    <a:pt x="335" y="246"/>
                  </a:cubicBezTo>
                  <a:cubicBezTo>
                    <a:pt x="314" y="260"/>
                    <a:pt x="294" y="276"/>
                    <a:pt x="272" y="290"/>
                  </a:cubicBezTo>
                  <a:cubicBezTo>
                    <a:pt x="275" y="289"/>
                    <a:pt x="278" y="287"/>
                    <a:pt x="282" y="285"/>
                  </a:cubicBezTo>
                  <a:lnTo>
                    <a:pt x="282" y="285"/>
                  </a:lnTo>
                  <a:cubicBezTo>
                    <a:pt x="249" y="305"/>
                    <a:pt x="215" y="323"/>
                    <a:pt x="179" y="336"/>
                  </a:cubicBezTo>
                  <a:cubicBezTo>
                    <a:pt x="168" y="339"/>
                    <a:pt x="158" y="340"/>
                    <a:pt x="148" y="341"/>
                  </a:cubicBezTo>
                  <a:cubicBezTo>
                    <a:pt x="138" y="344"/>
                    <a:pt x="131" y="346"/>
                    <a:pt x="122" y="346"/>
                  </a:cubicBezTo>
                  <a:cubicBezTo>
                    <a:pt x="122" y="341"/>
                    <a:pt x="124" y="340"/>
                    <a:pt x="124" y="337"/>
                  </a:cubicBezTo>
                  <a:cubicBezTo>
                    <a:pt x="134" y="301"/>
                    <a:pt x="145" y="268"/>
                    <a:pt x="162" y="237"/>
                  </a:cubicBezTo>
                  <a:cubicBezTo>
                    <a:pt x="181" y="204"/>
                    <a:pt x="202" y="173"/>
                    <a:pt x="228" y="144"/>
                  </a:cubicBezTo>
                  <a:cubicBezTo>
                    <a:pt x="244" y="127"/>
                    <a:pt x="260" y="111"/>
                    <a:pt x="278" y="95"/>
                  </a:cubicBezTo>
                  <a:cubicBezTo>
                    <a:pt x="300" y="75"/>
                    <a:pt x="305" y="44"/>
                    <a:pt x="285" y="19"/>
                  </a:cubicBezTo>
                  <a:cubicBezTo>
                    <a:pt x="274" y="7"/>
                    <a:pt x="258" y="1"/>
                    <a:pt x="2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11"/>
          <p:cNvSpPr/>
          <p:nvPr/>
        </p:nvSpPr>
        <p:spPr>
          <a:xfrm>
            <a:off x="2567012" y="4548811"/>
            <a:ext cx="4009981" cy="605601"/>
          </a:xfrm>
          <a:custGeom>
            <a:avLst/>
            <a:gdLst/>
            <a:ahLst/>
            <a:cxnLst/>
            <a:rect l="l" t="t" r="r" b="b"/>
            <a:pathLst>
              <a:path w="16268" h="2457" extrusionOk="0">
                <a:moveTo>
                  <a:pt x="13724" y="301"/>
                </a:moveTo>
                <a:cubicBezTo>
                  <a:pt x="13724" y="301"/>
                  <a:pt x="13724" y="301"/>
                  <a:pt x="13724" y="301"/>
                </a:cubicBezTo>
                <a:lnTo>
                  <a:pt x="13724" y="301"/>
                </a:lnTo>
                <a:cubicBezTo>
                  <a:pt x="13724" y="301"/>
                  <a:pt x="13724" y="301"/>
                  <a:pt x="13724" y="301"/>
                </a:cubicBezTo>
                <a:close/>
                <a:moveTo>
                  <a:pt x="5720" y="0"/>
                </a:moveTo>
                <a:cubicBezTo>
                  <a:pt x="5720" y="0"/>
                  <a:pt x="4938" y="1295"/>
                  <a:pt x="3990" y="1295"/>
                </a:cubicBezTo>
                <a:cubicBezTo>
                  <a:pt x="3983" y="1295"/>
                  <a:pt x="3975" y="1295"/>
                  <a:pt x="3967" y="1295"/>
                </a:cubicBezTo>
                <a:cubicBezTo>
                  <a:pt x="3011" y="1273"/>
                  <a:pt x="2656" y="264"/>
                  <a:pt x="2656" y="264"/>
                </a:cubicBezTo>
                <a:cubicBezTo>
                  <a:pt x="2656" y="264"/>
                  <a:pt x="1961" y="1651"/>
                  <a:pt x="1" y="2456"/>
                </a:cubicBezTo>
                <a:lnTo>
                  <a:pt x="16267" y="2456"/>
                </a:lnTo>
                <a:cubicBezTo>
                  <a:pt x="16267" y="2456"/>
                  <a:pt x="14174" y="1382"/>
                  <a:pt x="13724" y="301"/>
                </a:cubicBezTo>
                <a:lnTo>
                  <a:pt x="13724" y="301"/>
                </a:lnTo>
                <a:cubicBezTo>
                  <a:pt x="13724" y="308"/>
                  <a:pt x="13029" y="1517"/>
                  <a:pt x="11747" y="1517"/>
                </a:cubicBezTo>
                <a:cubicBezTo>
                  <a:pt x="11495" y="1517"/>
                  <a:pt x="11221" y="1471"/>
                  <a:pt x="10925" y="1359"/>
                </a:cubicBezTo>
                <a:cubicBezTo>
                  <a:pt x="9719" y="907"/>
                  <a:pt x="9447" y="287"/>
                  <a:pt x="9447" y="287"/>
                </a:cubicBezTo>
                <a:cubicBezTo>
                  <a:pt x="9447" y="287"/>
                  <a:pt x="8844" y="1275"/>
                  <a:pt x="7716" y="1275"/>
                </a:cubicBezTo>
                <a:cubicBezTo>
                  <a:pt x="7656" y="1275"/>
                  <a:pt x="7595" y="1272"/>
                  <a:pt x="7533" y="1266"/>
                </a:cubicBezTo>
                <a:cubicBezTo>
                  <a:pt x="6287" y="1150"/>
                  <a:pt x="5720" y="0"/>
                  <a:pt x="57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11"/>
          <p:cNvSpPr/>
          <p:nvPr/>
        </p:nvSpPr>
        <p:spPr>
          <a:xfrm>
            <a:off x="-302625" y="-51616"/>
            <a:ext cx="1714600" cy="2818050"/>
          </a:xfrm>
          <a:custGeom>
            <a:avLst/>
            <a:gdLst/>
            <a:ahLst/>
            <a:cxnLst/>
            <a:rect l="l" t="t" r="r" b="b"/>
            <a:pathLst>
              <a:path w="68584" h="112722" extrusionOk="0">
                <a:moveTo>
                  <a:pt x="60299" y="0"/>
                </a:moveTo>
                <a:cubicBezTo>
                  <a:pt x="63895" y="8327"/>
                  <a:pt x="70585" y="17438"/>
                  <a:pt x="67943" y="26115"/>
                </a:cubicBezTo>
                <a:cubicBezTo>
                  <a:pt x="66313" y="31468"/>
                  <a:pt x="58511" y="32174"/>
                  <a:pt x="54142" y="35670"/>
                </a:cubicBezTo>
                <a:cubicBezTo>
                  <a:pt x="50212" y="38814"/>
                  <a:pt x="48326" y="44284"/>
                  <a:pt x="47560" y="49258"/>
                </a:cubicBezTo>
                <a:cubicBezTo>
                  <a:pt x="46631" y="55294"/>
                  <a:pt x="46425" y="62002"/>
                  <a:pt x="49046" y="67518"/>
                </a:cubicBezTo>
                <a:cubicBezTo>
                  <a:pt x="53312" y="76497"/>
                  <a:pt x="60897" y="88176"/>
                  <a:pt x="55628" y="96606"/>
                </a:cubicBezTo>
                <a:cubicBezTo>
                  <a:pt x="50376" y="105009"/>
                  <a:pt x="37506" y="104761"/>
                  <a:pt x="28026" y="107647"/>
                </a:cubicBezTo>
                <a:cubicBezTo>
                  <a:pt x="19023" y="110387"/>
                  <a:pt x="8415" y="115256"/>
                  <a:pt x="0" y="111044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417" name="Google Shape;2417;p11"/>
          <p:cNvSpPr/>
          <p:nvPr/>
        </p:nvSpPr>
        <p:spPr>
          <a:xfrm>
            <a:off x="7650323" y="2292881"/>
            <a:ext cx="1638700" cy="2925300"/>
          </a:xfrm>
          <a:custGeom>
            <a:avLst/>
            <a:gdLst/>
            <a:ahLst/>
            <a:cxnLst/>
            <a:rect l="l" t="t" r="r" b="b"/>
            <a:pathLst>
              <a:path w="65548" h="117012" extrusionOk="0">
                <a:moveTo>
                  <a:pt x="65548" y="11275"/>
                </a:moveTo>
                <a:cubicBezTo>
                  <a:pt x="55871" y="5745"/>
                  <a:pt x="44804" y="-1920"/>
                  <a:pt x="33912" y="447"/>
                </a:cubicBezTo>
                <a:cubicBezTo>
                  <a:pt x="28847" y="1548"/>
                  <a:pt x="24096" y="5084"/>
                  <a:pt x="21173" y="9364"/>
                </a:cubicBezTo>
                <a:cubicBezTo>
                  <a:pt x="17113" y="15309"/>
                  <a:pt x="18625" y="23610"/>
                  <a:pt x="18625" y="30809"/>
                </a:cubicBezTo>
                <a:cubicBezTo>
                  <a:pt x="18625" y="36482"/>
                  <a:pt x="17555" y="42538"/>
                  <a:pt x="19686" y="47795"/>
                </a:cubicBezTo>
                <a:cubicBezTo>
                  <a:pt x="22910" y="55748"/>
                  <a:pt x="26095" y="63721"/>
                  <a:pt x="29028" y="71787"/>
                </a:cubicBezTo>
                <a:cubicBezTo>
                  <a:pt x="30665" y="76289"/>
                  <a:pt x="33474" y="81179"/>
                  <a:pt x="32213" y="85800"/>
                </a:cubicBezTo>
                <a:cubicBezTo>
                  <a:pt x="31538" y="88274"/>
                  <a:pt x="27920" y="88842"/>
                  <a:pt x="25419" y="89410"/>
                </a:cubicBezTo>
                <a:cubicBezTo>
                  <a:pt x="19504" y="90754"/>
                  <a:pt x="13487" y="92345"/>
                  <a:pt x="8221" y="95355"/>
                </a:cubicBezTo>
                <a:cubicBezTo>
                  <a:pt x="1575" y="99154"/>
                  <a:pt x="-1276" y="109584"/>
                  <a:pt x="577" y="11701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418" name="Google Shape;2418;p11"/>
          <p:cNvSpPr/>
          <p:nvPr/>
        </p:nvSpPr>
        <p:spPr>
          <a:xfrm>
            <a:off x="605050" y="4736621"/>
            <a:ext cx="1236775" cy="460325"/>
          </a:xfrm>
          <a:custGeom>
            <a:avLst/>
            <a:gdLst/>
            <a:ahLst/>
            <a:cxnLst/>
            <a:rect l="l" t="t" r="r" b="b"/>
            <a:pathLst>
              <a:path w="49471" h="18413" extrusionOk="0">
                <a:moveTo>
                  <a:pt x="0" y="18201"/>
                </a:moveTo>
                <a:cubicBezTo>
                  <a:pt x="3541" y="11442"/>
                  <a:pt x="8654" y="5226"/>
                  <a:pt x="14863" y="791"/>
                </a:cubicBezTo>
                <a:cubicBezTo>
                  <a:pt x="17224" y="-895"/>
                  <a:pt x="20666" y="791"/>
                  <a:pt x="23568" y="791"/>
                </a:cubicBezTo>
                <a:cubicBezTo>
                  <a:pt x="30286" y="791"/>
                  <a:pt x="37512" y="1439"/>
                  <a:pt x="43314" y="4825"/>
                </a:cubicBezTo>
                <a:cubicBezTo>
                  <a:pt x="47609" y="7331"/>
                  <a:pt x="49471" y="13440"/>
                  <a:pt x="49471" y="1841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419" name="Google Shape;2419;p11"/>
          <p:cNvSpPr/>
          <p:nvPr/>
        </p:nvSpPr>
        <p:spPr>
          <a:xfrm>
            <a:off x="5292050" y="-59091"/>
            <a:ext cx="1698575" cy="669900"/>
          </a:xfrm>
          <a:custGeom>
            <a:avLst/>
            <a:gdLst/>
            <a:ahLst/>
            <a:cxnLst/>
            <a:rect l="l" t="t" r="r" b="b"/>
            <a:pathLst>
              <a:path w="67943" h="26796" extrusionOk="0">
                <a:moveTo>
                  <a:pt x="0" y="1274"/>
                </a:moveTo>
                <a:cubicBezTo>
                  <a:pt x="1581" y="7600"/>
                  <a:pt x="3632" y="14867"/>
                  <a:pt x="8918" y="18684"/>
                </a:cubicBezTo>
                <a:cubicBezTo>
                  <a:pt x="13947" y="22315"/>
                  <a:pt x="20629" y="23004"/>
                  <a:pt x="26753" y="23992"/>
                </a:cubicBezTo>
                <a:cubicBezTo>
                  <a:pt x="33088" y="25014"/>
                  <a:pt x="39637" y="27884"/>
                  <a:pt x="45862" y="26328"/>
                </a:cubicBezTo>
                <a:cubicBezTo>
                  <a:pt x="56974" y="23550"/>
                  <a:pt x="67943" y="11454"/>
                  <a:pt x="67943" y="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420" name="Google Shape;2420;p11"/>
          <p:cNvSpPr txBox="1">
            <a:spLocks noGrp="1"/>
          </p:cNvSpPr>
          <p:nvPr>
            <p:ph type="title"/>
          </p:nvPr>
        </p:nvSpPr>
        <p:spPr>
          <a:xfrm>
            <a:off x="1629600" y="1147625"/>
            <a:ext cx="5884800" cy="19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21" name="Google Shape;2421;p11"/>
          <p:cNvGrpSpPr/>
          <p:nvPr/>
        </p:nvGrpSpPr>
        <p:grpSpPr>
          <a:xfrm>
            <a:off x="3583939" y="3479919"/>
            <a:ext cx="1787341" cy="1566141"/>
            <a:chOff x="2725038" y="4235375"/>
            <a:chExt cx="392900" cy="344275"/>
          </a:xfrm>
        </p:grpSpPr>
        <p:sp>
          <p:nvSpPr>
            <p:cNvPr id="2422" name="Google Shape;2422;p11"/>
            <p:cNvSpPr/>
            <p:nvPr/>
          </p:nvSpPr>
          <p:spPr>
            <a:xfrm>
              <a:off x="2906588" y="4235375"/>
              <a:ext cx="28750" cy="303400"/>
            </a:xfrm>
            <a:custGeom>
              <a:avLst/>
              <a:gdLst/>
              <a:ahLst/>
              <a:cxnLst/>
              <a:rect l="l" t="t" r="r" b="b"/>
              <a:pathLst>
                <a:path w="1150" h="12136" extrusionOk="0">
                  <a:moveTo>
                    <a:pt x="575" y="0"/>
                  </a:moveTo>
                  <a:cubicBezTo>
                    <a:pt x="257" y="0"/>
                    <a:pt x="0" y="259"/>
                    <a:pt x="0" y="578"/>
                  </a:cubicBezTo>
                  <a:lnTo>
                    <a:pt x="0" y="11561"/>
                  </a:lnTo>
                  <a:cubicBezTo>
                    <a:pt x="0" y="11879"/>
                    <a:pt x="257" y="12136"/>
                    <a:pt x="575" y="12136"/>
                  </a:cubicBezTo>
                  <a:cubicBezTo>
                    <a:pt x="896" y="12136"/>
                    <a:pt x="1150" y="11879"/>
                    <a:pt x="1150" y="11561"/>
                  </a:cubicBezTo>
                  <a:lnTo>
                    <a:pt x="1150" y="578"/>
                  </a:lnTo>
                  <a:cubicBezTo>
                    <a:pt x="1150" y="259"/>
                    <a:pt x="893" y="0"/>
                    <a:pt x="575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1"/>
            <p:cNvSpPr/>
            <p:nvPr/>
          </p:nvSpPr>
          <p:spPr>
            <a:xfrm>
              <a:off x="2752588" y="4501375"/>
              <a:ext cx="286525" cy="57975"/>
            </a:xfrm>
            <a:custGeom>
              <a:avLst/>
              <a:gdLst/>
              <a:ahLst/>
              <a:cxnLst/>
              <a:rect l="l" t="t" r="r" b="b"/>
              <a:pathLst>
                <a:path w="11461" h="2319" extrusionOk="0">
                  <a:moveTo>
                    <a:pt x="737" y="0"/>
                  </a:moveTo>
                  <a:lnTo>
                    <a:pt x="0" y="388"/>
                  </a:lnTo>
                  <a:cubicBezTo>
                    <a:pt x="182" y="837"/>
                    <a:pt x="419" y="1328"/>
                    <a:pt x="737" y="1811"/>
                  </a:cubicBezTo>
                  <a:lnTo>
                    <a:pt x="1808" y="2319"/>
                  </a:lnTo>
                  <a:lnTo>
                    <a:pt x="9419" y="2319"/>
                  </a:lnTo>
                  <a:lnTo>
                    <a:pt x="10599" y="1811"/>
                  </a:lnTo>
                  <a:cubicBezTo>
                    <a:pt x="10881" y="1420"/>
                    <a:pt x="11182" y="946"/>
                    <a:pt x="11461" y="388"/>
                  </a:cubicBezTo>
                  <a:lnTo>
                    <a:pt x="10512" y="0"/>
                  </a:ln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1"/>
            <p:cNvSpPr/>
            <p:nvPr/>
          </p:nvSpPr>
          <p:spPr>
            <a:xfrm>
              <a:off x="2739413" y="4443825"/>
              <a:ext cx="319650" cy="67275"/>
            </a:xfrm>
            <a:custGeom>
              <a:avLst/>
              <a:gdLst/>
              <a:ahLst/>
              <a:cxnLst/>
              <a:rect l="l" t="t" r="r" b="b"/>
              <a:pathLst>
                <a:path w="12786" h="2691" extrusionOk="0">
                  <a:moveTo>
                    <a:pt x="12786" y="1"/>
                  </a:moveTo>
                  <a:lnTo>
                    <a:pt x="10068" y="475"/>
                  </a:lnTo>
                  <a:lnTo>
                    <a:pt x="8919" y="1354"/>
                  </a:lnTo>
                  <a:lnTo>
                    <a:pt x="4545" y="1354"/>
                  </a:lnTo>
                  <a:lnTo>
                    <a:pt x="3711" y="229"/>
                  </a:lnTo>
                  <a:lnTo>
                    <a:pt x="0" y="229"/>
                  </a:lnTo>
                  <a:lnTo>
                    <a:pt x="0" y="807"/>
                  </a:lnTo>
                  <a:cubicBezTo>
                    <a:pt x="0" y="807"/>
                    <a:pt x="103" y="1638"/>
                    <a:pt x="525" y="2690"/>
                  </a:cubicBezTo>
                  <a:lnTo>
                    <a:pt x="11982" y="2690"/>
                  </a:lnTo>
                  <a:cubicBezTo>
                    <a:pt x="12300" y="2054"/>
                    <a:pt x="12588" y="1315"/>
                    <a:pt x="12786" y="475"/>
                  </a:cubicBezTo>
                  <a:lnTo>
                    <a:pt x="12786" y="1"/>
                  </a:ln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1"/>
            <p:cNvSpPr/>
            <p:nvPr/>
          </p:nvSpPr>
          <p:spPr>
            <a:xfrm>
              <a:off x="2770938" y="4546625"/>
              <a:ext cx="246625" cy="33025"/>
            </a:xfrm>
            <a:custGeom>
              <a:avLst/>
              <a:gdLst/>
              <a:ahLst/>
              <a:cxnLst/>
              <a:rect l="l" t="t" r="r" b="b"/>
              <a:pathLst>
                <a:path w="9865" h="1321" extrusionOk="0">
                  <a:moveTo>
                    <a:pt x="0" y="1"/>
                  </a:moveTo>
                  <a:cubicBezTo>
                    <a:pt x="184" y="280"/>
                    <a:pt x="391" y="553"/>
                    <a:pt x="628" y="821"/>
                  </a:cubicBezTo>
                  <a:cubicBezTo>
                    <a:pt x="912" y="1136"/>
                    <a:pt x="1317" y="1320"/>
                    <a:pt x="1747" y="1320"/>
                  </a:cubicBezTo>
                  <a:lnTo>
                    <a:pt x="8079" y="1320"/>
                  </a:lnTo>
                  <a:cubicBezTo>
                    <a:pt x="8501" y="1320"/>
                    <a:pt x="8902" y="1147"/>
                    <a:pt x="9184" y="838"/>
                  </a:cubicBezTo>
                  <a:cubicBezTo>
                    <a:pt x="9379" y="623"/>
                    <a:pt x="9614" y="344"/>
                    <a:pt x="9865" y="1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1"/>
            <p:cNvSpPr/>
            <p:nvPr/>
          </p:nvSpPr>
          <p:spPr>
            <a:xfrm>
              <a:off x="2906588" y="4304900"/>
              <a:ext cx="28750" cy="139225"/>
            </a:xfrm>
            <a:custGeom>
              <a:avLst/>
              <a:gdLst/>
              <a:ahLst/>
              <a:cxnLst/>
              <a:rect l="l" t="t" r="r" b="b"/>
              <a:pathLst>
                <a:path w="1150" h="5569" extrusionOk="0">
                  <a:moveTo>
                    <a:pt x="575" y="0"/>
                  </a:moveTo>
                  <a:lnTo>
                    <a:pt x="0" y="65"/>
                  </a:lnTo>
                  <a:lnTo>
                    <a:pt x="0" y="5569"/>
                  </a:lnTo>
                  <a:cubicBezTo>
                    <a:pt x="187" y="5560"/>
                    <a:pt x="380" y="5555"/>
                    <a:pt x="575" y="5555"/>
                  </a:cubicBezTo>
                  <a:cubicBezTo>
                    <a:pt x="770" y="5555"/>
                    <a:pt x="963" y="5558"/>
                    <a:pt x="1150" y="5569"/>
                  </a:cubicBezTo>
                  <a:lnTo>
                    <a:pt x="1150" y="6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1"/>
            <p:cNvSpPr/>
            <p:nvPr/>
          </p:nvSpPr>
          <p:spPr>
            <a:xfrm>
              <a:off x="2793038" y="4281400"/>
              <a:ext cx="294775" cy="168325"/>
            </a:xfrm>
            <a:custGeom>
              <a:avLst/>
              <a:gdLst/>
              <a:ahLst/>
              <a:cxnLst/>
              <a:rect l="l" t="t" r="r" b="b"/>
              <a:pathLst>
                <a:path w="11791" h="6733" extrusionOk="0">
                  <a:moveTo>
                    <a:pt x="5117" y="0"/>
                  </a:moveTo>
                  <a:lnTo>
                    <a:pt x="0" y="572"/>
                  </a:lnTo>
                  <a:cubicBezTo>
                    <a:pt x="0" y="572"/>
                    <a:pt x="1560" y="3047"/>
                    <a:pt x="0" y="6729"/>
                  </a:cubicBezTo>
                  <a:lnTo>
                    <a:pt x="1069" y="6152"/>
                  </a:lnTo>
                  <a:cubicBezTo>
                    <a:pt x="1069" y="6152"/>
                    <a:pt x="2665" y="5549"/>
                    <a:pt x="5117" y="5549"/>
                  </a:cubicBezTo>
                  <a:cubicBezTo>
                    <a:pt x="7566" y="5549"/>
                    <a:pt x="9330" y="6241"/>
                    <a:pt x="9330" y="6241"/>
                  </a:cubicBezTo>
                  <a:lnTo>
                    <a:pt x="10231" y="6732"/>
                  </a:lnTo>
                  <a:cubicBezTo>
                    <a:pt x="11790" y="3050"/>
                    <a:pt x="10231" y="578"/>
                    <a:pt x="10231" y="578"/>
                  </a:cubicBezTo>
                  <a:lnTo>
                    <a:pt x="5117" y="0"/>
                  </a:ln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1"/>
            <p:cNvSpPr/>
            <p:nvPr/>
          </p:nvSpPr>
          <p:spPr>
            <a:xfrm>
              <a:off x="2876238" y="4312425"/>
              <a:ext cx="94675" cy="88825"/>
            </a:xfrm>
            <a:custGeom>
              <a:avLst/>
              <a:gdLst/>
              <a:ahLst/>
              <a:cxnLst/>
              <a:rect l="l" t="t" r="r" b="b"/>
              <a:pathLst>
                <a:path w="3787" h="3553" extrusionOk="0">
                  <a:moveTo>
                    <a:pt x="1892" y="1"/>
                  </a:moveTo>
                  <a:cubicBezTo>
                    <a:pt x="846" y="1"/>
                    <a:pt x="1" y="849"/>
                    <a:pt x="1" y="1895"/>
                  </a:cubicBezTo>
                  <a:cubicBezTo>
                    <a:pt x="1" y="2489"/>
                    <a:pt x="271" y="2788"/>
                    <a:pt x="701" y="2936"/>
                  </a:cubicBezTo>
                  <a:lnTo>
                    <a:pt x="701" y="3251"/>
                  </a:lnTo>
                  <a:cubicBezTo>
                    <a:pt x="701" y="3415"/>
                    <a:pt x="832" y="3552"/>
                    <a:pt x="999" y="3552"/>
                  </a:cubicBezTo>
                  <a:cubicBezTo>
                    <a:pt x="1164" y="3552"/>
                    <a:pt x="1301" y="3418"/>
                    <a:pt x="1301" y="3251"/>
                  </a:cubicBezTo>
                  <a:cubicBezTo>
                    <a:pt x="1301" y="3415"/>
                    <a:pt x="1432" y="3552"/>
                    <a:pt x="1599" y="3552"/>
                  </a:cubicBezTo>
                  <a:cubicBezTo>
                    <a:pt x="1767" y="3552"/>
                    <a:pt x="1901" y="3418"/>
                    <a:pt x="1901" y="3251"/>
                  </a:cubicBezTo>
                  <a:cubicBezTo>
                    <a:pt x="1901" y="3415"/>
                    <a:pt x="2032" y="3552"/>
                    <a:pt x="2199" y="3552"/>
                  </a:cubicBezTo>
                  <a:cubicBezTo>
                    <a:pt x="2364" y="3552"/>
                    <a:pt x="2500" y="3418"/>
                    <a:pt x="2500" y="3251"/>
                  </a:cubicBezTo>
                  <a:cubicBezTo>
                    <a:pt x="2500" y="3415"/>
                    <a:pt x="2631" y="3552"/>
                    <a:pt x="2799" y="3552"/>
                  </a:cubicBezTo>
                  <a:cubicBezTo>
                    <a:pt x="2963" y="3552"/>
                    <a:pt x="3100" y="3418"/>
                    <a:pt x="3100" y="3251"/>
                  </a:cubicBezTo>
                  <a:lnTo>
                    <a:pt x="3100" y="2936"/>
                  </a:lnTo>
                  <a:cubicBezTo>
                    <a:pt x="3510" y="2788"/>
                    <a:pt x="3786" y="2492"/>
                    <a:pt x="3786" y="1895"/>
                  </a:cubicBezTo>
                  <a:cubicBezTo>
                    <a:pt x="3786" y="849"/>
                    <a:pt x="2938" y="1"/>
                    <a:pt x="1892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1"/>
            <p:cNvSpPr/>
            <p:nvPr/>
          </p:nvSpPr>
          <p:spPr>
            <a:xfrm>
              <a:off x="2892488" y="4360425"/>
              <a:ext cx="11875" cy="16400"/>
            </a:xfrm>
            <a:custGeom>
              <a:avLst/>
              <a:gdLst/>
              <a:ahLst/>
              <a:cxnLst/>
              <a:rect l="l" t="t" r="r" b="b"/>
              <a:pathLst>
                <a:path w="475" h="656" extrusionOk="0">
                  <a:moveTo>
                    <a:pt x="238" y="0"/>
                  </a:moveTo>
                  <a:cubicBezTo>
                    <a:pt x="107" y="0"/>
                    <a:pt x="1" y="109"/>
                    <a:pt x="1" y="237"/>
                  </a:cubicBezTo>
                  <a:lnTo>
                    <a:pt x="1" y="419"/>
                  </a:lnTo>
                  <a:cubicBezTo>
                    <a:pt x="1" y="550"/>
                    <a:pt x="110" y="656"/>
                    <a:pt x="238" y="656"/>
                  </a:cubicBezTo>
                  <a:cubicBezTo>
                    <a:pt x="372" y="656"/>
                    <a:pt x="475" y="550"/>
                    <a:pt x="475" y="419"/>
                  </a:cubicBezTo>
                  <a:lnTo>
                    <a:pt x="475" y="237"/>
                  </a:lnTo>
                  <a:cubicBezTo>
                    <a:pt x="475" y="103"/>
                    <a:pt x="372" y="0"/>
                    <a:pt x="238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1"/>
            <p:cNvSpPr/>
            <p:nvPr/>
          </p:nvSpPr>
          <p:spPr>
            <a:xfrm>
              <a:off x="2942638" y="4360425"/>
              <a:ext cx="11875" cy="16400"/>
            </a:xfrm>
            <a:custGeom>
              <a:avLst/>
              <a:gdLst/>
              <a:ahLst/>
              <a:cxnLst/>
              <a:rect l="l" t="t" r="r" b="b"/>
              <a:pathLst>
                <a:path w="475" h="656" extrusionOk="0">
                  <a:moveTo>
                    <a:pt x="238" y="0"/>
                  </a:moveTo>
                  <a:cubicBezTo>
                    <a:pt x="104" y="0"/>
                    <a:pt x="1" y="109"/>
                    <a:pt x="1" y="237"/>
                  </a:cubicBezTo>
                  <a:lnTo>
                    <a:pt x="1" y="419"/>
                  </a:lnTo>
                  <a:cubicBezTo>
                    <a:pt x="1" y="550"/>
                    <a:pt x="109" y="656"/>
                    <a:pt x="238" y="656"/>
                  </a:cubicBezTo>
                  <a:cubicBezTo>
                    <a:pt x="372" y="656"/>
                    <a:pt x="475" y="550"/>
                    <a:pt x="475" y="419"/>
                  </a:cubicBezTo>
                  <a:lnTo>
                    <a:pt x="475" y="237"/>
                  </a:lnTo>
                  <a:cubicBezTo>
                    <a:pt x="475" y="103"/>
                    <a:pt x="366" y="0"/>
                    <a:pt x="238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1"/>
            <p:cNvSpPr/>
            <p:nvPr/>
          </p:nvSpPr>
          <p:spPr>
            <a:xfrm>
              <a:off x="2778663" y="4266950"/>
              <a:ext cx="284600" cy="28775"/>
            </a:xfrm>
            <a:custGeom>
              <a:avLst/>
              <a:gdLst/>
              <a:ahLst/>
              <a:cxnLst/>
              <a:rect l="l" t="t" r="r" b="b"/>
              <a:pathLst>
                <a:path w="11384" h="1151" extrusionOk="0">
                  <a:moveTo>
                    <a:pt x="575" y="1"/>
                  </a:moveTo>
                  <a:cubicBezTo>
                    <a:pt x="257" y="1"/>
                    <a:pt x="1" y="257"/>
                    <a:pt x="1" y="575"/>
                  </a:cubicBezTo>
                  <a:cubicBezTo>
                    <a:pt x="1" y="894"/>
                    <a:pt x="257" y="1150"/>
                    <a:pt x="575" y="1150"/>
                  </a:cubicBezTo>
                  <a:lnTo>
                    <a:pt x="10806" y="1150"/>
                  </a:lnTo>
                  <a:cubicBezTo>
                    <a:pt x="11124" y="1150"/>
                    <a:pt x="11383" y="894"/>
                    <a:pt x="11383" y="575"/>
                  </a:cubicBezTo>
                  <a:cubicBezTo>
                    <a:pt x="11383" y="257"/>
                    <a:pt x="11124" y="1"/>
                    <a:pt x="10806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1"/>
            <p:cNvSpPr/>
            <p:nvPr/>
          </p:nvSpPr>
          <p:spPr>
            <a:xfrm>
              <a:off x="2725038" y="4420125"/>
              <a:ext cx="392900" cy="71150"/>
            </a:xfrm>
            <a:custGeom>
              <a:avLst/>
              <a:gdLst/>
              <a:ahLst/>
              <a:cxnLst/>
              <a:rect l="l" t="t" r="r" b="b"/>
              <a:pathLst>
                <a:path w="15716" h="2846" extrusionOk="0">
                  <a:moveTo>
                    <a:pt x="15291" y="0"/>
                  </a:moveTo>
                  <a:cubicBezTo>
                    <a:pt x="15254" y="0"/>
                    <a:pt x="15217" y="5"/>
                    <a:pt x="15180" y="17"/>
                  </a:cubicBezTo>
                  <a:lnTo>
                    <a:pt x="15166" y="22"/>
                  </a:lnTo>
                  <a:cubicBezTo>
                    <a:pt x="13723" y="474"/>
                    <a:pt x="12203" y="734"/>
                    <a:pt x="10688" y="804"/>
                  </a:cubicBezTo>
                  <a:lnTo>
                    <a:pt x="10685" y="804"/>
                  </a:lnTo>
                  <a:cubicBezTo>
                    <a:pt x="10515" y="809"/>
                    <a:pt x="10362" y="823"/>
                    <a:pt x="10222" y="935"/>
                  </a:cubicBezTo>
                  <a:lnTo>
                    <a:pt x="9288" y="1696"/>
                  </a:lnTo>
                  <a:lnTo>
                    <a:pt x="5304" y="1696"/>
                  </a:lnTo>
                  <a:lnTo>
                    <a:pt x="4916" y="921"/>
                  </a:lnTo>
                  <a:cubicBezTo>
                    <a:pt x="4824" y="734"/>
                    <a:pt x="4629" y="603"/>
                    <a:pt x="4400" y="603"/>
                  </a:cubicBezTo>
                  <a:lnTo>
                    <a:pt x="575" y="603"/>
                  </a:lnTo>
                  <a:cubicBezTo>
                    <a:pt x="257" y="603"/>
                    <a:pt x="0" y="862"/>
                    <a:pt x="0" y="1180"/>
                  </a:cubicBezTo>
                  <a:cubicBezTo>
                    <a:pt x="0" y="1495"/>
                    <a:pt x="257" y="1755"/>
                    <a:pt x="575" y="1755"/>
                  </a:cubicBezTo>
                  <a:lnTo>
                    <a:pt x="4046" y="1755"/>
                  </a:lnTo>
                  <a:lnTo>
                    <a:pt x="4433" y="2528"/>
                  </a:lnTo>
                  <a:cubicBezTo>
                    <a:pt x="4525" y="2717"/>
                    <a:pt x="4721" y="2846"/>
                    <a:pt x="4950" y="2846"/>
                  </a:cubicBezTo>
                  <a:lnTo>
                    <a:pt x="9494" y="2846"/>
                  </a:lnTo>
                  <a:cubicBezTo>
                    <a:pt x="9622" y="2846"/>
                    <a:pt x="9751" y="2804"/>
                    <a:pt x="9857" y="2717"/>
                  </a:cubicBezTo>
                  <a:lnTo>
                    <a:pt x="10822" y="1928"/>
                  </a:lnTo>
                  <a:cubicBezTo>
                    <a:pt x="10964" y="1908"/>
                    <a:pt x="11107" y="1892"/>
                    <a:pt x="11252" y="1867"/>
                  </a:cubicBezTo>
                  <a:cubicBezTo>
                    <a:pt x="12691" y="1643"/>
                    <a:pt x="14083" y="1272"/>
                    <a:pt x="15436" y="726"/>
                  </a:cubicBezTo>
                  <a:cubicBezTo>
                    <a:pt x="15618" y="653"/>
                    <a:pt x="15715" y="455"/>
                    <a:pt x="15654" y="265"/>
                  </a:cubicBezTo>
                  <a:cubicBezTo>
                    <a:pt x="15604" y="104"/>
                    <a:pt x="15452" y="0"/>
                    <a:pt x="15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1"/>
            <p:cNvSpPr/>
            <p:nvPr/>
          </p:nvSpPr>
          <p:spPr>
            <a:xfrm>
              <a:off x="2906663" y="4249725"/>
              <a:ext cx="28750" cy="17125"/>
            </a:xfrm>
            <a:custGeom>
              <a:avLst/>
              <a:gdLst/>
              <a:ahLst/>
              <a:cxnLst/>
              <a:rect l="l" t="t" r="r" b="b"/>
              <a:pathLst>
                <a:path w="1150" h="685" extrusionOk="0">
                  <a:moveTo>
                    <a:pt x="0" y="1"/>
                  </a:moveTo>
                  <a:lnTo>
                    <a:pt x="0" y="684"/>
                  </a:lnTo>
                  <a:lnTo>
                    <a:pt x="1149" y="684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4" name="Google Shape;2434;p11"/>
          <p:cNvSpPr/>
          <p:nvPr/>
        </p:nvSpPr>
        <p:spPr>
          <a:xfrm>
            <a:off x="2060226" y="4704061"/>
            <a:ext cx="4009734" cy="605355"/>
          </a:xfrm>
          <a:custGeom>
            <a:avLst/>
            <a:gdLst/>
            <a:ahLst/>
            <a:cxnLst/>
            <a:rect l="l" t="t" r="r" b="b"/>
            <a:pathLst>
              <a:path w="16267" h="2456" extrusionOk="0">
                <a:moveTo>
                  <a:pt x="13724" y="301"/>
                </a:moveTo>
                <a:cubicBezTo>
                  <a:pt x="13724" y="301"/>
                  <a:pt x="13724" y="301"/>
                  <a:pt x="13724" y="301"/>
                </a:cubicBezTo>
                <a:lnTo>
                  <a:pt x="13724" y="301"/>
                </a:lnTo>
                <a:cubicBezTo>
                  <a:pt x="13724" y="301"/>
                  <a:pt x="13724" y="301"/>
                  <a:pt x="13724" y="301"/>
                </a:cubicBezTo>
                <a:close/>
                <a:moveTo>
                  <a:pt x="5720" y="0"/>
                </a:moveTo>
                <a:cubicBezTo>
                  <a:pt x="5720" y="0"/>
                  <a:pt x="4938" y="1294"/>
                  <a:pt x="3990" y="1294"/>
                </a:cubicBezTo>
                <a:cubicBezTo>
                  <a:pt x="3982" y="1294"/>
                  <a:pt x="3975" y="1293"/>
                  <a:pt x="3967" y="1293"/>
                </a:cubicBezTo>
                <a:cubicBezTo>
                  <a:pt x="3009" y="1272"/>
                  <a:pt x="2655" y="262"/>
                  <a:pt x="2655" y="262"/>
                </a:cubicBezTo>
                <a:cubicBezTo>
                  <a:pt x="2655" y="262"/>
                  <a:pt x="1961" y="1650"/>
                  <a:pt x="1" y="2456"/>
                </a:cubicBezTo>
                <a:lnTo>
                  <a:pt x="16267" y="2456"/>
                </a:lnTo>
                <a:cubicBezTo>
                  <a:pt x="16267" y="2456"/>
                  <a:pt x="14173" y="1382"/>
                  <a:pt x="13724" y="301"/>
                </a:cubicBezTo>
                <a:lnTo>
                  <a:pt x="13724" y="301"/>
                </a:lnTo>
                <a:cubicBezTo>
                  <a:pt x="13723" y="306"/>
                  <a:pt x="13030" y="1515"/>
                  <a:pt x="11746" y="1515"/>
                </a:cubicBezTo>
                <a:cubicBezTo>
                  <a:pt x="11495" y="1515"/>
                  <a:pt x="11220" y="1469"/>
                  <a:pt x="10924" y="1358"/>
                </a:cubicBezTo>
                <a:cubicBezTo>
                  <a:pt x="9717" y="905"/>
                  <a:pt x="9445" y="287"/>
                  <a:pt x="9445" y="287"/>
                </a:cubicBezTo>
                <a:cubicBezTo>
                  <a:pt x="9445" y="287"/>
                  <a:pt x="8844" y="1273"/>
                  <a:pt x="7718" y="1273"/>
                </a:cubicBezTo>
                <a:cubicBezTo>
                  <a:pt x="7658" y="1273"/>
                  <a:pt x="7596" y="1271"/>
                  <a:pt x="7532" y="1265"/>
                </a:cubicBezTo>
                <a:cubicBezTo>
                  <a:pt x="6287" y="1149"/>
                  <a:pt x="5720" y="0"/>
                  <a:pt x="57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11"/>
          <p:cNvGrpSpPr/>
          <p:nvPr/>
        </p:nvGrpSpPr>
        <p:grpSpPr>
          <a:xfrm rot="-704485">
            <a:off x="908810" y="2582790"/>
            <a:ext cx="629258" cy="568055"/>
            <a:chOff x="5728787" y="2486630"/>
            <a:chExt cx="629243" cy="568041"/>
          </a:xfrm>
        </p:grpSpPr>
        <p:sp>
          <p:nvSpPr>
            <p:cNvPr id="2436" name="Google Shape;2436;p11"/>
            <p:cNvSpPr/>
            <p:nvPr/>
          </p:nvSpPr>
          <p:spPr>
            <a:xfrm>
              <a:off x="5733390" y="2652421"/>
              <a:ext cx="467389" cy="396483"/>
            </a:xfrm>
            <a:custGeom>
              <a:avLst/>
              <a:gdLst/>
              <a:ahLst/>
              <a:cxnLst/>
              <a:rect l="l" t="t" r="r" b="b"/>
              <a:pathLst>
                <a:path w="16453" h="13957" extrusionOk="0">
                  <a:moveTo>
                    <a:pt x="7984" y="0"/>
                  </a:moveTo>
                  <a:cubicBezTo>
                    <a:pt x="7965" y="0"/>
                    <a:pt x="7945" y="1"/>
                    <a:pt x="7926" y="2"/>
                  </a:cubicBezTo>
                  <a:cubicBezTo>
                    <a:pt x="7792" y="7"/>
                    <a:pt x="7667" y="20"/>
                    <a:pt x="7546" y="42"/>
                  </a:cubicBezTo>
                  <a:cubicBezTo>
                    <a:pt x="7468" y="53"/>
                    <a:pt x="7395" y="73"/>
                    <a:pt x="7318" y="94"/>
                  </a:cubicBezTo>
                  <a:lnTo>
                    <a:pt x="7253" y="114"/>
                  </a:lnTo>
                  <a:cubicBezTo>
                    <a:pt x="7221" y="122"/>
                    <a:pt x="7192" y="131"/>
                    <a:pt x="7158" y="139"/>
                  </a:cubicBezTo>
                  <a:lnTo>
                    <a:pt x="7119" y="148"/>
                  </a:lnTo>
                  <a:cubicBezTo>
                    <a:pt x="7092" y="152"/>
                    <a:pt x="7068" y="158"/>
                    <a:pt x="7041" y="165"/>
                  </a:cubicBezTo>
                  <a:cubicBezTo>
                    <a:pt x="7029" y="166"/>
                    <a:pt x="7013" y="172"/>
                    <a:pt x="6997" y="179"/>
                  </a:cubicBezTo>
                  <a:cubicBezTo>
                    <a:pt x="6973" y="188"/>
                    <a:pt x="6951" y="199"/>
                    <a:pt x="6929" y="212"/>
                  </a:cubicBezTo>
                  <a:cubicBezTo>
                    <a:pt x="6898" y="230"/>
                    <a:pt x="6878" y="257"/>
                    <a:pt x="6857" y="290"/>
                  </a:cubicBezTo>
                  <a:lnTo>
                    <a:pt x="6853" y="290"/>
                  </a:lnTo>
                  <a:cubicBezTo>
                    <a:pt x="6786" y="290"/>
                    <a:pt x="6722" y="315"/>
                    <a:pt x="6671" y="368"/>
                  </a:cubicBezTo>
                  <a:cubicBezTo>
                    <a:pt x="6630" y="407"/>
                    <a:pt x="6600" y="460"/>
                    <a:pt x="6573" y="507"/>
                  </a:cubicBezTo>
                  <a:lnTo>
                    <a:pt x="6551" y="546"/>
                  </a:lnTo>
                  <a:cubicBezTo>
                    <a:pt x="6532" y="578"/>
                    <a:pt x="6512" y="612"/>
                    <a:pt x="6494" y="644"/>
                  </a:cubicBezTo>
                  <a:cubicBezTo>
                    <a:pt x="6430" y="731"/>
                    <a:pt x="6356" y="812"/>
                    <a:pt x="6285" y="894"/>
                  </a:cubicBezTo>
                  <a:cubicBezTo>
                    <a:pt x="6207" y="981"/>
                    <a:pt x="6125" y="1057"/>
                    <a:pt x="6020" y="1148"/>
                  </a:cubicBezTo>
                  <a:cubicBezTo>
                    <a:pt x="5909" y="1240"/>
                    <a:pt x="5803" y="1312"/>
                    <a:pt x="5692" y="1369"/>
                  </a:cubicBezTo>
                  <a:cubicBezTo>
                    <a:pt x="5539" y="1434"/>
                    <a:pt x="5366" y="1490"/>
                    <a:pt x="5162" y="1534"/>
                  </a:cubicBezTo>
                  <a:cubicBezTo>
                    <a:pt x="5054" y="1555"/>
                    <a:pt x="4948" y="1578"/>
                    <a:pt x="4841" y="1606"/>
                  </a:cubicBezTo>
                  <a:cubicBezTo>
                    <a:pt x="4743" y="1633"/>
                    <a:pt x="4646" y="1659"/>
                    <a:pt x="4546" y="1677"/>
                  </a:cubicBezTo>
                  <a:cubicBezTo>
                    <a:pt x="4467" y="1691"/>
                    <a:pt x="4387" y="1701"/>
                    <a:pt x="4305" y="1708"/>
                  </a:cubicBezTo>
                  <a:lnTo>
                    <a:pt x="4217" y="1717"/>
                  </a:lnTo>
                  <a:cubicBezTo>
                    <a:pt x="4172" y="1720"/>
                    <a:pt x="4129" y="1727"/>
                    <a:pt x="4087" y="1732"/>
                  </a:cubicBezTo>
                  <a:cubicBezTo>
                    <a:pt x="4013" y="1741"/>
                    <a:pt x="3938" y="1751"/>
                    <a:pt x="3864" y="1752"/>
                  </a:cubicBezTo>
                  <a:cubicBezTo>
                    <a:pt x="3782" y="1755"/>
                    <a:pt x="3702" y="1755"/>
                    <a:pt x="3623" y="1755"/>
                  </a:cubicBezTo>
                  <a:lnTo>
                    <a:pt x="3541" y="1755"/>
                  </a:lnTo>
                  <a:cubicBezTo>
                    <a:pt x="3490" y="1755"/>
                    <a:pt x="3440" y="1758"/>
                    <a:pt x="3389" y="1761"/>
                  </a:cubicBezTo>
                  <a:cubicBezTo>
                    <a:pt x="3351" y="1765"/>
                    <a:pt x="3314" y="1769"/>
                    <a:pt x="3277" y="1775"/>
                  </a:cubicBezTo>
                  <a:lnTo>
                    <a:pt x="3221" y="1782"/>
                  </a:lnTo>
                  <a:cubicBezTo>
                    <a:pt x="3119" y="1796"/>
                    <a:pt x="3016" y="1809"/>
                    <a:pt x="2914" y="1819"/>
                  </a:cubicBezTo>
                  <a:cubicBezTo>
                    <a:pt x="2765" y="1837"/>
                    <a:pt x="2616" y="1853"/>
                    <a:pt x="2468" y="1876"/>
                  </a:cubicBezTo>
                  <a:cubicBezTo>
                    <a:pt x="2349" y="1894"/>
                    <a:pt x="2231" y="1917"/>
                    <a:pt x="2112" y="1942"/>
                  </a:cubicBezTo>
                  <a:cubicBezTo>
                    <a:pt x="2041" y="1954"/>
                    <a:pt x="1973" y="1968"/>
                    <a:pt x="1908" y="1986"/>
                  </a:cubicBezTo>
                  <a:lnTo>
                    <a:pt x="1826" y="2009"/>
                  </a:lnTo>
                  <a:lnTo>
                    <a:pt x="1745" y="2034"/>
                  </a:lnTo>
                  <a:lnTo>
                    <a:pt x="1695" y="2049"/>
                  </a:lnTo>
                  <a:cubicBezTo>
                    <a:pt x="1577" y="2081"/>
                    <a:pt x="1458" y="2115"/>
                    <a:pt x="1345" y="2165"/>
                  </a:cubicBezTo>
                  <a:lnTo>
                    <a:pt x="1126" y="2261"/>
                  </a:lnTo>
                  <a:lnTo>
                    <a:pt x="1097" y="2268"/>
                  </a:lnTo>
                  <a:cubicBezTo>
                    <a:pt x="1031" y="2283"/>
                    <a:pt x="972" y="2300"/>
                    <a:pt x="908" y="2318"/>
                  </a:cubicBezTo>
                  <a:lnTo>
                    <a:pt x="867" y="2329"/>
                  </a:lnTo>
                  <a:cubicBezTo>
                    <a:pt x="688" y="2379"/>
                    <a:pt x="529" y="2449"/>
                    <a:pt x="377" y="2541"/>
                  </a:cubicBezTo>
                  <a:cubicBezTo>
                    <a:pt x="271" y="2605"/>
                    <a:pt x="142" y="2697"/>
                    <a:pt x="78" y="2840"/>
                  </a:cubicBezTo>
                  <a:cubicBezTo>
                    <a:pt x="57" y="2888"/>
                    <a:pt x="41" y="2939"/>
                    <a:pt x="27" y="2992"/>
                  </a:cubicBezTo>
                  <a:cubicBezTo>
                    <a:pt x="14" y="3039"/>
                    <a:pt x="11" y="3087"/>
                    <a:pt x="7" y="3135"/>
                  </a:cubicBezTo>
                  <a:cubicBezTo>
                    <a:pt x="3" y="3192"/>
                    <a:pt x="0" y="3230"/>
                    <a:pt x="0" y="3270"/>
                  </a:cubicBezTo>
                  <a:cubicBezTo>
                    <a:pt x="2" y="3339"/>
                    <a:pt x="14" y="3405"/>
                    <a:pt x="26" y="3454"/>
                  </a:cubicBezTo>
                  <a:cubicBezTo>
                    <a:pt x="37" y="3510"/>
                    <a:pt x="55" y="3562"/>
                    <a:pt x="71" y="3616"/>
                  </a:cubicBezTo>
                  <a:lnTo>
                    <a:pt x="85" y="3667"/>
                  </a:lnTo>
                  <a:lnTo>
                    <a:pt x="116" y="3768"/>
                  </a:lnTo>
                  <a:cubicBezTo>
                    <a:pt x="149" y="3861"/>
                    <a:pt x="192" y="3944"/>
                    <a:pt x="241" y="4007"/>
                  </a:cubicBezTo>
                  <a:cubicBezTo>
                    <a:pt x="322" y="4115"/>
                    <a:pt x="436" y="4193"/>
                    <a:pt x="548" y="4261"/>
                  </a:cubicBezTo>
                  <a:cubicBezTo>
                    <a:pt x="646" y="4322"/>
                    <a:pt x="743" y="4385"/>
                    <a:pt x="846" y="4442"/>
                  </a:cubicBezTo>
                  <a:cubicBezTo>
                    <a:pt x="915" y="4481"/>
                    <a:pt x="987" y="4514"/>
                    <a:pt x="1058" y="4548"/>
                  </a:cubicBezTo>
                  <a:lnTo>
                    <a:pt x="1162" y="4596"/>
                  </a:lnTo>
                  <a:lnTo>
                    <a:pt x="1230" y="4632"/>
                  </a:lnTo>
                  <a:lnTo>
                    <a:pt x="1301" y="4667"/>
                  </a:lnTo>
                  <a:cubicBezTo>
                    <a:pt x="1335" y="4684"/>
                    <a:pt x="1370" y="4701"/>
                    <a:pt x="1406" y="4717"/>
                  </a:cubicBezTo>
                  <a:lnTo>
                    <a:pt x="1477" y="4748"/>
                  </a:lnTo>
                  <a:cubicBezTo>
                    <a:pt x="1549" y="4782"/>
                    <a:pt x="1619" y="4823"/>
                    <a:pt x="1688" y="4861"/>
                  </a:cubicBezTo>
                  <a:lnTo>
                    <a:pt x="1755" y="4900"/>
                  </a:lnTo>
                  <a:cubicBezTo>
                    <a:pt x="1922" y="4992"/>
                    <a:pt x="2112" y="5037"/>
                    <a:pt x="2297" y="5081"/>
                  </a:cubicBezTo>
                  <a:lnTo>
                    <a:pt x="2336" y="5093"/>
                  </a:lnTo>
                  <a:cubicBezTo>
                    <a:pt x="2406" y="5108"/>
                    <a:pt x="2475" y="5121"/>
                    <a:pt x="2545" y="5134"/>
                  </a:cubicBezTo>
                  <a:cubicBezTo>
                    <a:pt x="2610" y="5144"/>
                    <a:pt x="2674" y="5155"/>
                    <a:pt x="2738" y="5171"/>
                  </a:cubicBezTo>
                  <a:cubicBezTo>
                    <a:pt x="2881" y="5202"/>
                    <a:pt x="3009" y="5230"/>
                    <a:pt x="3131" y="5268"/>
                  </a:cubicBezTo>
                  <a:cubicBezTo>
                    <a:pt x="3202" y="5294"/>
                    <a:pt x="3271" y="5322"/>
                    <a:pt x="3341" y="5354"/>
                  </a:cubicBezTo>
                  <a:cubicBezTo>
                    <a:pt x="3396" y="5376"/>
                    <a:pt x="3450" y="5403"/>
                    <a:pt x="3502" y="5433"/>
                  </a:cubicBezTo>
                  <a:cubicBezTo>
                    <a:pt x="3631" y="5527"/>
                    <a:pt x="3745" y="5627"/>
                    <a:pt x="3843" y="5737"/>
                  </a:cubicBezTo>
                  <a:cubicBezTo>
                    <a:pt x="3878" y="5781"/>
                    <a:pt x="3911" y="5824"/>
                    <a:pt x="3939" y="5874"/>
                  </a:cubicBezTo>
                  <a:cubicBezTo>
                    <a:pt x="3980" y="5971"/>
                    <a:pt x="4010" y="6060"/>
                    <a:pt x="4034" y="6155"/>
                  </a:cubicBezTo>
                  <a:cubicBezTo>
                    <a:pt x="4041" y="6209"/>
                    <a:pt x="4044" y="6266"/>
                    <a:pt x="4044" y="6322"/>
                  </a:cubicBezTo>
                  <a:cubicBezTo>
                    <a:pt x="4036" y="6420"/>
                    <a:pt x="4013" y="6528"/>
                    <a:pt x="3973" y="6647"/>
                  </a:cubicBezTo>
                  <a:lnTo>
                    <a:pt x="3963" y="6677"/>
                  </a:lnTo>
                  <a:lnTo>
                    <a:pt x="3924" y="6775"/>
                  </a:lnTo>
                  <a:cubicBezTo>
                    <a:pt x="3904" y="6824"/>
                    <a:pt x="3888" y="6874"/>
                    <a:pt x="3871" y="6925"/>
                  </a:cubicBezTo>
                  <a:lnTo>
                    <a:pt x="3847" y="6995"/>
                  </a:lnTo>
                  <a:lnTo>
                    <a:pt x="3838" y="7022"/>
                  </a:lnTo>
                  <a:lnTo>
                    <a:pt x="3830" y="7049"/>
                  </a:lnTo>
                  <a:lnTo>
                    <a:pt x="3807" y="7114"/>
                  </a:lnTo>
                  <a:lnTo>
                    <a:pt x="3826" y="7071"/>
                  </a:lnTo>
                  <a:lnTo>
                    <a:pt x="3826" y="7071"/>
                  </a:lnTo>
                  <a:cubicBezTo>
                    <a:pt x="3786" y="7171"/>
                    <a:pt x="3738" y="7266"/>
                    <a:pt x="3690" y="7362"/>
                  </a:cubicBezTo>
                  <a:lnTo>
                    <a:pt x="3603" y="7534"/>
                  </a:lnTo>
                  <a:lnTo>
                    <a:pt x="3518" y="7705"/>
                  </a:lnTo>
                  <a:cubicBezTo>
                    <a:pt x="3485" y="7768"/>
                    <a:pt x="3453" y="7832"/>
                    <a:pt x="3419" y="7894"/>
                  </a:cubicBezTo>
                  <a:cubicBezTo>
                    <a:pt x="3386" y="7951"/>
                    <a:pt x="3356" y="8009"/>
                    <a:pt x="3328" y="8066"/>
                  </a:cubicBezTo>
                  <a:cubicBezTo>
                    <a:pt x="3268" y="8183"/>
                    <a:pt x="3202" y="8300"/>
                    <a:pt x="3138" y="8417"/>
                  </a:cubicBezTo>
                  <a:cubicBezTo>
                    <a:pt x="3092" y="8497"/>
                    <a:pt x="3046" y="8576"/>
                    <a:pt x="2999" y="8656"/>
                  </a:cubicBezTo>
                  <a:lnTo>
                    <a:pt x="2953" y="8731"/>
                  </a:lnTo>
                  <a:lnTo>
                    <a:pt x="2911" y="8805"/>
                  </a:lnTo>
                  <a:cubicBezTo>
                    <a:pt x="2860" y="8894"/>
                    <a:pt x="2809" y="8982"/>
                    <a:pt x="2755" y="9071"/>
                  </a:cubicBezTo>
                  <a:cubicBezTo>
                    <a:pt x="2675" y="9205"/>
                    <a:pt x="2602" y="9341"/>
                    <a:pt x="2526" y="9476"/>
                  </a:cubicBezTo>
                  <a:cubicBezTo>
                    <a:pt x="2477" y="9568"/>
                    <a:pt x="2426" y="9659"/>
                    <a:pt x="2375" y="9751"/>
                  </a:cubicBezTo>
                  <a:cubicBezTo>
                    <a:pt x="2311" y="9861"/>
                    <a:pt x="2250" y="9979"/>
                    <a:pt x="2192" y="10093"/>
                  </a:cubicBezTo>
                  <a:cubicBezTo>
                    <a:pt x="2133" y="10202"/>
                    <a:pt x="2078" y="10315"/>
                    <a:pt x="2024" y="10427"/>
                  </a:cubicBezTo>
                  <a:cubicBezTo>
                    <a:pt x="1972" y="10539"/>
                    <a:pt x="1921" y="10653"/>
                    <a:pt x="1872" y="10765"/>
                  </a:cubicBezTo>
                  <a:cubicBezTo>
                    <a:pt x="1833" y="10854"/>
                    <a:pt x="1800" y="10952"/>
                    <a:pt x="1772" y="11060"/>
                  </a:cubicBezTo>
                  <a:cubicBezTo>
                    <a:pt x="1715" y="11277"/>
                    <a:pt x="1701" y="11467"/>
                    <a:pt x="1731" y="11644"/>
                  </a:cubicBezTo>
                  <a:cubicBezTo>
                    <a:pt x="1746" y="11727"/>
                    <a:pt x="1762" y="11796"/>
                    <a:pt x="1789" y="11864"/>
                  </a:cubicBezTo>
                  <a:cubicBezTo>
                    <a:pt x="1804" y="11902"/>
                    <a:pt x="1823" y="11939"/>
                    <a:pt x="1843" y="11979"/>
                  </a:cubicBezTo>
                  <a:cubicBezTo>
                    <a:pt x="1860" y="12016"/>
                    <a:pt x="1887" y="12046"/>
                    <a:pt x="1914" y="12077"/>
                  </a:cubicBezTo>
                  <a:cubicBezTo>
                    <a:pt x="1931" y="12094"/>
                    <a:pt x="1942" y="12102"/>
                    <a:pt x="1952" y="12110"/>
                  </a:cubicBezTo>
                  <a:cubicBezTo>
                    <a:pt x="1999" y="12145"/>
                    <a:pt x="2031" y="12165"/>
                    <a:pt x="2071" y="12179"/>
                  </a:cubicBezTo>
                  <a:cubicBezTo>
                    <a:pt x="2119" y="12198"/>
                    <a:pt x="2169" y="12213"/>
                    <a:pt x="2220" y="12226"/>
                  </a:cubicBezTo>
                  <a:cubicBezTo>
                    <a:pt x="2272" y="12236"/>
                    <a:pt x="2328" y="12240"/>
                    <a:pt x="2382" y="12243"/>
                  </a:cubicBezTo>
                  <a:lnTo>
                    <a:pt x="2412" y="12244"/>
                  </a:lnTo>
                  <a:cubicBezTo>
                    <a:pt x="2471" y="12249"/>
                    <a:pt x="2531" y="12250"/>
                    <a:pt x="2590" y="12251"/>
                  </a:cubicBezTo>
                  <a:lnTo>
                    <a:pt x="2630" y="12251"/>
                  </a:lnTo>
                  <a:cubicBezTo>
                    <a:pt x="2692" y="12251"/>
                    <a:pt x="2753" y="12249"/>
                    <a:pt x="2816" y="12243"/>
                  </a:cubicBezTo>
                  <a:cubicBezTo>
                    <a:pt x="2863" y="12240"/>
                    <a:pt x="2907" y="12237"/>
                    <a:pt x="2952" y="12236"/>
                  </a:cubicBezTo>
                  <a:cubicBezTo>
                    <a:pt x="3036" y="12233"/>
                    <a:pt x="3119" y="12222"/>
                    <a:pt x="3203" y="12206"/>
                  </a:cubicBezTo>
                  <a:cubicBezTo>
                    <a:pt x="3234" y="12200"/>
                    <a:pt x="3268" y="12195"/>
                    <a:pt x="3299" y="12190"/>
                  </a:cubicBezTo>
                  <a:cubicBezTo>
                    <a:pt x="3333" y="12185"/>
                    <a:pt x="3366" y="12181"/>
                    <a:pt x="3397" y="12173"/>
                  </a:cubicBezTo>
                  <a:cubicBezTo>
                    <a:pt x="3524" y="12149"/>
                    <a:pt x="3647" y="12120"/>
                    <a:pt x="3770" y="12087"/>
                  </a:cubicBezTo>
                  <a:cubicBezTo>
                    <a:pt x="3867" y="12063"/>
                    <a:pt x="3966" y="12029"/>
                    <a:pt x="4073" y="11986"/>
                  </a:cubicBezTo>
                  <a:cubicBezTo>
                    <a:pt x="4153" y="11954"/>
                    <a:pt x="4229" y="11917"/>
                    <a:pt x="4305" y="11878"/>
                  </a:cubicBezTo>
                  <a:lnTo>
                    <a:pt x="4360" y="11851"/>
                  </a:lnTo>
                  <a:lnTo>
                    <a:pt x="4372" y="11845"/>
                  </a:lnTo>
                  <a:lnTo>
                    <a:pt x="4372" y="11845"/>
                  </a:lnTo>
                  <a:cubicBezTo>
                    <a:pt x="4371" y="11846"/>
                    <a:pt x="4370" y="11846"/>
                    <a:pt x="4370" y="11846"/>
                  </a:cubicBezTo>
                  <a:cubicBezTo>
                    <a:pt x="4372" y="11845"/>
                    <a:pt x="4373" y="11845"/>
                    <a:pt x="4374" y="11844"/>
                  </a:cubicBezTo>
                  <a:lnTo>
                    <a:pt x="4374" y="11844"/>
                  </a:lnTo>
                  <a:lnTo>
                    <a:pt x="4372" y="11845"/>
                  </a:lnTo>
                  <a:lnTo>
                    <a:pt x="4372" y="11845"/>
                  </a:lnTo>
                  <a:cubicBezTo>
                    <a:pt x="4373" y="11845"/>
                    <a:pt x="4375" y="11844"/>
                    <a:pt x="4376" y="11843"/>
                  </a:cubicBezTo>
                  <a:lnTo>
                    <a:pt x="4376" y="11843"/>
                  </a:lnTo>
                  <a:cubicBezTo>
                    <a:pt x="4375" y="11843"/>
                    <a:pt x="4375" y="11844"/>
                    <a:pt x="4374" y="11844"/>
                  </a:cubicBezTo>
                  <a:lnTo>
                    <a:pt x="4374" y="11844"/>
                  </a:lnTo>
                  <a:lnTo>
                    <a:pt x="4376" y="11843"/>
                  </a:lnTo>
                  <a:lnTo>
                    <a:pt x="4376" y="11843"/>
                  </a:lnTo>
                  <a:cubicBezTo>
                    <a:pt x="4376" y="11843"/>
                    <a:pt x="4376" y="11843"/>
                    <a:pt x="4376" y="11843"/>
                  </a:cubicBezTo>
                  <a:lnTo>
                    <a:pt x="4376" y="11843"/>
                  </a:lnTo>
                  <a:cubicBezTo>
                    <a:pt x="4493" y="11787"/>
                    <a:pt x="4610" y="11731"/>
                    <a:pt x="4725" y="11674"/>
                  </a:cubicBezTo>
                  <a:cubicBezTo>
                    <a:pt x="4843" y="11616"/>
                    <a:pt x="4955" y="11559"/>
                    <a:pt x="5064" y="11491"/>
                  </a:cubicBezTo>
                  <a:lnTo>
                    <a:pt x="5099" y="11470"/>
                  </a:lnTo>
                  <a:cubicBezTo>
                    <a:pt x="5177" y="11422"/>
                    <a:pt x="5255" y="11372"/>
                    <a:pt x="5328" y="11315"/>
                  </a:cubicBezTo>
                  <a:cubicBezTo>
                    <a:pt x="5390" y="11268"/>
                    <a:pt x="5451" y="11215"/>
                    <a:pt x="5508" y="11162"/>
                  </a:cubicBezTo>
                  <a:lnTo>
                    <a:pt x="5587" y="11088"/>
                  </a:lnTo>
                  <a:cubicBezTo>
                    <a:pt x="5589" y="11087"/>
                    <a:pt x="5600" y="11077"/>
                    <a:pt x="5597" y="11077"/>
                  </a:cubicBezTo>
                  <a:cubicBezTo>
                    <a:pt x="5596" y="11074"/>
                    <a:pt x="5607" y="11066"/>
                    <a:pt x="5607" y="11066"/>
                  </a:cubicBezTo>
                  <a:cubicBezTo>
                    <a:pt x="5609" y="11064"/>
                    <a:pt x="5626" y="11050"/>
                    <a:pt x="5626" y="11050"/>
                  </a:cubicBezTo>
                  <a:cubicBezTo>
                    <a:pt x="5626" y="11049"/>
                    <a:pt x="5643" y="11036"/>
                    <a:pt x="5643" y="11036"/>
                  </a:cubicBezTo>
                  <a:cubicBezTo>
                    <a:pt x="5697" y="10993"/>
                    <a:pt x="5756" y="10942"/>
                    <a:pt x="5814" y="10890"/>
                  </a:cubicBezTo>
                  <a:cubicBezTo>
                    <a:pt x="5857" y="10851"/>
                    <a:pt x="5899" y="10815"/>
                    <a:pt x="5943" y="10775"/>
                  </a:cubicBezTo>
                  <a:cubicBezTo>
                    <a:pt x="5948" y="10773"/>
                    <a:pt x="5949" y="10772"/>
                    <a:pt x="5951" y="10769"/>
                  </a:cubicBezTo>
                  <a:cubicBezTo>
                    <a:pt x="6002" y="10725"/>
                    <a:pt x="6055" y="10681"/>
                    <a:pt x="6099" y="10630"/>
                  </a:cubicBezTo>
                  <a:cubicBezTo>
                    <a:pt x="6158" y="10561"/>
                    <a:pt x="6217" y="10493"/>
                    <a:pt x="6278" y="10427"/>
                  </a:cubicBezTo>
                  <a:cubicBezTo>
                    <a:pt x="6298" y="10405"/>
                    <a:pt x="6321" y="10383"/>
                    <a:pt x="6342" y="10362"/>
                  </a:cubicBezTo>
                  <a:lnTo>
                    <a:pt x="6387" y="10320"/>
                  </a:lnTo>
                  <a:lnTo>
                    <a:pt x="6447" y="10251"/>
                  </a:lnTo>
                  <a:cubicBezTo>
                    <a:pt x="6474" y="10222"/>
                    <a:pt x="6501" y="10192"/>
                    <a:pt x="6529" y="10163"/>
                  </a:cubicBezTo>
                  <a:cubicBezTo>
                    <a:pt x="6565" y="10128"/>
                    <a:pt x="6602" y="10095"/>
                    <a:pt x="6638" y="10063"/>
                  </a:cubicBezTo>
                  <a:lnTo>
                    <a:pt x="6714" y="9996"/>
                  </a:lnTo>
                  <a:cubicBezTo>
                    <a:pt x="6749" y="9965"/>
                    <a:pt x="6782" y="9931"/>
                    <a:pt x="6816" y="9897"/>
                  </a:cubicBezTo>
                  <a:cubicBezTo>
                    <a:pt x="6846" y="9867"/>
                    <a:pt x="6874" y="9839"/>
                    <a:pt x="6905" y="9810"/>
                  </a:cubicBezTo>
                  <a:lnTo>
                    <a:pt x="6973" y="9748"/>
                  </a:lnTo>
                  <a:lnTo>
                    <a:pt x="7075" y="9659"/>
                  </a:lnTo>
                  <a:lnTo>
                    <a:pt x="7136" y="9599"/>
                  </a:lnTo>
                  <a:lnTo>
                    <a:pt x="7199" y="9541"/>
                  </a:lnTo>
                  <a:cubicBezTo>
                    <a:pt x="7257" y="9495"/>
                    <a:pt x="7318" y="9454"/>
                    <a:pt x="7377" y="9422"/>
                  </a:cubicBezTo>
                  <a:cubicBezTo>
                    <a:pt x="7440" y="9396"/>
                    <a:pt x="7505" y="9376"/>
                    <a:pt x="7583" y="9356"/>
                  </a:cubicBezTo>
                  <a:cubicBezTo>
                    <a:pt x="7644" y="9346"/>
                    <a:pt x="7707" y="9341"/>
                    <a:pt x="7768" y="9341"/>
                  </a:cubicBezTo>
                  <a:cubicBezTo>
                    <a:pt x="7914" y="9355"/>
                    <a:pt x="8037" y="9389"/>
                    <a:pt x="8129" y="9417"/>
                  </a:cubicBezTo>
                  <a:cubicBezTo>
                    <a:pt x="8177" y="9436"/>
                    <a:pt x="8219" y="9454"/>
                    <a:pt x="8255" y="9474"/>
                  </a:cubicBezTo>
                  <a:cubicBezTo>
                    <a:pt x="8282" y="9505"/>
                    <a:pt x="8298" y="9532"/>
                    <a:pt x="8314" y="9559"/>
                  </a:cubicBezTo>
                  <a:cubicBezTo>
                    <a:pt x="8341" y="9624"/>
                    <a:pt x="8362" y="9691"/>
                    <a:pt x="8382" y="9759"/>
                  </a:cubicBezTo>
                  <a:lnTo>
                    <a:pt x="8392" y="9798"/>
                  </a:lnTo>
                  <a:cubicBezTo>
                    <a:pt x="8419" y="9881"/>
                    <a:pt x="8446" y="9968"/>
                    <a:pt x="8463" y="10056"/>
                  </a:cubicBezTo>
                  <a:cubicBezTo>
                    <a:pt x="8482" y="10151"/>
                    <a:pt x="8504" y="10243"/>
                    <a:pt x="8534" y="10339"/>
                  </a:cubicBezTo>
                  <a:cubicBezTo>
                    <a:pt x="8553" y="10398"/>
                    <a:pt x="8568" y="10457"/>
                    <a:pt x="8580" y="10520"/>
                  </a:cubicBezTo>
                  <a:cubicBezTo>
                    <a:pt x="8587" y="10566"/>
                    <a:pt x="8593" y="10612"/>
                    <a:pt x="8597" y="10659"/>
                  </a:cubicBezTo>
                  <a:cubicBezTo>
                    <a:pt x="8602" y="10697"/>
                    <a:pt x="8604" y="10734"/>
                    <a:pt x="8610" y="10773"/>
                  </a:cubicBezTo>
                  <a:cubicBezTo>
                    <a:pt x="8619" y="10836"/>
                    <a:pt x="8624" y="10895"/>
                    <a:pt x="8633" y="10958"/>
                  </a:cubicBezTo>
                  <a:cubicBezTo>
                    <a:pt x="8640" y="11017"/>
                    <a:pt x="8647" y="11080"/>
                    <a:pt x="8657" y="11142"/>
                  </a:cubicBezTo>
                  <a:lnTo>
                    <a:pt x="8674" y="11266"/>
                  </a:lnTo>
                  <a:cubicBezTo>
                    <a:pt x="8682" y="11327"/>
                    <a:pt x="8692" y="11389"/>
                    <a:pt x="8699" y="11449"/>
                  </a:cubicBezTo>
                  <a:cubicBezTo>
                    <a:pt x="8711" y="11563"/>
                    <a:pt x="8724" y="11680"/>
                    <a:pt x="8731" y="11795"/>
                  </a:cubicBezTo>
                  <a:cubicBezTo>
                    <a:pt x="8736" y="11868"/>
                    <a:pt x="8745" y="11942"/>
                    <a:pt x="8753" y="12016"/>
                  </a:cubicBezTo>
                  <a:lnTo>
                    <a:pt x="8765" y="12131"/>
                  </a:lnTo>
                  <a:cubicBezTo>
                    <a:pt x="8775" y="12241"/>
                    <a:pt x="8785" y="12349"/>
                    <a:pt x="8795" y="12460"/>
                  </a:cubicBezTo>
                  <a:cubicBezTo>
                    <a:pt x="8803" y="12569"/>
                    <a:pt x="8809" y="12681"/>
                    <a:pt x="8814" y="12793"/>
                  </a:cubicBezTo>
                  <a:cubicBezTo>
                    <a:pt x="8820" y="12951"/>
                    <a:pt x="8838" y="13087"/>
                    <a:pt x="8874" y="13212"/>
                  </a:cubicBezTo>
                  <a:cubicBezTo>
                    <a:pt x="8902" y="13314"/>
                    <a:pt x="8955" y="13407"/>
                    <a:pt x="9007" y="13497"/>
                  </a:cubicBezTo>
                  <a:cubicBezTo>
                    <a:pt x="9043" y="13556"/>
                    <a:pt x="9084" y="13623"/>
                    <a:pt x="9143" y="13687"/>
                  </a:cubicBezTo>
                  <a:cubicBezTo>
                    <a:pt x="9203" y="13745"/>
                    <a:pt x="9277" y="13802"/>
                    <a:pt x="9380" y="13861"/>
                  </a:cubicBezTo>
                  <a:cubicBezTo>
                    <a:pt x="9467" y="13915"/>
                    <a:pt x="9546" y="13945"/>
                    <a:pt x="9617" y="13952"/>
                  </a:cubicBezTo>
                  <a:cubicBezTo>
                    <a:pt x="9643" y="13954"/>
                    <a:pt x="9668" y="13956"/>
                    <a:pt x="9692" y="13956"/>
                  </a:cubicBezTo>
                  <a:cubicBezTo>
                    <a:pt x="9731" y="13956"/>
                    <a:pt x="9768" y="13952"/>
                    <a:pt x="9807" y="13945"/>
                  </a:cubicBezTo>
                  <a:cubicBezTo>
                    <a:pt x="9864" y="13935"/>
                    <a:pt x="9919" y="13924"/>
                    <a:pt x="9972" y="13904"/>
                  </a:cubicBezTo>
                  <a:cubicBezTo>
                    <a:pt x="10027" y="13885"/>
                    <a:pt x="10080" y="13857"/>
                    <a:pt x="10132" y="13829"/>
                  </a:cubicBezTo>
                  <a:cubicBezTo>
                    <a:pt x="10227" y="13775"/>
                    <a:pt x="10319" y="13705"/>
                    <a:pt x="10397" y="13646"/>
                  </a:cubicBezTo>
                  <a:cubicBezTo>
                    <a:pt x="10484" y="13578"/>
                    <a:pt x="10565" y="13505"/>
                    <a:pt x="10643" y="13429"/>
                  </a:cubicBezTo>
                  <a:cubicBezTo>
                    <a:pt x="10717" y="13355"/>
                    <a:pt x="10787" y="13270"/>
                    <a:pt x="10867" y="13149"/>
                  </a:cubicBezTo>
                  <a:cubicBezTo>
                    <a:pt x="10919" y="13134"/>
                    <a:pt x="10958" y="13088"/>
                    <a:pt x="10992" y="13049"/>
                  </a:cubicBezTo>
                  <a:lnTo>
                    <a:pt x="11044" y="12979"/>
                  </a:lnTo>
                  <a:lnTo>
                    <a:pt x="11097" y="12910"/>
                  </a:lnTo>
                  <a:cubicBezTo>
                    <a:pt x="11183" y="12800"/>
                    <a:pt x="11261" y="12680"/>
                    <a:pt x="11326" y="12552"/>
                  </a:cubicBezTo>
                  <a:cubicBezTo>
                    <a:pt x="11395" y="12426"/>
                    <a:pt x="11444" y="12320"/>
                    <a:pt x="11482" y="12219"/>
                  </a:cubicBezTo>
                  <a:lnTo>
                    <a:pt x="11524" y="12120"/>
                  </a:lnTo>
                  <a:cubicBezTo>
                    <a:pt x="11565" y="12016"/>
                    <a:pt x="11604" y="11914"/>
                    <a:pt x="11640" y="11809"/>
                  </a:cubicBezTo>
                  <a:cubicBezTo>
                    <a:pt x="11654" y="11766"/>
                    <a:pt x="11661" y="11732"/>
                    <a:pt x="11665" y="11698"/>
                  </a:cubicBezTo>
                  <a:lnTo>
                    <a:pt x="11702" y="11588"/>
                  </a:lnTo>
                  <a:cubicBezTo>
                    <a:pt x="11735" y="11568"/>
                    <a:pt x="11758" y="11539"/>
                    <a:pt x="11775" y="11504"/>
                  </a:cubicBezTo>
                  <a:cubicBezTo>
                    <a:pt x="11786" y="11490"/>
                    <a:pt x="11793" y="11471"/>
                    <a:pt x="11800" y="11454"/>
                  </a:cubicBezTo>
                  <a:lnTo>
                    <a:pt x="11816" y="11420"/>
                  </a:lnTo>
                  <a:cubicBezTo>
                    <a:pt x="11853" y="11337"/>
                    <a:pt x="11892" y="11254"/>
                    <a:pt x="11921" y="11165"/>
                  </a:cubicBezTo>
                  <a:lnTo>
                    <a:pt x="11943" y="11115"/>
                  </a:lnTo>
                  <a:cubicBezTo>
                    <a:pt x="11970" y="11056"/>
                    <a:pt x="11999" y="10993"/>
                    <a:pt x="11997" y="10928"/>
                  </a:cubicBezTo>
                  <a:cubicBezTo>
                    <a:pt x="11995" y="10910"/>
                    <a:pt x="11993" y="10895"/>
                    <a:pt x="11986" y="10880"/>
                  </a:cubicBezTo>
                  <a:lnTo>
                    <a:pt x="11997" y="10832"/>
                  </a:lnTo>
                  <a:lnTo>
                    <a:pt x="12007" y="10772"/>
                  </a:lnTo>
                  <a:cubicBezTo>
                    <a:pt x="12021" y="10694"/>
                    <a:pt x="12036" y="10616"/>
                    <a:pt x="12048" y="10538"/>
                  </a:cubicBezTo>
                  <a:lnTo>
                    <a:pt x="12070" y="10456"/>
                  </a:lnTo>
                  <a:cubicBezTo>
                    <a:pt x="12085" y="10396"/>
                    <a:pt x="12099" y="10335"/>
                    <a:pt x="12108" y="10276"/>
                  </a:cubicBezTo>
                  <a:lnTo>
                    <a:pt x="12112" y="10247"/>
                  </a:lnTo>
                  <a:cubicBezTo>
                    <a:pt x="12118" y="10213"/>
                    <a:pt x="12122" y="10178"/>
                    <a:pt x="12125" y="10144"/>
                  </a:cubicBezTo>
                  <a:cubicBezTo>
                    <a:pt x="12190" y="10107"/>
                    <a:pt x="12236" y="10034"/>
                    <a:pt x="12241" y="9958"/>
                  </a:cubicBezTo>
                  <a:cubicBezTo>
                    <a:pt x="12246" y="9917"/>
                    <a:pt x="12247" y="9876"/>
                    <a:pt x="12247" y="9837"/>
                  </a:cubicBezTo>
                  <a:lnTo>
                    <a:pt x="12247" y="9805"/>
                  </a:lnTo>
                  <a:lnTo>
                    <a:pt x="12254" y="9744"/>
                  </a:lnTo>
                  <a:cubicBezTo>
                    <a:pt x="12268" y="9656"/>
                    <a:pt x="12281" y="9569"/>
                    <a:pt x="12288" y="9481"/>
                  </a:cubicBezTo>
                  <a:cubicBezTo>
                    <a:pt x="12291" y="9412"/>
                    <a:pt x="12292" y="9344"/>
                    <a:pt x="12297" y="9277"/>
                  </a:cubicBezTo>
                  <a:cubicBezTo>
                    <a:pt x="12299" y="9207"/>
                    <a:pt x="12302" y="9138"/>
                    <a:pt x="12305" y="9071"/>
                  </a:cubicBezTo>
                  <a:cubicBezTo>
                    <a:pt x="12312" y="8971"/>
                    <a:pt x="12324" y="8871"/>
                    <a:pt x="12341" y="8769"/>
                  </a:cubicBezTo>
                  <a:lnTo>
                    <a:pt x="12349" y="8725"/>
                  </a:lnTo>
                  <a:cubicBezTo>
                    <a:pt x="12368" y="8632"/>
                    <a:pt x="12385" y="8538"/>
                    <a:pt x="12396" y="8442"/>
                  </a:cubicBezTo>
                  <a:cubicBezTo>
                    <a:pt x="12406" y="8334"/>
                    <a:pt x="12419" y="8226"/>
                    <a:pt x="12431" y="8117"/>
                  </a:cubicBezTo>
                  <a:cubicBezTo>
                    <a:pt x="12446" y="7999"/>
                    <a:pt x="12454" y="7881"/>
                    <a:pt x="12458" y="7765"/>
                  </a:cubicBezTo>
                  <a:cubicBezTo>
                    <a:pt x="12470" y="7626"/>
                    <a:pt x="12502" y="7485"/>
                    <a:pt x="12532" y="7354"/>
                  </a:cubicBezTo>
                  <a:lnTo>
                    <a:pt x="12546" y="7287"/>
                  </a:lnTo>
                  <a:lnTo>
                    <a:pt x="12562" y="7226"/>
                  </a:lnTo>
                  <a:cubicBezTo>
                    <a:pt x="12586" y="7234"/>
                    <a:pt x="12614" y="7242"/>
                    <a:pt x="12643" y="7244"/>
                  </a:cubicBezTo>
                  <a:cubicBezTo>
                    <a:pt x="12715" y="7256"/>
                    <a:pt x="12786" y="7263"/>
                    <a:pt x="12857" y="7263"/>
                  </a:cubicBezTo>
                  <a:cubicBezTo>
                    <a:pt x="12905" y="7263"/>
                    <a:pt x="12952" y="7259"/>
                    <a:pt x="13000" y="7254"/>
                  </a:cubicBezTo>
                  <a:cubicBezTo>
                    <a:pt x="13241" y="7226"/>
                    <a:pt x="13477" y="7165"/>
                    <a:pt x="13701" y="7107"/>
                  </a:cubicBezTo>
                  <a:cubicBezTo>
                    <a:pt x="13796" y="7081"/>
                    <a:pt x="13891" y="7057"/>
                    <a:pt x="13985" y="7024"/>
                  </a:cubicBezTo>
                  <a:cubicBezTo>
                    <a:pt x="14030" y="7009"/>
                    <a:pt x="14078" y="6995"/>
                    <a:pt x="14125" y="6981"/>
                  </a:cubicBezTo>
                  <a:cubicBezTo>
                    <a:pt x="14189" y="6961"/>
                    <a:pt x="14253" y="6942"/>
                    <a:pt x="14317" y="6918"/>
                  </a:cubicBezTo>
                  <a:cubicBezTo>
                    <a:pt x="14552" y="6837"/>
                    <a:pt x="14742" y="6734"/>
                    <a:pt x="14898" y="6603"/>
                  </a:cubicBezTo>
                  <a:lnTo>
                    <a:pt x="14931" y="6573"/>
                  </a:lnTo>
                  <a:lnTo>
                    <a:pt x="14962" y="6548"/>
                  </a:lnTo>
                  <a:lnTo>
                    <a:pt x="15023" y="6497"/>
                  </a:lnTo>
                  <a:cubicBezTo>
                    <a:pt x="15098" y="6433"/>
                    <a:pt x="15175" y="6371"/>
                    <a:pt x="15247" y="6304"/>
                  </a:cubicBezTo>
                  <a:cubicBezTo>
                    <a:pt x="15305" y="6249"/>
                    <a:pt x="15362" y="6186"/>
                    <a:pt x="15419" y="6115"/>
                  </a:cubicBezTo>
                  <a:cubicBezTo>
                    <a:pt x="15467" y="6057"/>
                    <a:pt x="15517" y="5999"/>
                    <a:pt x="15559" y="5937"/>
                  </a:cubicBezTo>
                  <a:cubicBezTo>
                    <a:pt x="15589" y="5893"/>
                    <a:pt x="15619" y="5846"/>
                    <a:pt x="15647" y="5800"/>
                  </a:cubicBezTo>
                  <a:cubicBezTo>
                    <a:pt x="15668" y="5766"/>
                    <a:pt x="15690" y="5732"/>
                    <a:pt x="15714" y="5698"/>
                  </a:cubicBezTo>
                  <a:cubicBezTo>
                    <a:pt x="15778" y="5609"/>
                    <a:pt x="15843" y="5518"/>
                    <a:pt x="15908" y="5429"/>
                  </a:cubicBezTo>
                  <a:cubicBezTo>
                    <a:pt x="16056" y="5227"/>
                    <a:pt x="16207" y="5017"/>
                    <a:pt x="16332" y="4796"/>
                  </a:cubicBezTo>
                  <a:cubicBezTo>
                    <a:pt x="16369" y="4727"/>
                    <a:pt x="16396" y="4656"/>
                    <a:pt x="16419" y="4589"/>
                  </a:cubicBezTo>
                  <a:cubicBezTo>
                    <a:pt x="16426" y="4569"/>
                    <a:pt x="16431" y="4548"/>
                    <a:pt x="16437" y="4528"/>
                  </a:cubicBezTo>
                  <a:cubicBezTo>
                    <a:pt x="16441" y="4481"/>
                    <a:pt x="16453" y="4420"/>
                    <a:pt x="16433" y="4375"/>
                  </a:cubicBezTo>
                  <a:cubicBezTo>
                    <a:pt x="16409" y="4308"/>
                    <a:pt x="16360" y="4266"/>
                    <a:pt x="16298" y="4251"/>
                  </a:cubicBezTo>
                  <a:lnTo>
                    <a:pt x="16294" y="4251"/>
                  </a:lnTo>
                  <a:cubicBezTo>
                    <a:pt x="16226" y="4264"/>
                    <a:pt x="16155" y="4277"/>
                    <a:pt x="16084" y="4290"/>
                  </a:cubicBezTo>
                  <a:cubicBezTo>
                    <a:pt x="16073" y="4293"/>
                    <a:pt x="16063" y="4294"/>
                    <a:pt x="16051" y="4298"/>
                  </a:cubicBezTo>
                  <a:cubicBezTo>
                    <a:pt x="15997" y="4312"/>
                    <a:pt x="15942" y="4327"/>
                    <a:pt x="15887" y="4342"/>
                  </a:cubicBezTo>
                  <a:lnTo>
                    <a:pt x="15749" y="4379"/>
                  </a:lnTo>
                  <a:cubicBezTo>
                    <a:pt x="15694" y="4389"/>
                    <a:pt x="15639" y="4398"/>
                    <a:pt x="15582" y="4405"/>
                  </a:cubicBezTo>
                  <a:cubicBezTo>
                    <a:pt x="15534" y="4412"/>
                    <a:pt x="15484" y="4419"/>
                    <a:pt x="15437" y="4426"/>
                  </a:cubicBezTo>
                  <a:cubicBezTo>
                    <a:pt x="15325" y="4443"/>
                    <a:pt x="15214" y="4463"/>
                    <a:pt x="15104" y="4483"/>
                  </a:cubicBezTo>
                  <a:cubicBezTo>
                    <a:pt x="14958" y="4510"/>
                    <a:pt x="14816" y="4545"/>
                    <a:pt x="14671" y="4578"/>
                  </a:cubicBezTo>
                  <a:cubicBezTo>
                    <a:pt x="14562" y="4605"/>
                    <a:pt x="14454" y="4630"/>
                    <a:pt x="14342" y="4653"/>
                  </a:cubicBezTo>
                  <a:cubicBezTo>
                    <a:pt x="14270" y="4666"/>
                    <a:pt x="14199" y="4681"/>
                    <a:pt x="14128" y="4698"/>
                  </a:cubicBezTo>
                  <a:lnTo>
                    <a:pt x="14047" y="4720"/>
                  </a:lnTo>
                  <a:cubicBezTo>
                    <a:pt x="14002" y="4732"/>
                    <a:pt x="13959" y="4745"/>
                    <a:pt x="13915" y="4755"/>
                  </a:cubicBezTo>
                  <a:lnTo>
                    <a:pt x="13846" y="4768"/>
                  </a:lnTo>
                  <a:cubicBezTo>
                    <a:pt x="13704" y="4795"/>
                    <a:pt x="13565" y="4822"/>
                    <a:pt x="13420" y="4836"/>
                  </a:cubicBezTo>
                  <a:lnTo>
                    <a:pt x="13375" y="4840"/>
                  </a:lnTo>
                  <a:cubicBezTo>
                    <a:pt x="13298" y="4850"/>
                    <a:pt x="13221" y="4859"/>
                    <a:pt x="13146" y="4873"/>
                  </a:cubicBezTo>
                  <a:cubicBezTo>
                    <a:pt x="13084" y="4885"/>
                    <a:pt x="13020" y="4900"/>
                    <a:pt x="12956" y="4915"/>
                  </a:cubicBezTo>
                  <a:lnTo>
                    <a:pt x="12848" y="4942"/>
                  </a:lnTo>
                  <a:lnTo>
                    <a:pt x="12821" y="4946"/>
                  </a:lnTo>
                  <a:lnTo>
                    <a:pt x="12793" y="4952"/>
                  </a:lnTo>
                  <a:lnTo>
                    <a:pt x="12657" y="4978"/>
                  </a:lnTo>
                  <a:lnTo>
                    <a:pt x="12519" y="5002"/>
                  </a:lnTo>
                  <a:cubicBezTo>
                    <a:pt x="12458" y="5015"/>
                    <a:pt x="12393" y="5022"/>
                    <a:pt x="12332" y="5030"/>
                  </a:cubicBezTo>
                  <a:lnTo>
                    <a:pt x="12277" y="5036"/>
                  </a:lnTo>
                  <a:lnTo>
                    <a:pt x="12187" y="5049"/>
                  </a:lnTo>
                  <a:cubicBezTo>
                    <a:pt x="12129" y="5057"/>
                    <a:pt x="12071" y="5064"/>
                    <a:pt x="12013" y="5070"/>
                  </a:cubicBezTo>
                  <a:lnTo>
                    <a:pt x="11942" y="5078"/>
                  </a:lnTo>
                  <a:cubicBezTo>
                    <a:pt x="11907" y="5081"/>
                    <a:pt x="11868" y="5087"/>
                    <a:pt x="11833" y="5091"/>
                  </a:cubicBezTo>
                  <a:cubicBezTo>
                    <a:pt x="11789" y="5098"/>
                    <a:pt x="11746" y="5101"/>
                    <a:pt x="11704" y="5107"/>
                  </a:cubicBezTo>
                  <a:cubicBezTo>
                    <a:pt x="11620" y="5117"/>
                    <a:pt x="11539" y="5127"/>
                    <a:pt x="11456" y="5145"/>
                  </a:cubicBezTo>
                  <a:cubicBezTo>
                    <a:pt x="11383" y="5162"/>
                    <a:pt x="11318" y="5192"/>
                    <a:pt x="11257" y="5222"/>
                  </a:cubicBezTo>
                  <a:cubicBezTo>
                    <a:pt x="11207" y="5247"/>
                    <a:pt x="11166" y="5285"/>
                    <a:pt x="11128" y="5322"/>
                  </a:cubicBezTo>
                  <a:cubicBezTo>
                    <a:pt x="11088" y="5355"/>
                    <a:pt x="11058" y="5375"/>
                    <a:pt x="11026" y="5392"/>
                  </a:cubicBezTo>
                  <a:cubicBezTo>
                    <a:pt x="10965" y="5419"/>
                    <a:pt x="10902" y="5443"/>
                    <a:pt x="10838" y="5460"/>
                  </a:cubicBezTo>
                  <a:cubicBezTo>
                    <a:pt x="10809" y="5463"/>
                    <a:pt x="10777" y="5467"/>
                    <a:pt x="10745" y="5468"/>
                  </a:cubicBezTo>
                  <a:cubicBezTo>
                    <a:pt x="10715" y="5464"/>
                    <a:pt x="10688" y="5457"/>
                    <a:pt x="10661" y="5450"/>
                  </a:cubicBezTo>
                  <a:cubicBezTo>
                    <a:pt x="10607" y="5432"/>
                    <a:pt x="10553" y="5406"/>
                    <a:pt x="10504" y="5376"/>
                  </a:cubicBezTo>
                  <a:cubicBezTo>
                    <a:pt x="10458" y="5342"/>
                    <a:pt x="10413" y="5300"/>
                    <a:pt x="10366" y="5244"/>
                  </a:cubicBezTo>
                  <a:cubicBezTo>
                    <a:pt x="10307" y="5178"/>
                    <a:pt x="10264" y="5120"/>
                    <a:pt x="10233" y="5063"/>
                  </a:cubicBezTo>
                  <a:cubicBezTo>
                    <a:pt x="10186" y="4959"/>
                    <a:pt x="10149" y="4840"/>
                    <a:pt x="10121" y="4712"/>
                  </a:cubicBezTo>
                  <a:cubicBezTo>
                    <a:pt x="10105" y="4617"/>
                    <a:pt x="10091" y="4520"/>
                    <a:pt x="10084" y="4422"/>
                  </a:cubicBezTo>
                  <a:cubicBezTo>
                    <a:pt x="10078" y="4325"/>
                    <a:pt x="10077" y="4226"/>
                    <a:pt x="10080" y="4128"/>
                  </a:cubicBezTo>
                  <a:cubicBezTo>
                    <a:pt x="10090" y="4034"/>
                    <a:pt x="10105" y="3946"/>
                    <a:pt x="10129" y="3864"/>
                  </a:cubicBezTo>
                  <a:cubicBezTo>
                    <a:pt x="10168" y="3768"/>
                    <a:pt x="10206" y="3680"/>
                    <a:pt x="10248" y="3602"/>
                  </a:cubicBezTo>
                  <a:cubicBezTo>
                    <a:pt x="10264" y="3583"/>
                    <a:pt x="10282" y="3564"/>
                    <a:pt x="10302" y="3546"/>
                  </a:cubicBezTo>
                  <a:cubicBezTo>
                    <a:pt x="10338" y="3518"/>
                    <a:pt x="10375" y="3493"/>
                    <a:pt x="10413" y="3470"/>
                  </a:cubicBezTo>
                  <a:lnTo>
                    <a:pt x="10461" y="3454"/>
                  </a:lnTo>
                  <a:cubicBezTo>
                    <a:pt x="10488" y="3450"/>
                    <a:pt x="10515" y="3449"/>
                    <a:pt x="10543" y="3449"/>
                  </a:cubicBezTo>
                  <a:cubicBezTo>
                    <a:pt x="10597" y="3454"/>
                    <a:pt x="10630" y="3460"/>
                    <a:pt x="10658" y="3467"/>
                  </a:cubicBezTo>
                  <a:lnTo>
                    <a:pt x="10690" y="3483"/>
                  </a:lnTo>
                  <a:cubicBezTo>
                    <a:pt x="10735" y="3500"/>
                    <a:pt x="10770" y="3510"/>
                    <a:pt x="10809" y="3510"/>
                  </a:cubicBezTo>
                  <a:cubicBezTo>
                    <a:pt x="10867" y="3505"/>
                    <a:pt x="10909" y="3495"/>
                    <a:pt x="10942" y="3484"/>
                  </a:cubicBezTo>
                  <a:cubicBezTo>
                    <a:pt x="11033" y="3456"/>
                    <a:pt x="11122" y="3424"/>
                    <a:pt x="11213" y="3390"/>
                  </a:cubicBezTo>
                  <a:lnTo>
                    <a:pt x="11268" y="3371"/>
                  </a:lnTo>
                  <a:cubicBezTo>
                    <a:pt x="11319" y="3351"/>
                    <a:pt x="11370" y="3329"/>
                    <a:pt x="11423" y="3308"/>
                  </a:cubicBezTo>
                  <a:cubicBezTo>
                    <a:pt x="11477" y="3285"/>
                    <a:pt x="11532" y="3263"/>
                    <a:pt x="11589" y="3243"/>
                  </a:cubicBezTo>
                  <a:cubicBezTo>
                    <a:pt x="11631" y="3226"/>
                    <a:pt x="11674" y="3207"/>
                    <a:pt x="11717" y="3192"/>
                  </a:cubicBezTo>
                  <a:lnTo>
                    <a:pt x="11846" y="3144"/>
                  </a:lnTo>
                  <a:cubicBezTo>
                    <a:pt x="11917" y="3117"/>
                    <a:pt x="11990" y="3091"/>
                    <a:pt x="12061" y="3064"/>
                  </a:cubicBezTo>
                  <a:cubicBezTo>
                    <a:pt x="12070" y="3056"/>
                    <a:pt x="12077" y="3049"/>
                    <a:pt x="12084" y="3039"/>
                  </a:cubicBezTo>
                  <a:cubicBezTo>
                    <a:pt x="12121" y="2989"/>
                    <a:pt x="12135" y="2958"/>
                    <a:pt x="12151" y="2903"/>
                  </a:cubicBezTo>
                  <a:cubicBezTo>
                    <a:pt x="12163" y="2859"/>
                    <a:pt x="12160" y="2807"/>
                    <a:pt x="12158" y="2765"/>
                  </a:cubicBezTo>
                  <a:cubicBezTo>
                    <a:pt x="12155" y="2734"/>
                    <a:pt x="12151" y="2703"/>
                    <a:pt x="12145" y="2670"/>
                  </a:cubicBezTo>
                  <a:cubicBezTo>
                    <a:pt x="12124" y="2546"/>
                    <a:pt x="12097" y="2420"/>
                    <a:pt x="12065" y="2298"/>
                  </a:cubicBezTo>
                  <a:cubicBezTo>
                    <a:pt x="12050" y="2233"/>
                    <a:pt x="12033" y="2169"/>
                    <a:pt x="12013" y="2103"/>
                  </a:cubicBezTo>
                  <a:lnTo>
                    <a:pt x="11979" y="1989"/>
                  </a:lnTo>
                  <a:cubicBezTo>
                    <a:pt x="11951" y="1885"/>
                    <a:pt x="11914" y="1783"/>
                    <a:pt x="11877" y="1683"/>
                  </a:cubicBezTo>
                  <a:cubicBezTo>
                    <a:pt x="11850" y="1610"/>
                    <a:pt x="11831" y="1534"/>
                    <a:pt x="11814" y="1457"/>
                  </a:cubicBezTo>
                  <a:cubicBezTo>
                    <a:pt x="11803" y="1415"/>
                    <a:pt x="11792" y="1371"/>
                    <a:pt x="11780" y="1327"/>
                  </a:cubicBezTo>
                  <a:cubicBezTo>
                    <a:pt x="11759" y="1251"/>
                    <a:pt x="11739" y="1176"/>
                    <a:pt x="11724" y="1098"/>
                  </a:cubicBezTo>
                  <a:cubicBezTo>
                    <a:pt x="11717" y="1057"/>
                    <a:pt x="11714" y="1023"/>
                    <a:pt x="11711" y="989"/>
                  </a:cubicBezTo>
                  <a:cubicBezTo>
                    <a:pt x="11708" y="928"/>
                    <a:pt x="11701" y="867"/>
                    <a:pt x="11687" y="805"/>
                  </a:cubicBezTo>
                  <a:lnTo>
                    <a:pt x="11675" y="776"/>
                  </a:lnTo>
                  <a:cubicBezTo>
                    <a:pt x="11671" y="762"/>
                    <a:pt x="11661" y="744"/>
                    <a:pt x="11653" y="732"/>
                  </a:cubicBezTo>
                  <a:cubicBezTo>
                    <a:pt x="11616" y="688"/>
                    <a:pt x="11616" y="688"/>
                    <a:pt x="11586" y="668"/>
                  </a:cubicBezTo>
                  <a:cubicBezTo>
                    <a:pt x="11539" y="637"/>
                    <a:pt x="11505" y="630"/>
                    <a:pt x="11474" y="620"/>
                  </a:cubicBezTo>
                  <a:lnTo>
                    <a:pt x="11448" y="613"/>
                  </a:lnTo>
                  <a:lnTo>
                    <a:pt x="11319" y="575"/>
                  </a:lnTo>
                  <a:cubicBezTo>
                    <a:pt x="11267" y="559"/>
                    <a:pt x="11213" y="542"/>
                    <a:pt x="11160" y="525"/>
                  </a:cubicBezTo>
                  <a:lnTo>
                    <a:pt x="11126" y="514"/>
                  </a:lnTo>
                  <a:lnTo>
                    <a:pt x="11092" y="504"/>
                  </a:lnTo>
                  <a:lnTo>
                    <a:pt x="10931" y="443"/>
                  </a:lnTo>
                  <a:lnTo>
                    <a:pt x="10793" y="392"/>
                  </a:lnTo>
                  <a:cubicBezTo>
                    <a:pt x="10699" y="356"/>
                    <a:pt x="10604" y="332"/>
                    <a:pt x="10509" y="304"/>
                  </a:cubicBezTo>
                  <a:cubicBezTo>
                    <a:pt x="10352" y="259"/>
                    <a:pt x="10212" y="236"/>
                    <a:pt x="10075" y="215"/>
                  </a:cubicBezTo>
                  <a:lnTo>
                    <a:pt x="9969" y="198"/>
                  </a:lnTo>
                  <a:cubicBezTo>
                    <a:pt x="9899" y="186"/>
                    <a:pt x="9831" y="171"/>
                    <a:pt x="9765" y="156"/>
                  </a:cubicBezTo>
                  <a:cubicBezTo>
                    <a:pt x="9718" y="145"/>
                    <a:pt x="9674" y="135"/>
                    <a:pt x="9629" y="127"/>
                  </a:cubicBezTo>
                  <a:cubicBezTo>
                    <a:pt x="9566" y="114"/>
                    <a:pt x="9502" y="103"/>
                    <a:pt x="9438" y="94"/>
                  </a:cubicBezTo>
                  <a:cubicBezTo>
                    <a:pt x="9362" y="91"/>
                    <a:pt x="9285" y="84"/>
                    <a:pt x="9210" y="74"/>
                  </a:cubicBezTo>
                  <a:cubicBezTo>
                    <a:pt x="9156" y="70"/>
                    <a:pt x="9105" y="64"/>
                    <a:pt x="9054" y="59"/>
                  </a:cubicBezTo>
                  <a:cubicBezTo>
                    <a:pt x="9009" y="56"/>
                    <a:pt x="8965" y="51"/>
                    <a:pt x="8922" y="49"/>
                  </a:cubicBezTo>
                  <a:cubicBezTo>
                    <a:pt x="8863" y="43"/>
                    <a:pt x="8803" y="39"/>
                    <a:pt x="8742" y="36"/>
                  </a:cubicBezTo>
                  <a:lnTo>
                    <a:pt x="8638" y="30"/>
                  </a:lnTo>
                  <a:cubicBezTo>
                    <a:pt x="8590" y="27"/>
                    <a:pt x="8541" y="22"/>
                    <a:pt x="8494" y="17"/>
                  </a:cubicBezTo>
                  <a:lnTo>
                    <a:pt x="8475" y="16"/>
                  </a:lnTo>
                  <a:cubicBezTo>
                    <a:pt x="8389" y="13"/>
                    <a:pt x="8302" y="10"/>
                    <a:pt x="8214" y="10"/>
                  </a:cubicBezTo>
                  <a:lnTo>
                    <a:pt x="8143" y="10"/>
                  </a:lnTo>
                  <a:lnTo>
                    <a:pt x="8071" y="9"/>
                  </a:lnTo>
                  <a:cubicBezTo>
                    <a:pt x="8042" y="2"/>
                    <a:pt x="8013" y="0"/>
                    <a:pt x="7984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1"/>
            <p:cNvSpPr/>
            <p:nvPr/>
          </p:nvSpPr>
          <p:spPr>
            <a:xfrm>
              <a:off x="5792451" y="2496971"/>
              <a:ext cx="275638" cy="172462"/>
            </a:xfrm>
            <a:custGeom>
              <a:avLst/>
              <a:gdLst/>
              <a:ahLst/>
              <a:cxnLst/>
              <a:rect l="l" t="t" r="r" b="b"/>
              <a:pathLst>
                <a:path w="9703" h="6071" extrusionOk="0">
                  <a:moveTo>
                    <a:pt x="1911" y="0"/>
                  </a:moveTo>
                  <a:cubicBezTo>
                    <a:pt x="1802" y="0"/>
                    <a:pt x="1737" y="114"/>
                    <a:pt x="1693" y="211"/>
                  </a:cubicBezTo>
                  <a:cubicBezTo>
                    <a:pt x="1663" y="275"/>
                    <a:pt x="1649" y="348"/>
                    <a:pt x="1636" y="417"/>
                  </a:cubicBezTo>
                  <a:lnTo>
                    <a:pt x="1630" y="450"/>
                  </a:lnTo>
                  <a:cubicBezTo>
                    <a:pt x="1611" y="556"/>
                    <a:pt x="1602" y="658"/>
                    <a:pt x="1608" y="763"/>
                  </a:cubicBezTo>
                  <a:cubicBezTo>
                    <a:pt x="1609" y="858"/>
                    <a:pt x="1615" y="983"/>
                    <a:pt x="1632" y="1106"/>
                  </a:cubicBezTo>
                  <a:cubicBezTo>
                    <a:pt x="1646" y="1204"/>
                    <a:pt x="1670" y="1308"/>
                    <a:pt x="1698" y="1410"/>
                  </a:cubicBezTo>
                  <a:cubicBezTo>
                    <a:pt x="1728" y="1522"/>
                    <a:pt x="1767" y="1633"/>
                    <a:pt x="1806" y="1743"/>
                  </a:cubicBezTo>
                  <a:lnTo>
                    <a:pt x="1816" y="1773"/>
                  </a:lnTo>
                  <a:cubicBezTo>
                    <a:pt x="1857" y="1885"/>
                    <a:pt x="1901" y="1990"/>
                    <a:pt x="1955" y="2089"/>
                  </a:cubicBezTo>
                  <a:cubicBezTo>
                    <a:pt x="2018" y="2204"/>
                    <a:pt x="2089" y="2326"/>
                    <a:pt x="2175" y="2437"/>
                  </a:cubicBezTo>
                  <a:lnTo>
                    <a:pt x="2131" y="2431"/>
                  </a:lnTo>
                  <a:lnTo>
                    <a:pt x="2131" y="2430"/>
                  </a:lnTo>
                  <a:cubicBezTo>
                    <a:pt x="2089" y="2424"/>
                    <a:pt x="2047" y="2423"/>
                    <a:pt x="2005" y="2420"/>
                  </a:cubicBezTo>
                  <a:cubicBezTo>
                    <a:pt x="1969" y="2418"/>
                    <a:pt x="1935" y="2417"/>
                    <a:pt x="1900" y="2413"/>
                  </a:cubicBezTo>
                  <a:cubicBezTo>
                    <a:pt x="1745" y="2401"/>
                    <a:pt x="1596" y="2376"/>
                    <a:pt x="1432" y="2346"/>
                  </a:cubicBezTo>
                  <a:cubicBezTo>
                    <a:pt x="1362" y="2333"/>
                    <a:pt x="1294" y="2321"/>
                    <a:pt x="1225" y="2306"/>
                  </a:cubicBezTo>
                  <a:lnTo>
                    <a:pt x="1188" y="2299"/>
                  </a:lnTo>
                  <a:cubicBezTo>
                    <a:pt x="1164" y="2297"/>
                    <a:pt x="1142" y="2291"/>
                    <a:pt x="1120" y="2288"/>
                  </a:cubicBezTo>
                  <a:cubicBezTo>
                    <a:pt x="1098" y="2284"/>
                    <a:pt x="1079" y="2282"/>
                    <a:pt x="1057" y="2281"/>
                  </a:cubicBezTo>
                  <a:lnTo>
                    <a:pt x="1028" y="2277"/>
                  </a:lnTo>
                  <a:cubicBezTo>
                    <a:pt x="965" y="2255"/>
                    <a:pt x="906" y="2230"/>
                    <a:pt x="843" y="2200"/>
                  </a:cubicBezTo>
                  <a:lnTo>
                    <a:pt x="808" y="2183"/>
                  </a:lnTo>
                  <a:cubicBezTo>
                    <a:pt x="762" y="2160"/>
                    <a:pt x="715" y="2135"/>
                    <a:pt x="672" y="2111"/>
                  </a:cubicBezTo>
                  <a:cubicBezTo>
                    <a:pt x="615" y="2077"/>
                    <a:pt x="561" y="2036"/>
                    <a:pt x="510" y="1993"/>
                  </a:cubicBezTo>
                  <a:lnTo>
                    <a:pt x="436" y="1921"/>
                  </a:lnTo>
                  <a:lnTo>
                    <a:pt x="359" y="1848"/>
                  </a:lnTo>
                  <a:lnTo>
                    <a:pt x="331" y="1784"/>
                  </a:lnTo>
                  <a:cubicBezTo>
                    <a:pt x="304" y="1729"/>
                    <a:pt x="247" y="1694"/>
                    <a:pt x="184" y="1694"/>
                  </a:cubicBezTo>
                  <a:cubicBezTo>
                    <a:pt x="161" y="1694"/>
                    <a:pt x="135" y="1699"/>
                    <a:pt x="113" y="1709"/>
                  </a:cubicBezTo>
                  <a:cubicBezTo>
                    <a:pt x="33" y="1749"/>
                    <a:pt x="1" y="1847"/>
                    <a:pt x="39" y="1926"/>
                  </a:cubicBezTo>
                  <a:cubicBezTo>
                    <a:pt x="81" y="2014"/>
                    <a:pt x="117" y="2106"/>
                    <a:pt x="150" y="2197"/>
                  </a:cubicBezTo>
                  <a:lnTo>
                    <a:pt x="172" y="2255"/>
                  </a:lnTo>
                  <a:lnTo>
                    <a:pt x="237" y="2431"/>
                  </a:lnTo>
                  <a:lnTo>
                    <a:pt x="246" y="2458"/>
                  </a:lnTo>
                  <a:cubicBezTo>
                    <a:pt x="263" y="2509"/>
                    <a:pt x="279" y="2559"/>
                    <a:pt x="298" y="2609"/>
                  </a:cubicBezTo>
                  <a:cubicBezTo>
                    <a:pt x="392" y="2870"/>
                    <a:pt x="483" y="3062"/>
                    <a:pt x="592" y="3233"/>
                  </a:cubicBezTo>
                  <a:cubicBezTo>
                    <a:pt x="674" y="3366"/>
                    <a:pt x="747" y="3478"/>
                    <a:pt x="829" y="3584"/>
                  </a:cubicBezTo>
                  <a:cubicBezTo>
                    <a:pt x="876" y="3643"/>
                    <a:pt x="907" y="3684"/>
                    <a:pt x="942" y="3722"/>
                  </a:cubicBezTo>
                  <a:cubicBezTo>
                    <a:pt x="986" y="3772"/>
                    <a:pt x="1035" y="3818"/>
                    <a:pt x="1080" y="3864"/>
                  </a:cubicBezTo>
                  <a:cubicBezTo>
                    <a:pt x="1179" y="3960"/>
                    <a:pt x="1281" y="4048"/>
                    <a:pt x="1391" y="4133"/>
                  </a:cubicBezTo>
                  <a:cubicBezTo>
                    <a:pt x="1459" y="4183"/>
                    <a:pt x="1527" y="4230"/>
                    <a:pt x="1598" y="4274"/>
                  </a:cubicBezTo>
                  <a:lnTo>
                    <a:pt x="1703" y="4343"/>
                  </a:lnTo>
                  <a:cubicBezTo>
                    <a:pt x="1771" y="4387"/>
                    <a:pt x="1842" y="4424"/>
                    <a:pt x="1914" y="4460"/>
                  </a:cubicBezTo>
                  <a:cubicBezTo>
                    <a:pt x="2001" y="4504"/>
                    <a:pt x="2090" y="4545"/>
                    <a:pt x="2178" y="4584"/>
                  </a:cubicBezTo>
                  <a:cubicBezTo>
                    <a:pt x="2314" y="4644"/>
                    <a:pt x="2467" y="4662"/>
                    <a:pt x="2612" y="4678"/>
                  </a:cubicBezTo>
                  <a:lnTo>
                    <a:pt x="2673" y="4685"/>
                  </a:lnTo>
                  <a:cubicBezTo>
                    <a:pt x="2717" y="4691"/>
                    <a:pt x="2759" y="4692"/>
                    <a:pt x="2802" y="4692"/>
                  </a:cubicBezTo>
                  <a:cubicBezTo>
                    <a:pt x="2924" y="4692"/>
                    <a:pt x="3047" y="4674"/>
                    <a:pt x="3168" y="4657"/>
                  </a:cubicBezTo>
                  <a:cubicBezTo>
                    <a:pt x="3269" y="4643"/>
                    <a:pt x="3342" y="4627"/>
                    <a:pt x="3416" y="4603"/>
                  </a:cubicBezTo>
                  <a:cubicBezTo>
                    <a:pt x="3459" y="4589"/>
                    <a:pt x="3501" y="4575"/>
                    <a:pt x="3544" y="4559"/>
                  </a:cubicBezTo>
                  <a:lnTo>
                    <a:pt x="3608" y="4536"/>
                  </a:lnTo>
                  <a:cubicBezTo>
                    <a:pt x="3616" y="4575"/>
                    <a:pt x="3637" y="4623"/>
                    <a:pt x="3669" y="4674"/>
                  </a:cubicBezTo>
                  <a:cubicBezTo>
                    <a:pt x="3745" y="4800"/>
                    <a:pt x="3832" y="4933"/>
                    <a:pt x="3937" y="5043"/>
                  </a:cubicBezTo>
                  <a:cubicBezTo>
                    <a:pt x="4035" y="5146"/>
                    <a:pt x="4137" y="5234"/>
                    <a:pt x="4240" y="5311"/>
                  </a:cubicBezTo>
                  <a:cubicBezTo>
                    <a:pt x="4281" y="5340"/>
                    <a:pt x="4325" y="5372"/>
                    <a:pt x="4375" y="5393"/>
                  </a:cubicBezTo>
                  <a:cubicBezTo>
                    <a:pt x="4406" y="5404"/>
                    <a:pt x="4442" y="5410"/>
                    <a:pt x="4476" y="5414"/>
                  </a:cubicBezTo>
                  <a:lnTo>
                    <a:pt x="4508" y="5417"/>
                  </a:lnTo>
                  <a:cubicBezTo>
                    <a:pt x="4540" y="5430"/>
                    <a:pt x="4551" y="5437"/>
                    <a:pt x="4561" y="5445"/>
                  </a:cubicBezTo>
                  <a:lnTo>
                    <a:pt x="4582" y="5467"/>
                  </a:lnTo>
                  <a:cubicBezTo>
                    <a:pt x="4595" y="5504"/>
                    <a:pt x="4603" y="5523"/>
                    <a:pt x="4623" y="5543"/>
                  </a:cubicBezTo>
                  <a:cubicBezTo>
                    <a:pt x="4663" y="5586"/>
                    <a:pt x="4717" y="5609"/>
                    <a:pt x="4774" y="5609"/>
                  </a:cubicBezTo>
                  <a:cubicBezTo>
                    <a:pt x="4786" y="5609"/>
                    <a:pt x="4799" y="5607"/>
                    <a:pt x="4812" y="5606"/>
                  </a:cubicBezTo>
                  <a:cubicBezTo>
                    <a:pt x="4842" y="5600"/>
                    <a:pt x="4872" y="5586"/>
                    <a:pt x="4900" y="5572"/>
                  </a:cubicBezTo>
                  <a:lnTo>
                    <a:pt x="4940" y="5553"/>
                  </a:lnTo>
                  <a:cubicBezTo>
                    <a:pt x="4985" y="5542"/>
                    <a:pt x="5033" y="5531"/>
                    <a:pt x="5081" y="5522"/>
                  </a:cubicBezTo>
                  <a:cubicBezTo>
                    <a:pt x="5118" y="5514"/>
                    <a:pt x="5155" y="5502"/>
                    <a:pt x="5192" y="5492"/>
                  </a:cubicBezTo>
                  <a:lnTo>
                    <a:pt x="5262" y="5474"/>
                  </a:lnTo>
                  <a:cubicBezTo>
                    <a:pt x="5403" y="5438"/>
                    <a:pt x="5545" y="5416"/>
                    <a:pt x="5686" y="5407"/>
                  </a:cubicBezTo>
                  <a:lnTo>
                    <a:pt x="5718" y="5404"/>
                  </a:lnTo>
                  <a:cubicBezTo>
                    <a:pt x="5786" y="5404"/>
                    <a:pt x="5860" y="5411"/>
                    <a:pt x="5959" y="5428"/>
                  </a:cubicBezTo>
                  <a:cubicBezTo>
                    <a:pt x="6036" y="5440"/>
                    <a:pt x="6073" y="5445"/>
                    <a:pt x="6111" y="5447"/>
                  </a:cubicBezTo>
                  <a:lnTo>
                    <a:pt x="6159" y="5451"/>
                  </a:lnTo>
                  <a:lnTo>
                    <a:pt x="6206" y="5454"/>
                  </a:lnTo>
                  <a:lnTo>
                    <a:pt x="6253" y="5458"/>
                  </a:lnTo>
                  <a:cubicBezTo>
                    <a:pt x="6296" y="5460"/>
                    <a:pt x="6338" y="5464"/>
                    <a:pt x="6382" y="5468"/>
                  </a:cubicBezTo>
                  <a:lnTo>
                    <a:pt x="6413" y="5472"/>
                  </a:lnTo>
                  <a:cubicBezTo>
                    <a:pt x="6462" y="5478"/>
                    <a:pt x="6510" y="5482"/>
                    <a:pt x="6559" y="5487"/>
                  </a:cubicBezTo>
                  <a:lnTo>
                    <a:pt x="6662" y="5492"/>
                  </a:lnTo>
                  <a:cubicBezTo>
                    <a:pt x="6724" y="5495"/>
                    <a:pt x="6785" y="5497"/>
                    <a:pt x="6843" y="5504"/>
                  </a:cubicBezTo>
                  <a:cubicBezTo>
                    <a:pt x="6887" y="5508"/>
                    <a:pt x="6930" y="5514"/>
                    <a:pt x="6975" y="5515"/>
                  </a:cubicBezTo>
                  <a:cubicBezTo>
                    <a:pt x="7026" y="5518"/>
                    <a:pt x="7077" y="5523"/>
                    <a:pt x="7130" y="5531"/>
                  </a:cubicBezTo>
                  <a:cubicBezTo>
                    <a:pt x="7233" y="5543"/>
                    <a:pt x="7338" y="5550"/>
                    <a:pt x="7442" y="5556"/>
                  </a:cubicBezTo>
                  <a:lnTo>
                    <a:pt x="7473" y="5557"/>
                  </a:lnTo>
                  <a:cubicBezTo>
                    <a:pt x="7564" y="5560"/>
                    <a:pt x="7655" y="5565"/>
                    <a:pt x="7745" y="5575"/>
                  </a:cubicBezTo>
                  <a:cubicBezTo>
                    <a:pt x="7850" y="5587"/>
                    <a:pt x="7957" y="5604"/>
                    <a:pt x="8063" y="5623"/>
                  </a:cubicBezTo>
                  <a:cubicBezTo>
                    <a:pt x="8205" y="5655"/>
                    <a:pt x="8334" y="5695"/>
                    <a:pt x="8460" y="5736"/>
                  </a:cubicBezTo>
                  <a:lnTo>
                    <a:pt x="8496" y="5749"/>
                  </a:lnTo>
                  <a:cubicBezTo>
                    <a:pt x="8547" y="5766"/>
                    <a:pt x="8601" y="5782"/>
                    <a:pt x="8652" y="5796"/>
                  </a:cubicBezTo>
                  <a:cubicBezTo>
                    <a:pt x="8806" y="5843"/>
                    <a:pt x="8967" y="5881"/>
                    <a:pt x="9144" y="5915"/>
                  </a:cubicBezTo>
                  <a:cubicBezTo>
                    <a:pt x="9201" y="5928"/>
                    <a:pt x="9281" y="5943"/>
                    <a:pt x="9348" y="5973"/>
                  </a:cubicBezTo>
                  <a:lnTo>
                    <a:pt x="9391" y="5999"/>
                  </a:lnTo>
                  <a:cubicBezTo>
                    <a:pt x="9446" y="6033"/>
                    <a:pt x="9508" y="6071"/>
                    <a:pt x="9562" y="6071"/>
                  </a:cubicBezTo>
                  <a:cubicBezTo>
                    <a:pt x="9602" y="6071"/>
                    <a:pt x="9632" y="6054"/>
                    <a:pt x="9657" y="6018"/>
                  </a:cubicBezTo>
                  <a:cubicBezTo>
                    <a:pt x="9703" y="5948"/>
                    <a:pt x="9676" y="5855"/>
                    <a:pt x="9657" y="5786"/>
                  </a:cubicBezTo>
                  <a:lnTo>
                    <a:pt x="9647" y="5753"/>
                  </a:lnTo>
                  <a:cubicBezTo>
                    <a:pt x="9638" y="5709"/>
                    <a:pt x="9629" y="5679"/>
                    <a:pt x="9625" y="5650"/>
                  </a:cubicBezTo>
                  <a:cubicBezTo>
                    <a:pt x="9618" y="5597"/>
                    <a:pt x="9612" y="5569"/>
                    <a:pt x="9608" y="5540"/>
                  </a:cubicBezTo>
                  <a:cubicBezTo>
                    <a:pt x="9598" y="5508"/>
                    <a:pt x="9588" y="5472"/>
                    <a:pt x="9577" y="5437"/>
                  </a:cubicBezTo>
                  <a:lnTo>
                    <a:pt x="9561" y="5390"/>
                  </a:lnTo>
                  <a:cubicBezTo>
                    <a:pt x="9554" y="5366"/>
                    <a:pt x="9548" y="5340"/>
                    <a:pt x="9541" y="5314"/>
                  </a:cubicBezTo>
                  <a:lnTo>
                    <a:pt x="9537" y="5288"/>
                  </a:lnTo>
                  <a:cubicBezTo>
                    <a:pt x="9530" y="5255"/>
                    <a:pt x="9524" y="5228"/>
                    <a:pt x="9518" y="5204"/>
                  </a:cubicBezTo>
                  <a:lnTo>
                    <a:pt x="9513" y="5177"/>
                  </a:lnTo>
                  <a:cubicBezTo>
                    <a:pt x="9501" y="5125"/>
                    <a:pt x="9483" y="5072"/>
                    <a:pt x="9467" y="5021"/>
                  </a:cubicBezTo>
                  <a:cubicBezTo>
                    <a:pt x="9452" y="4970"/>
                    <a:pt x="9435" y="4919"/>
                    <a:pt x="9420" y="4867"/>
                  </a:cubicBezTo>
                  <a:lnTo>
                    <a:pt x="9389" y="4763"/>
                  </a:lnTo>
                  <a:cubicBezTo>
                    <a:pt x="9369" y="4697"/>
                    <a:pt x="9345" y="4633"/>
                    <a:pt x="9320" y="4572"/>
                  </a:cubicBezTo>
                  <a:cubicBezTo>
                    <a:pt x="9297" y="4515"/>
                    <a:pt x="9284" y="4481"/>
                    <a:pt x="9272" y="4447"/>
                  </a:cubicBezTo>
                  <a:lnTo>
                    <a:pt x="9235" y="4325"/>
                  </a:lnTo>
                  <a:lnTo>
                    <a:pt x="9222" y="4281"/>
                  </a:lnTo>
                  <a:cubicBezTo>
                    <a:pt x="9206" y="4228"/>
                    <a:pt x="9186" y="4177"/>
                    <a:pt x="9168" y="4128"/>
                  </a:cubicBezTo>
                  <a:cubicBezTo>
                    <a:pt x="9151" y="4089"/>
                    <a:pt x="9137" y="4051"/>
                    <a:pt x="9123" y="4011"/>
                  </a:cubicBezTo>
                  <a:lnTo>
                    <a:pt x="9106" y="3949"/>
                  </a:lnTo>
                  <a:cubicBezTo>
                    <a:pt x="9097" y="3915"/>
                    <a:pt x="9086" y="3881"/>
                    <a:pt x="9073" y="3848"/>
                  </a:cubicBezTo>
                  <a:lnTo>
                    <a:pt x="9049" y="3786"/>
                  </a:lnTo>
                  <a:lnTo>
                    <a:pt x="9012" y="3689"/>
                  </a:lnTo>
                  <a:lnTo>
                    <a:pt x="8992" y="3628"/>
                  </a:lnTo>
                  <a:lnTo>
                    <a:pt x="8978" y="3583"/>
                  </a:lnTo>
                  <a:cubicBezTo>
                    <a:pt x="8965" y="3539"/>
                    <a:pt x="8951" y="3495"/>
                    <a:pt x="8937" y="3453"/>
                  </a:cubicBezTo>
                  <a:cubicBezTo>
                    <a:pt x="8917" y="3396"/>
                    <a:pt x="8898" y="3340"/>
                    <a:pt x="8877" y="3284"/>
                  </a:cubicBezTo>
                  <a:lnTo>
                    <a:pt x="8845" y="3199"/>
                  </a:lnTo>
                  <a:lnTo>
                    <a:pt x="8832" y="3169"/>
                  </a:lnTo>
                  <a:cubicBezTo>
                    <a:pt x="8799" y="3062"/>
                    <a:pt x="8759" y="2957"/>
                    <a:pt x="8718" y="2853"/>
                  </a:cubicBezTo>
                  <a:cubicBezTo>
                    <a:pt x="8674" y="2736"/>
                    <a:pt x="8632" y="2617"/>
                    <a:pt x="8579" y="2504"/>
                  </a:cubicBezTo>
                  <a:cubicBezTo>
                    <a:pt x="8457" y="2243"/>
                    <a:pt x="8351" y="2054"/>
                    <a:pt x="8239" y="1888"/>
                  </a:cubicBezTo>
                  <a:cubicBezTo>
                    <a:pt x="8154" y="1760"/>
                    <a:pt x="8049" y="1653"/>
                    <a:pt x="7951" y="1550"/>
                  </a:cubicBezTo>
                  <a:cubicBezTo>
                    <a:pt x="7889" y="1487"/>
                    <a:pt x="7825" y="1423"/>
                    <a:pt x="7758" y="1366"/>
                  </a:cubicBezTo>
                  <a:cubicBezTo>
                    <a:pt x="7708" y="1323"/>
                    <a:pt x="7655" y="1288"/>
                    <a:pt x="7601" y="1253"/>
                  </a:cubicBezTo>
                  <a:cubicBezTo>
                    <a:pt x="7504" y="1189"/>
                    <a:pt x="7391" y="1118"/>
                    <a:pt x="7264" y="1072"/>
                  </a:cubicBezTo>
                  <a:cubicBezTo>
                    <a:pt x="7219" y="1055"/>
                    <a:pt x="7177" y="1036"/>
                    <a:pt x="7133" y="1016"/>
                  </a:cubicBezTo>
                  <a:cubicBezTo>
                    <a:pt x="7074" y="990"/>
                    <a:pt x="7028" y="969"/>
                    <a:pt x="6979" y="955"/>
                  </a:cubicBezTo>
                  <a:cubicBezTo>
                    <a:pt x="6920" y="933"/>
                    <a:pt x="6856" y="923"/>
                    <a:pt x="6788" y="914"/>
                  </a:cubicBezTo>
                  <a:cubicBezTo>
                    <a:pt x="6750" y="906"/>
                    <a:pt x="6714" y="905"/>
                    <a:pt x="6677" y="905"/>
                  </a:cubicBezTo>
                  <a:cubicBezTo>
                    <a:pt x="6657" y="905"/>
                    <a:pt x="6636" y="906"/>
                    <a:pt x="6615" y="908"/>
                  </a:cubicBezTo>
                  <a:cubicBezTo>
                    <a:pt x="6564" y="914"/>
                    <a:pt x="6511" y="935"/>
                    <a:pt x="6474" y="950"/>
                  </a:cubicBezTo>
                  <a:cubicBezTo>
                    <a:pt x="6423" y="972"/>
                    <a:pt x="6382" y="993"/>
                    <a:pt x="6341" y="1016"/>
                  </a:cubicBezTo>
                  <a:cubicBezTo>
                    <a:pt x="6263" y="1058"/>
                    <a:pt x="6192" y="1112"/>
                    <a:pt x="6124" y="1165"/>
                  </a:cubicBezTo>
                  <a:lnTo>
                    <a:pt x="6047" y="1221"/>
                  </a:lnTo>
                  <a:cubicBezTo>
                    <a:pt x="6005" y="1253"/>
                    <a:pt x="5962" y="1284"/>
                    <a:pt x="5921" y="1318"/>
                  </a:cubicBezTo>
                  <a:cubicBezTo>
                    <a:pt x="5830" y="1396"/>
                    <a:pt x="5765" y="1498"/>
                    <a:pt x="5714" y="1587"/>
                  </a:cubicBezTo>
                  <a:cubicBezTo>
                    <a:pt x="5663" y="1675"/>
                    <a:pt x="5629" y="1758"/>
                    <a:pt x="5609" y="1841"/>
                  </a:cubicBezTo>
                  <a:lnTo>
                    <a:pt x="5603" y="1870"/>
                  </a:lnTo>
                  <a:cubicBezTo>
                    <a:pt x="5592" y="1929"/>
                    <a:pt x="5579" y="1987"/>
                    <a:pt x="5558" y="2047"/>
                  </a:cubicBezTo>
                  <a:lnTo>
                    <a:pt x="5530" y="2122"/>
                  </a:lnTo>
                  <a:lnTo>
                    <a:pt x="5508" y="2177"/>
                  </a:lnTo>
                  <a:cubicBezTo>
                    <a:pt x="5493" y="2218"/>
                    <a:pt x="5476" y="2260"/>
                    <a:pt x="5462" y="2299"/>
                  </a:cubicBezTo>
                  <a:cubicBezTo>
                    <a:pt x="5429" y="2397"/>
                    <a:pt x="5388" y="2495"/>
                    <a:pt x="5344" y="2589"/>
                  </a:cubicBezTo>
                  <a:cubicBezTo>
                    <a:pt x="5297" y="2682"/>
                    <a:pt x="5266" y="2750"/>
                    <a:pt x="5235" y="2820"/>
                  </a:cubicBezTo>
                  <a:cubicBezTo>
                    <a:pt x="5220" y="2853"/>
                    <a:pt x="5206" y="2887"/>
                    <a:pt x="5195" y="2921"/>
                  </a:cubicBezTo>
                  <a:cubicBezTo>
                    <a:pt x="5171" y="2979"/>
                    <a:pt x="5155" y="3020"/>
                    <a:pt x="5137" y="3061"/>
                  </a:cubicBezTo>
                  <a:cubicBezTo>
                    <a:pt x="5107" y="3132"/>
                    <a:pt x="5083" y="3200"/>
                    <a:pt x="5064" y="3275"/>
                  </a:cubicBezTo>
                  <a:cubicBezTo>
                    <a:pt x="5050" y="3333"/>
                    <a:pt x="5042" y="3390"/>
                    <a:pt x="5035" y="3448"/>
                  </a:cubicBezTo>
                  <a:lnTo>
                    <a:pt x="5022" y="3529"/>
                  </a:lnTo>
                  <a:cubicBezTo>
                    <a:pt x="5005" y="3603"/>
                    <a:pt x="4984" y="3678"/>
                    <a:pt x="4962" y="3750"/>
                  </a:cubicBezTo>
                  <a:lnTo>
                    <a:pt x="4930" y="3864"/>
                  </a:lnTo>
                  <a:lnTo>
                    <a:pt x="4901" y="3959"/>
                  </a:lnTo>
                  <a:cubicBezTo>
                    <a:pt x="4864" y="3931"/>
                    <a:pt x="4820" y="3914"/>
                    <a:pt x="4771" y="3899"/>
                  </a:cubicBezTo>
                  <a:cubicBezTo>
                    <a:pt x="4733" y="3888"/>
                    <a:pt x="4696" y="3884"/>
                    <a:pt x="4645" y="3881"/>
                  </a:cubicBezTo>
                  <a:cubicBezTo>
                    <a:pt x="4611" y="3881"/>
                    <a:pt x="4575" y="3885"/>
                    <a:pt x="4544" y="3888"/>
                  </a:cubicBezTo>
                  <a:cubicBezTo>
                    <a:pt x="4582" y="3814"/>
                    <a:pt x="4640" y="3715"/>
                    <a:pt x="4666" y="3603"/>
                  </a:cubicBezTo>
                  <a:cubicBezTo>
                    <a:pt x="4696" y="3462"/>
                    <a:pt x="4717" y="3325"/>
                    <a:pt x="4725" y="3192"/>
                  </a:cubicBezTo>
                  <a:cubicBezTo>
                    <a:pt x="4733" y="3074"/>
                    <a:pt x="4721" y="2948"/>
                    <a:pt x="4687" y="2816"/>
                  </a:cubicBezTo>
                  <a:cubicBezTo>
                    <a:pt x="4657" y="2699"/>
                    <a:pt x="4612" y="2577"/>
                    <a:pt x="4555" y="2453"/>
                  </a:cubicBezTo>
                  <a:cubicBezTo>
                    <a:pt x="4518" y="2369"/>
                    <a:pt x="4474" y="2288"/>
                    <a:pt x="4432" y="2206"/>
                  </a:cubicBezTo>
                  <a:lnTo>
                    <a:pt x="4412" y="2170"/>
                  </a:lnTo>
                  <a:cubicBezTo>
                    <a:pt x="4359" y="2071"/>
                    <a:pt x="4298" y="1977"/>
                    <a:pt x="4236" y="1881"/>
                  </a:cubicBezTo>
                  <a:cubicBezTo>
                    <a:pt x="4164" y="1770"/>
                    <a:pt x="4056" y="1613"/>
                    <a:pt x="3930" y="1467"/>
                  </a:cubicBezTo>
                  <a:cubicBezTo>
                    <a:pt x="3853" y="1380"/>
                    <a:pt x="3757" y="1295"/>
                    <a:pt x="3632" y="1206"/>
                  </a:cubicBezTo>
                  <a:cubicBezTo>
                    <a:pt x="3449" y="1077"/>
                    <a:pt x="3242" y="984"/>
                    <a:pt x="3042" y="895"/>
                  </a:cubicBezTo>
                  <a:cubicBezTo>
                    <a:pt x="2962" y="860"/>
                    <a:pt x="2880" y="824"/>
                    <a:pt x="2802" y="787"/>
                  </a:cubicBezTo>
                  <a:cubicBezTo>
                    <a:pt x="2633" y="701"/>
                    <a:pt x="2503" y="620"/>
                    <a:pt x="2392" y="528"/>
                  </a:cubicBezTo>
                  <a:cubicBezTo>
                    <a:pt x="2311" y="451"/>
                    <a:pt x="2246" y="355"/>
                    <a:pt x="2189" y="274"/>
                  </a:cubicBezTo>
                  <a:cubicBezTo>
                    <a:pt x="2162" y="233"/>
                    <a:pt x="2137" y="192"/>
                    <a:pt x="2113" y="149"/>
                  </a:cubicBezTo>
                  <a:cubicBezTo>
                    <a:pt x="2079" y="91"/>
                    <a:pt x="2040" y="27"/>
                    <a:pt x="1975" y="6"/>
                  </a:cubicBezTo>
                  <a:cubicBezTo>
                    <a:pt x="1948" y="4"/>
                    <a:pt x="1928" y="0"/>
                    <a:pt x="1911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1"/>
            <p:cNvSpPr/>
            <p:nvPr/>
          </p:nvSpPr>
          <p:spPr>
            <a:xfrm>
              <a:off x="5929066" y="2594440"/>
              <a:ext cx="131726" cy="46077"/>
            </a:xfrm>
            <a:custGeom>
              <a:avLst/>
              <a:gdLst/>
              <a:ahLst/>
              <a:cxnLst/>
              <a:rect l="l" t="t" r="r" b="b"/>
              <a:pathLst>
                <a:path w="4637" h="1622" extrusionOk="0">
                  <a:moveTo>
                    <a:pt x="1810" y="0"/>
                  </a:moveTo>
                  <a:lnTo>
                    <a:pt x="1699" y="6"/>
                  </a:lnTo>
                  <a:cubicBezTo>
                    <a:pt x="1538" y="16"/>
                    <a:pt x="1376" y="36"/>
                    <a:pt x="1216" y="50"/>
                  </a:cubicBezTo>
                  <a:cubicBezTo>
                    <a:pt x="1233" y="48"/>
                    <a:pt x="1253" y="47"/>
                    <a:pt x="1270" y="47"/>
                  </a:cubicBezTo>
                  <a:cubicBezTo>
                    <a:pt x="1213" y="51"/>
                    <a:pt x="1156" y="56"/>
                    <a:pt x="1102" y="58"/>
                  </a:cubicBezTo>
                  <a:cubicBezTo>
                    <a:pt x="992" y="66"/>
                    <a:pt x="878" y="71"/>
                    <a:pt x="769" y="92"/>
                  </a:cubicBezTo>
                  <a:cubicBezTo>
                    <a:pt x="651" y="115"/>
                    <a:pt x="536" y="139"/>
                    <a:pt x="424" y="179"/>
                  </a:cubicBezTo>
                  <a:cubicBezTo>
                    <a:pt x="380" y="197"/>
                    <a:pt x="343" y="224"/>
                    <a:pt x="304" y="250"/>
                  </a:cubicBezTo>
                  <a:cubicBezTo>
                    <a:pt x="265" y="277"/>
                    <a:pt x="234" y="312"/>
                    <a:pt x="203" y="349"/>
                  </a:cubicBezTo>
                  <a:cubicBezTo>
                    <a:pt x="153" y="409"/>
                    <a:pt x="118" y="481"/>
                    <a:pt x="88" y="551"/>
                  </a:cubicBezTo>
                  <a:cubicBezTo>
                    <a:pt x="48" y="640"/>
                    <a:pt x="34" y="736"/>
                    <a:pt x="21" y="834"/>
                  </a:cubicBezTo>
                  <a:cubicBezTo>
                    <a:pt x="19" y="863"/>
                    <a:pt x="17" y="891"/>
                    <a:pt x="11" y="919"/>
                  </a:cubicBezTo>
                  <a:cubicBezTo>
                    <a:pt x="10" y="929"/>
                    <a:pt x="7" y="938"/>
                    <a:pt x="7" y="949"/>
                  </a:cubicBezTo>
                  <a:cubicBezTo>
                    <a:pt x="0" y="992"/>
                    <a:pt x="7" y="1037"/>
                    <a:pt x="28" y="1077"/>
                  </a:cubicBezTo>
                  <a:cubicBezTo>
                    <a:pt x="17" y="1100"/>
                    <a:pt x="11" y="1126"/>
                    <a:pt x="17" y="1149"/>
                  </a:cubicBezTo>
                  <a:cubicBezTo>
                    <a:pt x="27" y="1201"/>
                    <a:pt x="72" y="1228"/>
                    <a:pt x="120" y="1228"/>
                  </a:cubicBezTo>
                  <a:cubicBezTo>
                    <a:pt x="126" y="1228"/>
                    <a:pt x="132" y="1228"/>
                    <a:pt x="138" y="1227"/>
                  </a:cubicBezTo>
                  <a:cubicBezTo>
                    <a:pt x="190" y="1222"/>
                    <a:pt x="241" y="1213"/>
                    <a:pt x="295" y="1203"/>
                  </a:cubicBezTo>
                  <a:cubicBezTo>
                    <a:pt x="369" y="1190"/>
                    <a:pt x="441" y="1169"/>
                    <a:pt x="518" y="1155"/>
                  </a:cubicBezTo>
                  <a:cubicBezTo>
                    <a:pt x="627" y="1135"/>
                    <a:pt x="736" y="1125"/>
                    <a:pt x="847" y="1115"/>
                  </a:cubicBezTo>
                  <a:cubicBezTo>
                    <a:pt x="899" y="1112"/>
                    <a:pt x="953" y="1112"/>
                    <a:pt x="1006" y="1112"/>
                  </a:cubicBezTo>
                  <a:cubicBezTo>
                    <a:pt x="1060" y="1111"/>
                    <a:pt x="1111" y="1107"/>
                    <a:pt x="1162" y="1105"/>
                  </a:cubicBezTo>
                  <a:cubicBezTo>
                    <a:pt x="1213" y="1105"/>
                    <a:pt x="1264" y="1104"/>
                    <a:pt x="1316" y="1104"/>
                  </a:cubicBezTo>
                  <a:cubicBezTo>
                    <a:pt x="1367" y="1104"/>
                    <a:pt x="1419" y="1105"/>
                    <a:pt x="1470" y="1105"/>
                  </a:cubicBezTo>
                  <a:cubicBezTo>
                    <a:pt x="1569" y="1107"/>
                    <a:pt x="1670" y="1111"/>
                    <a:pt x="1767" y="1111"/>
                  </a:cubicBezTo>
                  <a:cubicBezTo>
                    <a:pt x="1881" y="1111"/>
                    <a:pt x="1994" y="1121"/>
                    <a:pt x="2107" y="1129"/>
                  </a:cubicBezTo>
                  <a:cubicBezTo>
                    <a:pt x="2314" y="1146"/>
                    <a:pt x="2518" y="1170"/>
                    <a:pt x="2724" y="1200"/>
                  </a:cubicBezTo>
                  <a:cubicBezTo>
                    <a:pt x="2915" y="1229"/>
                    <a:pt x="3107" y="1257"/>
                    <a:pt x="3297" y="1290"/>
                  </a:cubicBezTo>
                  <a:cubicBezTo>
                    <a:pt x="3328" y="1297"/>
                    <a:pt x="3360" y="1302"/>
                    <a:pt x="3394" y="1309"/>
                  </a:cubicBezTo>
                  <a:cubicBezTo>
                    <a:pt x="3419" y="1312"/>
                    <a:pt x="3441" y="1318"/>
                    <a:pt x="3465" y="1321"/>
                  </a:cubicBezTo>
                  <a:cubicBezTo>
                    <a:pt x="3619" y="1352"/>
                    <a:pt x="3772" y="1383"/>
                    <a:pt x="3924" y="1427"/>
                  </a:cubicBezTo>
                  <a:cubicBezTo>
                    <a:pt x="4047" y="1461"/>
                    <a:pt x="4172" y="1495"/>
                    <a:pt x="4289" y="1546"/>
                  </a:cubicBezTo>
                  <a:cubicBezTo>
                    <a:pt x="4321" y="1562"/>
                    <a:pt x="4355" y="1579"/>
                    <a:pt x="4387" y="1595"/>
                  </a:cubicBezTo>
                  <a:cubicBezTo>
                    <a:pt x="4416" y="1609"/>
                    <a:pt x="4444" y="1622"/>
                    <a:pt x="4475" y="1622"/>
                  </a:cubicBezTo>
                  <a:cubicBezTo>
                    <a:pt x="4560" y="1617"/>
                    <a:pt x="4623" y="1566"/>
                    <a:pt x="4633" y="1477"/>
                  </a:cubicBezTo>
                  <a:cubicBezTo>
                    <a:pt x="4637" y="1439"/>
                    <a:pt x="4617" y="1400"/>
                    <a:pt x="4603" y="1365"/>
                  </a:cubicBezTo>
                  <a:cubicBezTo>
                    <a:pt x="4576" y="1302"/>
                    <a:pt x="4545" y="1241"/>
                    <a:pt x="4516" y="1178"/>
                  </a:cubicBezTo>
                  <a:cubicBezTo>
                    <a:pt x="4487" y="1114"/>
                    <a:pt x="4461" y="1046"/>
                    <a:pt x="4438" y="979"/>
                  </a:cubicBezTo>
                  <a:lnTo>
                    <a:pt x="4438" y="979"/>
                  </a:lnTo>
                  <a:cubicBezTo>
                    <a:pt x="4439" y="982"/>
                    <a:pt x="4440" y="984"/>
                    <a:pt x="4440" y="986"/>
                  </a:cubicBezTo>
                  <a:lnTo>
                    <a:pt x="4440" y="986"/>
                  </a:lnTo>
                  <a:cubicBezTo>
                    <a:pt x="4439" y="982"/>
                    <a:pt x="4438" y="979"/>
                    <a:pt x="4437" y="975"/>
                  </a:cubicBezTo>
                  <a:cubicBezTo>
                    <a:pt x="4437" y="974"/>
                    <a:pt x="4437" y="974"/>
                    <a:pt x="4436" y="973"/>
                  </a:cubicBezTo>
                  <a:lnTo>
                    <a:pt x="4436" y="973"/>
                  </a:lnTo>
                  <a:cubicBezTo>
                    <a:pt x="4437" y="974"/>
                    <a:pt x="4437" y="974"/>
                    <a:pt x="4437" y="975"/>
                  </a:cubicBezTo>
                  <a:cubicBezTo>
                    <a:pt x="4437" y="973"/>
                    <a:pt x="4437" y="971"/>
                    <a:pt x="4434" y="968"/>
                  </a:cubicBezTo>
                  <a:lnTo>
                    <a:pt x="4434" y="968"/>
                  </a:lnTo>
                  <a:cubicBezTo>
                    <a:pt x="4435" y="970"/>
                    <a:pt x="4436" y="971"/>
                    <a:pt x="4436" y="973"/>
                  </a:cubicBezTo>
                  <a:lnTo>
                    <a:pt x="4436" y="973"/>
                  </a:lnTo>
                  <a:cubicBezTo>
                    <a:pt x="4436" y="972"/>
                    <a:pt x="4434" y="970"/>
                    <a:pt x="4434" y="968"/>
                  </a:cubicBezTo>
                  <a:lnTo>
                    <a:pt x="4434" y="968"/>
                  </a:lnTo>
                  <a:cubicBezTo>
                    <a:pt x="4434" y="968"/>
                    <a:pt x="4434" y="968"/>
                    <a:pt x="4434" y="968"/>
                  </a:cubicBezTo>
                  <a:lnTo>
                    <a:pt x="4434" y="968"/>
                  </a:lnTo>
                  <a:cubicBezTo>
                    <a:pt x="4418" y="925"/>
                    <a:pt x="4401" y="879"/>
                    <a:pt x="4385" y="836"/>
                  </a:cubicBezTo>
                  <a:cubicBezTo>
                    <a:pt x="4369" y="789"/>
                    <a:pt x="4356" y="745"/>
                    <a:pt x="4345" y="697"/>
                  </a:cubicBezTo>
                  <a:cubicBezTo>
                    <a:pt x="4342" y="687"/>
                    <a:pt x="4341" y="677"/>
                    <a:pt x="4338" y="667"/>
                  </a:cubicBezTo>
                  <a:cubicBezTo>
                    <a:pt x="4325" y="623"/>
                    <a:pt x="4312" y="603"/>
                    <a:pt x="4287" y="563"/>
                  </a:cubicBezTo>
                  <a:cubicBezTo>
                    <a:pt x="4267" y="535"/>
                    <a:pt x="4233" y="517"/>
                    <a:pt x="4206" y="498"/>
                  </a:cubicBezTo>
                  <a:cubicBezTo>
                    <a:pt x="4173" y="475"/>
                    <a:pt x="4133" y="460"/>
                    <a:pt x="4098" y="441"/>
                  </a:cubicBezTo>
                  <a:cubicBezTo>
                    <a:pt x="3996" y="396"/>
                    <a:pt x="3889" y="355"/>
                    <a:pt x="3785" y="314"/>
                  </a:cubicBezTo>
                  <a:cubicBezTo>
                    <a:pt x="3678" y="274"/>
                    <a:pt x="3566" y="248"/>
                    <a:pt x="3454" y="224"/>
                  </a:cubicBezTo>
                  <a:cubicBezTo>
                    <a:pt x="3355" y="200"/>
                    <a:pt x="3255" y="178"/>
                    <a:pt x="3155" y="158"/>
                  </a:cubicBezTo>
                  <a:cubicBezTo>
                    <a:pt x="3036" y="135"/>
                    <a:pt x="2915" y="119"/>
                    <a:pt x="2796" y="100"/>
                  </a:cubicBezTo>
                  <a:cubicBezTo>
                    <a:pt x="2575" y="64"/>
                    <a:pt x="2355" y="27"/>
                    <a:pt x="2132" y="14"/>
                  </a:cubicBezTo>
                  <a:cubicBezTo>
                    <a:pt x="2026" y="9"/>
                    <a:pt x="1916" y="0"/>
                    <a:pt x="1810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1"/>
            <p:cNvSpPr/>
            <p:nvPr/>
          </p:nvSpPr>
          <p:spPr>
            <a:xfrm>
              <a:off x="5945089" y="2538305"/>
              <a:ext cx="89114" cy="31987"/>
            </a:xfrm>
            <a:custGeom>
              <a:avLst/>
              <a:gdLst/>
              <a:ahLst/>
              <a:cxnLst/>
              <a:rect l="l" t="t" r="r" b="b"/>
              <a:pathLst>
                <a:path w="3137" h="1126" extrusionOk="0">
                  <a:moveTo>
                    <a:pt x="952" y="7"/>
                  </a:moveTo>
                  <a:cubicBezTo>
                    <a:pt x="947" y="7"/>
                    <a:pt x="943" y="7"/>
                    <a:pt x="938" y="7"/>
                  </a:cubicBezTo>
                  <a:cubicBezTo>
                    <a:pt x="943" y="7"/>
                    <a:pt x="947" y="7"/>
                    <a:pt x="952" y="7"/>
                  </a:cubicBezTo>
                  <a:close/>
                  <a:moveTo>
                    <a:pt x="164" y="610"/>
                  </a:moveTo>
                  <a:lnTo>
                    <a:pt x="164" y="610"/>
                  </a:lnTo>
                  <a:cubicBezTo>
                    <a:pt x="152" y="615"/>
                    <a:pt x="144" y="619"/>
                    <a:pt x="134" y="622"/>
                  </a:cubicBezTo>
                  <a:cubicBezTo>
                    <a:pt x="144" y="616"/>
                    <a:pt x="155" y="613"/>
                    <a:pt x="164" y="610"/>
                  </a:cubicBezTo>
                  <a:close/>
                  <a:moveTo>
                    <a:pt x="967" y="861"/>
                  </a:moveTo>
                  <a:cubicBezTo>
                    <a:pt x="957" y="863"/>
                    <a:pt x="945" y="863"/>
                    <a:pt x="937" y="864"/>
                  </a:cubicBezTo>
                  <a:cubicBezTo>
                    <a:pt x="947" y="863"/>
                    <a:pt x="958" y="863"/>
                    <a:pt x="967" y="861"/>
                  </a:cubicBezTo>
                  <a:close/>
                  <a:moveTo>
                    <a:pt x="1110" y="0"/>
                  </a:moveTo>
                  <a:cubicBezTo>
                    <a:pt x="1058" y="2"/>
                    <a:pt x="1005" y="3"/>
                    <a:pt x="952" y="7"/>
                  </a:cubicBezTo>
                  <a:lnTo>
                    <a:pt x="952" y="7"/>
                  </a:lnTo>
                  <a:cubicBezTo>
                    <a:pt x="962" y="6"/>
                    <a:pt x="972" y="6"/>
                    <a:pt x="983" y="5"/>
                  </a:cubicBezTo>
                  <a:lnTo>
                    <a:pt x="983" y="5"/>
                  </a:lnTo>
                  <a:cubicBezTo>
                    <a:pt x="749" y="24"/>
                    <a:pt x="492" y="74"/>
                    <a:pt x="323" y="254"/>
                  </a:cubicBezTo>
                  <a:cubicBezTo>
                    <a:pt x="243" y="342"/>
                    <a:pt x="186" y="436"/>
                    <a:pt x="128" y="537"/>
                  </a:cubicBezTo>
                  <a:cubicBezTo>
                    <a:pt x="110" y="566"/>
                    <a:pt x="93" y="598"/>
                    <a:pt x="77" y="626"/>
                  </a:cubicBezTo>
                  <a:cubicBezTo>
                    <a:pt x="64" y="649"/>
                    <a:pt x="46" y="668"/>
                    <a:pt x="36" y="691"/>
                  </a:cubicBezTo>
                  <a:cubicBezTo>
                    <a:pt x="16" y="721"/>
                    <a:pt x="3" y="755"/>
                    <a:pt x="2" y="790"/>
                  </a:cubicBezTo>
                  <a:cubicBezTo>
                    <a:pt x="1" y="826"/>
                    <a:pt x="8" y="859"/>
                    <a:pt x="23" y="891"/>
                  </a:cubicBezTo>
                  <a:cubicBezTo>
                    <a:pt x="57" y="958"/>
                    <a:pt x="127" y="1001"/>
                    <a:pt x="200" y="1001"/>
                  </a:cubicBezTo>
                  <a:cubicBezTo>
                    <a:pt x="214" y="1001"/>
                    <a:pt x="229" y="1000"/>
                    <a:pt x="243" y="996"/>
                  </a:cubicBezTo>
                  <a:cubicBezTo>
                    <a:pt x="287" y="985"/>
                    <a:pt x="333" y="963"/>
                    <a:pt x="375" y="946"/>
                  </a:cubicBezTo>
                  <a:cubicBezTo>
                    <a:pt x="554" y="893"/>
                    <a:pt x="744" y="878"/>
                    <a:pt x="931" y="863"/>
                  </a:cubicBezTo>
                  <a:cubicBezTo>
                    <a:pt x="975" y="861"/>
                    <a:pt x="1022" y="857"/>
                    <a:pt x="1066" y="856"/>
                  </a:cubicBezTo>
                  <a:lnTo>
                    <a:pt x="1079" y="857"/>
                  </a:lnTo>
                  <a:cubicBezTo>
                    <a:pt x="1177" y="868"/>
                    <a:pt x="1276" y="877"/>
                    <a:pt x="1375" y="891"/>
                  </a:cubicBezTo>
                  <a:cubicBezTo>
                    <a:pt x="1479" y="905"/>
                    <a:pt x="1584" y="925"/>
                    <a:pt x="1689" y="942"/>
                  </a:cubicBezTo>
                  <a:cubicBezTo>
                    <a:pt x="1794" y="958"/>
                    <a:pt x="1900" y="975"/>
                    <a:pt x="2004" y="992"/>
                  </a:cubicBezTo>
                  <a:cubicBezTo>
                    <a:pt x="2106" y="1010"/>
                    <a:pt x="2208" y="1019"/>
                    <a:pt x="2308" y="1033"/>
                  </a:cubicBezTo>
                  <a:cubicBezTo>
                    <a:pt x="2401" y="1046"/>
                    <a:pt x="2493" y="1061"/>
                    <a:pt x="2588" y="1071"/>
                  </a:cubicBezTo>
                  <a:cubicBezTo>
                    <a:pt x="2647" y="1080"/>
                    <a:pt x="2708" y="1088"/>
                    <a:pt x="2768" y="1098"/>
                  </a:cubicBezTo>
                  <a:cubicBezTo>
                    <a:pt x="2820" y="1109"/>
                    <a:pt x="2878" y="1125"/>
                    <a:pt x="2933" y="1125"/>
                  </a:cubicBezTo>
                  <a:cubicBezTo>
                    <a:pt x="2978" y="1125"/>
                    <a:pt x="3022" y="1114"/>
                    <a:pt x="3057" y="1081"/>
                  </a:cubicBezTo>
                  <a:cubicBezTo>
                    <a:pt x="3137" y="1006"/>
                    <a:pt x="3120" y="891"/>
                    <a:pt x="3074" y="805"/>
                  </a:cubicBezTo>
                  <a:cubicBezTo>
                    <a:pt x="3043" y="744"/>
                    <a:pt x="3001" y="690"/>
                    <a:pt x="2960" y="633"/>
                  </a:cubicBezTo>
                  <a:cubicBezTo>
                    <a:pt x="2894" y="544"/>
                    <a:pt x="2825" y="460"/>
                    <a:pt x="2754" y="379"/>
                  </a:cubicBezTo>
                  <a:cubicBezTo>
                    <a:pt x="2710" y="327"/>
                    <a:pt x="2660" y="281"/>
                    <a:pt x="2606" y="240"/>
                  </a:cubicBezTo>
                  <a:cubicBezTo>
                    <a:pt x="2511" y="169"/>
                    <a:pt x="2392" y="128"/>
                    <a:pt x="2277" y="100"/>
                  </a:cubicBezTo>
                  <a:cubicBezTo>
                    <a:pt x="2143" y="67"/>
                    <a:pt x="2004" y="54"/>
                    <a:pt x="1866" y="42"/>
                  </a:cubicBezTo>
                  <a:cubicBezTo>
                    <a:pt x="1740" y="32"/>
                    <a:pt x="1613" y="13"/>
                    <a:pt x="1486" y="7"/>
                  </a:cubicBezTo>
                  <a:cubicBezTo>
                    <a:pt x="1377" y="3"/>
                    <a:pt x="1266" y="5"/>
                    <a:pt x="1157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1"/>
            <p:cNvSpPr/>
            <p:nvPr/>
          </p:nvSpPr>
          <p:spPr>
            <a:xfrm>
              <a:off x="5894891" y="2583389"/>
              <a:ext cx="16505" cy="37612"/>
            </a:xfrm>
            <a:custGeom>
              <a:avLst/>
              <a:gdLst/>
              <a:ahLst/>
              <a:cxnLst/>
              <a:rect l="l" t="t" r="r" b="b"/>
              <a:pathLst>
                <a:path w="581" h="1324" extrusionOk="0">
                  <a:moveTo>
                    <a:pt x="161" y="1"/>
                  </a:moveTo>
                  <a:cubicBezTo>
                    <a:pt x="158" y="3"/>
                    <a:pt x="151" y="3"/>
                    <a:pt x="144" y="5"/>
                  </a:cubicBezTo>
                  <a:cubicBezTo>
                    <a:pt x="129" y="6"/>
                    <a:pt x="112" y="11"/>
                    <a:pt x="100" y="15"/>
                  </a:cubicBezTo>
                  <a:cubicBezTo>
                    <a:pt x="66" y="32"/>
                    <a:pt x="47" y="55"/>
                    <a:pt x="31" y="86"/>
                  </a:cubicBezTo>
                  <a:cubicBezTo>
                    <a:pt x="24" y="98"/>
                    <a:pt x="22" y="113"/>
                    <a:pt x="17" y="125"/>
                  </a:cubicBezTo>
                  <a:cubicBezTo>
                    <a:pt x="0" y="161"/>
                    <a:pt x="2" y="206"/>
                    <a:pt x="5" y="246"/>
                  </a:cubicBezTo>
                  <a:cubicBezTo>
                    <a:pt x="2" y="320"/>
                    <a:pt x="5" y="394"/>
                    <a:pt x="9" y="467"/>
                  </a:cubicBezTo>
                  <a:cubicBezTo>
                    <a:pt x="10" y="494"/>
                    <a:pt x="12" y="521"/>
                    <a:pt x="14" y="545"/>
                  </a:cubicBezTo>
                  <a:cubicBezTo>
                    <a:pt x="9" y="623"/>
                    <a:pt x="10" y="706"/>
                    <a:pt x="12" y="785"/>
                  </a:cubicBezTo>
                  <a:cubicBezTo>
                    <a:pt x="16" y="870"/>
                    <a:pt x="17" y="957"/>
                    <a:pt x="22" y="1042"/>
                  </a:cubicBezTo>
                  <a:cubicBezTo>
                    <a:pt x="23" y="1079"/>
                    <a:pt x="24" y="1114"/>
                    <a:pt x="26" y="1150"/>
                  </a:cubicBezTo>
                  <a:cubicBezTo>
                    <a:pt x="29" y="1189"/>
                    <a:pt x="24" y="1237"/>
                    <a:pt x="41" y="1273"/>
                  </a:cubicBezTo>
                  <a:cubicBezTo>
                    <a:pt x="57" y="1301"/>
                    <a:pt x="92" y="1323"/>
                    <a:pt x="125" y="1323"/>
                  </a:cubicBezTo>
                  <a:cubicBezTo>
                    <a:pt x="141" y="1323"/>
                    <a:pt x="158" y="1318"/>
                    <a:pt x="172" y="1304"/>
                  </a:cubicBezTo>
                  <a:cubicBezTo>
                    <a:pt x="186" y="1290"/>
                    <a:pt x="202" y="1276"/>
                    <a:pt x="209" y="1259"/>
                  </a:cubicBezTo>
                  <a:cubicBezTo>
                    <a:pt x="210" y="1253"/>
                    <a:pt x="213" y="1249"/>
                    <a:pt x="213" y="1245"/>
                  </a:cubicBezTo>
                  <a:cubicBezTo>
                    <a:pt x="231" y="1252"/>
                    <a:pt x="251" y="1253"/>
                    <a:pt x="271" y="1253"/>
                  </a:cubicBezTo>
                  <a:cubicBezTo>
                    <a:pt x="278" y="1256"/>
                    <a:pt x="285" y="1260"/>
                    <a:pt x="294" y="1263"/>
                  </a:cubicBezTo>
                  <a:cubicBezTo>
                    <a:pt x="316" y="1271"/>
                    <a:pt x="337" y="1275"/>
                    <a:pt x="359" y="1275"/>
                  </a:cubicBezTo>
                  <a:cubicBezTo>
                    <a:pt x="398" y="1275"/>
                    <a:pt x="436" y="1262"/>
                    <a:pt x="471" y="1239"/>
                  </a:cubicBezTo>
                  <a:cubicBezTo>
                    <a:pt x="580" y="1162"/>
                    <a:pt x="549" y="1002"/>
                    <a:pt x="524" y="891"/>
                  </a:cubicBezTo>
                  <a:cubicBezTo>
                    <a:pt x="501" y="788"/>
                    <a:pt x="484" y="686"/>
                    <a:pt x="460" y="584"/>
                  </a:cubicBezTo>
                  <a:cubicBezTo>
                    <a:pt x="434" y="463"/>
                    <a:pt x="400" y="347"/>
                    <a:pt x="361" y="232"/>
                  </a:cubicBezTo>
                  <a:cubicBezTo>
                    <a:pt x="352" y="206"/>
                    <a:pt x="344" y="182"/>
                    <a:pt x="335" y="158"/>
                  </a:cubicBezTo>
                  <a:cubicBezTo>
                    <a:pt x="321" y="125"/>
                    <a:pt x="300" y="96"/>
                    <a:pt x="280" y="64"/>
                  </a:cubicBezTo>
                  <a:cubicBezTo>
                    <a:pt x="267" y="50"/>
                    <a:pt x="253" y="37"/>
                    <a:pt x="237" y="26"/>
                  </a:cubicBezTo>
                  <a:cubicBezTo>
                    <a:pt x="217" y="8"/>
                    <a:pt x="189" y="1"/>
                    <a:pt x="161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1"/>
            <p:cNvSpPr/>
            <p:nvPr/>
          </p:nvSpPr>
          <p:spPr>
            <a:xfrm>
              <a:off x="5820262" y="2561827"/>
              <a:ext cx="39913" cy="65337"/>
            </a:xfrm>
            <a:custGeom>
              <a:avLst/>
              <a:gdLst/>
              <a:ahLst/>
              <a:cxnLst/>
              <a:rect l="l" t="t" r="r" b="b"/>
              <a:pathLst>
                <a:path w="1405" h="2300" extrusionOk="0">
                  <a:moveTo>
                    <a:pt x="507" y="1"/>
                  </a:moveTo>
                  <a:cubicBezTo>
                    <a:pt x="478" y="1"/>
                    <a:pt x="450" y="14"/>
                    <a:pt x="426" y="35"/>
                  </a:cubicBezTo>
                  <a:cubicBezTo>
                    <a:pt x="416" y="33"/>
                    <a:pt x="405" y="33"/>
                    <a:pt x="395" y="32"/>
                  </a:cubicBezTo>
                  <a:cubicBezTo>
                    <a:pt x="390" y="31"/>
                    <a:pt x="385" y="31"/>
                    <a:pt x="381" y="31"/>
                  </a:cubicBezTo>
                  <a:cubicBezTo>
                    <a:pt x="367" y="31"/>
                    <a:pt x="353" y="33"/>
                    <a:pt x="339" y="33"/>
                  </a:cubicBezTo>
                  <a:cubicBezTo>
                    <a:pt x="304" y="36"/>
                    <a:pt x="274" y="57"/>
                    <a:pt x="246" y="77"/>
                  </a:cubicBezTo>
                  <a:lnTo>
                    <a:pt x="244" y="79"/>
                  </a:lnTo>
                  <a:cubicBezTo>
                    <a:pt x="212" y="82"/>
                    <a:pt x="183" y="103"/>
                    <a:pt x="171" y="133"/>
                  </a:cubicBezTo>
                  <a:cubicBezTo>
                    <a:pt x="131" y="233"/>
                    <a:pt x="104" y="338"/>
                    <a:pt x="78" y="445"/>
                  </a:cubicBezTo>
                  <a:cubicBezTo>
                    <a:pt x="53" y="553"/>
                    <a:pt x="29" y="660"/>
                    <a:pt x="17" y="771"/>
                  </a:cubicBezTo>
                  <a:cubicBezTo>
                    <a:pt x="5" y="877"/>
                    <a:pt x="0" y="982"/>
                    <a:pt x="0" y="1089"/>
                  </a:cubicBezTo>
                  <a:cubicBezTo>
                    <a:pt x="0" y="1140"/>
                    <a:pt x="0" y="1191"/>
                    <a:pt x="6" y="1245"/>
                  </a:cubicBezTo>
                  <a:cubicBezTo>
                    <a:pt x="13" y="1303"/>
                    <a:pt x="32" y="1358"/>
                    <a:pt x="49" y="1412"/>
                  </a:cubicBezTo>
                  <a:cubicBezTo>
                    <a:pt x="102" y="1587"/>
                    <a:pt x="246" y="1710"/>
                    <a:pt x="390" y="1812"/>
                  </a:cubicBezTo>
                  <a:cubicBezTo>
                    <a:pt x="464" y="1863"/>
                    <a:pt x="535" y="1916"/>
                    <a:pt x="606" y="1968"/>
                  </a:cubicBezTo>
                  <a:cubicBezTo>
                    <a:pt x="693" y="2029"/>
                    <a:pt x="785" y="2082"/>
                    <a:pt x="877" y="2133"/>
                  </a:cubicBezTo>
                  <a:cubicBezTo>
                    <a:pt x="867" y="2128"/>
                    <a:pt x="860" y="2124"/>
                    <a:pt x="851" y="2120"/>
                  </a:cubicBezTo>
                  <a:lnTo>
                    <a:pt x="851" y="2120"/>
                  </a:lnTo>
                  <a:cubicBezTo>
                    <a:pt x="883" y="2138"/>
                    <a:pt x="912" y="2155"/>
                    <a:pt x="941" y="2175"/>
                  </a:cubicBezTo>
                  <a:cubicBezTo>
                    <a:pt x="969" y="2195"/>
                    <a:pt x="997" y="2214"/>
                    <a:pt x="1024" y="2233"/>
                  </a:cubicBezTo>
                  <a:cubicBezTo>
                    <a:pt x="1060" y="2255"/>
                    <a:pt x="1098" y="2276"/>
                    <a:pt x="1139" y="2287"/>
                  </a:cubicBezTo>
                  <a:cubicBezTo>
                    <a:pt x="1164" y="2293"/>
                    <a:pt x="1193" y="2300"/>
                    <a:pt x="1220" y="2300"/>
                  </a:cubicBezTo>
                  <a:cubicBezTo>
                    <a:pt x="1240" y="2300"/>
                    <a:pt x="1259" y="2297"/>
                    <a:pt x="1275" y="2287"/>
                  </a:cubicBezTo>
                  <a:cubicBezTo>
                    <a:pt x="1311" y="2267"/>
                    <a:pt x="1341" y="2246"/>
                    <a:pt x="1355" y="2205"/>
                  </a:cubicBezTo>
                  <a:cubicBezTo>
                    <a:pt x="1365" y="2175"/>
                    <a:pt x="1369" y="2143"/>
                    <a:pt x="1365" y="2111"/>
                  </a:cubicBezTo>
                  <a:cubicBezTo>
                    <a:pt x="1351" y="2035"/>
                    <a:pt x="1325" y="1961"/>
                    <a:pt x="1305" y="1886"/>
                  </a:cubicBezTo>
                  <a:cubicBezTo>
                    <a:pt x="1290" y="1819"/>
                    <a:pt x="1275" y="1751"/>
                    <a:pt x="1261" y="1686"/>
                  </a:cubicBezTo>
                  <a:lnTo>
                    <a:pt x="1240" y="1585"/>
                  </a:lnTo>
                  <a:cubicBezTo>
                    <a:pt x="1244" y="1561"/>
                    <a:pt x="1247" y="1537"/>
                    <a:pt x="1249" y="1511"/>
                  </a:cubicBezTo>
                  <a:cubicBezTo>
                    <a:pt x="1267" y="1358"/>
                    <a:pt x="1280" y="1204"/>
                    <a:pt x="1291" y="1049"/>
                  </a:cubicBezTo>
                  <a:cubicBezTo>
                    <a:pt x="1302" y="921"/>
                    <a:pt x="1317" y="795"/>
                    <a:pt x="1336" y="667"/>
                  </a:cubicBezTo>
                  <a:cubicBezTo>
                    <a:pt x="1345" y="608"/>
                    <a:pt x="1359" y="547"/>
                    <a:pt x="1373" y="487"/>
                  </a:cubicBezTo>
                  <a:cubicBezTo>
                    <a:pt x="1388" y="426"/>
                    <a:pt x="1405" y="365"/>
                    <a:pt x="1376" y="304"/>
                  </a:cubicBezTo>
                  <a:cubicBezTo>
                    <a:pt x="1359" y="266"/>
                    <a:pt x="1329" y="240"/>
                    <a:pt x="1295" y="228"/>
                  </a:cubicBezTo>
                  <a:cubicBezTo>
                    <a:pt x="1277" y="204"/>
                    <a:pt x="1254" y="182"/>
                    <a:pt x="1226" y="168"/>
                  </a:cubicBezTo>
                  <a:cubicBezTo>
                    <a:pt x="1192" y="153"/>
                    <a:pt x="1152" y="150"/>
                    <a:pt x="1114" y="148"/>
                  </a:cubicBezTo>
                  <a:cubicBezTo>
                    <a:pt x="1078" y="147"/>
                    <a:pt x="1043" y="147"/>
                    <a:pt x="1010" y="145"/>
                  </a:cubicBezTo>
                  <a:cubicBezTo>
                    <a:pt x="932" y="141"/>
                    <a:pt x="854" y="126"/>
                    <a:pt x="776" y="107"/>
                  </a:cubicBezTo>
                  <a:cubicBezTo>
                    <a:pt x="727" y="96"/>
                    <a:pt x="678" y="83"/>
                    <a:pt x="629" y="70"/>
                  </a:cubicBezTo>
                  <a:cubicBezTo>
                    <a:pt x="607" y="33"/>
                    <a:pt x="571" y="6"/>
                    <a:pt x="524" y="1"/>
                  </a:cubicBezTo>
                  <a:lnTo>
                    <a:pt x="511" y="1"/>
                  </a:lnTo>
                  <a:cubicBezTo>
                    <a:pt x="510" y="1"/>
                    <a:pt x="508" y="1"/>
                    <a:pt x="507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1"/>
            <p:cNvSpPr/>
            <p:nvPr/>
          </p:nvSpPr>
          <p:spPr>
            <a:xfrm>
              <a:off x="5876539" y="2533135"/>
              <a:ext cx="41702" cy="46361"/>
            </a:xfrm>
            <a:custGeom>
              <a:avLst/>
              <a:gdLst/>
              <a:ahLst/>
              <a:cxnLst/>
              <a:rect l="l" t="t" r="r" b="b"/>
              <a:pathLst>
                <a:path w="1468" h="1632" extrusionOk="0">
                  <a:moveTo>
                    <a:pt x="1341" y="1136"/>
                  </a:moveTo>
                  <a:lnTo>
                    <a:pt x="1338" y="1137"/>
                  </a:lnTo>
                  <a:cubicBezTo>
                    <a:pt x="1338" y="1137"/>
                    <a:pt x="1338" y="1137"/>
                    <a:pt x="1338" y="1137"/>
                  </a:cubicBezTo>
                  <a:lnTo>
                    <a:pt x="1338" y="1137"/>
                  </a:lnTo>
                  <a:cubicBezTo>
                    <a:pt x="1339" y="1137"/>
                    <a:pt x="1340" y="1136"/>
                    <a:pt x="1341" y="1136"/>
                  </a:cubicBezTo>
                  <a:close/>
                  <a:moveTo>
                    <a:pt x="1338" y="1137"/>
                  </a:moveTo>
                  <a:cubicBezTo>
                    <a:pt x="1335" y="1139"/>
                    <a:pt x="1332" y="1141"/>
                    <a:pt x="1329" y="1143"/>
                  </a:cubicBezTo>
                  <a:lnTo>
                    <a:pt x="1329" y="1143"/>
                  </a:lnTo>
                  <a:cubicBezTo>
                    <a:pt x="1329" y="1143"/>
                    <a:pt x="1328" y="1143"/>
                    <a:pt x="1328" y="1143"/>
                  </a:cubicBezTo>
                  <a:lnTo>
                    <a:pt x="1328" y="1143"/>
                  </a:lnTo>
                  <a:cubicBezTo>
                    <a:pt x="1328" y="1144"/>
                    <a:pt x="1328" y="1144"/>
                    <a:pt x="1327" y="1144"/>
                  </a:cubicBezTo>
                  <a:lnTo>
                    <a:pt x="1328" y="1144"/>
                  </a:lnTo>
                  <a:lnTo>
                    <a:pt x="1328" y="1144"/>
                  </a:lnTo>
                  <a:cubicBezTo>
                    <a:pt x="1327" y="1144"/>
                    <a:pt x="1327" y="1145"/>
                    <a:pt x="1327" y="1145"/>
                  </a:cubicBezTo>
                  <a:cubicBezTo>
                    <a:pt x="1330" y="1143"/>
                    <a:pt x="1335" y="1140"/>
                    <a:pt x="1338" y="1137"/>
                  </a:cubicBezTo>
                  <a:close/>
                  <a:moveTo>
                    <a:pt x="1321" y="1148"/>
                  </a:moveTo>
                  <a:lnTo>
                    <a:pt x="1321" y="1148"/>
                  </a:lnTo>
                  <a:cubicBezTo>
                    <a:pt x="1320" y="1148"/>
                    <a:pt x="1318" y="1149"/>
                    <a:pt x="1317" y="1150"/>
                  </a:cubicBezTo>
                  <a:lnTo>
                    <a:pt x="1317" y="1150"/>
                  </a:lnTo>
                  <a:cubicBezTo>
                    <a:pt x="1318" y="1150"/>
                    <a:pt x="1320" y="1149"/>
                    <a:pt x="1321" y="1148"/>
                  </a:cubicBezTo>
                  <a:close/>
                  <a:moveTo>
                    <a:pt x="1317" y="1150"/>
                  </a:moveTo>
                  <a:cubicBezTo>
                    <a:pt x="1317" y="1151"/>
                    <a:pt x="1316" y="1151"/>
                    <a:pt x="1316" y="1151"/>
                  </a:cubicBezTo>
                  <a:cubicBezTo>
                    <a:pt x="1316" y="1151"/>
                    <a:pt x="1317" y="1151"/>
                    <a:pt x="1317" y="1150"/>
                  </a:cubicBezTo>
                  <a:close/>
                  <a:moveTo>
                    <a:pt x="502" y="1110"/>
                  </a:moveTo>
                  <a:cubicBezTo>
                    <a:pt x="499" y="1127"/>
                    <a:pt x="495" y="1140"/>
                    <a:pt x="492" y="1157"/>
                  </a:cubicBezTo>
                  <a:cubicBezTo>
                    <a:pt x="493" y="1141"/>
                    <a:pt x="497" y="1127"/>
                    <a:pt x="502" y="1110"/>
                  </a:cubicBezTo>
                  <a:close/>
                  <a:moveTo>
                    <a:pt x="629" y="1"/>
                  </a:moveTo>
                  <a:cubicBezTo>
                    <a:pt x="617" y="1"/>
                    <a:pt x="605" y="5"/>
                    <a:pt x="594" y="12"/>
                  </a:cubicBezTo>
                  <a:cubicBezTo>
                    <a:pt x="555" y="45"/>
                    <a:pt x="513" y="76"/>
                    <a:pt x="479" y="114"/>
                  </a:cubicBezTo>
                  <a:cubicBezTo>
                    <a:pt x="445" y="151"/>
                    <a:pt x="416" y="188"/>
                    <a:pt x="388" y="229"/>
                  </a:cubicBezTo>
                  <a:cubicBezTo>
                    <a:pt x="338" y="302"/>
                    <a:pt x="295" y="380"/>
                    <a:pt x="253" y="458"/>
                  </a:cubicBezTo>
                  <a:cubicBezTo>
                    <a:pt x="215" y="534"/>
                    <a:pt x="178" y="611"/>
                    <a:pt x="140" y="689"/>
                  </a:cubicBezTo>
                  <a:cubicBezTo>
                    <a:pt x="104" y="765"/>
                    <a:pt x="68" y="842"/>
                    <a:pt x="41" y="923"/>
                  </a:cubicBezTo>
                  <a:cubicBezTo>
                    <a:pt x="25" y="968"/>
                    <a:pt x="14" y="1016"/>
                    <a:pt x="5" y="1065"/>
                  </a:cubicBezTo>
                  <a:cubicBezTo>
                    <a:pt x="2" y="1082"/>
                    <a:pt x="1" y="1102"/>
                    <a:pt x="1" y="1121"/>
                  </a:cubicBezTo>
                  <a:cubicBezTo>
                    <a:pt x="1" y="1181"/>
                    <a:pt x="26" y="1239"/>
                    <a:pt x="75" y="1279"/>
                  </a:cubicBezTo>
                  <a:cubicBezTo>
                    <a:pt x="114" y="1309"/>
                    <a:pt x="158" y="1328"/>
                    <a:pt x="201" y="1348"/>
                  </a:cubicBezTo>
                  <a:cubicBezTo>
                    <a:pt x="238" y="1365"/>
                    <a:pt x="277" y="1384"/>
                    <a:pt x="314" y="1401"/>
                  </a:cubicBezTo>
                  <a:cubicBezTo>
                    <a:pt x="364" y="1424"/>
                    <a:pt x="414" y="1445"/>
                    <a:pt x="462" y="1470"/>
                  </a:cubicBezTo>
                  <a:cubicBezTo>
                    <a:pt x="466" y="1483"/>
                    <a:pt x="475" y="1494"/>
                    <a:pt x="485" y="1507"/>
                  </a:cubicBezTo>
                  <a:cubicBezTo>
                    <a:pt x="516" y="1547"/>
                    <a:pt x="564" y="1572"/>
                    <a:pt x="615" y="1578"/>
                  </a:cubicBezTo>
                  <a:cubicBezTo>
                    <a:pt x="624" y="1580"/>
                    <a:pt x="635" y="1580"/>
                    <a:pt x="643" y="1580"/>
                  </a:cubicBezTo>
                  <a:cubicBezTo>
                    <a:pt x="685" y="1605"/>
                    <a:pt x="720" y="1621"/>
                    <a:pt x="768" y="1629"/>
                  </a:cubicBezTo>
                  <a:cubicBezTo>
                    <a:pt x="776" y="1631"/>
                    <a:pt x="785" y="1631"/>
                    <a:pt x="793" y="1631"/>
                  </a:cubicBezTo>
                  <a:cubicBezTo>
                    <a:pt x="843" y="1631"/>
                    <a:pt x="894" y="1607"/>
                    <a:pt x="927" y="1575"/>
                  </a:cubicBezTo>
                  <a:cubicBezTo>
                    <a:pt x="1036" y="1479"/>
                    <a:pt x="1103" y="1350"/>
                    <a:pt x="1195" y="1243"/>
                  </a:cubicBezTo>
                  <a:cubicBezTo>
                    <a:pt x="1232" y="1206"/>
                    <a:pt x="1277" y="1175"/>
                    <a:pt x="1321" y="1147"/>
                  </a:cubicBezTo>
                  <a:lnTo>
                    <a:pt x="1321" y="1147"/>
                  </a:lnTo>
                  <a:cubicBezTo>
                    <a:pt x="1321" y="1147"/>
                    <a:pt x="1321" y="1147"/>
                    <a:pt x="1321" y="1148"/>
                  </a:cubicBezTo>
                  <a:lnTo>
                    <a:pt x="1321" y="1148"/>
                  </a:lnTo>
                  <a:cubicBezTo>
                    <a:pt x="1327" y="1143"/>
                    <a:pt x="1334" y="1139"/>
                    <a:pt x="1341" y="1136"/>
                  </a:cubicBezTo>
                  <a:cubicBezTo>
                    <a:pt x="1364" y="1123"/>
                    <a:pt x="1391" y="1110"/>
                    <a:pt x="1409" y="1093"/>
                  </a:cubicBezTo>
                  <a:cubicBezTo>
                    <a:pt x="1429" y="1075"/>
                    <a:pt x="1445" y="1055"/>
                    <a:pt x="1455" y="1029"/>
                  </a:cubicBezTo>
                  <a:cubicBezTo>
                    <a:pt x="1468" y="988"/>
                    <a:pt x="1462" y="945"/>
                    <a:pt x="1448" y="904"/>
                  </a:cubicBezTo>
                  <a:cubicBezTo>
                    <a:pt x="1416" y="811"/>
                    <a:pt x="1380" y="720"/>
                    <a:pt x="1338" y="629"/>
                  </a:cubicBezTo>
                  <a:cubicBezTo>
                    <a:pt x="1293" y="526"/>
                    <a:pt x="1228" y="424"/>
                    <a:pt x="1165" y="328"/>
                  </a:cubicBezTo>
                  <a:cubicBezTo>
                    <a:pt x="1110" y="243"/>
                    <a:pt x="1034" y="167"/>
                    <a:pt x="946" y="114"/>
                  </a:cubicBezTo>
                  <a:cubicBezTo>
                    <a:pt x="873" y="70"/>
                    <a:pt x="786" y="16"/>
                    <a:pt x="698" y="16"/>
                  </a:cubicBezTo>
                  <a:cubicBezTo>
                    <a:pt x="692" y="16"/>
                    <a:pt x="687" y="16"/>
                    <a:pt x="682" y="16"/>
                  </a:cubicBezTo>
                  <a:lnTo>
                    <a:pt x="676" y="16"/>
                  </a:lnTo>
                  <a:cubicBezTo>
                    <a:pt x="663" y="5"/>
                    <a:pt x="648" y="1"/>
                    <a:pt x="634" y="1"/>
                  </a:cubicBezTo>
                  <a:cubicBezTo>
                    <a:pt x="632" y="1"/>
                    <a:pt x="630" y="1"/>
                    <a:pt x="629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1"/>
            <p:cNvSpPr/>
            <p:nvPr/>
          </p:nvSpPr>
          <p:spPr>
            <a:xfrm>
              <a:off x="5839410" y="2496744"/>
              <a:ext cx="19970" cy="34600"/>
            </a:xfrm>
            <a:custGeom>
              <a:avLst/>
              <a:gdLst/>
              <a:ahLst/>
              <a:cxnLst/>
              <a:rect l="l" t="t" r="r" b="b"/>
              <a:pathLst>
                <a:path w="703" h="1218" extrusionOk="0">
                  <a:moveTo>
                    <a:pt x="298" y="1"/>
                  </a:moveTo>
                  <a:cubicBezTo>
                    <a:pt x="267" y="1"/>
                    <a:pt x="238" y="14"/>
                    <a:pt x="223" y="36"/>
                  </a:cubicBezTo>
                  <a:cubicBezTo>
                    <a:pt x="211" y="55"/>
                    <a:pt x="204" y="69"/>
                    <a:pt x="201" y="89"/>
                  </a:cubicBezTo>
                  <a:cubicBezTo>
                    <a:pt x="197" y="100"/>
                    <a:pt x="196" y="113"/>
                    <a:pt x="196" y="124"/>
                  </a:cubicBezTo>
                  <a:cubicBezTo>
                    <a:pt x="190" y="150"/>
                    <a:pt x="187" y="177"/>
                    <a:pt x="184" y="205"/>
                  </a:cubicBezTo>
                  <a:cubicBezTo>
                    <a:pt x="176" y="266"/>
                    <a:pt x="169" y="326"/>
                    <a:pt x="162" y="388"/>
                  </a:cubicBezTo>
                  <a:cubicBezTo>
                    <a:pt x="162" y="391"/>
                    <a:pt x="160" y="394"/>
                    <a:pt x="160" y="397"/>
                  </a:cubicBezTo>
                  <a:cubicBezTo>
                    <a:pt x="141" y="459"/>
                    <a:pt x="125" y="522"/>
                    <a:pt x="109" y="583"/>
                  </a:cubicBezTo>
                  <a:cubicBezTo>
                    <a:pt x="85" y="672"/>
                    <a:pt x="67" y="760"/>
                    <a:pt x="47" y="851"/>
                  </a:cubicBezTo>
                  <a:cubicBezTo>
                    <a:pt x="33" y="922"/>
                    <a:pt x="13" y="992"/>
                    <a:pt x="3" y="1065"/>
                  </a:cubicBezTo>
                  <a:cubicBezTo>
                    <a:pt x="0" y="1085"/>
                    <a:pt x="6" y="1105"/>
                    <a:pt x="17" y="1119"/>
                  </a:cubicBezTo>
                  <a:cubicBezTo>
                    <a:pt x="21" y="1148"/>
                    <a:pt x="41" y="1177"/>
                    <a:pt x="64" y="1192"/>
                  </a:cubicBezTo>
                  <a:cubicBezTo>
                    <a:pt x="85" y="1208"/>
                    <a:pt x="113" y="1217"/>
                    <a:pt x="141" y="1217"/>
                  </a:cubicBezTo>
                  <a:cubicBezTo>
                    <a:pt x="155" y="1217"/>
                    <a:pt x="169" y="1215"/>
                    <a:pt x="182" y="1209"/>
                  </a:cubicBezTo>
                  <a:cubicBezTo>
                    <a:pt x="189" y="1207"/>
                    <a:pt x="196" y="1205"/>
                    <a:pt x="203" y="1202"/>
                  </a:cubicBezTo>
                  <a:cubicBezTo>
                    <a:pt x="231" y="1191"/>
                    <a:pt x="244" y="1171"/>
                    <a:pt x="255" y="1147"/>
                  </a:cubicBezTo>
                  <a:cubicBezTo>
                    <a:pt x="261" y="1136"/>
                    <a:pt x="268" y="1124"/>
                    <a:pt x="274" y="1113"/>
                  </a:cubicBezTo>
                  <a:cubicBezTo>
                    <a:pt x="291" y="1086"/>
                    <a:pt x="309" y="1062"/>
                    <a:pt x="326" y="1035"/>
                  </a:cubicBezTo>
                  <a:cubicBezTo>
                    <a:pt x="365" y="980"/>
                    <a:pt x="403" y="926"/>
                    <a:pt x="443" y="872"/>
                  </a:cubicBezTo>
                  <a:cubicBezTo>
                    <a:pt x="475" y="824"/>
                    <a:pt x="508" y="774"/>
                    <a:pt x="542" y="727"/>
                  </a:cubicBezTo>
                  <a:cubicBezTo>
                    <a:pt x="560" y="706"/>
                    <a:pt x="579" y="685"/>
                    <a:pt x="599" y="661"/>
                  </a:cubicBezTo>
                  <a:lnTo>
                    <a:pt x="645" y="608"/>
                  </a:lnTo>
                  <a:cubicBezTo>
                    <a:pt x="655" y="597"/>
                    <a:pt x="664" y="588"/>
                    <a:pt x="671" y="575"/>
                  </a:cubicBezTo>
                  <a:lnTo>
                    <a:pt x="688" y="543"/>
                  </a:lnTo>
                  <a:cubicBezTo>
                    <a:pt x="702" y="517"/>
                    <a:pt x="698" y="479"/>
                    <a:pt x="687" y="453"/>
                  </a:cubicBezTo>
                  <a:cubicBezTo>
                    <a:pt x="674" y="425"/>
                    <a:pt x="645" y="398"/>
                    <a:pt x="616" y="388"/>
                  </a:cubicBezTo>
                  <a:cubicBezTo>
                    <a:pt x="603" y="368"/>
                    <a:pt x="587" y="353"/>
                    <a:pt x="575" y="334"/>
                  </a:cubicBezTo>
                  <a:cubicBezTo>
                    <a:pt x="558" y="310"/>
                    <a:pt x="543" y="284"/>
                    <a:pt x="526" y="257"/>
                  </a:cubicBezTo>
                  <a:lnTo>
                    <a:pt x="526" y="257"/>
                  </a:lnTo>
                  <a:lnTo>
                    <a:pt x="539" y="278"/>
                  </a:lnTo>
                  <a:cubicBezTo>
                    <a:pt x="509" y="231"/>
                    <a:pt x="475" y="168"/>
                    <a:pt x="423" y="147"/>
                  </a:cubicBezTo>
                  <a:cubicBezTo>
                    <a:pt x="433" y="119"/>
                    <a:pt x="428" y="89"/>
                    <a:pt x="401" y="69"/>
                  </a:cubicBezTo>
                  <a:cubicBezTo>
                    <a:pt x="396" y="63"/>
                    <a:pt x="387" y="61"/>
                    <a:pt x="380" y="58"/>
                  </a:cubicBezTo>
                  <a:lnTo>
                    <a:pt x="380" y="55"/>
                  </a:lnTo>
                  <a:cubicBezTo>
                    <a:pt x="372" y="25"/>
                    <a:pt x="338" y="5"/>
                    <a:pt x="308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1"/>
            <p:cNvSpPr/>
            <p:nvPr/>
          </p:nvSpPr>
          <p:spPr>
            <a:xfrm>
              <a:off x="6019234" y="2750146"/>
              <a:ext cx="24459" cy="59741"/>
            </a:xfrm>
            <a:custGeom>
              <a:avLst/>
              <a:gdLst/>
              <a:ahLst/>
              <a:cxnLst/>
              <a:rect l="l" t="t" r="r" b="b"/>
              <a:pathLst>
                <a:path w="861" h="2103" extrusionOk="0">
                  <a:moveTo>
                    <a:pt x="321" y="1"/>
                  </a:moveTo>
                  <a:cubicBezTo>
                    <a:pt x="313" y="1"/>
                    <a:pt x="305" y="3"/>
                    <a:pt x="298" y="6"/>
                  </a:cubicBezTo>
                  <a:cubicBezTo>
                    <a:pt x="264" y="21"/>
                    <a:pt x="240" y="36"/>
                    <a:pt x="212" y="60"/>
                  </a:cubicBezTo>
                  <a:cubicBezTo>
                    <a:pt x="194" y="77"/>
                    <a:pt x="179" y="101"/>
                    <a:pt x="169" y="121"/>
                  </a:cubicBezTo>
                  <a:cubicBezTo>
                    <a:pt x="145" y="166"/>
                    <a:pt x="130" y="219"/>
                    <a:pt x="115" y="268"/>
                  </a:cubicBezTo>
                  <a:cubicBezTo>
                    <a:pt x="98" y="301"/>
                    <a:pt x="81" y="335"/>
                    <a:pt x="70" y="370"/>
                  </a:cubicBezTo>
                  <a:cubicBezTo>
                    <a:pt x="56" y="414"/>
                    <a:pt x="45" y="460"/>
                    <a:pt x="36" y="505"/>
                  </a:cubicBezTo>
                  <a:cubicBezTo>
                    <a:pt x="28" y="546"/>
                    <a:pt x="22" y="587"/>
                    <a:pt x="16" y="627"/>
                  </a:cubicBezTo>
                  <a:cubicBezTo>
                    <a:pt x="6" y="722"/>
                    <a:pt x="1" y="816"/>
                    <a:pt x="1" y="908"/>
                  </a:cubicBezTo>
                  <a:cubicBezTo>
                    <a:pt x="1" y="953"/>
                    <a:pt x="3" y="999"/>
                    <a:pt x="8" y="1044"/>
                  </a:cubicBezTo>
                  <a:cubicBezTo>
                    <a:pt x="11" y="1098"/>
                    <a:pt x="18" y="1152"/>
                    <a:pt x="30" y="1206"/>
                  </a:cubicBezTo>
                  <a:cubicBezTo>
                    <a:pt x="50" y="1285"/>
                    <a:pt x="70" y="1363"/>
                    <a:pt x="103" y="1438"/>
                  </a:cubicBezTo>
                  <a:cubicBezTo>
                    <a:pt x="141" y="1523"/>
                    <a:pt x="179" y="1610"/>
                    <a:pt x="229" y="1688"/>
                  </a:cubicBezTo>
                  <a:cubicBezTo>
                    <a:pt x="276" y="1760"/>
                    <a:pt x="328" y="1830"/>
                    <a:pt x="389" y="1892"/>
                  </a:cubicBezTo>
                  <a:cubicBezTo>
                    <a:pt x="435" y="1939"/>
                    <a:pt x="483" y="1984"/>
                    <a:pt x="535" y="2023"/>
                  </a:cubicBezTo>
                  <a:cubicBezTo>
                    <a:pt x="558" y="2041"/>
                    <a:pt x="584" y="2057"/>
                    <a:pt x="609" y="2074"/>
                  </a:cubicBezTo>
                  <a:cubicBezTo>
                    <a:pt x="616" y="2078"/>
                    <a:pt x="620" y="2081"/>
                    <a:pt x="628" y="2085"/>
                  </a:cubicBezTo>
                  <a:cubicBezTo>
                    <a:pt x="653" y="2098"/>
                    <a:pt x="677" y="2102"/>
                    <a:pt x="704" y="2102"/>
                  </a:cubicBezTo>
                  <a:cubicBezTo>
                    <a:pt x="735" y="2101"/>
                    <a:pt x="754" y="2091"/>
                    <a:pt x="781" y="2077"/>
                  </a:cubicBezTo>
                  <a:cubicBezTo>
                    <a:pt x="839" y="2045"/>
                    <a:pt x="860" y="1966"/>
                    <a:pt x="840" y="1908"/>
                  </a:cubicBezTo>
                  <a:cubicBezTo>
                    <a:pt x="832" y="1881"/>
                    <a:pt x="818" y="1857"/>
                    <a:pt x="803" y="1833"/>
                  </a:cubicBezTo>
                  <a:cubicBezTo>
                    <a:pt x="762" y="1828"/>
                    <a:pt x="728" y="1814"/>
                    <a:pt x="703" y="1787"/>
                  </a:cubicBezTo>
                  <a:cubicBezTo>
                    <a:pt x="677" y="1765"/>
                    <a:pt x="662" y="1746"/>
                    <a:pt x="643" y="1718"/>
                  </a:cubicBezTo>
                  <a:cubicBezTo>
                    <a:pt x="612" y="1665"/>
                    <a:pt x="584" y="1609"/>
                    <a:pt x="558" y="1552"/>
                  </a:cubicBezTo>
                  <a:cubicBezTo>
                    <a:pt x="525" y="1471"/>
                    <a:pt x="497" y="1389"/>
                    <a:pt x="472" y="1299"/>
                  </a:cubicBezTo>
                  <a:cubicBezTo>
                    <a:pt x="449" y="1257"/>
                    <a:pt x="426" y="1213"/>
                    <a:pt x="403" y="1170"/>
                  </a:cubicBezTo>
                  <a:lnTo>
                    <a:pt x="403" y="1170"/>
                  </a:lnTo>
                  <a:cubicBezTo>
                    <a:pt x="406" y="1180"/>
                    <a:pt x="412" y="1190"/>
                    <a:pt x="415" y="1200"/>
                  </a:cubicBezTo>
                  <a:cubicBezTo>
                    <a:pt x="386" y="1141"/>
                    <a:pt x="362" y="1080"/>
                    <a:pt x="340" y="1016"/>
                  </a:cubicBezTo>
                  <a:cubicBezTo>
                    <a:pt x="320" y="958"/>
                    <a:pt x="307" y="895"/>
                    <a:pt x="294" y="836"/>
                  </a:cubicBezTo>
                  <a:lnTo>
                    <a:pt x="294" y="840"/>
                  </a:lnTo>
                  <a:cubicBezTo>
                    <a:pt x="294" y="837"/>
                    <a:pt x="293" y="831"/>
                    <a:pt x="293" y="828"/>
                  </a:cubicBezTo>
                  <a:cubicBezTo>
                    <a:pt x="291" y="823"/>
                    <a:pt x="291" y="817"/>
                    <a:pt x="290" y="812"/>
                  </a:cubicBezTo>
                  <a:lnTo>
                    <a:pt x="290" y="812"/>
                  </a:lnTo>
                  <a:cubicBezTo>
                    <a:pt x="291" y="817"/>
                    <a:pt x="291" y="821"/>
                    <a:pt x="293" y="826"/>
                  </a:cubicBezTo>
                  <a:cubicBezTo>
                    <a:pt x="279" y="732"/>
                    <a:pt x="266" y="640"/>
                    <a:pt x="269" y="546"/>
                  </a:cubicBezTo>
                  <a:cubicBezTo>
                    <a:pt x="276" y="509"/>
                    <a:pt x="284" y="471"/>
                    <a:pt x="294" y="436"/>
                  </a:cubicBezTo>
                  <a:cubicBezTo>
                    <a:pt x="307" y="406"/>
                    <a:pt x="321" y="377"/>
                    <a:pt x="335" y="348"/>
                  </a:cubicBezTo>
                  <a:cubicBezTo>
                    <a:pt x="355" y="311"/>
                    <a:pt x="354" y="270"/>
                    <a:pt x="334" y="236"/>
                  </a:cubicBezTo>
                  <a:cubicBezTo>
                    <a:pt x="334" y="234"/>
                    <a:pt x="335" y="233"/>
                    <a:pt x="335" y="233"/>
                  </a:cubicBezTo>
                  <a:cubicBezTo>
                    <a:pt x="340" y="223"/>
                    <a:pt x="342" y="216"/>
                    <a:pt x="348" y="209"/>
                  </a:cubicBezTo>
                  <a:cubicBezTo>
                    <a:pt x="350" y="207"/>
                    <a:pt x="351" y="204"/>
                    <a:pt x="355" y="202"/>
                  </a:cubicBezTo>
                  <a:cubicBezTo>
                    <a:pt x="364" y="194"/>
                    <a:pt x="372" y="187"/>
                    <a:pt x="382" y="183"/>
                  </a:cubicBezTo>
                  <a:cubicBezTo>
                    <a:pt x="419" y="159"/>
                    <a:pt x="435" y="112"/>
                    <a:pt x="422" y="71"/>
                  </a:cubicBezTo>
                  <a:cubicBezTo>
                    <a:pt x="411" y="34"/>
                    <a:pt x="369" y="2"/>
                    <a:pt x="328" y="2"/>
                  </a:cubicBezTo>
                  <a:cubicBezTo>
                    <a:pt x="326" y="1"/>
                    <a:pt x="323" y="1"/>
                    <a:pt x="32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1"/>
            <p:cNvSpPr/>
            <p:nvPr/>
          </p:nvSpPr>
          <p:spPr>
            <a:xfrm>
              <a:off x="6248149" y="2638587"/>
              <a:ext cx="105363" cy="135816"/>
            </a:xfrm>
            <a:custGeom>
              <a:avLst/>
              <a:gdLst/>
              <a:ahLst/>
              <a:cxnLst/>
              <a:rect l="l" t="t" r="r" b="b"/>
              <a:pathLst>
                <a:path w="3709" h="4781" extrusionOk="0">
                  <a:moveTo>
                    <a:pt x="1123" y="3731"/>
                  </a:moveTo>
                  <a:cubicBezTo>
                    <a:pt x="1141" y="3801"/>
                    <a:pt x="1164" y="3868"/>
                    <a:pt x="1191" y="3936"/>
                  </a:cubicBezTo>
                  <a:cubicBezTo>
                    <a:pt x="1171" y="3906"/>
                    <a:pt x="1157" y="3879"/>
                    <a:pt x="1144" y="3852"/>
                  </a:cubicBezTo>
                  <a:lnTo>
                    <a:pt x="1121" y="3808"/>
                  </a:lnTo>
                  <a:lnTo>
                    <a:pt x="1126" y="3808"/>
                  </a:lnTo>
                  <a:cubicBezTo>
                    <a:pt x="1127" y="3782"/>
                    <a:pt x="1127" y="3757"/>
                    <a:pt x="1123" y="3731"/>
                  </a:cubicBezTo>
                  <a:close/>
                  <a:moveTo>
                    <a:pt x="2155" y="1"/>
                  </a:moveTo>
                  <a:cubicBezTo>
                    <a:pt x="2109" y="1"/>
                    <a:pt x="2062" y="5"/>
                    <a:pt x="2015" y="11"/>
                  </a:cubicBezTo>
                  <a:cubicBezTo>
                    <a:pt x="1917" y="22"/>
                    <a:pt x="1823" y="43"/>
                    <a:pt x="1743" y="70"/>
                  </a:cubicBezTo>
                  <a:cubicBezTo>
                    <a:pt x="1653" y="100"/>
                    <a:pt x="1565" y="133"/>
                    <a:pt x="1477" y="167"/>
                  </a:cubicBezTo>
                  <a:cubicBezTo>
                    <a:pt x="1327" y="224"/>
                    <a:pt x="1155" y="289"/>
                    <a:pt x="1038" y="411"/>
                  </a:cubicBezTo>
                  <a:cubicBezTo>
                    <a:pt x="1035" y="377"/>
                    <a:pt x="1009" y="351"/>
                    <a:pt x="977" y="344"/>
                  </a:cubicBezTo>
                  <a:lnTo>
                    <a:pt x="971" y="344"/>
                  </a:lnTo>
                  <a:cubicBezTo>
                    <a:pt x="914" y="344"/>
                    <a:pt x="879" y="372"/>
                    <a:pt x="870" y="411"/>
                  </a:cubicBezTo>
                  <a:lnTo>
                    <a:pt x="856" y="480"/>
                  </a:lnTo>
                  <a:lnTo>
                    <a:pt x="842" y="547"/>
                  </a:lnTo>
                  <a:cubicBezTo>
                    <a:pt x="829" y="609"/>
                    <a:pt x="822" y="673"/>
                    <a:pt x="815" y="737"/>
                  </a:cubicBezTo>
                  <a:cubicBezTo>
                    <a:pt x="801" y="865"/>
                    <a:pt x="792" y="992"/>
                    <a:pt x="782" y="1119"/>
                  </a:cubicBezTo>
                  <a:cubicBezTo>
                    <a:pt x="775" y="1225"/>
                    <a:pt x="774" y="1333"/>
                    <a:pt x="774" y="1441"/>
                  </a:cubicBezTo>
                  <a:lnTo>
                    <a:pt x="774" y="1482"/>
                  </a:lnTo>
                  <a:cubicBezTo>
                    <a:pt x="772" y="1604"/>
                    <a:pt x="775" y="1724"/>
                    <a:pt x="782" y="1845"/>
                  </a:cubicBezTo>
                  <a:cubicBezTo>
                    <a:pt x="802" y="2134"/>
                    <a:pt x="828" y="2372"/>
                    <a:pt x="865" y="2595"/>
                  </a:cubicBezTo>
                  <a:lnTo>
                    <a:pt x="873" y="2645"/>
                  </a:lnTo>
                  <a:lnTo>
                    <a:pt x="882" y="2694"/>
                  </a:lnTo>
                  <a:lnTo>
                    <a:pt x="867" y="2614"/>
                  </a:lnTo>
                  <a:lnTo>
                    <a:pt x="849" y="2533"/>
                  </a:lnTo>
                  <a:lnTo>
                    <a:pt x="838" y="2490"/>
                  </a:lnTo>
                  <a:cubicBezTo>
                    <a:pt x="825" y="2445"/>
                    <a:pt x="814" y="2398"/>
                    <a:pt x="799" y="2353"/>
                  </a:cubicBezTo>
                  <a:cubicBezTo>
                    <a:pt x="789" y="2326"/>
                    <a:pt x="781" y="2302"/>
                    <a:pt x="772" y="2275"/>
                  </a:cubicBezTo>
                  <a:cubicBezTo>
                    <a:pt x="754" y="2228"/>
                    <a:pt x="731" y="2182"/>
                    <a:pt x="686" y="2164"/>
                  </a:cubicBezTo>
                  <a:cubicBezTo>
                    <a:pt x="676" y="2134"/>
                    <a:pt x="679" y="2106"/>
                    <a:pt x="680" y="2079"/>
                  </a:cubicBezTo>
                  <a:cubicBezTo>
                    <a:pt x="683" y="2048"/>
                    <a:pt x="686" y="2018"/>
                    <a:pt x="686" y="1985"/>
                  </a:cubicBezTo>
                  <a:lnTo>
                    <a:pt x="687" y="1955"/>
                  </a:lnTo>
                  <a:cubicBezTo>
                    <a:pt x="689" y="1892"/>
                    <a:pt x="687" y="1826"/>
                    <a:pt x="683" y="1764"/>
                  </a:cubicBezTo>
                  <a:cubicBezTo>
                    <a:pt x="675" y="1643"/>
                    <a:pt x="666" y="1521"/>
                    <a:pt x="653" y="1401"/>
                  </a:cubicBezTo>
                  <a:cubicBezTo>
                    <a:pt x="648" y="1347"/>
                    <a:pt x="641" y="1289"/>
                    <a:pt x="597" y="1245"/>
                  </a:cubicBezTo>
                  <a:cubicBezTo>
                    <a:pt x="570" y="1218"/>
                    <a:pt x="533" y="1199"/>
                    <a:pt x="482" y="1190"/>
                  </a:cubicBezTo>
                  <a:cubicBezTo>
                    <a:pt x="466" y="1185"/>
                    <a:pt x="452" y="1184"/>
                    <a:pt x="433" y="1184"/>
                  </a:cubicBezTo>
                  <a:cubicBezTo>
                    <a:pt x="395" y="1184"/>
                    <a:pt x="354" y="1192"/>
                    <a:pt x="304" y="1211"/>
                  </a:cubicBezTo>
                  <a:cubicBezTo>
                    <a:pt x="214" y="1245"/>
                    <a:pt x="134" y="1296"/>
                    <a:pt x="80" y="1355"/>
                  </a:cubicBezTo>
                  <a:cubicBezTo>
                    <a:pt x="36" y="1405"/>
                    <a:pt x="22" y="1476"/>
                    <a:pt x="12" y="1540"/>
                  </a:cubicBezTo>
                  <a:cubicBezTo>
                    <a:pt x="6" y="1575"/>
                    <a:pt x="6" y="1611"/>
                    <a:pt x="5" y="1646"/>
                  </a:cubicBezTo>
                  <a:lnTo>
                    <a:pt x="2" y="1682"/>
                  </a:lnTo>
                  <a:cubicBezTo>
                    <a:pt x="1" y="1741"/>
                    <a:pt x="2" y="1799"/>
                    <a:pt x="5" y="1856"/>
                  </a:cubicBezTo>
                  <a:lnTo>
                    <a:pt x="6" y="1885"/>
                  </a:lnTo>
                  <a:cubicBezTo>
                    <a:pt x="8" y="1978"/>
                    <a:pt x="19" y="2070"/>
                    <a:pt x="29" y="2163"/>
                  </a:cubicBezTo>
                  <a:lnTo>
                    <a:pt x="42" y="2269"/>
                  </a:lnTo>
                  <a:lnTo>
                    <a:pt x="52" y="2377"/>
                  </a:lnTo>
                  <a:cubicBezTo>
                    <a:pt x="62" y="2465"/>
                    <a:pt x="69" y="2551"/>
                    <a:pt x="79" y="2639"/>
                  </a:cubicBezTo>
                  <a:cubicBezTo>
                    <a:pt x="97" y="2784"/>
                    <a:pt x="123" y="2926"/>
                    <a:pt x="154" y="3068"/>
                  </a:cubicBezTo>
                  <a:cubicBezTo>
                    <a:pt x="177" y="3184"/>
                    <a:pt x="205" y="3311"/>
                    <a:pt x="243" y="3438"/>
                  </a:cubicBezTo>
                  <a:cubicBezTo>
                    <a:pt x="277" y="3550"/>
                    <a:pt x="327" y="3663"/>
                    <a:pt x="406" y="3807"/>
                  </a:cubicBezTo>
                  <a:cubicBezTo>
                    <a:pt x="467" y="3916"/>
                    <a:pt x="517" y="4007"/>
                    <a:pt x="570" y="4093"/>
                  </a:cubicBezTo>
                  <a:cubicBezTo>
                    <a:pt x="605" y="4150"/>
                    <a:pt x="655" y="4219"/>
                    <a:pt x="733" y="4259"/>
                  </a:cubicBezTo>
                  <a:cubicBezTo>
                    <a:pt x="764" y="4275"/>
                    <a:pt x="794" y="4282"/>
                    <a:pt x="825" y="4282"/>
                  </a:cubicBezTo>
                  <a:cubicBezTo>
                    <a:pt x="842" y="4282"/>
                    <a:pt x="859" y="4280"/>
                    <a:pt x="875" y="4275"/>
                  </a:cubicBezTo>
                  <a:cubicBezTo>
                    <a:pt x="894" y="4268"/>
                    <a:pt x="914" y="4256"/>
                    <a:pt x="930" y="4245"/>
                  </a:cubicBezTo>
                  <a:cubicBezTo>
                    <a:pt x="941" y="4248"/>
                    <a:pt x="955" y="4248"/>
                    <a:pt x="967" y="4249"/>
                  </a:cubicBezTo>
                  <a:cubicBezTo>
                    <a:pt x="988" y="4252"/>
                    <a:pt x="1012" y="4253"/>
                    <a:pt x="1035" y="4253"/>
                  </a:cubicBezTo>
                  <a:cubicBezTo>
                    <a:pt x="1087" y="4252"/>
                    <a:pt x="1111" y="4248"/>
                    <a:pt x="1130" y="4239"/>
                  </a:cubicBezTo>
                  <a:cubicBezTo>
                    <a:pt x="1162" y="4226"/>
                    <a:pt x="1185" y="4214"/>
                    <a:pt x="1206" y="4188"/>
                  </a:cubicBezTo>
                  <a:cubicBezTo>
                    <a:pt x="1236" y="4153"/>
                    <a:pt x="1255" y="4111"/>
                    <a:pt x="1253" y="4072"/>
                  </a:cubicBezTo>
                  <a:lnTo>
                    <a:pt x="1253" y="4072"/>
                  </a:lnTo>
                  <a:cubicBezTo>
                    <a:pt x="1290" y="4170"/>
                    <a:pt x="1338" y="4263"/>
                    <a:pt x="1389" y="4354"/>
                  </a:cubicBezTo>
                  <a:lnTo>
                    <a:pt x="1404" y="4381"/>
                  </a:lnTo>
                  <a:cubicBezTo>
                    <a:pt x="1425" y="4422"/>
                    <a:pt x="1446" y="4462"/>
                    <a:pt x="1473" y="4500"/>
                  </a:cubicBezTo>
                  <a:cubicBezTo>
                    <a:pt x="1517" y="4567"/>
                    <a:pt x="1581" y="4625"/>
                    <a:pt x="1653" y="4666"/>
                  </a:cubicBezTo>
                  <a:cubicBezTo>
                    <a:pt x="1679" y="4680"/>
                    <a:pt x="1707" y="4689"/>
                    <a:pt x="1736" y="4699"/>
                  </a:cubicBezTo>
                  <a:cubicBezTo>
                    <a:pt x="1768" y="4709"/>
                    <a:pt x="1787" y="4710"/>
                    <a:pt x="1804" y="4714"/>
                  </a:cubicBezTo>
                  <a:lnTo>
                    <a:pt x="1870" y="4727"/>
                  </a:lnTo>
                  <a:cubicBezTo>
                    <a:pt x="1894" y="4731"/>
                    <a:pt x="1920" y="4736"/>
                    <a:pt x="1944" y="4741"/>
                  </a:cubicBezTo>
                  <a:lnTo>
                    <a:pt x="1985" y="4750"/>
                  </a:lnTo>
                  <a:cubicBezTo>
                    <a:pt x="2012" y="4755"/>
                    <a:pt x="2038" y="4763"/>
                    <a:pt x="2065" y="4765"/>
                  </a:cubicBezTo>
                  <a:cubicBezTo>
                    <a:pt x="2134" y="4774"/>
                    <a:pt x="2204" y="4780"/>
                    <a:pt x="2272" y="4781"/>
                  </a:cubicBezTo>
                  <a:lnTo>
                    <a:pt x="2307" y="4781"/>
                  </a:lnTo>
                  <a:cubicBezTo>
                    <a:pt x="2433" y="4781"/>
                    <a:pt x="2534" y="4770"/>
                    <a:pt x="2623" y="4741"/>
                  </a:cubicBezTo>
                  <a:cubicBezTo>
                    <a:pt x="2665" y="4729"/>
                    <a:pt x="2704" y="4714"/>
                    <a:pt x="2744" y="4699"/>
                  </a:cubicBezTo>
                  <a:cubicBezTo>
                    <a:pt x="2799" y="4679"/>
                    <a:pt x="2852" y="4658"/>
                    <a:pt x="2909" y="4643"/>
                  </a:cubicBezTo>
                  <a:lnTo>
                    <a:pt x="3042" y="4611"/>
                  </a:lnTo>
                  <a:cubicBezTo>
                    <a:pt x="3084" y="4602"/>
                    <a:pt x="3127" y="4592"/>
                    <a:pt x="3170" y="4581"/>
                  </a:cubicBezTo>
                  <a:cubicBezTo>
                    <a:pt x="3206" y="4572"/>
                    <a:pt x="3242" y="4564"/>
                    <a:pt x="3279" y="4557"/>
                  </a:cubicBezTo>
                  <a:cubicBezTo>
                    <a:pt x="3317" y="4547"/>
                    <a:pt x="3353" y="4540"/>
                    <a:pt x="3389" y="4531"/>
                  </a:cubicBezTo>
                  <a:cubicBezTo>
                    <a:pt x="3438" y="4521"/>
                    <a:pt x="3477" y="4503"/>
                    <a:pt x="3511" y="4480"/>
                  </a:cubicBezTo>
                  <a:cubicBezTo>
                    <a:pt x="3584" y="4431"/>
                    <a:pt x="3615" y="4354"/>
                    <a:pt x="3638" y="4280"/>
                  </a:cubicBezTo>
                  <a:cubicBezTo>
                    <a:pt x="3667" y="4177"/>
                    <a:pt x="3675" y="4068"/>
                    <a:pt x="3682" y="3961"/>
                  </a:cubicBezTo>
                  <a:lnTo>
                    <a:pt x="3683" y="3933"/>
                  </a:lnTo>
                  <a:cubicBezTo>
                    <a:pt x="3693" y="3815"/>
                    <a:pt x="3702" y="3699"/>
                    <a:pt x="3704" y="3581"/>
                  </a:cubicBezTo>
                  <a:cubicBezTo>
                    <a:pt x="3709" y="3465"/>
                    <a:pt x="3702" y="3346"/>
                    <a:pt x="3693" y="3226"/>
                  </a:cubicBezTo>
                  <a:cubicBezTo>
                    <a:pt x="3683" y="3106"/>
                    <a:pt x="3673" y="2987"/>
                    <a:pt x="3658" y="2865"/>
                  </a:cubicBezTo>
                  <a:cubicBezTo>
                    <a:pt x="3652" y="2821"/>
                    <a:pt x="3645" y="2780"/>
                    <a:pt x="3638" y="2736"/>
                  </a:cubicBezTo>
                  <a:lnTo>
                    <a:pt x="3632" y="2709"/>
                  </a:lnTo>
                  <a:lnTo>
                    <a:pt x="3598" y="2537"/>
                  </a:lnTo>
                  <a:lnTo>
                    <a:pt x="3565" y="2370"/>
                  </a:lnTo>
                  <a:cubicBezTo>
                    <a:pt x="3541" y="2249"/>
                    <a:pt x="3513" y="2141"/>
                    <a:pt x="3480" y="2039"/>
                  </a:cubicBezTo>
                  <a:lnTo>
                    <a:pt x="3452" y="1957"/>
                  </a:lnTo>
                  <a:cubicBezTo>
                    <a:pt x="3426" y="1887"/>
                    <a:pt x="3402" y="1819"/>
                    <a:pt x="3382" y="1746"/>
                  </a:cubicBezTo>
                  <a:lnTo>
                    <a:pt x="3370" y="1710"/>
                  </a:lnTo>
                  <a:lnTo>
                    <a:pt x="3370" y="1710"/>
                  </a:lnTo>
                  <a:lnTo>
                    <a:pt x="3371" y="1713"/>
                  </a:lnTo>
                  <a:cubicBezTo>
                    <a:pt x="3391" y="1687"/>
                    <a:pt x="3398" y="1652"/>
                    <a:pt x="3388" y="1618"/>
                  </a:cubicBezTo>
                  <a:lnTo>
                    <a:pt x="3350" y="1516"/>
                  </a:lnTo>
                  <a:cubicBezTo>
                    <a:pt x="3336" y="1476"/>
                    <a:pt x="3320" y="1439"/>
                    <a:pt x="3307" y="1399"/>
                  </a:cubicBezTo>
                  <a:cubicBezTo>
                    <a:pt x="3277" y="1313"/>
                    <a:pt x="3248" y="1226"/>
                    <a:pt x="3219" y="1140"/>
                  </a:cubicBezTo>
                  <a:cubicBezTo>
                    <a:pt x="3192" y="1055"/>
                    <a:pt x="3168" y="968"/>
                    <a:pt x="3143" y="883"/>
                  </a:cubicBezTo>
                  <a:cubicBezTo>
                    <a:pt x="3130" y="839"/>
                    <a:pt x="3119" y="801"/>
                    <a:pt x="3106" y="760"/>
                  </a:cubicBezTo>
                  <a:cubicBezTo>
                    <a:pt x="3092" y="714"/>
                    <a:pt x="3084" y="686"/>
                    <a:pt x="3072" y="659"/>
                  </a:cubicBezTo>
                  <a:cubicBezTo>
                    <a:pt x="3062" y="636"/>
                    <a:pt x="3049" y="614"/>
                    <a:pt x="3021" y="599"/>
                  </a:cubicBezTo>
                  <a:cubicBezTo>
                    <a:pt x="3006" y="591"/>
                    <a:pt x="2991" y="588"/>
                    <a:pt x="2974" y="588"/>
                  </a:cubicBezTo>
                  <a:cubicBezTo>
                    <a:pt x="2913" y="516"/>
                    <a:pt x="2863" y="436"/>
                    <a:pt x="2801" y="348"/>
                  </a:cubicBezTo>
                  <a:cubicBezTo>
                    <a:pt x="2758" y="289"/>
                    <a:pt x="2714" y="236"/>
                    <a:pt x="2666" y="192"/>
                  </a:cubicBezTo>
                  <a:cubicBezTo>
                    <a:pt x="2622" y="154"/>
                    <a:pt x="2580" y="116"/>
                    <a:pt x="2530" y="83"/>
                  </a:cubicBezTo>
                  <a:cubicBezTo>
                    <a:pt x="2463" y="42"/>
                    <a:pt x="2384" y="24"/>
                    <a:pt x="2327" y="15"/>
                  </a:cubicBezTo>
                  <a:cubicBezTo>
                    <a:pt x="2272" y="7"/>
                    <a:pt x="2212" y="1"/>
                    <a:pt x="2155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1"/>
            <p:cNvSpPr/>
            <p:nvPr/>
          </p:nvSpPr>
          <p:spPr>
            <a:xfrm>
              <a:off x="6307835" y="2649126"/>
              <a:ext cx="29856" cy="106557"/>
            </a:xfrm>
            <a:custGeom>
              <a:avLst/>
              <a:gdLst/>
              <a:ahLst/>
              <a:cxnLst/>
              <a:rect l="l" t="t" r="r" b="b"/>
              <a:pathLst>
                <a:path w="1051" h="3751" extrusionOk="0">
                  <a:moveTo>
                    <a:pt x="124" y="0"/>
                  </a:moveTo>
                  <a:cubicBezTo>
                    <a:pt x="91" y="10"/>
                    <a:pt x="61" y="24"/>
                    <a:pt x="42" y="43"/>
                  </a:cubicBezTo>
                  <a:cubicBezTo>
                    <a:pt x="10" y="75"/>
                    <a:pt x="8" y="122"/>
                    <a:pt x="12" y="166"/>
                  </a:cubicBezTo>
                  <a:cubicBezTo>
                    <a:pt x="12" y="167"/>
                    <a:pt x="12" y="167"/>
                    <a:pt x="9" y="169"/>
                  </a:cubicBezTo>
                  <a:cubicBezTo>
                    <a:pt x="1" y="211"/>
                    <a:pt x="8" y="253"/>
                    <a:pt x="13" y="294"/>
                  </a:cubicBezTo>
                  <a:cubicBezTo>
                    <a:pt x="19" y="338"/>
                    <a:pt x="26" y="382"/>
                    <a:pt x="33" y="428"/>
                  </a:cubicBezTo>
                  <a:cubicBezTo>
                    <a:pt x="39" y="461"/>
                    <a:pt x="46" y="495"/>
                    <a:pt x="50" y="529"/>
                  </a:cubicBezTo>
                  <a:cubicBezTo>
                    <a:pt x="53" y="539"/>
                    <a:pt x="53" y="550"/>
                    <a:pt x="54" y="559"/>
                  </a:cubicBezTo>
                  <a:cubicBezTo>
                    <a:pt x="54" y="563"/>
                    <a:pt x="54" y="565"/>
                    <a:pt x="56" y="566"/>
                  </a:cubicBezTo>
                  <a:cubicBezTo>
                    <a:pt x="56" y="616"/>
                    <a:pt x="60" y="665"/>
                    <a:pt x="64" y="714"/>
                  </a:cubicBezTo>
                  <a:cubicBezTo>
                    <a:pt x="61" y="749"/>
                    <a:pt x="60" y="780"/>
                    <a:pt x="60" y="816"/>
                  </a:cubicBezTo>
                  <a:cubicBezTo>
                    <a:pt x="57" y="844"/>
                    <a:pt x="63" y="871"/>
                    <a:pt x="64" y="899"/>
                  </a:cubicBezTo>
                  <a:cubicBezTo>
                    <a:pt x="69" y="936"/>
                    <a:pt x="69" y="975"/>
                    <a:pt x="74" y="1011"/>
                  </a:cubicBezTo>
                  <a:cubicBezTo>
                    <a:pt x="81" y="1061"/>
                    <a:pt x="86" y="1111"/>
                    <a:pt x="93" y="1160"/>
                  </a:cubicBezTo>
                  <a:cubicBezTo>
                    <a:pt x="77" y="1176"/>
                    <a:pt x="67" y="1194"/>
                    <a:pt x="64" y="1213"/>
                  </a:cubicBezTo>
                  <a:cubicBezTo>
                    <a:pt x="61" y="1245"/>
                    <a:pt x="57" y="1277"/>
                    <a:pt x="56" y="1309"/>
                  </a:cubicBezTo>
                  <a:cubicBezTo>
                    <a:pt x="53" y="1355"/>
                    <a:pt x="67" y="1406"/>
                    <a:pt x="74" y="1451"/>
                  </a:cubicBezTo>
                  <a:cubicBezTo>
                    <a:pt x="79" y="1485"/>
                    <a:pt x="86" y="1519"/>
                    <a:pt x="91" y="1552"/>
                  </a:cubicBezTo>
                  <a:cubicBezTo>
                    <a:pt x="104" y="1623"/>
                    <a:pt x="118" y="1692"/>
                    <a:pt x="134" y="1763"/>
                  </a:cubicBezTo>
                  <a:cubicBezTo>
                    <a:pt x="164" y="1902"/>
                    <a:pt x="198" y="2040"/>
                    <a:pt x="233" y="2176"/>
                  </a:cubicBezTo>
                  <a:cubicBezTo>
                    <a:pt x="266" y="2304"/>
                    <a:pt x="298" y="2431"/>
                    <a:pt x="331" y="2558"/>
                  </a:cubicBezTo>
                  <a:cubicBezTo>
                    <a:pt x="347" y="2619"/>
                    <a:pt x="362" y="2678"/>
                    <a:pt x="379" y="2736"/>
                  </a:cubicBezTo>
                  <a:cubicBezTo>
                    <a:pt x="389" y="2772"/>
                    <a:pt x="398" y="2806"/>
                    <a:pt x="409" y="2840"/>
                  </a:cubicBezTo>
                  <a:cubicBezTo>
                    <a:pt x="418" y="2875"/>
                    <a:pt x="429" y="2916"/>
                    <a:pt x="446" y="2946"/>
                  </a:cubicBezTo>
                  <a:lnTo>
                    <a:pt x="500" y="3089"/>
                  </a:lnTo>
                  <a:cubicBezTo>
                    <a:pt x="525" y="3163"/>
                    <a:pt x="554" y="3240"/>
                    <a:pt x="585" y="3315"/>
                  </a:cubicBezTo>
                  <a:cubicBezTo>
                    <a:pt x="610" y="3382"/>
                    <a:pt x="630" y="3455"/>
                    <a:pt x="664" y="3518"/>
                  </a:cubicBezTo>
                  <a:cubicBezTo>
                    <a:pt x="684" y="3553"/>
                    <a:pt x="730" y="3579"/>
                    <a:pt x="771" y="3579"/>
                  </a:cubicBezTo>
                  <a:cubicBezTo>
                    <a:pt x="772" y="3599"/>
                    <a:pt x="772" y="3620"/>
                    <a:pt x="774" y="3640"/>
                  </a:cubicBezTo>
                  <a:cubicBezTo>
                    <a:pt x="776" y="3702"/>
                    <a:pt x="830" y="3751"/>
                    <a:pt x="891" y="3751"/>
                  </a:cubicBezTo>
                  <a:cubicBezTo>
                    <a:pt x="893" y="3751"/>
                    <a:pt x="896" y="3751"/>
                    <a:pt x="898" y="3750"/>
                  </a:cubicBezTo>
                  <a:cubicBezTo>
                    <a:pt x="940" y="3749"/>
                    <a:pt x="975" y="3726"/>
                    <a:pt x="992" y="3694"/>
                  </a:cubicBezTo>
                  <a:cubicBezTo>
                    <a:pt x="999" y="3689"/>
                    <a:pt x="1006" y="3682"/>
                    <a:pt x="1013" y="3675"/>
                  </a:cubicBezTo>
                  <a:cubicBezTo>
                    <a:pt x="1040" y="3647"/>
                    <a:pt x="1047" y="3614"/>
                    <a:pt x="1049" y="3576"/>
                  </a:cubicBezTo>
                  <a:cubicBezTo>
                    <a:pt x="1050" y="3538"/>
                    <a:pt x="1046" y="3501"/>
                    <a:pt x="1043" y="3465"/>
                  </a:cubicBezTo>
                  <a:cubicBezTo>
                    <a:pt x="1040" y="3427"/>
                    <a:pt x="1035" y="3389"/>
                    <a:pt x="1032" y="3350"/>
                  </a:cubicBezTo>
                  <a:cubicBezTo>
                    <a:pt x="1022" y="3272"/>
                    <a:pt x="1008" y="3193"/>
                    <a:pt x="999" y="3112"/>
                  </a:cubicBezTo>
                  <a:lnTo>
                    <a:pt x="999" y="3108"/>
                  </a:lnTo>
                  <a:cubicBezTo>
                    <a:pt x="993" y="2960"/>
                    <a:pt x="991" y="2813"/>
                    <a:pt x="965" y="2668"/>
                  </a:cubicBezTo>
                  <a:cubicBezTo>
                    <a:pt x="957" y="2614"/>
                    <a:pt x="951" y="2562"/>
                    <a:pt x="940" y="2509"/>
                  </a:cubicBezTo>
                  <a:lnTo>
                    <a:pt x="918" y="2414"/>
                  </a:lnTo>
                  <a:cubicBezTo>
                    <a:pt x="911" y="2373"/>
                    <a:pt x="904" y="2332"/>
                    <a:pt x="898" y="2292"/>
                  </a:cubicBezTo>
                  <a:cubicBezTo>
                    <a:pt x="880" y="2180"/>
                    <a:pt x="864" y="2067"/>
                    <a:pt x="844" y="1953"/>
                  </a:cubicBezTo>
                  <a:cubicBezTo>
                    <a:pt x="822" y="1824"/>
                    <a:pt x="798" y="1694"/>
                    <a:pt x="769" y="1565"/>
                  </a:cubicBezTo>
                  <a:cubicBezTo>
                    <a:pt x="744" y="1450"/>
                    <a:pt x="708" y="1338"/>
                    <a:pt x="667" y="1230"/>
                  </a:cubicBezTo>
                  <a:lnTo>
                    <a:pt x="557" y="932"/>
                  </a:lnTo>
                  <a:cubicBezTo>
                    <a:pt x="535" y="872"/>
                    <a:pt x="511" y="814"/>
                    <a:pt x="487" y="756"/>
                  </a:cubicBezTo>
                  <a:cubicBezTo>
                    <a:pt x="464" y="662"/>
                    <a:pt x="439" y="567"/>
                    <a:pt x="408" y="475"/>
                  </a:cubicBezTo>
                  <a:cubicBezTo>
                    <a:pt x="388" y="417"/>
                    <a:pt x="366" y="360"/>
                    <a:pt x="345" y="302"/>
                  </a:cubicBezTo>
                  <a:lnTo>
                    <a:pt x="318" y="233"/>
                  </a:lnTo>
                  <a:cubicBezTo>
                    <a:pt x="310" y="213"/>
                    <a:pt x="303" y="194"/>
                    <a:pt x="294" y="175"/>
                  </a:cubicBezTo>
                  <a:cubicBezTo>
                    <a:pt x="288" y="162"/>
                    <a:pt x="276" y="132"/>
                    <a:pt x="267" y="121"/>
                  </a:cubicBezTo>
                  <a:cubicBezTo>
                    <a:pt x="256" y="104"/>
                    <a:pt x="242" y="91"/>
                    <a:pt x="225" y="82"/>
                  </a:cubicBezTo>
                  <a:cubicBezTo>
                    <a:pt x="223" y="82"/>
                    <a:pt x="223" y="82"/>
                    <a:pt x="223" y="81"/>
                  </a:cubicBezTo>
                  <a:cubicBezTo>
                    <a:pt x="220" y="78"/>
                    <a:pt x="220" y="78"/>
                    <a:pt x="220" y="77"/>
                  </a:cubicBezTo>
                  <a:cubicBezTo>
                    <a:pt x="209" y="48"/>
                    <a:pt x="195" y="31"/>
                    <a:pt x="166" y="13"/>
                  </a:cubicBezTo>
                  <a:cubicBezTo>
                    <a:pt x="154" y="4"/>
                    <a:pt x="138" y="0"/>
                    <a:pt x="124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1"/>
            <p:cNvSpPr/>
            <p:nvPr/>
          </p:nvSpPr>
          <p:spPr>
            <a:xfrm>
              <a:off x="6029319" y="2681057"/>
              <a:ext cx="232601" cy="121328"/>
            </a:xfrm>
            <a:custGeom>
              <a:avLst/>
              <a:gdLst/>
              <a:ahLst/>
              <a:cxnLst/>
              <a:rect l="l" t="t" r="r" b="b"/>
              <a:pathLst>
                <a:path w="8188" h="4271" extrusionOk="0">
                  <a:moveTo>
                    <a:pt x="7467" y="1"/>
                  </a:moveTo>
                  <a:cubicBezTo>
                    <a:pt x="7454" y="1"/>
                    <a:pt x="7441" y="2"/>
                    <a:pt x="7424" y="8"/>
                  </a:cubicBezTo>
                  <a:lnTo>
                    <a:pt x="7325" y="45"/>
                  </a:lnTo>
                  <a:cubicBezTo>
                    <a:pt x="7287" y="59"/>
                    <a:pt x="7251" y="73"/>
                    <a:pt x="7213" y="87"/>
                  </a:cubicBezTo>
                  <a:lnTo>
                    <a:pt x="7158" y="107"/>
                  </a:lnTo>
                  <a:cubicBezTo>
                    <a:pt x="7098" y="129"/>
                    <a:pt x="7036" y="150"/>
                    <a:pt x="6975" y="170"/>
                  </a:cubicBezTo>
                  <a:lnTo>
                    <a:pt x="6853" y="205"/>
                  </a:lnTo>
                  <a:cubicBezTo>
                    <a:pt x="6745" y="236"/>
                    <a:pt x="6637" y="266"/>
                    <a:pt x="6531" y="300"/>
                  </a:cubicBezTo>
                  <a:lnTo>
                    <a:pt x="6569" y="293"/>
                  </a:lnTo>
                  <a:lnTo>
                    <a:pt x="6412" y="337"/>
                  </a:lnTo>
                  <a:lnTo>
                    <a:pt x="6412" y="337"/>
                  </a:lnTo>
                  <a:lnTo>
                    <a:pt x="6450" y="330"/>
                  </a:lnTo>
                  <a:lnTo>
                    <a:pt x="6382" y="347"/>
                  </a:lnTo>
                  <a:cubicBezTo>
                    <a:pt x="6348" y="357"/>
                    <a:pt x="6314" y="365"/>
                    <a:pt x="6280" y="377"/>
                  </a:cubicBezTo>
                  <a:cubicBezTo>
                    <a:pt x="6247" y="387"/>
                    <a:pt x="6214" y="399"/>
                    <a:pt x="6183" y="412"/>
                  </a:cubicBezTo>
                  <a:lnTo>
                    <a:pt x="6107" y="441"/>
                  </a:lnTo>
                  <a:lnTo>
                    <a:pt x="5787" y="553"/>
                  </a:lnTo>
                  <a:cubicBezTo>
                    <a:pt x="5566" y="632"/>
                    <a:pt x="5346" y="717"/>
                    <a:pt x="5128" y="807"/>
                  </a:cubicBezTo>
                  <a:cubicBezTo>
                    <a:pt x="5023" y="846"/>
                    <a:pt x="4918" y="886"/>
                    <a:pt x="4814" y="923"/>
                  </a:cubicBezTo>
                  <a:cubicBezTo>
                    <a:pt x="4755" y="943"/>
                    <a:pt x="4698" y="964"/>
                    <a:pt x="4641" y="985"/>
                  </a:cubicBezTo>
                  <a:cubicBezTo>
                    <a:pt x="4585" y="1007"/>
                    <a:pt x="4526" y="1028"/>
                    <a:pt x="4470" y="1046"/>
                  </a:cubicBezTo>
                  <a:cubicBezTo>
                    <a:pt x="4365" y="1085"/>
                    <a:pt x="4261" y="1117"/>
                    <a:pt x="4156" y="1153"/>
                  </a:cubicBezTo>
                  <a:cubicBezTo>
                    <a:pt x="4029" y="1197"/>
                    <a:pt x="3900" y="1239"/>
                    <a:pt x="3773" y="1285"/>
                  </a:cubicBezTo>
                  <a:cubicBezTo>
                    <a:pt x="3709" y="1307"/>
                    <a:pt x="3646" y="1333"/>
                    <a:pt x="3580" y="1357"/>
                  </a:cubicBezTo>
                  <a:cubicBezTo>
                    <a:pt x="3525" y="1378"/>
                    <a:pt x="3471" y="1399"/>
                    <a:pt x="3414" y="1419"/>
                  </a:cubicBezTo>
                  <a:cubicBezTo>
                    <a:pt x="3334" y="1449"/>
                    <a:pt x="3250" y="1477"/>
                    <a:pt x="3166" y="1506"/>
                  </a:cubicBezTo>
                  <a:lnTo>
                    <a:pt x="3064" y="1541"/>
                  </a:lnTo>
                  <a:cubicBezTo>
                    <a:pt x="2929" y="1590"/>
                    <a:pt x="2795" y="1638"/>
                    <a:pt x="2658" y="1687"/>
                  </a:cubicBezTo>
                  <a:lnTo>
                    <a:pt x="2370" y="1790"/>
                  </a:lnTo>
                  <a:cubicBezTo>
                    <a:pt x="2278" y="1824"/>
                    <a:pt x="2185" y="1855"/>
                    <a:pt x="2092" y="1887"/>
                  </a:cubicBezTo>
                  <a:cubicBezTo>
                    <a:pt x="1945" y="1938"/>
                    <a:pt x="1797" y="1988"/>
                    <a:pt x="1653" y="2043"/>
                  </a:cubicBezTo>
                  <a:cubicBezTo>
                    <a:pt x="1580" y="2072"/>
                    <a:pt x="1505" y="2100"/>
                    <a:pt x="1431" y="2127"/>
                  </a:cubicBezTo>
                  <a:lnTo>
                    <a:pt x="1301" y="2174"/>
                  </a:lnTo>
                  <a:cubicBezTo>
                    <a:pt x="1219" y="2207"/>
                    <a:pt x="1138" y="2241"/>
                    <a:pt x="1057" y="2276"/>
                  </a:cubicBezTo>
                  <a:lnTo>
                    <a:pt x="942" y="2323"/>
                  </a:lnTo>
                  <a:lnTo>
                    <a:pt x="901" y="2340"/>
                  </a:lnTo>
                  <a:cubicBezTo>
                    <a:pt x="725" y="2411"/>
                    <a:pt x="545" y="2485"/>
                    <a:pt x="360" y="2543"/>
                  </a:cubicBezTo>
                  <a:lnTo>
                    <a:pt x="362" y="2543"/>
                  </a:lnTo>
                  <a:cubicBezTo>
                    <a:pt x="321" y="2556"/>
                    <a:pt x="282" y="2568"/>
                    <a:pt x="241" y="2581"/>
                  </a:cubicBezTo>
                  <a:cubicBezTo>
                    <a:pt x="226" y="2588"/>
                    <a:pt x="214" y="2591"/>
                    <a:pt x="204" y="2598"/>
                  </a:cubicBezTo>
                  <a:cubicBezTo>
                    <a:pt x="159" y="2624"/>
                    <a:pt x="145" y="2635"/>
                    <a:pt x="112" y="2675"/>
                  </a:cubicBezTo>
                  <a:lnTo>
                    <a:pt x="92" y="2699"/>
                  </a:lnTo>
                  <a:cubicBezTo>
                    <a:pt x="81" y="2714"/>
                    <a:pt x="74" y="2727"/>
                    <a:pt x="70" y="2740"/>
                  </a:cubicBezTo>
                  <a:cubicBezTo>
                    <a:pt x="44" y="2774"/>
                    <a:pt x="36" y="2824"/>
                    <a:pt x="27" y="2868"/>
                  </a:cubicBezTo>
                  <a:cubicBezTo>
                    <a:pt x="0" y="2995"/>
                    <a:pt x="3" y="3109"/>
                    <a:pt x="16" y="3246"/>
                  </a:cubicBezTo>
                  <a:cubicBezTo>
                    <a:pt x="29" y="3377"/>
                    <a:pt x="58" y="3504"/>
                    <a:pt x="88" y="3621"/>
                  </a:cubicBezTo>
                  <a:cubicBezTo>
                    <a:pt x="122" y="3754"/>
                    <a:pt x="162" y="3873"/>
                    <a:pt x="207" y="3987"/>
                  </a:cubicBezTo>
                  <a:cubicBezTo>
                    <a:pt x="233" y="4045"/>
                    <a:pt x="261" y="4100"/>
                    <a:pt x="292" y="4155"/>
                  </a:cubicBezTo>
                  <a:cubicBezTo>
                    <a:pt x="308" y="4184"/>
                    <a:pt x="326" y="4201"/>
                    <a:pt x="351" y="4222"/>
                  </a:cubicBezTo>
                  <a:cubicBezTo>
                    <a:pt x="385" y="4255"/>
                    <a:pt x="431" y="4270"/>
                    <a:pt x="490" y="4270"/>
                  </a:cubicBezTo>
                  <a:cubicBezTo>
                    <a:pt x="569" y="4265"/>
                    <a:pt x="620" y="4228"/>
                    <a:pt x="651" y="4170"/>
                  </a:cubicBezTo>
                  <a:lnTo>
                    <a:pt x="660" y="4170"/>
                  </a:lnTo>
                  <a:cubicBezTo>
                    <a:pt x="667" y="4170"/>
                    <a:pt x="673" y="4168"/>
                    <a:pt x="680" y="4168"/>
                  </a:cubicBezTo>
                  <a:cubicBezTo>
                    <a:pt x="701" y="4164"/>
                    <a:pt x="724" y="4158"/>
                    <a:pt x="745" y="4153"/>
                  </a:cubicBezTo>
                  <a:lnTo>
                    <a:pt x="789" y="4143"/>
                  </a:lnTo>
                  <a:cubicBezTo>
                    <a:pt x="861" y="4129"/>
                    <a:pt x="936" y="4116"/>
                    <a:pt x="1010" y="4104"/>
                  </a:cubicBezTo>
                  <a:lnTo>
                    <a:pt x="1141" y="4083"/>
                  </a:lnTo>
                  <a:cubicBezTo>
                    <a:pt x="1256" y="4063"/>
                    <a:pt x="1370" y="4042"/>
                    <a:pt x="1485" y="4021"/>
                  </a:cubicBezTo>
                  <a:cubicBezTo>
                    <a:pt x="1623" y="3995"/>
                    <a:pt x="1759" y="3970"/>
                    <a:pt x="1897" y="3948"/>
                  </a:cubicBezTo>
                  <a:lnTo>
                    <a:pt x="2023" y="3929"/>
                  </a:lnTo>
                  <a:cubicBezTo>
                    <a:pt x="2227" y="3896"/>
                    <a:pt x="2429" y="3866"/>
                    <a:pt x="2630" y="3824"/>
                  </a:cubicBezTo>
                  <a:cubicBezTo>
                    <a:pt x="2705" y="3808"/>
                    <a:pt x="2780" y="3795"/>
                    <a:pt x="2857" y="3781"/>
                  </a:cubicBezTo>
                  <a:lnTo>
                    <a:pt x="3014" y="3753"/>
                  </a:lnTo>
                  <a:cubicBezTo>
                    <a:pt x="3091" y="3738"/>
                    <a:pt x="3166" y="3724"/>
                    <a:pt x="3241" y="3710"/>
                  </a:cubicBezTo>
                  <a:lnTo>
                    <a:pt x="3412" y="3679"/>
                  </a:lnTo>
                  <a:cubicBezTo>
                    <a:pt x="3505" y="3660"/>
                    <a:pt x="3597" y="3643"/>
                    <a:pt x="3691" y="3624"/>
                  </a:cubicBezTo>
                  <a:cubicBezTo>
                    <a:pt x="3826" y="3597"/>
                    <a:pt x="3961" y="3570"/>
                    <a:pt x="4095" y="3547"/>
                  </a:cubicBezTo>
                  <a:lnTo>
                    <a:pt x="4207" y="3527"/>
                  </a:lnTo>
                  <a:cubicBezTo>
                    <a:pt x="4298" y="3513"/>
                    <a:pt x="4386" y="3497"/>
                    <a:pt x="4477" y="3483"/>
                  </a:cubicBezTo>
                  <a:cubicBezTo>
                    <a:pt x="4535" y="3473"/>
                    <a:pt x="4592" y="3462"/>
                    <a:pt x="4648" y="3452"/>
                  </a:cubicBezTo>
                  <a:cubicBezTo>
                    <a:pt x="4715" y="3439"/>
                    <a:pt x="4782" y="3425"/>
                    <a:pt x="4850" y="3414"/>
                  </a:cubicBezTo>
                  <a:cubicBezTo>
                    <a:pt x="4978" y="3392"/>
                    <a:pt x="5105" y="3370"/>
                    <a:pt x="5233" y="3348"/>
                  </a:cubicBezTo>
                  <a:cubicBezTo>
                    <a:pt x="5301" y="3336"/>
                    <a:pt x="5372" y="3326"/>
                    <a:pt x="5443" y="3314"/>
                  </a:cubicBezTo>
                  <a:lnTo>
                    <a:pt x="5619" y="3289"/>
                  </a:lnTo>
                  <a:cubicBezTo>
                    <a:pt x="5726" y="3270"/>
                    <a:pt x="5837" y="3251"/>
                    <a:pt x="5945" y="3229"/>
                  </a:cubicBezTo>
                  <a:cubicBezTo>
                    <a:pt x="6084" y="3205"/>
                    <a:pt x="6223" y="3178"/>
                    <a:pt x="6363" y="3157"/>
                  </a:cubicBezTo>
                  <a:cubicBezTo>
                    <a:pt x="6587" y="3123"/>
                    <a:pt x="6809" y="3080"/>
                    <a:pt x="7030" y="3036"/>
                  </a:cubicBezTo>
                  <a:cubicBezTo>
                    <a:pt x="7138" y="3016"/>
                    <a:pt x="7244" y="2994"/>
                    <a:pt x="7351" y="2967"/>
                  </a:cubicBezTo>
                  <a:cubicBezTo>
                    <a:pt x="7414" y="2951"/>
                    <a:pt x="7478" y="2931"/>
                    <a:pt x="7545" y="2914"/>
                  </a:cubicBezTo>
                  <a:lnTo>
                    <a:pt x="7691" y="2873"/>
                  </a:lnTo>
                  <a:cubicBezTo>
                    <a:pt x="7765" y="2853"/>
                    <a:pt x="7839" y="2846"/>
                    <a:pt x="7914" y="2838"/>
                  </a:cubicBezTo>
                  <a:lnTo>
                    <a:pt x="7966" y="2832"/>
                  </a:lnTo>
                  <a:cubicBezTo>
                    <a:pt x="8016" y="2826"/>
                    <a:pt x="8043" y="2824"/>
                    <a:pt x="8070" y="2816"/>
                  </a:cubicBezTo>
                  <a:cubicBezTo>
                    <a:pt x="8128" y="2801"/>
                    <a:pt x="8187" y="2755"/>
                    <a:pt x="8187" y="2680"/>
                  </a:cubicBezTo>
                  <a:cubicBezTo>
                    <a:pt x="8187" y="2645"/>
                    <a:pt x="8185" y="2607"/>
                    <a:pt x="8162" y="2571"/>
                  </a:cubicBezTo>
                  <a:cubicBezTo>
                    <a:pt x="8151" y="2554"/>
                    <a:pt x="8142" y="2534"/>
                    <a:pt x="8134" y="2517"/>
                  </a:cubicBezTo>
                  <a:cubicBezTo>
                    <a:pt x="8107" y="2468"/>
                    <a:pt x="8081" y="2428"/>
                    <a:pt x="8056" y="2391"/>
                  </a:cubicBezTo>
                  <a:cubicBezTo>
                    <a:pt x="8003" y="2307"/>
                    <a:pt x="7965" y="2224"/>
                    <a:pt x="7935" y="2141"/>
                  </a:cubicBezTo>
                  <a:lnTo>
                    <a:pt x="7914" y="2082"/>
                  </a:lnTo>
                  <a:cubicBezTo>
                    <a:pt x="7894" y="2029"/>
                    <a:pt x="7874" y="1978"/>
                    <a:pt x="7857" y="1924"/>
                  </a:cubicBezTo>
                  <a:cubicBezTo>
                    <a:pt x="7807" y="1761"/>
                    <a:pt x="7773" y="1612"/>
                    <a:pt x="7748" y="1472"/>
                  </a:cubicBezTo>
                  <a:cubicBezTo>
                    <a:pt x="7739" y="1415"/>
                    <a:pt x="7732" y="1358"/>
                    <a:pt x="7725" y="1302"/>
                  </a:cubicBezTo>
                  <a:lnTo>
                    <a:pt x="7709" y="1181"/>
                  </a:lnTo>
                  <a:cubicBezTo>
                    <a:pt x="7694" y="1075"/>
                    <a:pt x="7680" y="988"/>
                    <a:pt x="7675" y="902"/>
                  </a:cubicBezTo>
                  <a:cubicBezTo>
                    <a:pt x="7674" y="836"/>
                    <a:pt x="7674" y="770"/>
                    <a:pt x="7665" y="703"/>
                  </a:cubicBezTo>
                  <a:cubicBezTo>
                    <a:pt x="7654" y="639"/>
                    <a:pt x="7647" y="598"/>
                    <a:pt x="7641" y="557"/>
                  </a:cubicBezTo>
                  <a:cubicBezTo>
                    <a:pt x="7640" y="527"/>
                    <a:pt x="7639" y="499"/>
                    <a:pt x="7637" y="469"/>
                  </a:cubicBezTo>
                  <a:cubicBezTo>
                    <a:pt x="7634" y="377"/>
                    <a:pt x="7634" y="269"/>
                    <a:pt x="7648" y="164"/>
                  </a:cubicBezTo>
                  <a:cubicBezTo>
                    <a:pt x="7654" y="130"/>
                    <a:pt x="7644" y="95"/>
                    <a:pt x="7620" y="65"/>
                  </a:cubicBezTo>
                  <a:cubicBezTo>
                    <a:pt x="7596" y="32"/>
                    <a:pt x="7561" y="11"/>
                    <a:pt x="7521" y="8"/>
                  </a:cubicBezTo>
                  <a:cubicBezTo>
                    <a:pt x="7495" y="5"/>
                    <a:pt x="7481" y="1"/>
                    <a:pt x="7467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1"/>
            <p:cNvSpPr/>
            <p:nvPr/>
          </p:nvSpPr>
          <p:spPr>
            <a:xfrm>
              <a:off x="5873443" y="2781850"/>
              <a:ext cx="43265" cy="40878"/>
            </a:xfrm>
            <a:custGeom>
              <a:avLst/>
              <a:gdLst/>
              <a:ahLst/>
              <a:cxnLst/>
              <a:rect l="l" t="t" r="r" b="b"/>
              <a:pathLst>
                <a:path w="1523" h="1439" extrusionOk="0">
                  <a:moveTo>
                    <a:pt x="1523" y="721"/>
                  </a:moveTo>
                  <a:cubicBezTo>
                    <a:pt x="1523" y="1118"/>
                    <a:pt x="1182" y="1439"/>
                    <a:pt x="762" y="1439"/>
                  </a:cubicBezTo>
                  <a:cubicBezTo>
                    <a:pt x="341" y="1439"/>
                    <a:pt x="1" y="1117"/>
                    <a:pt x="1" y="721"/>
                  </a:cubicBezTo>
                  <a:cubicBezTo>
                    <a:pt x="1" y="324"/>
                    <a:pt x="341" y="0"/>
                    <a:pt x="762" y="0"/>
                  </a:cubicBezTo>
                  <a:cubicBezTo>
                    <a:pt x="1181" y="0"/>
                    <a:pt x="1523" y="324"/>
                    <a:pt x="1523" y="72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1"/>
            <p:cNvSpPr/>
            <p:nvPr/>
          </p:nvSpPr>
          <p:spPr>
            <a:xfrm>
              <a:off x="6032302" y="2800741"/>
              <a:ext cx="43208" cy="40878"/>
            </a:xfrm>
            <a:custGeom>
              <a:avLst/>
              <a:gdLst/>
              <a:ahLst/>
              <a:cxnLst/>
              <a:rect l="l" t="t" r="r" b="b"/>
              <a:pathLst>
                <a:path w="1521" h="1439" extrusionOk="0">
                  <a:moveTo>
                    <a:pt x="1521" y="721"/>
                  </a:moveTo>
                  <a:cubicBezTo>
                    <a:pt x="1521" y="1118"/>
                    <a:pt x="1180" y="1439"/>
                    <a:pt x="760" y="1439"/>
                  </a:cubicBezTo>
                  <a:cubicBezTo>
                    <a:pt x="341" y="1439"/>
                    <a:pt x="0" y="1116"/>
                    <a:pt x="0" y="721"/>
                  </a:cubicBezTo>
                  <a:cubicBezTo>
                    <a:pt x="0" y="324"/>
                    <a:pt x="341" y="1"/>
                    <a:pt x="760" y="1"/>
                  </a:cubicBezTo>
                  <a:cubicBezTo>
                    <a:pt x="1180" y="1"/>
                    <a:pt x="1521" y="324"/>
                    <a:pt x="1521" y="72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1"/>
            <p:cNvSpPr/>
            <p:nvPr/>
          </p:nvSpPr>
          <p:spPr>
            <a:xfrm>
              <a:off x="5728787" y="2651683"/>
              <a:ext cx="365747" cy="402989"/>
            </a:xfrm>
            <a:custGeom>
              <a:avLst/>
              <a:gdLst/>
              <a:ahLst/>
              <a:cxnLst/>
              <a:rect l="l" t="t" r="r" b="b"/>
              <a:pathLst>
                <a:path w="12875" h="14186" extrusionOk="0">
                  <a:moveTo>
                    <a:pt x="6147" y="1099"/>
                  </a:moveTo>
                  <a:cubicBezTo>
                    <a:pt x="6146" y="1099"/>
                    <a:pt x="6146" y="1100"/>
                    <a:pt x="6145" y="1100"/>
                  </a:cubicBezTo>
                  <a:cubicBezTo>
                    <a:pt x="6146" y="1100"/>
                    <a:pt x="6146" y="1099"/>
                    <a:pt x="6147" y="1099"/>
                  </a:cubicBezTo>
                  <a:close/>
                  <a:moveTo>
                    <a:pt x="636" y="2696"/>
                  </a:moveTo>
                  <a:cubicBezTo>
                    <a:pt x="632" y="2700"/>
                    <a:pt x="629" y="2702"/>
                    <a:pt x="625" y="2706"/>
                  </a:cubicBezTo>
                  <a:lnTo>
                    <a:pt x="625" y="2706"/>
                  </a:lnTo>
                  <a:cubicBezTo>
                    <a:pt x="630" y="2700"/>
                    <a:pt x="634" y="2699"/>
                    <a:pt x="636" y="2696"/>
                  </a:cubicBezTo>
                  <a:close/>
                  <a:moveTo>
                    <a:pt x="791" y="4262"/>
                  </a:moveTo>
                  <a:cubicBezTo>
                    <a:pt x="798" y="4265"/>
                    <a:pt x="800" y="4269"/>
                    <a:pt x="806" y="4275"/>
                  </a:cubicBezTo>
                  <a:cubicBezTo>
                    <a:pt x="800" y="4269"/>
                    <a:pt x="795" y="4266"/>
                    <a:pt x="791" y="4262"/>
                  </a:cubicBezTo>
                  <a:close/>
                  <a:moveTo>
                    <a:pt x="6888" y="10248"/>
                  </a:moveTo>
                  <a:lnTo>
                    <a:pt x="6888" y="10248"/>
                  </a:lnTo>
                  <a:cubicBezTo>
                    <a:pt x="6887" y="10249"/>
                    <a:pt x="6886" y="10250"/>
                    <a:pt x="6885" y="10252"/>
                  </a:cubicBezTo>
                  <a:lnTo>
                    <a:pt x="6885" y="10252"/>
                  </a:lnTo>
                  <a:cubicBezTo>
                    <a:pt x="6886" y="10250"/>
                    <a:pt x="6887" y="10249"/>
                    <a:pt x="6888" y="10248"/>
                  </a:cubicBezTo>
                  <a:close/>
                  <a:moveTo>
                    <a:pt x="6885" y="10252"/>
                  </a:moveTo>
                  <a:cubicBezTo>
                    <a:pt x="6880" y="10258"/>
                    <a:pt x="6876" y="10264"/>
                    <a:pt x="6871" y="10270"/>
                  </a:cubicBezTo>
                  <a:lnTo>
                    <a:pt x="6871" y="10270"/>
                  </a:lnTo>
                  <a:cubicBezTo>
                    <a:pt x="6876" y="10264"/>
                    <a:pt x="6881" y="10258"/>
                    <a:pt x="6885" y="10252"/>
                  </a:cubicBezTo>
                  <a:close/>
                  <a:moveTo>
                    <a:pt x="7247" y="1"/>
                  </a:moveTo>
                  <a:lnTo>
                    <a:pt x="7247" y="1"/>
                  </a:lnTo>
                  <a:cubicBezTo>
                    <a:pt x="7206" y="22"/>
                    <a:pt x="7164" y="42"/>
                    <a:pt x="7124" y="63"/>
                  </a:cubicBezTo>
                  <a:cubicBezTo>
                    <a:pt x="7113" y="82"/>
                    <a:pt x="7091" y="89"/>
                    <a:pt x="7070" y="89"/>
                  </a:cubicBezTo>
                  <a:cubicBezTo>
                    <a:pt x="7064" y="91"/>
                    <a:pt x="7056" y="92"/>
                    <a:pt x="7049" y="92"/>
                  </a:cubicBezTo>
                  <a:cubicBezTo>
                    <a:pt x="7046" y="92"/>
                    <a:pt x="7044" y="92"/>
                    <a:pt x="7042" y="92"/>
                  </a:cubicBezTo>
                  <a:lnTo>
                    <a:pt x="7036" y="104"/>
                  </a:lnTo>
                  <a:cubicBezTo>
                    <a:pt x="7028" y="127"/>
                    <a:pt x="7002" y="141"/>
                    <a:pt x="6977" y="141"/>
                  </a:cubicBezTo>
                  <a:cubicBezTo>
                    <a:pt x="6967" y="141"/>
                    <a:pt x="6958" y="139"/>
                    <a:pt x="6949" y="136"/>
                  </a:cubicBezTo>
                  <a:cubicBezTo>
                    <a:pt x="6937" y="130"/>
                    <a:pt x="6927" y="120"/>
                    <a:pt x="6920" y="107"/>
                  </a:cubicBezTo>
                  <a:cubicBezTo>
                    <a:pt x="6815" y="324"/>
                    <a:pt x="6694" y="531"/>
                    <a:pt x="6544" y="721"/>
                  </a:cubicBezTo>
                  <a:cubicBezTo>
                    <a:pt x="6425" y="863"/>
                    <a:pt x="6295" y="988"/>
                    <a:pt x="6147" y="1099"/>
                  </a:cubicBezTo>
                  <a:lnTo>
                    <a:pt x="6147" y="1099"/>
                  </a:lnTo>
                  <a:cubicBezTo>
                    <a:pt x="6148" y="1098"/>
                    <a:pt x="6150" y="1097"/>
                    <a:pt x="6152" y="1097"/>
                  </a:cubicBezTo>
                  <a:lnTo>
                    <a:pt x="6152" y="1097"/>
                  </a:lnTo>
                  <a:cubicBezTo>
                    <a:pt x="6148" y="1099"/>
                    <a:pt x="6145" y="1100"/>
                    <a:pt x="6142" y="1103"/>
                  </a:cubicBezTo>
                  <a:cubicBezTo>
                    <a:pt x="6138" y="1106"/>
                    <a:pt x="6134" y="1110"/>
                    <a:pt x="6128" y="1113"/>
                  </a:cubicBezTo>
                  <a:cubicBezTo>
                    <a:pt x="5976" y="1219"/>
                    <a:pt x="5812" y="1303"/>
                    <a:pt x="5637" y="1375"/>
                  </a:cubicBezTo>
                  <a:cubicBezTo>
                    <a:pt x="5635" y="1377"/>
                    <a:pt x="5632" y="1377"/>
                    <a:pt x="5629" y="1380"/>
                  </a:cubicBezTo>
                  <a:cubicBezTo>
                    <a:pt x="5216" y="1536"/>
                    <a:pt x="4776" y="1602"/>
                    <a:pt x="4339" y="1652"/>
                  </a:cubicBezTo>
                  <a:lnTo>
                    <a:pt x="4339" y="1650"/>
                  </a:lnTo>
                  <a:cubicBezTo>
                    <a:pt x="3471" y="1746"/>
                    <a:pt x="2589" y="1777"/>
                    <a:pt x="1735" y="1977"/>
                  </a:cubicBezTo>
                  <a:cubicBezTo>
                    <a:pt x="1527" y="2025"/>
                    <a:pt x="1322" y="2085"/>
                    <a:pt x="1120" y="2160"/>
                  </a:cubicBezTo>
                  <a:cubicBezTo>
                    <a:pt x="930" y="2231"/>
                    <a:pt x="745" y="2313"/>
                    <a:pt x="573" y="2424"/>
                  </a:cubicBezTo>
                  <a:cubicBezTo>
                    <a:pt x="419" y="2523"/>
                    <a:pt x="281" y="2645"/>
                    <a:pt x="172" y="2794"/>
                  </a:cubicBezTo>
                  <a:cubicBezTo>
                    <a:pt x="71" y="2936"/>
                    <a:pt x="17" y="3107"/>
                    <a:pt x="8" y="3280"/>
                  </a:cubicBezTo>
                  <a:cubicBezTo>
                    <a:pt x="0" y="3418"/>
                    <a:pt x="30" y="3560"/>
                    <a:pt x="77" y="3692"/>
                  </a:cubicBezTo>
                  <a:cubicBezTo>
                    <a:pt x="139" y="3865"/>
                    <a:pt x="230" y="4022"/>
                    <a:pt x="341" y="4168"/>
                  </a:cubicBezTo>
                  <a:cubicBezTo>
                    <a:pt x="449" y="4311"/>
                    <a:pt x="588" y="4432"/>
                    <a:pt x="732" y="4538"/>
                  </a:cubicBezTo>
                  <a:cubicBezTo>
                    <a:pt x="884" y="4646"/>
                    <a:pt x="1049" y="4731"/>
                    <a:pt x="1217" y="4807"/>
                  </a:cubicBezTo>
                  <a:cubicBezTo>
                    <a:pt x="1561" y="4957"/>
                    <a:pt x="1924" y="5056"/>
                    <a:pt x="2286" y="5154"/>
                  </a:cubicBezTo>
                  <a:cubicBezTo>
                    <a:pt x="2639" y="5248"/>
                    <a:pt x="2995" y="5340"/>
                    <a:pt x="3331" y="5487"/>
                  </a:cubicBezTo>
                  <a:cubicBezTo>
                    <a:pt x="3474" y="5553"/>
                    <a:pt x="3610" y="5631"/>
                    <a:pt x="3737" y="5729"/>
                  </a:cubicBezTo>
                  <a:cubicBezTo>
                    <a:pt x="3809" y="5791"/>
                    <a:pt x="3877" y="5858"/>
                    <a:pt x="3935" y="5934"/>
                  </a:cubicBezTo>
                  <a:cubicBezTo>
                    <a:pt x="3955" y="5964"/>
                    <a:pt x="3972" y="5992"/>
                    <a:pt x="3986" y="6025"/>
                  </a:cubicBezTo>
                  <a:cubicBezTo>
                    <a:pt x="3999" y="6062"/>
                    <a:pt x="4009" y="6100"/>
                    <a:pt x="4016" y="6140"/>
                  </a:cubicBezTo>
                  <a:lnTo>
                    <a:pt x="4016" y="6143"/>
                  </a:lnTo>
                  <a:cubicBezTo>
                    <a:pt x="4019" y="6150"/>
                    <a:pt x="4019" y="6155"/>
                    <a:pt x="4020" y="6164"/>
                  </a:cubicBezTo>
                  <a:cubicBezTo>
                    <a:pt x="4019" y="6157"/>
                    <a:pt x="4019" y="6153"/>
                    <a:pt x="4016" y="6146"/>
                  </a:cubicBezTo>
                  <a:lnTo>
                    <a:pt x="4016" y="6146"/>
                  </a:lnTo>
                  <a:cubicBezTo>
                    <a:pt x="4022" y="6224"/>
                    <a:pt x="4019" y="6303"/>
                    <a:pt x="4008" y="6381"/>
                  </a:cubicBezTo>
                  <a:cubicBezTo>
                    <a:pt x="3965" y="6638"/>
                    <a:pt x="3870" y="6886"/>
                    <a:pt x="3764" y="7126"/>
                  </a:cubicBezTo>
                  <a:cubicBezTo>
                    <a:pt x="3764" y="7126"/>
                    <a:pt x="3764" y="7127"/>
                    <a:pt x="3761" y="7127"/>
                  </a:cubicBezTo>
                  <a:lnTo>
                    <a:pt x="3764" y="7127"/>
                  </a:lnTo>
                  <a:cubicBezTo>
                    <a:pt x="3761" y="7127"/>
                    <a:pt x="3761" y="7128"/>
                    <a:pt x="3761" y="7128"/>
                  </a:cubicBezTo>
                  <a:lnTo>
                    <a:pt x="3756" y="7140"/>
                  </a:lnTo>
                  <a:cubicBezTo>
                    <a:pt x="3755" y="7143"/>
                    <a:pt x="3755" y="7146"/>
                    <a:pt x="3752" y="7150"/>
                  </a:cubicBezTo>
                  <a:cubicBezTo>
                    <a:pt x="3616" y="7450"/>
                    <a:pt x="3460" y="7743"/>
                    <a:pt x="3303" y="8032"/>
                  </a:cubicBezTo>
                  <a:cubicBezTo>
                    <a:pt x="3121" y="8360"/>
                    <a:pt x="2932" y="8685"/>
                    <a:pt x="2748" y="9011"/>
                  </a:cubicBezTo>
                  <a:cubicBezTo>
                    <a:pt x="2566" y="9331"/>
                    <a:pt x="2386" y="9653"/>
                    <a:pt x="2220" y="9982"/>
                  </a:cubicBezTo>
                  <a:cubicBezTo>
                    <a:pt x="2076" y="10275"/>
                    <a:pt x="1937" y="10572"/>
                    <a:pt x="1834" y="10885"/>
                  </a:cubicBezTo>
                  <a:cubicBezTo>
                    <a:pt x="1793" y="11011"/>
                    <a:pt x="1758" y="11141"/>
                    <a:pt x="1735" y="11273"/>
                  </a:cubicBezTo>
                  <a:cubicBezTo>
                    <a:pt x="1715" y="11391"/>
                    <a:pt x="1703" y="11514"/>
                    <a:pt x="1710" y="11635"/>
                  </a:cubicBezTo>
                  <a:cubicBezTo>
                    <a:pt x="1727" y="11849"/>
                    <a:pt x="1806" y="12060"/>
                    <a:pt x="1975" y="12198"/>
                  </a:cubicBezTo>
                  <a:cubicBezTo>
                    <a:pt x="2070" y="12276"/>
                    <a:pt x="2178" y="12331"/>
                    <a:pt x="2298" y="12370"/>
                  </a:cubicBezTo>
                  <a:cubicBezTo>
                    <a:pt x="2437" y="12415"/>
                    <a:pt x="2588" y="12432"/>
                    <a:pt x="2732" y="12439"/>
                  </a:cubicBezTo>
                  <a:cubicBezTo>
                    <a:pt x="2771" y="12441"/>
                    <a:pt x="2809" y="12442"/>
                    <a:pt x="2847" y="12442"/>
                  </a:cubicBezTo>
                  <a:cubicBezTo>
                    <a:pt x="3001" y="12442"/>
                    <a:pt x="3155" y="12429"/>
                    <a:pt x="3305" y="12411"/>
                  </a:cubicBezTo>
                  <a:cubicBezTo>
                    <a:pt x="3439" y="12395"/>
                    <a:pt x="3572" y="12374"/>
                    <a:pt x="3703" y="12348"/>
                  </a:cubicBezTo>
                  <a:cubicBezTo>
                    <a:pt x="3886" y="12310"/>
                    <a:pt x="4066" y="12256"/>
                    <a:pt x="4243" y="12195"/>
                  </a:cubicBezTo>
                  <a:cubicBezTo>
                    <a:pt x="4822" y="11992"/>
                    <a:pt x="5352" y="11675"/>
                    <a:pt x="5837" y="11303"/>
                  </a:cubicBezTo>
                  <a:cubicBezTo>
                    <a:pt x="6070" y="11124"/>
                    <a:pt x="6291" y="10928"/>
                    <a:pt x="6496" y="10720"/>
                  </a:cubicBezTo>
                  <a:cubicBezTo>
                    <a:pt x="6559" y="10653"/>
                    <a:pt x="6616" y="10582"/>
                    <a:pt x="6674" y="10511"/>
                  </a:cubicBezTo>
                  <a:cubicBezTo>
                    <a:pt x="6741" y="10432"/>
                    <a:pt x="6806" y="10352"/>
                    <a:pt x="6871" y="10270"/>
                  </a:cubicBezTo>
                  <a:lnTo>
                    <a:pt x="6871" y="10270"/>
                  </a:lnTo>
                  <a:cubicBezTo>
                    <a:pt x="6870" y="10271"/>
                    <a:pt x="6868" y="10272"/>
                    <a:pt x="6867" y="10273"/>
                  </a:cubicBezTo>
                  <a:cubicBezTo>
                    <a:pt x="7064" y="10032"/>
                    <a:pt x="7267" y="9788"/>
                    <a:pt x="7520" y="9604"/>
                  </a:cubicBezTo>
                  <a:cubicBezTo>
                    <a:pt x="7582" y="9561"/>
                    <a:pt x="7646" y="9524"/>
                    <a:pt x="7717" y="9496"/>
                  </a:cubicBezTo>
                  <a:cubicBezTo>
                    <a:pt x="7749" y="9486"/>
                    <a:pt x="7782" y="9476"/>
                    <a:pt x="7816" y="9472"/>
                  </a:cubicBezTo>
                  <a:cubicBezTo>
                    <a:pt x="7831" y="9470"/>
                    <a:pt x="7845" y="9470"/>
                    <a:pt x="7860" y="9470"/>
                  </a:cubicBezTo>
                  <a:cubicBezTo>
                    <a:pt x="7878" y="9470"/>
                    <a:pt x="7896" y="9471"/>
                    <a:pt x="7914" y="9473"/>
                  </a:cubicBezTo>
                  <a:cubicBezTo>
                    <a:pt x="7957" y="9482"/>
                    <a:pt x="7999" y="9493"/>
                    <a:pt x="8040" y="9510"/>
                  </a:cubicBezTo>
                  <a:cubicBezTo>
                    <a:pt x="8080" y="9531"/>
                    <a:pt x="8118" y="9554"/>
                    <a:pt x="8155" y="9581"/>
                  </a:cubicBezTo>
                  <a:cubicBezTo>
                    <a:pt x="8196" y="9616"/>
                    <a:pt x="8233" y="9656"/>
                    <a:pt x="8269" y="9699"/>
                  </a:cubicBezTo>
                  <a:cubicBezTo>
                    <a:pt x="8332" y="9787"/>
                    <a:pt x="8382" y="9885"/>
                    <a:pt x="8423" y="9985"/>
                  </a:cubicBezTo>
                  <a:cubicBezTo>
                    <a:pt x="8532" y="10275"/>
                    <a:pt x="8586" y="10582"/>
                    <a:pt x="8623" y="10890"/>
                  </a:cubicBezTo>
                  <a:lnTo>
                    <a:pt x="8623" y="10886"/>
                  </a:lnTo>
                  <a:cubicBezTo>
                    <a:pt x="8674" y="11340"/>
                    <a:pt x="8688" y="11794"/>
                    <a:pt x="8710" y="12249"/>
                  </a:cubicBezTo>
                  <a:cubicBezTo>
                    <a:pt x="8718" y="12433"/>
                    <a:pt x="8728" y="12618"/>
                    <a:pt x="8749" y="12802"/>
                  </a:cubicBezTo>
                  <a:cubicBezTo>
                    <a:pt x="8758" y="12877"/>
                    <a:pt x="8766" y="12950"/>
                    <a:pt x="8781" y="13025"/>
                  </a:cubicBezTo>
                  <a:cubicBezTo>
                    <a:pt x="8803" y="13143"/>
                    <a:pt x="8846" y="13260"/>
                    <a:pt x="8888" y="13372"/>
                  </a:cubicBezTo>
                  <a:cubicBezTo>
                    <a:pt x="8978" y="13602"/>
                    <a:pt x="9104" y="13831"/>
                    <a:pt x="9297" y="13991"/>
                  </a:cubicBezTo>
                  <a:cubicBezTo>
                    <a:pt x="9374" y="14053"/>
                    <a:pt x="9456" y="14100"/>
                    <a:pt x="9551" y="14138"/>
                  </a:cubicBezTo>
                  <a:cubicBezTo>
                    <a:pt x="9639" y="14174"/>
                    <a:pt x="9739" y="14185"/>
                    <a:pt x="9836" y="14185"/>
                  </a:cubicBezTo>
                  <a:cubicBezTo>
                    <a:pt x="10037" y="14185"/>
                    <a:pt x="10235" y="14113"/>
                    <a:pt x="10410" y="14019"/>
                  </a:cubicBezTo>
                  <a:cubicBezTo>
                    <a:pt x="10615" y="13909"/>
                    <a:pt x="10796" y="13757"/>
                    <a:pt x="10964" y="13595"/>
                  </a:cubicBezTo>
                  <a:cubicBezTo>
                    <a:pt x="11115" y="13448"/>
                    <a:pt x="11250" y="13283"/>
                    <a:pt x="11378" y="13113"/>
                  </a:cubicBezTo>
                  <a:cubicBezTo>
                    <a:pt x="11534" y="12900"/>
                    <a:pt x="11666" y="12672"/>
                    <a:pt x="11785" y="12438"/>
                  </a:cubicBezTo>
                  <a:cubicBezTo>
                    <a:pt x="12080" y="11855"/>
                    <a:pt x="12276" y="11226"/>
                    <a:pt x="12410" y="10589"/>
                  </a:cubicBezTo>
                  <a:cubicBezTo>
                    <a:pt x="12681" y="9311"/>
                    <a:pt x="12703" y="7998"/>
                    <a:pt x="12871" y="6703"/>
                  </a:cubicBezTo>
                  <a:cubicBezTo>
                    <a:pt x="12874" y="6672"/>
                    <a:pt x="12857" y="6635"/>
                    <a:pt x="12836" y="6614"/>
                  </a:cubicBezTo>
                  <a:cubicBezTo>
                    <a:pt x="12813" y="6588"/>
                    <a:pt x="12779" y="6574"/>
                    <a:pt x="12744" y="6572"/>
                  </a:cubicBezTo>
                  <a:cubicBezTo>
                    <a:pt x="12710" y="6572"/>
                    <a:pt x="12676" y="6585"/>
                    <a:pt x="12653" y="6608"/>
                  </a:cubicBezTo>
                  <a:cubicBezTo>
                    <a:pt x="12626" y="6635"/>
                    <a:pt x="12618" y="6663"/>
                    <a:pt x="12612" y="6700"/>
                  </a:cubicBezTo>
                  <a:cubicBezTo>
                    <a:pt x="12473" y="7765"/>
                    <a:pt x="12432" y="8843"/>
                    <a:pt x="12271" y="9906"/>
                  </a:cubicBezTo>
                  <a:lnTo>
                    <a:pt x="12271" y="9904"/>
                  </a:lnTo>
                  <a:cubicBezTo>
                    <a:pt x="12215" y="10269"/>
                    <a:pt x="12144" y="10632"/>
                    <a:pt x="12050" y="10991"/>
                  </a:cubicBezTo>
                  <a:cubicBezTo>
                    <a:pt x="11955" y="11353"/>
                    <a:pt x="11830" y="11709"/>
                    <a:pt x="11680" y="12053"/>
                  </a:cubicBezTo>
                  <a:cubicBezTo>
                    <a:pt x="11579" y="12275"/>
                    <a:pt x="11469" y="12490"/>
                    <a:pt x="11342" y="12699"/>
                  </a:cubicBezTo>
                  <a:cubicBezTo>
                    <a:pt x="11253" y="12843"/>
                    <a:pt x="11154" y="12984"/>
                    <a:pt x="11047" y="13117"/>
                  </a:cubicBezTo>
                  <a:cubicBezTo>
                    <a:pt x="11043" y="13121"/>
                    <a:pt x="11037" y="13126"/>
                    <a:pt x="11035" y="13131"/>
                  </a:cubicBezTo>
                  <a:cubicBezTo>
                    <a:pt x="10866" y="13334"/>
                    <a:pt x="10680" y="13521"/>
                    <a:pt x="10467" y="13677"/>
                  </a:cubicBezTo>
                  <a:cubicBezTo>
                    <a:pt x="10359" y="13750"/>
                    <a:pt x="10249" y="13815"/>
                    <a:pt x="10128" y="13863"/>
                  </a:cubicBezTo>
                  <a:cubicBezTo>
                    <a:pt x="10059" y="13887"/>
                    <a:pt x="9988" y="13907"/>
                    <a:pt x="9914" y="13919"/>
                  </a:cubicBezTo>
                  <a:cubicBezTo>
                    <a:pt x="9889" y="13920"/>
                    <a:pt x="9863" y="13921"/>
                    <a:pt x="9838" y="13921"/>
                  </a:cubicBezTo>
                  <a:cubicBezTo>
                    <a:pt x="9806" y="13921"/>
                    <a:pt x="9774" y="13920"/>
                    <a:pt x="9742" y="13916"/>
                  </a:cubicBezTo>
                  <a:cubicBezTo>
                    <a:pt x="9694" y="13907"/>
                    <a:pt x="9646" y="13893"/>
                    <a:pt x="9600" y="13876"/>
                  </a:cubicBezTo>
                  <a:cubicBezTo>
                    <a:pt x="9555" y="13852"/>
                    <a:pt x="9513" y="13828"/>
                    <a:pt x="9473" y="13795"/>
                  </a:cubicBezTo>
                  <a:cubicBezTo>
                    <a:pt x="9412" y="13744"/>
                    <a:pt x="9359" y="13686"/>
                    <a:pt x="9311" y="13622"/>
                  </a:cubicBezTo>
                  <a:cubicBezTo>
                    <a:pt x="9239" y="13517"/>
                    <a:pt x="9182" y="13404"/>
                    <a:pt x="9135" y="13285"/>
                  </a:cubicBezTo>
                  <a:cubicBezTo>
                    <a:pt x="9097" y="13182"/>
                    <a:pt x="9061" y="13079"/>
                    <a:pt x="9037" y="12972"/>
                  </a:cubicBezTo>
                  <a:cubicBezTo>
                    <a:pt x="9026" y="12914"/>
                    <a:pt x="9016" y="12858"/>
                    <a:pt x="9009" y="12799"/>
                  </a:cubicBezTo>
                  <a:cubicBezTo>
                    <a:pt x="8991" y="12616"/>
                    <a:pt x="8979" y="12433"/>
                    <a:pt x="8971" y="12252"/>
                  </a:cubicBezTo>
                  <a:cubicBezTo>
                    <a:pt x="8959" y="12029"/>
                    <a:pt x="8951" y="11808"/>
                    <a:pt x="8941" y="11587"/>
                  </a:cubicBezTo>
                  <a:cubicBezTo>
                    <a:pt x="8928" y="11353"/>
                    <a:pt x="8910" y="11120"/>
                    <a:pt x="8886" y="10890"/>
                  </a:cubicBezTo>
                  <a:cubicBezTo>
                    <a:pt x="8860" y="10667"/>
                    <a:pt x="8827" y="10446"/>
                    <a:pt x="8774" y="10228"/>
                  </a:cubicBezTo>
                  <a:cubicBezTo>
                    <a:pt x="8728" y="10041"/>
                    <a:pt x="8664" y="9855"/>
                    <a:pt x="8572" y="9685"/>
                  </a:cubicBezTo>
                  <a:cubicBezTo>
                    <a:pt x="8490" y="9538"/>
                    <a:pt x="8381" y="9408"/>
                    <a:pt x="8239" y="9317"/>
                  </a:cubicBezTo>
                  <a:cubicBezTo>
                    <a:pt x="8172" y="9276"/>
                    <a:pt x="8100" y="9246"/>
                    <a:pt x="8023" y="9228"/>
                  </a:cubicBezTo>
                  <a:cubicBezTo>
                    <a:pt x="7971" y="9215"/>
                    <a:pt x="7919" y="9209"/>
                    <a:pt x="7866" y="9209"/>
                  </a:cubicBezTo>
                  <a:cubicBezTo>
                    <a:pt x="7818" y="9209"/>
                    <a:pt x="7770" y="9214"/>
                    <a:pt x="7722" y="9224"/>
                  </a:cubicBezTo>
                  <a:cubicBezTo>
                    <a:pt x="7669" y="9233"/>
                    <a:pt x="7619" y="9255"/>
                    <a:pt x="7572" y="9275"/>
                  </a:cubicBezTo>
                  <a:cubicBezTo>
                    <a:pt x="7520" y="9296"/>
                    <a:pt x="7474" y="9324"/>
                    <a:pt x="7427" y="9354"/>
                  </a:cubicBezTo>
                  <a:cubicBezTo>
                    <a:pt x="7314" y="9426"/>
                    <a:pt x="7212" y="9516"/>
                    <a:pt x="7114" y="9609"/>
                  </a:cubicBezTo>
                  <a:cubicBezTo>
                    <a:pt x="6887" y="9826"/>
                    <a:pt x="6694" y="10077"/>
                    <a:pt x="6497" y="10323"/>
                  </a:cubicBezTo>
                  <a:lnTo>
                    <a:pt x="6494" y="10327"/>
                  </a:lnTo>
                  <a:lnTo>
                    <a:pt x="6484" y="10337"/>
                  </a:lnTo>
                  <a:cubicBezTo>
                    <a:pt x="6483" y="10338"/>
                    <a:pt x="6481" y="10340"/>
                    <a:pt x="6481" y="10341"/>
                  </a:cubicBezTo>
                  <a:lnTo>
                    <a:pt x="6483" y="10340"/>
                  </a:lnTo>
                  <a:lnTo>
                    <a:pt x="6483" y="10340"/>
                  </a:lnTo>
                  <a:cubicBezTo>
                    <a:pt x="6483" y="10340"/>
                    <a:pt x="6483" y="10341"/>
                    <a:pt x="6481" y="10341"/>
                  </a:cubicBezTo>
                  <a:cubicBezTo>
                    <a:pt x="6439" y="10394"/>
                    <a:pt x="6395" y="10445"/>
                    <a:pt x="6349" y="10494"/>
                  </a:cubicBezTo>
                  <a:cubicBezTo>
                    <a:pt x="6278" y="10572"/>
                    <a:pt x="6200" y="10645"/>
                    <a:pt x="6125" y="10716"/>
                  </a:cubicBezTo>
                  <a:cubicBezTo>
                    <a:pt x="5930" y="10899"/>
                    <a:pt x="5722" y="11067"/>
                    <a:pt x="5508" y="11224"/>
                  </a:cubicBezTo>
                  <a:lnTo>
                    <a:pt x="5513" y="11219"/>
                  </a:lnTo>
                  <a:lnTo>
                    <a:pt x="5513" y="11219"/>
                  </a:lnTo>
                  <a:cubicBezTo>
                    <a:pt x="5508" y="11224"/>
                    <a:pt x="5504" y="11225"/>
                    <a:pt x="5498" y="11228"/>
                  </a:cubicBezTo>
                  <a:cubicBezTo>
                    <a:pt x="5497" y="11231"/>
                    <a:pt x="5496" y="11232"/>
                    <a:pt x="5494" y="11232"/>
                  </a:cubicBezTo>
                  <a:cubicBezTo>
                    <a:pt x="5494" y="11232"/>
                    <a:pt x="5491" y="11232"/>
                    <a:pt x="5491" y="11233"/>
                  </a:cubicBezTo>
                  <a:cubicBezTo>
                    <a:pt x="5490" y="11235"/>
                    <a:pt x="5488" y="11238"/>
                    <a:pt x="5484" y="11239"/>
                  </a:cubicBezTo>
                  <a:lnTo>
                    <a:pt x="5490" y="11233"/>
                  </a:lnTo>
                  <a:lnTo>
                    <a:pt x="5490" y="11233"/>
                  </a:lnTo>
                  <a:cubicBezTo>
                    <a:pt x="5111" y="11503"/>
                    <a:pt x="4707" y="11731"/>
                    <a:pt x="4274" y="11902"/>
                  </a:cubicBezTo>
                  <a:cubicBezTo>
                    <a:pt x="4284" y="11899"/>
                    <a:pt x="4293" y="11894"/>
                    <a:pt x="4305" y="11892"/>
                  </a:cubicBezTo>
                  <a:lnTo>
                    <a:pt x="4305" y="11892"/>
                  </a:lnTo>
                  <a:cubicBezTo>
                    <a:pt x="4115" y="11964"/>
                    <a:pt x="3922" y="12025"/>
                    <a:pt x="3724" y="12072"/>
                  </a:cubicBezTo>
                  <a:cubicBezTo>
                    <a:pt x="3566" y="12110"/>
                    <a:pt x="3405" y="12134"/>
                    <a:pt x="3246" y="12154"/>
                  </a:cubicBezTo>
                  <a:lnTo>
                    <a:pt x="3278" y="12150"/>
                  </a:lnTo>
                  <a:lnTo>
                    <a:pt x="3278" y="12150"/>
                  </a:lnTo>
                  <a:cubicBezTo>
                    <a:pt x="3140" y="12165"/>
                    <a:pt x="3000" y="12176"/>
                    <a:pt x="2860" y="12176"/>
                  </a:cubicBezTo>
                  <a:cubicBezTo>
                    <a:pt x="2758" y="12176"/>
                    <a:pt x="2656" y="12171"/>
                    <a:pt x="2555" y="12157"/>
                  </a:cubicBezTo>
                  <a:cubicBezTo>
                    <a:pt x="2460" y="12141"/>
                    <a:pt x="2368" y="12119"/>
                    <a:pt x="2277" y="12082"/>
                  </a:cubicBezTo>
                  <a:cubicBezTo>
                    <a:pt x="2233" y="12060"/>
                    <a:pt x="2191" y="12033"/>
                    <a:pt x="2149" y="12004"/>
                  </a:cubicBezTo>
                  <a:cubicBezTo>
                    <a:pt x="2118" y="11975"/>
                    <a:pt x="2090" y="11943"/>
                    <a:pt x="2063" y="11909"/>
                  </a:cubicBezTo>
                  <a:cubicBezTo>
                    <a:pt x="2043" y="11877"/>
                    <a:pt x="2026" y="11848"/>
                    <a:pt x="2012" y="11812"/>
                  </a:cubicBezTo>
                  <a:cubicBezTo>
                    <a:pt x="1993" y="11763"/>
                    <a:pt x="1981" y="11710"/>
                    <a:pt x="1972" y="11658"/>
                  </a:cubicBezTo>
                  <a:cubicBezTo>
                    <a:pt x="1964" y="11558"/>
                    <a:pt x="1969" y="11458"/>
                    <a:pt x="1983" y="11358"/>
                  </a:cubicBezTo>
                  <a:cubicBezTo>
                    <a:pt x="2033" y="11046"/>
                    <a:pt x="2149" y="10748"/>
                    <a:pt x="2277" y="10459"/>
                  </a:cubicBezTo>
                  <a:cubicBezTo>
                    <a:pt x="2419" y="10146"/>
                    <a:pt x="2581" y="9838"/>
                    <a:pt x="2747" y="9537"/>
                  </a:cubicBezTo>
                  <a:cubicBezTo>
                    <a:pt x="2930" y="9205"/>
                    <a:pt x="3118" y="8879"/>
                    <a:pt x="3305" y="8551"/>
                  </a:cubicBezTo>
                  <a:cubicBezTo>
                    <a:pt x="3483" y="8239"/>
                    <a:pt x="3659" y="7926"/>
                    <a:pt x="3820" y="7604"/>
                  </a:cubicBezTo>
                  <a:cubicBezTo>
                    <a:pt x="3958" y="7330"/>
                    <a:pt x="4090" y="7049"/>
                    <a:pt x="4183" y="6757"/>
                  </a:cubicBezTo>
                  <a:cubicBezTo>
                    <a:pt x="4219" y="6643"/>
                    <a:pt x="4247" y="6529"/>
                    <a:pt x="4264" y="6411"/>
                  </a:cubicBezTo>
                  <a:cubicBezTo>
                    <a:pt x="4278" y="6319"/>
                    <a:pt x="4284" y="6225"/>
                    <a:pt x="4276" y="6133"/>
                  </a:cubicBezTo>
                  <a:cubicBezTo>
                    <a:pt x="4264" y="6036"/>
                    <a:pt x="4243" y="5947"/>
                    <a:pt x="4199" y="5862"/>
                  </a:cubicBezTo>
                  <a:cubicBezTo>
                    <a:pt x="4164" y="5794"/>
                    <a:pt x="4113" y="5734"/>
                    <a:pt x="4063" y="5679"/>
                  </a:cubicBezTo>
                  <a:cubicBezTo>
                    <a:pt x="3995" y="5602"/>
                    <a:pt x="3917" y="5537"/>
                    <a:pt x="3836" y="5476"/>
                  </a:cubicBezTo>
                  <a:cubicBezTo>
                    <a:pt x="3673" y="5353"/>
                    <a:pt x="3483" y="5266"/>
                    <a:pt x="3293" y="5189"/>
                  </a:cubicBezTo>
                  <a:cubicBezTo>
                    <a:pt x="3086" y="5106"/>
                    <a:pt x="2870" y="5043"/>
                    <a:pt x="2654" y="4984"/>
                  </a:cubicBezTo>
                  <a:cubicBezTo>
                    <a:pt x="2205" y="4858"/>
                    <a:pt x="1747" y="4753"/>
                    <a:pt x="1317" y="4567"/>
                  </a:cubicBezTo>
                  <a:cubicBezTo>
                    <a:pt x="1127" y="4482"/>
                    <a:pt x="948" y="4381"/>
                    <a:pt x="786" y="4253"/>
                  </a:cubicBezTo>
                  <a:lnTo>
                    <a:pt x="785" y="4252"/>
                  </a:lnTo>
                  <a:cubicBezTo>
                    <a:pt x="782" y="4249"/>
                    <a:pt x="782" y="4249"/>
                    <a:pt x="781" y="4249"/>
                  </a:cubicBezTo>
                  <a:cubicBezTo>
                    <a:pt x="678" y="4161"/>
                    <a:pt x="586" y="4065"/>
                    <a:pt x="504" y="3955"/>
                  </a:cubicBezTo>
                  <a:cubicBezTo>
                    <a:pt x="439" y="3859"/>
                    <a:pt x="382" y="3757"/>
                    <a:pt x="338" y="3649"/>
                  </a:cubicBezTo>
                  <a:cubicBezTo>
                    <a:pt x="307" y="3568"/>
                    <a:pt x="284" y="3487"/>
                    <a:pt x="271" y="3402"/>
                  </a:cubicBezTo>
                  <a:cubicBezTo>
                    <a:pt x="264" y="3341"/>
                    <a:pt x="267" y="3280"/>
                    <a:pt x="274" y="3219"/>
                  </a:cubicBezTo>
                  <a:cubicBezTo>
                    <a:pt x="284" y="3161"/>
                    <a:pt x="300" y="3106"/>
                    <a:pt x="324" y="3050"/>
                  </a:cubicBezTo>
                  <a:cubicBezTo>
                    <a:pt x="354" y="2990"/>
                    <a:pt x="391" y="2933"/>
                    <a:pt x="433" y="2877"/>
                  </a:cubicBezTo>
                  <a:cubicBezTo>
                    <a:pt x="498" y="2805"/>
                    <a:pt x="572" y="2741"/>
                    <a:pt x="650" y="2682"/>
                  </a:cubicBezTo>
                  <a:cubicBezTo>
                    <a:pt x="809" y="2572"/>
                    <a:pt x="985" y="2487"/>
                    <a:pt x="1165" y="2416"/>
                  </a:cubicBezTo>
                  <a:lnTo>
                    <a:pt x="1165" y="2416"/>
                  </a:lnTo>
                  <a:lnTo>
                    <a:pt x="1135" y="2429"/>
                  </a:lnTo>
                  <a:cubicBezTo>
                    <a:pt x="1671" y="2219"/>
                    <a:pt x="2243" y="2120"/>
                    <a:pt x="2814" y="2055"/>
                  </a:cubicBezTo>
                  <a:lnTo>
                    <a:pt x="2814" y="2055"/>
                  </a:lnTo>
                  <a:cubicBezTo>
                    <a:pt x="2812" y="2055"/>
                    <a:pt x="2810" y="2056"/>
                    <a:pt x="2810" y="2056"/>
                  </a:cubicBezTo>
                  <a:cubicBezTo>
                    <a:pt x="3298" y="2001"/>
                    <a:pt x="3789" y="1968"/>
                    <a:pt x="4278" y="1916"/>
                  </a:cubicBezTo>
                  <a:cubicBezTo>
                    <a:pt x="4722" y="1869"/>
                    <a:pt x="5171" y="1808"/>
                    <a:pt x="5596" y="1665"/>
                  </a:cubicBezTo>
                  <a:cubicBezTo>
                    <a:pt x="5786" y="1599"/>
                    <a:pt x="5969" y="1517"/>
                    <a:pt x="6142" y="1412"/>
                  </a:cubicBezTo>
                  <a:cubicBezTo>
                    <a:pt x="6314" y="1309"/>
                    <a:pt x="6473" y="1178"/>
                    <a:pt x="6612" y="1033"/>
                  </a:cubicBezTo>
                  <a:cubicBezTo>
                    <a:pt x="6894" y="738"/>
                    <a:pt x="7094" y="377"/>
                    <a:pt x="7247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1"/>
            <p:cNvSpPr/>
            <p:nvPr/>
          </p:nvSpPr>
          <p:spPr>
            <a:xfrm>
              <a:off x="5852051" y="26985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1"/>
            <p:cNvSpPr/>
            <p:nvPr/>
          </p:nvSpPr>
          <p:spPr>
            <a:xfrm>
              <a:off x="5835660" y="285417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1"/>
            <p:cNvSpPr/>
            <p:nvPr/>
          </p:nvSpPr>
          <p:spPr>
            <a:xfrm>
              <a:off x="5913214" y="294499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1"/>
            <p:cNvSpPr/>
            <p:nvPr/>
          </p:nvSpPr>
          <p:spPr>
            <a:xfrm>
              <a:off x="5912817" y="294556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1"/>
            <p:cNvSpPr/>
            <p:nvPr/>
          </p:nvSpPr>
          <p:spPr>
            <a:xfrm>
              <a:off x="5884721" y="297096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1"/>
            <p:cNvSpPr/>
            <p:nvPr/>
          </p:nvSpPr>
          <p:spPr>
            <a:xfrm>
              <a:off x="5903215" y="2682932"/>
              <a:ext cx="170" cy="8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4" y="0"/>
                    <a:pt x="4" y="0"/>
                  </a:cubicBezTo>
                  <a:lnTo>
                    <a:pt x="4" y="0"/>
                  </a:lnTo>
                  <a:cubicBezTo>
                    <a:pt x="5" y="0"/>
                    <a:pt x="5" y="0"/>
                    <a:pt x="5" y="0"/>
                  </a:cubicBezTo>
                  <a:close/>
                  <a:moveTo>
                    <a:pt x="4" y="0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2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1"/>
            <p:cNvSpPr/>
            <p:nvPr/>
          </p:nvSpPr>
          <p:spPr>
            <a:xfrm>
              <a:off x="5888755" y="2690687"/>
              <a:ext cx="199" cy="8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4" y="2"/>
                    <a:pt x="1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1"/>
            <p:cNvSpPr/>
            <p:nvPr/>
          </p:nvSpPr>
          <p:spPr>
            <a:xfrm>
              <a:off x="5852222" y="2698443"/>
              <a:ext cx="795" cy="142"/>
            </a:xfrm>
            <a:custGeom>
              <a:avLst/>
              <a:gdLst/>
              <a:ahLst/>
              <a:cxnLst/>
              <a:rect l="l" t="t" r="r" b="b"/>
              <a:pathLst>
                <a:path w="28" h="5" extrusionOk="0">
                  <a:moveTo>
                    <a:pt x="27" y="0"/>
                  </a:moveTo>
                  <a:lnTo>
                    <a:pt x="2" y="4"/>
                  </a:lnTo>
                  <a:lnTo>
                    <a:pt x="2" y="4"/>
                  </a:lnTo>
                  <a:cubicBezTo>
                    <a:pt x="10" y="3"/>
                    <a:pt x="18" y="3"/>
                    <a:pt x="27" y="0"/>
                  </a:cubicBezTo>
                  <a:close/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1" y="4"/>
                    <a:pt x="0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1"/>
            <p:cNvSpPr/>
            <p:nvPr/>
          </p:nvSpPr>
          <p:spPr>
            <a:xfrm>
              <a:off x="5852051" y="2698557"/>
              <a:ext cx="199" cy="57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6" y="2"/>
                  </a:ln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1"/>
            <p:cNvSpPr/>
            <p:nvPr/>
          </p:nvSpPr>
          <p:spPr>
            <a:xfrm>
              <a:off x="5842819" y="2826252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1"/>
            <p:cNvSpPr/>
            <p:nvPr/>
          </p:nvSpPr>
          <p:spPr>
            <a:xfrm>
              <a:off x="5835574" y="2854177"/>
              <a:ext cx="114" cy="142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0"/>
                  </a:moveTo>
                  <a:cubicBezTo>
                    <a:pt x="0" y="3"/>
                    <a:pt x="0" y="3"/>
                    <a:pt x="0" y="5"/>
                  </a:cubicBezTo>
                  <a:cubicBezTo>
                    <a:pt x="3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1"/>
            <p:cNvSpPr/>
            <p:nvPr/>
          </p:nvSpPr>
          <p:spPr>
            <a:xfrm>
              <a:off x="5835489" y="2854291"/>
              <a:ext cx="114" cy="284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0" y="9"/>
                  </a:moveTo>
                  <a:cubicBezTo>
                    <a:pt x="2" y="6"/>
                    <a:pt x="2" y="4"/>
                    <a:pt x="3" y="1"/>
                  </a:cubicBezTo>
                  <a:cubicBezTo>
                    <a:pt x="2" y="4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1"/>
            <p:cNvSpPr/>
            <p:nvPr/>
          </p:nvSpPr>
          <p:spPr>
            <a:xfrm>
              <a:off x="5835461" y="2854547"/>
              <a:ext cx="57" cy="142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0"/>
                  </a:cubicBezTo>
                  <a:close/>
                  <a:moveTo>
                    <a:pt x="1" y="1"/>
                  </a:moveTo>
                  <a:cubicBezTo>
                    <a:pt x="1" y="2"/>
                    <a:pt x="0" y="3"/>
                    <a:pt x="0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1"/>
            <p:cNvSpPr/>
            <p:nvPr/>
          </p:nvSpPr>
          <p:spPr>
            <a:xfrm>
              <a:off x="5835319" y="2854859"/>
              <a:ext cx="28" cy="8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2"/>
                  </a:move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1"/>
            <p:cNvSpPr/>
            <p:nvPr/>
          </p:nvSpPr>
          <p:spPr>
            <a:xfrm>
              <a:off x="5912845" y="2945169"/>
              <a:ext cx="284" cy="312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"/>
                    <a:pt x="8" y="2"/>
                    <a:pt x="7" y="4"/>
                  </a:cubicBezTo>
                  <a:lnTo>
                    <a:pt x="7" y="4"/>
                  </a:lnTo>
                  <a:cubicBezTo>
                    <a:pt x="8" y="3"/>
                    <a:pt x="9" y="2"/>
                    <a:pt x="9" y="0"/>
                  </a:cubicBezTo>
                  <a:close/>
                  <a:moveTo>
                    <a:pt x="7" y="4"/>
                  </a:moveTo>
                  <a:cubicBezTo>
                    <a:pt x="5" y="7"/>
                    <a:pt x="2" y="8"/>
                    <a:pt x="1" y="10"/>
                  </a:cubicBezTo>
                  <a:lnTo>
                    <a:pt x="4" y="7"/>
                  </a:lnTo>
                  <a:cubicBezTo>
                    <a:pt x="5" y="7"/>
                    <a:pt x="6" y="5"/>
                    <a:pt x="7" y="4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1"/>
            <p:cNvSpPr/>
            <p:nvPr/>
          </p:nvSpPr>
          <p:spPr>
            <a:xfrm>
              <a:off x="5793189" y="2949232"/>
              <a:ext cx="142" cy="426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5"/>
                  </a:moveTo>
                  <a:cubicBezTo>
                    <a:pt x="2" y="9"/>
                    <a:pt x="3" y="6"/>
                    <a:pt x="4" y="1"/>
                  </a:cubicBezTo>
                  <a:cubicBezTo>
                    <a:pt x="3" y="6"/>
                    <a:pt x="2" y="9"/>
                    <a:pt x="0" y="15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1"/>
            <p:cNvSpPr/>
            <p:nvPr/>
          </p:nvSpPr>
          <p:spPr>
            <a:xfrm>
              <a:off x="5973696" y="2960964"/>
              <a:ext cx="85" cy="511"/>
            </a:xfrm>
            <a:custGeom>
              <a:avLst/>
              <a:gdLst/>
              <a:ahLst/>
              <a:cxnLst/>
              <a:rect l="l" t="t" r="r" b="b"/>
              <a:pathLst>
                <a:path w="3" h="18" extrusionOk="0">
                  <a:moveTo>
                    <a:pt x="2" y="17"/>
                  </a:moveTo>
                  <a:cubicBezTo>
                    <a:pt x="2" y="12"/>
                    <a:pt x="1" y="6"/>
                    <a:pt x="1" y="0"/>
                  </a:cubicBezTo>
                  <a:cubicBezTo>
                    <a:pt x="1" y="6"/>
                    <a:pt x="2" y="12"/>
                    <a:pt x="2" y="17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1"/>
            <p:cNvSpPr/>
            <p:nvPr/>
          </p:nvSpPr>
          <p:spPr>
            <a:xfrm>
              <a:off x="5884721" y="2970623"/>
              <a:ext cx="398" cy="312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4" y="1"/>
                  </a:moveTo>
                  <a:cubicBezTo>
                    <a:pt x="12" y="3"/>
                    <a:pt x="10" y="4"/>
                    <a:pt x="8" y="6"/>
                  </a:cubicBezTo>
                  <a:lnTo>
                    <a:pt x="8" y="6"/>
                  </a:lnTo>
                  <a:cubicBezTo>
                    <a:pt x="11" y="5"/>
                    <a:pt x="12" y="3"/>
                    <a:pt x="14" y="1"/>
                  </a:cubicBezTo>
                  <a:close/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5" y="6"/>
                    <a:pt x="5" y="7"/>
                    <a:pt x="3" y="9"/>
                  </a:cubicBezTo>
                  <a:lnTo>
                    <a:pt x="3" y="9"/>
                  </a:lnTo>
                  <a:cubicBezTo>
                    <a:pt x="5" y="8"/>
                    <a:pt x="6" y="7"/>
                    <a:pt x="8" y="6"/>
                  </a:cubicBezTo>
                  <a:close/>
                  <a:moveTo>
                    <a:pt x="3" y="9"/>
                  </a:moveTo>
                  <a:cubicBezTo>
                    <a:pt x="2" y="10"/>
                    <a:pt x="1" y="10"/>
                    <a:pt x="1" y="11"/>
                  </a:cubicBezTo>
                  <a:cubicBezTo>
                    <a:pt x="2" y="10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1"/>
            <p:cNvSpPr/>
            <p:nvPr/>
          </p:nvSpPr>
          <p:spPr>
            <a:xfrm>
              <a:off x="6060540" y="2994088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1"/>
            <p:cNvSpPr/>
            <p:nvPr/>
          </p:nvSpPr>
          <p:spPr>
            <a:xfrm>
              <a:off x="6086704" y="2769833"/>
              <a:ext cx="120590" cy="92552"/>
            </a:xfrm>
            <a:custGeom>
              <a:avLst/>
              <a:gdLst/>
              <a:ahLst/>
              <a:cxnLst/>
              <a:rect l="l" t="t" r="r" b="b"/>
              <a:pathLst>
                <a:path w="4245" h="3258" extrusionOk="0">
                  <a:moveTo>
                    <a:pt x="1152" y="2882"/>
                  </a:moveTo>
                  <a:cubicBezTo>
                    <a:pt x="1150" y="2882"/>
                    <a:pt x="1149" y="2882"/>
                    <a:pt x="1146" y="2883"/>
                  </a:cubicBezTo>
                  <a:cubicBezTo>
                    <a:pt x="1149" y="2883"/>
                    <a:pt x="1150" y="2882"/>
                    <a:pt x="1152" y="2882"/>
                  </a:cubicBezTo>
                  <a:close/>
                  <a:moveTo>
                    <a:pt x="4244" y="1"/>
                  </a:moveTo>
                  <a:lnTo>
                    <a:pt x="4244" y="1"/>
                  </a:lnTo>
                  <a:cubicBezTo>
                    <a:pt x="4156" y="8"/>
                    <a:pt x="4065" y="18"/>
                    <a:pt x="3975" y="26"/>
                  </a:cubicBezTo>
                  <a:cubicBezTo>
                    <a:pt x="3955" y="111"/>
                    <a:pt x="3933" y="199"/>
                    <a:pt x="3909" y="284"/>
                  </a:cubicBezTo>
                  <a:lnTo>
                    <a:pt x="3918" y="250"/>
                  </a:lnTo>
                  <a:lnTo>
                    <a:pt x="3918" y="250"/>
                  </a:lnTo>
                  <a:cubicBezTo>
                    <a:pt x="3823" y="572"/>
                    <a:pt x="3688" y="882"/>
                    <a:pt x="3512" y="1168"/>
                  </a:cubicBezTo>
                  <a:cubicBezTo>
                    <a:pt x="3514" y="1167"/>
                    <a:pt x="3514" y="1165"/>
                    <a:pt x="3515" y="1165"/>
                  </a:cubicBezTo>
                  <a:lnTo>
                    <a:pt x="3515" y="1165"/>
                  </a:lnTo>
                  <a:cubicBezTo>
                    <a:pt x="3514" y="1167"/>
                    <a:pt x="3514" y="1168"/>
                    <a:pt x="3512" y="1171"/>
                  </a:cubicBezTo>
                  <a:lnTo>
                    <a:pt x="3512" y="1168"/>
                  </a:lnTo>
                  <a:cubicBezTo>
                    <a:pt x="3512" y="1171"/>
                    <a:pt x="3511" y="1171"/>
                    <a:pt x="3511" y="1172"/>
                  </a:cubicBezTo>
                  <a:cubicBezTo>
                    <a:pt x="3511" y="1172"/>
                    <a:pt x="3511" y="1172"/>
                    <a:pt x="3511" y="1172"/>
                  </a:cubicBezTo>
                  <a:lnTo>
                    <a:pt x="3511" y="1172"/>
                  </a:lnTo>
                  <a:cubicBezTo>
                    <a:pt x="3510" y="1174"/>
                    <a:pt x="3508" y="1176"/>
                    <a:pt x="3506" y="1179"/>
                  </a:cubicBezTo>
                  <a:cubicBezTo>
                    <a:pt x="3508" y="1178"/>
                    <a:pt x="3511" y="1174"/>
                    <a:pt x="3512" y="1172"/>
                  </a:cubicBezTo>
                  <a:lnTo>
                    <a:pt x="3512" y="1172"/>
                  </a:lnTo>
                  <a:cubicBezTo>
                    <a:pt x="3338" y="1448"/>
                    <a:pt x="3135" y="1700"/>
                    <a:pt x="2901" y="1927"/>
                  </a:cubicBezTo>
                  <a:lnTo>
                    <a:pt x="2898" y="1930"/>
                  </a:lnTo>
                  <a:cubicBezTo>
                    <a:pt x="2897" y="1931"/>
                    <a:pt x="2895" y="1931"/>
                    <a:pt x="2895" y="1933"/>
                  </a:cubicBezTo>
                  <a:lnTo>
                    <a:pt x="2891" y="1937"/>
                  </a:lnTo>
                  <a:cubicBezTo>
                    <a:pt x="2894" y="1937"/>
                    <a:pt x="2894" y="1934"/>
                    <a:pt x="2895" y="1934"/>
                  </a:cubicBezTo>
                  <a:lnTo>
                    <a:pt x="2895" y="1934"/>
                  </a:lnTo>
                  <a:lnTo>
                    <a:pt x="2889" y="1940"/>
                  </a:lnTo>
                  <a:lnTo>
                    <a:pt x="2884" y="1945"/>
                  </a:lnTo>
                  <a:lnTo>
                    <a:pt x="2884" y="1945"/>
                  </a:lnTo>
                  <a:cubicBezTo>
                    <a:pt x="2648" y="2164"/>
                    <a:pt x="2392" y="2351"/>
                    <a:pt x="2109" y="2507"/>
                  </a:cubicBezTo>
                  <a:cubicBezTo>
                    <a:pt x="1816" y="2667"/>
                    <a:pt x="1505" y="2789"/>
                    <a:pt x="1182" y="2876"/>
                  </a:cubicBezTo>
                  <a:cubicBezTo>
                    <a:pt x="1180" y="2876"/>
                    <a:pt x="1179" y="2877"/>
                    <a:pt x="1177" y="2877"/>
                  </a:cubicBezTo>
                  <a:lnTo>
                    <a:pt x="1179" y="2877"/>
                  </a:lnTo>
                  <a:cubicBezTo>
                    <a:pt x="1177" y="2877"/>
                    <a:pt x="1175" y="2877"/>
                    <a:pt x="1173" y="2880"/>
                  </a:cubicBezTo>
                  <a:lnTo>
                    <a:pt x="1175" y="2880"/>
                  </a:lnTo>
                  <a:cubicBezTo>
                    <a:pt x="1172" y="2880"/>
                    <a:pt x="1170" y="2882"/>
                    <a:pt x="1166" y="2882"/>
                  </a:cubicBezTo>
                  <a:cubicBezTo>
                    <a:pt x="1165" y="2882"/>
                    <a:pt x="1163" y="2882"/>
                    <a:pt x="1163" y="2883"/>
                  </a:cubicBezTo>
                  <a:cubicBezTo>
                    <a:pt x="1160" y="2883"/>
                    <a:pt x="1159" y="2883"/>
                    <a:pt x="1158" y="2884"/>
                  </a:cubicBezTo>
                  <a:cubicBezTo>
                    <a:pt x="829" y="2962"/>
                    <a:pt x="494" y="3001"/>
                    <a:pt x="154" y="3001"/>
                  </a:cubicBezTo>
                  <a:cubicBezTo>
                    <a:pt x="142" y="3001"/>
                    <a:pt x="130" y="3001"/>
                    <a:pt x="118" y="3001"/>
                  </a:cubicBezTo>
                  <a:cubicBezTo>
                    <a:pt x="116" y="3001"/>
                    <a:pt x="115" y="3000"/>
                    <a:pt x="113" y="3000"/>
                  </a:cubicBezTo>
                  <a:cubicBezTo>
                    <a:pt x="83" y="3000"/>
                    <a:pt x="50" y="3025"/>
                    <a:pt x="31" y="3046"/>
                  </a:cubicBezTo>
                  <a:cubicBezTo>
                    <a:pt x="9" y="3073"/>
                    <a:pt x="0" y="3109"/>
                    <a:pt x="3" y="3144"/>
                  </a:cubicBezTo>
                  <a:cubicBezTo>
                    <a:pt x="7" y="3178"/>
                    <a:pt x="24" y="3208"/>
                    <a:pt x="51" y="3229"/>
                  </a:cubicBezTo>
                  <a:cubicBezTo>
                    <a:pt x="81" y="3253"/>
                    <a:pt x="111" y="3257"/>
                    <a:pt x="146" y="3257"/>
                  </a:cubicBezTo>
                  <a:cubicBezTo>
                    <a:pt x="166" y="3258"/>
                    <a:pt x="186" y="3258"/>
                    <a:pt x="206" y="3258"/>
                  </a:cubicBezTo>
                  <a:cubicBezTo>
                    <a:pt x="675" y="3258"/>
                    <a:pt x="1137" y="3179"/>
                    <a:pt x="1579" y="3029"/>
                  </a:cubicBezTo>
                  <a:cubicBezTo>
                    <a:pt x="2028" y="2876"/>
                    <a:pt x="2451" y="2639"/>
                    <a:pt x="2820" y="2343"/>
                  </a:cubicBezTo>
                  <a:cubicBezTo>
                    <a:pt x="3000" y="2199"/>
                    <a:pt x="3167" y="2036"/>
                    <a:pt x="3321" y="1866"/>
                  </a:cubicBezTo>
                  <a:cubicBezTo>
                    <a:pt x="3482" y="1683"/>
                    <a:pt x="3626" y="1483"/>
                    <a:pt x="3752" y="1274"/>
                  </a:cubicBezTo>
                  <a:cubicBezTo>
                    <a:pt x="3990" y="884"/>
                    <a:pt x="4152" y="449"/>
                    <a:pt x="4244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1"/>
            <p:cNvSpPr/>
            <p:nvPr/>
          </p:nvSpPr>
          <p:spPr>
            <a:xfrm>
              <a:off x="6168975" y="2824548"/>
              <a:ext cx="57" cy="11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4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1"/>
            <p:cNvSpPr/>
            <p:nvPr/>
          </p:nvSpPr>
          <p:spPr>
            <a:xfrm>
              <a:off x="6168520" y="2824775"/>
              <a:ext cx="284" cy="284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1" y="10"/>
                  </a:lnTo>
                  <a:lnTo>
                    <a:pt x="7" y="4"/>
                  </a:lnTo>
                  <a:cubicBezTo>
                    <a:pt x="8" y="4"/>
                    <a:pt x="8" y="3"/>
                    <a:pt x="9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1"/>
            <p:cNvSpPr/>
            <p:nvPr/>
          </p:nvSpPr>
          <p:spPr>
            <a:xfrm>
              <a:off x="6120055" y="2851507"/>
              <a:ext cx="199" cy="2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1" y="1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1"/>
            <p:cNvSpPr/>
            <p:nvPr/>
          </p:nvSpPr>
          <p:spPr>
            <a:xfrm>
              <a:off x="6119771" y="2851564"/>
              <a:ext cx="199" cy="11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0"/>
                  </a:moveTo>
                  <a:cubicBezTo>
                    <a:pt x="3" y="0"/>
                    <a:pt x="2" y="0"/>
                    <a:pt x="1" y="3"/>
                  </a:cubicBezTo>
                  <a:cubicBezTo>
                    <a:pt x="2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1"/>
            <p:cNvSpPr/>
            <p:nvPr/>
          </p:nvSpPr>
          <p:spPr>
            <a:xfrm>
              <a:off x="6059176" y="2666682"/>
              <a:ext cx="25766" cy="74854"/>
            </a:xfrm>
            <a:custGeom>
              <a:avLst/>
              <a:gdLst/>
              <a:ahLst/>
              <a:cxnLst/>
              <a:rect l="l" t="t" r="r" b="b"/>
              <a:pathLst>
                <a:path w="907" h="2635" extrusionOk="0">
                  <a:moveTo>
                    <a:pt x="220" y="603"/>
                  </a:moveTo>
                  <a:cubicBezTo>
                    <a:pt x="220" y="603"/>
                    <a:pt x="220" y="604"/>
                    <a:pt x="220" y="604"/>
                  </a:cubicBezTo>
                  <a:lnTo>
                    <a:pt x="220" y="604"/>
                  </a:lnTo>
                  <a:cubicBezTo>
                    <a:pt x="220" y="604"/>
                    <a:pt x="220" y="603"/>
                    <a:pt x="220" y="603"/>
                  </a:cubicBezTo>
                  <a:close/>
                  <a:moveTo>
                    <a:pt x="220" y="605"/>
                  </a:moveTo>
                  <a:cubicBezTo>
                    <a:pt x="220" y="605"/>
                    <a:pt x="220" y="606"/>
                    <a:pt x="220" y="606"/>
                  </a:cubicBezTo>
                  <a:lnTo>
                    <a:pt x="220" y="605"/>
                  </a:lnTo>
                  <a:cubicBezTo>
                    <a:pt x="220" y="605"/>
                    <a:pt x="220" y="605"/>
                    <a:pt x="220" y="605"/>
                  </a:cubicBezTo>
                  <a:close/>
                  <a:moveTo>
                    <a:pt x="0" y="1"/>
                  </a:moveTo>
                  <a:cubicBezTo>
                    <a:pt x="78" y="189"/>
                    <a:pt x="149" y="385"/>
                    <a:pt x="213" y="579"/>
                  </a:cubicBezTo>
                  <a:lnTo>
                    <a:pt x="213" y="578"/>
                  </a:lnTo>
                  <a:cubicBezTo>
                    <a:pt x="214" y="582"/>
                    <a:pt x="214" y="585"/>
                    <a:pt x="217" y="589"/>
                  </a:cubicBezTo>
                  <a:lnTo>
                    <a:pt x="214" y="586"/>
                  </a:lnTo>
                  <a:lnTo>
                    <a:pt x="214" y="586"/>
                  </a:lnTo>
                  <a:cubicBezTo>
                    <a:pt x="217" y="591"/>
                    <a:pt x="218" y="597"/>
                    <a:pt x="220" y="603"/>
                  </a:cubicBezTo>
                  <a:lnTo>
                    <a:pt x="220" y="603"/>
                  </a:lnTo>
                  <a:cubicBezTo>
                    <a:pt x="219" y="602"/>
                    <a:pt x="219" y="601"/>
                    <a:pt x="219" y="601"/>
                  </a:cubicBezTo>
                  <a:lnTo>
                    <a:pt x="219" y="601"/>
                  </a:lnTo>
                  <a:cubicBezTo>
                    <a:pt x="219" y="603"/>
                    <a:pt x="219" y="603"/>
                    <a:pt x="220" y="605"/>
                  </a:cubicBezTo>
                  <a:lnTo>
                    <a:pt x="220" y="605"/>
                  </a:lnTo>
                  <a:cubicBezTo>
                    <a:pt x="220" y="605"/>
                    <a:pt x="220" y="605"/>
                    <a:pt x="220" y="604"/>
                  </a:cubicBezTo>
                  <a:lnTo>
                    <a:pt x="220" y="604"/>
                  </a:lnTo>
                  <a:cubicBezTo>
                    <a:pt x="220" y="605"/>
                    <a:pt x="220" y="605"/>
                    <a:pt x="220" y="605"/>
                  </a:cubicBezTo>
                  <a:cubicBezTo>
                    <a:pt x="220" y="606"/>
                    <a:pt x="220" y="606"/>
                    <a:pt x="222" y="608"/>
                  </a:cubicBezTo>
                  <a:lnTo>
                    <a:pt x="222" y="610"/>
                  </a:lnTo>
                  <a:cubicBezTo>
                    <a:pt x="361" y="1047"/>
                    <a:pt x="470" y="1497"/>
                    <a:pt x="553" y="1948"/>
                  </a:cubicBezTo>
                  <a:cubicBezTo>
                    <a:pt x="595" y="2175"/>
                    <a:pt x="630" y="2405"/>
                    <a:pt x="657" y="2635"/>
                  </a:cubicBezTo>
                  <a:cubicBezTo>
                    <a:pt x="739" y="2603"/>
                    <a:pt x="823" y="2571"/>
                    <a:pt x="907" y="2537"/>
                  </a:cubicBezTo>
                  <a:cubicBezTo>
                    <a:pt x="850" y="2059"/>
                    <a:pt x="756" y="1582"/>
                    <a:pt x="637" y="1115"/>
                  </a:cubicBezTo>
                  <a:cubicBezTo>
                    <a:pt x="548" y="769"/>
                    <a:pt x="441" y="427"/>
                    <a:pt x="317" y="94"/>
                  </a:cubicBezTo>
                  <a:cubicBezTo>
                    <a:pt x="309" y="96"/>
                    <a:pt x="300" y="98"/>
                    <a:pt x="292" y="98"/>
                  </a:cubicBezTo>
                  <a:cubicBezTo>
                    <a:pt x="289" y="98"/>
                    <a:pt x="285" y="98"/>
                    <a:pt x="283" y="97"/>
                  </a:cubicBezTo>
                  <a:cubicBezTo>
                    <a:pt x="207" y="80"/>
                    <a:pt x="134" y="60"/>
                    <a:pt x="63" y="29"/>
                  </a:cubicBezTo>
                  <a:cubicBezTo>
                    <a:pt x="43" y="19"/>
                    <a:pt x="22" y="10"/>
                    <a:pt x="0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1"/>
            <p:cNvSpPr/>
            <p:nvPr/>
          </p:nvSpPr>
          <p:spPr>
            <a:xfrm>
              <a:off x="6065171" y="2683131"/>
              <a:ext cx="85" cy="14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1" y="3"/>
                    <a:pt x="2" y="3"/>
                    <a:pt x="2" y="4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1"/>
            <p:cNvSpPr/>
            <p:nvPr/>
          </p:nvSpPr>
          <p:spPr>
            <a:xfrm>
              <a:off x="6065227" y="2683159"/>
              <a:ext cx="57" cy="199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1"/>
                  </a:moveTo>
                  <a:cubicBezTo>
                    <a:pt x="0" y="5"/>
                    <a:pt x="1" y="5"/>
                    <a:pt x="1" y="6"/>
                  </a:cubicBezTo>
                  <a:cubicBezTo>
                    <a:pt x="1" y="5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D9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1"/>
            <p:cNvSpPr/>
            <p:nvPr/>
          </p:nvSpPr>
          <p:spPr>
            <a:xfrm>
              <a:off x="5910714" y="2749862"/>
              <a:ext cx="41333" cy="41276"/>
            </a:xfrm>
            <a:custGeom>
              <a:avLst/>
              <a:gdLst/>
              <a:ahLst/>
              <a:cxnLst/>
              <a:rect l="l" t="t" r="r" b="b"/>
              <a:pathLst>
                <a:path w="1455" h="1453" extrusionOk="0">
                  <a:moveTo>
                    <a:pt x="283" y="1009"/>
                  </a:moveTo>
                  <a:lnTo>
                    <a:pt x="283" y="1009"/>
                  </a:lnTo>
                  <a:cubicBezTo>
                    <a:pt x="282" y="1016"/>
                    <a:pt x="280" y="1024"/>
                    <a:pt x="280" y="1030"/>
                  </a:cubicBezTo>
                  <a:cubicBezTo>
                    <a:pt x="280" y="1024"/>
                    <a:pt x="282" y="1017"/>
                    <a:pt x="283" y="1009"/>
                  </a:cubicBezTo>
                  <a:close/>
                  <a:moveTo>
                    <a:pt x="777" y="0"/>
                  </a:moveTo>
                  <a:cubicBezTo>
                    <a:pt x="762" y="3"/>
                    <a:pt x="743" y="4"/>
                    <a:pt x="724" y="6"/>
                  </a:cubicBezTo>
                  <a:cubicBezTo>
                    <a:pt x="663" y="12"/>
                    <a:pt x="609" y="30"/>
                    <a:pt x="553" y="53"/>
                  </a:cubicBezTo>
                  <a:cubicBezTo>
                    <a:pt x="501" y="74"/>
                    <a:pt x="453" y="111"/>
                    <a:pt x="411" y="146"/>
                  </a:cubicBezTo>
                  <a:cubicBezTo>
                    <a:pt x="365" y="186"/>
                    <a:pt x="327" y="233"/>
                    <a:pt x="290" y="280"/>
                  </a:cubicBezTo>
                  <a:cubicBezTo>
                    <a:pt x="248" y="336"/>
                    <a:pt x="213" y="399"/>
                    <a:pt x="184" y="460"/>
                  </a:cubicBezTo>
                  <a:cubicBezTo>
                    <a:pt x="127" y="577"/>
                    <a:pt x="86" y="699"/>
                    <a:pt x="55" y="826"/>
                  </a:cubicBezTo>
                  <a:cubicBezTo>
                    <a:pt x="26" y="943"/>
                    <a:pt x="8" y="1068"/>
                    <a:pt x="4" y="1189"/>
                  </a:cubicBezTo>
                  <a:cubicBezTo>
                    <a:pt x="1" y="1260"/>
                    <a:pt x="57" y="1321"/>
                    <a:pt x="128" y="1322"/>
                  </a:cubicBezTo>
                  <a:cubicBezTo>
                    <a:pt x="129" y="1322"/>
                    <a:pt x="130" y="1322"/>
                    <a:pt x="131" y="1322"/>
                  </a:cubicBezTo>
                  <a:cubicBezTo>
                    <a:pt x="201" y="1322"/>
                    <a:pt x="260" y="1266"/>
                    <a:pt x="262" y="1196"/>
                  </a:cubicBezTo>
                  <a:cubicBezTo>
                    <a:pt x="263" y="1128"/>
                    <a:pt x="270" y="1061"/>
                    <a:pt x="282" y="996"/>
                  </a:cubicBezTo>
                  <a:cubicBezTo>
                    <a:pt x="309" y="857"/>
                    <a:pt x="347" y="721"/>
                    <a:pt x="404" y="592"/>
                  </a:cubicBezTo>
                  <a:lnTo>
                    <a:pt x="404" y="592"/>
                  </a:lnTo>
                  <a:lnTo>
                    <a:pt x="388" y="623"/>
                  </a:lnTo>
                  <a:cubicBezTo>
                    <a:pt x="426" y="541"/>
                    <a:pt x="472" y="464"/>
                    <a:pt x="528" y="392"/>
                  </a:cubicBezTo>
                  <a:cubicBezTo>
                    <a:pt x="554" y="363"/>
                    <a:pt x="581" y="336"/>
                    <a:pt x="611" y="312"/>
                  </a:cubicBezTo>
                  <a:cubicBezTo>
                    <a:pt x="632" y="298"/>
                    <a:pt x="656" y="287"/>
                    <a:pt x="679" y="275"/>
                  </a:cubicBezTo>
                  <a:cubicBezTo>
                    <a:pt x="699" y="270"/>
                    <a:pt x="716" y="265"/>
                    <a:pt x="735" y="261"/>
                  </a:cubicBezTo>
                  <a:cubicBezTo>
                    <a:pt x="743" y="261"/>
                    <a:pt x="750" y="261"/>
                    <a:pt x="757" y="261"/>
                  </a:cubicBezTo>
                  <a:cubicBezTo>
                    <a:pt x="777" y="261"/>
                    <a:pt x="798" y="262"/>
                    <a:pt x="819" y="265"/>
                  </a:cubicBezTo>
                  <a:cubicBezTo>
                    <a:pt x="850" y="273"/>
                    <a:pt x="883" y="282"/>
                    <a:pt x="913" y="295"/>
                  </a:cubicBezTo>
                  <a:cubicBezTo>
                    <a:pt x="948" y="312"/>
                    <a:pt x="982" y="333"/>
                    <a:pt x="1013" y="358"/>
                  </a:cubicBezTo>
                  <a:cubicBezTo>
                    <a:pt x="1035" y="376"/>
                    <a:pt x="1055" y="397"/>
                    <a:pt x="1072" y="421"/>
                  </a:cubicBezTo>
                  <a:cubicBezTo>
                    <a:pt x="1096" y="457"/>
                    <a:pt x="1114" y="492"/>
                    <a:pt x="1131" y="531"/>
                  </a:cubicBezTo>
                  <a:cubicBezTo>
                    <a:pt x="1160" y="613"/>
                    <a:pt x="1175" y="698"/>
                    <a:pt x="1185" y="783"/>
                  </a:cubicBezTo>
                  <a:cubicBezTo>
                    <a:pt x="1192" y="873"/>
                    <a:pt x="1195" y="965"/>
                    <a:pt x="1192" y="1057"/>
                  </a:cubicBezTo>
                  <a:cubicBezTo>
                    <a:pt x="1191" y="1145"/>
                    <a:pt x="1188" y="1233"/>
                    <a:pt x="1181" y="1319"/>
                  </a:cubicBezTo>
                  <a:cubicBezTo>
                    <a:pt x="1175" y="1389"/>
                    <a:pt x="1239" y="1451"/>
                    <a:pt x="1306" y="1453"/>
                  </a:cubicBezTo>
                  <a:cubicBezTo>
                    <a:pt x="1307" y="1453"/>
                    <a:pt x="1307" y="1453"/>
                    <a:pt x="1308" y="1453"/>
                  </a:cubicBezTo>
                  <a:cubicBezTo>
                    <a:pt x="1382" y="1453"/>
                    <a:pt x="1433" y="1395"/>
                    <a:pt x="1439" y="1326"/>
                  </a:cubicBezTo>
                  <a:cubicBezTo>
                    <a:pt x="1452" y="1187"/>
                    <a:pt x="1455" y="1041"/>
                    <a:pt x="1452" y="899"/>
                  </a:cubicBezTo>
                  <a:cubicBezTo>
                    <a:pt x="1448" y="749"/>
                    <a:pt x="1429" y="594"/>
                    <a:pt x="1377" y="451"/>
                  </a:cubicBezTo>
                  <a:cubicBezTo>
                    <a:pt x="1353" y="382"/>
                    <a:pt x="1318" y="318"/>
                    <a:pt x="1274" y="260"/>
                  </a:cubicBezTo>
                  <a:cubicBezTo>
                    <a:pt x="1231" y="202"/>
                    <a:pt x="1178" y="153"/>
                    <a:pt x="1120" y="111"/>
                  </a:cubicBezTo>
                  <a:cubicBezTo>
                    <a:pt x="1062" y="70"/>
                    <a:pt x="991" y="43"/>
                    <a:pt x="926" y="21"/>
                  </a:cubicBezTo>
                  <a:cubicBezTo>
                    <a:pt x="877" y="7"/>
                    <a:pt x="826" y="0"/>
                    <a:pt x="777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1"/>
            <p:cNvSpPr/>
            <p:nvPr/>
          </p:nvSpPr>
          <p:spPr>
            <a:xfrm>
              <a:off x="5967219" y="2809434"/>
              <a:ext cx="35367" cy="22215"/>
            </a:xfrm>
            <a:custGeom>
              <a:avLst/>
              <a:gdLst/>
              <a:ahLst/>
              <a:cxnLst/>
              <a:rect l="l" t="t" r="r" b="b"/>
              <a:pathLst>
                <a:path w="1245" h="782" extrusionOk="0">
                  <a:moveTo>
                    <a:pt x="583" y="1"/>
                  </a:moveTo>
                  <a:cubicBezTo>
                    <a:pt x="528" y="1"/>
                    <a:pt x="466" y="12"/>
                    <a:pt x="406" y="28"/>
                  </a:cubicBezTo>
                  <a:cubicBezTo>
                    <a:pt x="266" y="68"/>
                    <a:pt x="139" y="150"/>
                    <a:pt x="43" y="256"/>
                  </a:cubicBezTo>
                  <a:cubicBezTo>
                    <a:pt x="17" y="283"/>
                    <a:pt x="2" y="312"/>
                    <a:pt x="0" y="349"/>
                  </a:cubicBezTo>
                  <a:cubicBezTo>
                    <a:pt x="0" y="383"/>
                    <a:pt x="12" y="417"/>
                    <a:pt x="33" y="439"/>
                  </a:cubicBezTo>
                  <a:cubicBezTo>
                    <a:pt x="58" y="466"/>
                    <a:pt x="97" y="482"/>
                    <a:pt x="134" y="482"/>
                  </a:cubicBezTo>
                  <a:cubicBezTo>
                    <a:pt x="165" y="482"/>
                    <a:pt x="195" y="471"/>
                    <a:pt x="216" y="446"/>
                  </a:cubicBezTo>
                  <a:cubicBezTo>
                    <a:pt x="249" y="412"/>
                    <a:pt x="280" y="383"/>
                    <a:pt x="315" y="354"/>
                  </a:cubicBezTo>
                  <a:cubicBezTo>
                    <a:pt x="350" y="331"/>
                    <a:pt x="384" y="312"/>
                    <a:pt x="420" y="296"/>
                  </a:cubicBezTo>
                  <a:lnTo>
                    <a:pt x="420" y="296"/>
                  </a:lnTo>
                  <a:cubicBezTo>
                    <a:pt x="418" y="297"/>
                    <a:pt x="416" y="297"/>
                    <a:pt x="415" y="297"/>
                  </a:cubicBezTo>
                  <a:lnTo>
                    <a:pt x="429" y="292"/>
                  </a:lnTo>
                  <a:lnTo>
                    <a:pt x="429" y="292"/>
                  </a:lnTo>
                  <a:cubicBezTo>
                    <a:pt x="426" y="293"/>
                    <a:pt x="423" y="295"/>
                    <a:pt x="420" y="296"/>
                  </a:cubicBezTo>
                  <a:lnTo>
                    <a:pt x="420" y="296"/>
                  </a:lnTo>
                  <a:cubicBezTo>
                    <a:pt x="425" y="295"/>
                    <a:pt x="430" y="293"/>
                    <a:pt x="434" y="290"/>
                  </a:cubicBezTo>
                  <a:lnTo>
                    <a:pt x="434" y="290"/>
                  </a:lnTo>
                  <a:lnTo>
                    <a:pt x="429" y="292"/>
                  </a:lnTo>
                  <a:lnTo>
                    <a:pt x="429" y="292"/>
                  </a:lnTo>
                  <a:cubicBezTo>
                    <a:pt x="432" y="291"/>
                    <a:pt x="435" y="290"/>
                    <a:pt x="437" y="289"/>
                  </a:cubicBezTo>
                  <a:cubicBezTo>
                    <a:pt x="478" y="275"/>
                    <a:pt x="520" y="266"/>
                    <a:pt x="561" y="261"/>
                  </a:cubicBezTo>
                  <a:cubicBezTo>
                    <a:pt x="575" y="260"/>
                    <a:pt x="589" y="260"/>
                    <a:pt x="603" y="260"/>
                  </a:cubicBezTo>
                  <a:cubicBezTo>
                    <a:pt x="628" y="260"/>
                    <a:pt x="653" y="261"/>
                    <a:pt x="677" y="263"/>
                  </a:cubicBezTo>
                  <a:cubicBezTo>
                    <a:pt x="712" y="271"/>
                    <a:pt x="746" y="282"/>
                    <a:pt x="781" y="296"/>
                  </a:cubicBezTo>
                  <a:cubicBezTo>
                    <a:pt x="806" y="310"/>
                    <a:pt x="829" y="326"/>
                    <a:pt x="854" y="344"/>
                  </a:cubicBezTo>
                  <a:cubicBezTo>
                    <a:pt x="873" y="361"/>
                    <a:pt x="888" y="380"/>
                    <a:pt x="904" y="397"/>
                  </a:cubicBezTo>
                  <a:cubicBezTo>
                    <a:pt x="924" y="427"/>
                    <a:pt x="939" y="458"/>
                    <a:pt x="954" y="490"/>
                  </a:cubicBezTo>
                  <a:cubicBezTo>
                    <a:pt x="966" y="530"/>
                    <a:pt x="975" y="568"/>
                    <a:pt x="981" y="610"/>
                  </a:cubicBezTo>
                  <a:cubicBezTo>
                    <a:pt x="982" y="622"/>
                    <a:pt x="982" y="635"/>
                    <a:pt x="982" y="646"/>
                  </a:cubicBezTo>
                  <a:cubicBezTo>
                    <a:pt x="986" y="717"/>
                    <a:pt x="1033" y="778"/>
                    <a:pt x="1108" y="781"/>
                  </a:cubicBezTo>
                  <a:cubicBezTo>
                    <a:pt x="1110" y="781"/>
                    <a:pt x="1111" y="781"/>
                    <a:pt x="1113" y="781"/>
                  </a:cubicBezTo>
                  <a:cubicBezTo>
                    <a:pt x="1178" y="781"/>
                    <a:pt x="1244" y="723"/>
                    <a:pt x="1242" y="654"/>
                  </a:cubicBezTo>
                  <a:cubicBezTo>
                    <a:pt x="1237" y="580"/>
                    <a:pt x="1229" y="507"/>
                    <a:pt x="1207" y="436"/>
                  </a:cubicBezTo>
                  <a:cubicBezTo>
                    <a:pt x="1189" y="373"/>
                    <a:pt x="1159" y="312"/>
                    <a:pt x="1121" y="259"/>
                  </a:cubicBezTo>
                  <a:cubicBezTo>
                    <a:pt x="1040" y="147"/>
                    <a:pt x="931" y="71"/>
                    <a:pt x="799" y="28"/>
                  </a:cubicBezTo>
                  <a:cubicBezTo>
                    <a:pt x="741" y="11"/>
                    <a:pt x="676" y="4"/>
                    <a:pt x="615" y="1"/>
                  </a:cubicBezTo>
                  <a:lnTo>
                    <a:pt x="593" y="1"/>
                  </a:ln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1"/>
            <p:cNvSpPr/>
            <p:nvPr/>
          </p:nvSpPr>
          <p:spPr>
            <a:xfrm>
              <a:off x="5812393" y="2969544"/>
              <a:ext cx="15141" cy="14601"/>
            </a:xfrm>
            <a:custGeom>
              <a:avLst/>
              <a:gdLst/>
              <a:ahLst/>
              <a:cxnLst/>
              <a:rect l="l" t="t" r="r" b="b"/>
              <a:pathLst>
                <a:path w="533" h="514" extrusionOk="0">
                  <a:moveTo>
                    <a:pt x="238" y="0"/>
                  </a:moveTo>
                  <a:cubicBezTo>
                    <a:pt x="174" y="2"/>
                    <a:pt x="104" y="49"/>
                    <a:pt x="65" y="94"/>
                  </a:cubicBezTo>
                  <a:cubicBezTo>
                    <a:pt x="21" y="148"/>
                    <a:pt x="1" y="219"/>
                    <a:pt x="11" y="287"/>
                  </a:cubicBezTo>
                  <a:cubicBezTo>
                    <a:pt x="18" y="355"/>
                    <a:pt x="50" y="418"/>
                    <a:pt x="104" y="460"/>
                  </a:cubicBezTo>
                  <a:cubicBezTo>
                    <a:pt x="162" y="507"/>
                    <a:pt x="225" y="514"/>
                    <a:pt x="297" y="514"/>
                  </a:cubicBezTo>
                  <a:cubicBezTo>
                    <a:pt x="361" y="514"/>
                    <a:pt x="431" y="469"/>
                    <a:pt x="469" y="420"/>
                  </a:cubicBezTo>
                  <a:cubicBezTo>
                    <a:pt x="514" y="366"/>
                    <a:pt x="533" y="296"/>
                    <a:pt x="524" y="227"/>
                  </a:cubicBezTo>
                  <a:cubicBezTo>
                    <a:pt x="517" y="159"/>
                    <a:pt x="482" y="97"/>
                    <a:pt x="431" y="54"/>
                  </a:cubicBezTo>
                  <a:cubicBezTo>
                    <a:pt x="372" y="8"/>
                    <a:pt x="310" y="0"/>
                    <a:pt x="23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1"/>
            <p:cNvSpPr/>
            <p:nvPr/>
          </p:nvSpPr>
          <p:spPr>
            <a:xfrm>
              <a:off x="5832109" y="2950084"/>
              <a:ext cx="9829" cy="9488"/>
            </a:xfrm>
            <a:custGeom>
              <a:avLst/>
              <a:gdLst/>
              <a:ahLst/>
              <a:cxnLst/>
              <a:rect l="l" t="t" r="r" b="b"/>
              <a:pathLst>
                <a:path w="346" h="334" extrusionOk="0">
                  <a:moveTo>
                    <a:pt x="154" y="0"/>
                  </a:moveTo>
                  <a:cubicBezTo>
                    <a:pt x="112" y="0"/>
                    <a:pt x="68" y="32"/>
                    <a:pt x="43" y="61"/>
                  </a:cubicBezTo>
                  <a:cubicBezTo>
                    <a:pt x="15" y="97"/>
                    <a:pt x="0" y="142"/>
                    <a:pt x="6" y="188"/>
                  </a:cubicBezTo>
                  <a:cubicBezTo>
                    <a:pt x="9" y="232"/>
                    <a:pt x="33" y="270"/>
                    <a:pt x="66" y="297"/>
                  </a:cubicBezTo>
                  <a:cubicBezTo>
                    <a:pt x="105" y="329"/>
                    <a:pt x="144" y="334"/>
                    <a:pt x="192" y="334"/>
                  </a:cubicBezTo>
                  <a:cubicBezTo>
                    <a:pt x="233" y="334"/>
                    <a:pt x="278" y="304"/>
                    <a:pt x="302" y="274"/>
                  </a:cubicBezTo>
                  <a:cubicBezTo>
                    <a:pt x="331" y="239"/>
                    <a:pt x="345" y="192"/>
                    <a:pt x="339" y="148"/>
                  </a:cubicBezTo>
                  <a:cubicBezTo>
                    <a:pt x="335" y="104"/>
                    <a:pt x="312" y="64"/>
                    <a:pt x="278" y="37"/>
                  </a:cubicBezTo>
                  <a:cubicBezTo>
                    <a:pt x="240" y="6"/>
                    <a:pt x="200" y="0"/>
                    <a:pt x="1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1"/>
            <p:cNvSpPr/>
            <p:nvPr/>
          </p:nvSpPr>
          <p:spPr>
            <a:xfrm>
              <a:off x="5855318" y="2961163"/>
              <a:ext cx="5795" cy="5596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91" y="0"/>
                  </a:moveTo>
                  <a:cubicBezTo>
                    <a:pt x="67" y="0"/>
                    <a:pt x="40" y="19"/>
                    <a:pt x="26" y="36"/>
                  </a:cubicBezTo>
                  <a:cubicBezTo>
                    <a:pt x="7" y="56"/>
                    <a:pt x="0" y="83"/>
                    <a:pt x="5" y="110"/>
                  </a:cubicBezTo>
                  <a:cubicBezTo>
                    <a:pt x="6" y="134"/>
                    <a:pt x="20" y="156"/>
                    <a:pt x="40" y="175"/>
                  </a:cubicBezTo>
                  <a:cubicBezTo>
                    <a:pt x="63" y="192"/>
                    <a:pt x="85" y="196"/>
                    <a:pt x="112" y="196"/>
                  </a:cubicBezTo>
                  <a:cubicBezTo>
                    <a:pt x="138" y="196"/>
                    <a:pt x="163" y="178"/>
                    <a:pt x="178" y="161"/>
                  </a:cubicBezTo>
                  <a:cubicBezTo>
                    <a:pt x="196" y="141"/>
                    <a:pt x="203" y="114"/>
                    <a:pt x="199" y="88"/>
                  </a:cubicBezTo>
                  <a:cubicBezTo>
                    <a:pt x="198" y="63"/>
                    <a:pt x="183" y="40"/>
                    <a:pt x="163" y="22"/>
                  </a:cubicBezTo>
                  <a:cubicBezTo>
                    <a:pt x="141" y="5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1"/>
            <p:cNvSpPr/>
            <p:nvPr/>
          </p:nvSpPr>
          <p:spPr>
            <a:xfrm>
              <a:off x="5890573" y="2936675"/>
              <a:ext cx="6647" cy="6392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104" y="0"/>
                  </a:moveTo>
                  <a:cubicBezTo>
                    <a:pt x="77" y="1"/>
                    <a:pt x="47" y="21"/>
                    <a:pt x="29" y="40"/>
                  </a:cubicBezTo>
                  <a:cubicBezTo>
                    <a:pt x="10" y="65"/>
                    <a:pt x="1" y="95"/>
                    <a:pt x="5" y="125"/>
                  </a:cubicBezTo>
                  <a:cubicBezTo>
                    <a:pt x="8" y="156"/>
                    <a:pt x="22" y="182"/>
                    <a:pt x="46" y="200"/>
                  </a:cubicBezTo>
                  <a:cubicBezTo>
                    <a:pt x="71" y="220"/>
                    <a:pt x="98" y="224"/>
                    <a:pt x="130" y="224"/>
                  </a:cubicBezTo>
                  <a:cubicBezTo>
                    <a:pt x="157" y="224"/>
                    <a:pt x="188" y="206"/>
                    <a:pt x="205" y="184"/>
                  </a:cubicBezTo>
                  <a:cubicBezTo>
                    <a:pt x="225" y="159"/>
                    <a:pt x="233" y="129"/>
                    <a:pt x="229" y="99"/>
                  </a:cubicBezTo>
                  <a:cubicBezTo>
                    <a:pt x="226" y="68"/>
                    <a:pt x="212" y="44"/>
                    <a:pt x="189" y="24"/>
                  </a:cubicBezTo>
                  <a:cubicBezTo>
                    <a:pt x="162" y="3"/>
                    <a:pt x="135" y="0"/>
                    <a:pt x="10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1"/>
            <p:cNvSpPr/>
            <p:nvPr/>
          </p:nvSpPr>
          <p:spPr>
            <a:xfrm>
              <a:off x="5860148" y="2921193"/>
              <a:ext cx="12045" cy="11704"/>
            </a:xfrm>
            <a:custGeom>
              <a:avLst/>
              <a:gdLst/>
              <a:ahLst/>
              <a:cxnLst/>
              <a:rect l="l" t="t" r="r" b="b"/>
              <a:pathLst>
                <a:path w="424" h="412" extrusionOk="0">
                  <a:moveTo>
                    <a:pt x="189" y="0"/>
                  </a:moveTo>
                  <a:cubicBezTo>
                    <a:pt x="140" y="0"/>
                    <a:pt x="84" y="37"/>
                    <a:pt x="53" y="74"/>
                  </a:cubicBezTo>
                  <a:cubicBezTo>
                    <a:pt x="18" y="117"/>
                    <a:pt x="1" y="173"/>
                    <a:pt x="6" y="229"/>
                  </a:cubicBezTo>
                  <a:cubicBezTo>
                    <a:pt x="13" y="283"/>
                    <a:pt x="40" y="332"/>
                    <a:pt x="81" y="365"/>
                  </a:cubicBezTo>
                  <a:cubicBezTo>
                    <a:pt x="127" y="405"/>
                    <a:pt x="176" y="412"/>
                    <a:pt x="235" y="412"/>
                  </a:cubicBezTo>
                  <a:cubicBezTo>
                    <a:pt x="287" y="412"/>
                    <a:pt x="341" y="373"/>
                    <a:pt x="372" y="337"/>
                  </a:cubicBezTo>
                  <a:cubicBezTo>
                    <a:pt x="408" y="294"/>
                    <a:pt x="423" y="237"/>
                    <a:pt x="418" y="183"/>
                  </a:cubicBezTo>
                  <a:cubicBezTo>
                    <a:pt x="412" y="129"/>
                    <a:pt x="384" y="80"/>
                    <a:pt x="344" y="46"/>
                  </a:cubicBezTo>
                  <a:cubicBezTo>
                    <a:pt x="297" y="7"/>
                    <a:pt x="247" y="0"/>
                    <a:pt x="18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1"/>
            <p:cNvSpPr/>
            <p:nvPr/>
          </p:nvSpPr>
          <p:spPr>
            <a:xfrm>
              <a:off x="5907504" y="2893012"/>
              <a:ext cx="10908" cy="10624"/>
            </a:xfrm>
            <a:custGeom>
              <a:avLst/>
              <a:gdLst/>
              <a:ahLst/>
              <a:cxnLst/>
              <a:rect l="l" t="t" r="r" b="b"/>
              <a:pathLst>
                <a:path w="384" h="374" extrusionOk="0">
                  <a:moveTo>
                    <a:pt x="170" y="1"/>
                  </a:moveTo>
                  <a:cubicBezTo>
                    <a:pt x="125" y="1"/>
                    <a:pt x="75" y="35"/>
                    <a:pt x="47" y="69"/>
                  </a:cubicBezTo>
                  <a:cubicBezTo>
                    <a:pt x="14" y="107"/>
                    <a:pt x="0" y="158"/>
                    <a:pt x="6" y="208"/>
                  </a:cubicBezTo>
                  <a:cubicBezTo>
                    <a:pt x="12" y="258"/>
                    <a:pt x="36" y="303"/>
                    <a:pt x="74" y="333"/>
                  </a:cubicBezTo>
                  <a:cubicBezTo>
                    <a:pt x="117" y="367"/>
                    <a:pt x="161" y="374"/>
                    <a:pt x="213" y="374"/>
                  </a:cubicBezTo>
                  <a:cubicBezTo>
                    <a:pt x="260" y="374"/>
                    <a:pt x="309" y="340"/>
                    <a:pt x="338" y="306"/>
                  </a:cubicBezTo>
                  <a:cubicBezTo>
                    <a:pt x="369" y="268"/>
                    <a:pt x="383" y="215"/>
                    <a:pt x="378" y="165"/>
                  </a:cubicBezTo>
                  <a:cubicBezTo>
                    <a:pt x="373" y="116"/>
                    <a:pt x="348" y="72"/>
                    <a:pt x="311" y="42"/>
                  </a:cubicBezTo>
                  <a:cubicBezTo>
                    <a:pt x="268" y="8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1"/>
            <p:cNvSpPr/>
            <p:nvPr/>
          </p:nvSpPr>
          <p:spPr>
            <a:xfrm>
              <a:off x="5760576" y="2744805"/>
              <a:ext cx="15141" cy="14658"/>
            </a:xfrm>
            <a:custGeom>
              <a:avLst/>
              <a:gdLst/>
              <a:ahLst/>
              <a:cxnLst/>
              <a:rect l="l" t="t" r="r" b="b"/>
              <a:pathLst>
                <a:path w="533" h="516" extrusionOk="0">
                  <a:moveTo>
                    <a:pt x="236" y="1"/>
                  </a:moveTo>
                  <a:cubicBezTo>
                    <a:pt x="172" y="2"/>
                    <a:pt x="101" y="48"/>
                    <a:pt x="64" y="96"/>
                  </a:cubicBezTo>
                  <a:cubicBezTo>
                    <a:pt x="20" y="148"/>
                    <a:pt x="1" y="219"/>
                    <a:pt x="9" y="289"/>
                  </a:cubicBezTo>
                  <a:cubicBezTo>
                    <a:pt x="16" y="357"/>
                    <a:pt x="50" y="418"/>
                    <a:pt x="104" y="460"/>
                  </a:cubicBezTo>
                  <a:cubicBezTo>
                    <a:pt x="162" y="509"/>
                    <a:pt x="223" y="516"/>
                    <a:pt x="297" y="516"/>
                  </a:cubicBezTo>
                  <a:cubicBezTo>
                    <a:pt x="361" y="516"/>
                    <a:pt x="429" y="470"/>
                    <a:pt x="469" y="422"/>
                  </a:cubicBezTo>
                  <a:cubicBezTo>
                    <a:pt x="513" y="368"/>
                    <a:pt x="533" y="297"/>
                    <a:pt x="524" y="228"/>
                  </a:cubicBezTo>
                  <a:cubicBezTo>
                    <a:pt x="517" y="161"/>
                    <a:pt x="481" y="99"/>
                    <a:pt x="430" y="56"/>
                  </a:cubicBezTo>
                  <a:cubicBezTo>
                    <a:pt x="371" y="8"/>
                    <a:pt x="310" y="1"/>
                    <a:pt x="23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1"/>
            <p:cNvSpPr/>
            <p:nvPr/>
          </p:nvSpPr>
          <p:spPr>
            <a:xfrm>
              <a:off x="5775718" y="2722135"/>
              <a:ext cx="10482" cy="10170"/>
            </a:xfrm>
            <a:custGeom>
              <a:avLst/>
              <a:gdLst/>
              <a:ahLst/>
              <a:cxnLst/>
              <a:rect l="l" t="t" r="r" b="b"/>
              <a:pathLst>
                <a:path w="369" h="358" extrusionOk="0">
                  <a:moveTo>
                    <a:pt x="163" y="0"/>
                  </a:moveTo>
                  <a:cubicBezTo>
                    <a:pt x="120" y="2"/>
                    <a:pt x="72" y="34"/>
                    <a:pt x="46" y="66"/>
                  </a:cubicBezTo>
                  <a:cubicBezTo>
                    <a:pt x="15" y="102"/>
                    <a:pt x="1" y="152"/>
                    <a:pt x="7" y="200"/>
                  </a:cubicBezTo>
                  <a:cubicBezTo>
                    <a:pt x="12" y="247"/>
                    <a:pt x="36" y="290"/>
                    <a:pt x="72" y="319"/>
                  </a:cubicBezTo>
                  <a:cubicBezTo>
                    <a:pt x="113" y="353"/>
                    <a:pt x="156" y="358"/>
                    <a:pt x="205" y="358"/>
                  </a:cubicBezTo>
                  <a:cubicBezTo>
                    <a:pt x="249" y="358"/>
                    <a:pt x="297" y="327"/>
                    <a:pt x="324" y="292"/>
                  </a:cubicBezTo>
                  <a:cubicBezTo>
                    <a:pt x="354" y="256"/>
                    <a:pt x="368" y="206"/>
                    <a:pt x="363" y="158"/>
                  </a:cubicBezTo>
                  <a:cubicBezTo>
                    <a:pt x="358" y="112"/>
                    <a:pt x="333" y="70"/>
                    <a:pt x="297" y="39"/>
                  </a:cubicBezTo>
                  <a:cubicBezTo>
                    <a:pt x="256" y="6"/>
                    <a:pt x="212" y="0"/>
                    <a:pt x="16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1"/>
            <p:cNvSpPr/>
            <p:nvPr/>
          </p:nvSpPr>
          <p:spPr>
            <a:xfrm>
              <a:off x="5814410" y="2721596"/>
              <a:ext cx="6449" cy="6193"/>
            </a:xfrm>
            <a:custGeom>
              <a:avLst/>
              <a:gdLst/>
              <a:ahLst/>
              <a:cxnLst/>
              <a:rect l="l" t="t" r="r" b="b"/>
              <a:pathLst>
                <a:path w="227" h="218" extrusionOk="0">
                  <a:moveTo>
                    <a:pt x="100" y="1"/>
                  </a:moveTo>
                  <a:cubicBezTo>
                    <a:pt x="72" y="1"/>
                    <a:pt x="43" y="21"/>
                    <a:pt x="28" y="41"/>
                  </a:cubicBezTo>
                  <a:cubicBezTo>
                    <a:pt x="11" y="63"/>
                    <a:pt x="1" y="93"/>
                    <a:pt x="5" y="121"/>
                  </a:cubicBezTo>
                  <a:cubicBezTo>
                    <a:pt x="8" y="150"/>
                    <a:pt x="22" y="177"/>
                    <a:pt x="43" y="195"/>
                  </a:cubicBezTo>
                  <a:cubicBezTo>
                    <a:pt x="69" y="214"/>
                    <a:pt x="96" y="218"/>
                    <a:pt x="125" y="218"/>
                  </a:cubicBezTo>
                  <a:cubicBezTo>
                    <a:pt x="152" y="218"/>
                    <a:pt x="182" y="198"/>
                    <a:pt x="198" y="178"/>
                  </a:cubicBezTo>
                  <a:cubicBezTo>
                    <a:pt x="216" y="155"/>
                    <a:pt x="226" y="126"/>
                    <a:pt x="221" y="97"/>
                  </a:cubicBezTo>
                  <a:cubicBezTo>
                    <a:pt x="218" y="69"/>
                    <a:pt x="203" y="42"/>
                    <a:pt x="182" y="25"/>
                  </a:cubicBezTo>
                  <a:cubicBezTo>
                    <a:pt x="157" y="4"/>
                    <a:pt x="131" y="1"/>
                    <a:pt x="10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1"/>
            <p:cNvSpPr/>
            <p:nvPr/>
          </p:nvSpPr>
          <p:spPr>
            <a:xfrm>
              <a:off x="5796485" y="2737590"/>
              <a:ext cx="6193" cy="5966"/>
            </a:xfrm>
            <a:custGeom>
              <a:avLst/>
              <a:gdLst/>
              <a:ahLst/>
              <a:cxnLst/>
              <a:rect l="l" t="t" r="r" b="b"/>
              <a:pathLst>
                <a:path w="218" h="210" extrusionOk="0">
                  <a:moveTo>
                    <a:pt x="97" y="1"/>
                  </a:moveTo>
                  <a:cubicBezTo>
                    <a:pt x="71" y="1"/>
                    <a:pt x="43" y="19"/>
                    <a:pt x="27" y="39"/>
                  </a:cubicBezTo>
                  <a:cubicBezTo>
                    <a:pt x="10" y="61"/>
                    <a:pt x="0" y="89"/>
                    <a:pt x="5" y="117"/>
                  </a:cubicBezTo>
                  <a:cubicBezTo>
                    <a:pt x="8" y="144"/>
                    <a:pt x="22" y="168"/>
                    <a:pt x="43" y="187"/>
                  </a:cubicBezTo>
                  <a:cubicBezTo>
                    <a:pt x="67" y="208"/>
                    <a:pt x="91" y="209"/>
                    <a:pt x="121" y="209"/>
                  </a:cubicBezTo>
                  <a:cubicBezTo>
                    <a:pt x="147" y="209"/>
                    <a:pt x="175" y="190"/>
                    <a:pt x="191" y="171"/>
                  </a:cubicBezTo>
                  <a:cubicBezTo>
                    <a:pt x="209" y="150"/>
                    <a:pt x="217" y="122"/>
                    <a:pt x="213" y="93"/>
                  </a:cubicBezTo>
                  <a:cubicBezTo>
                    <a:pt x="210" y="66"/>
                    <a:pt x="196" y="41"/>
                    <a:pt x="175" y="24"/>
                  </a:cubicBezTo>
                  <a:cubicBezTo>
                    <a:pt x="152" y="4"/>
                    <a:pt x="127" y="1"/>
                    <a:pt x="9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1"/>
            <p:cNvSpPr/>
            <p:nvPr/>
          </p:nvSpPr>
          <p:spPr>
            <a:xfrm>
              <a:off x="5823046" y="2761026"/>
              <a:ext cx="10340" cy="10056"/>
            </a:xfrm>
            <a:custGeom>
              <a:avLst/>
              <a:gdLst/>
              <a:ahLst/>
              <a:cxnLst/>
              <a:rect l="l" t="t" r="r" b="b"/>
              <a:pathLst>
                <a:path w="364" h="354" extrusionOk="0">
                  <a:moveTo>
                    <a:pt x="162" y="0"/>
                  </a:moveTo>
                  <a:cubicBezTo>
                    <a:pt x="118" y="0"/>
                    <a:pt x="71" y="34"/>
                    <a:pt x="44" y="64"/>
                  </a:cubicBezTo>
                  <a:cubicBezTo>
                    <a:pt x="14" y="101"/>
                    <a:pt x="0" y="149"/>
                    <a:pt x="6" y="197"/>
                  </a:cubicBezTo>
                  <a:cubicBezTo>
                    <a:pt x="12" y="243"/>
                    <a:pt x="34" y="285"/>
                    <a:pt x="70" y="314"/>
                  </a:cubicBezTo>
                  <a:cubicBezTo>
                    <a:pt x="111" y="346"/>
                    <a:pt x="153" y="353"/>
                    <a:pt x="203" y="353"/>
                  </a:cubicBezTo>
                  <a:cubicBezTo>
                    <a:pt x="247" y="353"/>
                    <a:pt x="295" y="321"/>
                    <a:pt x="319" y="289"/>
                  </a:cubicBezTo>
                  <a:cubicBezTo>
                    <a:pt x="349" y="251"/>
                    <a:pt x="363" y="203"/>
                    <a:pt x="359" y="156"/>
                  </a:cubicBezTo>
                  <a:cubicBezTo>
                    <a:pt x="353" y="109"/>
                    <a:pt x="331" y="67"/>
                    <a:pt x="295" y="38"/>
                  </a:cubicBezTo>
                  <a:cubicBezTo>
                    <a:pt x="254" y="7"/>
                    <a:pt x="212" y="0"/>
                    <a:pt x="1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1"/>
            <p:cNvSpPr/>
            <p:nvPr/>
          </p:nvSpPr>
          <p:spPr>
            <a:xfrm>
              <a:off x="5746401" y="2735857"/>
              <a:ext cx="3863" cy="3778"/>
            </a:xfrm>
            <a:custGeom>
              <a:avLst/>
              <a:gdLst/>
              <a:ahLst/>
              <a:cxnLst/>
              <a:rect l="l" t="t" r="r" b="b"/>
              <a:pathLst>
                <a:path w="136" h="133" extrusionOk="0">
                  <a:moveTo>
                    <a:pt x="60" y="1"/>
                  </a:moveTo>
                  <a:cubicBezTo>
                    <a:pt x="44" y="1"/>
                    <a:pt x="26" y="14"/>
                    <a:pt x="16" y="27"/>
                  </a:cubicBezTo>
                  <a:cubicBezTo>
                    <a:pt x="5" y="38"/>
                    <a:pt x="0" y="56"/>
                    <a:pt x="2" y="73"/>
                  </a:cubicBezTo>
                  <a:cubicBezTo>
                    <a:pt x="3" y="92"/>
                    <a:pt x="12" y="106"/>
                    <a:pt x="26" y="119"/>
                  </a:cubicBezTo>
                  <a:cubicBezTo>
                    <a:pt x="40" y="129"/>
                    <a:pt x="57" y="133"/>
                    <a:pt x="74" y="133"/>
                  </a:cubicBezTo>
                  <a:cubicBezTo>
                    <a:pt x="90" y="133"/>
                    <a:pt x="108" y="120"/>
                    <a:pt x="118" y="107"/>
                  </a:cubicBezTo>
                  <a:cubicBezTo>
                    <a:pt x="129" y="95"/>
                    <a:pt x="135" y="78"/>
                    <a:pt x="132" y="59"/>
                  </a:cubicBezTo>
                  <a:cubicBezTo>
                    <a:pt x="131" y="42"/>
                    <a:pt x="122" y="28"/>
                    <a:pt x="108" y="15"/>
                  </a:cubicBezTo>
                  <a:cubicBezTo>
                    <a:pt x="94" y="5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1"/>
            <p:cNvSpPr/>
            <p:nvPr/>
          </p:nvSpPr>
          <p:spPr>
            <a:xfrm>
              <a:off x="5807052" y="2778498"/>
              <a:ext cx="9772" cy="9545"/>
            </a:xfrm>
            <a:custGeom>
              <a:avLst/>
              <a:gdLst/>
              <a:ahLst/>
              <a:cxnLst/>
              <a:rect l="l" t="t" r="r" b="b"/>
              <a:pathLst>
                <a:path w="344" h="336" extrusionOk="0">
                  <a:moveTo>
                    <a:pt x="153" y="1"/>
                  </a:moveTo>
                  <a:cubicBezTo>
                    <a:pt x="111" y="1"/>
                    <a:pt x="65" y="30"/>
                    <a:pt x="40" y="60"/>
                  </a:cubicBezTo>
                  <a:cubicBezTo>
                    <a:pt x="11" y="96"/>
                    <a:pt x="0" y="143"/>
                    <a:pt x="3" y="186"/>
                  </a:cubicBezTo>
                  <a:cubicBezTo>
                    <a:pt x="9" y="230"/>
                    <a:pt x="30" y="270"/>
                    <a:pt x="64" y="299"/>
                  </a:cubicBezTo>
                  <a:cubicBezTo>
                    <a:pt x="102" y="330"/>
                    <a:pt x="142" y="335"/>
                    <a:pt x="189" y="335"/>
                  </a:cubicBezTo>
                  <a:cubicBezTo>
                    <a:pt x="230" y="335"/>
                    <a:pt x="277" y="306"/>
                    <a:pt x="302" y="274"/>
                  </a:cubicBezTo>
                  <a:cubicBezTo>
                    <a:pt x="331" y="239"/>
                    <a:pt x="343" y="194"/>
                    <a:pt x="340" y="150"/>
                  </a:cubicBezTo>
                  <a:cubicBezTo>
                    <a:pt x="335" y="104"/>
                    <a:pt x="314" y="66"/>
                    <a:pt x="279" y="38"/>
                  </a:cubicBezTo>
                  <a:cubicBezTo>
                    <a:pt x="241" y="5"/>
                    <a:pt x="200" y="1"/>
                    <a:pt x="15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1"/>
            <p:cNvSpPr/>
            <p:nvPr/>
          </p:nvSpPr>
          <p:spPr>
            <a:xfrm>
              <a:off x="5919919" y="2695375"/>
              <a:ext cx="14005" cy="13522"/>
            </a:xfrm>
            <a:custGeom>
              <a:avLst/>
              <a:gdLst/>
              <a:ahLst/>
              <a:cxnLst/>
              <a:rect l="l" t="t" r="r" b="b"/>
              <a:pathLst>
                <a:path w="493" h="476" extrusionOk="0">
                  <a:moveTo>
                    <a:pt x="219" y="0"/>
                  </a:moveTo>
                  <a:cubicBezTo>
                    <a:pt x="159" y="2"/>
                    <a:pt x="95" y="44"/>
                    <a:pt x="60" y="87"/>
                  </a:cubicBezTo>
                  <a:cubicBezTo>
                    <a:pt x="20" y="137"/>
                    <a:pt x="0" y="203"/>
                    <a:pt x="9" y="267"/>
                  </a:cubicBezTo>
                  <a:cubicBezTo>
                    <a:pt x="16" y="328"/>
                    <a:pt x="48" y="385"/>
                    <a:pt x="95" y="425"/>
                  </a:cubicBezTo>
                  <a:cubicBezTo>
                    <a:pt x="149" y="469"/>
                    <a:pt x="207" y="476"/>
                    <a:pt x="275" y="476"/>
                  </a:cubicBezTo>
                  <a:cubicBezTo>
                    <a:pt x="333" y="476"/>
                    <a:pt x="397" y="433"/>
                    <a:pt x="433" y="389"/>
                  </a:cubicBezTo>
                  <a:cubicBezTo>
                    <a:pt x="472" y="339"/>
                    <a:pt x="492" y="274"/>
                    <a:pt x="484" y="210"/>
                  </a:cubicBezTo>
                  <a:cubicBezTo>
                    <a:pt x="477" y="148"/>
                    <a:pt x="444" y="91"/>
                    <a:pt x="397" y="52"/>
                  </a:cubicBezTo>
                  <a:cubicBezTo>
                    <a:pt x="343" y="8"/>
                    <a:pt x="285" y="0"/>
                    <a:pt x="2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1"/>
            <p:cNvSpPr/>
            <p:nvPr/>
          </p:nvSpPr>
          <p:spPr>
            <a:xfrm>
              <a:off x="5935515" y="2663984"/>
              <a:ext cx="12016" cy="11619"/>
            </a:xfrm>
            <a:custGeom>
              <a:avLst/>
              <a:gdLst/>
              <a:ahLst/>
              <a:cxnLst/>
              <a:rect l="l" t="t" r="r" b="b"/>
              <a:pathLst>
                <a:path w="423" h="409" extrusionOk="0">
                  <a:moveTo>
                    <a:pt x="189" y="0"/>
                  </a:moveTo>
                  <a:cubicBezTo>
                    <a:pt x="138" y="0"/>
                    <a:pt x="82" y="39"/>
                    <a:pt x="53" y="76"/>
                  </a:cubicBezTo>
                  <a:cubicBezTo>
                    <a:pt x="17" y="118"/>
                    <a:pt x="0" y="174"/>
                    <a:pt x="7" y="227"/>
                  </a:cubicBezTo>
                  <a:cubicBezTo>
                    <a:pt x="13" y="281"/>
                    <a:pt x="40" y="331"/>
                    <a:pt x="82" y="364"/>
                  </a:cubicBezTo>
                  <a:cubicBezTo>
                    <a:pt x="128" y="403"/>
                    <a:pt x="177" y="409"/>
                    <a:pt x="234" y="409"/>
                  </a:cubicBezTo>
                  <a:cubicBezTo>
                    <a:pt x="287" y="409"/>
                    <a:pt x="339" y="371"/>
                    <a:pt x="372" y="334"/>
                  </a:cubicBezTo>
                  <a:cubicBezTo>
                    <a:pt x="407" y="291"/>
                    <a:pt x="423" y="237"/>
                    <a:pt x="416" y="182"/>
                  </a:cubicBezTo>
                  <a:cubicBezTo>
                    <a:pt x="410" y="128"/>
                    <a:pt x="383" y="78"/>
                    <a:pt x="340" y="46"/>
                  </a:cubicBezTo>
                  <a:cubicBezTo>
                    <a:pt x="295" y="6"/>
                    <a:pt x="245" y="0"/>
                    <a:pt x="18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1"/>
            <p:cNvSpPr/>
            <p:nvPr/>
          </p:nvSpPr>
          <p:spPr>
            <a:xfrm>
              <a:off x="5954406" y="2673415"/>
              <a:ext cx="9460" cy="9204"/>
            </a:xfrm>
            <a:custGeom>
              <a:avLst/>
              <a:gdLst/>
              <a:ahLst/>
              <a:cxnLst/>
              <a:rect l="l" t="t" r="r" b="b"/>
              <a:pathLst>
                <a:path w="333" h="324" extrusionOk="0">
                  <a:moveTo>
                    <a:pt x="149" y="0"/>
                  </a:moveTo>
                  <a:cubicBezTo>
                    <a:pt x="108" y="2"/>
                    <a:pt x="64" y="30"/>
                    <a:pt x="40" y="59"/>
                  </a:cubicBezTo>
                  <a:cubicBezTo>
                    <a:pt x="13" y="93"/>
                    <a:pt x="0" y="137"/>
                    <a:pt x="6" y="179"/>
                  </a:cubicBezTo>
                  <a:cubicBezTo>
                    <a:pt x="9" y="220"/>
                    <a:pt x="30" y="260"/>
                    <a:pt x="64" y="288"/>
                  </a:cubicBezTo>
                  <a:cubicBezTo>
                    <a:pt x="101" y="318"/>
                    <a:pt x="139" y="324"/>
                    <a:pt x="185" y="324"/>
                  </a:cubicBezTo>
                  <a:cubicBezTo>
                    <a:pt x="224" y="324"/>
                    <a:pt x="268" y="295"/>
                    <a:pt x="293" y="264"/>
                  </a:cubicBezTo>
                  <a:cubicBezTo>
                    <a:pt x="319" y="232"/>
                    <a:pt x="332" y="186"/>
                    <a:pt x="328" y="144"/>
                  </a:cubicBezTo>
                  <a:cubicBezTo>
                    <a:pt x="325" y="103"/>
                    <a:pt x="304" y="64"/>
                    <a:pt x="270" y="36"/>
                  </a:cubicBezTo>
                  <a:cubicBezTo>
                    <a:pt x="233" y="6"/>
                    <a:pt x="196" y="0"/>
                    <a:pt x="14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1"/>
            <p:cNvSpPr/>
            <p:nvPr/>
          </p:nvSpPr>
          <p:spPr>
            <a:xfrm>
              <a:off x="5948327" y="2692136"/>
              <a:ext cx="5454" cy="5284"/>
            </a:xfrm>
            <a:custGeom>
              <a:avLst/>
              <a:gdLst/>
              <a:ahLst/>
              <a:cxnLst/>
              <a:rect l="l" t="t" r="r" b="b"/>
              <a:pathLst>
                <a:path w="192" h="186" extrusionOk="0">
                  <a:moveTo>
                    <a:pt x="85" y="1"/>
                  </a:moveTo>
                  <a:cubicBezTo>
                    <a:pt x="60" y="1"/>
                    <a:pt x="36" y="17"/>
                    <a:pt x="23" y="35"/>
                  </a:cubicBezTo>
                  <a:cubicBezTo>
                    <a:pt x="7" y="53"/>
                    <a:pt x="0" y="79"/>
                    <a:pt x="3" y="105"/>
                  </a:cubicBezTo>
                  <a:cubicBezTo>
                    <a:pt x="7" y="129"/>
                    <a:pt x="20" y="150"/>
                    <a:pt x="37" y="166"/>
                  </a:cubicBezTo>
                  <a:cubicBezTo>
                    <a:pt x="58" y="184"/>
                    <a:pt x="81" y="185"/>
                    <a:pt x="107" y="185"/>
                  </a:cubicBezTo>
                  <a:cubicBezTo>
                    <a:pt x="129" y="185"/>
                    <a:pt x="156" y="170"/>
                    <a:pt x="169" y="151"/>
                  </a:cubicBezTo>
                  <a:cubicBezTo>
                    <a:pt x="185" y="133"/>
                    <a:pt x="192" y="107"/>
                    <a:pt x="187" y="82"/>
                  </a:cubicBezTo>
                  <a:cubicBezTo>
                    <a:pt x="185" y="58"/>
                    <a:pt x="172" y="36"/>
                    <a:pt x="155" y="21"/>
                  </a:cubicBezTo>
                  <a:cubicBezTo>
                    <a:pt x="133" y="2"/>
                    <a:pt x="109" y="1"/>
                    <a:pt x="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1"/>
            <p:cNvSpPr/>
            <p:nvPr/>
          </p:nvSpPr>
          <p:spPr>
            <a:xfrm>
              <a:off x="5885147" y="2717789"/>
              <a:ext cx="9659" cy="9403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49" y="0"/>
                  </a:moveTo>
                  <a:cubicBezTo>
                    <a:pt x="109" y="0"/>
                    <a:pt x="67" y="31"/>
                    <a:pt x="41" y="61"/>
                  </a:cubicBezTo>
                  <a:cubicBezTo>
                    <a:pt x="13" y="97"/>
                    <a:pt x="0" y="141"/>
                    <a:pt x="4" y="184"/>
                  </a:cubicBezTo>
                  <a:cubicBezTo>
                    <a:pt x="10" y="227"/>
                    <a:pt x="31" y="267"/>
                    <a:pt x="64" y="294"/>
                  </a:cubicBezTo>
                  <a:cubicBezTo>
                    <a:pt x="102" y="323"/>
                    <a:pt x="142" y="331"/>
                    <a:pt x="189" y="331"/>
                  </a:cubicBezTo>
                  <a:cubicBezTo>
                    <a:pt x="230" y="331"/>
                    <a:pt x="274" y="301"/>
                    <a:pt x="296" y="270"/>
                  </a:cubicBezTo>
                  <a:cubicBezTo>
                    <a:pt x="325" y="234"/>
                    <a:pt x="339" y="190"/>
                    <a:pt x="333" y="146"/>
                  </a:cubicBezTo>
                  <a:cubicBezTo>
                    <a:pt x="329" y="104"/>
                    <a:pt x="308" y="64"/>
                    <a:pt x="274" y="37"/>
                  </a:cubicBezTo>
                  <a:cubicBezTo>
                    <a:pt x="237" y="7"/>
                    <a:pt x="197" y="0"/>
                    <a:pt x="14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1"/>
            <p:cNvSpPr/>
            <p:nvPr/>
          </p:nvSpPr>
          <p:spPr>
            <a:xfrm>
              <a:off x="6002985" y="2934573"/>
              <a:ext cx="14459" cy="13920"/>
            </a:xfrm>
            <a:custGeom>
              <a:avLst/>
              <a:gdLst/>
              <a:ahLst/>
              <a:cxnLst/>
              <a:rect l="l" t="t" r="r" b="b"/>
              <a:pathLst>
                <a:path w="509" h="490" extrusionOk="0">
                  <a:moveTo>
                    <a:pt x="226" y="0"/>
                  </a:moveTo>
                  <a:cubicBezTo>
                    <a:pt x="167" y="0"/>
                    <a:pt x="100" y="46"/>
                    <a:pt x="63" y="90"/>
                  </a:cubicBezTo>
                  <a:cubicBezTo>
                    <a:pt x="22" y="141"/>
                    <a:pt x="1" y="209"/>
                    <a:pt x="11" y="274"/>
                  </a:cubicBezTo>
                  <a:cubicBezTo>
                    <a:pt x="18" y="338"/>
                    <a:pt x="49" y="396"/>
                    <a:pt x="99" y="437"/>
                  </a:cubicBezTo>
                  <a:cubicBezTo>
                    <a:pt x="154" y="483"/>
                    <a:pt x="214" y="490"/>
                    <a:pt x="283" y="490"/>
                  </a:cubicBezTo>
                  <a:cubicBezTo>
                    <a:pt x="344" y="490"/>
                    <a:pt x="409" y="446"/>
                    <a:pt x="446" y="402"/>
                  </a:cubicBezTo>
                  <a:cubicBezTo>
                    <a:pt x="487" y="351"/>
                    <a:pt x="509" y="283"/>
                    <a:pt x="500" y="217"/>
                  </a:cubicBezTo>
                  <a:cubicBezTo>
                    <a:pt x="493" y="153"/>
                    <a:pt x="461" y="95"/>
                    <a:pt x="411" y="54"/>
                  </a:cubicBezTo>
                  <a:cubicBezTo>
                    <a:pt x="356" y="7"/>
                    <a:pt x="296" y="0"/>
                    <a:pt x="22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1"/>
            <p:cNvSpPr/>
            <p:nvPr/>
          </p:nvSpPr>
          <p:spPr>
            <a:xfrm>
              <a:off x="6029149" y="2915596"/>
              <a:ext cx="8806" cy="8494"/>
            </a:xfrm>
            <a:custGeom>
              <a:avLst/>
              <a:gdLst/>
              <a:ahLst/>
              <a:cxnLst/>
              <a:rect l="l" t="t" r="r" b="b"/>
              <a:pathLst>
                <a:path w="310" h="299" extrusionOk="0">
                  <a:moveTo>
                    <a:pt x="137" y="0"/>
                  </a:moveTo>
                  <a:cubicBezTo>
                    <a:pt x="100" y="0"/>
                    <a:pt x="59" y="27"/>
                    <a:pt x="37" y="56"/>
                  </a:cubicBezTo>
                  <a:cubicBezTo>
                    <a:pt x="13" y="85"/>
                    <a:pt x="1" y="128"/>
                    <a:pt x="6" y="168"/>
                  </a:cubicBezTo>
                  <a:cubicBezTo>
                    <a:pt x="9" y="206"/>
                    <a:pt x="30" y="241"/>
                    <a:pt x="62" y="267"/>
                  </a:cubicBezTo>
                  <a:cubicBezTo>
                    <a:pt x="94" y="295"/>
                    <a:pt x="130" y="298"/>
                    <a:pt x="172" y="298"/>
                  </a:cubicBezTo>
                  <a:cubicBezTo>
                    <a:pt x="210" y="298"/>
                    <a:pt x="249" y="271"/>
                    <a:pt x="271" y="243"/>
                  </a:cubicBezTo>
                  <a:cubicBezTo>
                    <a:pt x="297" y="213"/>
                    <a:pt x="310" y="170"/>
                    <a:pt x="304" y="132"/>
                  </a:cubicBezTo>
                  <a:cubicBezTo>
                    <a:pt x="300" y="92"/>
                    <a:pt x="279" y="57"/>
                    <a:pt x="249" y="33"/>
                  </a:cubicBezTo>
                  <a:cubicBezTo>
                    <a:pt x="215" y="6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1"/>
            <p:cNvSpPr/>
            <p:nvPr/>
          </p:nvSpPr>
          <p:spPr>
            <a:xfrm>
              <a:off x="6023069" y="2965112"/>
              <a:ext cx="5312" cy="5113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84" y="0"/>
                  </a:moveTo>
                  <a:cubicBezTo>
                    <a:pt x="60" y="0"/>
                    <a:pt x="37" y="16"/>
                    <a:pt x="23" y="32"/>
                  </a:cubicBezTo>
                  <a:cubicBezTo>
                    <a:pt x="7" y="50"/>
                    <a:pt x="0" y="77"/>
                    <a:pt x="3" y="100"/>
                  </a:cubicBezTo>
                  <a:cubicBezTo>
                    <a:pt x="6" y="122"/>
                    <a:pt x="17" y="144"/>
                    <a:pt x="36" y="159"/>
                  </a:cubicBezTo>
                  <a:cubicBezTo>
                    <a:pt x="56" y="176"/>
                    <a:pt x="76" y="179"/>
                    <a:pt x="102" y="179"/>
                  </a:cubicBezTo>
                  <a:cubicBezTo>
                    <a:pt x="125" y="179"/>
                    <a:pt x="149" y="164"/>
                    <a:pt x="163" y="148"/>
                  </a:cubicBezTo>
                  <a:cubicBezTo>
                    <a:pt x="179" y="130"/>
                    <a:pt x="186" y="105"/>
                    <a:pt x="182" y="80"/>
                  </a:cubicBezTo>
                  <a:cubicBezTo>
                    <a:pt x="180" y="57"/>
                    <a:pt x="169" y="36"/>
                    <a:pt x="151" y="20"/>
                  </a:cubicBezTo>
                  <a:cubicBezTo>
                    <a:pt x="131" y="3"/>
                    <a:pt x="110" y="0"/>
                    <a:pt x="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1"/>
            <p:cNvSpPr/>
            <p:nvPr/>
          </p:nvSpPr>
          <p:spPr>
            <a:xfrm>
              <a:off x="5995741" y="2961845"/>
              <a:ext cx="3863" cy="3750"/>
            </a:xfrm>
            <a:custGeom>
              <a:avLst/>
              <a:gdLst/>
              <a:ahLst/>
              <a:cxnLst/>
              <a:rect l="l" t="t" r="r" b="b"/>
              <a:pathLst>
                <a:path w="136" h="132" extrusionOk="0">
                  <a:moveTo>
                    <a:pt x="62" y="1"/>
                  </a:moveTo>
                  <a:cubicBezTo>
                    <a:pt x="46" y="1"/>
                    <a:pt x="28" y="12"/>
                    <a:pt x="18" y="25"/>
                  </a:cubicBezTo>
                  <a:cubicBezTo>
                    <a:pt x="6" y="37"/>
                    <a:pt x="1" y="54"/>
                    <a:pt x="3" y="73"/>
                  </a:cubicBezTo>
                  <a:cubicBezTo>
                    <a:pt x="5" y="90"/>
                    <a:pt x="13" y="104"/>
                    <a:pt x="28" y="117"/>
                  </a:cubicBezTo>
                  <a:cubicBezTo>
                    <a:pt x="42" y="128"/>
                    <a:pt x="57" y="131"/>
                    <a:pt x="76" y="131"/>
                  </a:cubicBezTo>
                  <a:cubicBezTo>
                    <a:pt x="91" y="131"/>
                    <a:pt x="110" y="118"/>
                    <a:pt x="120" y="107"/>
                  </a:cubicBezTo>
                  <a:cubicBezTo>
                    <a:pt x="131" y="94"/>
                    <a:pt x="135" y="76"/>
                    <a:pt x="134" y="59"/>
                  </a:cubicBezTo>
                  <a:cubicBezTo>
                    <a:pt x="133" y="40"/>
                    <a:pt x="124" y="26"/>
                    <a:pt x="110" y="15"/>
                  </a:cubicBezTo>
                  <a:cubicBezTo>
                    <a:pt x="96" y="3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1"/>
            <p:cNvSpPr/>
            <p:nvPr/>
          </p:nvSpPr>
          <p:spPr>
            <a:xfrm>
              <a:off x="6002928" y="2986901"/>
              <a:ext cx="9687" cy="9431"/>
            </a:xfrm>
            <a:custGeom>
              <a:avLst/>
              <a:gdLst/>
              <a:ahLst/>
              <a:cxnLst/>
              <a:rect l="l" t="t" r="r" b="b"/>
              <a:pathLst>
                <a:path w="341" h="332" extrusionOk="0">
                  <a:moveTo>
                    <a:pt x="150" y="1"/>
                  </a:moveTo>
                  <a:cubicBezTo>
                    <a:pt x="109" y="1"/>
                    <a:pt x="65" y="31"/>
                    <a:pt x="41" y="62"/>
                  </a:cubicBezTo>
                  <a:cubicBezTo>
                    <a:pt x="14" y="94"/>
                    <a:pt x="0" y="141"/>
                    <a:pt x="6" y="185"/>
                  </a:cubicBezTo>
                  <a:cubicBezTo>
                    <a:pt x="10" y="228"/>
                    <a:pt x="31" y="267"/>
                    <a:pt x="65" y="296"/>
                  </a:cubicBezTo>
                  <a:cubicBezTo>
                    <a:pt x="102" y="326"/>
                    <a:pt x="142" y="331"/>
                    <a:pt x="190" y="331"/>
                  </a:cubicBezTo>
                  <a:cubicBezTo>
                    <a:pt x="230" y="331"/>
                    <a:pt x="275" y="300"/>
                    <a:pt x="299" y="270"/>
                  </a:cubicBezTo>
                  <a:cubicBezTo>
                    <a:pt x="326" y="236"/>
                    <a:pt x="341" y="191"/>
                    <a:pt x="335" y="147"/>
                  </a:cubicBezTo>
                  <a:cubicBezTo>
                    <a:pt x="329" y="104"/>
                    <a:pt x="308" y="65"/>
                    <a:pt x="275" y="36"/>
                  </a:cubicBezTo>
                  <a:cubicBezTo>
                    <a:pt x="237" y="7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1"/>
            <p:cNvSpPr/>
            <p:nvPr/>
          </p:nvSpPr>
          <p:spPr>
            <a:xfrm>
              <a:off x="6002956" y="3019741"/>
              <a:ext cx="12045" cy="11732"/>
            </a:xfrm>
            <a:custGeom>
              <a:avLst/>
              <a:gdLst/>
              <a:ahLst/>
              <a:cxnLst/>
              <a:rect l="l" t="t" r="r" b="b"/>
              <a:pathLst>
                <a:path w="424" h="413" extrusionOk="0">
                  <a:moveTo>
                    <a:pt x="189" y="1"/>
                  </a:moveTo>
                  <a:cubicBezTo>
                    <a:pt x="137" y="1"/>
                    <a:pt x="83" y="38"/>
                    <a:pt x="52" y="76"/>
                  </a:cubicBezTo>
                  <a:cubicBezTo>
                    <a:pt x="16" y="120"/>
                    <a:pt x="1" y="175"/>
                    <a:pt x="6" y="229"/>
                  </a:cubicBezTo>
                  <a:cubicBezTo>
                    <a:pt x="12" y="283"/>
                    <a:pt x="40" y="333"/>
                    <a:pt x="80" y="367"/>
                  </a:cubicBezTo>
                  <a:cubicBezTo>
                    <a:pt x="127" y="405"/>
                    <a:pt x="176" y="412"/>
                    <a:pt x="235" y="412"/>
                  </a:cubicBezTo>
                  <a:cubicBezTo>
                    <a:pt x="286" y="412"/>
                    <a:pt x="341" y="375"/>
                    <a:pt x="371" y="338"/>
                  </a:cubicBezTo>
                  <a:cubicBezTo>
                    <a:pt x="406" y="293"/>
                    <a:pt x="423" y="239"/>
                    <a:pt x="418" y="184"/>
                  </a:cubicBezTo>
                  <a:cubicBezTo>
                    <a:pt x="412" y="130"/>
                    <a:pt x="384" y="80"/>
                    <a:pt x="342" y="48"/>
                  </a:cubicBezTo>
                  <a:cubicBezTo>
                    <a:pt x="297" y="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1"/>
            <p:cNvSpPr/>
            <p:nvPr/>
          </p:nvSpPr>
          <p:spPr>
            <a:xfrm>
              <a:off x="6038978" y="2988975"/>
              <a:ext cx="6647" cy="6420"/>
            </a:xfrm>
            <a:custGeom>
              <a:avLst/>
              <a:gdLst/>
              <a:ahLst/>
              <a:cxnLst/>
              <a:rect l="l" t="t" r="r" b="b"/>
              <a:pathLst>
                <a:path w="234" h="226" extrusionOk="0">
                  <a:moveTo>
                    <a:pt x="103" y="0"/>
                  </a:moveTo>
                  <a:cubicBezTo>
                    <a:pt x="77" y="0"/>
                    <a:pt x="46" y="20"/>
                    <a:pt x="29" y="41"/>
                  </a:cubicBezTo>
                  <a:cubicBezTo>
                    <a:pt x="9" y="64"/>
                    <a:pt x="1" y="97"/>
                    <a:pt x="3" y="126"/>
                  </a:cubicBezTo>
                  <a:cubicBezTo>
                    <a:pt x="8" y="156"/>
                    <a:pt x="22" y="183"/>
                    <a:pt x="45" y="202"/>
                  </a:cubicBezTo>
                  <a:cubicBezTo>
                    <a:pt x="72" y="223"/>
                    <a:pt x="99" y="226"/>
                    <a:pt x="130" y="226"/>
                  </a:cubicBezTo>
                  <a:cubicBezTo>
                    <a:pt x="157" y="226"/>
                    <a:pt x="188" y="206"/>
                    <a:pt x="205" y="185"/>
                  </a:cubicBezTo>
                  <a:cubicBezTo>
                    <a:pt x="223" y="162"/>
                    <a:pt x="233" y="131"/>
                    <a:pt x="229" y="99"/>
                  </a:cubicBezTo>
                  <a:cubicBezTo>
                    <a:pt x="225" y="70"/>
                    <a:pt x="212" y="43"/>
                    <a:pt x="188" y="26"/>
                  </a:cubicBezTo>
                  <a:cubicBezTo>
                    <a:pt x="162" y="4"/>
                    <a:pt x="135" y="0"/>
                    <a:pt x="1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1"/>
            <p:cNvSpPr/>
            <p:nvPr/>
          </p:nvSpPr>
          <p:spPr>
            <a:xfrm>
              <a:off x="5959406" y="2891733"/>
              <a:ext cx="6221" cy="6079"/>
            </a:xfrm>
            <a:custGeom>
              <a:avLst/>
              <a:gdLst/>
              <a:ahLst/>
              <a:cxnLst/>
              <a:rect l="l" t="t" r="r" b="b"/>
              <a:pathLst>
                <a:path w="219" h="214" extrusionOk="0">
                  <a:moveTo>
                    <a:pt x="95" y="0"/>
                  </a:moveTo>
                  <a:cubicBezTo>
                    <a:pt x="71" y="2"/>
                    <a:pt x="43" y="22"/>
                    <a:pt x="27" y="40"/>
                  </a:cubicBezTo>
                  <a:cubicBezTo>
                    <a:pt x="9" y="64"/>
                    <a:pt x="0" y="93"/>
                    <a:pt x="3" y="121"/>
                  </a:cubicBezTo>
                  <a:cubicBezTo>
                    <a:pt x="7" y="147"/>
                    <a:pt x="21" y="174"/>
                    <a:pt x="43" y="189"/>
                  </a:cubicBezTo>
                  <a:cubicBezTo>
                    <a:pt x="67" y="209"/>
                    <a:pt x="92" y="213"/>
                    <a:pt x="121" y="213"/>
                  </a:cubicBezTo>
                  <a:cubicBezTo>
                    <a:pt x="148" y="213"/>
                    <a:pt x="173" y="193"/>
                    <a:pt x="192" y="174"/>
                  </a:cubicBezTo>
                  <a:cubicBezTo>
                    <a:pt x="209" y="151"/>
                    <a:pt x="219" y="122"/>
                    <a:pt x="214" y="94"/>
                  </a:cubicBezTo>
                  <a:cubicBezTo>
                    <a:pt x="212" y="66"/>
                    <a:pt x="197" y="40"/>
                    <a:pt x="176" y="23"/>
                  </a:cubicBezTo>
                  <a:cubicBezTo>
                    <a:pt x="151" y="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1"/>
            <p:cNvSpPr/>
            <p:nvPr/>
          </p:nvSpPr>
          <p:spPr>
            <a:xfrm>
              <a:off x="5866483" y="2881847"/>
              <a:ext cx="11789" cy="11391"/>
            </a:xfrm>
            <a:custGeom>
              <a:avLst/>
              <a:gdLst/>
              <a:ahLst/>
              <a:cxnLst/>
              <a:rect l="l" t="t" r="r" b="b"/>
              <a:pathLst>
                <a:path w="415" h="401" extrusionOk="0">
                  <a:moveTo>
                    <a:pt x="179" y="1"/>
                  </a:moveTo>
                  <a:cubicBezTo>
                    <a:pt x="131" y="1"/>
                    <a:pt x="79" y="35"/>
                    <a:pt x="51" y="73"/>
                  </a:cubicBezTo>
                  <a:cubicBezTo>
                    <a:pt x="17" y="114"/>
                    <a:pt x="0" y="168"/>
                    <a:pt x="7" y="224"/>
                  </a:cubicBezTo>
                  <a:cubicBezTo>
                    <a:pt x="12" y="275"/>
                    <a:pt x="39" y="324"/>
                    <a:pt x="80" y="357"/>
                  </a:cubicBezTo>
                  <a:cubicBezTo>
                    <a:pt x="125" y="394"/>
                    <a:pt x="173" y="401"/>
                    <a:pt x="230" y="401"/>
                  </a:cubicBezTo>
                  <a:cubicBezTo>
                    <a:pt x="280" y="401"/>
                    <a:pt x="334" y="366"/>
                    <a:pt x="363" y="329"/>
                  </a:cubicBezTo>
                  <a:cubicBezTo>
                    <a:pt x="397" y="286"/>
                    <a:pt x="414" y="232"/>
                    <a:pt x="407" y="178"/>
                  </a:cubicBezTo>
                  <a:cubicBezTo>
                    <a:pt x="402" y="126"/>
                    <a:pt x="376" y="79"/>
                    <a:pt x="335" y="45"/>
                  </a:cubicBezTo>
                  <a:cubicBezTo>
                    <a:pt x="288" y="8"/>
                    <a:pt x="241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1"/>
            <p:cNvSpPr/>
            <p:nvPr/>
          </p:nvSpPr>
          <p:spPr>
            <a:xfrm>
              <a:off x="5892391" y="2915312"/>
              <a:ext cx="4659" cy="4545"/>
            </a:xfrm>
            <a:custGeom>
              <a:avLst/>
              <a:gdLst/>
              <a:ahLst/>
              <a:cxnLst/>
              <a:rect l="l" t="t" r="r" b="b"/>
              <a:pathLst>
                <a:path w="164" h="160" extrusionOk="0">
                  <a:moveTo>
                    <a:pt x="74" y="0"/>
                  </a:moveTo>
                  <a:cubicBezTo>
                    <a:pt x="54" y="0"/>
                    <a:pt x="33" y="14"/>
                    <a:pt x="20" y="29"/>
                  </a:cubicBezTo>
                  <a:cubicBezTo>
                    <a:pt x="7" y="46"/>
                    <a:pt x="0" y="67"/>
                    <a:pt x="3" y="88"/>
                  </a:cubicBezTo>
                  <a:cubicBezTo>
                    <a:pt x="5" y="109"/>
                    <a:pt x="15" y="128"/>
                    <a:pt x="32" y="142"/>
                  </a:cubicBezTo>
                  <a:cubicBezTo>
                    <a:pt x="49" y="156"/>
                    <a:pt x="68" y="159"/>
                    <a:pt x="91" y="159"/>
                  </a:cubicBezTo>
                  <a:cubicBezTo>
                    <a:pt x="111" y="159"/>
                    <a:pt x="132" y="145"/>
                    <a:pt x="145" y="131"/>
                  </a:cubicBezTo>
                  <a:cubicBezTo>
                    <a:pt x="156" y="114"/>
                    <a:pt x="163" y="92"/>
                    <a:pt x="162" y="71"/>
                  </a:cubicBezTo>
                  <a:cubicBezTo>
                    <a:pt x="161" y="51"/>
                    <a:pt x="149" y="31"/>
                    <a:pt x="134" y="17"/>
                  </a:cubicBezTo>
                  <a:cubicBezTo>
                    <a:pt x="117" y="3"/>
                    <a:pt x="97" y="0"/>
                    <a:pt x="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1"/>
            <p:cNvSpPr/>
            <p:nvPr/>
          </p:nvSpPr>
          <p:spPr>
            <a:xfrm>
              <a:off x="6103124" y="2812360"/>
              <a:ext cx="13692" cy="13238"/>
            </a:xfrm>
            <a:custGeom>
              <a:avLst/>
              <a:gdLst/>
              <a:ahLst/>
              <a:cxnLst/>
              <a:rect l="l" t="t" r="r" b="b"/>
              <a:pathLst>
                <a:path w="482" h="466" extrusionOk="0">
                  <a:moveTo>
                    <a:pt x="208" y="0"/>
                  </a:moveTo>
                  <a:cubicBezTo>
                    <a:pt x="153" y="0"/>
                    <a:pt x="92" y="41"/>
                    <a:pt x="60" y="82"/>
                  </a:cubicBezTo>
                  <a:cubicBezTo>
                    <a:pt x="21" y="132"/>
                    <a:pt x="1" y="196"/>
                    <a:pt x="8" y="260"/>
                  </a:cubicBezTo>
                  <a:cubicBezTo>
                    <a:pt x="15" y="321"/>
                    <a:pt x="48" y="377"/>
                    <a:pt x="93" y="414"/>
                  </a:cubicBezTo>
                  <a:cubicBezTo>
                    <a:pt x="147" y="458"/>
                    <a:pt x="204" y="465"/>
                    <a:pt x="269" y="465"/>
                  </a:cubicBezTo>
                  <a:cubicBezTo>
                    <a:pt x="326" y="465"/>
                    <a:pt x="389" y="423"/>
                    <a:pt x="423" y="380"/>
                  </a:cubicBezTo>
                  <a:cubicBezTo>
                    <a:pt x="462" y="331"/>
                    <a:pt x="482" y="267"/>
                    <a:pt x="475" y="204"/>
                  </a:cubicBezTo>
                  <a:cubicBezTo>
                    <a:pt x="467" y="145"/>
                    <a:pt x="436" y="88"/>
                    <a:pt x="389" y="51"/>
                  </a:cubicBezTo>
                  <a:cubicBezTo>
                    <a:pt x="337" y="7"/>
                    <a:pt x="280" y="0"/>
                    <a:pt x="214" y="0"/>
                  </a:cubicBezTo>
                  <a:cubicBezTo>
                    <a:pt x="212" y="0"/>
                    <a:pt x="210" y="0"/>
                    <a:pt x="20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1"/>
            <p:cNvSpPr/>
            <p:nvPr/>
          </p:nvSpPr>
          <p:spPr>
            <a:xfrm>
              <a:off x="6111703" y="2832104"/>
              <a:ext cx="9119" cy="8806"/>
            </a:xfrm>
            <a:custGeom>
              <a:avLst/>
              <a:gdLst/>
              <a:ahLst/>
              <a:cxnLst/>
              <a:rect l="l" t="t" r="r" b="b"/>
              <a:pathLst>
                <a:path w="321" h="310" extrusionOk="0">
                  <a:moveTo>
                    <a:pt x="143" y="0"/>
                  </a:moveTo>
                  <a:cubicBezTo>
                    <a:pt x="103" y="2"/>
                    <a:pt x="61" y="30"/>
                    <a:pt x="39" y="58"/>
                  </a:cubicBezTo>
                  <a:cubicBezTo>
                    <a:pt x="14" y="90"/>
                    <a:pt x="1" y="132"/>
                    <a:pt x="7" y="173"/>
                  </a:cubicBezTo>
                  <a:cubicBezTo>
                    <a:pt x="11" y="214"/>
                    <a:pt x="31" y="250"/>
                    <a:pt x="63" y="277"/>
                  </a:cubicBezTo>
                  <a:cubicBezTo>
                    <a:pt x="96" y="307"/>
                    <a:pt x="136" y="309"/>
                    <a:pt x="178" y="309"/>
                  </a:cubicBezTo>
                  <a:cubicBezTo>
                    <a:pt x="217" y="309"/>
                    <a:pt x="258" y="281"/>
                    <a:pt x="280" y="253"/>
                  </a:cubicBezTo>
                  <a:cubicBezTo>
                    <a:pt x="307" y="221"/>
                    <a:pt x="320" y="179"/>
                    <a:pt x="314" y="138"/>
                  </a:cubicBezTo>
                  <a:cubicBezTo>
                    <a:pt x="309" y="97"/>
                    <a:pt x="290" y="61"/>
                    <a:pt x="258" y="36"/>
                  </a:cubicBezTo>
                  <a:cubicBezTo>
                    <a:pt x="224" y="4"/>
                    <a:pt x="185" y="0"/>
                    <a:pt x="1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1"/>
            <p:cNvSpPr/>
            <p:nvPr/>
          </p:nvSpPr>
          <p:spPr>
            <a:xfrm>
              <a:off x="6135652" y="2825457"/>
              <a:ext cx="4545" cy="4460"/>
            </a:xfrm>
            <a:custGeom>
              <a:avLst/>
              <a:gdLst/>
              <a:ahLst/>
              <a:cxnLst/>
              <a:rect l="l" t="t" r="r" b="b"/>
              <a:pathLst>
                <a:path w="160" h="157" extrusionOk="0">
                  <a:moveTo>
                    <a:pt x="71" y="0"/>
                  </a:moveTo>
                  <a:cubicBezTo>
                    <a:pt x="52" y="0"/>
                    <a:pt x="30" y="14"/>
                    <a:pt x="19" y="29"/>
                  </a:cubicBezTo>
                  <a:cubicBezTo>
                    <a:pt x="6" y="44"/>
                    <a:pt x="0" y="65"/>
                    <a:pt x="2" y="87"/>
                  </a:cubicBezTo>
                  <a:cubicBezTo>
                    <a:pt x="3" y="107"/>
                    <a:pt x="15" y="125"/>
                    <a:pt x="30" y="138"/>
                  </a:cubicBezTo>
                  <a:cubicBezTo>
                    <a:pt x="47" y="152"/>
                    <a:pt x="67" y="156"/>
                    <a:pt x="88" y="156"/>
                  </a:cubicBezTo>
                  <a:cubicBezTo>
                    <a:pt x="108" y="156"/>
                    <a:pt x="130" y="142"/>
                    <a:pt x="139" y="128"/>
                  </a:cubicBezTo>
                  <a:cubicBezTo>
                    <a:pt x="152" y="111"/>
                    <a:pt x="159" y="90"/>
                    <a:pt x="158" y="68"/>
                  </a:cubicBezTo>
                  <a:cubicBezTo>
                    <a:pt x="155" y="50"/>
                    <a:pt x="145" y="30"/>
                    <a:pt x="130" y="17"/>
                  </a:cubicBezTo>
                  <a:cubicBezTo>
                    <a:pt x="110" y="3"/>
                    <a:pt x="91" y="0"/>
                    <a:pt x="7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1"/>
            <p:cNvSpPr/>
            <p:nvPr/>
          </p:nvSpPr>
          <p:spPr>
            <a:xfrm>
              <a:off x="6127470" y="2805514"/>
              <a:ext cx="3863" cy="3721"/>
            </a:xfrm>
            <a:custGeom>
              <a:avLst/>
              <a:gdLst/>
              <a:ahLst/>
              <a:cxnLst/>
              <a:rect l="l" t="t" r="r" b="b"/>
              <a:pathLst>
                <a:path w="136" h="131" extrusionOk="0">
                  <a:moveTo>
                    <a:pt x="62" y="0"/>
                  </a:moveTo>
                  <a:cubicBezTo>
                    <a:pt x="45" y="0"/>
                    <a:pt x="27" y="11"/>
                    <a:pt x="16" y="24"/>
                  </a:cubicBezTo>
                  <a:cubicBezTo>
                    <a:pt x="6" y="37"/>
                    <a:pt x="1" y="54"/>
                    <a:pt x="2" y="72"/>
                  </a:cubicBezTo>
                  <a:cubicBezTo>
                    <a:pt x="5" y="89"/>
                    <a:pt x="13" y="104"/>
                    <a:pt x="27" y="116"/>
                  </a:cubicBezTo>
                  <a:cubicBezTo>
                    <a:pt x="42" y="126"/>
                    <a:pt x="57" y="131"/>
                    <a:pt x="76" y="131"/>
                  </a:cubicBezTo>
                  <a:cubicBezTo>
                    <a:pt x="91" y="131"/>
                    <a:pt x="108" y="118"/>
                    <a:pt x="120" y="106"/>
                  </a:cubicBezTo>
                  <a:cubicBezTo>
                    <a:pt x="130" y="94"/>
                    <a:pt x="135" y="75"/>
                    <a:pt x="134" y="58"/>
                  </a:cubicBezTo>
                  <a:cubicBezTo>
                    <a:pt x="132" y="40"/>
                    <a:pt x="123" y="26"/>
                    <a:pt x="108" y="14"/>
                  </a:cubicBezTo>
                  <a:cubicBezTo>
                    <a:pt x="94" y="3"/>
                    <a:pt x="79" y="0"/>
                    <a:pt x="6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1"/>
            <p:cNvSpPr/>
            <p:nvPr/>
          </p:nvSpPr>
          <p:spPr>
            <a:xfrm>
              <a:off x="6164174" y="2805088"/>
              <a:ext cx="4034" cy="3920"/>
            </a:xfrm>
            <a:custGeom>
              <a:avLst/>
              <a:gdLst/>
              <a:ahLst/>
              <a:cxnLst/>
              <a:rect l="l" t="t" r="r" b="b"/>
              <a:pathLst>
                <a:path w="142" h="138" extrusionOk="0">
                  <a:moveTo>
                    <a:pt x="63" y="1"/>
                  </a:moveTo>
                  <a:cubicBezTo>
                    <a:pt x="48" y="1"/>
                    <a:pt x="29" y="12"/>
                    <a:pt x="19" y="25"/>
                  </a:cubicBezTo>
                  <a:cubicBezTo>
                    <a:pt x="6" y="39"/>
                    <a:pt x="1" y="59"/>
                    <a:pt x="4" y="76"/>
                  </a:cubicBezTo>
                  <a:cubicBezTo>
                    <a:pt x="5" y="94"/>
                    <a:pt x="14" y="110"/>
                    <a:pt x="28" y="121"/>
                  </a:cubicBezTo>
                  <a:cubicBezTo>
                    <a:pt x="43" y="133"/>
                    <a:pt x="60" y="137"/>
                    <a:pt x="79" y="137"/>
                  </a:cubicBezTo>
                  <a:cubicBezTo>
                    <a:pt x="96" y="137"/>
                    <a:pt x="113" y="124"/>
                    <a:pt x="124" y="111"/>
                  </a:cubicBezTo>
                  <a:cubicBezTo>
                    <a:pt x="135" y="97"/>
                    <a:pt x="141" y="79"/>
                    <a:pt x="140" y="60"/>
                  </a:cubicBezTo>
                  <a:cubicBezTo>
                    <a:pt x="137" y="43"/>
                    <a:pt x="128" y="26"/>
                    <a:pt x="114" y="16"/>
                  </a:cubicBezTo>
                  <a:cubicBezTo>
                    <a:pt x="99" y="4"/>
                    <a:pt x="83" y="1"/>
                    <a:pt x="6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1"/>
            <p:cNvSpPr/>
            <p:nvPr/>
          </p:nvSpPr>
          <p:spPr>
            <a:xfrm>
              <a:off x="6178293" y="2789179"/>
              <a:ext cx="3835" cy="3750"/>
            </a:xfrm>
            <a:custGeom>
              <a:avLst/>
              <a:gdLst/>
              <a:ahLst/>
              <a:cxnLst/>
              <a:rect l="l" t="t" r="r" b="b"/>
              <a:pathLst>
                <a:path w="135" h="132" extrusionOk="0">
                  <a:moveTo>
                    <a:pt x="61" y="1"/>
                  </a:moveTo>
                  <a:cubicBezTo>
                    <a:pt x="46" y="1"/>
                    <a:pt x="27" y="12"/>
                    <a:pt x="17" y="25"/>
                  </a:cubicBezTo>
                  <a:cubicBezTo>
                    <a:pt x="6" y="37"/>
                    <a:pt x="0" y="54"/>
                    <a:pt x="3" y="73"/>
                  </a:cubicBezTo>
                  <a:cubicBezTo>
                    <a:pt x="4" y="90"/>
                    <a:pt x="13" y="104"/>
                    <a:pt x="27" y="117"/>
                  </a:cubicBezTo>
                  <a:cubicBezTo>
                    <a:pt x="41" y="127"/>
                    <a:pt x="57" y="131"/>
                    <a:pt x="75" y="131"/>
                  </a:cubicBezTo>
                  <a:cubicBezTo>
                    <a:pt x="91" y="131"/>
                    <a:pt x="109" y="118"/>
                    <a:pt x="119" y="107"/>
                  </a:cubicBezTo>
                  <a:cubicBezTo>
                    <a:pt x="131" y="94"/>
                    <a:pt x="135" y="76"/>
                    <a:pt x="134" y="59"/>
                  </a:cubicBezTo>
                  <a:cubicBezTo>
                    <a:pt x="132" y="40"/>
                    <a:pt x="124" y="26"/>
                    <a:pt x="109" y="15"/>
                  </a:cubicBezTo>
                  <a:cubicBezTo>
                    <a:pt x="95" y="3"/>
                    <a:pt x="78" y="1"/>
                    <a:pt x="6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1"/>
            <p:cNvSpPr/>
            <p:nvPr/>
          </p:nvSpPr>
          <p:spPr>
            <a:xfrm>
              <a:off x="6242069" y="2675801"/>
              <a:ext cx="27925" cy="86132"/>
            </a:xfrm>
            <a:custGeom>
              <a:avLst/>
              <a:gdLst/>
              <a:ahLst/>
              <a:cxnLst/>
              <a:rect l="l" t="t" r="r" b="b"/>
              <a:pathLst>
                <a:path w="983" h="3032" extrusionOk="0">
                  <a:moveTo>
                    <a:pt x="545" y="2121"/>
                  </a:moveTo>
                  <a:cubicBezTo>
                    <a:pt x="547" y="2123"/>
                    <a:pt x="547" y="2126"/>
                    <a:pt x="548" y="2129"/>
                  </a:cubicBezTo>
                  <a:cubicBezTo>
                    <a:pt x="548" y="2128"/>
                    <a:pt x="547" y="2124"/>
                    <a:pt x="545" y="2121"/>
                  </a:cubicBezTo>
                  <a:close/>
                  <a:moveTo>
                    <a:pt x="826" y="2674"/>
                  </a:moveTo>
                  <a:lnTo>
                    <a:pt x="826" y="2674"/>
                  </a:lnTo>
                  <a:cubicBezTo>
                    <a:pt x="830" y="2677"/>
                    <a:pt x="832" y="2682"/>
                    <a:pt x="836" y="2684"/>
                  </a:cubicBezTo>
                  <a:cubicBezTo>
                    <a:pt x="832" y="2681"/>
                    <a:pt x="830" y="2677"/>
                    <a:pt x="826" y="2674"/>
                  </a:cubicBezTo>
                  <a:close/>
                  <a:moveTo>
                    <a:pt x="169" y="0"/>
                  </a:moveTo>
                  <a:cubicBezTo>
                    <a:pt x="100" y="0"/>
                    <a:pt x="45" y="55"/>
                    <a:pt x="39" y="123"/>
                  </a:cubicBezTo>
                  <a:cubicBezTo>
                    <a:pt x="1" y="627"/>
                    <a:pt x="37" y="1138"/>
                    <a:pt x="138" y="1631"/>
                  </a:cubicBezTo>
                  <a:cubicBezTo>
                    <a:pt x="192" y="1887"/>
                    <a:pt x="269" y="2136"/>
                    <a:pt x="369" y="2377"/>
                  </a:cubicBezTo>
                  <a:cubicBezTo>
                    <a:pt x="463" y="2599"/>
                    <a:pt x="589" y="2806"/>
                    <a:pt x="747" y="2989"/>
                  </a:cubicBezTo>
                  <a:cubicBezTo>
                    <a:pt x="771" y="3017"/>
                    <a:pt x="807" y="3031"/>
                    <a:pt x="842" y="3031"/>
                  </a:cubicBezTo>
                  <a:cubicBezTo>
                    <a:pt x="874" y="3031"/>
                    <a:pt x="906" y="3020"/>
                    <a:pt x="930" y="2999"/>
                  </a:cubicBezTo>
                  <a:cubicBezTo>
                    <a:pt x="982" y="2948"/>
                    <a:pt x="982" y="2867"/>
                    <a:pt x="938" y="2816"/>
                  </a:cubicBezTo>
                  <a:cubicBezTo>
                    <a:pt x="900" y="2769"/>
                    <a:pt x="860" y="2723"/>
                    <a:pt x="825" y="2674"/>
                  </a:cubicBezTo>
                  <a:cubicBezTo>
                    <a:pt x="713" y="2509"/>
                    <a:pt x="626" y="2332"/>
                    <a:pt x="555" y="2148"/>
                  </a:cubicBezTo>
                  <a:lnTo>
                    <a:pt x="555" y="2148"/>
                  </a:lnTo>
                  <a:cubicBezTo>
                    <a:pt x="555" y="2149"/>
                    <a:pt x="555" y="2150"/>
                    <a:pt x="556" y="2151"/>
                  </a:cubicBezTo>
                  <a:lnTo>
                    <a:pt x="556" y="2151"/>
                  </a:lnTo>
                  <a:cubicBezTo>
                    <a:pt x="554" y="2147"/>
                    <a:pt x="553" y="2144"/>
                    <a:pt x="552" y="2141"/>
                  </a:cubicBezTo>
                  <a:lnTo>
                    <a:pt x="552" y="2141"/>
                  </a:lnTo>
                  <a:cubicBezTo>
                    <a:pt x="553" y="2143"/>
                    <a:pt x="554" y="2145"/>
                    <a:pt x="555" y="2148"/>
                  </a:cubicBezTo>
                  <a:lnTo>
                    <a:pt x="555" y="2148"/>
                  </a:lnTo>
                  <a:cubicBezTo>
                    <a:pt x="553" y="2142"/>
                    <a:pt x="551" y="2136"/>
                    <a:pt x="549" y="2131"/>
                  </a:cubicBezTo>
                  <a:lnTo>
                    <a:pt x="549" y="2131"/>
                  </a:lnTo>
                  <a:cubicBezTo>
                    <a:pt x="550" y="2134"/>
                    <a:pt x="551" y="2138"/>
                    <a:pt x="552" y="2141"/>
                  </a:cubicBezTo>
                  <a:lnTo>
                    <a:pt x="552" y="2141"/>
                  </a:lnTo>
                  <a:cubicBezTo>
                    <a:pt x="551" y="2137"/>
                    <a:pt x="549" y="2134"/>
                    <a:pt x="548" y="2131"/>
                  </a:cubicBezTo>
                  <a:lnTo>
                    <a:pt x="548" y="2131"/>
                  </a:lnTo>
                  <a:cubicBezTo>
                    <a:pt x="548" y="2131"/>
                    <a:pt x="548" y="2131"/>
                    <a:pt x="549" y="2131"/>
                  </a:cubicBezTo>
                  <a:lnTo>
                    <a:pt x="549" y="2131"/>
                  </a:lnTo>
                  <a:cubicBezTo>
                    <a:pt x="415" y="1763"/>
                    <a:pt x="342" y="1374"/>
                    <a:pt x="304" y="980"/>
                  </a:cubicBezTo>
                  <a:cubicBezTo>
                    <a:pt x="280" y="699"/>
                    <a:pt x="277" y="416"/>
                    <a:pt x="298" y="136"/>
                  </a:cubicBezTo>
                  <a:cubicBezTo>
                    <a:pt x="304" y="65"/>
                    <a:pt x="243" y="3"/>
                    <a:pt x="174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1"/>
            <p:cNvSpPr/>
            <p:nvPr/>
          </p:nvSpPr>
          <p:spPr>
            <a:xfrm>
              <a:off x="6012217" y="2745942"/>
              <a:ext cx="45253" cy="67269"/>
            </a:xfrm>
            <a:custGeom>
              <a:avLst/>
              <a:gdLst/>
              <a:ahLst/>
              <a:cxnLst/>
              <a:rect l="l" t="t" r="r" b="b"/>
              <a:pathLst>
                <a:path w="1593" h="2368" extrusionOk="0">
                  <a:moveTo>
                    <a:pt x="267" y="1045"/>
                  </a:moveTo>
                  <a:lnTo>
                    <a:pt x="267" y="1045"/>
                  </a:lnTo>
                  <a:cubicBezTo>
                    <a:pt x="269" y="1054"/>
                    <a:pt x="270" y="1063"/>
                    <a:pt x="270" y="1071"/>
                  </a:cubicBezTo>
                  <a:cubicBezTo>
                    <a:pt x="269" y="1063"/>
                    <a:pt x="267" y="1054"/>
                    <a:pt x="267" y="1045"/>
                  </a:cubicBezTo>
                  <a:close/>
                  <a:moveTo>
                    <a:pt x="627" y="0"/>
                  </a:moveTo>
                  <a:cubicBezTo>
                    <a:pt x="619" y="0"/>
                    <a:pt x="611" y="1"/>
                    <a:pt x="604" y="1"/>
                  </a:cubicBezTo>
                  <a:cubicBezTo>
                    <a:pt x="588" y="2"/>
                    <a:pt x="572" y="3"/>
                    <a:pt x="555" y="8"/>
                  </a:cubicBezTo>
                  <a:cubicBezTo>
                    <a:pt x="544" y="9"/>
                    <a:pt x="530" y="13"/>
                    <a:pt x="516" y="15"/>
                  </a:cubicBezTo>
                  <a:cubicBezTo>
                    <a:pt x="487" y="22"/>
                    <a:pt x="459" y="35"/>
                    <a:pt x="432" y="45"/>
                  </a:cubicBezTo>
                  <a:cubicBezTo>
                    <a:pt x="419" y="50"/>
                    <a:pt x="405" y="57"/>
                    <a:pt x="392" y="64"/>
                  </a:cubicBezTo>
                  <a:cubicBezTo>
                    <a:pt x="367" y="79"/>
                    <a:pt x="340" y="98"/>
                    <a:pt x="317" y="115"/>
                  </a:cubicBezTo>
                  <a:cubicBezTo>
                    <a:pt x="286" y="141"/>
                    <a:pt x="262" y="165"/>
                    <a:pt x="235" y="192"/>
                  </a:cubicBezTo>
                  <a:lnTo>
                    <a:pt x="219" y="213"/>
                  </a:lnTo>
                  <a:cubicBezTo>
                    <a:pt x="151" y="296"/>
                    <a:pt x="101" y="395"/>
                    <a:pt x="66" y="496"/>
                  </a:cubicBezTo>
                  <a:cubicBezTo>
                    <a:pt x="38" y="575"/>
                    <a:pt x="26" y="660"/>
                    <a:pt x="14" y="744"/>
                  </a:cubicBezTo>
                  <a:cubicBezTo>
                    <a:pt x="1" y="837"/>
                    <a:pt x="2" y="931"/>
                    <a:pt x="8" y="1026"/>
                  </a:cubicBezTo>
                  <a:cubicBezTo>
                    <a:pt x="26" y="1327"/>
                    <a:pt x="123" y="1626"/>
                    <a:pt x="284" y="1881"/>
                  </a:cubicBezTo>
                  <a:cubicBezTo>
                    <a:pt x="324" y="1944"/>
                    <a:pt x="368" y="2002"/>
                    <a:pt x="416" y="2057"/>
                  </a:cubicBezTo>
                  <a:cubicBezTo>
                    <a:pt x="470" y="2123"/>
                    <a:pt x="537" y="2176"/>
                    <a:pt x="604" y="2228"/>
                  </a:cubicBezTo>
                  <a:cubicBezTo>
                    <a:pt x="673" y="2281"/>
                    <a:pt x="757" y="2318"/>
                    <a:pt x="839" y="2345"/>
                  </a:cubicBezTo>
                  <a:cubicBezTo>
                    <a:pt x="886" y="2360"/>
                    <a:pt x="939" y="2368"/>
                    <a:pt x="990" y="2368"/>
                  </a:cubicBezTo>
                  <a:cubicBezTo>
                    <a:pt x="1016" y="2368"/>
                    <a:pt x="1041" y="2366"/>
                    <a:pt x="1066" y="2362"/>
                  </a:cubicBezTo>
                  <a:cubicBezTo>
                    <a:pt x="1130" y="2355"/>
                    <a:pt x="1185" y="2335"/>
                    <a:pt x="1246" y="2310"/>
                  </a:cubicBezTo>
                  <a:cubicBezTo>
                    <a:pt x="1277" y="2296"/>
                    <a:pt x="1311" y="2271"/>
                    <a:pt x="1340" y="2249"/>
                  </a:cubicBezTo>
                  <a:cubicBezTo>
                    <a:pt x="1371" y="2222"/>
                    <a:pt x="1399" y="2196"/>
                    <a:pt x="1428" y="2164"/>
                  </a:cubicBezTo>
                  <a:cubicBezTo>
                    <a:pt x="1506" y="2076"/>
                    <a:pt x="1560" y="1969"/>
                    <a:pt x="1592" y="1856"/>
                  </a:cubicBezTo>
                  <a:lnTo>
                    <a:pt x="1592" y="1856"/>
                  </a:lnTo>
                  <a:cubicBezTo>
                    <a:pt x="1503" y="1870"/>
                    <a:pt x="1412" y="1879"/>
                    <a:pt x="1323" y="1887"/>
                  </a:cubicBezTo>
                  <a:cubicBezTo>
                    <a:pt x="1319" y="1887"/>
                    <a:pt x="1311" y="1887"/>
                    <a:pt x="1306" y="1886"/>
                  </a:cubicBezTo>
                  <a:lnTo>
                    <a:pt x="1304" y="1886"/>
                  </a:lnTo>
                  <a:cubicBezTo>
                    <a:pt x="1284" y="1923"/>
                    <a:pt x="1263" y="1957"/>
                    <a:pt x="1238" y="1988"/>
                  </a:cubicBezTo>
                  <a:cubicBezTo>
                    <a:pt x="1216" y="2012"/>
                    <a:pt x="1195" y="2033"/>
                    <a:pt x="1171" y="2052"/>
                  </a:cubicBezTo>
                  <a:cubicBezTo>
                    <a:pt x="1148" y="2066"/>
                    <a:pt x="1127" y="2079"/>
                    <a:pt x="1103" y="2090"/>
                  </a:cubicBezTo>
                  <a:cubicBezTo>
                    <a:pt x="1079" y="2097"/>
                    <a:pt x="1056" y="2101"/>
                    <a:pt x="1031" y="2107"/>
                  </a:cubicBezTo>
                  <a:cubicBezTo>
                    <a:pt x="1025" y="2107"/>
                    <a:pt x="1020" y="2107"/>
                    <a:pt x="1014" y="2107"/>
                  </a:cubicBezTo>
                  <a:cubicBezTo>
                    <a:pt x="991" y="2107"/>
                    <a:pt x="968" y="2105"/>
                    <a:pt x="945" y="2104"/>
                  </a:cubicBezTo>
                  <a:cubicBezTo>
                    <a:pt x="911" y="2097"/>
                    <a:pt x="880" y="2086"/>
                    <a:pt x="848" y="2071"/>
                  </a:cubicBezTo>
                  <a:cubicBezTo>
                    <a:pt x="801" y="2047"/>
                    <a:pt x="754" y="2016"/>
                    <a:pt x="710" y="1984"/>
                  </a:cubicBezTo>
                  <a:cubicBezTo>
                    <a:pt x="643" y="1923"/>
                    <a:pt x="584" y="1857"/>
                    <a:pt x="531" y="1785"/>
                  </a:cubicBezTo>
                  <a:cubicBezTo>
                    <a:pt x="467" y="1689"/>
                    <a:pt x="414" y="1588"/>
                    <a:pt x="371" y="1481"/>
                  </a:cubicBezTo>
                  <a:cubicBezTo>
                    <a:pt x="323" y="1348"/>
                    <a:pt x="292" y="1213"/>
                    <a:pt x="273" y="1076"/>
                  </a:cubicBezTo>
                  <a:cubicBezTo>
                    <a:pt x="263" y="957"/>
                    <a:pt x="265" y="839"/>
                    <a:pt x="280" y="721"/>
                  </a:cubicBezTo>
                  <a:cubicBezTo>
                    <a:pt x="297" y="645"/>
                    <a:pt x="319" y="569"/>
                    <a:pt x="348" y="497"/>
                  </a:cubicBezTo>
                  <a:cubicBezTo>
                    <a:pt x="368" y="459"/>
                    <a:pt x="389" y="423"/>
                    <a:pt x="414" y="388"/>
                  </a:cubicBezTo>
                  <a:cubicBezTo>
                    <a:pt x="425" y="375"/>
                    <a:pt x="435" y="364"/>
                    <a:pt x="446" y="354"/>
                  </a:cubicBezTo>
                  <a:cubicBezTo>
                    <a:pt x="458" y="341"/>
                    <a:pt x="470" y="328"/>
                    <a:pt x="484" y="318"/>
                  </a:cubicBezTo>
                  <a:cubicBezTo>
                    <a:pt x="496" y="313"/>
                    <a:pt x="504" y="306"/>
                    <a:pt x="516" y="300"/>
                  </a:cubicBezTo>
                  <a:cubicBezTo>
                    <a:pt x="531" y="291"/>
                    <a:pt x="547" y="284"/>
                    <a:pt x="562" y="277"/>
                  </a:cubicBezTo>
                  <a:cubicBezTo>
                    <a:pt x="567" y="276"/>
                    <a:pt x="572" y="274"/>
                    <a:pt x="575" y="274"/>
                  </a:cubicBezTo>
                  <a:cubicBezTo>
                    <a:pt x="595" y="270"/>
                    <a:pt x="616" y="264"/>
                    <a:pt x="636" y="263"/>
                  </a:cubicBezTo>
                  <a:cubicBezTo>
                    <a:pt x="653" y="263"/>
                    <a:pt x="669" y="263"/>
                    <a:pt x="686" y="264"/>
                  </a:cubicBezTo>
                  <a:cubicBezTo>
                    <a:pt x="687" y="264"/>
                    <a:pt x="689" y="267"/>
                    <a:pt x="690" y="267"/>
                  </a:cubicBezTo>
                  <a:lnTo>
                    <a:pt x="707" y="267"/>
                  </a:lnTo>
                  <a:cubicBezTo>
                    <a:pt x="745" y="277"/>
                    <a:pt x="782" y="289"/>
                    <a:pt x="821" y="304"/>
                  </a:cubicBezTo>
                  <a:cubicBezTo>
                    <a:pt x="866" y="328"/>
                    <a:pt x="910" y="359"/>
                    <a:pt x="951" y="391"/>
                  </a:cubicBezTo>
                  <a:lnTo>
                    <a:pt x="955" y="395"/>
                  </a:lnTo>
                  <a:cubicBezTo>
                    <a:pt x="978" y="384"/>
                    <a:pt x="999" y="374"/>
                    <a:pt x="1022" y="362"/>
                  </a:cubicBezTo>
                  <a:lnTo>
                    <a:pt x="1070" y="325"/>
                  </a:lnTo>
                  <a:cubicBezTo>
                    <a:pt x="1107" y="300"/>
                    <a:pt x="1147" y="274"/>
                    <a:pt x="1187" y="254"/>
                  </a:cubicBezTo>
                  <a:cubicBezTo>
                    <a:pt x="1141" y="208"/>
                    <a:pt x="1092" y="168"/>
                    <a:pt x="1036" y="132"/>
                  </a:cubicBezTo>
                  <a:cubicBezTo>
                    <a:pt x="1033" y="128"/>
                    <a:pt x="1029" y="127"/>
                    <a:pt x="1026" y="125"/>
                  </a:cubicBezTo>
                  <a:lnTo>
                    <a:pt x="1009" y="115"/>
                  </a:lnTo>
                  <a:cubicBezTo>
                    <a:pt x="994" y="107"/>
                    <a:pt x="980" y="98"/>
                    <a:pt x="964" y="87"/>
                  </a:cubicBezTo>
                  <a:cubicBezTo>
                    <a:pt x="909" y="57"/>
                    <a:pt x="849" y="35"/>
                    <a:pt x="788" y="20"/>
                  </a:cubicBezTo>
                  <a:cubicBezTo>
                    <a:pt x="772" y="16"/>
                    <a:pt x="757" y="13"/>
                    <a:pt x="738" y="9"/>
                  </a:cubicBezTo>
                  <a:cubicBezTo>
                    <a:pt x="719" y="6"/>
                    <a:pt x="697" y="6"/>
                    <a:pt x="676" y="3"/>
                  </a:cubicBezTo>
                  <a:cubicBezTo>
                    <a:pt x="667" y="3"/>
                    <a:pt x="660" y="2"/>
                    <a:pt x="652" y="2"/>
                  </a:cubicBezTo>
                  <a:cubicBezTo>
                    <a:pt x="643" y="1"/>
                    <a:pt x="634" y="0"/>
                    <a:pt x="627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1"/>
            <p:cNvSpPr/>
            <p:nvPr/>
          </p:nvSpPr>
          <p:spPr>
            <a:xfrm>
              <a:off x="6026251" y="2664580"/>
              <a:ext cx="243537" cy="96074"/>
            </a:xfrm>
            <a:custGeom>
              <a:avLst/>
              <a:gdLst/>
              <a:ahLst/>
              <a:cxnLst/>
              <a:rect l="l" t="t" r="r" b="b"/>
              <a:pathLst>
                <a:path w="8573" h="3382" extrusionOk="0">
                  <a:moveTo>
                    <a:pt x="8572" y="1"/>
                  </a:moveTo>
                  <a:lnTo>
                    <a:pt x="8572" y="1"/>
                  </a:lnTo>
                  <a:cubicBezTo>
                    <a:pt x="5973" y="961"/>
                    <a:pt x="3373" y="1920"/>
                    <a:pt x="773" y="2879"/>
                  </a:cubicBezTo>
                  <a:cubicBezTo>
                    <a:pt x="549" y="2961"/>
                    <a:pt x="327" y="3043"/>
                    <a:pt x="104" y="3126"/>
                  </a:cubicBezTo>
                  <a:cubicBezTo>
                    <a:pt x="71" y="3138"/>
                    <a:pt x="44" y="3150"/>
                    <a:pt x="23" y="3182"/>
                  </a:cubicBezTo>
                  <a:cubicBezTo>
                    <a:pt x="5" y="3212"/>
                    <a:pt x="0" y="3248"/>
                    <a:pt x="5" y="3280"/>
                  </a:cubicBezTo>
                  <a:cubicBezTo>
                    <a:pt x="12" y="3313"/>
                    <a:pt x="33" y="3341"/>
                    <a:pt x="63" y="3361"/>
                  </a:cubicBezTo>
                  <a:cubicBezTo>
                    <a:pt x="81" y="3372"/>
                    <a:pt x="107" y="3382"/>
                    <a:pt x="132" y="3382"/>
                  </a:cubicBezTo>
                  <a:cubicBezTo>
                    <a:pt x="142" y="3382"/>
                    <a:pt x="152" y="3380"/>
                    <a:pt x="161" y="3377"/>
                  </a:cubicBezTo>
                  <a:cubicBezTo>
                    <a:pt x="2549" y="2497"/>
                    <a:pt x="4938" y="1616"/>
                    <a:pt x="7328" y="736"/>
                  </a:cubicBezTo>
                  <a:cubicBezTo>
                    <a:pt x="7739" y="585"/>
                    <a:pt x="8148" y="432"/>
                    <a:pt x="8558" y="282"/>
                  </a:cubicBezTo>
                  <a:cubicBezTo>
                    <a:pt x="8556" y="233"/>
                    <a:pt x="8556" y="185"/>
                    <a:pt x="8561" y="138"/>
                  </a:cubicBezTo>
                  <a:cubicBezTo>
                    <a:pt x="8564" y="92"/>
                    <a:pt x="8568" y="48"/>
                    <a:pt x="8572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1"/>
            <p:cNvSpPr/>
            <p:nvPr/>
          </p:nvSpPr>
          <p:spPr>
            <a:xfrm>
              <a:off x="6039262" y="2753356"/>
              <a:ext cx="250611" cy="51901"/>
            </a:xfrm>
            <a:custGeom>
              <a:avLst/>
              <a:gdLst/>
              <a:ahLst/>
              <a:cxnLst/>
              <a:rect l="l" t="t" r="r" b="b"/>
              <a:pathLst>
                <a:path w="8822" h="1827" extrusionOk="0">
                  <a:moveTo>
                    <a:pt x="8696" y="1"/>
                  </a:moveTo>
                  <a:cubicBezTo>
                    <a:pt x="6460" y="408"/>
                    <a:pt x="4225" y="818"/>
                    <a:pt x="1989" y="1228"/>
                  </a:cubicBezTo>
                  <a:cubicBezTo>
                    <a:pt x="1362" y="1342"/>
                    <a:pt x="738" y="1456"/>
                    <a:pt x="113" y="1571"/>
                  </a:cubicBezTo>
                  <a:cubicBezTo>
                    <a:pt x="43" y="1584"/>
                    <a:pt x="1" y="1660"/>
                    <a:pt x="15" y="1725"/>
                  </a:cubicBezTo>
                  <a:cubicBezTo>
                    <a:pt x="30" y="1788"/>
                    <a:pt x="85" y="1827"/>
                    <a:pt x="146" y="1827"/>
                  </a:cubicBezTo>
                  <a:cubicBezTo>
                    <a:pt x="154" y="1827"/>
                    <a:pt x="161" y="1826"/>
                    <a:pt x="169" y="1825"/>
                  </a:cubicBezTo>
                  <a:cubicBezTo>
                    <a:pt x="2003" y="1490"/>
                    <a:pt x="3837" y="1152"/>
                    <a:pt x="5673" y="818"/>
                  </a:cubicBezTo>
                  <a:cubicBezTo>
                    <a:pt x="6723" y="626"/>
                    <a:pt x="7772" y="433"/>
                    <a:pt x="8822" y="242"/>
                  </a:cubicBezTo>
                  <a:lnTo>
                    <a:pt x="8795" y="178"/>
                  </a:lnTo>
                  <a:cubicBezTo>
                    <a:pt x="8762" y="124"/>
                    <a:pt x="8730" y="70"/>
                    <a:pt x="8703" y="12"/>
                  </a:cubicBezTo>
                  <a:cubicBezTo>
                    <a:pt x="8701" y="9"/>
                    <a:pt x="8698" y="3"/>
                    <a:pt x="8696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1"/>
            <p:cNvSpPr/>
            <p:nvPr/>
          </p:nvSpPr>
          <p:spPr>
            <a:xfrm>
              <a:off x="6022700" y="2754436"/>
              <a:ext cx="24203" cy="50935"/>
            </a:xfrm>
            <a:custGeom>
              <a:avLst/>
              <a:gdLst/>
              <a:ahLst/>
              <a:cxnLst/>
              <a:rect l="l" t="t" r="r" b="b"/>
              <a:pathLst>
                <a:path w="852" h="1793" extrusionOk="0">
                  <a:moveTo>
                    <a:pt x="303" y="666"/>
                  </a:moveTo>
                  <a:lnTo>
                    <a:pt x="303" y="666"/>
                  </a:lnTo>
                  <a:cubicBezTo>
                    <a:pt x="303" y="669"/>
                    <a:pt x="304" y="672"/>
                    <a:pt x="304" y="674"/>
                  </a:cubicBezTo>
                  <a:lnTo>
                    <a:pt x="304" y="674"/>
                  </a:lnTo>
                  <a:cubicBezTo>
                    <a:pt x="303" y="672"/>
                    <a:pt x="303" y="669"/>
                    <a:pt x="303" y="666"/>
                  </a:cubicBezTo>
                  <a:close/>
                  <a:moveTo>
                    <a:pt x="307" y="693"/>
                  </a:moveTo>
                  <a:cubicBezTo>
                    <a:pt x="307" y="694"/>
                    <a:pt x="307" y="696"/>
                    <a:pt x="310" y="700"/>
                  </a:cubicBezTo>
                  <a:cubicBezTo>
                    <a:pt x="310" y="699"/>
                    <a:pt x="307" y="694"/>
                    <a:pt x="307" y="693"/>
                  </a:cubicBezTo>
                  <a:close/>
                  <a:moveTo>
                    <a:pt x="218" y="1"/>
                  </a:moveTo>
                  <a:cubicBezTo>
                    <a:pt x="164" y="7"/>
                    <a:pt x="114" y="46"/>
                    <a:pt x="94" y="100"/>
                  </a:cubicBezTo>
                  <a:cubicBezTo>
                    <a:pt x="1" y="394"/>
                    <a:pt x="28" y="714"/>
                    <a:pt x="113" y="1007"/>
                  </a:cubicBezTo>
                  <a:cubicBezTo>
                    <a:pt x="157" y="1157"/>
                    <a:pt x="223" y="1304"/>
                    <a:pt x="307" y="1438"/>
                  </a:cubicBezTo>
                  <a:cubicBezTo>
                    <a:pt x="395" y="1571"/>
                    <a:pt x="504" y="1686"/>
                    <a:pt x="637" y="1774"/>
                  </a:cubicBezTo>
                  <a:cubicBezTo>
                    <a:pt x="656" y="1787"/>
                    <a:pt x="678" y="1792"/>
                    <a:pt x="699" y="1792"/>
                  </a:cubicBezTo>
                  <a:cubicBezTo>
                    <a:pt x="745" y="1792"/>
                    <a:pt x="792" y="1767"/>
                    <a:pt x="815" y="1729"/>
                  </a:cubicBezTo>
                  <a:cubicBezTo>
                    <a:pt x="852" y="1665"/>
                    <a:pt x="828" y="1590"/>
                    <a:pt x="768" y="1550"/>
                  </a:cubicBezTo>
                  <a:cubicBezTo>
                    <a:pt x="755" y="1543"/>
                    <a:pt x="745" y="1536"/>
                    <a:pt x="735" y="1526"/>
                  </a:cubicBezTo>
                  <a:cubicBezTo>
                    <a:pt x="676" y="1479"/>
                    <a:pt x="623" y="1425"/>
                    <a:pt x="575" y="1367"/>
                  </a:cubicBezTo>
                  <a:cubicBezTo>
                    <a:pt x="510" y="1277"/>
                    <a:pt x="459" y="1185"/>
                    <a:pt x="413" y="1085"/>
                  </a:cubicBezTo>
                  <a:cubicBezTo>
                    <a:pt x="364" y="958"/>
                    <a:pt x="328" y="831"/>
                    <a:pt x="307" y="699"/>
                  </a:cubicBezTo>
                  <a:lnTo>
                    <a:pt x="307" y="696"/>
                  </a:lnTo>
                  <a:cubicBezTo>
                    <a:pt x="306" y="691"/>
                    <a:pt x="305" y="685"/>
                    <a:pt x="305" y="680"/>
                  </a:cubicBezTo>
                  <a:lnTo>
                    <a:pt x="305" y="680"/>
                  </a:lnTo>
                  <a:cubicBezTo>
                    <a:pt x="291" y="562"/>
                    <a:pt x="290" y="444"/>
                    <a:pt x="304" y="327"/>
                  </a:cubicBezTo>
                  <a:cubicBezTo>
                    <a:pt x="313" y="272"/>
                    <a:pt x="327" y="219"/>
                    <a:pt x="342" y="165"/>
                  </a:cubicBezTo>
                  <a:cubicBezTo>
                    <a:pt x="367" y="99"/>
                    <a:pt x="318" y="26"/>
                    <a:pt x="253" y="7"/>
                  </a:cubicBezTo>
                  <a:cubicBezTo>
                    <a:pt x="240" y="2"/>
                    <a:pt x="229" y="1"/>
                    <a:pt x="218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1"/>
            <p:cNvSpPr/>
            <p:nvPr/>
          </p:nvSpPr>
          <p:spPr>
            <a:xfrm>
              <a:off x="6301982" y="2633075"/>
              <a:ext cx="56048" cy="137833"/>
            </a:xfrm>
            <a:custGeom>
              <a:avLst/>
              <a:gdLst/>
              <a:ahLst/>
              <a:cxnLst/>
              <a:rect l="l" t="t" r="r" b="b"/>
              <a:pathLst>
                <a:path w="1973" h="4852" extrusionOk="0">
                  <a:moveTo>
                    <a:pt x="1249" y="1307"/>
                  </a:moveTo>
                  <a:lnTo>
                    <a:pt x="1249" y="1307"/>
                  </a:lnTo>
                  <a:cubicBezTo>
                    <a:pt x="1251" y="1312"/>
                    <a:pt x="1252" y="1316"/>
                    <a:pt x="1254" y="1319"/>
                  </a:cubicBezTo>
                  <a:lnTo>
                    <a:pt x="1254" y="1319"/>
                  </a:lnTo>
                  <a:cubicBezTo>
                    <a:pt x="1252" y="1315"/>
                    <a:pt x="1251" y="1311"/>
                    <a:pt x="1249" y="1307"/>
                  </a:cubicBezTo>
                  <a:close/>
                  <a:moveTo>
                    <a:pt x="1114" y="4320"/>
                  </a:moveTo>
                  <a:cubicBezTo>
                    <a:pt x="1119" y="4325"/>
                    <a:pt x="1121" y="4330"/>
                    <a:pt x="1127" y="4335"/>
                  </a:cubicBezTo>
                  <a:cubicBezTo>
                    <a:pt x="1124" y="4330"/>
                    <a:pt x="1120" y="4325"/>
                    <a:pt x="1114" y="4320"/>
                  </a:cubicBezTo>
                  <a:close/>
                  <a:moveTo>
                    <a:pt x="1128" y="4337"/>
                  </a:moveTo>
                  <a:lnTo>
                    <a:pt x="1128" y="4337"/>
                  </a:lnTo>
                  <a:cubicBezTo>
                    <a:pt x="1131" y="4341"/>
                    <a:pt x="1133" y="4342"/>
                    <a:pt x="1134" y="4344"/>
                  </a:cubicBezTo>
                  <a:cubicBezTo>
                    <a:pt x="1133" y="4342"/>
                    <a:pt x="1131" y="4340"/>
                    <a:pt x="1128" y="4337"/>
                  </a:cubicBezTo>
                  <a:close/>
                  <a:moveTo>
                    <a:pt x="528" y="262"/>
                  </a:moveTo>
                  <a:cubicBezTo>
                    <a:pt x="538" y="262"/>
                    <a:pt x="550" y="262"/>
                    <a:pt x="560" y="263"/>
                  </a:cubicBezTo>
                  <a:cubicBezTo>
                    <a:pt x="573" y="266"/>
                    <a:pt x="587" y="271"/>
                    <a:pt x="601" y="277"/>
                  </a:cubicBezTo>
                  <a:lnTo>
                    <a:pt x="601" y="277"/>
                  </a:lnTo>
                  <a:cubicBezTo>
                    <a:pt x="601" y="276"/>
                    <a:pt x="600" y="276"/>
                    <a:pt x="599" y="276"/>
                  </a:cubicBezTo>
                  <a:lnTo>
                    <a:pt x="599" y="276"/>
                  </a:lnTo>
                  <a:cubicBezTo>
                    <a:pt x="600" y="276"/>
                    <a:pt x="601" y="276"/>
                    <a:pt x="602" y="277"/>
                  </a:cubicBezTo>
                  <a:lnTo>
                    <a:pt x="602" y="277"/>
                  </a:lnTo>
                  <a:cubicBezTo>
                    <a:pt x="602" y="277"/>
                    <a:pt x="601" y="277"/>
                    <a:pt x="601" y="277"/>
                  </a:cubicBezTo>
                  <a:lnTo>
                    <a:pt x="601" y="277"/>
                  </a:lnTo>
                  <a:cubicBezTo>
                    <a:pt x="601" y="277"/>
                    <a:pt x="602" y="277"/>
                    <a:pt x="602" y="277"/>
                  </a:cubicBezTo>
                  <a:lnTo>
                    <a:pt x="602" y="277"/>
                  </a:lnTo>
                  <a:cubicBezTo>
                    <a:pt x="602" y="277"/>
                    <a:pt x="602" y="277"/>
                    <a:pt x="602" y="277"/>
                  </a:cubicBezTo>
                  <a:lnTo>
                    <a:pt x="602" y="277"/>
                  </a:lnTo>
                  <a:cubicBezTo>
                    <a:pt x="602" y="277"/>
                    <a:pt x="602" y="277"/>
                    <a:pt x="602" y="277"/>
                  </a:cubicBezTo>
                  <a:cubicBezTo>
                    <a:pt x="602" y="277"/>
                    <a:pt x="602" y="277"/>
                    <a:pt x="602" y="277"/>
                  </a:cubicBezTo>
                  <a:lnTo>
                    <a:pt x="602" y="277"/>
                  </a:lnTo>
                  <a:cubicBezTo>
                    <a:pt x="603" y="278"/>
                    <a:pt x="603" y="278"/>
                    <a:pt x="604" y="279"/>
                  </a:cubicBezTo>
                  <a:cubicBezTo>
                    <a:pt x="619" y="287"/>
                    <a:pt x="638" y="297"/>
                    <a:pt x="652" y="308"/>
                  </a:cubicBezTo>
                  <a:cubicBezTo>
                    <a:pt x="652" y="308"/>
                    <a:pt x="653" y="308"/>
                    <a:pt x="653" y="310"/>
                  </a:cubicBezTo>
                  <a:lnTo>
                    <a:pt x="656" y="313"/>
                  </a:lnTo>
                  <a:cubicBezTo>
                    <a:pt x="667" y="321"/>
                    <a:pt x="679" y="330"/>
                    <a:pt x="689" y="338"/>
                  </a:cubicBezTo>
                  <a:cubicBezTo>
                    <a:pt x="751" y="395"/>
                    <a:pt x="805" y="459"/>
                    <a:pt x="853" y="527"/>
                  </a:cubicBezTo>
                  <a:cubicBezTo>
                    <a:pt x="1028" y="776"/>
                    <a:pt x="1154" y="1054"/>
                    <a:pt x="1262" y="1338"/>
                  </a:cubicBezTo>
                  <a:cubicBezTo>
                    <a:pt x="1259" y="1332"/>
                    <a:pt x="1256" y="1326"/>
                    <a:pt x="1254" y="1319"/>
                  </a:cubicBezTo>
                  <a:lnTo>
                    <a:pt x="1254" y="1319"/>
                  </a:lnTo>
                  <a:cubicBezTo>
                    <a:pt x="1475" y="1918"/>
                    <a:pt x="1617" y="2547"/>
                    <a:pt x="1679" y="3181"/>
                  </a:cubicBezTo>
                  <a:cubicBezTo>
                    <a:pt x="1707" y="3511"/>
                    <a:pt x="1714" y="3846"/>
                    <a:pt x="1665" y="4174"/>
                  </a:cubicBezTo>
                  <a:lnTo>
                    <a:pt x="1669" y="4140"/>
                  </a:lnTo>
                  <a:lnTo>
                    <a:pt x="1669" y="4140"/>
                  </a:lnTo>
                  <a:cubicBezTo>
                    <a:pt x="1650" y="4250"/>
                    <a:pt x="1625" y="4357"/>
                    <a:pt x="1581" y="4459"/>
                  </a:cubicBezTo>
                  <a:cubicBezTo>
                    <a:pt x="1565" y="4491"/>
                    <a:pt x="1547" y="4520"/>
                    <a:pt x="1526" y="4548"/>
                  </a:cubicBezTo>
                  <a:cubicBezTo>
                    <a:pt x="1513" y="4561"/>
                    <a:pt x="1502" y="4571"/>
                    <a:pt x="1489" y="4584"/>
                  </a:cubicBezTo>
                  <a:cubicBezTo>
                    <a:pt x="1483" y="4586"/>
                    <a:pt x="1476" y="4591"/>
                    <a:pt x="1470" y="4592"/>
                  </a:cubicBezTo>
                  <a:cubicBezTo>
                    <a:pt x="1463" y="4593"/>
                    <a:pt x="1455" y="4596"/>
                    <a:pt x="1448" y="4598"/>
                  </a:cubicBezTo>
                  <a:cubicBezTo>
                    <a:pt x="1439" y="4598"/>
                    <a:pt x="1428" y="4598"/>
                    <a:pt x="1419" y="4596"/>
                  </a:cubicBezTo>
                  <a:cubicBezTo>
                    <a:pt x="1405" y="4592"/>
                    <a:pt x="1391" y="4586"/>
                    <a:pt x="1377" y="4582"/>
                  </a:cubicBezTo>
                  <a:cubicBezTo>
                    <a:pt x="1348" y="4565"/>
                    <a:pt x="1321" y="4548"/>
                    <a:pt x="1296" y="4528"/>
                  </a:cubicBezTo>
                  <a:cubicBezTo>
                    <a:pt x="1232" y="4471"/>
                    <a:pt x="1177" y="4408"/>
                    <a:pt x="1123" y="4338"/>
                  </a:cubicBezTo>
                  <a:cubicBezTo>
                    <a:pt x="1080" y="4277"/>
                    <a:pt x="1041" y="4213"/>
                    <a:pt x="1001" y="4149"/>
                  </a:cubicBezTo>
                  <a:lnTo>
                    <a:pt x="999" y="4147"/>
                  </a:lnTo>
                  <a:lnTo>
                    <a:pt x="998" y="4145"/>
                  </a:lnTo>
                  <a:cubicBezTo>
                    <a:pt x="941" y="4045"/>
                    <a:pt x="889" y="3940"/>
                    <a:pt x="839" y="3835"/>
                  </a:cubicBezTo>
                  <a:cubicBezTo>
                    <a:pt x="839" y="3833"/>
                    <a:pt x="838" y="3830"/>
                    <a:pt x="838" y="3827"/>
                  </a:cubicBezTo>
                  <a:cubicBezTo>
                    <a:pt x="822" y="3792"/>
                    <a:pt x="807" y="3757"/>
                    <a:pt x="792" y="3721"/>
                  </a:cubicBezTo>
                  <a:cubicBezTo>
                    <a:pt x="788" y="3713"/>
                    <a:pt x="782" y="3703"/>
                    <a:pt x="780" y="3693"/>
                  </a:cubicBezTo>
                  <a:cubicBezTo>
                    <a:pt x="771" y="3673"/>
                    <a:pt x="761" y="3649"/>
                    <a:pt x="753" y="3626"/>
                  </a:cubicBezTo>
                  <a:cubicBezTo>
                    <a:pt x="751" y="3622"/>
                    <a:pt x="751" y="3620"/>
                    <a:pt x="750" y="3618"/>
                  </a:cubicBezTo>
                  <a:cubicBezTo>
                    <a:pt x="750" y="3615"/>
                    <a:pt x="747" y="3613"/>
                    <a:pt x="747" y="3612"/>
                  </a:cubicBezTo>
                  <a:cubicBezTo>
                    <a:pt x="743" y="3598"/>
                    <a:pt x="737" y="3582"/>
                    <a:pt x="731" y="3567"/>
                  </a:cubicBezTo>
                  <a:lnTo>
                    <a:pt x="731" y="3567"/>
                  </a:lnTo>
                  <a:cubicBezTo>
                    <a:pt x="732" y="3570"/>
                    <a:pt x="732" y="3573"/>
                    <a:pt x="733" y="3575"/>
                  </a:cubicBezTo>
                  <a:cubicBezTo>
                    <a:pt x="731" y="3571"/>
                    <a:pt x="729" y="3566"/>
                    <a:pt x="728" y="3562"/>
                  </a:cubicBezTo>
                  <a:lnTo>
                    <a:pt x="728" y="3562"/>
                  </a:lnTo>
                  <a:cubicBezTo>
                    <a:pt x="728" y="3562"/>
                    <a:pt x="728" y="3562"/>
                    <a:pt x="728" y="3562"/>
                  </a:cubicBezTo>
                  <a:cubicBezTo>
                    <a:pt x="729" y="3564"/>
                    <a:pt x="730" y="3566"/>
                    <a:pt x="731" y="3567"/>
                  </a:cubicBezTo>
                  <a:lnTo>
                    <a:pt x="731" y="3567"/>
                  </a:lnTo>
                  <a:cubicBezTo>
                    <a:pt x="730" y="3564"/>
                    <a:pt x="728" y="3560"/>
                    <a:pt x="726" y="3557"/>
                  </a:cubicBezTo>
                  <a:lnTo>
                    <a:pt x="726" y="3557"/>
                  </a:lnTo>
                  <a:cubicBezTo>
                    <a:pt x="727" y="3559"/>
                    <a:pt x="727" y="3560"/>
                    <a:pt x="728" y="3562"/>
                  </a:cubicBezTo>
                  <a:lnTo>
                    <a:pt x="728" y="3562"/>
                  </a:lnTo>
                  <a:cubicBezTo>
                    <a:pt x="726" y="3560"/>
                    <a:pt x="726" y="3558"/>
                    <a:pt x="726" y="3557"/>
                  </a:cubicBezTo>
                  <a:lnTo>
                    <a:pt x="726" y="3557"/>
                  </a:lnTo>
                  <a:cubicBezTo>
                    <a:pt x="726" y="3557"/>
                    <a:pt x="726" y="3557"/>
                    <a:pt x="726" y="3557"/>
                  </a:cubicBezTo>
                  <a:lnTo>
                    <a:pt x="726" y="3557"/>
                  </a:lnTo>
                  <a:cubicBezTo>
                    <a:pt x="503" y="2961"/>
                    <a:pt x="360" y="2329"/>
                    <a:pt x="297" y="1696"/>
                  </a:cubicBezTo>
                  <a:cubicBezTo>
                    <a:pt x="296" y="1674"/>
                    <a:pt x="293" y="1650"/>
                    <a:pt x="292" y="1629"/>
                  </a:cubicBezTo>
                  <a:cubicBezTo>
                    <a:pt x="269" y="1342"/>
                    <a:pt x="262" y="1050"/>
                    <a:pt x="300" y="762"/>
                  </a:cubicBezTo>
                  <a:lnTo>
                    <a:pt x="300" y="757"/>
                  </a:lnTo>
                  <a:cubicBezTo>
                    <a:pt x="303" y="749"/>
                    <a:pt x="303" y="742"/>
                    <a:pt x="304" y="734"/>
                  </a:cubicBezTo>
                  <a:cubicBezTo>
                    <a:pt x="306" y="717"/>
                    <a:pt x="310" y="698"/>
                    <a:pt x="313" y="681"/>
                  </a:cubicBezTo>
                  <a:lnTo>
                    <a:pt x="314" y="670"/>
                  </a:lnTo>
                  <a:cubicBezTo>
                    <a:pt x="324" y="627"/>
                    <a:pt x="333" y="586"/>
                    <a:pt x="346" y="547"/>
                  </a:cubicBezTo>
                  <a:lnTo>
                    <a:pt x="347" y="541"/>
                  </a:lnTo>
                  <a:cubicBezTo>
                    <a:pt x="347" y="540"/>
                    <a:pt x="348" y="537"/>
                    <a:pt x="348" y="535"/>
                  </a:cubicBezTo>
                  <a:cubicBezTo>
                    <a:pt x="361" y="490"/>
                    <a:pt x="377" y="445"/>
                    <a:pt x="397" y="399"/>
                  </a:cubicBezTo>
                  <a:cubicBezTo>
                    <a:pt x="411" y="371"/>
                    <a:pt x="426" y="342"/>
                    <a:pt x="446" y="315"/>
                  </a:cubicBezTo>
                  <a:lnTo>
                    <a:pt x="483" y="279"/>
                  </a:lnTo>
                  <a:lnTo>
                    <a:pt x="487" y="274"/>
                  </a:lnTo>
                  <a:cubicBezTo>
                    <a:pt x="494" y="271"/>
                    <a:pt x="499" y="267"/>
                    <a:pt x="506" y="264"/>
                  </a:cubicBezTo>
                  <a:cubicBezTo>
                    <a:pt x="517" y="263"/>
                    <a:pt x="523" y="262"/>
                    <a:pt x="528" y="262"/>
                  </a:cubicBezTo>
                  <a:close/>
                  <a:moveTo>
                    <a:pt x="538" y="1"/>
                  </a:moveTo>
                  <a:cubicBezTo>
                    <a:pt x="526" y="1"/>
                    <a:pt x="514" y="2"/>
                    <a:pt x="500" y="3"/>
                  </a:cubicBezTo>
                  <a:cubicBezTo>
                    <a:pt x="487" y="3"/>
                    <a:pt x="473" y="5"/>
                    <a:pt x="460" y="9"/>
                  </a:cubicBezTo>
                  <a:cubicBezTo>
                    <a:pt x="433" y="13"/>
                    <a:pt x="405" y="25"/>
                    <a:pt x="381" y="39"/>
                  </a:cubicBezTo>
                  <a:lnTo>
                    <a:pt x="380" y="39"/>
                  </a:lnTo>
                  <a:cubicBezTo>
                    <a:pt x="355" y="49"/>
                    <a:pt x="334" y="64"/>
                    <a:pt x="317" y="80"/>
                  </a:cubicBezTo>
                  <a:cubicBezTo>
                    <a:pt x="303" y="91"/>
                    <a:pt x="290" y="103"/>
                    <a:pt x="277" y="117"/>
                  </a:cubicBezTo>
                  <a:cubicBezTo>
                    <a:pt x="250" y="144"/>
                    <a:pt x="228" y="174"/>
                    <a:pt x="209" y="206"/>
                  </a:cubicBezTo>
                  <a:cubicBezTo>
                    <a:pt x="207" y="208"/>
                    <a:pt x="205" y="212"/>
                    <a:pt x="204" y="213"/>
                  </a:cubicBezTo>
                  <a:cubicBezTo>
                    <a:pt x="185" y="242"/>
                    <a:pt x="170" y="273"/>
                    <a:pt x="157" y="306"/>
                  </a:cubicBezTo>
                  <a:cubicBezTo>
                    <a:pt x="153" y="314"/>
                    <a:pt x="148" y="323"/>
                    <a:pt x="144" y="334"/>
                  </a:cubicBezTo>
                  <a:cubicBezTo>
                    <a:pt x="114" y="401"/>
                    <a:pt x="96" y="474"/>
                    <a:pt x="79" y="547"/>
                  </a:cubicBezTo>
                  <a:cubicBezTo>
                    <a:pt x="77" y="561"/>
                    <a:pt x="73" y="572"/>
                    <a:pt x="70" y="588"/>
                  </a:cubicBezTo>
                  <a:cubicBezTo>
                    <a:pt x="69" y="599"/>
                    <a:pt x="65" y="612"/>
                    <a:pt x="63" y="626"/>
                  </a:cubicBezTo>
                  <a:cubicBezTo>
                    <a:pt x="1" y="972"/>
                    <a:pt x="8" y="1328"/>
                    <a:pt x="41" y="1677"/>
                  </a:cubicBezTo>
                  <a:cubicBezTo>
                    <a:pt x="55" y="1836"/>
                    <a:pt x="73" y="1991"/>
                    <a:pt x="97" y="2148"/>
                  </a:cubicBezTo>
                  <a:cubicBezTo>
                    <a:pt x="97" y="2149"/>
                    <a:pt x="97" y="2151"/>
                    <a:pt x="99" y="2151"/>
                  </a:cubicBezTo>
                  <a:lnTo>
                    <a:pt x="100" y="2161"/>
                  </a:lnTo>
                  <a:cubicBezTo>
                    <a:pt x="134" y="2378"/>
                    <a:pt x="177" y="2592"/>
                    <a:pt x="231" y="2805"/>
                  </a:cubicBezTo>
                  <a:cubicBezTo>
                    <a:pt x="233" y="2818"/>
                    <a:pt x="235" y="2832"/>
                    <a:pt x="239" y="2846"/>
                  </a:cubicBezTo>
                  <a:cubicBezTo>
                    <a:pt x="266" y="2957"/>
                    <a:pt x="296" y="3066"/>
                    <a:pt x="330" y="3174"/>
                  </a:cubicBezTo>
                  <a:lnTo>
                    <a:pt x="330" y="3176"/>
                  </a:lnTo>
                  <a:lnTo>
                    <a:pt x="330" y="3178"/>
                  </a:lnTo>
                  <a:cubicBezTo>
                    <a:pt x="382" y="3354"/>
                    <a:pt x="441" y="3528"/>
                    <a:pt x="509" y="3698"/>
                  </a:cubicBezTo>
                  <a:cubicBezTo>
                    <a:pt x="511" y="3708"/>
                    <a:pt x="516" y="3718"/>
                    <a:pt x="519" y="3727"/>
                  </a:cubicBezTo>
                  <a:cubicBezTo>
                    <a:pt x="592" y="3914"/>
                    <a:pt x="675" y="4094"/>
                    <a:pt x="774" y="4266"/>
                  </a:cubicBezTo>
                  <a:cubicBezTo>
                    <a:pt x="774" y="4269"/>
                    <a:pt x="777" y="4269"/>
                    <a:pt x="777" y="4269"/>
                  </a:cubicBezTo>
                  <a:cubicBezTo>
                    <a:pt x="778" y="4270"/>
                    <a:pt x="778" y="4271"/>
                    <a:pt x="780" y="4273"/>
                  </a:cubicBezTo>
                  <a:cubicBezTo>
                    <a:pt x="852" y="4396"/>
                    <a:pt x="930" y="4514"/>
                    <a:pt x="1026" y="4623"/>
                  </a:cubicBezTo>
                  <a:cubicBezTo>
                    <a:pt x="1097" y="4703"/>
                    <a:pt x="1184" y="4775"/>
                    <a:pt x="1283" y="4818"/>
                  </a:cubicBezTo>
                  <a:cubicBezTo>
                    <a:pt x="1334" y="4840"/>
                    <a:pt x="1388" y="4852"/>
                    <a:pt x="1442" y="4852"/>
                  </a:cubicBezTo>
                  <a:cubicBezTo>
                    <a:pt x="1473" y="4852"/>
                    <a:pt x="1505" y="4848"/>
                    <a:pt x="1536" y="4840"/>
                  </a:cubicBezTo>
                  <a:cubicBezTo>
                    <a:pt x="1628" y="4816"/>
                    <a:pt x="1694" y="4748"/>
                    <a:pt x="1751" y="4676"/>
                  </a:cubicBezTo>
                  <a:cubicBezTo>
                    <a:pt x="1781" y="4639"/>
                    <a:pt x="1801" y="4595"/>
                    <a:pt x="1821" y="4552"/>
                  </a:cubicBezTo>
                  <a:cubicBezTo>
                    <a:pt x="1843" y="4503"/>
                    <a:pt x="1862" y="4453"/>
                    <a:pt x="1876" y="4401"/>
                  </a:cubicBezTo>
                  <a:cubicBezTo>
                    <a:pt x="1919" y="4259"/>
                    <a:pt x="1936" y="4108"/>
                    <a:pt x="1948" y="3961"/>
                  </a:cubicBezTo>
                  <a:cubicBezTo>
                    <a:pt x="1972" y="3676"/>
                    <a:pt x="1957" y="3386"/>
                    <a:pt x="1928" y="3103"/>
                  </a:cubicBezTo>
                  <a:cubicBezTo>
                    <a:pt x="1873" y="2544"/>
                    <a:pt x="1753" y="1991"/>
                    <a:pt x="1578" y="1459"/>
                  </a:cubicBezTo>
                  <a:cubicBezTo>
                    <a:pt x="1487" y="1185"/>
                    <a:pt x="1375" y="913"/>
                    <a:pt x="1241" y="656"/>
                  </a:cubicBezTo>
                  <a:cubicBezTo>
                    <a:pt x="1181" y="544"/>
                    <a:pt x="1113" y="440"/>
                    <a:pt x="1039" y="338"/>
                  </a:cubicBezTo>
                  <a:cubicBezTo>
                    <a:pt x="968" y="242"/>
                    <a:pt x="883" y="151"/>
                    <a:pt x="781" y="81"/>
                  </a:cubicBezTo>
                  <a:cubicBezTo>
                    <a:pt x="777" y="79"/>
                    <a:pt x="771" y="74"/>
                    <a:pt x="765" y="73"/>
                  </a:cubicBezTo>
                  <a:cubicBezTo>
                    <a:pt x="763" y="71"/>
                    <a:pt x="760" y="69"/>
                    <a:pt x="757" y="67"/>
                  </a:cubicBezTo>
                  <a:cubicBezTo>
                    <a:pt x="753" y="64"/>
                    <a:pt x="748" y="62"/>
                    <a:pt x="744" y="59"/>
                  </a:cubicBezTo>
                  <a:cubicBezTo>
                    <a:pt x="743" y="57"/>
                    <a:pt x="738" y="57"/>
                    <a:pt x="737" y="54"/>
                  </a:cubicBezTo>
                  <a:cubicBezTo>
                    <a:pt x="720" y="45"/>
                    <a:pt x="700" y="36"/>
                    <a:pt x="680" y="29"/>
                  </a:cubicBezTo>
                  <a:cubicBezTo>
                    <a:pt x="667" y="25"/>
                    <a:pt x="658" y="19"/>
                    <a:pt x="645" y="16"/>
                  </a:cubicBezTo>
                  <a:cubicBezTo>
                    <a:pt x="643" y="15"/>
                    <a:pt x="639" y="15"/>
                    <a:pt x="638" y="15"/>
                  </a:cubicBezTo>
                  <a:lnTo>
                    <a:pt x="635" y="15"/>
                  </a:lnTo>
                  <a:cubicBezTo>
                    <a:pt x="614" y="8"/>
                    <a:pt x="589" y="3"/>
                    <a:pt x="568" y="2"/>
                  </a:cubicBezTo>
                  <a:lnTo>
                    <a:pt x="567" y="2"/>
                  </a:lnTo>
                  <a:cubicBezTo>
                    <a:pt x="558" y="2"/>
                    <a:pt x="547" y="1"/>
                    <a:pt x="53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1"/>
            <p:cNvSpPr/>
            <p:nvPr/>
          </p:nvSpPr>
          <p:spPr>
            <a:xfrm>
              <a:off x="6263802" y="2648274"/>
              <a:ext cx="38492" cy="129254"/>
            </a:xfrm>
            <a:custGeom>
              <a:avLst/>
              <a:gdLst/>
              <a:ahLst/>
              <a:cxnLst/>
              <a:rect l="l" t="t" r="r" b="b"/>
              <a:pathLst>
                <a:path w="1355" h="4550" extrusionOk="0">
                  <a:moveTo>
                    <a:pt x="291" y="1475"/>
                  </a:moveTo>
                  <a:cubicBezTo>
                    <a:pt x="291" y="1478"/>
                    <a:pt x="291" y="1480"/>
                    <a:pt x="292" y="1483"/>
                  </a:cubicBezTo>
                  <a:lnTo>
                    <a:pt x="292" y="1483"/>
                  </a:lnTo>
                  <a:cubicBezTo>
                    <a:pt x="291" y="1480"/>
                    <a:pt x="291" y="1478"/>
                    <a:pt x="291" y="1475"/>
                  </a:cubicBezTo>
                  <a:close/>
                  <a:moveTo>
                    <a:pt x="711" y="3327"/>
                  </a:moveTo>
                  <a:cubicBezTo>
                    <a:pt x="711" y="3329"/>
                    <a:pt x="712" y="3330"/>
                    <a:pt x="712" y="3331"/>
                  </a:cubicBezTo>
                  <a:lnTo>
                    <a:pt x="712" y="3331"/>
                  </a:lnTo>
                  <a:cubicBezTo>
                    <a:pt x="711" y="3330"/>
                    <a:pt x="711" y="3328"/>
                    <a:pt x="711" y="3327"/>
                  </a:cubicBezTo>
                  <a:close/>
                  <a:moveTo>
                    <a:pt x="1280" y="4303"/>
                  </a:moveTo>
                  <a:cubicBezTo>
                    <a:pt x="1280" y="4304"/>
                    <a:pt x="1280" y="4304"/>
                    <a:pt x="1280" y="4304"/>
                  </a:cubicBezTo>
                  <a:lnTo>
                    <a:pt x="1280" y="4304"/>
                  </a:lnTo>
                  <a:cubicBezTo>
                    <a:pt x="1280" y="4304"/>
                    <a:pt x="1280" y="4304"/>
                    <a:pt x="1280" y="4304"/>
                  </a:cubicBezTo>
                  <a:cubicBezTo>
                    <a:pt x="1280" y="4304"/>
                    <a:pt x="1280" y="4304"/>
                    <a:pt x="1280" y="4303"/>
                  </a:cubicBezTo>
                  <a:close/>
                  <a:moveTo>
                    <a:pt x="1285" y="4308"/>
                  </a:moveTo>
                  <a:cubicBezTo>
                    <a:pt x="1285" y="4308"/>
                    <a:pt x="1285" y="4308"/>
                    <a:pt x="1285" y="4308"/>
                  </a:cubicBezTo>
                  <a:lnTo>
                    <a:pt x="1285" y="4308"/>
                  </a:lnTo>
                  <a:cubicBezTo>
                    <a:pt x="1285" y="4308"/>
                    <a:pt x="1285" y="4308"/>
                    <a:pt x="1285" y="4308"/>
                  </a:cubicBezTo>
                  <a:close/>
                  <a:moveTo>
                    <a:pt x="263" y="0"/>
                  </a:moveTo>
                  <a:cubicBezTo>
                    <a:pt x="234" y="2"/>
                    <a:pt x="213" y="7"/>
                    <a:pt x="194" y="19"/>
                  </a:cubicBezTo>
                  <a:cubicBezTo>
                    <a:pt x="163" y="36"/>
                    <a:pt x="146" y="63"/>
                    <a:pt x="132" y="95"/>
                  </a:cubicBezTo>
                  <a:cubicBezTo>
                    <a:pt x="71" y="241"/>
                    <a:pt x="43" y="400"/>
                    <a:pt x="23" y="558"/>
                  </a:cubicBezTo>
                  <a:cubicBezTo>
                    <a:pt x="4" y="702"/>
                    <a:pt x="0" y="851"/>
                    <a:pt x="0" y="999"/>
                  </a:cubicBezTo>
                  <a:cubicBezTo>
                    <a:pt x="2" y="1383"/>
                    <a:pt x="47" y="1769"/>
                    <a:pt x="118" y="2146"/>
                  </a:cubicBezTo>
                  <a:cubicBezTo>
                    <a:pt x="185" y="2502"/>
                    <a:pt x="274" y="2854"/>
                    <a:pt x="390" y="3197"/>
                  </a:cubicBezTo>
                  <a:cubicBezTo>
                    <a:pt x="484" y="3475"/>
                    <a:pt x="596" y="3749"/>
                    <a:pt x="738" y="4006"/>
                  </a:cubicBezTo>
                  <a:cubicBezTo>
                    <a:pt x="739" y="4010"/>
                    <a:pt x="739" y="4012"/>
                    <a:pt x="741" y="4013"/>
                  </a:cubicBezTo>
                  <a:cubicBezTo>
                    <a:pt x="741" y="4014"/>
                    <a:pt x="742" y="4014"/>
                    <a:pt x="742" y="4014"/>
                  </a:cubicBezTo>
                  <a:cubicBezTo>
                    <a:pt x="759" y="4043"/>
                    <a:pt x="775" y="4070"/>
                    <a:pt x="790" y="4098"/>
                  </a:cubicBezTo>
                  <a:cubicBezTo>
                    <a:pt x="790" y="4100"/>
                    <a:pt x="792" y="4100"/>
                    <a:pt x="792" y="4101"/>
                  </a:cubicBezTo>
                  <a:lnTo>
                    <a:pt x="794" y="4104"/>
                  </a:lnTo>
                  <a:cubicBezTo>
                    <a:pt x="796" y="4105"/>
                    <a:pt x="796" y="4105"/>
                    <a:pt x="796" y="4107"/>
                  </a:cubicBezTo>
                  <a:cubicBezTo>
                    <a:pt x="797" y="4108"/>
                    <a:pt x="799" y="4112"/>
                    <a:pt x="802" y="4114"/>
                  </a:cubicBezTo>
                  <a:lnTo>
                    <a:pt x="811" y="4129"/>
                  </a:lnTo>
                  <a:cubicBezTo>
                    <a:pt x="811" y="4132"/>
                    <a:pt x="813" y="4132"/>
                    <a:pt x="813" y="4134"/>
                  </a:cubicBezTo>
                  <a:lnTo>
                    <a:pt x="816" y="4135"/>
                  </a:lnTo>
                  <a:lnTo>
                    <a:pt x="858" y="4199"/>
                  </a:lnTo>
                  <a:cubicBezTo>
                    <a:pt x="860" y="4200"/>
                    <a:pt x="860" y="4200"/>
                    <a:pt x="860" y="4203"/>
                  </a:cubicBezTo>
                  <a:lnTo>
                    <a:pt x="872" y="4220"/>
                  </a:lnTo>
                  <a:cubicBezTo>
                    <a:pt x="874" y="4224"/>
                    <a:pt x="875" y="4226"/>
                    <a:pt x="877" y="4229"/>
                  </a:cubicBezTo>
                  <a:lnTo>
                    <a:pt x="880" y="4231"/>
                  </a:lnTo>
                  <a:cubicBezTo>
                    <a:pt x="898" y="4260"/>
                    <a:pt x="919" y="4285"/>
                    <a:pt x="941" y="4314"/>
                  </a:cubicBezTo>
                  <a:cubicBezTo>
                    <a:pt x="945" y="4319"/>
                    <a:pt x="946" y="4324"/>
                    <a:pt x="950" y="4328"/>
                  </a:cubicBezTo>
                  <a:cubicBezTo>
                    <a:pt x="952" y="4331"/>
                    <a:pt x="952" y="4331"/>
                    <a:pt x="952" y="4332"/>
                  </a:cubicBezTo>
                  <a:cubicBezTo>
                    <a:pt x="953" y="4334"/>
                    <a:pt x="955" y="4338"/>
                    <a:pt x="958" y="4338"/>
                  </a:cubicBezTo>
                  <a:cubicBezTo>
                    <a:pt x="958" y="4339"/>
                    <a:pt x="959" y="4341"/>
                    <a:pt x="960" y="4341"/>
                  </a:cubicBezTo>
                  <a:cubicBezTo>
                    <a:pt x="962" y="4342"/>
                    <a:pt x="962" y="4342"/>
                    <a:pt x="962" y="4345"/>
                  </a:cubicBezTo>
                  <a:cubicBezTo>
                    <a:pt x="965" y="4346"/>
                    <a:pt x="965" y="4348"/>
                    <a:pt x="966" y="4348"/>
                  </a:cubicBezTo>
                  <a:cubicBezTo>
                    <a:pt x="968" y="4348"/>
                    <a:pt x="968" y="4349"/>
                    <a:pt x="968" y="4349"/>
                  </a:cubicBezTo>
                  <a:cubicBezTo>
                    <a:pt x="979" y="4363"/>
                    <a:pt x="990" y="4378"/>
                    <a:pt x="1003" y="4390"/>
                  </a:cubicBezTo>
                  <a:lnTo>
                    <a:pt x="1009" y="4397"/>
                  </a:lnTo>
                  <a:lnTo>
                    <a:pt x="1010" y="4399"/>
                  </a:lnTo>
                  <a:lnTo>
                    <a:pt x="1016" y="4405"/>
                  </a:lnTo>
                  <a:lnTo>
                    <a:pt x="1023" y="4412"/>
                  </a:lnTo>
                  <a:lnTo>
                    <a:pt x="1024" y="4413"/>
                  </a:lnTo>
                  <a:lnTo>
                    <a:pt x="1036" y="4424"/>
                  </a:lnTo>
                  <a:lnTo>
                    <a:pt x="1043" y="4431"/>
                  </a:lnTo>
                  <a:cubicBezTo>
                    <a:pt x="1054" y="4444"/>
                    <a:pt x="1065" y="4456"/>
                    <a:pt x="1078" y="4467"/>
                  </a:cubicBezTo>
                  <a:cubicBezTo>
                    <a:pt x="1080" y="4467"/>
                    <a:pt x="1080" y="4468"/>
                    <a:pt x="1080" y="4468"/>
                  </a:cubicBezTo>
                  <a:cubicBezTo>
                    <a:pt x="1081" y="4470"/>
                    <a:pt x="1081" y="4470"/>
                    <a:pt x="1082" y="4470"/>
                  </a:cubicBezTo>
                  <a:lnTo>
                    <a:pt x="1085" y="4473"/>
                  </a:lnTo>
                  <a:cubicBezTo>
                    <a:pt x="1087" y="4474"/>
                    <a:pt x="1090" y="4475"/>
                    <a:pt x="1092" y="4477"/>
                  </a:cubicBezTo>
                  <a:cubicBezTo>
                    <a:pt x="1092" y="4477"/>
                    <a:pt x="1094" y="4477"/>
                    <a:pt x="1094" y="4480"/>
                  </a:cubicBezTo>
                  <a:lnTo>
                    <a:pt x="1099" y="4484"/>
                  </a:lnTo>
                  <a:cubicBezTo>
                    <a:pt x="1115" y="4498"/>
                    <a:pt x="1132" y="4512"/>
                    <a:pt x="1150" y="4527"/>
                  </a:cubicBezTo>
                  <a:cubicBezTo>
                    <a:pt x="1170" y="4542"/>
                    <a:pt x="1192" y="4549"/>
                    <a:pt x="1216" y="4549"/>
                  </a:cubicBezTo>
                  <a:cubicBezTo>
                    <a:pt x="1260" y="4549"/>
                    <a:pt x="1306" y="4524"/>
                    <a:pt x="1329" y="4487"/>
                  </a:cubicBezTo>
                  <a:cubicBezTo>
                    <a:pt x="1349" y="4456"/>
                    <a:pt x="1355" y="4420"/>
                    <a:pt x="1348" y="4388"/>
                  </a:cubicBezTo>
                  <a:cubicBezTo>
                    <a:pt x="1338" y="4352"/>
                    <a:pt x="1316" y="4328"/>
                    <a:pt x="1291" y="4307"/>
                  </a:cubicBezTo>
                  <a:cubicBezTo>
                    <a:pt x="1285" y="4304"/>
                    <a:pt x="1281" y="4300"/>
                    <a:pt x="1278" y="4297"/>
                  </a:cubicBezTo>
                  <a:lnTo>
                    <a:pt x="1271" y="4290"/>
                  </a:lnTo>
                  <a:lnTo>
                    <a:pt x="1265" y="4284"/>
                  </a:lnTo>
                  <a:cubicBezTo>
                    <a:pt x="1264" y="4284"/>
                    <a:pt x="1264" y="4283"/>
                    <a:pt x="1264" y="4283"/>
                  </a:cubicBezTo>
                  <a:cubicBezTo>
                    <a:pt x="1251" y="4270"/>
                    <a:pt x="1238" y="4260"/>
                    <a:pt x="1227" y="4247"/>
                  </a:cubicBezTo>
                  <a:cubicBezTo>
                    <a:pt x="1223" y="4241"/>
                    <a:pt x="1217" y="4239"/>
                    <a:pt x="1214" y="4234"/>
                  </a:cubicBezTo>
                  <a:cubicBezTo>
                    <a:pt x="1214" y="4233"/>
                    <a:pt x="1213" y="4233"/>
                    <a:pt x="1213" y="4231"/>
                  </a:cubicBezTo>
                  <a:cubicBezTo>
                    <a:pt x="1210" y="4229"/>
                    <a:pt x="1210" y="4227"/>
                    <a:pt x="1209" y="4227"/>
                  </a:cubicBezTo>
                  <a:cubicBezTo>
                    <a:pt x="1194" y="4213"/>
                    <a:pt x="1182" y="4197"/>
                    <a:pt x="1168" y="4182"/>
                  </a:cubicBezTo>
                  <a:cubicBezTo>
                    <a:pt x="1166" y="4178"/>
                    <a:pt x="1165" y="4176"/>
                    <a:pt x="1160" y="4172"/>
                  </a:cubicBezTo>
                  <a:cubicBezTo>
                    <a:pt x="1159" y="4169"/>
                    <a:pt x="1156" y="4168"/>
                    <a:pt x="1152" y="4163"/>
                  </a:cubicBezTo>
                  <a:lnTo>
                    <a:pt x="1150" y="4162"/>
                  </a:lnTo>
                  <a:cubicBezTo>
                    <a:pt x="1149" y="4158"/>
                    <a:pt x="1146" y="4156"/>
                    <a:pt x="1145" y="4155"/>
                  </a:cubicBezTo>
                  <a:cubicBezTo>
                    <a:pt x="1143" y="4153"/>
                    <a:pt x="1143" y="4153"/>
                    <a:pt x="1143" y="4151"/>
                  </a:cubicBezTo>
                  <a:lnTo>
                    <a:pt x="1143" y="4149"/>
                  </a:lnTo>
                  <a:cubicBezTo>
                    <a:pt x="1135" y="4139"/>
                    <a:pt x="1125" y="4127"/>
                    <a:pt x="1116" y="4115"/>
                  </a:cubicBezTo>
                  <a:cubicBezTo>
                    <a:pt x="1115" y="4112"/>
                    <a:pt x="1114" y="4111"/>
                    <a:pt x="1111" y="4107"/>
                  </a:cubicBezTo>
                  <a:cubicBezTo>
                    <a:pt x="1109" y="4104"/>
                    <a:pt x="1107" y="4100"/>
                    <a:pt x="1104" y="4097"/>
                  </a:cubicBezTo>
                  <a:cubicBezTo>
                    <a:pt x="1102" y="4092"/>
                    <a:pt x="1101" y="4091"/>
                    <a:pt x="1099" y="4087"/>
                  </a:cubicBezTo>
                  <a:cubicBezTo>
                    <a:pt x="1097" y="4085"/>
                    <a:pt x="1097" y="4085"/>
                    <a:pt x="1097" y="4084"/>
                  </a:cubicBezTo>
                  <a:cubicBezTo>
                    <a:pt x="1095" y="4083"/>
                    <a:pt x="1095" y="4083"/>
                    <a:pt x="1095" y="4081"/>
                  </a:cubicBezTo>
                  <a:cubicBezTo>
                    <a:pt x="1094" y="4081"/>
                    <a:pt x="1094" y="4078"/>
                    <a:pt x="1094" y="4078"/>
                  </a:cubicBezTo>
                  <a:cubicBezTo>
                    <a:pt x="1078" y="4056"/>
                    <a:pt x="1064" y="4033"/>
                    <a:pt x="1050" y="4010"/>
                  </a:cubicBezTo>
                  <a:cubicBezTo>
                    <a:pt x="1047" y="4007"/>
                    <a:pt x="1047" y="4006"/>
                    <a:pt x="1046" y="4005"/>
                  </a:cubicBezTo>
                  <a:lnTo>
                    <a:pt x="1030" y="3978"/>
                  </a:lnTo>
                  <a:cubicBezTo>
                    <a:pt x="1029" y="3975"/>
                    <a:pt x="1024" y="3970"/>
                    <a:pt x="1023" y="3968"/>
                  </a:cubicBezTo>
                  <a:cubicBezTo>
                    <a:pt x="1007" y="3941"/>
                    <a:pt x="993" y="3915"/>
                    <a:pt x="979" y="3888"/>
                  </a:cubicBezTo>
                  <a:cubicBezTo>
                    <a:pt x="976" y="3887"/>
                    <a:pt x="976" y="3885"/>
                    <a:pt x="975" y="3884"/>
                  </a:cubicBezTo>
                  <a:cubicBezTo>
                    <a:pt x="880" y="3711"/>
                    <a:pt x="799" y="3531"/>
                    <a:pt x="726" y="3348"/>
                  </a:cubicBezTo>
                  <a:cubicBezTo>
                    <a:pt x="500" y="2751"/>
                    <a:pt x="356" y="2117"/>
                    <a:pt x="292" y="1483"/>
                  </a:cubicBezTo>
                  <a:lnTo>
                    <a:pt x="292" y="1483"/>
                  </a:lnTo>
                  <a:cubicBezTo>
                    <a:pt x="292" y="1488"/>
                    <a:pt x="292" y="1493"/>
                    <a:pt x="293" y="1498"/>
                  </a:cubicBezTo>
                  <a:lnTo>
                    <a:pt x="293" y="1498"/>
                  </a:lnTo>
                  <a:cubicBezTo>
                    <a:pt x="260" y="1150"/>
                    <a:pt x="250" y="796"/>
                    <a:pt x="305" y="451"/>
                  </a:cubicBezTo>
                  <a:cubicBezTo>
                    <a:pt x="322" y="355"/>
                    <a:pt x="349" y="261"/>
                    <a:pt x="386" y="169"/>
                  </a:cubicBezTo>
                  <a:cubicBezTo>
                    <a:pt x="413" y="104"/>
                    <a:pt x="363" y="26"/>
                    <a:pt x="301" y="7"/>
                  </a:cubicBezTo>
                  <a:cubicBezTo>
                    <a:pt x="288" y="2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1"/>
            <p:cNvSpPr/>
            <p:nvPr/>
          </p:nvSpPr>
          <p:spPr>
            <a:xfrm>
              <a:off x="6266841" y="2633956"/>
              <a:ext cx="50849" cy="21504"/>
            </a:xfrm>
            <a:custGeom>
              <a:avLst/>
              <a:gdLst/>
              <a:ahLst/>
              <a:cxnLst/>
              <a:rect l="l" t="t" r="r" b="b"/>
              <a:pathLst>
                <a:path w="1790" h="757" extrusionOk="0">
                  <a:moveTo>
                    <a:pt x="1649" y="1"/>
                  </a:moveTo>
                  <a:cubicBezTo>
                    <a:pt x="1645" y="1"/>
                    <a:pt x="1639" y="4"/>
                    <a:pt x="1634" y="4"/>
                  </a:cubicBezTo>
                  <a:cubicBezTo>
                    <a:pt x="1357" y="39"/>
                    <a:pt x="1085" y="99"/>
                    <a:pt x="817" y="182"/>
                  </a:cubicBezTo>
                  <a:cubicBezTo>
                    <a:pt x="548" y="263"/>
                    <a:pt x="293" y="377"/>
                    <a:pt x="56" y="524"/>
                  </a:cubicBezTo>
                  <a:cubicBezTo>
                    <a:pt x="29" y="540"/>
                    <a:pt x="11" y="578"/>
                    <a:pt x="7" y="608"/>
                  </a:cubicBezTo>
                  <a:cubicBezTo>
                    <a:pt x="1" y="642"/>
                    <a:pt x="11" y="679"/>
                    <a:pt x="32" y="706"/>
                  </a:cubicBezTo>
                  <a:cubicBezTo>
                    <a:pt x="53" y="731"/>
                    <a:pt x="85" y="750"/>
                    <a:pt x="117" y="755"/>
                  </a:cubicBezTo>
                  <a:cubicBezTo>
                    <a:pt x="123" y="756"/>
                    <a:pt x="129" y="756"/>
                    <a:pt x="134" y="756"/>
                  </a:cubicBezTo>
                  <a:cubicBezTo>
                    <a:pt x="164" y="756"/>
                    <a:pt x="189" y="747"/>
                    <a:pt x="215" y="730"/>
                  </a:cubicBezTo>
                  <a:cubicBezTo>
                    <a:pt x="238" y="716"/>
                    <a:pt x="262" y="701"/>
                    <a:pt x="285" y="689"/>
                  </a:cubicBezTo>
                  <a:lnTo>
                    <a:pt x="285" y="689"/>
                  </a:lnTo>
                  <a:cubicBezTo>
                    <a:pt x="273" y="694"/>
                    <a:pt x="265" y="700"/>
                    <a:pt x="253" y="706"/>
                  </a:cubicBezTo>
                  <a:cubicBezTo>
                    <a:pt x="525" y="551"/>
                    <a:pt x="820" y="442"/>
                    <a:pt x="1121" y="363"/>
                  </a:cubicBezTo>
                  <a:lnTo>
                    <a:pt x="1121" y="363"/>
                  </a:lnTo>
                  <a:cubicBezTo>
                    <a:pt x="1300" y="319"/>
                    <a:pt x="1482" y="283"/>
                    <a:pt x="1668" y="260"/>
                  </a:cubicBezTo>
                  <a:cubicBezTo>
                    <a:pt x="1736" y="252"/>
                    <a:pt x="1790" y="185"/>
                    <a:pt x="1778" y="114"/>
                  </a:cubicBezTo>
                  <a:cubicBezTo>
                    <a:pt x="1770" y="49"/>
                    <a:pt x="1713" y="1"/>
                    <a:pt x="1649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1"/>
            <p:cNvSpPr/>
            <p:nvPr/>
          </p:nvSpPr>
          <p:spPr>
            <a:xfrm>
              <a:off x="6295704" y="2764066"/>
              <a:ext cx="52810" cy="13806"/>
            </a:xfrm>
            <a:custGeom>
              <a:avLst/>
              <a:gdLst/>
              <a:ahLst/>
              <a:cxnLst/>
              <a:rect l="l" t="t" r="r" b="b"/>
              <a:pathLst>
                <a:path w="1859" h="486" extrusionOk="0">
                  <a:moveTo>
                    <a:pt x="1581" y="36"/>
                  </a:moveTo>
                  <a:lnTo>
                    <a:pt x="1547" y="45"/>
                  </a:lnTo>
                  <a:cubicBezTo>
                    <a:pt x="1551" y="44"/>
                    <a:pt x="1556" y="43"/>
                    <a:pt x="1561" y="41"/>
                  </a:cubicBezTo>
                  <a:lnTo>
                    <a:pt x="1561" y="41"/>
                  </a:lnTo>
                  <a:cubicBezTo>
                    <a:pt x="1567" y="40"/>
                    <a:pt x="1574" y="38"/>
                    <a:pt x="1581" y="36"/>
                  </a:cubicBezTo>
                  <a:close/>
                  <a:moveTo>
                    <a:pt x="1731" y="1"/>
                  </a:moveTo>
                  <a:cubicBezTo>
                    <a:pt x="1711" y="2"/>
                    <a:pt x="1694" y="7"/>
                    <a:pt x="1674" y="12"/>
                  </a:cubicBezTo>
                  <a:cubicBezTo>
                    <a:pt x="1637" y="22"/>
                    <a:pt x="1599" y="32"/>
                    <a:pt x="1561" y="41"/>
                  </a:cubicBezTo>
                  <a:lnTo>
                    <a:pt x="1561" y="41"/>
                  </a:lnTo>
                  <a:cubicBezTo>
                    <a:pt x="1159" y="145"/>
                    <a:pt x="747" y="226"/>
                    <a:pt x="330" y="229"/>
                  </a:cubicBezTo>
                  <a:cubicBezTo>
                    <a:pt x="273" y="228"/>
                    <a:pt x="215" y="226"/>
                    <a:pt x="158" y="221"/>
                  </a:cubicBezTo>
                  <a:cubicBezTo>
                    <a:pt x="154" y="220"/>
                    <a:pt x="150" y="220"/>
                    <a:pt x="145" y="220"/>
                  </a:cubicBezTo>
                  <a:cubicBezTo>
                    <a:pt x="80" y="220"/>
                    <a:pt x="21" y="262"/>
                    <a:pt x="10" y="331"/>
                  </a:cubicBezTo>
                  <a:cubicBezTo>
                    <a:pt x="1" y="397"/>
                    <a:pt x="50" y="473"/>
                    <a:pt x="121" y="477"/>
                  </a:cubicBezTo>
                  <a:cubicBezTo>
                    <a:pt x="195" y="483"/>
                    <a:pt x="270" y="485"/>
                    <a:pt x="344" y="485"/>
                  </a:cubicBezTo>
                  <a:cubicBezTo>
                    <a:pt x="829" y="485"/>
                    <a:pt x="1310" y="379"/>
                    <a:pt x="1775" y="251"/>
                  </a:cubicBezTo>
                  <a:cubicBezTo>
                    <a:pt x="1806" y="242"/>
                    <a:pt x="1833" y="211"/>
                    <a:pt x="1845" y="182"/>
                  </a:cubicBezTo>
                  <a:cubicBezTo>
                    <a:pt x="1857" y="150"/>
                    <a:pt x="1859" y="113"/>
                    <a:pt x="1846" y="80"/>
                  </a:cubicBezTo>
                  <a:cubicBezTo>
                    <a:pt x="1833" y="51"/>
                    <a:pt x="1808" y="24"/>
                    <a:pt x="1778" y="12"/>
                  </a:cubicBezTo>
                  <a:cubicBezTo>
                    <a:pt x="1761" y="5"/>
                    <a:pt x="1745" y="1"/>
                    <a:pt x="173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1"/>
            <p:cNvSpPr/>
            <p:nvPr/>
          </p:nvSpPr>
          <p:spPr>
            <a:xfrm>
              <a:off x="6308602" y="2641768"/>
              <a:ext cx="33663" cy="121982"/>
            </a:xfrm>
            <a:custGeom>
              <a:avLst/>
              <a:gdLst/>
              <a:ahLst/>
              <a:cxnLst/>
              <a:rect l="l" t="t" r="r" b="b"/>
              <a:pathLst>
                <a:path w="1185" h="4294" extrusionOk="0">
                  <a:moveTo>
                    <a:pt x="151" y="1"/>
                  </a:moveTo>
                  <a:cubicBezTo>
                    <a:pt x="132" y="2"/>
                    <a:pt x="111" y="8"/>
                    <a:pt x="93" y="17"/>
                  </a:cubicBezTo>
                  <a:cubicBezTo>
                    <a:pt x="34" y="49"/>
                    <a:pt x="0" y="133"/>
                    <a:pt x="37" y="192"/>
                  </a:cubicBezTo>
                  <a:cubicBezTo>
                    <a:pt x="205" y="455"/>
                    <a:pt x="331" y="739"/>
                    <a:pt x="439" y="1028"/>
                  </a:cubicBezTo>
                  <a:cubicBezTo>
                    <a:pt x="434" y="1017"/>
                    <a:pt x="430" y="1007"/>
                    <a:pt x="426" y="995"/>
                  </a:cubicBezTo>
                  <a:lnTo>
                    <a:pt x="426" y="995"/>
                  </a:lnTo>
                  <a:cubicBezTo>
                    <a:pt x="674" y="1670"/>
                    <a:pt x="830" y="2384"/>
                    <a:pt x="895" y="3100"/>
                  </a:cubicBezTo>
                  <a:cubicBezTo>
                    <a:pt x="915" y="3341"/>
                    <a:pt x="924" y="3584"/>
                    <a:pt x="915" y="3826"/>
                  </a:cubicBezTo>
                  <a:lnTo>
                    <a:pt x="915" y="3829"/>
                  </a:lnTo>
                  <a:cubicBezTo>
                    <a:pt x="910" y="3926"/>
                    <a:pt x="903" y="4022"/>
                    <a:pt x="891" y="4120"/>
                  </a:cubicBezTo>
                  <a:lnTo>
                    <a:pt x="891" y="4121"/>
                  </a:lnTo>
                  <a:lnTo>
                    <a:pt x="891" y="4124"/>
                  </a:lnTo>
                  <a:lnTo>
                    <a:pt x="891" y="4130"/>
                  </a:lnTo>
                  <a:lnTo>
                    <a:pt x="891" y="4131"/>
                  </a:lnTo>
                  <a:cubicBezTo>
                    <a:pt x="888" y="4141"/>
                    <a:pt x="887" y="4150"/>
                    <a:pt x="887" y="4158"/>
                  </a:cubicBezTo>
                  <a:cubicBezTo>
                    <a:pt x="878" y="4228"/>
                    <a:pt x="945" y="4292"/>
                    <a:pt x="1010" y="4293"/>
                  </a:cubicBezTo>
                  <a:cubicBezTo>
                    <a:pt x="1012" y="4293"/>
                    <a:pt x="1014" y="4293"/>
                    <a:pt x="1016" y="4293"/>
                  </a:cubicBezTo>
                  <a:cubicBezTo>
                    <a:pt x="1048" y="4293"/>
                    <a:pt x="1080" y="4282"/>
                    <a:pt x="1105" y="4259"/>
                  </a:cubicBezTo>
                  <a:cubicBezTo>
                    <a:pt x="1131" y="4235"/>
                    <a:pt x="1142" y="4205"/>
                    <a:pt x="1145" y="4170"/>
                  </a:cubicBezTo>
                  <a:cubicBezTo>
                    <a:pt x="1148" y="4164"/>
                    <a:pt x="1148" y="4157"/>
                    <a:pt x="1148" y="4151"/>
                  </a:cubicBezTo>
                  <a:cubicBezTo>
                    <a:pt x="1148" y="4148"/>
                    <a:pt x="1149" y="4144"/>
                    <a:pt x="1149" y="4141"/>
                  </a:cubicBezTo>
                  <a:lnTo>
                    <a:pt x="1149" y="4136"/>
                  </a:lnTo>
                  <a:lnTo>
                    <a:pt x="1149" y="4131"/>
                  </a:lnTo>
                  <a:lnTo>
                    <a:pt x="1149" y="4129"/>
                  </a:lnTo>
                  <a:cubicBezTo>
                    <a:pt x="1159" y="4035"/>
                    <a:pt x="1166" y="3940"/>
                    <a:pt x="1172" y="3848"/>
                  </a:cubicBezTo>
                  <a:lnTo>
                    <a:pt x="1172" y="3843"/>
                  </a:lnTo>
                  <a:cubicBezTo>
                    <a:pt x="1185" y="3533"/>
                    <a:pt x="1166" y="3222"/>
                    <a:pt x="1135" y="2914"/>
                  </a:cubicBezTo>
                  <a:cubicBezTo>
                    <a:pt x="1098" y="2563"/>
                    <a:pt x="1036" y="2215"/>
                    <a:pt x="956" y="1869"/>
                  </a:cubicBezTo>
                  <a:cubicBezTo>
                    <a:pt x="878" y="1531"/>
                    <a:pt x="776" y="1198"/>
                    <a:pt x="654" y="873"/>
                  </a:cubicBezTo>
                  <a:cubicBezTo>
                    <a:pt x="549" y="595"/>
                    <a:pt x="426" y="321"/>
                    <a:pt x="266" y="70"/>
                  </a:cubicBezTo>
                  <a:cubicBezTo>
                    <a:pt x="247" y="39"/>
                    <a:pt x="226" y="18"/>
                    <a:pt x="192" y="8"/>
                  </a:cubicBezTo>
                  <a:cubicBezTo>
                    <a:pt x="179" y="4"/>
                    <a:pt x="165" y="1"/>
                    <a:pt x="15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1"/>
            <p:cNvSpPr/>
            <p:nvPr/>
          </p:nvSpPr>
          <p:spPr>
            <a:xfrm>
              <a:off x="5918697" y="2647223"/>
              <a:ext cx="154935" cy="29515"/>
            </a:xfrm>
            <a:custGeom>
              <a:avLst/>
              <a:gdLst/>
              <a:ahLst/>
              <a:cxnLst/>
              <a:rect l="l" t="t" r="r" b="b"/>
              <a:pathLst>
                <a:path w="5454" h="1039" extrusionOk="0">
                  <a:moveTo>
                    <a:pt x="1704" y="0"/>
                  </a:moveTo>
                  <a:cubicBezTo>
                    <a:pt x="1157" y="0"/>
                    <a:pt x="614" y="79"/>
                    <a:pt x="108" y="284"/>
                  </a:cubicBezTo>
                  <a:cubicBezTo>
                    <a:pt x="43" y="311"/>
                    <a:pt x="1" y="376"/>
                    <a:pt x="23" y="446"/>
                  </a:cubicBezTo>
                  <a:cubicBezTo>
                    <a:pt x="39" y="497"/>
                    <a:pt x="93" y="539"/>
                    <a:pt x="147" y="539"/>
                  </a:cubicBezTo>
                  <a:cubicBezTo>
                    <a:pt x="161" y="539"/>
                    <a:pt x="174" y="536"/>
                    <a:pt x="186" y="531"/>
                  </a:cubicBezTo>
                  <a:cubicBezTo>
                    <a:pt x="420" y="437"/>
                    <a:pt x="662" y="369"/>
                    <a:pt x="910" y="325"/>
                  </a:cubicBezTo>
                  <a:lnTo>
                    <a:pt x="910" y="325"/>
                  </a:lnTo>
                  <a:cubicBezTo>
                    <a:pt x="908" y="326"/>
                    <a:pt x="906" y="326"/>
                    <a:pt x="904" y="326"/>
                  </a:cubicBezTo>
                  <a:lnTo>
                    <a:pt x="904" y="326"/>
                  </a:lnTo>
                  <a:cubicBezTo>
                    <a:pt x="1176" y="280"/>
                    <a:pt x="1450" y="261"/>
                    <a:pt x="1725" y="261"/>
                  </a:cubicBezTo>
                  <a:cubicBezTo>
                    <a:pt x="1912" y="261"/>
                    <a:pt x="2100" y="270"/>
                    <a:pt x="2287" y="286"/>
                  </a:cubicBezTo>
                  <a:cubicBezTo>
                    <a:pt x="3318" y="383"/>
                    <a:pt x="4320" y="681"/>
                    <a:pt x="5290" y="1034"/>
                  </a:cubicBezTo>
                  <a:cubicBezTo>
                    <a:pt x="5298" y="1037"/>
                    <a:pt x="5307" y="1038"/>
                    <a:pt x="5317" y="1038"/>
                  </a:cubicBezTo>
                  <a:cubicBezTo>
                    <a:pt x="5341" y="1038"/>
                    <a:pt x="5368" y="1030"/>
                    <a:pt x="5386" y="1019"/>
                  </a:cubicBezTo>
                  <a:cubicBezTo>
                    <a:pt x="5415" y="1000"/>
                    <a:pt x="5436" y="971"/>
                    <a:pt x="5443" y="937"/>
                  </a:cubicBezTo>
                  <a:cubicBezTo>
                    <a:pt x="5453" y="903"/>
                    <a:pt x="5446" y="867"/>
                    <a:pt x="5428" y="839"/>
                  </a:cubicBezTo>
                  <a:cubicBezTo>
                    <a:pt x="5408" y="807"/>
                    <a:pt x="5382" y="795"/>
                    <a:pt x="5347" y="782"/>
                  </a:cubicBezTo>
                  <a:cubicBezTo>
                    <a:pt x="4510" y="477"/>
                    <a:pt x="3652" y="219"/>
                    <a:pt x="2769" y="86"/>
                  </a:cubicBezTo>
                  <a:cubicBezTo>
                    <a:pt x="2425" y="34"/>
                    <a:pt x="2072" y="0"/>
                    <a:pt x="1718" y="0"/>
                  </a:cubicBezTo>
                  <a:cubicBezTo>
                    <a:pt x="1713" y="0"/>
                    <a:pt x="1708" y="0"/>
                    <a:pt x="1704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1"/>
            <p:cNvSpPr/>
            <p:nvPr/>
          </p:nvSpPr>
          <p:spPr>
            <a:xfrm>
              <a:off x="5916851" y="2520635"/>
              <a:ext cx="156525" cy="154338"/>
            </a:xfrm>
            <a:custGeom>
              <a:avLst/>
              <a:gdLst/>
              <a:ahLst/>
              <a:cxnLst/>
              <a:rect l="l" t="t" r="r" b="b"/>
              <a:pathLst>
                <a:path w="5510" h="5433" extrusionOk="0">
                  <a:moveTo>
                    <a:pt x="2809" y="329"/>
                  </a:moveTo>
                  <a:cubicBezTo>
                    <a:pt x="2816" y="330"/>
                    <a:pt x="2820" y="334"/>
                    <a:pt x="2827" y="337"/>
                  </a:cubicBezTo>
                  <a:cubicBezTo>
                    <a:pt x="2823" y="336"/>
                    <a:pt x="2816" y="333"/>
                    <a:pt x="2809" y="329"/>
                  </a:cubicBezTo>
                  <a:close/>
                  <a:moveTo>
                    <a:pt x="3132" y="505"/>
                  </a:moveTo>
                  <a:cubicBezTo>
                    <a:pt x="3137" y="506"/>
                    <a:pt x="3138" y="507"/>
                    <a:pt x="3139" y="510"/>
                  </a:cubicBezTo>
                  <a:cubicBezTo>
                    <a:pt x="3138" y="507"/>
                    <a:pt x="3135" y="506"/>
                    <a:pt x="3132" y="505"/>
                  </a:cubicBezTo>
                  <a:close/>
                  <a:moveTo>
                    <a:pt x="1525" y="777"/>
                  </a:moveTo>
                  <a:cubicBezTo>
                    <a:pt x="1521" y="783"/>
                    <a:pt x="1518" y="787"/>
                    <a:pt x="1514" y="791"/>
                  </a:cubicBezTo>
                  <a:cubicBezTo>
                    <a:pt x="1518" y="787"/>
                    <a:pt x="1521" y="781"/>
                    <a:pt x="1525" y="777"/>
                  </a:cubicBezTo>
                  <a:close/>
                  <a:moveTo>
                    <a:pt x="2380" y="1"/>
                  </a:moveTo>
                  <a:cubicBezTo>
                    <a:pt x="2242" y="1"/>
                    <a:pt x="2104" y="28"/>
                    <a:pt x="1973" y="81"/>
                  </a:cubicBezTo>
                  <a:cubicBezTo>
                    <a:pt x="1632" y="217"/>
                    <a:pt x="1383" y="503"/>
                    <a:pt x="1193" y="811"/>
                  </a:cubicBezTo>
                  <a:cubicBezTo>
                    <a:pt x="1085" y="987"/>
                    <a:pt x="997" y="1176"/>
                    <a:pt x="919" y="1367"/>
                  </a:cubicBezTo>
                  <a:cubicBezTo>
                    <a:pt x="834" y="1577"/>
                    <a:pt x="762" y="1793"/>
                    <a:pt x="698" y="2011"/>
                  </a:cubicBezTo>
                  <a:cubicBezTo>
                    <a:pt x="568" y="2454"/>
                    <a:pt x="468" y="2903"/>
                    <a:pt x="372" y="3353"/>
                  </a:cubicBezTo>
                  <a:cubicBezTo>
                    <a:pt x="315" y="3620"/>
                    <a:pt x="263" y="3888"/>
                    <a:pt x="200" y="4151"/>
                  </a:cubicBezTo>
                  <a:cubicBezTo>
                    <a:pt x="154" y="4349"/>
                    <a:pt x="107" y="4544"/>
                    <a:pt x="37" y="4734"/>
                  </a:cubicBezTo>
                  <a:cubicBezTo>
                    <a:pt x="32" y="4747"/>
                    <a:pt x="29" y="4760"/>
                    <a:pt x="22" y="4770"/>
                  </a:cubicBezTo>
                  <a:cubicBezTo>
                    <a:pt x="9" y="4805"/>
                    <a:pt x="0" y="4835"/>
                    <a:pt x="10" y="4871"/>
                  </a:cubicBezTo>
                  <a:cubicBezTo>
                    <a:pt x="22" y="4903"/>
                    <a:pt x="43" y="4932"/>
                    <a:pt x="74" y="4947"/>
                  </a:cubicBezTo>
                  <a:cubicBezTo>
                    <a:pt x="93" y="4958"/>
                    <a:pt x="116" y="4964"/>
                    <a:pt x="138" y="4964"/>
                  </a:cubicBezTo>
                  <a:cubicBezTo>
                    <a:pt x="150" y="4964"/>
                    <a:pt x="162" y="4962"/>
                    <a:pt x="173" y="4959"/>
                  </a:cubicBezTo>
                  <a:cubicBezTo>
                    <a:pt x="203" y="4949"/>
                    <a:pt x="237" y="4926"/>
                    <a:pt x="250" y="4896"/>
                  </a:cubicBezTo>
                  <a:cubicBezTo>
                    <a:pt x="335" y="4689"/>
                    <a:pt x="390" y="4472"/>
                    <a:pt x="441" y="4256"/>
                  </a:cubicBezTo>
                  <a:cubicBezTo>
                    <a:pt x="508" y="3978"/>
                    <a:pt x="563" y="3696"/>
                    <a:pt x="623" y="3414"/>
                  </a:cubicBezTo>
                  <a:cubicBezTo>
                    <a:pt x="756" y="2788"/>
                    <a:pt x="895" y="2159"/>
                    <a:pt x="1122" y="1560"/>
                  </a:cubicBezTo>
                  <a:lnTo>
                    <a:pt x="1122" y="1560"/>
                  </a:lnTo>
                  <a:cubicBezTo>
                    <a:pt x="1120" y="1565"/>
                    <a:pt x="1118" y="1570"/>
                    <a:pt x="1115" y="1576"/>
                  </a:cubicBezTo>
                  <a:lnTo>
                    <a:pt x="1115" y="1576"/>
                  </a:lnTo>
                  <a:cubicBezTo>
                    <a:pt x="1226" y="1292"/>
                    <a:pt x="1355" y="1017"/>
                    <a:pt x="1534" y="768"/>
                  </a:cubicBezTo>
                  <a:cubicBezTo>
                    <a:pt x="1616" y="659"/>
                    <a:pt x="1711" y="556"/>
                    <a:pt x="1817" y="469"/>
                  </a:cubicBezTo>
                  <a:lnTo>
                    <a:pt x="1817" y="469"/>
                  </a:lnTo>
                  <a:cubicBezTo>
                    <a:pt x="1807" y="476"/>
                    <a:pt x="1799" y="483"/>
                    <a:pt x="1790" y="488"/>
                  </a:cubicBezTo>
                  <a:cubicBezTo>
                    <a:pt x="1863" y="432"/>
                    <a:pt x="1939" y="384"/>
                    <a:pt x="2020" y="343"/>
                  </a:cubicBezTo>
                  <a:cubicBezTo>
                    <a:pt x="2091" y="313"/>
                    <a:pt x="2165" y="290"/>
                    <a:pt x="2240" y="273"/>
                  </a:cubicBezTo>
                  <a:cubicBezTo>
                    <a:pt x="2298" y="264"/>
                    <a:pt x="2355" y="260"/>
                    <a:pt x="2413" y="260"/>
                  </a:cubicBezTo>
                  <a:cubicBezTo>
                    <a:pt x="2444" y="260"/>
                    <a:pt x="2475" y="262"/>
                    <a:pt x="2507" y="264"/>
                  </a:cubicBezTo>
                  <a:cubicBezTo>
                    <a:pt x="2619" y="275"/>
                    <a:pt x="2727" y="302"/>
                    <a:pt x="2833" y="343"/>
                  </a:cubicBezTo>
                  <a:cubicBezTo>
                    <a:pt x="2946" y="391"/>
                    <a:pt x="3051" y="451"/>
                    <a:pt x="3152" y="522"/>
                  </a:cubicBezTo>
                  <a:cubicBezTo>
                    <a:pt x="3301" y="634"/>
                    <a:pt x="3432" y="764"/>
                    <a:pt x="3552" y="909"/>
                  </a:cubicBezTo>
                  <a:lnTo>
                    <a:pt x="3551" y="907"/>
                  </a:lnTo>
                  <a:lnTo>
                    <a:pt x="3551" y="907"/>
                  </a:lnTo>
                  <a:cubicBezTo>
                    <a:pt x="3827" y="1248"/>
                    <a:pt x="4039" y="1634"/>
                    <a:pt x="4219" y="2031"/>
                  </a:cubicBezTo>
                  <a:cubicBezTo>
                    <a:pt x="4216" y="2021"/>
                    <a:pt x="4210" y="2011"/>
                    <a:pt x="4207" y="2001"/>
                  </a:cubicBezTo>
                  <a:lnTo>
                    <a:pt x="4207" y="2001"/>
                  </a:lnTo>
                  <a:cubicBezTo>
                    <a:pt x="4450" y="2536"/>
                    <a:pt x="4640" y="3096"/>
                    <a:pt x="4807" y="3659"/>
                  </a:cubicBezTo>
                  <a:cubicBezTo>
                    <a:pt x="4881" y="3902"/>
                    <a:pt x="4948" y="4144"/>
                    <a:pt x="5016" y="4390"/>
                  </a:cubicBezTo>
                  <a:cubicBezTo>
                    <a:pt x="5102" y="4705"/>
                    <a:pt x="5196" y="5018"/>
                    <a:pt x="5253" y="5342"/>
                  </a:cubicBezTo>
                  <a:cubicBezTo>
                    <a:pt x="5259" y="5373"/>
                    <a:pt x="5288" y="5401"/>
                    <a:pt x="5315" y="5418"/>
                  </a:cubicBezTo>
                  <a:cubicBezTo>
                    <a:pt x="5333" y="5428"/>
                    <a:pt x="5354" y="5432"/>
                    <a:pt x="5376" y="5432"/>
                  </a:cubicBezTo>
                  <a:cubicBezTo>
                    <a:pt x="5389" y="5432"/>
                    <a:pt x="5403" y="5430"/>
                    <a:pt x="5416" y="5427"/>
                  </a:cubicBezTo>
                  <a:cubicBezTo>
                    <a:pt x="5449" y="5418"/>
                    <a:pt x="5477" y="5394"/>
                    <a:pt x="5493" y="5364"/>
                  </a:cubicBezTo>
                  <a:cubicBezTo>
                    <a:pt x="5510" y="5330"/>
                    <a:pt x="5508" y="5300"/>
                    <a:pt x="5501" y="5263"/>
                  </a:cubicBezTo>
                  <a:cubicBezTo>
                    <a:pt x="5451" y="4978"/>
                    <a:pt x="5371" y="4702"/>
                    <a:pt x="5294" y="4422"/>
                  </a:cubicBezTo>
                  <a:cubicBezTo>
                    <a:pt x="5239" y="4222"/>
                    <a:pt x="5183" y="4022"/>
                    <a:pt x="5125" y="3822"/>
                  </a:cubicBezTo>
                  <a:cubicBezTo>
                    <a:pt x="4989" y="3344"/>
                    <a:pt x="4839" y="2872"/>
                    <a:pt x="4657" y="2408"/>
                  </a:cubicBezTo>
                  <a:cubicBezTo>
                    <a:pt x="4474" y="1939"/>
                    <a:pt x="4261" y="1478"/>
                    <a:pt x="3983" y="1058"/>
                  </a:cubicBezTo>
                  <a:cubicBezTo>
                    <a:pt x="3746" y="699"/>
                    <a:pt x="3446" y="361"/>
                    <a:pt x="3060" y="163"/>
                  </a:cubicBezTo>
                  <a:cubicBezTo>
                    <a:pt x="2861" y="59"/>
                    <a:pt x="2636" y="1"/>
                    <a:pt x="2410" y="1"/>
                  </a:cubicBezTo>
                  <a:cubicBezTo>
                    <a:pt x="2400" y="1"/>
                    <a:pt x="2390" y="1"/>
                    <a:pt x="2380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1"/>
            <p:cNvSpPr/>
            <p:nvPr/>
          </p:nvSpPr>
          <p:spPr>
            <a:xfrm>
              <a:off x="5893187" y="2615150"/>
              <a:ext cx="31873" cy="38379"/>
            </a:xfrm>
            <a:custGeom>
              <a:avLst/>
              <a:gdLst/>
              <a:ahLst/>
              <a:cxnLst/>
              <a:rect l="l" t="t" r="r" b="b"/>
              <a:pathLst>
                <a:path w="1122" h="1351" extrusionOk="0">
                  <a:moveTo>
                    <a:pt x="630" y="368"/>
                  </a:moveTo>
                  <a:lnTo>
                    <a:pt x="630" y="368"/>
                  </a:lnTo>
                  <a:cubicBezTo>
                    <a:pt x="635" y="372"/>
                    <a:pt x="639" y="379"/>
                    <a:pt x="643" y="385"/>
                  </a:cubicBezTo>
                  <a:cubicBezTo>
                    <a:pt x="638" y="379"/>
                    <a:pt x="635" y="375"/>
                    <a:pt x="630" y="368"/>
                  </a:cubicBezTo>
                  <a:close/>
                  <a:moveTo>
                    <a:pt x="423" y="0"/>
                  </a:moveTo>
                  <a:cubicBezTo>
                    <a:pt x="388" y="0"/>
                    <a:pt x="351" y="6"/>
                    <a:pt x="317" y="16"/>
                  </a:cubicBezTo>
                  <a:cubicBezTo>
                    <a:pt x="266" y="29"/>
                    <a:pt x="219" y="54"/>
                    <a:pt x="178" y="87"/>
                  </a:cubicBezTo>
                  <a:cubicBezTo>
                    <a:pt x="93" y="155"/>
                    <a:pt x="46" y="250"/>
                    <a:pt x="25" y="355"/>
                  </a:cubicBezTo>
                  <a:cubicBezTo>
                    <a:pt x="1" y="470"/>
                    <a:pt x="12" y="590"/>
                    <a:pt x="56" y="700"/>
                  </a:cubicBezTo>
                  <a:cubicBezTo>
                    <a:pt x="104" y="822"/>
                    <a:pt x="188" y="922"/>
                    <a:pt x="283" y="1009"/>
                  </a:cubicBezTo>
                  <a:cubicBezTo>
                    <a:pt x="375" y="1094"/>
                    <a:pt x="483" y="1163"/>
                    <a:pt x="595" y="1220"/>
                  </a:cubicBezTo>
                  <a:cubicBezTo>
                    <a:pt x="706" y="1277"/>
                    <a:pt x="822" y="1321"/>
                    <a:pt x="944" y="1345"/>
                  </a:cubicBezTo>
                  <a:cubicBezTo>
                    <a:pt x="958" y="1348"/>
                    <a:pt x="972" y="1351"/>
                    <a:pt x="985" y="1351"/>
                  </a:cubicBezTo>
                  <a:cubicBezTo>
                    <a:pt x="1005" y="1351"/>
                    <a:pt x="1023" y="1346"/>
                    <a:pt x="1042" y="1335"/>
                  </a:cubicBezTo>
                  <a:cubicBezTo>
                    <a:pt x="1072" y="1319"/>
                    <a:pt x="1096" y="1291"/>
                    <a:pt x="1104" y="1258"/>
                  </a:cubicBezTo>
                  <a:cubicBezTo>
                    <a:pt x="1121" y="1195"/>
                    <a:pt x="1086" y="1111"/>
                    <a:pt x="1015" y="1097"/>
                  </a:cubicBezTo>
                  <a:cubicBezTo>
                    <a:pt x="928" y="1080"/>
                    <a:pt x="845" y="1051"/>
                    <a:pt x="764" y="1016"/>
                  </a:cubicBezTo>
                  <a:cubicBezTo>
                    <a:pt x="672" y="972"/>
                    <a:pt x="585" y="919"/>
                    <a:pt x="503" y="858"/>
                  </a:cubicBezTo>
                  <a:cubicBezTo>
                    <a:pt x="446" y="810"/>
                    <a:pt x="395" y="759"/>
                    <a:pt x="348" y="700"/>
                  </a:cubicBezTo>
                  <a:cubicBezTo>
                    <a:pt x="327" y="667"/>
                    <a:pt x="310" y="634"/>
                    <a:pt x="293" y="597"/>
                  </a:cubicBezTo>
                  <a:cubicBezTo>
                    <a:pt x="284" y="569"/>
                    <a:pt x="279" y="542"/>
                    <a:pt x="274" y="514"/>
                  </a:cubicBezTo>
                  <a:cubicBezTo>
                    <a:pt x="272" y="480"/>
                    <a:pt x="274" y="449"/>
                    <a:pt x="277" y="416"/>
                  </a:cubicBezTo>
                  <a:cubicBezTo>
                    <a:pt x="283" y="393"/>
                    <a:pt x="290" y="371"/>
                    <a:pt x="297" y="349"/>
                  </a:cubicBezTo>
                  <a:cubicBezTo>
                    <a:pt x="304" y="337"/>
                    <a:pt x="313" y="324"/>
                    <a:pt x="320" y="312"/>
                  </a:cubicBezTo>
                  <a:cubicBezTo>
                    <a:pt x="327" y="302"/>
                    <a:pt x="335" y="295"/>
                    <a:pt x="345" y="288"/>
                  </a:cubicBezTo>
                  <a:cubicBezTo>
                    <a:pt x="355" y="284"/>
                    <a:pt x="367" y="277"/>
                    <a:pt x="377" y="271"/>
                  </a:cubicBezTo>
                  <a:cubicBezTo>
                    <a:pt x="388" y="267"/>
                    <a:pt x="398" y="266"/>
                    <a:pt x="409" y="263"/>
                  </a:cubicBezTo>
                  <a:cubicBezTo>
                    <a:pt x="414" y="262"/>
                    <a:pt x="420" y="262"/>
                    <a:pt x="425" y="262"/>
                  </a:cubicBezTo>
                  <a:cubicBezTo>
                    <a:pt x="438" y="262"/>
                    <a:pt x="450" y="263"/>
                    <a:pt x="462" y="264"/>
                  </a:cubicBezTo>
                  <a:cubicBezTo>
                    <a:pt x="482" y="270"/>
                    <a:pt x="499" y="274"/>
                    <a:pt x="517" y="281"/>
                  </a:cubicBezTo>
                  <a:cubicBezTo>
                    <a:pt x="540" y="294"/>
                    <a:pt x="561" y="307"/>
                    <a:pt x="581" y="322"/>
                  </a:cubicBezTo>
                  <a:cubicBezTo>
                    <a:pt x="605" y="345"/>
                    <a:pt x="626" y="369"/>
                    <a:pt x="648" y="393"/>
                  </a:cubicBezTo>
                  <a:cubicBezTo>
                    <a:pt x="667" y="422"/>
                    <a:pt x="686" y="451"/>
                    <a:pt x="700" y="483"/>
                  </a:cubicBezTo>
                  <a:cubicBezTo>
                    <a:pt x="722" y="525"/>
                    <a:pt x="768" y="549"/>
                    <a:pt x="814" y="549"/>
                  </a:cubicBezTo>
                  <a:cubicBezTo>
                    <a:pt x="835" y="549"/>
                    <a:pt x="856" y="544"/>
                    <a:pt x="874" y="534"/>
                  </a:cubicBezTo>
                  <a:cubicBezTo>
                    <a:pt x="938" y="500"/>
                    <a:pt x="960" y="422"/>
                    <a:pt x="927" y="358"/>
                  </a:cubicBezTo>
                  <a:cubicBezTo>
                    <a:pt x="901" y="308"/>
                    <a:pt x="873" y="260"/>
                    <a:pt x="838" y="216"/>
                  </a:cubicBezTo>
                  <a:cubicBezTo>
                    <a:pt x="799" y="171"/>
                    <a:pt x="757" y="131"/>
                    <a:pt x="707" y="94"/>
                  </a:cubicBezTo>
                  <a:cubicBezTo>
                    <a:pt x="630" y="36"/>
                    <a:pt x="531" y="7"/>
                    <a:pt x="438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1"/>
            <p:cNvSpPr/>
            <p:nvPr/>
          </p:nvSpPr>
          <p:spPr>
            <a:xfrm>
              <a:off x="5904806" y="2605860"/>
              <a:ext cx="29885" cy="16704"/>
            </a:xfrm>
            <a:custGeom>
              <a:avLst/>
              <a:gdLst/>
              <a:ahLst/>
              <a:cxnLst/>
              <a:rect l="l" t="t" r="r" b="b"/>
              <a:pathLst>
                <a:path w="1052" h="588" extrusionOk="0">
                  <a:moveTo>
                    <a:pt x="292" y="431"/>
                  </a:moveTo>
                  <a:cubicBezTo>
                    <a:pt x="291" y="437"/>
                    <a:pt x="290" y="441"/>
                    <a:pt x="287" y="446"/>
                  </a:cubicBezTo>
                  <a:cubicBezTo>
                    <a:pt x="290" y="441"/>
                    <a:pt x="291" y="435"/>
                    <a:pt x="292" y="431"/>
                  </a:cubicBezTo>
                  <a:close/>
                  <a:moveTo>
                    <a:pt x="633" y="1"/>
                  </a:moveTo>
                  <a:cubicBezTo>
                    <a:pt x="556" y="1"/>
                    <a:pt x="481" y="11"/>
                    <a:pt x="410" y="32"/>
                  </a:cubicBezTo>
                  <a:cubicBezTo>
                    <a:pt x="319" y="59"/>
                    <a:pt x="240" y="109"/>
                    <a:pt x="170" y="173"/>
                  </a:cubicBezTo>
                  <a:cubicBezTo>
                    <a:pt x="141" y="200"/>
                    <a:pt x="115" y="237"/>
                    <a:pt x="91" y="271"/>
                  </a:cubicBezTo>
                  <a:cubicBezTo>
                    <a:pt x="58" y="315"/>
                    <a:pt x="39" y="370"/>
                    <a:pt x="23" y="421"/>
                  </a:cubicBezTo>
                  <a:cubicBezTo>
                    <a:pt x="0" y="489"/>
                    <a:pt x="44" y="563"/>
                    <a:pt x="109" y="583"/>
                  </a:cubicBezTo>
                  <a:cubicBezTo>
                    <a:pt x="121" y="586"/>
                    <a:pt x="133" y="587"/>
                    <a:pt x="144" y="587"/>
                  </a:cubicBezTo>
                  <a:cubicBezTo>
                    <a:pt x="202" y="587"/>
                    <a:pt x="252" y="550"/>
                    <a:pt x="271" y="493"/>
                  </a:cubicBezTo>
                  <a:cubicBezTo>
                    <a:pt x="275" y="482"/>
                    <a:pt x="280" y="469"/>
                    <a:pt x="285" y="456"/>
                  </a:cubicBezTo>
                  <a:cubicBezTo>
                    <a:pt x="297" y="434"/>
                    <a:pt x="308" y="414"/>
                    <a:pt x="322" y="393"/>
                  </a:cubicBezTo>
                  <a:cubicBezTo>
                    <a:pt x="342" y="371"/>
                    <a:pt x="362" y="350"/>
                    <a:pt x="385" y="333"/>
                  </a:cubicBezTo>
                  <a:cubicBezTo>
                    <a:pt x="412" y="316"/>
                    <a:pt x="436" y="302"/>
                    <a:pt x="464" y="289"/>
                  </a:cubicBezTo>
                  <a:cubicBezTo>
                    <a:pt x="509" y="275"/>
                    <a:pt x="553" y="265"/>
                    <a:pt x="599" y="259"/>
                  </a:cubicBezTo>
                  <a:cubicBezTo>
                    <a:pt x="611" y="259"/>
                    <a:pt x="623" y="259"/>
                    <a:pt x="635" y="259"/>
                  </a:cubicBezTo>
                  <a:cubicBezTo>
                    <a:pt x="676" y="259"/>
                    <a:pt x="715" y="261"/>
                    <a:pt x="755" y="266"/>
                  </a:cubicBezTo>
                  <a:cubicBezTo>
                    <a:pt x="795" y="276"/>
                    <a:pt x="831" y="285"/>
                    <a:pt x="871" y="298"/>
                  </a:cubicBezTo>
                  <a:cubicBezTo>
                    <a:pt x="883" y="302"/>
                    <a:pt x="896" y="304"/>
                    <a:pt x="908" y="304"/>
                  </a:cubicBezTo>
                  <a:cubicBezTo>
                    <a:pt x="963" y="304"/>
                    <a:pt x="1016" y="264"/>
                    <a:pt x="1031" y="210"/>
                  </a:cubicBezTo>
                  <a:cubicBezTo>
                    <a:pt x="1051" y="140"/>
                    <a:pt x="1010" y="69"/>
                    <a:pt x="943" y="49"/>
                  </a:cubicBezTo>
                  <a:cubicBezTo>
                    <a:pt x="847" y="17"/>
                    <a:pt x="748" y="1"/>
                    <a:pt x="648" y="1"/>
                  </a:cubicBezTo>
                  <a:cubicBezTo>
                    <a:pt x="643" y="1"/>
                    <a:pt x="638" y="1"/>
                    <a:pt x="633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1"/>
            <p:cNvSpPr/>
            <p:nvPr/>
          </p:nvSpPr>
          <p:spPr>
            <a:xfrm>
              <a:off x="5792735" y="2534044"/>
              <a:ext cx="122806" cy="78916"/>
            </a:xfrm>
            <a:custGeom>
              <a:avLst/>
              <a:gdLst/>
              <a:ahLst/>
              <a:cxnLst/>
              <a:rect l="l" t="t" r="r" b="b"/>
              <a:pathLst>
                <a:path w="4323" h="2778" extrusionOk="0">
                  <a:moveTo>
                    <a:pt x="617" y="500"/>
                  </a:moveTo>
                  <a:cubicBezTo>
                    <a:pt x="619" y="501"/>
                    <a:pt x="620" y="502"/>
                    <a:pt x="622" y="504"/>
                  </a:cubicBezTo>
                  <a:cubicBezTo>
                    <a:pt x="620" y="502"/>
                    <a:pt x="619" y="501"/>
                    <a:pt x="617" y="500"/>
                  </a:cubicBezTo>
                  <a:close/>
                  <a:moveTo>
                    <a:pt x="3284" y="1487"/>
                  </a:moveTo>
                  <a:lnTo>
                    <a:pt x="3284" y="1487"/>
                  </a:lnTo>
                  <a:cubicBezTo>
                    <a:pt x="3285" y="1487"/>
                    <a:pt x="3286" y="1487"/>
                    <a:pt x="3286" y="1488"/>
                  </a:cubicBezTo>
                  <a:lnTo>
                    <a:pt x="3286" y="1488"/>
                  </a:lnTo>
                  <a:cubicBezTo>
                    <a:pt x="3286" y="1488"/>
                    <a:pt x="3285" y="1488"/>
                    <a:pt x="3284" y="1487"/>
                  </a:cubicBezTo>
                  <a:close/>
                  <a:moveTo>
                    <a:pt x="3947" y="2153"/>
                  </a:moveTo>
                  <a:cubicBezTo>
                    <a:pt x="3947" y="2154"/>
                    <a:pt x="3947" y="2154"/>
                    <a:pt x="3947" y="2155"/>
                  </a:cubicBezTo>
                  <a:lnTo>
                    <a:pt x="3947" y="2155"/>
                  </a:lnTo>
                  <a:cubicBezTo>
                    <a:pt x="3947" y="2154"/>
                    <a:pt x="3947" y="2154"/>
                    <a:pt x="3947" y="2153"/>
                  </a:cubicBezTo>
                  <a:close/>
                  <a:moveTo>
                    <a:pt x="147" y="0"/>
                  </a:moveTo>
                  <a:cubicBezTo>
                    <a:pt x="125" y="3"/>
                    <a:pt x="104" y="6"/>
                    <a:pt x="86" y="16"/>
                  </a:cubicBezTo>
                  <a:cubicBezTo>
                    <a:pt x="23" y="50"/>
                    <a:pt x="1" y="131"/>
                    <a:pt x="33" y="193"/>
                  </a:cubicBezTo>
                  <a:cubicBezTo>
                    <a:pt x="90" y="298"/>
                    <a:pt x="158" y="397"/>
                    <a:pt x="235" y="492"/>
                  </a:cubicBezTo>
                  <a:cubicBezTo>
                    <a:pt x="310" y="586"/>
                    <a:pt x="401" y="664"/>
                    <a:pt x="497" y="736"/>
                  </a:cubicBezTo>
                  <a:cubicBezTo>
                    <a:pt x="683" y="878"/>
                    <a:pt x="903" y="972"/>
                    <a:pt x="1123" y="1043"/>
                  </a:cubicBezTo>
                  <a:cubicBezTo>
                    <a:pt x="1357" y="1116"/>
                    <a:pt x="1598" y="1159"/>
                    <a:pt x="1839" y="1194"/>
                  </a:cubicBezTo>
                  <a:cubicBezTo>
                    <a:pt x="2080" y="1231"/>
                    <a:pt x="2323" y="1260"/>
                    <a:pt x="2565" y="1298"/>
                  </a:cubicBezTo>
                  <a:cubicBezTo>
                    <a:pt x="2555" y="1296"/>
                    <a:pt x="2542" y="1295"/>
                    <a:pt x="2534" y="1294"/>
                  </a:cubicBezTo>
                  <a:lnTo>
                    <a:pt x="2534" y="1294"/>
                  </a:lnTo>
                  <a:cubicBezTo>
                    <a:pt x="2789" y="1336"/>
                    <a:pt x="3045" y="1389"/>
                    <a:pt x="3283" y="1488"/>
                  </a:cubicBezTo>
                  <a:cubicBezTo>
                    <a:pt x="3281" y="1488"/>
                    <a:pt x="3280" y="1487"/>
                    <a:pt x="3279" y="1487"/>
                  </a:cubicBezTo>
                  <a:lnTo>
                    <a:pt x="3279" y="1487"/>
                  </a:lnTo>
                  <a:cubicBezTo>
                    <a:pt x="3281" y="1488"/>
                    <a:pt x="3283" y="1488"/>
                    <a:pt x="3287" y="1489"/>
                  </a:cubicBezTo>
                  <a:cubicBezTo>
                    <a:pt x="3290" y="1491"/>
                    <a:pt x="3293" y="1493"/>
                    <a:pt x="3296" y="1494"/>
                  </a:cubicBezTo>
                  <a:lnTo>
                    <a:pt x="3296" y="1494"/>
                  </a:lnTo>
                  <a:cubicBezTo>
                    <a:pt x="3296" y="1494"/>
                    <a:pt x="3295" y="1494"/>
                    <a:pt x="3294" y="1494"/>
                  </a:cubicBezTo>
                  <a:lnTo>
                    <a:pt x="3294" y="1494"/>
                  </a:lnTo>
                  <a:cubicBezTo>
                    <a:pt x="3398" y="1540"/>
                    <a:pt x="3494" y="1596"/>
                    <a:pt x="3585" y="1664"/>
                  </a:cubicBezTo>
                  <a:cubicBezTo>
                    <a:pt x="3664" y="1727"/>
                    <a:pt x="3734" y="1800"/>
                    <a:pt x="3798" y="1882"/>
                  </a:cubicBezTo>
                  <a:lnTo>
                    <a:pt x="3798" y="1882"/>
                  </a:lnTo>
                  <a:cubicBezTo>
                    <a:pt x="3798" y="1882"/>
                    <a:pt x="3798" y="1882"/>
                    <a:pt x="3798" y="1882"/>
                  </a:cubicBezTo>
                  <a:cubicBezTo>
                    <a:pt x="3798" y="1882"/>
                    <a:pt x="3798" y="1882"/>
                    <a:pt x="3798" y="1882"/>
                  </a:cubicBezTo>
                  <a:lnTo>
                    <a:pt x="3798" y="1882"/>
                  </a:lnTo>
                  <a:cubicBezTo>
                    <a:pt x="3798" y="1882"/>
                    <a:pt x="3799" y="1883"/>
                    <a:pt x="3799" y="1884"/>
                  </a:cubicBezTo>
                  <a:cubicBezTo>
                    <a:pt x="3859" y="1966"/>
                    <a:pt x="3905" y="2057"/>
                    <a:pt x="3947" y="2152"/>
                  </a:cubicBezTo>
                  <a:cubicBezTo>
                    <a:pt x="3947" y="2153"/>
                    <a:pt x="3948" y="2154"/>
                    <a:pt x="3948" y="2156"/>
                  </a:cubicBezTo>
                  <a:lnTo>
                    <a:pt x="3948" y="2156"/>
                  </a:lnTo>
                  <a:cubicBezTo>
                    <a:pt x="3948" y="2155"/>
                    <a:pt x="3948" y="2155"/>
                    <a:pt x="3947" y="2155"/>
                  </a:cubicBezTo>
                  <a:lnTo>
                    <a:pt x="3947" y="2155"/>
                  </a:lnTo>
                  <a:cubicBezTo>
                    <a:pt x="3948" y="2156"/>
                    <a:pt x="3949" y="2159"/>
                    <a:pt x="3950" y="2161"/>
                  </a:cubicBezTo>
                  <a:lnTo>
                    <a:pt x="3950" y="2161"/>
                  </a:lnTo>
                  <a:cubicBezTo>
                    <a:pt x="4012" y="2325"/>
                    <a:pt x="4046" y="2500"/>
                    <a:pt x="4066" y="2678"/>
                  </a:cubicBezTo>
                  <a:cubicBezTo>
                    <a:pt x="4069" y="2709"/>
                    <a:pt x="4097" y="2743"/>
                    <a:pt x="4125" y="2759"/>
                  </a:cubicBezTo>
                  <a:cubicBezTo>
                    <a:pt x="4145" y="2772"/>
                    <a:pt x="4168" y="2778"/>
                    <a:pt x="4192" y="2778"/>
                  </a:cubicBezTo>
                  <a:cubicBezTo>
                    <a:pt x="4202" y="2778"/>
                    <a:pt x="4212" y="2777"/>
                    <a:pt x="4222" y="2774"/>
                  </a:cubicBezTo>
                  <a:cubicBezTo>
                    <a:pt x="4256" y="2766"/>
                    <a:pt x="4286" y="2745"/>
                    <a:pt x="4303" y="2715"/>
                  </a:cubicBezTo>
                  <a:cubicBezTo>
                    <a:pt x="4323" y="2682"/>
                    <a:pt x="4323" y="2654"/>
                    <a:pt x="4320" y="2618"/>
                  </a:cubicBezTo>
                  <a:cubicBezTo>
                    <a:pt x="4287" y="2309"/>
                    <a:pt x="4202" y="2000"/>
                    <a:pt x="4018" y="1743"/>
                  </a:cubicBezTo>
                  <a:cubicBezTo>
                    <a:pt x="3940" y="1635"/>
                    <a:pt x="3849" y="1543"/>
                    <a:pt x="3745" y="1460"/>
                  </a:cubicBezTo>
                  <a:cubicBezTo>
                    <a:pt x="3643" y="1380"/>
                    <a:pt x="3532" y="1316"/>
                    <a:pt x="3415" y="1262"/>
                  </a:cubicBezTo>
                  <a:cubicBezTo>
                    <a:pt x="3165" y="1150"/>
                    <a:pt x="2901" y="1091"/>
                    <a:pt x="2633" y="1047"/>
                  </a:cubicBezTo>
                  <a:cubicBezTo>
                    <a:pt x="2341" y="997"/>
                    <a:pt x="2044" y="965"/>
                    <a:pt x="1752" y="916"/>
                  </a:cubicBezTo>
                  <a:lnTo>
                    <a:pt x="1752" y="916"/>
                  </a:lnTo>
                  <a:cubicBezTo>
                    <a:pt x="1762" y="919"/>
                    <a:pt x="1775" y="921"/>
                    <a:pt x="1784" y="923"/>
                  </a:cubicBezTo>
                  <a:cubicBezTo>
                    <a:pt x="1505" y="878"/>
                    <a:pt x="1225" y="817"/>
                    <a:pt x="964" y="706"/>
                  </a:cubicBezTo>
                  <a:cubicBezTo>
                    <a:pt x="833" y="645"/>
                    <a:pt x="708" y="573"/>
                    <a:pt x="595" y="484"/>
                  </a:cubicBezTo>
                  <a:lnTo>
                    <a:pt x="595" y="484"/>
                  </a:lnTo>
                  <a:cubicBezTo>
                    <a:pt x="603" y="489"/>
                    <a:pt x="610" y="494"/>
                    <a:pt x="617" y="500"/>
                  </a:cubicBezTo>
                  <a:lnTo>
                    <a:pt x="617" y="500"/>
                  </a:lnTo>
                  <a:cubicBezTo>
                    <a:pt x="527" y="427"/>
                    <a:pt x="449" y="344"/>
                    <a:pt x="378" y="254"/>
                  </a:cubicBezTo>
                  <a:cubicBezTo>
                    <a:pt x="335" y="193"/>
                    <a:pt x="296" y="133"/>
                    <a:pt x="263" y="68"/>
                  </a:cubicBezTo>
                  <a:cubicBezTo>
                    <a:pt x="239" y="26"/>
                    <a:pt x="193" y="0"/>
                    <a:pt x="14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1"/>
            <p:cNvSpPr/>
            <p:nvPr/>
          </p:nvSpPr>
          <p:spPr>
            <a:xfrm>
              <a:off x="5791598" y="2534243"/>
              <a:ext cx="106414" cy="99313"/>
            </a:xfrm>
            <a:custGeom>
              <a:avLst/>
              <a:gdLst/>
              <a:ahLst/>
              <a:cxnLst/>
              <a:rect l="l" t="t" r="r" b="b"/>
              <a:pathLst>
                <a:path w="3746" h="3496" extrusionOk="0">
                  <a:moveTo>
                    <a:pt x="821" y="1992"/>
                  </a:moveTo>
                  <a:lnTo>
                    <a:pt x="823" y="1996"/>
                  </a:lnTo>
                  <a:lnTo>
                    <a:pt x="823" y="1996"/>
                  </a:lnTo>
                  <a:cubicBezTo>
                    <a:pt x="823" y="1994"/>
                    <a:pt x="822" y="1993"/>
                    <a:pt x="821" y="1992"/>
                  </a:cubicBezTo>
                  <a:close/>
                  <a:moveTo>
                    <a:pt x="827" y="1998"/>
                  </a:moveTo>
                  <a:cubicBezTo>
                    <a:pt x="826" y="1998"/>
                    <a:pt x="826" y="1998"/>
                    <a:pt x="828" y="1999"/>
                  </a:cubicBezTo>
                  <a:cubicBezTo>
                    <a:pt x="828" y="1998"/>
                    <a:pt x="827" y="1998"/>
                    <a:pt x="827" y="1998"/>
                  </a:cubicBezTo>
                  <a:close/>
                  <a:moveTo>
                    <a:pt x="828" y="1999"/>
                  </a:moveTo>
                  <a:lnTo>
                    <a:pt x="828" y="1999"/>
                  </a:lnTo>
                  <a:cubicBezTo>
                    <a:pt x="828" y="1999"/>
                    <a:pt x="828" y="1999"/>
                    <a:pt x="828" y="1999"/>
                  </a:cubicBezTo>
                  <a:lnTo>
                    <a:pt x="828" y="1999"/>
                  </a:lnTo>
                  <a:cubicBezTo>
                    <a:pt x="828" y="1999"/>
                    <a:pt x="828" y="1999"/>
                    <a:pt x="828" y="1999"/>
                  </a:cubicBezTo>
                  <a:close/>
                  <a:moveTo>
                    <a:pt x="828" y="1999"/>
                  </a:moveTo>
                  <a:cubicBezTo>
                    <a:pt x="829" y="2001"/>
                    <a:pt x="829" y="2003"/>
                    <a:pt x="831" y="2004"/>
                  </a:cubicBezTo>
                  <a:cubicBezTo>
                    <a:pt x="830" y="2002"/>
                    <a:pt x="829" y="2000"/>
                    <a:pt x="828" y="1999"/>
                  </a:cubicBezTo>
                  <a:close/>
                  <a:moveTo>
                    <a:pt x="840" y="2018"/>
                  </a:moveTo>
                  <a:lnTo>
                    <a:pt x="842" y="2020"/>
                  </a:lnTo>
                  <a:cubicBezTo>
                    <a:pt x="841" y="2019"/>
                    <a:pt x="841" y="2019"/>
                    <a:pt x="840" y="2018"/>
                  </a:cubicBezTo>
                  <a:close/>
                  <a:moveTo>
                    <a:pt x="2059" y="3034"/>
                  </a:moveTo>
                  <a:cubicBezTo>
                    <a:pt x="2063" y="3036"/>
                    <a:pt x="2069" y="3038"/>
                    <a:pt x="2072" y="3040"/>
                  </a:cubicBezTo>
                  <a:cubicBezTo>
                    <a:pt x="2069" y="3036"/>
                    <a:pt x="2063" y="3036"/>
                    <a:pt x="2059" y="3034"/>
                  </a:cubicBezTo>
                  <a:close/>
                  <a:moveTo>
                    <a:pt x="3155" y="3227"/>
                  </a:moveTo>
                  <a:cubicBezTo>
                    <a:pt x="3151" y="3227"/>
                    <a:pt x="3146" y="3227"/>
                    <a:pt x="3142" y="3228"/>
                  </a:cubicBezTo>
                  <a:lnTo>
                    <a:pt x="3142" y="3228"/>
                  </a:lnTo>
                  <a:cubicBezTo>
                    <a:pt x="3146" y="3228"/>
                    <a:pt x="3151" y="3228"/>
                    <a:pt x="3155" y="3227"/>
                  </a:cubicBezTo>
                  <a:close/>
                  <a:moveTo>
                    <a:pt x="147" y="0"/>
                  </a:moveTo>
                  <a:cubicBezTo>
                    <a:pt x="120" y="0"/>
                    <a:pt x="91" y="13"/>
                    <a:pt x="70" y="34"/>
                  </a:cubicBezTo>
                  <a:cubicBezTo>
                    <a:pt x="43" y="60"/>
                    <a:pt x="35" y="89"/>
                    <a:pt x="29" y="124"/>
                  </a:cubicBezTo>
                  <a:cubicBezTo>
                    <a:pt x="1" y="346"/>
                    <a:pt x="9" y="572"/>
                    <a:pt x="42" y="794"/>
                  </a:cubicBezTo>
                  <a:cubicBezTo>
                    <a:pt x="76" y="1026"/>
                    <a:pt x="147" y="1246"/>
                    <a:pt x="232" y="1461"/>
                  </a:cubicBezTo>
                  <a:cubicBezTo>
                    <a:pt x="321" y="1684"/>
                    <a:pt x="439" y="1891"/>
                    <a:pt x="574" y="2088"/>
                  </a:cubicBezTo>
                  <a:cubicBezTo>
                    <a:pt x="717" y="2295"/>
                    <a:pt x="882" y="2488"/>
                    <a:pt x="1065" y="2664"/>
                  </a:cubicBezTo>
                  <a:cubicBezTo>
                    <a:pt x="1405" y="2989"/>
                    <a:pt x="1815" y="3244"/>
                    <a:pt x="2262" y="3387"/>
                  </a:cubicBezTo>
                  <a:cubicBezTo>
                    <a:pt x="2484" y="3459"/>
                    <a:pt x="2717" y="3495"/>
                    <a:pt x="2949" y="3495"/>
                  </a:cubicBezTo>
                  <a:cubicBezTo>
                    <a:pt x="3183" y="3495"/>
                    <a:pt x="3417" y="3458"/>
                    <a:pt x="3641" y="3380"/>
                  </a:cubicBezTo>
                  <a:cubicBezTo>
                    <a:pt x="3676" y="3369"/>
                    <a:pt x="3703" y="3353"/>
                    <a:pt x="3723" y="3322"/>
                  </a:cubicBezTo>
                  <a:cubicBezTo>
                    <a:pt x="3740" y="3294"/>
                    <a:pt x="3745" y="3258"/>
                    <a:pt x="3738" y="3226"/>
                  </a:cubicBezTo>
                  <a:cubicBezTo>
                    <a:pt x="3730" y="3190"/>
                    <a:pt x="3709" y="3162"/>
                    <a:pt x="3679" y="3145"/>
                  </a:cubicBezTo>
                  <a:cubicBezTo>
                    <a:pt x="3659" y="3132"/>
                    <a:pt x="3633" y="3124"/>
                    <a:pt x="3608" y="3124"/>
                  </a:cubicBezTo>
                  <a:cubicBezTo>
                    <a:pt x="3599" y="3124"/>
                    <a:pt x="3590" y="3125"/>
                    <a:pt x="3582" y="3128"/>
                  </a:cubicBezTo>
                  <a:cubicBezTo>
                    <a:pt x="3445" y="3176"/>
                    <a:pt x="3304" y="3209"/>
                    <a:pt x="3161" y="3227"/>
                  </a:cubicBezTo>
                  <a:cubicBezTo>
                    <a:pt x="3150" y="3228"/>
                    <a:pt x="3141" y="3228"/>
                    <a:pt x="3130" y="3231"/>
                  </a:cubicBezTo>
                  <a:cubicBezTo>
                    <a:pt x="3134" y="3230"/>
                    <a:pt x="3138" y="3229"/>
                    <a:pt x="3142" y="3228"/>
                  </a:cubicBezTo>
                  <a:lnTo>
                    <a:pt x="3142" y="3228"/>
                  </a:lnTo>
                  <a:cubicBezTo>
                    <a:pt x="3080" y="3234"/>
                    <a:pt x="3019" y="3237"/>
                    <a:pt x="2957" y="3237"/>
                  </a:cubicBezTo>
                  <a:cubicBezTo>
                    <a:pt x="2851" y="3237"/>
                    <a:pt x="2745" y="3229"/>
                    <a:pt x="2641" y="3213"/>
                  </a:cubicBezTo>
                  <a:cubicBezTo>
                    <a:pt x="2449" y="3179"/>
                    <a:pt x="2263" y="3122"/>
                    <a:pt x="2086" y="3047"/>
                  </a:cubicBezTo>
                  <a:cubicBezTo>
                    <a:pt x="1856" y="2942"/>
                    <a:pt x="1643" y="2809"/>
                    <a:pt x="1442" y="2653"/>
                  </a:cubicBezTo>
                  <a:cubicBezTo>
                    <a:pt x="1214" y="2466"/>
                    <a:pt x="1011" y="2250"/>
                    <a:pt x="835" y="2012"/>
                  </a:cubicBezTo>
                  <a:lnTo>
                    <a:pt x="835" y="2012"/>
                  </a:lnTo>
                  <a:cubicBezTo>
                    <a:pt x="836" y="2014"/>
                    <a:pt x="838" y="2016"/>
                    <a:pt x="840" y="2018"/>
                  </a:cubicBezTo>
                  <a:lnTo>
                    <a:pt x="840" y="2018"/>
                  </a:lnTo>
                  <a:lnTo>
                    <a:pt x="825" y="1999"/>
                  </a:lnTo>
                  <a:lnTo>
                    <a:pt x="823" y="1996"/>
                  </a:lnTo>
                  <a:lnTo>
                    <a:pt x="823" y="1996"/>
                  </a:lnTo>
                  <a:cubicBezTo>
                    <a:pt x="823" y="1997"/>
                    <a:pt x="823" y="1997"/>
                    <a:pt x="823" y="1997"/>
                  </a:cubicBezTo>
                  <a:cubicBezTo>
                    <a:pt x="667" y="1773"/>
                    <a:pt x="534" y="1536"/>
                    <a:pt x="435" y="1282"/>
                  </a:cubicBezTo>
                  <a:cubicBezTo>
                    <a:pt x="360" y="1072"/>
                    <a:pt x="304" y="858"/>
                    <a:pt x="277" y="637"/>
                  </a:cubicBezTo>
                  <a:lnTo>
                    <a:pt x="277" y="643"/>
                  </a:lnTo>
                  <a:cubicBezTo>
                    <a:pt x="262" y="474"/>
                    <a:pt x="263" y="304"/>
                    <a:pt x="284" y="133"/>
                  </a:cubicBezTo>
                  <a:cubicBezTo>
                    <a:pt x="293" y="64"/>
                    <a:pt x="225" y="3"/>
                    <a:pt x="158" y="0"/>
                  </a:cubicBezTo>
                  <a:lnTo>
                    <a:pt x="151" y="0"/>
                  </a:lnTo>
                  <a:cubicBezTo>
                    <a:pt x="150" y="0"/>
                    <a:pt x="148" y="0"/>
                    <a:pt x="14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1"/>
            <p:cNvSpPr/>
            <p:nvPr/>
          </p:nvSpPr>
          <p:spPr>
            <a:xfrm>
              <a:off x="5834836" y="2486630"/>
              <a:ext cx="95364" cy="122237"/>
            </a:xfrm>
            <a:custGeom>
              <a:avLst/>
              <a:gdLst/>
              <a:ahLst/>
              <a:cxnLst/>
              <a:rect l="l" t="t" r="r" b="b"/>
              <a:pathLst>
                <a:path w="3357" h="4303" extrusionOk="0">
                  <a:moveTo>
                    <a:pt x="3075" y="3293"/>
                  </a:moveTo>
                  <a:cubicBezTo>
                    <a:pt x="3075" y="3300"/>
                    <a:pt x="3075" y="3308"/>
                    <a:pt x="3076" y="3315"/>
                  </a:cubicBezTo>
                  <a:lnTo>
                    <a:pt x="3076" y="3315"/>
                  </a:lnTo>
                  <a:cubicBezTo>
                    <a:pt x="3076" y="3308"/>
                    <a:pt x="3075" y="3300"/>
                    <a:pt x="3075" y="3293"/>
                  </a:cubicBezTo>
                  <a:close/>
                  <a:moveTo>
                    <a:pt x="458" y="1"/>
                  </a:moveTo>
                  <a:cubicBezTo>
                    <a:pt x="408" y="1"/>
                    <a:pt x="364" y="24"/>
                    <a:pt x="341" y="63"/>
                  </a:cubicBezTo>
                  <a:cubicBezTo>
                    <a:pt x="94" y="482"/>
                    <a:pt x="1" y="975"/>
                    <a:pt x="26" y="1458"/>
                  </a:cubicBezTo>
                  <a:cubicBezTo>
                    <a:pt x="39" y="1710"/>
                    <a:pt x="90" y="1960"/>
                    <a:pt x="180" y="2195"/>
                  </a:cubicBezTo>
                  <a:cubicBezTo>
                    <a:pt x="266" y="2425"/>
                    <a:pt x="388" y="2635"/>
                    <a:pt x="551" y="2818"/>
                  </a:cubicBezTo>
                  <a:cubicBezTo>
                    <a:pt x="575" y="2845"/>
                    <a:pt x="609" y="2858"/>
                    <a:pt x="643" y="2858"/>
                  </a:cubicBezTo>
                  <a:cubicBezTo>
                    <a:pt x="677" y="2858"/>
                    <a:pt x="711" y="2845"/>
                    <a:pt x="736" y="2822"/>
                  </a:cubicBezTo>
                  <a:cubicBezTo>
                    <a:pt x="789" y="2773"/>
                    <a:pt x="788" y="2690"/>
                    <a:pt x="740" y="2638"/>
                  </a:cubicBezTo>
                  <a:cubicBezTo>
                    <a:pt x="704" y="2597"/>
                    <a:pt x="670" y="2554"/>
                    <a:pt x="636" y="2512"/>
                  </a:cubicBezTo>
                  <a:cubicBezTo>
                    <a:pt x="555" y="2392"/>
                    <a:pt x="490" y="2269"/>
                    <a:pt x="435" y="2136"/>
                  </a:cubicBezTo>
                  <a:cubicBezTo>
                    <a:pt x="362" y="1944"/>
                    <a:pt x="317" y="1747"/>
                    <a:pt x="294" y="1546"/>
                  </a:cubicBezTo>
                  <a:cubicBezTo>
                    <a:pt x="277" y="1336"/>
                    <a:pt x="284" y="1124"/>
                    <a:pt x="314" y="916"/>
                  </a:cubicBezTo>
                  <a:cubicBezTo>
                    <a:pt x="343" y="754"/>
                    <a:pt x="385" y="598"/>
                    <a:pt x="443" y="446"/>
                  </a:cubicBezTo>
                  <a:cubicBezTo>
                    <a:pt x="449" y="458"/>
                    <a:pt x="456" y="470"/>
                    <a:pt x="463" y="483"/>
                  </a:cubicBezTo>
                  <a:cubicBezTo>
                    <a:pt x="516" y="582"/>
                    <a:pt x="585" y="678"/>
                    <a:pt x="660" y="763"/>
                  </a:cubicBezTo>
                  <a:cubicBezTo>
                    <a:pt x="792" y="917"/>
                    <a:pt x="965" y="1036"/>
                    <a:pt x="1140" y="1137"/>
                  </a:cubicBezTo>
                  <a:cubicBezTo>
                    <a:pt x="1320" y="1241"/>
                    <a:pt x="1509" y="1323"/>
                    <a:pt x="1693" y="1414"/>
                  </a:cubicBezTo>
                  <a:cubicBezTo>
                    <a:pt x="1897" y="1513"/>
                    <a:pt x="2096" y="1624"/>
                    <a:pt x="2275" y="1763"/>
                  </a:cubicBezTo>
                  <a:cubicBezTo>
                    <a:pt x="2266" y="1756"/>
                    <a:pt x="2258" y="1748"/>
                    <a:pt x="2250" y="1741"/>
                  </a:cubicBezTo>
                  <a:lnTo>
                    <a:pt x="2250" y="1741"/>
                  </a:lnTo>
                  <a:cubicBezTo>
                    <a:pt x="2374" y="1843"/>
                    <a:pt x="2484" y="1954"/>
                    <a:pt x="2580" y="2080"/>
                  </a:cubicBezTo>
                  <a:cubicBezTo>
                    <a:pt x="2727" y="2286"/>
                    <a:pt x="2848" y="2510"/>
                    <a:pt x="2940" y="2744"/>
                  </a:cubicBezTo>
                  <a:cubicBezTo>
                    <a:pt x="3009" y="2933"/>
                    <a:pt x="3058" y="3127"/>
                    <a:pt x="3079" y="3327"/>
                  </a:cubicBezTo>
                  <a:cubicBezTo>
                    <a:pt x="3078" y="3323"/>
                    <a:pt x="3077" y="3319"/>
                    <a:pt x="3076" y="3315"/>
                  </a:cubicBezTo>
                  <a:lnTo>
                    <a:pt x="3076" y="3315"/>
                  </a:lnTo>
                  <a:cubicBezTo>
                    <a:pt x="3087" y="3455"/>
                    <a:pt x="3082" y="3593"/>
                    <a:pt x="3060" y="3733"/>
                  </a:cubicBezTo>
                  <a:cubicBezTo>
                    <a:pt x="3039" y="3839"/>
                    <a:pt x="3009" y="3939"/>
                    <a:pt x="2968" y="4039"/>
                  </a:cubicBezTo>
                  <a:cubicBezTo>
                    <a:pt x="2958" y="4061"/>
                    <a:pt x="2947" y="4085"/>
                    <a:pt x="2937" y="4106"/>
                  </a:cubicBezTo>
                  <a:cubicBezTo>
                    <a:pt x="2920" y="4137"/>
                    <a:pt x="2913" y="4167"/>
                    <a:pt x="2920" y="4202"/>
                  </a:cubicBezTo>
                  <a:cubicBezTo>
                    <a:pt x="2930" y="4236"/>
                    <a:pt x="2951" y="4265"/>
                    <a:pt x="2981" y="4285"/>
                  </a:cubicBezTo>
                  <a:cubicBezTo>
                    <a:pt x="3001" y="4297"/>
                    <a:pt x="3025" y="4303"/>
                    <a:pt x="3049" y="4303"/>
                  </a:cubicBezTo>
                  <a:cubicBezTo>
                    <a:pt x="3093" y="4303"/>
                    <a:pt x="3137" y="4282"/>
                    <a:pt x="3158" y="4241"/>
                  </a:cubicBezTo>
                  <a:cubicBezTo>
                    <a:pt x="3208" y="4143"/>
                    <a:pt x="3246" y="4045"/>
                    <a:pt x="3279" y="3940"/>
                  </a:cubicBezTo>
                  <a:cubicBezTo>
                    <a:pt x="3309" y="3839"/>
                    <a:pt x="3324" y="3733"/>
                    <a:pt x="3336" y="3626"/>
                  </a:cubicBezTo>
                  <a:cubicBezTo>
                    <a:pt x="3357" y="3412"/>
                    <a:pt x="3330" y="3192"/>
                    <a:pt x="3284" y="2982"/>
                  </a:cubicBezTo>
                  <a:cubicBezTo>
                    <a:pt x="3235" y="2768"/>
                    <a:pt x="3153" y="2561"/>
                    <a:pt x="3055" y="2365"/>
                  </a:cubicBezTo>
                  <a:cubicBezTo>
                    <a:pt x="2960" y="2170"/>
                    <a:pt x="2839" y="1981"/>
                    <a:pt x="2699" y="1815"/>
                  </a:cubicBezTo>
                  <a:cubicBezTo>
                    <a:pt x="2473" y="1546"/>
                    <a:pt x="2167" y="1358"/>
                    <a:pt x="1856" y="1205"/>
                  </a:cubicBezTo>
                  <a:cubicBezTo>
                    <a:pt x="1571" y="1063"/>
                    <a:pt x="1272" y="943"/>
                    <a:pt x="1018" y="746"/>
                  </a:cubicBezTo>
                  <a:cubicBezTo>
                    <a:pt x="930" y="670"/>
                    <a:pt x="848" y="590"/>
                    <a:pt x="777" y="496"/>
                  </a:cubicBezTo>
                  <a:cubicBezTo>
                    <a:pt x="710" y="398"/>
                    <a:pt x="656" y="297"/>
                    <a:pt x="612" y="187"/>
                  </a:cubicBezTo>
                  <a:cubicBezTo>
                    <a:pt x="601" y="158"/>
                    <a:pt x="592" y="130"/>
                    <a:pt x="584" y="102"/>
                  </a:cubicBezTo>
                  <a:cubicBezTo>
                    <a:pt x="568" y="56"/>
                    <a:pt x="541" y="21"/>
                    <a:pt x="493" y="7"/>
                  </a:cubicBezTo>
                  <a:cubicBezTo>
                    <a:pt x="480" y="2"/>
                    <a:pt x="470" y="1"/>
                    <a:pt x="458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1"/>
            <p:cNvSpPr/>
            <p:nvPr/>
          </p:nvSpPr>
          <p:spPr>
            <a:xfrm>
              <a:off x="5923583" y="2623047"/>
              <a:ext cx="141242" cy="24686"/>
            </a:xfrm>
            <a:custGeom>
              <a:avLst/>
              <a:gdLst/>
              <a:ahLst/>
              <a:cxnLst/>
              <a:rect l="l" t="t" r="r" b="b"/>
              <a:pathLst>
                <a:path w="4972" h="869" extrusionOk="0">
                  <a:moveTo>
                    <a:pt x="4505" y="722"/>
                  </a:moveTo>
                  <a:cubicBezTo>
                    <a:pt x="4506" y="722"/>
                    <a:pt x="4506" y="723"/>
                    <a:pt x="4506" y="723"/>
                  </a:cubicBezTo>
                  <a:lnTo>
                    <a:pt x="4506" y="723"/>
                  </a:lnTo>
                  <a:cubicBezTo>
                    <a:pt x="4506" y="723"/>
                    <a:pt x="4506" y="722"/>
                    <a:pt x="4505" y="722"/>
                  </a:cubicBezTo>
                  <a:close/>
                  <a:moveTo>
                    <a:pt x="2012" y="0"/>
                  </a:moveTo>
                  <a:cubicBezTo>
                    <a:pt x="1765" y="2"/>
                    <a:pt x="1519" y="13"/>
                    <a:pt x="1275" y="33"/>
                  </a:cubicBezTo>
                  <a:cubicBezTo>
                    <a:pt x="884" y="66"/>
                    <a:pt x="494" y="127"/>
                    <a:pt x="112" y="226"/>
                  </a:cubicBezTo>
                  <a:cubicBezTo>
                    <a:pt x="44" y="243"/>
                    <a:pt x="0" y="312"/>
                    <a:pt x="16" y="382"/>
                  </a:cubicBezTo>
                  <a:cubicBezTo>
                    <a:pt x="30" y="439"/>
                    <a:pt x="85" y="481"/>
                    <a:pt x="142" y="481"/>
                  </a:cubicBezTo>
                  <a:cubicBezTo>
                    <a:pt x="152" y="481"/>
                    <a:pt x="162" y="480"/>
                    <a:pt x="172" y="477"/>
                  </a:cubicBezTo>
                  <a:cubicBezTo>
                    <a:pt x="482" y="398"/>
                    <a:pt x="796" y="342"/>
                    <a:pt x="1115" y="307"/>
                  </a:cubicBezTo>
                  <a:lnTo>
                    <a:pt x="1115" y="307"/>
                  </a:lnTo>
                  <a:lnTo>
                    <a:pt x="1082" y="311"/>
                  </a:lnTo>
                  <a:cubicBezTo>
                    <a:pt x="1389" y="278"/>
                    <a:pt x="1698" y="261"/>
                    <a:pt x="2007" y="261"/>
                  </a:cubicBezTo>
                  <a:cubicBezTo>
                    <a:pt x="2406" y="261"/>
                    <a:pt x="2805" y="290"/>
                    <a:pt x="3201" y="350"/>
                  </a:cubicBezTo>
                  <a:lnTo>
                    <a:pt x="3201" y="350"/>
                  </a:lnTo>
                  <a:cubicBezTo>
                    <a:pt x="3200" y="350"/>
                    <a:pt x="3199" y="350"/>
                    <a:pt x="3197" y="349"/>
                  </a:cubicBezTo>
                  <a:lnTo>
                    <a:pt x="3197" y="349"/>
                  </a:lnTo>
                  <a:cubicBezTo>
                    <a:pt x="3207" y="351"/>
                    <a:pt x="3216" y="352"/>
                    <a:pt x="3226" y="354"/>
                  </a:cubicBezTo>
                  <a:lnTo>
                    <a:pt x="3226" y="354"/>
                  </a:lnTo>
                  <a:cubicBezTo>
                    <a:pt x="3218" y="353"/>
                    <a:pt x="3209" y="351"/>
                    <a:pt x="3201" y="350"/>
                  </a:cubicBezTo>
                  <a:lnTo>
                    <a:pt x="3201" y="350"/>
                  </a:lnTo>
                  <a:cubicBezTo>
                    <a:pt x="3210" y="352"/>
                    <a:pt x="3219" y="354"/>
                    <a:pt x="3230" y="355"/>
                  </a:cubicBezTo>
                  <a:lnTo>
                    <a:pt x="3230" y="355"/>
                  </a:lnTo>
                  <a:cubicBezTo>
                    <a:pt x="3229" y="355"/>
                    <a:pt x="3227" y="354"/>
                    <a:pt x="3226" y="354"/>
                  </a:cubicBezTo>
                  <a:lnTo>
                    <a:pt x="3226" y="354"/>
                  </a:lnTo>
                  <a:cubicBezTo>
                    <a:pt x="3228" y="354"/>
                    <a:pt x="3230" y="355"/>
                    <a:pt x="3231" y="355"/>
                  </a:cubicBezTo>
                  <a:cubicBezTo>
                    <a:pt x="3231" y="355"/>
                    <a:pt x="3231" y="355"/>
                    <a:pt x="3230" y="355"/>
                  </a:cubicBezTo>
                  <a:lnTo>
                    <a:pt x="3230" y="355"/>
                  </a:lnTo>
                  <a:cubicBezTo>
                    <a:pt x="3662" y="429"/>
                    <a:pt x="4088" y="538"/>
                    <a:pt x="4490" y="715"/>
                  </a:cubicBezTo>
                  <a:cubicBezTo>
                    <a:pt x="4488" y="714"/>
                    <a:pt x="4484" y="714"/>
                    <a:pt x="4482" y="711"/>
                  </a:cubicBezTo>
                  <a:lnTo>
                    <a:pt x="4482" y="711"/>
                  </a:lnTo>
                  <a:cubicBezTo>
                    <a:pt x="4488" y="714"/>
                    <a:pt x="4491" y="717"/>
                    <a:pt x="4497" y="718"/>
                  </a:cubicBezTo>
                  <a:cubicBezTo>
                    <a:pt x="4501" y="721"/>
                    <a:pt x="4506" y="723"/>
                    <a:pt x="4509" y="724"/>
                  </a:cubicBezTo>
                  <a:lnTo>
                    <a:pt x="4509" y="724"/>
                  </a:lnTo>
                  <a:cubicBezTo>
                    <a:pt x="4593" y="762"/>
                    <a:pt x="4675" y="804"/>
                    <a:pt x="4756" y="850"/>
                  </a:cubicBezTo>
                  <a:cubicBezTo>
                    <a:pt x="4778" y="862"/>
                    <a:pt x="4802" y="868"/>
                    <a:pt x="4826" y="868"/>
                  </a:cubicBezTo>
                  <a:cubicBezTo>
                    <a:pt x="4868" y="868"/>
                    <a:pt x="4910" y="849"/>
                    <a:pt x="4935" y="809"/>
                  </a:cubicBezTo>
                  <a:cubicBezTo>
                    <a:pt x="4972" y="751"/>
                    <a:pt x="4956" y="664"/>
                    <a:pt x="4894" y="630"/>
                  </a:cubicBezTo>
                  <a:cubicBezTo>
                    <a:pt x="4189" y="234"/>
                    <a:pt x="3369" y="77"/>
                    <a:pt x="2572" y="20"/>
                  </a:cubicBezTo>
                  <a:cubicBezTo>
                    <a:pt x="2385" y="7"/>
                    <a:pt x="2199" y="0"/>
                    <a:pt x="2012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1"/>
            <p:cNvSpPr/>
            <p:nvPr/>
          </p:nvSpPr>
          <p:spPr>
            <a:xfrm>
              <a:off x="5931083" y="2590719"/>
              <a:ext cx="123004" cy="21504"/>
            </a:xfrm>
            <a:custGeom>
              <a:avLst/>
              <a:gdLst/>
              <a:ahLst/>
              <a:cxnLst/>
              <a:rect l="l" t="t" r="r" b="b"/>
              <a:pathLst>
                <a:path w="4330" h="757" extrusionOk="0">
                  <a:moveTo>
                    <a:pt x="1108" y="292"/>
                  </a:moveTo>
                  <a:cubicBezTo>
                    <a:pt x="1104" y="292"/>
                    <a:pt x="1100" y="293"/>
                    <a:pt x="1096" y="293"/>
                  </a:cubicBezTo>
                  <a:cubicBezTo>
                    <a:pt x="1101" y="293"/>
                    <a:pt x="1104" y="293"/>
                    <a:pt x="1108" y="292"/>
                  </a:cubicBezTo>
                  <a:close/>
                  <a:moveTo>
                    <a:pt x="1095" y="293"/>
                  </a:moveTo>
                  <a:cubicBezTo>
                    <a:pt x="1089" y="293"/>
                    <a:pt x="1082" y="294"/>
                    <a:pt x="1077" y="294"/>
                  </a:cubicBezTo>
                  <a:cubicBezTo>
                    <a:pt x="1084" y="294"/>
                    <a:pt x="1089" y="293"/>
                    <a:pt x="1095" y="293"/>
                  </a:cubicBezTo>
                  <a:close/>
                  <a:moveTo>
                    <a:pt x="1733" y="1"/>
                  </a:moveTo>
                  <a:cubicBezTo>
                    <a:pt x="1529" y="2"/>
                    <a:pt x="1326" y="12"/>
                    <a:pt x="1126" y="31"/>
                  </a:cubicBezTo>
                  <a:cubicBezTo>
                    <a:pt x="783" y="62"/>
                    <a:pt x="443" y="128"/>
                    <a:pt x="112" y="229"/>
                  </a:cubicBezTo>
                  <a:cubicBezTo>
                    <a:pt x="45" y="250"/>
                    <a:pt x="0" y="314"/>
                    <a:pt x="17" y="387"/>
                  </a:cubicBezTo>
                  <a:cubicBezTo>
                    <a:pt x="30" y="442"/>
                    <a:pt x="85" y="487"/>
                    <a:pt x="143" y="487"/>
                  </a:cubicBezTo>
                  <a:cubicBezTo>
                    <a:pt x="154" y="487"/>
                    <a:pt x="164" y="486"/>
                    <a:pt x="175" y="483"/>
                  </a:cubicBezTo>
                  <a:cubicBezTo>
                    <a:pt x="481" y="388"/>
                    <a:pt x="793" y="326"/>
                    <a:pt x="1112" y="290"/>
                  </a:cubicBezTo>
                  <a:lnTo>
                    <a:pt x="1112" y="290"/>
                  </a:lnTo>
                  <a:cubicBezTo>
                    <a:pt x="1111" y="291"/>
                    <a:pt x="1109" y="291"/>
                    <a:pt x="1108" y="292"/>
                  </a:cubicBezTo>
                  <a:lnTo>
                    <a:pt x="1108" y="292"/>
                  </a:lnTo>
                  <a:cubicBezTo>
                    <a:pt x="1309" y="272"/>
                    <a:pt x="1511" y="262"/>
                    <a:pt x="1712" y="262"/>
                  </a:cubicBezTo>
                  <a:cubicBezTo>
                    <a:pt x="2042" y="262"/>
                    <a:pt x="2371" y="288"/>
                    <a:pt x="2698" y="337"/>
                  </a:cubicBezTo>
                  <a:cubicBezTo>
                    <a:pt x="3199" y="416"/>
                    <a:pt x="3691" y="551"/>
                    <a:pt x="4156" y="750"/>
                  </a:cubicBezTo>
                  <a:cubicBezTo>
                    <a:pt x="4167" y="755"/>
                    <a:pt x="4180" y="757"/>
                    <a:pt x="4192" y="757"/>
                  </a:cubicBezTo>
                  <a:cubicBezTo>
                    <a:pt x="4215" y="757"/>
                    <a:pt x="4238" y="750"/>
                    <a:pt x="4255" y="740"/>
                  </a:cubicBezTo>
                  <a:cubicBezTo>
                    <a:pt x="4287" y="724"/>
                    <a:pt x="4309" y="696"/>
                    <a:pt x="4318" y="662"/>
                  </a:cubicBezTo>
                  <a:cubicBezTo>
                    <a:pt x="4329" y="629"/>
                    <a:pt x="4325" y="592"/>
                    <a:pt x="4309" y="564"/>
                  </a:cubicBezTo>
                  <a:cubicBezTo>
                    <a:pt x="4291" y="530"/>
                    <a:pt x="4264" y="514"/>
                    <a:pt x="4233" y="501"/>
                  </a:cubicBezTo>
                  <a:cubicBezTo>
                    <a:pt x="3590" y="229"/>
                    <a:pt x="2905" y="76"/>
                    <a:pt x="2211" y="19"/>
                  </a:cubicBezTo>
                  <a:cubicBezTo>
                    <a:pt x="2053" y="8"/>
                    <a:pt x="1892" y="1"/>
                    <a:pt x="1733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1"/>
            <p:cNvSpPr/>
            <p:nvPr/>
          </p:nvSpPr>
          <p:spPr>
            <a:xfrm>
              <a:off x="5941225" y="2560748"/>
              <a:ext cx="101983" cy="18039"/>
            </a:xfrm>
            <a:custGeom>
              <a:avLst/>
              <a:gdLst/>
              <a:ahLst/>
              <a:cxnLst/>
              <a:rect l="l" t="t" r="r" b="b"/>
              <a:pathLst>
                <a:path w="3590" h="635" extrusionOk="0">
                  <a:moveTo>
                    <a:pt x="1337" y="0"/>
                  </a:moveTo>
                  <a:cubicBezTo>
                    <a:pt x="927" y="0"/>
                    <a:pt x="514" y="36"/>
                    <a:pt x="104" y="88"/>
                  </a:cubicBezTo>
                  <a:cubicBezTo>
                    <a:pt x="73" y="93"/>
                    <a:pt x="40" y="121"/>
                    <a:pt x="25" y="145"/>
                  </a:cubicBezTo>
                  <a:cubicBezTo>
                    <a:pt x="5" y="175"/>
                    <a:pt x="0" y="210"/>
                    <a:pt x="9" y="244"/>
                  </a:cubicBezTo>
                  <a:cubicBezTo>
                    <a:pt x="16" y="277"/>
                    <a:pt x="37" y="307"/>
                    <a:pt x="66" y="322"/>
                  </a:cubicBezTo>
                  <a:cubicBezTo>
                    <a:pt x="88" y="337"/>
                    <a:pt x="110" y="341"/>
                    <a:pt x="135" y="341"/>
                  </a:cubicBezTo>
                  <a:cubicBezTo>
                    <a:pt x="145" y="341"/>
                    <a:pt x="155" y="341"/>
                    <a:pt x="165" y="339"/>
                  </a:cubicBezTo>
                  <a:cubicBezTo>
                    <a:pt x="244" y="330"/>
                    <a:pt x="324" y="320"/>
                    <a:pt x="405" y="311"/>
                  </a:cubicBezTo>
                  <a:lnTo>
                    <a:pt x="405" y="311"/>
                  </a:lnTo>
                  <a:lnTo>
                    <a:pt x="371" y="314"/>
                  </a:lnTo>
                  <a:cubicBezTo>
                    <a:pt x="697" y="280"/>
                    <a:pt x="1022" y="259"/>
                    <a:pt x="1348" y="259"/>
                  </a:cubicBezTo>
                  <a:cubicBezTo>
                    <a:pt x="1654" y="259"/>
                    <a:pt x="1961" y="283"/>
                    <a:pt x="2266" y="327"/>
                  </a:cubicBezTo>
                  <a:cubicBezTo>
                    <a:pt x="2656" y="389"/>
                    <a:pt x="3036" y="490"/>
                    <a:pt x="3405" y="627"/>
                  </a:cubicBezTo>
                  <a:cubicBezTo>
                    <a:pt x="3417" y="632"/>
                    <a:pt x="3430" y="634"/>
                    <a:pt x="3443" y="634"/>
                  </a:cubicBezTo>
                  <a:cubicBezTo>
                    <a:pt x="3498" y="634"/>
                    <a:pt x="3550" y="593"/>
                    <a:pt x="3565" y="541"/>
                  </a:cubicBezTo>
                  <a:cubicBezTo>
                    <a:pt x="3589" y="470"/>
                    <a:pt x="3547" y="405"/>
                    <a:pt x="3479" y="379"/>
                  </a:cubicBezTo>
                  <a:cubicBezTo>
                    <a:pt x="3209" y="278"/>
                    <a:pt x="2934" y="199"/>
                    <a:pt x="2656" y="137"/>
                  </a:cubicBezTo>
                  <a:cubicBezTo>
                    <a:pt x="2378" y="77"/>
                    <a:pt x="2093" y="39"/>
                    <a:pt x="1806" y="17"/>
                  </a:cubicBezTo>
                  <a:cubicBezTo>
                    <a:pt x="1650" y="6"/>
                    <a:pt x="1493" y="0"/>
                    <a:pt x="133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1"/>
            <p:cNvSpPr/>
            <p:nvPr/>
          </p:nvSpPr>
          <p:spPr>
            <a:xfrm>
              <a:off x="5953100" y="2533220"/>
              <a:ext cx="70678" cy="13664"/>
            </a:xfrm>
            <a:custGeom>
              <a:avLst/>
              <a:gdLst/>
              <a:ahLst/>
              <a:cxnLst/>
              <a:rect l="l" t="t" r="r" b="b"/>
              <a:pathLst>
                <a:path w="2488" h="481" extrusionOk="0">
                  <a:moveTo>
                    <a:pt x="1600" y="308"/>
                  </a:moveTo>
                  <a:lnTo>
                    <a:pt x="1600" y="308"/>
                  </a:lnTo>
                  <a:cubicBezTo>
                    <a:pt x="1608" y="309"/>
                    <a:pt x="1616" y="310"/>
                    <a:pt x="1622" y="311"/>
                  </a:cubicBezTo>
                  <a:cubicBezTo>
                    <a:pt x="1615" y="310"/>
                    <a:pt x="1607" y="309"/>
                    <a:pt x="1600" y="308"/>
                  </a:cubicBezTo>
                  <a:close/>
                  <a:moveTo>
                    <a:pt x="1005" y="1"/>
                  </a:moveTo>
                  <a:cubicBezTo>
                    <a:pt x="699" y="1"/>
                    <a:pt x="391" y="43"/>
                    <a:pt x="104" y="151"/>
                  </a:cubicBezTo>
                  <a:cubicBezTo>
                    <a:pt x="72" y="164"/>
                    <a:pt x="45" y="177"/>
                    <a:pt x="25" y="208"/>
                  </a:cubicBezTo>
                  <a:cubicBezTo>
                    <a:pt x="8" y="239"/>
                    <a:pt x="1" y="274"/>
                    <a:pt x="9" y="307"/>
                  </a:cubicBezTo>
                  <a:cubicBezTo>
                    <a:pt x="18" y="340"/>
                    <a:pt x="38" y="369"/>
                    <a:pt x="66" y="385"/>
                  </a:cubicBezTo>
                  <a:cubicBezTo>
                    <a:pt x="85" y="398"/>
                    <a:pt x="112" y="407"/>
                    <a:pt x="137" y="407"/>
                  </a:cubicBezTo>
                  <a:cubicBezTo>
                    <a:pt x="147" y="407"/>
                    <a:pt x="157" y="405"/>
                    <a:pt x="165" y="402"/>
                  </a:cubicBezTo>
                  <a:cubicBezTo>
                    <a:pt x="344" y="334"/>
                    <a:pt x="529" y="296"/>
                    <a:pt x="717" y="274"/>
                  </a:cubicBezTo>
                  <a:cubicBezTo>
                    <a:pt x="813" y="266"/>
                    <a:pt x="909" y="262"/>
                    <a:pt x="1005" y="262"/>
                  </a:cubicBezTo>
                  <a:cubicBezTo>
                    <a:pt x="1204" y="262"/>
                    <a:pt x="1402" y="279"/>
                    <a:pt x="1600" y="308"/>
                  </a:cubicBezTo>
                  <a:lnTo>
                    <a:pt x="1600" y="308"/>
                  </a:lnTo>
                  <a:cubicBezTo>
                    <a:pt x="1596" y="307"/>
                    <a:pt x="1593" y="307"/>
                    <a:pt x="1590" y="306"/>
                  </a:cubicBezTo>
                  <a:lnTo>
                    <a:pt x="1590" y="306"/>
                  </a:lnTo>
                  <a:cubicBezTo>
                    <a:pt x="1832" y="345"/>
                    <a:pt x="2073" y="402"/>
                    <a:pt x="2307" y="474"/>
                  </a:cubicBezTo>
                  <a:cubicBezTo>
                    <a:pt x="2319" y="478"/>
                    <a:pt x="2332" y="480"/>
                    <a:pt x="2344" y="480"/>
                  </a:cubicBezTo>
                  <a:cubicBezTo>
                    <a:pt x="2399" y="480"/>
                    <a:pt x="2452" y="443"/>
                    <a:pt x="2469" y="388"/>
                  </a:cubicBezTo>
                  <a:cubicBezTo>
                    <a:pt x="2487" y="318"/>
                    <a:pt x="2449" y="247"/>
                    <a:pt x="2381" y="226"/>
                  </a:cubicBezTo>
                  <a:cubicBezTo>
                    <a:pt x="2012" y="108"/>
                    <a:pt x="1629" y="36"/>
                    <a:pt x="1245" y="9"/>
                  </a:cubicBezTo>
                  <a:cubicBezTo>
                    <a:pt x="1165" y="5"/>
                    <a:pt x="1086" y="1"/>
                    <a:pt x="1005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1"/>
            <p:cNvSpPr/>
            <p:nvPr/>
          </p:nvSpPr>
          <p:spPr>
            <a:xfrm>
              <a:off x="5814581" y="2557935"/>
              <a:ext cx="13692" cy="45282"/>
            </a:xfrm>
            <a:custGeom>
              <a:avLst/>
              <a:gdLst/>
              <a:ahLst/>
              <a:cxnLst/>
              <a:rect l="l" t="t" r="r" b="b"/>
              <a:pathLst>
                <a:path w="482" h="1594" extrusionOk="0">
                  <a:moveTo>
                    <a:pt x="285" y="1149"/>
                  </a:moveTo>
                  <a:lnTo>
                    <a:pt x="285" y="1149"/>
                  </a:lnTo>
                  <a:cubicBezTo>
                    <a:pt x="285" y="1149"/>
                    <a:pt x="285" y="1150"/>
                    <a:pt x="285" y="1150"/>
                  </a:cubicBezTo>
                  <a:lnTo>
                    <a:pt x="285" y="1150"/>
                  </a:lnTo>
                  <a:cubicBezTo>
                    <a:pt x="285" y="1150"/>
                    <a:pt x="285" y="1149"/>
                    <a:pt x="285" y="1149"/>
                  </a:cubicBezTo>
                  <a:close/>
                  <a:moveTo>
                    <a:pt x="288" y="1165"/>
                  </a:moveTo>
                  <a:cubicBezTo>
                    <a:pt x="288" y="1171"/>
                    <a:pt x="290" y="1178"/>
                    <a:pt x="290" y="1183"/>
                  </a:cubicBezTo>
                  <a:cubicBezTo>
                    <a:pt x="290" y="1176"/>
                    <a:pt x="288" y="1171"/>
                    <a:pt x="288" y="1165"/>
                  </a:cubicBezTo>
                  <a:close/>
                  <a:moveTo>
                    <a:pt x="320" y="1"/>
                  </a:moveTo>
                  <a:cubicBezTo>
                    <a:pt x="303" y="1"/>
                    <a:pt x="285" y="7"/>
                    <a:pt x="267" y="16"/>
                  </a:cubicBezTo>
                  <a:cubicBezTo>
                    <a:pt x="234" y="34"/>
                    <a:pt x="217" y="60"/>
                    <a:pt x="205" y="94"/>
                  </a:cubicBezTo>
                  <a:cubicBezTo>
                    <a:pt x="161" y="213"/>
                    <a:pt x="119" y="332"/>
                    <a:pt x="87" y="454"/>
                  </a:cubicBezTo>
                  <a:cubicBezTo>
                    <a:pt x="57" y="563"/>
                    <a:pt x="39" y="675"/>
                    <a:pt x="27" y="789"/>
                  </a:cubicBezTo>
                  <a:cubicBezTo>
                    <a:pt x="0" y="1024"/>
                    <a:pt x="30" y="1265"/>
                    <a:pt x="90" y="1497"/>
                  </a:cubicBezTo>
                  <a:cubicBezTo>
                    <a:pt x="104" y="1554"/>
                    <a:pt x="159" y="1593"/>
                    <a:pt x="218" y="1593"/>
                  </a:cubicBezTo>
                  <a:cubicBezTo>
                    <a:pt x="228" y="1593"/>
                    <a:pt x="237" y="1592"/>
                    <a:pt x="247" y="1590"/>
                  </a:cubicBezTo>
                  <a:cubicBezTo>
                    <a:pt x="314" y="1573"/>
                    <a:pt x="356" y="1499"/>
                    <a:pt x="341" y="1433"/>
                  </a:cubicBezTo>
                  <a:cubicBezTo>
                    <a:pt x="318" y="1343"/>
                    <a:pt x="300" y="1257"/>
                    <a:pt x="287" y="1166"/>
                  </a:cubicBezTo>
                  <a:cubicBezTo>
                    <a:pt x="286" y="1161"/>
                    <a:pt x="286" y="1155"/>
                    <a:pt x="285" y="1150"/>
                  </a:cubicBezTo>
                  <a:lnTo>
                    <a:pt x="285" y="1150"/>
                  </a:lnTo>
                  <a:cubicBezTo>
                    <a:pt x="286" y="1153"/>
                    <a:pt x="288" y="1160"/>
                    <a:pt x="288" y="1165"/>
                  </a:cubicBezTo>
                  <a:cubicBezTo>
                    <a:pt x="288" y="1159"/>
                    <a:pt x="288" y="1155"/>
                    <a:pt x="285" y="1149"/>
                  </a:cubicBezTo>
                  <a:lnTo>
                    <a:pt x="285" y="1149"/>
                  </a:lnTo>
                  <a:cubicBezTo>
                    <a:pt x="285" y="1149"/>
                    <a:pt x="285" y="1149"/>
                    <a:pt x="285" y="1149"/>
                  </a:cubicBezTo>
                  <a:lnTo>
                    <a:pt x="285" y="1149"/>
                  </a:lnTo>
                  <a:cubicBezTo>
                    <a:pt x="274" y="1009"/>
                    <a:pt x="276" y="868"/>
                    <a:pt x="294" y="729"/>
                  </a:cubicBezTo>
                  <a:cubicBezTo>
                    <a:pt x="328" y="535"/>
                    <a:pt x="386" y="349"/>
                    <a:pt x="456" y="166"/>
                  </a:cubicBezTo>
                  <a:cubicBezTo>
                    <a:pt x="481" y="101"/>
                    <a:pt x="429" y="24"/>
                    <a:pt x="365" y="7"/>
                  </a:cubicBezTo>
                  <a:cubicBezTo>
                    <a:pt x="355" y="3"/>
                    <a:pt x="342" y="2"/>
                    <a:pt x="329" y="2"/>
                  </a:cubicBezTo>
                  <a:cubicBezTo>
                    <a:pt x="326" y="1"/>
                    <a:pt x="323" y="1"/>
                    <a:pt x="320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1"/>
            <p:cNvSpPr/>
            <p:nvPr/>
          </p:nvSpPr>
          <p:spPr>
            <a:xfrm>
              <a:off x="5851284" y="2563049"/>
              <a:ext cx="14459" cy="66502"/>
            </a:xfrm>
            <a:custGeom>
              <a:avLst/>
              <a:gdLst/>
              <a:ahLst/>
              <a:cxnLst/>
              <a:rect l="l" t="t" r="r" b="b"/>
              <a:pathLst>
                <a:path w="509" h="2341" extrusionOk="0">
                  <a:moveTo>
                    <a:pt x="359" y="0"/>
                  </a:moveTo>
                  <a:cubicBezTo>
                    <a:pt x="301" y="0"/>
                    <a:pt x="246" y="39"/>
                    <a:pt x="230" y="94"/>
                  </a:cubicBezTo>
                  <a:cubicBezTo>
                    <a:pt x="131" y="451"/>
                    <a:pt x="49" y="813"/>
                    <a:pt x="18" y="1183"/>
                  </a:cubicBezTo>
                  <a:cubicBezTo>
                    <a:pt x="1" y="1380"/>
                    <a:pt x="8" y="1575"/>
                    <a:pt x="42" y="1771"/>
                  </a:cubicBezTo>
                  <a:cubicBezTo>
                    <a:pt x="71" y="1949"/>
                    <a:pt x="138" y="2125"/>
                    <a:pt x="240" y="2274"/>
                  </a:cubicBezTo>
                  <a:cubicBezTo>
                    <a:pt x="262" y="2304"/>
                    <a:pt x="283" y="2325"/>
                    <a:pt x="318" y="2336"/>
                  </a:cubicBezTo>
                  <a:cubicBezTo>
                    <a:pt x="330" y="2339"/>
                    <a:pt x="341" y="2341"/>
                    <a:pt x="353" y="2341"/>
                  </a:cubicBezTo>
                  <a:cubicBezTo>
                    <a:pt x="375" y="2341"/>
                    <a:pt x="398" y="2335"/>
                    <a:pt x="418" y="2324"/>
                  </a:cubicBezTo>
                  <a:cubicBezTo>
                    <a:pt x="476" y="2291"/>
                    <a:pt x="508" y="2206"/>
                    <a:pt x="469" y="2146"/>
                  </a:cubicBezTo>
                  <a:cubicBezTo>
                    <a:pt x="430" y="2088"/>
                    <a:pt x="396" y="2027"/>
                    <a:pt x="368" y="1965"/>
                  </a:cubicBezTo>
                  <a:cubicBezTo>
                    <a:pt x="330" y="1863"/>
                    <a:pt x="304" y="1759"/>
                    <a:pt x="288" y="1650"/>
                  </a:cubicBezTo>
                  <a:lnTo>
                    <a:pt x="288" y="1650"/>
                  </a:lnTo>
                  <a:cubicBezTo>
                    <a:pt x="288" y="1656"/>
                    <a:pt x="288" y="1662"/>
                    <a:pt x="288" y="1667"/>
                  </a:cubicBezTo>
                  <a:cubicBezTo>
                    <a:pt x="287" y="1659"/>
                    <a:pt x="287" y="1652"/>
                    <a:pt x="287" y="1644"/>
                  </a:cubicBezTo>
                  <a:lnTo>
                    <a:pt x="287" y="1644"/>
                  </a:lnTo>
                  <a:cubicBezTo>
                    <a:pt x="287" y="1646"/>
                    <a:pt x="288" y="1648"/>
                    <a:pt x="288" y="1650"/>
                  </a:cubicBezTo>
                  <a:lnTo>
                    <a:pt x="288" y="1650"/>
                  </a:lnTo>
                  <a:cubicBezTo>
                    <a:pt x="288" y="1648"/>
                    <a:pt x="287" y="1646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4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4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4"/>
                    <a:pt x="287" y="1644"/>
                  </a:cubicBezTo>
                  <a:lnTo>
                    <a:pt x="287" y="1644"/>
                  </a:lnTo>
                  <a:cubicBezTo>
                    <a:pt x="287" y="1644"/>
                    <a:pt x="287" y="1643"/>
                    <a:pt x="287" y="1643"/>
                  </a:cubicBezTo>
                  <a:cubicBezTo>
                    <a:pt x="287" y="1642"/>
                    <a:pt x="287" y="1642"/>
                    <a:pt x="287" y="1641"/>
                  </a:cubicBezTo>
                  <a:lnTo>
                    <a:pt x="287" y="1641"/>
                  </a:lnTo>
                  <a:cubicBezTo>
                    <a:pt x="287" y="1641"/>
                    <a:pt x="287" y="1641"/>
                    <a:pt x="287" y="1641"/>
                  </a:cubicBezTo>
                  <a:cubicBezTo>
                    <a:pt x="287" y="1641"/>
                    <a:pt x="287" y="1641"/>
                    <a:pt x="287" y="1641"/>
                  </a:cubicBezTo>
                  <a:lnTo>
                    <a:pt x="287" y="1641"/>
                  </a:lnTo>
                  <a:cubicBezTo>
                    <a:pt x="287" y="1640"/>
                    <a:pt x="287" y="1639"/>
                    <a:pt x="287" y="1638"/>
                  </a:cubicBezTo>
                  <a:lnTo>
                    <a:pt x="287" y="1638"/>
                  </a:lnTo>
                  <a:cubicBezTo>
                    <a:pt x="262" y="1412"/>
                    <a:pt x="274" y="1188"/>
                    <a:pt x="304" y="963"/>
                  </a:cubicBezTo>
                  <a:cubicBezTo>
                    <a:pt x="345" y="694"/>
                    <a:pt x="409" y="430"/>
                    <a:pt x="483" y="166"/>
                  </a:cubicBezTo>
                  <a:cubicBezTo>
                    <a:pt x="501" y="98"/>
                    <a:pt x="462" y="26"/>
                    <a:pt x="393" y="6"/>
                  </a:cubicBezTo>
                  <a:cubicBezTo>
                    <a:pt x="382" y="3"/>
                    <a:pt x="369" y="0"/>
                    <a:pt x="359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1"/>
            <p:cNvSpPr/>
            <p:nvPr/>
          </p:nvSpPr>
          <p:spPr>
            <a:xfrm>
              <a:off x="5888641" y="2575179"/>
              <a:ext cx="12244" cy="51332"/>
            </a:xfrm>
            <a:custGeom>
              <a:avLst/>
              <a:gdLst/>
              <a:ahLst/>
              <a:cxnLst/>
              <a:rect l="l" t="t" r="r" b="b"/>
              <a:pathLst>
                <a:path w="431" h="1807" extrusionOk="0">
                  <a:moveTo>
                    <a:pt x="272" y="1155"/>
                  </a:moveTo>
                  <a:lnTo>
                    <a:pt x="272" y="1155"/>
                  </a:lnTo>
                  <a:cubicBezTo>
                    <a:pt x="272" y="1156"/>
                    <a:pt x="273" y="1157"/>
                    <a:pt x="273" y="1159"/>
                  </a:cubicBezTo>
                  <a:lnTo>
                    <a:pt x="273" y="1159"/>
                  </a:lnTo>
                  <a:cubicBezTo>
                    <a:pt x="273" y="1157"/>
                    <a:pt x="272" y="1156"/>
                    <a:pt x="272" y="1155"/>
                  </a:cubicBezTo>
                  <a:close/>
                  <a:moveTo>
                    <a:pt x="274" y="1174"/>
                  </a:moveTo>
                  <a:lnTo>
                    <a:pt x="274" y="1174"/>
                  </a:lnTo>
                  <a:cubicBezTo>
                    <a:pt x="274" y="1176"/>
                    <a:pt x="274" y="1178"/>
                    <a:pt x="274" y="1180"/>
                  </a:cubicBezTo>
                  <a:lnTo>
                    <a:pt x="274" y="1174"/>
                  </a:lnTo>
                  <a:close/>
                  <a:moveTo>
                    <a:pt x="247" y="0"/>
                  </a:moveTo>
                  <a:cubicBezTo>
                    <a:pt x="192" y="3"/>
                    <a:pt x="138" y="41"/>
                    <a:pt x="122" y="98"/>
                  </a:cubicBezTo>
                  <a:cubicBezTo>
                    <a:pt x="40" y="368"/>
                    <a:pt x="0" y="650"/>
                    <a:pt x="0" y="932"/>
                  </a:cubicBezTo>
                  <a:cubicBezTo>
                    <a:pt x="2" y="1210"/>
                    <a:pt x="53" y="1488"/>
                    <a:pt x="173" y="1741"/>
                  </a:cubicBezTo>
                  <a:cubicBezTo>
                    <a:pt x="194" y="1784"/>
                    <a:pt x="240" y="1806"/>
                    <a:pt x="286" y="1806"/>
                  </a:cubicBezTo>
                  <a:cubicBezTo>
                    <a:pt x="308" y="1806"/>
                    <a:pt x="330" y="1801"/>
                    <a:pt x="349" y="1790"/>
                  </a:cubicBezTo>
                  <a:cubicBezTo>
                    <a:pt x="415" y="1755"/>
                    <a:pt x="430" y="1677"/>
                    <a:pt x="400" y="1613"/>
                  </a:cubicBezTo>
                  <a:cubicBezTo>
                    <a:pt x="386" y="1585"/>
                    <a:pt x="373" y="1556"/>
                    <a:pt x="362" y="1526"/>
                  </a:cubicBezTo>
                  <a:cubicBezTo>
                    <a:pt x="320" y="1410"/>
                    <a:pt x="292" y="1291"/>
                    <a:pt x="273" y="1169"/>
                  </a:cubicBezTo>
                  <a:lnTo>
                    <a:pt x="273" y="1169"/>
                  </a:lnTo>
                  <a:lnTo>
                    <a:pt x="273" y="1161"/>
                  </a:lnTo>
                  <a:cubicBezTo>
                    <a:pt x="273" y="1160"/>
                    <a:pt x="273" y="1159"/>
                    <a:pt x="273" y="1159"/>
                  </a:cubicBezTo>
                  <a:lnTo>
                    <a:pt x="273" y="1159"/>
                  </a:lnTo>
                  <a:cubicBezTo>
                    <a:pt x="273" y="1159"/>
                    <a:pt x="273" y="1159"/>
                    <a:pt x="273" y="1159"/>
                  </a:cubicBezTo>
                  <a:cubicBezTo>
                    <a:pt x="273" y="1157"/>
                    <a:pt x="272" y="1155"/>
                    <a:pt x="272" y="1152"/>
                  </a:cubicBezTo>
                  <a:lnTo>
                    <a:pt x="272" y="1152"/>
                  </a:lnTo>
                  <a:cubicBezTo>
                    <a:pt x="272" y="1153"/>
                    <a:pt x="272" y="1154"/>
                    <a:pt x="272" y="1155"/>
                  </a:cubicBezTo>
                  <a:lnTo>
                    <a:pt x="272" y="1155"/>
                  </a:lnTo>
                  <a:cubicBezTo>
                    <a:pt x="272" y="1152"/>
                    <a:pt x="271" y="1149"/>
                    <a:pt x="271" y="1146"/>
                  </a:cubicBezTo>
                  <a:lnTo>
                    <a:pt x="271" y="1146"/>
                  </a:lnTo>
                  <a:cubicBezTo>
                    <a:pt x="271" y="1148"/>
                    <a:pt x="272" y="1150"/>
                    <a:pt x="272" y="1152"/>
                  </a:cubicBezTo>
                  <a:lnTo>
                    <a:pt x="272" y="1152"/>
                  </a:lnTo>
                  <a:cubicBezTo>
                    <a:pt x="252" y="947"/>
                    <a:pt x="259" y="741"/>
                    <a:pt x="287" y="536"/>
                  </a:cubicBezTo>
                  <a:cubicBezTo>
                    <a:pt x="307" y="410"/>
                    <a:pt x="335" y="288"/>
                    <a:pt x="372" y="166"/>
                  </a:cubicBezTo>
                  <a:cubicBezTo>
                    <a:pt x="393" y="98"/>
                    <a:pt x="349" y="26"/>
                    <a:pt x="281" y="6"/>
                  </a:cubicBezTo>
                  <a:cubicBezTo>
                    <a:pt x="269" y="3"/>
                    <a:pt x="259" y="0"/>
                    <a:pt x="247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1"/>
            <p:cNvSpPr/>
            <p:nvPr/>
          </p:nvSpPr>
          <p:spPr>
            <a:xfrm>
              <a:off x="5839069" y="2509783"/>
              <a:ext cx="27271" cy="37668"/>
            </a:xfrm>
            <a:custGeom>
              <a:avLst/>
              <a:gdLst/>
              <a:ahLst/>
              <a:cxnLst/>
              <a:rect l="l" t="t" r="r" b="b"/>
              <a:pathLst>
                <a:path w="960" h="1326" extrusionOk="0">
                  <a:moveTo>
                    <a:pt x="813" y="0"/>
                  </a:moveTo>
                  <a:cubicBezTo>
                    <a:pt x="792" y="0"/>
                    <a:pt x="770" y="6"/>
                    <a:pt x="750" y="14"/>
                  </a:cubicBezTo>
                  <a:cubicBezTo>
                    <a:pt x="643" y="65"/>
                    <a:pt x="551" y="133"/>
                    <a:pt x="469" y="216"/>
                  </a:cubicBezTo>
                  <a:cubicBezTo>
                    <a:pt x="387" y="298"/>
                    <a:pt x="320" y="397"/>
                    <a:pt x="265" y="499"/>
                  </a:cubicBezTo>
                  <a:cubicBezTo>
                    <a:pt x="206" y="603"/>
                    <a:pt x="161" y="716"/>
                    <a:pt x="121" y="828"/>
                  </a:cubicBezTo>
                  <a:cubicBezTo>
                    <a:pt x="82" y="938"/>
                    <a:pt x="50" y="1050"/>
                    <a:pt x="18" y="1162"/>
                  </a:cubicBezTo>
                  <a:cubicBezTo>
                    <a:pt x="1" y="1230"/>
                    <a:pt x="39" y="1301"/>
                    <a:pt x="109" y="1321"/>
                  </a:cubicBezTo>
                  <a:cubicBezTo>
                    <a:pt x="120" y="1324"/>
                    <a:pt x="132" y="1326"/>
                    <a:pt x="144" y="1326"/>
                  </a:cubicBezTo>
                  <a:cubicBezTo>
                    <a:pt x="199" y="1326"/>
                    <a:pt x="252" y="1289"/>
                    <a:pt x="267" y="1233"/>
                  </a:cubicBezTo>
                  <a:cubicBezTo>
                    <a:pt x="310" y="1077"/>
                    <a:pt x="357" y="921"/>
                    <a:pt x="419" y="772"/>
                  </a:cubicBezTo>
                  <a:cubicBezTo>
                    <a:pt x="469" y="663"/>
                    <a:pt x="523" y="560"/>
                    <a:pt x="596" y="464"/>
                  </a:cubicBezTo>
                  <a:cubicBezTo>
                    <a:pt x="642" y="410"/>
                    <a:pt x="692" y="360"/>
                    <a:pt x="748" y="315"/>
                  </a:cubicBezTo>
                  <a:cubicBezTo>
                    <a:pt x="789" y="287"/>
                    <a:pt x="832" y="263"/>
                    <a:pt x="876" y="241"/>
                  </a:cubicBezTo>
                  <a:cubicBezTo>
                    <a:pt x="940" y="209"/>
                    <a:pt x="960" y="124"/>
                    <a:pt x="926" y="64"/>
                  </a:cubicBezTo>
                  <a:cubicBezTo>
                    <a:pt x="903" y="21"/>
                    <a:pt x="859" y="0"/>
                    <a:pt x="813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1"/>
            <p:cNvSpPr/>
            <p:nvPr/>
          </p:nvSpPr>
          <p:spPr>
            <a:xfrm>
              <a:off x="5870261" y="2525891"/>
              <a:ext cx="26334" cy="46162"/>
            </a:xfrm>
            <a:custGeom>
              <a:avLst/>
              <a:gdLst/>
              <a:ahLst/>
              <a:cxnLst/>
              <a:rect l="l" t="t" r="r" b="b"/>
              <a:pathLst>
                <a:path w="927" h="1625" extrusionOk="0">
                  <a:moveTo>
                    <a:pt x="647" y="443"/>
                  </a:moveTo>
                  <a:lnTo>
                    <a:pt x="647" y="443"/>
                  </a:lnTo>
                  <a:cubicBezTo>
                    <a:pt x="643" y="449"/>
                    <a:pt x="637" y="456"/>
                    <a:pt x="633" y="463"/>
                  </a:cubicBezTo>
                  <a:cubicBezTo>
                    <a:pt x="637" y="456"/>
                    <a:pt x="643" y="450"/>
                    <a:pt x="647" y="443"/>
                  </a:cubicBezTo>
                  <a:close/>
                  <a:moveTo>
                    <a:pt x="791" y="0"/>
                  </a:moveTo>
                  <a:cubicBezTo>
                    <a:pt x="771" y="2"/>
                    <a:pt x="748" y="8"/>
                    <a:pt x="733" y="18"/>
                  </a:cubicBezTo>
                  <a:cubicBezTo>
                    <a:pt x="680" y="57"/>
                    <a:pt x="629" y="96"/>
                    <a:pt x="579" y="141"/>
                  </a:cubicBezTo>
                  <a:cubicBezTo>
                    <a:pt x="523" y="192"/>
                    <a:pt x="473" y="249"/>
                    <a:pt x="425" y="308"/>
                  </a:cubicBezTo>
                  <a:cubicBezTo>
                    <a:pt x="338" y="420"/>
                    <a:pt x="269" y="540"/>
                    <a:pt x="212" y="670"/>
                  </a:cubicBezTo>
                  <a:cubicBezTo>
                    <a:pt x="97" y="932"/>
                    <a:pt x="46" y="1212"/>
                    <a:pt x="5" y="1493"/>
                  </a:cubicBezTo>
                  <a:cubicBezTo>
                    <a:pt x="1" y="1525"/>
                    <a:pt x="20" y="1562"/>
                    <a:pt x="42" y="1585"/>
                  </a:cubicBezTo>
                  <a:cubicBezTo>
                    <a:pt x="67" y="1610"/>
                    <a:pt x="100" y="1625"/>
                    <a:pt x="134" y="1625"/>
                  </a:cubicBezTo>
                  <a:cubicBezTo>
                    <a:pt x="168" y="1625"/>
                    <a:pt x="202" y="1612"/>
                    <a:pt x="226" y="1588"/>
                  </a:cubicBezTo>
                  <a:cubicBezTo>
                    <a:pt x="253" y="1561"/>
                    <a:pt x="262" y="1532"/>
                    <a:pt x="266" y="1496"/>
                  </a:cubicBezTo>
                  <a:cubicBezTo>
                    <a:pt x="266" y="1491"/>
                    <a:pt x="267" y="1488"/>
                    <a:pt x="267" y="1484"/>
                  </a:cubicBezTo>
                  <a:lnTo>
                    <a:pt x="267" y="1490"/>
                  </a:lnTo>
                  <a:cubicBezTo>
                    <a:pt x="303" y="1247"/>
                    <a:pt x="354" y="1008"/>
                    <a:pt x="446" y="779"/>
                  </a:cubicBezTo>
                  <a:cubicBezTo>
                    <a:pt x="498" y="667"/>
                    <a:pt x="557" y="562"/>
                    <a:pt x="629" y="464"/>
                  </a:cubicBezTo>
                  <a:cubicBezTo>
                    <a:pt x="694" y="386"/>
                    <a:pt x="765" y="315"/>
                    <a:pt x="846" y="252"/>
                  </a:cubicBezTo>
                  <a:cubicBezTo>
                    <a:pt x="849" y="250"/>
                    <a:pt x="853" y="247"/>
                    <a:pt x="856" y="243"/>
                  </a:cubicBezTo>
                  <a:cubicBezTo>
                    <a:pt x="886" y="222"/>
                    <a:pt x="907" y="202"/>
                    <a:pt x="918" y="165"/>
                  </a:cubicBezTo>
                  <a:cubicBezTo>
                    <a:pt x="927" y="131"/>
                    <a:pt x="924" y="96"/>
                    <a:pt x="907" y="67"/>
                  </a:cubicBezTo>
                  <a:cubicBezTo>
                    <a:pt x="890" y="37"/>
                    <a:pt x="862" y="15"/>
                    <a:pt x="829" y="6"/>
                  </a:cubicBezTo>
                  <a:cubicBezTo>
                    <a:pt x="818" y="2"/>
                    <a:pt x="805" y="0"/>
                    <a:pt x="791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1"/>
            <p:cNvSpPr/>
            <p:nvPr/>
          </p:nvSpPr>
          <p:spPr>
            <a:xfrm>
              <a:off x="5896539" y="2560861"/>
              <a:ext cx="28237" cy="24260"/>
            </a:xfrm>
            <a:custGeom>
              <a:avLst/>
              <a:gdLst/>
              <a:ahLst/>
              <a:cxnLst/>
              <a:rect l="l" t="t" r="r" b="b"/>
              <a:pathLst>
                <a:path w="994" h="854" extrusionOk="0">
                  <a:moveTo>
                    <a:pt x="626" y="404"/>
                  </a:moveTo>
                  <a:lnTo>
                    <a:pt x="626" y="404"/>
                  </a:lnTo>
                  <a:cubicBezTo>
                    <a:pt x="622" y="408"/>
                    <a:pt x="619" y="409"/>
                    <a:pt x="616" y="413"/>
                  </a:cubicBezTo>
                  <a:cubicBezTo>
                    <a:pt x="617" y="409"/>
                    <a:pt x="620" y="406"/>
                    <a:pt x="626" y="404"/>
                  </a:cubicBezTo>
                  <a:close/>
                  <a:moveTo>
                    <a:pt x="844" y="1"/>
                  </a:moveTo>
                  <a:cubicBezTo>
                    <a:pt x="837" y="1"/>
                    <a:pt x="830" y="3"/>
                    <a:pt x="825" y="5"/>
                  </a:cubicBezTo>
                  <a:cubicBezTo>
                    <a:pt x="751" y="35"/>
                    <a:pt x="680" y="66"/>
                    <a:pt x="610" y="106"/>
                  </a:cubicBezTo>
                  <a:cubicBezTo>
                    <a:pt x="528" y="152"/>
                    <a:pt x="454" y="211"/>
                    <a:pt x="382" y="269"/>
                  </a:cubicBezTo>
                  <a:cubicBezTo>
                    <a:pt x="244" y="381"/>
                    <a:pt x="130" y="517"/>
                    <a:pt x="23" y="657"/>
                  </a:cubicBezTo>
                  <a:cubicBezTo>
                    <a:pt x="3" y="684"/>
                    <a:pt x="0" y="727"/>
                    <a:pt x="9" y="757"/>
                  </a:cubicBezTo>
                  <a:cubicBezTo>
                    <a:pt x="17" y="789"/>
                    <a:pt x="39" y="818"/>
                    <a:pt x="67" y="835"/>
                  </a:cubicBezTo>
                  <a:cubicBezTo>
                    <a:pt x="89" y="848"/>
                    <a:pt x="113" y="854"/>
                    <a:pt x="136" y="854"/>
                  </a:cubicBezTo>
                  <a:cubicBezTo>
                    <a:pt x="146" y="854"/>
                    <a:pt x="157" y="852"/>
                    <a:pt x="166" y="850"/>
                  </a:cubicBezTo>
                  <a:cubicBezTo>
                    <a:pt x="202" y="842"/>
                    <a:pt x="223" y="821"/>
                    <a:pt x="247" y="792"/>
                  </a:cubicBezTo>
                  <a:cubicBezTo>
                    <a:pt x="256" y="780"/>
                    <a:pt x="267" y="767"/>
                    <a:pt x="276" y="754"/>
                  </a:cubicBezTo>
                  <a:lnTo>
                    <a:pt x="276" y="754"/>
                  </a:lnTo>
                  <a:cubicBezTo>
                    <a:pt x="276" y="754"/>
                    <a:pt x="276" y="755"/>
                    <a:pt x="276" y="755"/>
                  </a:cubicBezTo>
                  <a:cubicBezTo>
                    <a:pt x="276" y="755"/>
                    <a:pt x="276" y="754"/>
                    <a:pt x="276" y="753"/>
                  </a:cubicBezTo>
                  <a:lnTo>
                    <a:pt x="276" y="753"/>
                  </a:lnTo>
                  <a:cubicBezTo>
                    <a:pt x="277" y="753"/>
                    <a:pt x="277" y="752"/>
                    <a:pt x="278" y="752"/>
                  </a:cubicBezTo>
                  <a:lnTo>
                    <a:pt x="278" y="752"/>
                  </a:lnTo>
                  <a:cubicBezTo>
                    <a:pt x="279" y="750"/>
                    <a:pt x="281" y="749"/>
                    <a:pt x="283" y="747"/>
                  </a:cubicBezTo>
                  <a:cubicBezTo>
                    <a:pt x="284" y="745"/>
                    <a:pt x="286" y="743"/>
                    <a:pt x="287" y="741"/>
                  </a:cubicBezTo>
                  <a:lnTo>
                    <a:pt x="287" y="741"/>
                  </a:lnTo>
                  <a:cubicBezTo>
                    <a:pt x="385" y="622"/>
                    <a:pt x="491" y="514"/>
                    <a:pt x="612" y="418"/>
                  </a:cubicBezTo>
                  <a:cubicBezTo>
                    <a:pt x="695" y="358"/>
                    <a:pt x="781" y="306"/>
                    <a:pt x="874" y="265"/>
                  </a:cubicBezTo>
                  <a:lnTo>
                    <a:pt x="890" y="259"/>
                  </a:lnTo>
                  <a:cubicBezTo>
                    <a:pt x="924" y="245"/>
                    <a:pt x="951" y="230"/>
                    <a:pt x="969" y="199"/>
                  </a:cubicBezTo>
                  <a:cubicBezTo>
                    <a:pt x="988" y="169"/>
                    <a:pt x="993" y="134"/>
                    <a:pt x="983" y="100"/>
                  </a:cubicBezTo>
                  <a:cubicBezTo>
                    <a:pt x="975" y="69"/>
                    <a:pt x="954" y="39"/>
                    <a:pt x="925" y="22"/>
                  </a:cubicBezTo>
                  <a:cubicBezTo>
                    <a:pt x="908" y="12"/>
                    <a:pt x="881" y="4"/>
                    <a:pt x="856" y="4"/>
                  </a:cubicBezTo>
                  <a:cubicBezTo>
                    <a:pt x="852" y="1"/>
                    <a:pt x="848" y="1"/>
                    <a:pt x="844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SemiBold"/>
              <a:buChar char="●"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■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●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■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●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■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3" name="Google Shape;7623;p42"/>
          <p:cNvSpPr txBox="1">
            <a:spLocks noGrp="1"/>
          </p:cNvSpPr>
          <p:nvPr>
            <p:ph type="title" idx="2"/>
          </p:nvPr>
        </p:nvSpPr>
        <p:spPr>
          <a:xfrm>
            <a:off x="3455950" y="1241700"/>
            <a:ext cx="5167800" cy="23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Exploring the Depths </a:t>
            </a:r>
            <a:endParaRPr sz="4000"/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- of Vision!</a:t>
            </a:r>
            <a:endParaRPr/>
          </a:p>
        </p:txBody>
      </p:sp>
      <p:grpSp>
        <p:nvGrpSpPr>
          <p:cNvPr id="7624" name="Google Shape;7624;p42" descr="Brown pirate ship with mermaid on the front and skull on the bottom sai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rot="-1137625">
            <a:off x="399771" y="773796"/>
            <a:ext cx="3720867" cy="3982679"/>
            <a:chOff x="382144" y="1055022"/>
            <a:chExt cx="853729" cy="913800"/>
          </a:xfrm>
        </p:grpSpPr>
        <p:sp>
          <p:nvSpPr>
            <p:cNvPr id="7625" name="Google Shape;7625;p42"/>
            <p:cNvSpPr/>
            <p:nvPr/>
          </p:nvSpPr>
          <p:spPr>
            <a:xfrm>
              <a:off x="946404" y="1664486"/>
              <a:ext cx="289469" cy="95245"/>
            </a:xfrm>
            <a:custGeom>
              <a:avLst/>
              <a:gdLst/>
              <a:ahLst/>
              <a:cxnLst/>
              <a:rect l="l" t="t" r="r" b="b"/>
              <a:pathLst>
                <a:path w="9151" h="3011" extrusionOk="0">
                  <a:moveTo>
                    <a:pt x="8846" y="0"/>
                  </a:moveTo>
                  <a:cubicBezTo>
                    <a:pt x="7633" y="0"/>
                    <a:pt x="1" y="2032"/>
                    <a:pt x="1" y="2032"/>
                  </a:cubicBezTo>
                  <a:lnTo>
                    <a:pt x="292" y="3011"/>
                  </a:lnTo>
                  <a:cubicBezTo>
                    <a:pt x="292" y="3011"/>
                    <a:pt x="9151" y="406"/>
                    <a:pt x="9006" y="38"/>
                  </a:cubicBezTo>
                  <a:cubicBezTo>
                    <a:pt x="8996" y="12"/>
                    <a:pt x="8940" y="0"/>
                    <a:pt x="8846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2"/>
            <p:cNvSpPr/>
            <p:nvPr/>
          </p:nvSpPr>
          <p:spPr>
            <a:xfrm>
              <a:off x="768850" y="1055022"/>
              <a:ext cx="11230" cy="723245"/>
            </a:xfrm>
            <a:custGeom>
              <a:avLst/>
              <a:gdLst/>
              <a:ahLst/>
              <a:cxnLst/>
              <a:rect l="l" t="t" r="r" b="b"/>
              <a:pathLst>
                <a:path w="355" h="22864" extrusionOk="0">
                  <a:moveTo>
                    <a:pt x="1" y="1"/>
                  </a:moveTo>
                  <a:lnTo>
                    <a:pt x="1" y="3542"/>
                  </a:lnTo>
                  <a:lnTo>
                    <a:pt x="21" y="22864"/>
                  </a:lnTo>
                  <a:lnTo>
                    <a:pt x="355" y="22630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42"/>
            <p:cNvSpPr/>
            <p:nvPr/>
          </p:nvSpPr>
          <p:spPr>
            <a:xfrm>
              <a:off x="501398" y="1122937"/>
              <a:ext cx="11230" cy="626925"/>
            </a:xfrm>
            <a:custGeom>
              <a:avLst/>
              <a:gdLst/>
              <a:ahLst/>
              <a:cxnLst/>
              <a:rect l="l" t="t" r="r" b="b"/>
              <a:pathLst>
                <a:path w="355" h="19819" extrusionOk="0">
                  <a:moveTo>
                    <a:pt x="1" y="0"/>
                  </a:moveTo>
                  <a:lnTo>
                    <a:pt x="1" y="3070"/>
                  </a:lnTo>
                  <a:lnTo>
                    <a:pt x="21" y="19819"/>
                  </a:lnTo>
                  <a:lnTo>
                    <a:pt x="354" y="1961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42"/>
            <p:cNvSpPr/>
            <p:nvPr/>
          </p:nvSpPr>
          <p:spPr>
            <a:xfrm>
              <a:off x="386129" y="1584234"/>
              <a:ext cx="667762" cy="384588"/>
            </a:xfrm>
            <a:custGeom>
              <a:avLst/>
              <a:gdLst/>
              <a:ahLst/>
              <a:cxnLst/>
              <a:rect l="l" t="t" r="r" b="b"/>
              <a:pathLst>
                <a:path w="21110" h="12158" extrusionOk="0">
                  <a:moveTo>
                    <a:pt x="1" y="1"/>
                  </a:moveTo>
                  <a:lnTo>
                    <a:pt x="1" y="6135"/>
                  </a:lnTo>
                  <a:lnTo>
                    <a:pt x="3948" y="6208"/>
                  </a:lnTo>
                  <a:cubicBezTo>
                    <a:pt x="3948" y="6208"/>
                    <a:pt x="4989" y="10929"/>
                    <a:pt x="10554" y="11937"/>
                  </a:cubicBezTo>
                  <a:cubicBezTo>
                    <a:pt x="11385" y="12088"/>
                    <a:pt x="12152" y="12157"/>
                    <a:pt x="12858" y="12157"/>
                  </a:cubicBezTo>
                  <a:cubicBezTo>
                    <a:pt x="20919" y="12157"/>
                    <a:pt x="21109" y="3117"/>
                    <a:pt x="21109" y="3117"/>
                  </a:cubicBezTo>
                  <a:lnTo>
                    <a:pt x="21109" y="3117"/>
                  </a:lnTo>
                  <a:lnTo>
                    <a:pt x="16364" y="3293"/>
                  </a:lnTo>
                  <a:cubicBezTo>
                    <a:pt x="16364" y="3293"/>
                    <a:pt x="16971" y="5342"/>
                    <a:pt x="13003" y="5872"/>
                  </a:cubicBezTo>
                  <a:cubicBezTo>
                    <a:pt x="12627" y="5922"/>
                    <a:pt x="12292" y="5945"/>
                    <a:pt x="11993" y="5945"/>
                  </a:cubicBezTo>
                  <a:cubicBezTo>
                    <a:pt x="9145" y="5945"/>
                    <a:pt x="9621" y="3876"/>
                    <a:pt x="9621" y="3876"/>
                  </a:cubicBezTo>
                  <a:lnTo>
                    <a:pt x="9621" y="3876"/>
                  </a:lnTo>
                  <a:lnTo>
                    <a:pt x="7137" y="3982"/>
                  </a:lnTo>
                  <a:lnTo>
                    <a:pt x="7137" y="3982"/>
                  </a:lnTo>
                  <a:lnTo>
                    <a:pt x="7244" y="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2"/>
            <p:cNvSpPr/>
            <p:nvPr/>
          </p:nvSpPr>
          <p:spPr>
            <a:xfrm>
              <a:off x="626855" y="1088205"/>
              <a:ext cx="152912" cy="69592"/>
            </a:xfrm>
            <a:custGeom>
              <a:avLst/>
              <a:gdLst/>
              <a:ahLst/>
              <a:cxnLst/>
              <a:rect l="l" t="t" r="r" b="b"/>
              <a:pathLst>
                <a:path w="4834" h="2200" extrusionOk="0">
                  <a:moveTo>
                    <a:pt x="203" y="0"/>
                  </a:moveTo>
                  <a:lnTo>
                    <a:pt x="1217" y="1100"/>
                  </a:lnTo>
                  <a:lnTo>
                    <a:pt x="0" y="2151"/>
                  </a:lnTo>
                  <a:cubicBezTo>
                    <a:pt x="0" y="2151"/>
                    <a:pt x="2159" y="2199"/>
                    <a:pt x="3587" y="2199"/>
                  </a:cubicBezTo>
                  <a:cubicBezTo>
                    <a:pt x="4301" y="2199"/>
                    <a:pt x="4833" y="2187"/>
                    <a:pt x="4821" y="2151"/>
                  </a:cubicBezTo>
                  <a:cubicBezTo>
                    <a:pt x="4785" y="2042"/>
                    <a:pt x="4821" y="0"/>
                    <a:pt x="4821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2"/>
            <p:cNvSpPr/>
            <p:nvPr/>
          </p:nvSpPr>
          <p:spPr>
            <a:xfrm>
              <a:off x="615180" y="1401746"/>
              <a:ext cx="363964" cy="273621"/>
            </a:xfrm>
            <a:custGeom>
              <a:avLst/>
              <a:gdLst/>
              <a:ahLst/>
              <a:cxnLst/>
              <a:rect l="l" t="t" r="r" b="b"/>
              <a:pathLst>
                <a:path w="11506" h="8650" extrusionOk="0">
                  <a:moveTo>
                    <a:pt x="1" y="1"/>
                  </a:moveTo>
                  <a:lnTo>
                    <a:pt x="1" y="1"/>
                  </a:lnTo>
                  <a:cubicBezTo>
                    <a:pt x="1315" y="4854"/>
                    <a:pt x="485" y="8649"/>
                    <a:pt x="486" y="8649"/>
                  </a:cubicBezTo>
                  <a:lnTo>
                    <a:pt x="9998" y="8430"/>
                  </a:lnTo>
                  <a:cubicBezTo>
                    <a:pt x="11506" y="3949"/>
                    <a:pt x="8940" y="83"/>
                    <a:pt x="8940" y="8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2"/>
            <p:cNvSpPr/>
            <p:nvPr/>
          </p:nvSpPr>
          <p:spPr>
            <a:xfrm>
              <a:off x="615053" y="1203252"/>
              <a:ext cx="303451" cy="179008"/>
            </a:xfrm>
            <a:custGeom>
              <a:avLst/>
              <a:gdLst/>
              <a:ahLst/>
              <a:cxnLst/>
              <a:rect l="l" t="t" r="r" b="b"/>
              <a:pathLst>
                <a:path w="9593" h="5659" extrusionOk="0">
                  <a:moveTo>
                    <a:pt x="0" y="0"/>
                  </a:moveTo>
                  <a:cubicBezTo>
                    <a:pt x="1071" y="2670"/>
                    <a:pt x="5" y="5636"/>
                    <a:pt x="3" y="5636"/>
                  </a:cubicBezTo>
                  <a:lnTo>
                    <a:pt x="8868" y="5659"/>
                  </a:lnTo>
                  <a:cubicBezTo>
                    <a:pt x="9592" y="1608"/>
                    <a:pt x="7637" y="0"/>
                    <a:pt x="7637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42"/>
            <p:cNvSpPr/>
            <p:nvPr/>
          </p:nvSpPr>
          <p:spPr>
            <a:xfrm>
              <a:off x="429971" y="1623395"/>
              <a:ext cx="32740" cy="32708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518" y="0"/>
                  </a:moveTo>
                  <a:cubicBezTo>
                    <a:pt x="231" y="0"/>
                    <a:pt x="1" y="231"/>
                    <a:pt x="1" y="517"/>
                  </a:cubicBezTo>
                  <a:cubicBezTo>
                    <a:pt x="1" y="803"/>
                    <a:pt x="231" y="1034"/>
                    <a:pt x="518" y="1034"/>
                  </a:cubicBezTo>
                  <a:cubicBezTo>
                    <a:pt x="804" y="1034"/>
                    <a:pt x="1034" y="803"/>
                    <a:pt x="1034" y="517"/>
                  </a:cubicBezTo>
                  <a:cubicBezTo>
                    <a:pt x="1034" y="231"/>
                    <a:pt x="804" y="0"/>
                    <a:pt x="518" y="0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42"/>
            <p:cNvSpPr/>
            <p:nvPr/>
          </p:nvSpPr>
          <p:spPr>
            <a:xfrm>
              <a:off x="485265" y="1627760"/>
              <a:ext cx="32803" cy="32803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cubicBezTo>
                    <a:pt x="233" y="1"/>
                    <a:pt x="1" y="233"/>
                    <a:pt x="1" y="519"/>
                  </a:cubicBezTo>
                  <a:cubicBezTo>
                    <a:pt x="1" y="804"/>
                    <a:pt x="233" y="1036"/>
                    <a:pt x="518" y="1036"/>
                  </a:cubicBezTo>
                  <a:cubicBezTo>
                    <a:pt x="804" y="1036"/>
                    <a:pt x="1036" y="804"/>
                    <a:pt x="1036" y="519"/>
                  </a:cubicBezTo>
                  <a:cubicBezTo>
                    <a:pt x="1036" y="233"/>
                    <a:pt x="804" y="1"/>
                    <a:pt x="518" y="1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42"/>
            <p:cNvSpPr/>
            <p:nvPr/>
          </p:nvSpPr>
          <p:spPr>
            <a:xfrm>
              <a:off x="545525" y="1627760"/>
              <a:ext cx="32740" cy="32803"/>
            </a:xfrm>
            <a:custGeom>
              <a:avLst/>
              <a:gdLst/>
              <a:ahLst/>
              <a:cxnLst/>
              <a:rect l="l" t="t" r="r" b="b"/>
              <a:pathLst>
                <a:path w="1035" h="1037" extrusionOk="0">
                  <a:moveTo>
                    <a:pt x="517" y="1"/>
                  </a:moveTo>
                  <a:cubicBezTo>
                    <a:pt x="232" y="1"/>
                    <a:pt x="0" y="233"/>
                    <a:pt x="0" y="519"/>
                  </a:cubicBezTo>
                  <a:cubicBezTo>
                    <a:pt x="0" y="804"/>
                    <a:pt x="232" y="1036"/>
                    <a:pt x="517" y="1036"/>
                  </a:cubicBezTo>
                  <a:cubicBezTo>
                    <a:pt x="804" y="1036"/>
                    <a:pt x="1034" y="804"/>
                    <a:pt x="1034" y="519"/>
                  </a:cubicBezTo>
                  <a:cubicBezTo>
                    <a:pt x="1034" y="233"/>
                    <a:pt x="804" y="1"/>
                    <a:pt x="517" y="1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42"/>
            <p:cNvSpPr/>
            <p:nvPr/>
          </p:nvSpPr>
          <p:spPr>
            <a:xfrm>
              <a:off x="602495" y="1809553"/>
              <a:ext cx="42482" cy="42451"/>
            </a:xfrm>
            <a:custGeom>
              <a:avLst/>
              <a:gdLst/>
              <a:ahLst/>
              <a:cxnLst/>
              <a:rect l="l" t="t" r="r" b="b"/>
              <a:pathLst>
                <a:path w="1343" h="1342" extrusionOk="0">
                  <a:moveTo>
                    <a:pt x="671" y="0"/>
                  </a:moveTo>
                  <a:cubicBezTo>
                    <a:pt x="300" y="0"/>
                    <a:pt x="1" y="301"/>
                    <a:pt x="1" y="670"/>
                  </a:cubicBezTo>
                  <a:cubicBezTo>
                    <a:pt x="1" y="1041"/>
                    <a:pt x="300" y="1342"/>
                    <a:pt x="671" y="1342"/>
                  </a:cubicBezTo>
                  <a:cubicBezTo>
                    <a:pt x="1042" y="1342"/>
                    <a:pt x="1342" y="1041"/>
                    <a:pt x="1342" y="670"/>
                  </a:cubicBezTo>
                  <a:cubicBezTo>
                    <a:pt x="1342" y="301"/>
                    <a:pt x="1042" y="0"/>
                    <a:pt x="671" y="0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2"/>
            <p:cNvSpPr/>
            <p:nvPr/>
          </p:nvSpPr>
          <p:spPr>
            <a:xfrm>
              <a:off x="674301" y="1815278"/>
              <a:ext cx="42451" cy="42514"/>
            </a:xfrm>
            <a:custGeom>
              <a:avLst/>
              <a:gdLst/>
              <a:ahLst/>
              <a:cxnLst/>
              <a:rect l="l" t="t" r="r" b="b"/>
              <a:pathLst>
                <a:path w="1342" h="1344" extrusionOk="0">
                  <a:moveTo>
                    <a:pt x="670" y="1"/>
                  </a:moveTo>
                  <a:cubicBezTo>
                    <a:pt x="299" y="1"/>
                    <a:pt x="0" y="302"/>
                    <a:pt x="0" y="672"/>
                  </a:cubicBezTo>
                  <a:cubicBezTo>
                    <a:pt x="0" y="1043"/>
                    <a:pt x="299" y="1344"/>
                    <a:pt x="670" y="1344"/>
                  </a:cubicBezTo>
                  <a:cubicBezTo>
                    <a:pt x="1041" y="1344"/>
                    <a:pt x="1342" y="1043"/>
                    <a:pt x="1342" y="672"/>
                  </a:cubicBezTo>
                  <a:cubicBezTo>
                    <a:pt x="1342" y="302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42"/>
            <p:cNvSpPr/>
            <p:nvPr/>
          </p:nvSpPr>
          <p:spPr>
            <a:xfrm>
              <a:off x="752560" y="1815278"/>
              <a:ext cx="42514" cy="42514"/>
            </a:xfrm>
            <a:custGeom>
              <a:avLst/>
              <a:gdLst/>
              <a:ahLst/>
              <a:cxnLst/>
              <a:rect l="l" t="t" r="r" b="b"/>
              <a:pathLst>
                <a:path w="1344" h="1344" extrusionOk="0">
                  <a:moveTo>
                    <a:pt x="672" y="1"/>
                  </a:moveTo>
                  <a:cubicBezTo>
                    <a:pt x="301" y="1"/>
                    <a:pt x="0" y="302"/>
                    <a:pt x="0" y="672"/>
                  </a:cubicBezTo>
                  <a:cubicBezTo>
                    <a:pt x="0" y="1043"/>
                    <a:pt x="301" y="1344"/>
                    <a:pt x="672" y="1344"/>
                  </a:cubicBezTo>
                  <a:cubicBezTo>
                    <a:pt x="1043" y="1344"/>
                    <a:pt x="1344" y="1043"/>
                    <a:pt x="1344" y="672"/>
                  </a:cubicBezTo>
                  <a:cubicBezTo>
                    <a:pt x="1344" y="302"/>
                    <a:pt x="1043" y="1"/>
                    <a:pt x="672" y="1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42"/>
            <p:cNvSpPr/>
            <p:nvPr/>
          </p:nvSpPr>
          <p:spPr>
            <a:xfrm>
              <a:off x="835943" y="1815278"/>
              <a:ext cx="42514" cy="42514"/>
            </a:xfrm>
            <a:custGeom>
              <a:avLst/>
              <a:gdLst/>
              <a:ahLst/>
              <a:cxnLst/>
              <a:rect l="l" t="t" r="r" b="b"/>
              <a:pathLst>
                <a:path w="1344" h="1344" extrusionOk="0">
                  <a:moveTo>
                    <a:pt x="672" y="1"/>
                  </a:moveTo>
                  <a:cubicBezTo>
                    <a:pt x="301" y="1"/>
                    <a:pt x="1" y="302"/>
                    <a:pt x="1" y="672"/>
                  </a:cubicBezTo>
                  <a:cubicBezTo>
                    <a:pt x="1" y="1043"/>
                    <a:pt x="301" y="1344"/>
                    <a:pt x="672" y="1344"/>
                  </a:cubicBezTo>
                  <a:cubicBezTo>
                    <a:pt x="1043" y="1344"/>
                    <a:pt x="1344" y="1043"/>
                    <a:pt x="1344" y="672"/>
                  </a:cubicBezTo>
                  <a:cubicBezTo>
                    <a:pt x="1344" y="302"/>
                    <a:pt x="1043" y="1"/>
                    <a:pt x="672" y="1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2"/>
            <p:cNvSpPr/>
            <p:nvPr/>
          </p:nvSpPr>
          <p:spPr>
            <a:xfrm>
              <a:off x="920560" y="1815278"/>
              <a:ext cx="42514" cy="42514"/>
            </a:xfrm>
            <a:custGeom>
              <a:avLst/>
              <a:gdLst/>
              <a:ahLst/>
              <a:cxnLst/>
              <a:rect l="l" t="t" r="r" b="b"/>
              <a:pathLst>
                <a:path w="1344" h="1344" extrusionOk="0">
                  <a:moveTo>
                    <a:pt x="672" y="1"/>
                  </a:moveTo>
                  <a:cubicBezTo>
                    <a:pt x="301" y="1"/>
                    <a:pt x="0" y="302"/>
                    <a:pt x="0" y="672"/>
                  </a:cubicBezTo>
                  <a:cubicBezTo>
                    <a:pt x="0" y="1043"/>
                    <a:pt x="301" y="1344"/>
                    <a:pt x="672" y="1344"/>
                  </a:cubicBezTo>
                  <a:cubicBezTo>
                    <a:pt x="1043" y="1344"/>
                    <a:pt x="1343" y="1043"/>
                    <a:pt x="1343" y="672"/>
                  </a:cubicBezTo>
                  <a:cubicBezTo>
                    <a:pt x="1343" y="302"/>
                    <a:pt x="1043" y="1"/>
                    <a:pt x="672" y="1"/>
                  </a:cubicBezTo>
                  <a:close/>
                </a:path>
              </a:pathLst>
            </a:custGeom>
            <a:solidFill>
              <a:srgbClr val="FFF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2"/>
            <p:cNvSpPr/>
            <p:nvPr/>
          </p:nvSpPr>
          <p:spPr>
            <a:xfrm>
              <a:off x="386125" y="1571300"/>
              <a:ext cx="229870" cy="26974"/>
            </a:xfrm>
            <a:custGeom>
              <a:avLst/>
              <a:gdLst/>
              <a:ahLst/>
              <a:cxnLst/>
              <a:rect l="l" t="t" r="r" b="b"/>
              <a:pathLst>
                <a:path w="7236" h="853" extrusionOk="0">
                  <a:moveTo>
                    <a:pt x="1" y="0"/>
                  </a:moveTo>
                  <a:lnTo>
                    <a:pt x="1" y="852"/>
                  </a:lnTo>
                  <a:lnTo>
                    <a:pt x="7236" y="852"/>
                  </a:lnTo>
                  <a:lnTo>
                    <a:pt x="7236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2"/>
            <p:cNvSpPr/>
            <p:nvPr/>
          </p:nvSpPr>
          <p:spPr>
            <a:xfrm>
              <a:off x="418457" y="1337216"/>
              <a:ext cx="190269" cy="200677"/>
            </a:xfrm>
            <a:custGeom>
              <a:avLst/>
              <a:gdLst/>
              <a:ahLst/>
              <a:cxnLst/>
              <a:rect l="l" t="t" r="r" b="b"/>
              <a:pathLst>
                <a:path w="6015" h="634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636" y="3198"/>
                    <a:pt x="1" y="6344"/>
                  </a:cubicBezTo>
                  <a:lnTo>
                    <a:pt x="5479" y="6344"/>
                  </a:lnTo>
                  <a:cubicBezTo>
                    <a:pt x="5479" y="6344"/>
                    <a:pt x="6015" y="1568"/>
                    <a:pt x="4795" y="0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2"/>
            <p:cNvSpPr/>
            <p:nvPr/>
          </p:nvSpPr>
          <p:spPr>
            <a:xfrm>
              <a:off x="418457" y="1202556"/>
              <a:ext cx="165691" cy="112896"/>
            </a:xfrm>
            <a:custGeom>
              <a:avLst/>
              <a:gdLst/>
              <a:ahLst/>
              <a:cxnLst/>
              <a:rect l="l" t="t" r="r" b="b"/>
              <a:pathLst>
                <a:path w="5238" h="3569" extrusionOk="0">
                  <a:moveTo>
                    <a:pt x="1" y="1"/>
                  </a:moveTo>
                  <a:cubicBezTo>
                    <a:pt x="1" y="1"/>
                    <a:pt x="637" y="1798"/>
                    <a:pt x="1" y="3569"/>
                  </a:cubicBezTo>
                  <a:lnTo>
                    <a:pt x="5053" y="3569"/>
                  </a:lnTo>
                  <a:cubicBezTo>
                    <a:pt x="5053" y="3569"/>
                    <a:pt x="5237" y="883"/>
                    <a:pt x="4017" y="1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2"/>
            <p:cNvSpPr/>
            <p:nvPr/>
          </p:nvSpPr>
          <p:spPr>
            <a:xfrm>
              <a:off x="601957" y="1196957"/>
              <a:ext cx="273242" cy="11356"/>
            </a:xfrm>
            <a:custGeom>
              <a:avLst/>
              <a:gdLst/>
              <a:ahLst/>
              <a:cxnLst/>
              <a:rect l="l" t="t" r="r" b="b"/>
              <a:pathLst>
                <a:path w="8638" h="359" extrusionOk="0">
                  <a:moveTo>
                    <a:pt x="7714" y="0"/>
                  </a:moveTo>
                  <a:cubicBezTo>
                    <a:pt x="7488" y="0"/>
                    <a:pt x="7310" y="10"/>
                    <a:pt x="7310" y="10"/>
                  </a:cubicBezTo>
                  <a:lnTo>
                    <a:pt x="492" y="10"/>
                  </a:lnTo>
                  <a:cubicBezTo>
                    <a:pt x="492" y="10"/>
                    <a:pt x="0" y="23"/>
                    <a:pt x="22" y="195"/>
                  </a:cubicBezTo>
                  <a:cubicBezTo>
                    <a:pt x="38" y="329"/>
                    <a:pt x="536" y="343"/>
                    <a:pt x="755" y="343"/>
                  </a:cubicBezTo>
                  <a:cubicBezTo>
                    <a:pt x="817" y="343"/>
                    <a:pt x="857" y="342"/>
                    <a:pt x="857" y="342"/>
                  </a:cubicBezTo>
                  <a:lnTo>
                    <a:pt x="7266" y="342"/>
                  </a:lnTo>
                  <a:cubicBezTo>
                    <a:pt x="7266" y="342"/>
                    <a:pt x="7511" y="358"/>
                    <a:pt x="7794" y="358"/>
                  </a:cubicBezTo>
                  <a:cubicBezTo>
                    <a:pt x="8181" y="358"/>
                    <a:pt x="8638" y="328"/>
                    <a:pt x="8638" y="186"/>
                  </a:cubicBezTo>
                  <a:cubicBezTo>
                    <a:pt x="8638" y="29"/>
                    <a:pt x="8105" y="0"/>
                    <a:pt x="7714" y="0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2"/>
            <p:cNvSpPr/>
            <p:nvPr/>
          </p:nvSpPr>
          <p:spPr>
            <a:xfrm>
              <a:off x="607651" y="1401082"/>
              <a:ext cx="296871" cy="11324"/>
            </a:xfrm>
            <a:custGeom>
              <a:avLst/>
              <a:gdLst/>
              <a:ahLst/>
              <a:cxnLst/>
              <a:rect l="l" t="t" r="r" b="b"/>
              <a:pathLst>
                <a:path w="9385" h="358" extrusionOk="0">
                  <a:moveTo>
                    <a:pt x="8384" y="1"/>
                  </a:moveTo>
                  <a:cubicBezTo>
                    <a:pt x="8138" y="1"/>
                    <a:pt x="7944" y="10"/>
                    <a:pt x="7944" y="10"/>
                  </a:cubicBezTo>
                  <a:lnTo>
                    <a:pt x="536" y="10"/>
                  </a:lnTo>
                  <a:cubicBezTo>
                    <a:pt x="536" y="10"/>
                    <a:pt x="1" y="22"/>
                    <a:pt x="25" y="194"/>
                  </a:cubicBezTo>
                  <a:cubicBezTo>
                    <a:pt x="43" y="328"/>
                    <a:pt x="583" y="342"/>
                    <a:pt x="821" y="342"/>
                  </a:cubicBezTo>
                  <a:cubicBezTo>
                    <a:pt x="889" y="342"/>
                    <a:pt x="932" y="341"/>
                    <a:pt x="932" y="341"/>
                  </a:cubicBezTo>
                  <a:lnTo>
                    <a:pt x="7895" y="341"/>
                  </a:lnTo>
                  <a:cubicBezTo>
                    <a:pt x="7895" y="341"/>
                    <a:pt x="8164" y="358"/>
                    <a:pt x="8474" y="358"/>
                  </a:cubicBezTo>
                  <a:cubicBezTo>
                    <a:pt x="8892" y="358"/>
                    <a:pt x="9384" y="328"/>
                    <a:pt x="9384" y="185"/>
                  </a:cubicBezTo>
                  <a:cubicBezTo>
                    <a:pt x="9384" y="29"/>
                    <a:pt x="8808" y="1"/>
                    <a:pt x="8384" y="1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42"/>
            <p:cNvSpPr/>
            <p:nvPr/>
          </p:nvSpPr>
          <p:spPr>
            <a:xfrm>
              <a:off x="382144" y="1679975"/>
              <a:ext cx="681220" cy="100599"/>
            </a:xfrm>
            <a:custGeom>
              <a:avLst/>
              <a:gdLst/>
              <a:ahLst/>
              <a:cxnLst/>
              <a:rect l="l" t="t" r="r" b="b"/>
              <a:pathLst>
                <a:path w="21110" h="3180" extrusionOk="0">
                  <a:moveTo>
                    <a:pt x="15913" y="1"/>
                  </a:moveTo>
                  <a:cubicBezTo>
                    <a:pt x="15913" y="1"/>
                    <a:pt x="16072" y="1904"/>
                    <a:pt x="13006" y="2273"/>
                  </a:cubicBezTo>
                  <a:cubicBezTo>
                    <a:pt x="12757" y="2303"/>
                    <a:pt x="12527" y="2317"/>
                    <a:pt x="12314" y="2317"/>
                  </a:cubicBezTo>
                  <a:cubicBezTo>
                    <a:pt x="9908" y="2317"/>
                    <a:pt x="9729" y="546"/>
                    <a:pt x="9729" y="546"/>
                  </a:cubicBezTo>
                  <a:lnTo>
                    <a:pt x="1" y="458"/>
                  </a:lnTo>
                  <a:lnTo>
                    <a:pt x="1" y="999"/>
                  </a:lnTo>
                  <a:lnTo>
                    <a:pt x="8828" y="1005"/>
                  </a:lnTo>
                  <a:cubicBezTo>
                    <a:pt x="8828" y="1005"/>
                    <a:pt x="9468" y="3180"/>
                    <a:pt x="12748" y="3180"/>
                  </a:cubicBezTo>
                  <a:cubicBezTo>
                    <a:pt x="12749" y="3180"/>
                    <a:pt x="12750" y="3180"/>
                    <a:pt x="12751" y="3180"/>
                  </a:cubicBezTo>
                  <a:cubicBezTo>
                    <a:pt x="16337" y="3178"/>
                    <a:pt x="16600" y="634"/>
                    <a:pt x="16600" y="634"/>
                  </a:cubicBezTo>
                  <a:lnTo>
                    <a:pt x="21019" y="760"/>
                  </a:lnTo>
                  <a:lnTo>
                    <a:pt x="21109" y="88"/>
                  </a:lnTo>
                  <a:lnTo>
                    <a:pt x="15913" y="1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42"/>
            <p:cNvSpPr/>
            <p:nvPr/>
          </p:nvSpPr>
          <p:spPr>
            <a:xfrm>
              <a:off x="714917" y="1476779"/>
              <a:ext cx="182045" cy="135102"/>
            </a:xfrm>
            <a:custGeom>
              <a:avLst/>
              <a:gdLst/>
              <a:ahLst/>
              <a:cxnLst/>
              <a:rect l="l" t="t" r="r" b="b"/>
              <a:pathLst>
                <a:path w="5755" h="4271" extrusionOk="0">
                  <a:moveTo>
                    <a:pt x="2282" y="0"/>
                  </a:moveTo>
                  <a:cubicBezTo>
                    <a:pt x="2215" y="0"/>
                    <a:pt x="2146" y="1"/>
                    <a:pt x="2075" y="3"/>
                  </a:cubicBezTo>
                  <a:cubicBezTo>
                    <a:pt x="2075" y="3"/>
                    <a:pt x="709" y="196"/>
                    <a:pt x="356" y="1229"/>
                  </a:cubicBezTo>
                  <a:cubicBezTo>
                    <a:pt x="1" y="2261"/>
                    <a:pt x="1243" y="2858"/>
                    <a:pt x="1404" y="3212"/>
                  </a:cubicBezTo>
                  <a:cubicBezTo>
                    <a:pt x="1560" y="3554"/>
                    <a:pt x="1281" y="4200"/>
                    <a:pt x="1626" y="4200"/>
                  </a:cubicBezTo>
                  <a:cubicBezTo>
                    <a:pt x="1639" y="4200"/>
                    <a:pt x="1654" y="4199"/>
                    <a:pt x="1669" y="4197"/>
                  </a:cubicBezTo>
                  <a:cubicBezTo>
                    <a:pt x="1851" y="4173"/>
                    <a:pt x="1923" y="3692"/>
                    <a:pt x="2111" y="3692"/>
                  </a:cubicBezTo>
                  <a:cubicBezTo>
                    <a:pt x="2122" y="3692"/>
                    <a:pt x="2133" y="3694"/>
                    <a:pt x="2146" y="3697"/>
                  </a:cubicBezTo>
                  <a:cubicBezTo>
                    <a:pt x="2340" y="3755"/>
                    <a:pt x="2288" y="4270"/>
                    <a:pt x="2609" y="4270"/>
                  </a:cubicBezTo>
                  <a:cubicBezTo>
                    <a:pt x="2643" y="4270"/>
                    <a:pt x="2682" y="4264"/>
                    <a:pt x="2725" y="4251"/>
                  </a:cubicBezTo>
                  <a:cubicBezTo>
                    <a:pt x="3128" y="4130"/>
                    <a:pt x="2978" y="3693"/>
                    <a:pt x="3114" y="3693"/>
                  </a:cubicBezTo>
                  <a:cubicBezTo>
                    <a:pt x="3130" y="3693"/>
                    <a:pt x="3151" y="3699"/>
                    <a:pt x="3177" y="3713"/>
                  </a:cubicBezTo>
                  <a:cubicBezTo>
                    <a:pt x="3384" y="3824"/>
                    <a:pt x="3293" y="4252"/>
                    <a:pt x="3512" y="4252"/>
                  </a:cubicBezTo>
                  <a:cubicBezTo>
                    <a:pt x="3547" y="4252"/>
                    <a:pt x="3590" y="4241"/>
                    <a:pt x="3643" y="4216"/>
                  </a:cubicBezTo>
                  <a:cubicBezTo>
                    <a:pt x="4030" y="4035"/>
                    <a:pt x="3570" y="3553"/>
                    <a:pt x="4139" y="3004"/>
                  </a:cubicBezTo>
                  <a:cubicBezTo>
                    <a:pt x="4699" y="2463"/>
                    <a:pt x="5754" y="0"/>
                    <a:pt x="2282" y="0"/>
                  </a:cubicBezTo>
                  <a:close/>
                </a:path>
              </a:pathLst>
            </a:custGeom>
            <a:solidFill>
              <a:srgbClr val="F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2"/>
            <p:cNvSpPr/>
            <p:nvPr/>
          </p:nvSpPr>
          <p:spPr>
            <a:xfrm>
              <a:off x="741077" y="1509518"/>
              <a:ext cx="57476" cy="40932"/>
            </a:xfrm>
            <a:custGeom>
              <a:avLst/>
              <a:gdLst/>
              <a:ahLst/>
              <a:cxnLst/>
              <a:rect l="l" t="t" r="r" b="b"/>
              <a:pathLst>
                <a:path w="1817" h="1294" extrusionOk="0">
                  <a:moveTo>
                    <a:pt x="964" y="0"/>
                  </a:moveTo>
                  <a:cubicBezTo>
                    <a:pt x="153" y="0"/>
                    <a:pt x="0" y="843"/>
                    <a:pt x="542" y="1195"/>
                  </a:cubicBezTo>
                  <a:cubicBezTo>
                    <a:pt x="652" y="1265"/>
                    <a:pt x="755" y="1293"/>
                    <a:pt x="848" y="1293"/>
                  </a:cubicBezTo>
                  <a:cubicBezTo>
                    <a:pt x="1223" y="1293"/>
                    <a:pt x="1459" y="842"/>
                    <a:pt x="1459" y="842"/>
                  </a:cubicBezTo>
                  <a:cubicBezTo>
                    <a:pt x="1459" y="842"/>
                    <a:pt x="1817" y="16"/>
                    <a:pt x="986" y="0"/>
                  </a:cubicBezTo>
                  <a:cubicBezTo>
                    <a:pt x="979" y="0"/>
                    <a:pt x="971" y="0"/>
                    <a:pt x="964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2"/>
            <p:cNvSpPr/>
            <p:nvPr/>
          </p:nvSpPr>
          <p:spPr>
            <a:xfrm>
              <a:off x="799629" y="1509518"/>
              <a:ext cx="57508" cy="40932"/>
            </a:xfrm>
            <a:custGeom>
              <a:avLst/>
              <a:gdLst/>
              <a:ahLst/>
              <a:cxnLst/>
              <a:rect l="l" t="t" r="r" b="b"/>
              <a:pathLst>
                <a:path w="1818" h="1294" extrusionOk="0">
                  <a:moveTo>
                    <a:pt x="853" y="0"/>
                  </a:moveTo>
                  <a:cubicBezTo>
                    <a:pt x="846" y="0"/>
                    <a:pt x="838" y="0"/>
                    <a:pt x="831" y="0"/>
                  </a:cubicBezTo>
                  <a:cubicBezTo>
                    <a:pt x="0" y="16"/>
                    <a:pt x="358" y="842"/>
                    <a:pt x="358" y="842"/>
                  </a:cubicBezTo>
                  <a:cubicBezTo>
                    <a:pt x="358" y="842"/>
                    <a:pt x="595" y="1293"/>
                    <a:pt x="969" y="1293"/>
                  </a:cubicBezTo>
                  <a:cubicBezTo>
                    <a:pt x="1063" y="1293"/>
                    <a:pt x="1165" y="1265"/>
                    <a:pt x="1275" y="1195"/>
                  </a:cubicBezTo>
                  <a:cubicBezTo>
                    <a:pt x="1818" y="843"/>
                    <a:pt x="1664" y="0"/>
                    <a:pt x="853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2"/>
            <p:cNvSpPr/>
            <p:nvPr/>
          </p:nvSpPr>
          <p:spPr>
            <a:xfrm>
              <a:off x="785394" y="1548331"/>
              <a:ext cx="14519" cy="18821"/>
            </a:xfrm>
            <a:custGeom>
              <a:avLst/>
              <a:gdLst/>
              <a:ahLst/>
              <a:cxnLst/>
              <a:rect l="l" t="t" r="r" b="b"/>
              <a:pathLst>
                <a:path w="459" h="595" extrusionOk="0">
                  <a:moveTo>
                    <a:pt x="273" y="1"/>
                  </a:moveTo>
                  <a:cubicBezTo>
                    <a:pt x="213" y="1"/>
                    <a:pt x="148" y="56"/>
                    <a:pt x="148" y="56"/>
                  </a:cubicBezTo>
                  <a:cubicBezTo>
                    <a:pt x="1" y="111"/>
                    <a:pt x="238" y="565"/>
                    <a:pt x="350" y="593"/>
                  </a:cubicBezTo>
                  <a:cubicBezTo>
                    <a:pt x="353" y="594"/>
                    <a:pt x="357" y="595"/>
                    <a:pt x="360" y="595"/>
                  </a:cubicBezTo>
                  <a:cubicBezTo>
                    <a:pt x="458" y="595"/>
                    <a:pt x="404" y="178"/>
                    <a:pt x="350" y="56"/>
                  </a:cubicBezTo>
                  <a:cubicBezTo>
                    <a:pt x="331" y="15"/>
                    <a:pt x="303" y="1"/>
                    <a:pt x="273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42"/>
            <p:cNvSpPr/>
            <p:nvPr/>
          </p:nvSpPr>
          <p:spPr>
            <a:xfrm>
              <a:off x="799218" y="1548331"/>
              <a:ext cx="14488" cy="18821"/>
            </a:xfrm>
            <a:custGeom>
              <a:avLst/>
              <a:gdLst/>
              <a:ahLst/>
              <a:cxnLst/>
              <a:rect l="l" t="t" r="r" b="b"/>
              <a:pathLst>
                <a:path w="458" h="595" extrusionOk="0">
                  <a:moveTo>
                    <a:pt x="185" y="1"/>
                  </a:moveTo>
                  <a:cubicBezTo>
                    <a:pt x="155" y="1"/>
                    <a:pt x="126" y="15"/>
                    <a:pt x="108" y="56"/>
                  </a:cubicBezTo>
                  <a:cubicBezTo>
                    <a:pt x="55" y="178"/>
                    <a:pt x="1" y="595"/>
                    <a:pt x="98" y="595"/>
                  </a:cubicBezTo>
                  <a:cubicBezTo>
                    <a:pt x="101" y="595"/>
                    <a:pt x="104" y="594"/>
                    <a:pt x="108" y="593"/>
                  </a:cubicBezTo>
                  <a:cubicBezTo>
                    <a:pt x="219" y="565"/>
                    <a:pt x="457" y="111"/>
                    <a:pt x="311" y="56"/>
                  </a:cubicBezTo>
                  <a:cubicBezTo>
                    <a:pt x="311" y="56"/>
                    <a:pt x="245" y="1"/>
                    <a:pt x="185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42"/>
            <p:cNvSpPr/>
            <p:nvPr/>
          </p:nvSpPr>
          <p:spPr>
            <a:xfrm>
              <a:off x="1021594" y="1724176"/>
              <a:ext cx="10913" cy="19264"/>
            </a:xfrm>
            <a:custGeom>
              <a:avLst/>
              <a:gdLst/>
              <a:ahLst/>
              <a:cxnLst/>
              <a:rect l="l" t="t" r="r" b="b"/>
              <a:pathLst>
                <a:path w="345" h="609" extrusionOk="0">
                  <a:moveTo>
                    <a:pt x="290" y="1"/>
                  </a:moveTo>
                  <a:cubicBezTo>
                    <a:pt x="171" y="1"/>
                    <a:pt x="0" y="609"/>
                    <a:pt x="98" y="609"/>
                  </a:cubicBezTo>
                  <a:cubicBezTo>
                    <a:pt x="104" y="609"/>
                    <a:pt x="111" y="606"/>
                    <a:pt x="120" y="601"/>
                  </a:cubicBezTo>
                  <a:cubicBezTo>
                    <a:pt x="233" y="533"/>
                    <a:pt x="344" y="59"/>
                    <a:pt x="344" y="59"/>
                  </a:cubicBezTo>
                  <a:cubicBezTo>
                    <a:pt x="329" y="18"/>
                    <a:pt x="310" y="1"/>
                    <a:pt x="29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42"/>
            <p:cNvSpPr/>
            <p:nvPr/>
          </p:nvSpPr>
          <p:spPr>
            <a:xfrm>
              <a:off x="993663" y="1736323"/>
              <a:ext cx="10913" cy="19201"/>
            </a:xfrm>
            <a:custGeom>
              <a:avLst/>
              <a:gdLst/>
              <a:ahLst/>
              <a:cxnLst/>
              <a:rect l="l" t="t" r="r" b="b"/>
              <a:pathLst>
                <a:path w="345" h="607" extrusionOk="0">
                  <a:moveTo>
                    <a:pt x="290" y="0"/>
                  </a:moveTo>
                  <a:cubicBezTo>
                    <a:pt x="171" y="0"/>
                    <a:pt x="1" y="607"/>
                    <a:pt x="97" y="607"/>
                  </a:cubicBezTo>
                  <a:cubicBezTo>
                    <a:pt x="103" y="607"/>
                    <a:pt x="110" y="605"/>
                    <a:pt x="118" y="600"/>
                  </a:cubicBezTo>
                  <a:cubicBezTo>
                    <a:pt x="231" y="532"/>
                    <a:pt x="344" y="58"/>
                    <a:pt x="344" y="58"/>
                  </a:cubicBezTo>
                  <a:cubicBezTo>
                    <a:pt x="328" y="18"/>
                    <a:pt x="310" y="0"/>
                    <a:pt x="29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42"/>
            <p:cNvSpPr/>
            <p:nvPr/>
          </p:nvSpPr>
          <p:spPr>
            <a:xfrm>
              <a:off x="1011567" y="1771056"/>
              <a:ext cx="10882" cy="19264"/>
            </a:xfrm>
            <a:custGeom>
              <a:avLst/>
              <a:gdLst/>
              <a:ahLst/>
              <a:cxnLst/>
              <a:rect l="l" t="t" r="r" b="b"/>
              <a:pathLst>
                <a:path w="344" h="609" extrusionOk="0">
                  <a:moveTo>
                    <a:pt x="290" y="1"/>
                  </a:moveTo>
                  <a:cubicBezTo>
                    <a:pt x="171" y="1"/>
                    <a:pt x="0" y="609"/>
                    <a:pt x="96" y="609"/>
                  </a:cubicBezTo>
                  <a:cubicBezTo>
                    <a:pt x="102" y="609"/>
                    <a:pt x="109" y="606"/>
                    <a:pt x="117" y="601"/>
                  </a:cubicBezTo>
                  <a:cubicBezTo>
                    <a:pt x="231" y="533"/>
                    <a:pt x="344" y="59"/>
                    <a:pt x="344" y="59"/>
                  </a:cubicBezTo>
                  <a:cubicBezTo>
                    <a:pt x="328" y="18"/>
                    <a:pt x="310" y="1"/>
                    <a:pt x="29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2"/>
            <p:cNvSpPr/>
            <p:nvPr/>
          </p:nvSpPr>
          <p:spPr>
            <a:xfrm>
              <a:off x="985596" y="1775516"/>
              <a:ext cx="10913" cy="19201"/>
            </a:xfrm>
            <a:custGeom>
              <a:avLst/>
              <a:gdLst/>
              <a:ahLst/>
              <a:cxnLst/>
              <a:rect l="l" t="t" r="r" b="b"/>
              <a:pathLst>
                <a:path w="345" h="607" extrusionOk="0">
                  <a:moveTo>
                    <a:pt x="291" y="1"/>
                  </a:moveTo>
                  <a:cubicBezTo>
                    <a:pt x="172" y="1"/>
                    <a:pt x="0" y="607"/>
                    <a:pt x="98" y="607"/>
                  </a:cubicBezTo>
                  <a:cubicBezTo>
                    <a:pt x="104" y="607"/>
                    <a:pt x="111" y="604"/>
                    <a:pt x="119" y="599"/>
                  </a:cubicBezTo>
                  <a:cubicBezTo>
                    <a:pt x="232" y="532"/>
                    <a:pt x="344" y="58"/>
                    <a:pt x="344" y="58"/>
                  </a:cubicBezTo>
                  <a:cubicBezTo>
                    <a:pt x="329" y="18"/>
                    <a:pt x="311" y="1"/>
                    <a:pt x="29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2"/>
            <p:cNvSpPr/>
            <p:nvPr/>
          </p:nvSpPr>
          <p:spPr>
            <a:xfrm>
              <a:off x="990563" y="1804934"/>
              <a:ext cx="10882" cy="19233"/>
            </a:xfrm>
            <a:custGeom>
              <a:avLst/>
              <a:gdLst/>
              <a:ahLst/>
              <a:cxnLst/>
              <a:rect l="l" t="t" r="r" b="b"/>
              <a:pathLst>
                <a:path w="344" h="608" extrusionOk="0">
                  <a:moveTo>
                    <a:pt x="289" y="0"/>
                  </a:moveTo>
                  <a:cubicBezTo>
                    <a:pt x="170" y="0"/>
                    <a:pt x="0" y="607"/>
                    <a:pt x="97" y="607"/>
                  </a:cubicBezTo>
                  <a:cubicBezTo>
                    <a:pt x="103" y="607"/>
                    <a:pt x="110" y="605"/>
                    <a:pt x="118" y="600"/>
                  </a:cubicBezTo>
                  <a:cubicBezTo>
                    <a:pt x="230" y="533"/>
                    <a:pt x="343" y="59"/>
                    <a:pt x="343" y="59"/>
                  </a:cubicBezTo>
                  <a:cubicBezTo>
                    <a:pt x="328" y="18"/>
                    <a:pt x="309" y="0"/>
                    <a:pt x="28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42"/>
            <p:cNvSpPr/>
            <p:nvPr/>
          </p:nvSpPr>
          <p:spPr>
            <a:xfrm>
              <a:off x="979744" y="1837864"/>
              <a:ext cx="10882" cy="19264"/>
            </a:xfrm>
            <a:custGeom>
              <a:avLst/>
              <a:gdLst/>
              <a:ahLst/>
              <a:cxnLst/>
              <a:rect l="l" t="t" r="r" b="b"/>
              <a:pathLst>
                <a:path w="344" h="609" extrusionOk="0">
                  <a:moveTo>
                    <a:pt x="289" y="1"/>
                  </a:moveTo>
                  <a:cubicBezTo>
                    <a:pt x="171" y="1"/>
                    <a:pt x="0" y="609"/>
                    <a:pt x="97" y="609"/>
                  </a:cubicBezTo>
                  <a:cubicBezTo>
                    <a:pt x="103" y="609"/>
                    <a:pt x="110" y="606"/>
                    <a:pt x="118" y="601"/>
                  </a:cubicBezTo>
                  <a:cubicBezTo>
                    <a:pt x="231" y="533"/>
                    <a:pt x="343" y="59"/>
                    <a:pt x="343" y="59"/>
                  </a:cubicBezTo>
                  <a:cubicBezTo>
                    <a:pt x="328" y="18"/>
                    <a:pt x="309" y="1"/>
                    <a:pt x="28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42"/>
            <p:cNvSpPr/>
            <p:nvPr/>
          </p:nvSpPr>
          <p:spPr>
            <a:xfrm>
              <a:off x="934352" y="1544251"/>
              <a:ext cx="6580" cy="20245"/>
            </a:xfrm>
            <a:custGeom>
              <a:avLst/>
              <a:gdLst/>
              <a:ahLst/>
              <a:cxnLst/>
              <a:rect l="l" t="t" r="r" b="b"/>
              <a:pathLst>
                <a:path w="208" h="640" extrusionOk="0">
                  <a:moveTo>
                    <a:pt x="145" y="1"/>
                  </a:moveTo>
                  <a:cubicBezTo>
                    <a:pt x="25" y="1"/>
                    <a:pt x="0" y="639"/>
                    <a:pt x="90" y="639"/>
                  </a:cubicBezTo>
                  <a:cubicBezTo>
                    <a:pt x="98" y="639"/>
                    <a:pt x="106" y="635"/>
                    <a:pt x="114" y="626"/>
                  </a:cubicBezTo>
                  <a:cubicBezTo>
                    <a:pt x="207" y="532"/>
                    <a:pt x="203" y="45"/>
                    <a:pt x="203" y="45"/>
                  </a:cubicBezTo>
                  <a:cubicBezTo>
                    <a:pt x="182" y="14"/>
                    <a:pt x="162" y="1"/>
                    <a:pt x="1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42"/>
            <p:cNvSpPr/>
            <p:nvPr/>
          </p:nvSpPr>
          <p:spPr>
            <a:xfrm>
              <a:off x="921889" y="1504489"/>
              <a:ext cx="11799" cy="19581"/>
            </a:xfrm>
            <a:custGeom>
              <a:avLst/>
              <a:gdLst/>
              <a:ahLst/>
              <a:cxnLst/>
              <a:rect l="l" t="t" r="r" b="b"/>
              <a:pathLst>
                <a:path w="373" h="619" extrusionOk="0">
                  <a:moveTo>
                    <a:pt x="138" y="0"/>
                  </a:moveTo>
                  <a:cubicBezTo>
                    <a:pt x="0" y="0"/>
                    <a:pt x="203" y="619"/>
                    <a:pt x="294" y="619"/>
                  </a:cubicBezTo>
                  <a:cubicBezTo>
                    <a:pt x="303" y="619"/>
                    <a:pt x="311" y="612"/>
                    <a:pt x="318" y="597"/>
                  </a:cubicBezTo>
                  <a:cubicBezTo>
                    <a:pt x="372" y="479"/>
                    <a:pt x="195" y="23"/>
                    <a:pt x="195" y="23"/>
                  </a:cubicBezTo>
                  <a:cubicBezTo>
                    <a:pt x="171" y="7"/>
                    <a:pt x="152" y="0"/>
                    <a:pt x="13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2"/>
            <p:cNvSpPr/>
            <p:nvPr/>
          </p:nvSpPr>
          <p:spPr>
            <a:xfrm>
              <a:off x="911260" y="1519989"/>
              <a:ext cx="10692" cy="19897"/>
            </a:xfrm>
            <a:custGeom>
              <a:avLst/>
              <a:gdLst/>
              <a:ahLst/>
              <a:cxnLst/>
              <a:rect l="l" t="t" r="r" b="b"/>
              <a:pathLst>
                <a:path w="338" h="629" extrusionOk="0">
                  <a:moveTo>
                    <a:pt x="133" y="1"/>
                  </a:moveTo>
                  <a:cubicBezTo>
                    <a:pt x="0" y="1"/>
                    <a:pt x="162" y="629"/>
                    <a:pt x="252" y="629"/>
                  </a:cubicBezTo>
                  <a:cubicBezTo>
                    <a:pt x="261" y="629"/>
                    <a:pt x="270" y="622"/>
                    <a:pt x="277" y="609"/>
                  </a:cubicBezTo>
                  <a:cubicBezTo>
                    <a:pt x="337" y="493"/>
                    <a:pt x="191" y="27"/>
                    <a:pt x="191" y="27"/>
                  </a:cubicBezTo>
                  <a:cubicBezTo>
                    <a:pt x="168" y="9"/>
                    <a:pt x="149" y="1"/>
                    <a:pt x="1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2"/>
            <p:cNvSpPr/>
            <p:nvPr/>
          </p:nvSpPr>
          <p:spPr>
            <a:xfrm>
              <a:off x="914645" y="1471116"/>
              <a:ext cx="10692" cy="19928"/>
            </a:xfrm>
            <a:custGeom>
              <a:avLst/>
              <a:gdLst/>
              <a:ahLst/>
              <a:cxnLst/>
              <a:rect l="l" t="t" r="r" b="b"/>
              <a:pathLst>
                <a:path w="338" h="630" extrusionOk="0">
                  <a:moveTo>
                    <a:pt x="134" y="1"/>
                  </a:moveTo>
                  <a:cubicBezTo>
                    <a:pt x="0" y="1"/>
                    <a:pt x="161" y="630"/>
                    <a:pt x="251" y="630"/>
                  </a:cubicBezTo>
                  <a:cubicBezTo>
                    <a:pt x="259" y="630"/>
                    <a:pt x="268" y="624"/>
                    <a:pt x="275" y="610"/>
                  </a:cubicBezTo>
                  <a:cubicBezTo>
                    <a:pt x="338" y="493"/>
                    <a:pt x="192" y="27"/>
                    <a:pt x="192" y="27"/>
                  </a:cubicBezTo>
                  <a:cubicBezTo>
                    <a:pt x="168" y="9"/>
                    <a:pt x="149" y="1"/>
                    <a:pt x="13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2"/>
            <p:cNvSpPr/>
            <p:nvPr/>
          </p:nvSpPr>
          <p:spPr>
            <a:xfrm>
              <a:off x="910153" y="1554784"/>
              <a:ext cx="6643" cy="20213"/>
            </a:xfrm>
            <a:custGeom>
              <a:avLst/>
              <a:gdLst/>
              <a:ahLst/>
              <a:cxnLst/>
              <a:rect l="l" t="t" r="r" b="b"/>
              <a:pathLst>
                <a:path w="210" h="639" extrusionOk="0">
                  <a:moveTo>
                    <a:pt x="148" y="0"/>
                  </a:moveTo>
                  <a:cubicBezTo>
                    <a:pt x="27" y="0"/>
                    <a:pt x="1" y="638"/>
                    <a:pt x="92" y="638"/>
                  </a:cubicBezTo>
                  <a:cubicBezTo>
                    <a:pt x="99" y="638"/>
                    <a:pt x="107" y="634"/>
                    <a:pt x="116" y="625"/>
                  </a:cubicBezTo>
                  <a:cubicBezTo>
                    <a:pt x="209" y="531"/>
                    <a:pt x="206" y="44"/>
                    <a:pt x="206" y="44"/>
                  </a:cubicBezTo>
                  <a:cubicBezTo>
                    <a:pt x="185" y="13"/>
                    <a:pt x="165" y="0"/>
                    <a:pt x="14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2"/>
            <p:cNvSpPr/>
            <p:nvPr/>
          </p:nvSpPr>
          <p:spPr>
            <a:xfrm>
              <a:off x="922078" y="1577591"/>
              <a:ext cx="6580" cy="20213"/>
            </a:xfrm>
            <a:custGeom>
              <a:avLst/>
              <a:gdLst/>
              <a:ahLst/>
              <a:cxnLst/>
              <a:rect l="l" t="t" r="r" b="b"/>
              <a:pathLst>
                <a:path w="208" h="639" extrusionOk="0">
                  <a:moveTo>
                    <a:pt x="145" y="1"/>
                  </a:moveTo>
                  <a:cubicBezTo>
                    <a:pt x="25" y="1"/>
                    <a:pt x="0" y="639"/>
                    <a:pt x="91" y="639"/>
                  </a:cubicBezTo>
                  <a:cubicBezTo>
                    <a:pt x="98" y="639"/>
                    <a:pt x="106" y="635"/>
                    <a:pt x="114" y="626"/>
                  </a:cubicBezTo>
                  <a:cubicBezTo>
                    <a:pt x="207" y="532"/>
                    <a:pt x="203" y="45"/>
                    <a:pt x="203" y="45"/>
                  </a:cubicBezTo>
                  <a:cubicBezTo>
                    <a:pt x="182" y="14"/>
                    <a:pt x="162" y="1"/>
                    <a:pt x="1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2"/>
            <p:cNvSpPr/>
            <p:nvPr/>
          </p:nvSpPr>
          <p:spPr>
            <a:xfrm>
              <a:off x="920971" y="1611786"/>
              <a:ext cx="6580" cy="20213"/>
            </a:xfrm>
            <a:custGeom>
              <a:avLst/>
              <a:gdLst/>
              <a:ahLst/>
              <a:cxnLst/>
              <a:rect l="l" t="t" r="r" b="b"/>
              <a:pathLst>
                <a:path w="208" h="639" extrusionOk="0">
                  <a:moveTo>
                    <a:pt x="145" y="1"/>
                  </a:moveTo>
                  <a:cubicBezTo>
                    <a:pt x="25" y="1"/>
                    <a:pt x="1" y="639"/>
                    <a:pt x="91" y="639"/>
                  </a:cubicBezTo>
                  <a:cubicBezTo>
                    <a:pt x="98" y="639"/>
                    <a:pt x="106" y="635"/>
                    <a:pt x="115" y="626"/>
                  </a:cubicBezTo>
                  <a:cubicBezTo>
                    <a:pt x="208" y="532"/>
                    <a:pt x="204" y="45"/>
                    <a:pt x="204" y="45"/>
                  </a:cubicBezTo>
                  <a:cubicBezTo>
                    <a:pt x="182" y="14"/>
                    <a:pt x="163" y="1"/>
                    <a:pt x="1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2"/>
            <p:cNvSpPr/>
            <p:nvPr/>
          </p:nvSpPr>
          <p:spPr>
            <a:xfrm>
              <a:off x="799882" y="1944402"/>
              <a:ext cx="40300" cy="9079"/>
            </a:xfrm>
            <a:custGeom>
              <a:avLst/>
              <a:gdLst/>
              <a:ahLst/>
              <a:cxnLst/>
              <a:rect l="l" t="t" r="r" b="b"/>
              <a:pathLst>
                <a:path w="1274" h="287" extrusionOk="0">
                  <a:moveTo>
                    <a:pt x="993" y="1"/>
                  </a:moveTo>
                  <a:cubicBezTo>
                    <a:pt x="672" y="1"/>
                    <a:pt x="191" y="84"/>
                    <a:pt x="191" y="84"/>
                  </a:cubicBezTo>
                  <a:cubicBezTo>
                    <a:pt x="1" y="231"/>
                    <a:pt x="176" y="286"/>
                    <a:pt x="438" y="286"/>
                  </a:cubicBezTo>
                  <a:cubicBezTo>
                    <a:pt x="781" y="286"/>
                    <a:pt x="1274" y="191"/>
                    <a:pt x="1274" y="84"/>
                  </a:cubicBezTo>
                  <a:cubicBezTo>
                    <a:pt x="1274" y="22"/>
                    <a:pt x="1153" y="1"/>
                    <a:pt x="99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2"/>
            <p:cNvSpPr/>
            <p:nvPr/>
          </p:nvSpPr>
          <p:spPr>
            <a:xfrm>
              <a:off x="850652" y="1926182"/>
              <a:ext cx="40300" cy="9079"/>
            </a:xfrm>
            <a:custGeom>
              <a:avLst/>
              <a:gdLst/>
              <a:ahLst/>
              <a:cxnLst/>
              <a:rect l="l" t="t" r="r" b="b"/>
              <a:pathLst>
                <a:path w="1274" h="287" extrusionOk="0">
                  <a:moveTo>
                    <a:pt x="993" y="1"/>
                  </a:moveTo>
                  <a:cubicBezTo>
                    <a:pt x="672" y="1"/>
                    <a:pt x="191" y="85"/>
                    <a:pt x="191" y="85"/>
                  </a:cubicBezTo>
                  <a:cubicBezTo>
                    <a:pt x="1" y="231"/>
                    <a:pt x="177" y="286"/>
                    <a:pt x="438" y="286"/>
                  </a:cubicBezTo>
                  <a:cubicBezTo>
                    <a:pt x="782" y="286"/>
                    <a:pt x="1274" y="191"/>
                    <a:pt x="1274" y="85"/>
                  </a:cubicBezTo>
                  <a:cubicBezTo>
                    <a:pt x="1274" y="22"/>
                    <a:pt x="1154" y="1"/>
                    <a:pt x="99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42"/>
            <p:cNvSpPr/>
            <p:nvPr/>
          </p:nvSpPr>
          <p:spPr>
            <a:xfrm>
              <a:off x="618185" y="1896985"/>
              <a:ext cx="47892" cy="18885"/>
            </a:xfrm>
            <a:custGeom>
              <a:avLst/>
              <a:gdLst/>
              <a:ahLst/>
              <a:cxnLst/>
              <a:rect l="l" t="t" r="r" b="b"/>
              <a:pathLst>
                <a:path w="1514" h="597" extrusionOk="0">
                  <a:moveTo>
                    <a:pt x="496" y="1"/>
                  </a:moveTo>
                  <a:cubicBezTo>
                    <a:pt x="1" y="52"/>
                    <a:pt x="1049" y="597"/>
                    <a:pt x="1346" y="597"/>
                  </a:cubicBezTo>
                  <a:cubicBezTo>
                    <a:pt x="1381" y="597"/>
                    <a:pt x="1406" y="589"/>
                    <a:pt x="1416" y="572"/>
                  </a:cubicBezTo>
                  <a:cubicBezTo>
                    <a:pt x="1514" y="411"/>
                    <a:pt x="496" y="1"/>
                    <a:pt x="49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42"/>
            <p:cNvSpPr/>
            <p:nvPr/>
          </p:nvSpPr>
          <p:spPr>
            <a:xfrm>
              <a:off x="907306" y="1906443"/>
              <a:ext cx="37738" cy="14298"/>
            </a:xfrm>
            <a:custGeom>
              <a:avLst/>
              <a:gdLst/>
              <a:ahLst/>
              <a:cxnLst/>
              <a:rect l="l" t="t" r="r" b="b"/>
              <a:pathLst>
                <a:path w="1193" h="452" extrusionOk="0">
                  <a:moveTo>
                    <a:pt x="1058" y="1"/>
                  </a:moveTo>
                  <a:cubicBezTo>
                    <a:pt x="789" y="1"/>
                    <a:pt x="106" y="279"/>
                    <a:pt x="106" y="279"/>
                  </a:cubicBezTo>
                  <a:cubicBezTo>
                    <a:pt x="1" y="404"/>
                    <a:pt x="52" y="451"/>
                    <a:pt x="176" y="451"/>
                  </a:cubicBezTo>
                  <a:cubicBezTo>
                    <a:pt x="474" y="451"/>
                    <a:pt x="1192" y="177"/>
                    <a:pt x="1164" y="47"/>
                  </a:cubicBezTo>
                  <a:cubicBezTo>
                    <a:pt x="1156" y="14"/>
                    <a:pt x="1117" y="1"/>
                    <a:pt x="105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42"/>
            <p:cNvSpPr/>
            <p:nvPr/>
          </p:nvSpPr>
          <p:spPr>
            <a:xfrm>
              <a:off x="740571" y="1945984"/>
              <a:ext cx="40268" cy="9079"/>
            </a:xfrm>
            <a:custGeom>
              <a:avLst/>
              <a:gdLst/>
              <a:ahLst/>
              <a:cxnLst/>
              <a:rect l="l" t="t" r="r" b="b"/>
              <a:pathLst>
                <a:path w="1273" h="287" extrusionOk="0">
                  <a:moveTo>
                    <a:pt x="992" y="1"/>
                  </a:moveTo>
                  <a:cubicBezTo>
                    <a:pt x="672" y="1"/>
                    <a:pt x="190" y="84"/>
                    <a:pt x="190" y="84"/>
                  </a:cubicBezTo>
                  <a:cubicBezTo>
                    <a:pt x="0" y="231"/>
                    <a:pt x="176" y="286"/>
                    <a:pt x="437" y="286"/>
                  </a:cubicBezTo>
                  <a:cubicBezTo>
                    <a:pt x="781" y="286"/>
                    <a:pt x="1273" y="191"/>
                    <a:pt x="1273" y="84"/>
                  </a:cubicBezTo>
                  <a:cubicBezTo>
                    <a:pt x="1273" y="22"/>
                    <a:pt x="1153" y="1"/>
                    <a:pt x="99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42"/>
            <p:cNvSpPr/>
            <p:nvPr/>
          </p:nvSpPr>
          <p:spPr>
            <a:xfrm>
              <a:off x="791025" y="1921279"/>
              <a:ext cx="40300" cy="9047"/>
            </a:xfrm>
            <a:custGeom>
              <a:avLst/>
              <a:gdLst/>
              <a:ahLst/>
              <a:cxnLst/>
              <a:rect l="l" t="t" r="r" b="b"/>
              <a:pathLst>
                <a:path w="1274" h="286" extrusionOk="0">
                  <a:moveTo>
                    <a:pt x="992" y="0"/>
                  </a:moveTo>
                  <a:cubicBezTo>
                    <a:pt x="672" y="0"/>
                    <a:pt x="191" y="84"/>
                    <a:pt x="191" y="84"/>
                  </a:cubicBezTo>
                  <a:cubicBezTo>
                    <a:pt x="0" y="230"/>
                    <a:pt x="176" y="285"/>
                    <a:pt x="437" y="285"/>
                  </a:cubicBezTo>
                  <a:cubicBezTo>
                    <a:pt x="781" y="285"/>
                    <a:pt x="1272" y="190"/>
                    <a:pt x="1273" y="84"/>
                  </a:cubicBezTo>
                  <a:cubicBezTo>
                    <a:pt x="1273" y="21"/>
                    <a:pt x="1153" y="0"/>
                    <a:pt x="992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42"/>
            <p:cNvSpPr/>
            <p:nvPr/>
          </p:nvSpPr>
          <p:spPr>
            <a:xfrm>
              <a:off x="728646" y="1913655"/>
              <a:ext cx="40331" cy="9079"/>
            </a:xfrm>
            <a:custGeom>
              <a:avLst/>
              <a:gdLst/>
              <a:ahLst/>
              <a:cxnLst/>
              <a:rect l="l" t="t" r="r" b="b"/>
              <a:pathLst>
                <a:path w="1275" h="287" extrusionOk="0">
                  <a:moveTo>
                    <a:pt x="994" y="1"/>
                  </a:moveTo>
                  <a:cubicBezTo>
                    <a:pt x="673" y="1"/>
                    <a:pt x="191" y="84"/>
                    <a:pt x="191" y="84"/>
                  </a:cubicBezTo>
                  <a:cubicBezTo>
                    <a:pt x="0" y="231"/>
                    <a:pt x="177" y="287"/>
                    <a:pt x="439" y="287"/>
                  </a:cubicBezTo>
                  <a:cubicBezTo>
                    <a:pt x="783" y="287"/>
                    <a:pt x="1275" y="191"/>
                    <a:pt x="1275" y="84"/>
                  </a:cubicBezTo>
                  <a:cubicBezTo>
                    <a:pt x="1275" y="21"/>
                    <a:pt x="1154" y="1"/>
                    <a:pt x="99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42"/>
            <p:cNvSpPr/>
            <p:nvPr/>
          </p:nvSpPr>
          <p:spPr>
            <a:xfrm>
              <a:off x="673447" y="1927763"/>
              <a:ext cx="48081" cy="13729"/>
            </a:xfrm>
            <a:custGeom>
              <a:avLst/>
              <a:gdLst/>
              <a:ahLst/>
              <a:cxnLst/>
              <a:rect l="l" t="t" r="r" b="b"/>
              <a:pathLst>
                <a:path w="1520" h="434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132"/>
                    <a:pt x="935" y="433"/>
                    <a:pt x="1309" y="433"/>
                  </a:cubicBezTo>
                  <a:cubicBezTo>
                    <a:pt x="1387" y="433"/>
                    <a:pt x="1440" y="420"/>
                    <a:pt x="1452" y="390"/>
                  </a:cubicBezTo>
                  <a:cubicBezTo>
                    <a:pt x="1519" y="215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2" name="Google Shape;767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4229" y="4168698"/>
            <a:ext cx="6522945" cy="984825"/>
          </a:xfrm>
          <a:custGeom>
            <a:avLst/>
            <a:gdLst/>
            <a:ahLst/>
            <a:cxnLst/>
            <a:rect l="l" t="t" r="r" b="b"/>
            <a:pathLst>
              <a:path w="16267" h="2456" extrusionOk="0">
                <a:moveTo>
                  <a:pt x="13724" y="301"/>
                </a:moveTo>
                <a:cubicBezTo>
                  <a:pt x="13724" y="301"/>
                  <a:pt x="13724" y="301"/>
                  <a:pt x="13724" y="301"/>
                </a:cubicBezTo>
                <a:lnTo>
                  <a:pt x="13724" y="301"/>
                </a:lnTo>
                <a:cubicBezTo>
                  <a:pt x="13724" y="301"/>
                  <a:pt x="13724" y="301"/>
                  <a:pt x="13724" y="301"/>
                </a:cubicBezTo>
                <a:close/>
                <a:moveTo>
                  <a:pt x="5720" y="0"/>
                </a:moveTo>
                <a:cubicBezTo>
                  <a:pt x="5720" y="0"/>
                  <a:pt x="4938" y="1294"/>
                  <a:pt x="3990" y="1294"/>
                </a:cubicBezTo>
                <a:cubicBezTo>
                  <a:pt x="3982" y="1294"/>
                  <a:pt x="3975" y="1293"/>
                  <a:pt x="3967" y="1293"/>
                </a:cubicBezTo>
                <a:cubicBezTo>
                  <a:pt x="3009" y="1272"/>
                  <a:pt x="2655" y="262"/>
                  <a:pt x="2655" y="262"/>
                </a:cubicBezTo>
                <a:cubicBezTo>
                  <a:pt x="2655" y="262"/>
                  <a:pt x="1961" y="1650"/>
                  <a:pt x="1" y="2456"/>
                </a:cubicBezTo>
                <a:lnTo>
                  <a:pt x="16267" y="2456"/>
                </a:lnTo>
                <a:cubicBezTo>
                  <a:pt x="16267" y="2456"/>
                  <a:pt x="14173" y="1382"/>
                  <a:pt x="13724" y="301"/>
                </a:cubicBezTo>
                <a:lnTo>
                  <a:pt x="13724" y="301"/>
                </a:lnTo>
                <a:cubicBezTo>
                  <a:pt x="13723" y="306"/>
                  <a:pt x="13030" y="1515"/>
                  <a:pt x="11746" y="1515"/>
                </a:cubicBezTo>
                <a:cubicBezTo>
                  <a:pt x="11495" y="1515"/>
                  <a:pt x="11220" y="1469"/>
                  <a:pt x="10924" y="1358"/>
                </a:cubicBezTo>
                <a:cubicBezTo>
                  <a:pt x="9717" y="905"/>
                  <a:pt x="9445" y="287"/>
                  <a:pt x="9445" y="287"/>
                </a:cubicBezTo>
                <a:cubicBezTo>
                  <a:pt x="9445" y="287"/>
                  <a:pt x="8844" y="1273"/>
                  <a:pt x="7718" y="1273"/>
                </a:cubicBezTo>
                <a:cubicBezTo>
                  <a:pt x="7658" y="1273"/>
                  <a:pt x="7596" y="1271"/>
                  <a:pt x="7532" y="1265"/>
                </a:cubicBezTo>
                <a:cubicBezTo>
                  <a:pt x="6287" y="1149"/>
                  <a:pt x="5720" y="0"/>
                  <a:pt x="5720" y="0"/>
                </a:cubicBezTo>
                <a:close/>
              </a:path>
            </a:pathLst>
          </a:custGeom>
          <a:solidFill>
            <a:srgbClr val="70C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3" name="Google Shape;7673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19225" y="2286005"/>
            <a:ext cx="499754" cy="1149547"/>
            <a:chOff x="3638235" y="1149034"/>
            <a:chExt cx="855596" cy="1926831"/>
          </a:xfrm>
        </p:grpSpPr>
        <p:sp>
          <p:nvSpPr>
            <p:cNvPr id="7674" name="Google Shape;7674;p42"/>
            <p:cNvSpPr/>
            <p:nvPr/>
          </p:nvSpPr>
          <p:spPr>
            <a:xfrm>
              <a:off x="3638235" y="1900433"/>
              <a:ext cx="681206" cy="793691"/>
            </a:xfrm>
            <a:custGeom>
              <a:avLst/>
              <a:gdLst/>
              <a:ahLst/>
              <a:cxnLst/>
              <a:rect l="l" t="t" r="r" b="b"/>
              <a:pathLst>
                <a:path w="21535" h="25091" extrusionOk="0">
                  <a:moveTo>
                    <a:pt x="10665" y="1"/>
                  </a:moveTo>
                  <a:cubicBezTo>
                    <a:pt x="10635" y="1"/>
                    <a:pt x="10607" y="22"/>
                    <a:pt x="10602" y="57"/>
                  </a:cubicBezTo>
                  <a:cubicBezTo>
                    <a:pt x="10602" y="57"/>
                    <a:pt x="10587" y="164"/>
                    <a:pt x="10586" y="164"/>
                  </a:cubicBezTo>
                  <a:cubicBezTo>
                    <a:pt x="10586" y="164"/>
                    <a:pt x="10586" y="164"/>
                    <a:pt x="10586" y="164"/>
                  </a:cubicBezTo>
                  <a:cubicBezTo>
                    <a:pt x="10542" y="160"/>
                    <a:pt x="10484" y="148"/>
                    <a:pt x="10437" y="148"/>
                  </a:cubicBezTo>
                  <a:cubicBezTo>
                    <a:pt x="10390" y="148"/>
                    <a:pt x="10353" y="159"/>
                    <a:pt x="10349" y="198"/>
                  </a:cubicBezTo>
                  <a:cubicBezTo>
                    <a:pt x="10337" y="280"/>
                    <a:pt x="10482" y="271"/>
                    <a:pt x="10571" y="279"/>
                  </a:cubicBezTo>
                  <a:cubicBezTo>
                    <a:pt x="10509" y="668"/>
                    <a:pt x="10439" y="1086"/>
                    <a:pt x="10337" y="1489"/>
                  </a:cubicBezTo>
                  <a:cubicBezTo>
                    <a:pt x="9558" y="4494"/>
                    <a:pt x="5599" y="6265"/>
                    <a:pt x="3542" y="9023"/>
                  </a:cubicBezTo>
                  <a:cubicBezTo>
                    <a:pt x="1395" y="11900"/>
                    <a:pt x="0" y="18473"/>
                    <a:pt x="7365" y="23075"/>
                  </a:cubicBezTo>
                  <a:cubicBezTo>
                    <a:pt x="8255" y="23632"/>
                    <a:pt x="11423" y="25060"/>
                    <a:pt x="11476" y="25063"/>
                  </a:cubicBezTo>
                  <a:cubicBezTo>
                    <a:pt x="11478" y="25063"/>
                    <a:pt x="11480" y="25063"/>
                    <a:pt x="11483" y="25063"/>
                  </a:cubicBezTo>
                  <a:cubicBezTo>
                    <a:pt x="11504" y="25063"/>
                    <a:pt x="11526" y="25057"/>
                    <a:pt x="11546" y="25046"/>
                  </a:cubicBezTo>
                  <a:cubicBezTo>
                    <a:pt x="11652" y="25076"/>
                    <a:pt x="11764" y="25090"/>
                    <a:pt x="11877" y="25090"/>
                  </a:cubicBezTo>
                  <a:cubicBezTo>
                    <a:pt x="12495" y="25090"/>
                    <a:pt x="13139" y="24661"/>
                    <a:pt x="13011" y="24082"/>
                  </a:cubicBezTo>
                  <a:cubicBezTo>
                    <a:pt x="13115" y="23945"/>
                    <a:pt x="12933" y="23811"/>
                    <a:pt x="12665" y="23505"/>
                  </a:cubicBezTo>
                  <a:cubicBezTo>
                    <a:pt x="11951" y="22695"/>
                    <a:pt x="10754" y="20953"/>
                    <a:pt x="10440" y="20434"/>
                  </a:cubicBezTo>
                  <a:cubicBezTo>
                    <a:pt x="10082" y="19832"/>
                    <a:pt x="9843" y="19314"/>
                    <a:pt x="9689" y="18806"/>
                  </a:cubicBezTo>
                  <a:cubicBezTo>
                    <a:pt x="9689" y="18806"/>
                    <a:pt x="8210" y="18717"/>
                    <a:pt x="8269" y="18717"/>
                  </a:cubicBezTo>
                  <a:cubicBezTo>
                    <a:pt x="8297" y="18717"/>
                    <a:pt x="8664" y="18737"/>
                    <a:pt x="9684" y="18794"/>
                  </a:cubicBezTo>
                  <a:cubicBezTo>
                    <a:pt x="9684" y="18794"/>
                    <a:pt x="9680" y="18787"/>
                    <a:pt x="9680" y="18786"/>
                  </a:cubicBezTo>
                  <a:cubicBezTo>
                    <a:pt x="8467" y="14317"/>
                    <a:pt x="14209" y="16311"/>
                    <a:pt x="17598" y="12813"/>
                  </a:cubicBezTo>
                  <a:cubicBezTo>
                    <a:pt x="21535" y="8748"/>
                    <a:pt x="17448" y="4047"/>
                    <a:pt x="16543" y="953"/>
                  </a:cubicBezTo>
                  <a:cubicBezTo>
                    <a:pt x="16489" y="765"/>
                    <a:pt x="16440" y="565"/>
                    <a:pt x="16401" y="365"/>
                  </a:cubicBezTo>
                  <a:cubicBezTo>
                    <a:pt x="16395" y="334"/>
                    <a:pt x="16374" y="310"/>
                    <a:pt x="16347" y="303"/>
                  </a:cubicBezTo>
                  <a:cubicBezTo>
                    <a:pt x="16354" y="263"/>
                    <a:pt x="16343" y="220"/>
                    <a:pt x="16315" y="186"/>
                  </a:cubicBezTo>
                  <a:cubicBezTo>
                    <a:pt x="16293" y="158"/>
                    <a:pt x="16254" y="129"/>
                    <a:pt x="16212" y="126"/>
                  </a:cubicBezTo>
                  <a:lnTo>
                    <a:pt x="16212" y="126"/>
                  </a:lnTo>
                  <a:cubicBezTo>
                    <a:pt x="16604" y="147"/>
                    <a:pt x="16750" y="155"/>
                    <a:pt x="16753" y="155"/>
                  </a:cubicBezTo>
                  <a:cubicBezTo>
                    <a:pt x="16762" y="155"/>
                    <a:pt x="15671" y="94"/>
                    <a:pt x="15662" y="94"/>
                  </a:cubicBezTo>
                  <a:cubicBezTo>
                    <a:pt x="15659" y="94"/>
                    <a:pt x="15804" y="102"/>
                    <a:pt x="16208" y="125"/>
                  </a:cubicBezTo>
                  <a:lnTo>
                    <a:pt x="14727" y="164"/>
                  </a:lnTo>
                  <a:cubicBezTo>
                    <a:pt x="14135" y="180"/>
                    <a:pt x="13638" y="186"/>
                    <a:pt x="13225" y="186"/>
                  </a:cubicBezTo>
                  <a:cubicBezTo>
                    <a:pt x="11699" y="186"/>
                    <a:pt x="11295" y="102"/>
                    <a:pt x="11309" y="102"/>
                  </a:cubicBezTo>
                  <a:cubicBezTo>
                    <a:pt x="11308" y="102"/>
                    <a:pt x="11307" y="102"/>
                    <a:pt x="11306" y="102"/>
                  </a:cubicBezTo>
                  <a:cubicBezTo>
                    <a:pt x="11265" y="102"/>
                    <a:pt x="11231" y="131"/>
                    <a:pt x="11226" y="167"/>
                  </a:cubicBezTo>
                  <a:cubicBezTo>
                    <a:pt x="11168" y="172"/>
                    <a:pt x="11069" y="174"/>
                    <a:pt x="10970" y="174"/>
                  </a:cubicBezTo>
                  <a:cubicBezTo>
                    <a:pt x="10870" y="174"/>
                    <a:pt x="10770" y="172"/>
                    <a:pt x="10711" y="170"/>
                  </a:cubicBezTo>
                  <a:lnTo>
                    <a:pt x="10721" y="121"/>
                  </a:lnTo>
                  <a:cubicBezTo>
                    <a:pt x="10725" y="84"/>
                    <a:pt x="10737" y="52"/>
                    <a:pt x="10715" y="27"/>
                  </a:cubicBezTo>
                  <a:cubicBezTo>
                    <a:pt x="10702" y="9"/>
                    <a:pt x="10683" y="1"/>
                    <a:pt x="10665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42"/>
            <p:cNvSpPr/>
            <p:nvPr/>
          </p:nvSpPr>
          <p:spPr>
            <a:xfrm>
              <a:off x="3926218" y="2627474"/>
              <a:ext cx="298579" cy="448391"/>
            </a:xfrm>
            <a:custGeom>
              <a:avLst/>
              <a:gdLst/>
              <a:ahLst/>
              <a:cxnLst/>
              <a:rect l="l" t="t" r="r" b="b"/>
              <a:pathLst>
                <a:path w="9439" h="14175" extrusionOk="0">
                  <a:moveTo>
                    <a:pt x="5203" y="31"/>
                  </a:moveTo>
                  <a:lnTo>
                    <a:pt x="5203" y="31"/>
                  </a:lnTo>
                  <a:cubicBezTo>
                    <a:pt x="5204" y="31"/>
                    <a:pt x="5205" y="31"/>
                    <a:pt x="5205" y="31"/>
                  </a:cubicBezTo>
                  <a:cubicBezTo>
                    <a:pt x="5205" y="31"/>
                    <a:pt x="5204" y="31"/>
                    <a:pt x="5203" y="31"/>
                  </a:cubicBezTo>
                  <a:close/>
                  <a:moveTo>
                    <a:pt x="5205" y="31"/>
                  </a:moveTo>
                  <a:cubicBezTo>
                    <a:pt x="5206" y="31"/>
                    <a:pt x="5207" y="31"/>
                    <a:pt x="5208" y="31"/>
                  </a:cubicBezTo>
                  <a:lnTo>
                    <a:pt x="5208" y="31"/>
                  </a:lnTo>
                  <a:cubicBezTo>
                    <a:pt x="5207" y="31"/>
                    <a:pt x="5206" y="31"/>
                    <a:pt x="5205" y="31"/>
                  </a:cubicBezTo>
                  <a:close/>
                  <a:moveTo>
                    <a:pt x="6145" y="11701"/>
                  </a:moveTo>
                  <a:cubicBezTo>
                    <a:pt x="6145" y="11702"/>
                    <a:pt x="6146" y="11703"/>
                    <a:pt x="6146" y="11704"/>
                  </a:cubicBezTo>
                  <a:cubicBezTo>
                    <a:pt x="6146" y="11703"/>
                    <a:pt x="6145" y="11701"/>
                    <a:pt x="6145" y="11701"/>
                  </a:cubicBezTo>
                  <a:close/>
                  <a:moveTo>
                    <a:pt x="4660" y="1"/>
                  </a:moveTo>
                  <a:lnTo>
                    <a:pt x="4660" y="1"/>
                  </a:lnTo>
                  <a:cubicBezTo>
                    <a:pt x="4658" y="1"/>
                    <a:pt x="4907" y="15"/>
                    <a:pt x="5168" y="30"/>
                  </a:cubicBezTo>
                  <a:lnTo>
                    <a:pt x="5168" y="30"/>
                  </a:lnTo>
                  <a:cubicBezTo>
                    <a:pt x="5157" y="29"/>
                    <a:pt x="5146" y="29"/>
                    <a:pt x="5134" y="29"/>
                  </a:cubicBezTo>
                  <a:cubicBezTo>
                    <a:pt x="4508" y="29"/>
                    <a:pt x="3958" y="498"/>
                    <a:pt x="3917" y="922"/>
                  </a:cubicBezTo>
                  <a:cubicBezTo>
                    <a:pt x="3879" y="922"/>
                    <a:pt x="3845" y="942"/>
                    <a:pt x="3822" y="976"/>
                  </a:cubicBezTo>
                  <a:cubicBezTo>
                    <a:pt x="3783" y="1029"/>
                    <a:pt x="3811" y="1104"/>
                    <a:pt x="3816" y="1180"/>
                  </a:cubicBezTo>
                  <a:cubicBezTo>
                    <a:pt x="3822" y="1711"/>
                    <a:pt x="3210" y="2062"/>
                    <a:pt x="2718" y="2062"/>
                  </a:cubicBezTo>
                  <a:cubicBezTo>
                    <a:pt x="2700" y="2062"/>
                    <a:pt x="2682" y="2061"/>
                    <a:pt x="2664" y="2060"/>
                  </a:cubicBezTo>
                  <a:cubicBezTo>
                    <a:pt x="2585" y="2057"/>
                    <a:pt x="2499" y="2043"/>
                    <a:pt x="2423" y="2013"/>
                  </a:cubicBezTo>
                  <a:cubicBezTo>
                    <a:pt x="2411" y="2008"/>
                    <a:pt x="2400" y="2006"/>
                    <a:pt x="2389" y="2006"/>
                  </a:cubicBezTo>
                  <a:cubicBezTo>
                    <a:pt x="2373" y="2006"/>
                    <a:pt x="2358" y="2011"/>
                    <a:pt x="2347" y="2017"/>
                  </a:cubicBezTo>
                  <a:cubicBezTo>
                    <a:pt x="2244" y="1994"/>
                    <a:pt x="2147" y="1983"/>
                    <a:pt x="2058" y="1983"/>
                  </a:cubicBezTo>
                  <a:cubicBezTo>
                    <a:pt x="1" y="1983"/>
                    <a:pt x="1444" y="7900"/>
                    <a:pt x="2562" y="10049"/>
                  </a:cubicBezTo>
                  <a:cubicBezTo>
                    <a:pt x="3602" y="12048"/>
                    <a:pt x="5716" y="14135"/>
                    <a:pt x="6399" y="14174"/>
                  </a:cubicBezTo>
                  <a:cubicBezTo>
                    <a:pt x="6406" y="14174"/>
                    <a:pt x="6413" y="14174"/>
                    <a:pt x="6419" y="14174"/>
                  </a:cubicBezTo>
                  <a:cubicBezTo>
                    <a:pt x="6504" y="14174"/>
                    <a:pt x="6571" y="14149"/>
                    <a:pt x="6600" y="14128"/>
                  </a:cubicBezTo>
                  <a:cubicBezTo>
                    <a:pt x="6633" y="14101"/>
                    <a:pt x="6641" y="14059"/>
                    <a:pt x="6639" y="14016"/>
                  </a:cubicBezTo>
                  <a:cubicBezTo>
                    <a:pt x="6633" y="13956"/>
                    <a:pt x="6604" y="13813"/>
                    <a:pt x="6591" y="13754"/>
                  </a:cubicBezTo>
                  <a:cubicBezTo>
                    <a:pt x="6566" y="13627"/>
                    <a:pt x="6143" y="11698"/>
                    <a:pt x="6145" y="11698"/>
                  </a:cubicBezTo>
                  <a:lnTo>
                    <a:pt x="6145" y="11698"/>
                  </a:lnTo>
                  <a:cubicBezTo>
                    <a:pt x="6145" y="11698"/>
                    <a:pt x="6145" y="11699"/>
                    <a:pt x="6145" y="11701"/>
                  </a:cubicBezTo>
                  <a:lnTo>
                    <a:pt x="6145" y="11701"/>
                  </a:lnTo>
                  <a:cubicBezTo>
                    <a:pt x="6095" y="11484"/>
                    <a:pt x="5988" y="10956"/>
                    <a:pt x="5953" y="10795"/>
                  </a:cubicBezTo>
                  <a:cubicBezTo>
                    <a:pt x="5921" y="10647"/>
                    <a:pt x="5874" y="10450"/>
                    <a:pt x="5838" y="10299"/>
                  </a:cubicBezTo>
                  <a:cubicBezTo>
                    <a:pt x="5815" y="10196"/>
                    <a:pt x="5755" y="9936"/>
                    <a:pt x="5726" y="9804"/>
                  </a:cubicBezTo>
                  <a:cubicBezTo>
                    <a:pt x="5709" y="9731"/>
                    <a:pt x="5692" y="9648"/>
                    <a:pt x="5683" y="9575"/>
                  </a:cubicBezTo>
                  <a:cubicBezTo>
                    <a:pt x="5683" y="9571"/>
                    <a:pt x="5677" y="9523"/>
                    <a:pt x="5676" y="9523"/>
                  </a:cubicBezTo>
                  <a:cubicBezTo>
                    <a:pt x="5676" y="9523"/>
                    <a:pt x="5676" y="9523"/>
                    <a:pt x="5676" y="9523"/>
                  </a:cubicBezTo>
                  <a:cubicBezTo>
                    <a:pt x="5663" y="9434"/>
                    <a:pt x="5652" y="9334"/>
                    <a:pt x="5642" y="9244"/>
                  </a:cubicBezTo>
                  <a:cubicBezTo>
                    <a:pt x="5615" y="9002"/>
                    <a:pt x="5563" y="8610"/>
                    <a:pt x="5529" y="8209"/>
                  </a:cubicBezTo>
                  <a:cubicBezTo>
                    <a:pt x="5463" y="7456"/>
                    <a:pt x="5466" y="6718"/>
                    <a:pt x="5579" y="5975"/>
                  </a:cubicBezTo>
                  <a:lnTo>
                    <a:pt x="5613" y="5744"/>
                  </a:lnTo>
                  <a:cubicBezTo>
                    <a:pt x="5643" y="5686"/>
                    <a:pt x="5636" y="5680"/>
                    <a:pt x="5659" y="5618"/>
                  </a:cubicBezTo>
                  <a:lnTo>
                    <a:pt x="5694" y="5626"/>
                  </a:lnTo>
                  <a:cubicBezTo>
                    <a:pt x="5821" y="5661"/>
                    <a:pt x="5988" y="5817"/>
                    <a:pt x="6084" y="5909"/>
                  </a:cubicBezTo>
                  <a:cubicBezTo>
                    <a:pt x="6428" y="6251"/>
                    <a:pt x="6815" y="6807"/>
                    <a:pt x="6994" y="7105"/>
                  </a:cubicBezTo>
                  <a:cubicBezTo>
                    <a:pt x="7403" y="7790"/>
                    <a:pt x="7865" y="8786"/>
                    <a:pt x="7863" y="8786"/>
                  </a:cubicBezTo>
                  <a:cubicBezTo>
                    <a:pt x="7863" y="8786"/>
                    <a:pt x="7862" y="8785"/>
                    <a:pt x="7861" y="8783"/>
                  </a:cubicBezTo>
                  <a:lnTo>
                    <a:pt x="7861" y="8783"/>
                  </a:lnTo>
                  <a:cubicBezTo>
                    <a:pt x="8106" y="9296"/>
                    <a:pt x="8257" y="9618"/>
                    <a:pt x="8383" y="9814"/>
                  </a:cubicBezTo>
                  <a:cubicBezTo>
                    <a:pt x="8463" y="9941"/>
                    <a:pt x="8577" y="10083"/>
                    <a:pt x="8726" y="10107"/>
                  </a:cubicBezTo>
                  <a:cubicBezTo>
                    <a:pt x="8736" y="10109"/>
                    <a:pt x="8746" y="10110"/>
                    <a:pt x="8756" y="10110"/>
                  </a:cubicBezTo>
                  <a:cubicBezTo>
                    <a:pt x="8803" y="10110"/>
                    <a:pt x="8854" y="10092"/>
                    <a:pt x="8894" y="10067"/>
                  </a:cubicBezTo>
                  <a:cubicBezTo>
                    <a:pt x="8937" y="10039"/>
                    <a:pt x="8974" y="9997"/>
                    <a:pt x="9014" y="9938"/>
                  </a:cubicBezTo>
                  <a:cubicBezTo>
                    <a:pt x="9063" y="9864"/>
                    <a:pt x="9094" y="9785"/>
                    <a:pt x="9121" y="9716"/>
                  </a:cubicBezTo>
                  <a:cubicBezTo>
                    <a:pt x="9182" y="9556"/>
                    <a:pt x="9225" y="9370"/>
                    <a:pt x="9259" y="9132"/>
                  </a:cubicBezTo>
                  <a:cubicBezTo>
                    <a:pt x="9289" y="8907"/>
                    <a:pt x="9302" y="8674"/>
                    <a:pt x="9309" y="8495"/>
                  </a:cubicBezTo>
                  <a:cubicBezTo>
                    <a:pt x="9438" y="5021"/>
                    <a:pt x="7239" y="204"/>
                    <a:pt x="5243" y="34"/>
                  </a:cubicBezTo>
                  <a:lnTo>
                    <a:pt x="5243" y="34"/>
                  </a:lnTo>
                  <a:cubicBezTo>
                    <a:pt x="5502" y="49"/>
                    <a:pt x="5749" y="62"/>
                    <a:pt x="5751" y="62"/>
                  </a:cubicBezTo>
                  <a:cubicBezTo>
                    <a:pt x="5752" y="62"/>
                    <a:pt x="5607" y="54"/>
                    <a:pt x="5208" y="31"/>
                  </a:cubicBezTo>
                  <a:lnTo>
                    <a:pt x="5208" y="31"/>
                  </a:lnTo>
                  <a:cubicBezTo>
                    <a:pt x="5220" y="32"/>
                    <a:pt x="5232" y="33"/>
                    <a:pt x="5243" y="34"/>
                  </a:cubicBezTo>
                  <a:lnTo>
                    <a:pt x="5243" y="34"/>
                  </a:lnTo>
                  <a:cubicBezTo>
                    <a:pt x="5218" y="33"/>
                    <a:pt x="5193" y="31"/>
                    <a:pt x="5168" y="30"/>
                  </a:cubicBezTo>
                  <a:lnTo>
                    <a:pt x="5168" y="30"/>
                  </a:lnTo>
                  <a:cubicBezTo>
                    <a:pt x="5180" y="30"/>
                    <a:pt x="5192" y="31"/>
                    <a:pt x="5203" y="31"/>
                  </a:cubicBezTo>
                  <a:lnTo>
                    <a:pt x="5203" y="31"/>
                  </a:lnTo>
                  <a:cubicBezTo>
                    <a:pt x="4808" y="9"/>
                    <a:pt x="4661" y="1"/>
                    <a:pt x="4660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42"/>
            <p:cNvSpPr/>
            <p:nvPr/>
          </p:nvSpPr>
          <p:spPr>
            <a:xfrm>
              <a:off x="3689543" y="1149034"/>
              <a:ext cx="617814" cy="814379"/>
            </a:xfrm>
            <a:custGeom>
              <a:avLst/>
              <a:gdLst/>
              <a:ahLst/>
              <a:cxnLst/>
              <a:rect l="l" t="t" r="r" b="b"/>
              <a:pathLst>
                <a:path w="19531" h="25745" extrusionOk="0">
                  <a:moveTo>
                    <a:pt x="13516" y="13752"/>
                  </a:moveTo>
                  <a:cubicBezTo>
                    <a:pt x="13489" y="13760"/>
                    <a:pt x="13462" y="13772"/>
                    <a:pt x="13435" y="13782"/>
                  </a:cubicBezTo>
                  <a:cubicBezTo>
                    <a:pt x="13432" y="13780"/>
                    <a:pt x="13425" y="13775"/>
                    <a:pt x="13425" y="13775"/>
                  </a:cubicBezTo>
                  <a:cubicBezTo>
                    <a:pt x="13476" y="13765"/>
                    <a:pt x="13456" y="13768"/>
                    <a:pt x="13516" y="13752"/>
                  </a:cubicBezTo>
                  <a:close/>
                  <a:moveTo>
                    <a:pt x="11438" y="0"/>
                  </a:moveTo>
                  <a:cubicBezTo>
                    <a:pt x="8072" y="0"/>
                    <a:pt x="3983" y="2310"/>
                    <a:pt x="4069" y="4866"/>
                  </a:cubicBezTo>
                  <a:cubicBezTo>
                    <a:pt x="4130" y="6504"/>
                    <a:pt x="2849" y="5990"/>
                    <a:pt x="1350" y="8828"/>
                  </a:cubicBezTo>
                  <a:cubicBezTo>
                    <a:pt x="1017" y="9460"/>
                    <a:pt x="826" y="10023"/>
                    <a:pt x="767" y="10552"/>
                  </a:cubicBezTo>
                  <a:cubicBezTo>
                    <a:pt x="591" y="12088"/>
                    <a:pt x="1726" y="11796"/>
                    <a:pt x="1577" y="12648"/>
                  </a:cubicBezTo>
                  <a:cubicBezTo>
                    <a:pt x="1461" y="13199"/>
                    <a:pt x="1" y="15726"/>
                    <a:pt x="1146" y="17004"/>
                  </a:cubicBezTo>
                  <a:cubicBezTo>
                    <a:pt x="1310" y="17183"/>
                    <a:pt x="1513" y="17314"/>
                    <a:pt x="1712" y="17440"/>
                  </a:cubicBezTo>
                  <a:cubicBezTo>
                    <a:pt x="2677" y="18055"/>
                    <a:pt x="2466" y="18328"/>
                    <a:pt x="2643" y="19299"/>
                  </a:cubicBezTo>
                  <a:cubicBezTo>
                    <a:pt x="2889" y="20668"/>
                    <a:pt x="4159" y="20152"/>
                    <a:pt x="4306" y="22004"/>
                  </a:cubicBezTo>
                  <a:lnTo>
                    <a:pt x="4306" y="22001"/>
                  </a:lnTo>
                  <a:lnTo>
                    <a:pt x="4306" y="22001"/>
                  </a:lnTo>
                  <a:cubicBezTo>
                    <a:pt x="4382" y="23129"/>
                    <a:pt x="4016" y="24368"/>
                    <a:pt x="4922" y="25184"/>
                  </a:cubicBezTo>
                  <a:cubicBezTo>
                    <a:pt x="5378" y="25593"/>
                    <a:pt x="5811" y="25745"/>
                    <a:pt x="6223" y="25745"/>
                  </a:cubicBezTo>
                  <a:cubicBezTo>
                    <a:pt x="7185" y="25745"/>
                    <a:pt x="8038" y="24918"/>
                    <a:pt x="8815" y="24585"/>
                  </a:cubicBezTo>
                  <a:cubicBezTo>
                    <a:pt x="9783" y="24169"/>
                    <a:pt x="10141" y="23407"/>
                    <a:pt x="10559" y="22397"/>
                  </a:cubicBezTo>
                  <a:cubicBezTo>
                    <a:pt x="11377" y="20419"/>
                    <a:pt x="11248" y="19717"/>
                    <a:pt x="11477" y="18513"/>
                  </a:cubicBezTo>
                  <a:cubicBezTo>
                    <a:pt x="11585" y="17984"/>
                    <a:pt x="11759" y="17467"/>
                    <a:pt x="11910" y="16953"/>
                  </a:cubicBezTo>
                  <a:cubicBezTo>
                    <a:pt x="12325" y="15532"/>
                    <a:pt x="12140" y="14617"/>
                    <a:pt x="13120" y="14135"/>
                  </a:cubicBezTo>
                  <a:cubicBezTo>
                    <a:pt x="13124" y="14136"/>
                    <a:pt x="13127" y="14136"/>
                    <a:pt x="13131" y="14136"/>
                  </a:cubicBezTo>
                  <a:cubicBezTo>
                    <a:pt x="13165" y="14136"/>
                    <a:pt x="13176" y="14123"/>
                    <a:pt x="13204" y="14097"/>
                  </a:cubicBezTo>
                  <a:cubicBezTo>
                    <a:pt x="13336" y="14042"/>
                    <a:pt x="13475" y="14057"/>
                    <a:pt x="13491" y="13914"/>
                  </a:cubicBezTo>
                  <a:cubicBezTo>
                    <a:pt x="14427" y="13537"/>
                    <a:pt x="15332" y="14209"/>
                    <a:pt x="16155" y="12632"/>
                  </a:cubicBezTo>
                  <a:cubicBezTo>
                    <a:pt x="16449" y="12069"/>
                    <a:pt x="16593" y="11939"/>
                    <a:pt x="17156" y="11634"/>
                  </a:cubicBezTo>
                  <a:cubicBezTo>
                    <a:pt x="19530" y="10342"/>
                    <a:pt x="18274" y="8359"/>
                    <a:pt x="18115" y="6542"/>
                  </a:cubicBezTo>
                  <a:cubicBezTo>
                    <a:pt x="18115" y="6541"/>
                    <a:pt x="18114" y="6529"/>
                    <a:pt x="18113" y="6529"/>
                  </a:cubicBezTo>
                  <a:cubicBezTo>
                    <a:pt x="18110" y="6529"/>
                    <a:pt x="18110" y="6521"/>
                    <a:pt x="18110" y="6521"/>
                  </a:cubicBezTo>
                  <a:lnTo>
                    <a:pt x="18110" y="6518"/>
                  </a:lnTo>
                  <a:lnTo>
                    <a:pt x="18110" y="6512"/>
                  </a:lnTo>
                  <a:cubicBezTo>
                    <a:pt x="18045" y="5288"/>
                    <a:pt x="18392" y="1571"/>
                    <a:pt x="12939" y="176"/>
                  </a:cubicBezTo>
                  <a:cubicBezTo>
                    <a:pt x="12469" y="56"/>
                    <a:pt x="11962" y="0"/>
                    <a:pt x="11438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42"/>
            <p:cNvSpPr/>
            <p:nvPr/>
          </p:nvSpPr>
          <p:spPr>
            <a:xfrm>
              <a:off x="3863965" y="1241021"/>
              <a:ext cx="363837" cy="284566"/>
            </a:xfrm>
            <a:custGeom>
              <a:avLst/>
              <a:gdLst/>
              <a:ahLst/>
              <a:cxnLst/>
              <a:rect l="l" t="t" r="r" b="b"/>
              <a:pathLst>
                <a:path w="11502" h="8996" extrusionOk="0">
                  <a:moveTo>
                    <a:pt x="203" y="7971"/>
                  </a:moveTo>
                  <a:lnTo>
                    <a:pt x="203" y="7971"/>
                  </a:lnTo>
                  <a:cubicBezTo>
                    <a:pt x="203" y="7973"/>
                    <a:pt x="203" y="7974"/>
                    <a:pt x="202" y="7975"/>
                  </a:cubicBezTo>
                  <a:lnTo>
                    <a:pt x="202" y="7975"/>
                  </a:lnTo>
                  <a:cubicBezTo>
                    <a:pt x="202" y="7974"/>
                    <a:pt x="203" y="7973"/>
                    <a:pt x="203" y="7971"/>
                  </a:cubicBezTo>
                  <a:close/>
                  <a:moveTo>
                    <a:pt x="7566" y="0"/>
                  </a:moveTo>
                  <a:cubicBezTo>
                    <a:pt x="6906" y="0"/>
                    <a:pt x="6340" y="212"/>
                    <a:pt x="6064" y="603"/>
                  </a:cubicBezTo>
                  <a:cubicBezTo>
                    <a:pt x="5837" y="925"/>
                    <a:pt x="5693" y="1315"/>
                    <a:pt x="4785" y="1391"/>
                  </a:cubicBezTo>
                  <a:cubicBezTo>
                    <a:pt x="4713" y="1395"/>
                    <a:pt x="4637" y="1397"/>
                    <a:pt x="4557" y="1397"/>
                  </a:cubicBezTo>
                  <a:cubicBezTo>
                    <a:pt x="4339" y="1397"/>
                    <a:pt x="4093" y="1384"/>
                    <a:pt x="3833" y="1384"/>
                  </a:cubicBezTo>
                  <a:cubicBezTo>
                    <a:pt x="2978" y="1384"/>
                    <a:pt x="1965" y="1523"/>
                    <a:pt x="1270" y="2708"/>
                  </a:cubicBezTo>
                  <a:cubicBezTo>
                    <a:pt x="522" y="3987"/>
                    <a:pt x="1338" y="4906"/>
                    <a:pt x="1000" y="5961"/>
                  </a:cubicBezTo>
                  <a:cubicBezTo>
                    <a:pt x="922" y="6209"/>
                    <a:pt x="766" y="6461"/>
                    <a:pt x="514" y="6872"/>
                  </a:cubicBezTo>
                  <a:cubicBezTo>
                    <a:pt x="253" y="7294"/>
                    <a:pt x="42" y="7678"/>
                    <a:pt x="10" y="8163"/>
                  </a:cubicBezTo>
                  <a:cubicBezTo>
                    <a:pt x="1" y="8285"/>
                    <a:pt x="10" y="8408"/>
                    <a:pt x="28" y="8530"/>
                  </a:cubicBezTo>
                  <a:cubicBezTo>
                    <a:pt x="50" y="8676"/>
                    <a:pt x="93" y="8818"/>
                    <a:pt x="146" y="8955"/>
                  </a:cubicBezTo>
                  <a:cubicBezTo>
                    <a:pt x="156" y="8981"/>
                    <a:pt x="186" y="8996"/>
                    <a:pt x="212" y="8996"/>
                  </a:cubicBezTo>
                  <a:cubicBezTo>
                    <a:pt x="217" y="8996"/>
                    <a:pt x="222" y="8995"/>
                    <a:pt x="227" y="8994"/>
                  </a:cubicBezTo>
                  <a:cubicBezTo>
                    <a:pt x="263" y="8987"/>
                    <a:pt x="294" y="8945"/>
                    <a:pt x="282" y="8908"/>
                  </a:cubicBezTo>
                  <a:cubicBezTo>
                    <a:pt x="231" y="8746"/>
                    <a:pt x="194" y="8583"/>
                    <a:pt x="180" y="8415"/>
                  </a:cubicBezTo>
                  <a:cubicBezTo>
                    <a:pt x="174" y="8344"/>
                    <a:pt x="174" y="8272"/>
                    <a:pt x="177" y="8201"/>
                  </a:cubicBezTo>
                  <a:cubicBezTo>
                    <a:pt x="180" y="8125"/>
                    <a:pt x="191" y="8050"/>
                    <a:pt x="202" y="7978"/>
                  </a:cubicBezTo>
                  <a:lnTo>
                    <a:pt x="202" y="7978"/>
                  </a:lnTo>
                  <a:cubicBezTo>
                    <a:pt x="297" y="7519"/>
                    <a:pt x="524" y="7170"/>
                    <a:pt x="788" y="6710"/>
                  </a:cubicBezTo>
                  <a:cubicBezTo>
                    <a:pt x="1062" y="6240"/>
                    <a:pt x="1195" y="5965"/>
                    <a:pt x="1222" y="5490"/>
                  </a:cubicBezTo>
                  <a:cubicBezTo>
                    <a:pt x="1230" y="5354"/>
                    <a:pt x="1219" y="5216"/>
                    <a:pt x="1208" y="5080"/>
                  </a:cubicBezTo>
                  <a:cubicBezTo>
                    <a:pt x="1139" y="4319"/>
                    <a:pt x="816" y="3427"/>
                    <a:pt x="1675" y="2430"/>
                  </a:cubicBezTo>
                  <a:cubicBezTo>
                    <a:pt x="2339" y="1682"/>
                    <a:pt x="3005" y="1571"/>
                    <a:pt x="3663" y="1571"/>
                  </a:cubicBezTo>
                  <a:cubicBezTo>
                    <a:pt x="3941" y="1571"/>
                    <a:pt x="4218" y="1591"/>
                    <a:pt x="4493" y="1591"/>
                  </a:cubicBezTo>
                  <a:cubicBezTo>
                    <a:pt x="4809" y="1591"/>
                    <a:pt x="5123" y="1564"/>
                    <a:pt x="5432" y="1451"/>
                  </a:cubicBezTo>
                  <a:cubicBezTo>
                    <a:pt x="5783" y="1320"/>
                    <a:pt x="5958" y="1104"/>
                    <a:pt x="6085" y="919"/>
                  </a:cubicBezTo>
                  <a:cubicBezTo>
                    <a:pt x="6303" y="599"/>
                    <a:pt x="6436" y="262"/>
                    <a:pt x="7266" y="195"/>
                  </a:cubicBezTo>
                  <a:cubicBezTo>
                    <a:pt x="7327" y="191"/>
                    <a:pt x="7389" y="189"/>
                    <a:pt x="7452" y="189"/>
                  </a:cubicBezTo>
                  <a:cubicBezTo>
                    <a:pt x="8282" y="189"/>
                    <a:pt x="9207" y="524"/>
                    <a:pt x="9907" y="1126"/>
                  </a:cubicBezTo>
                  <a:lnTo>
                    <a:pt x="9904" y="1123"/>
                  </a:lnTo>
                  <a:lnTo>
                    <a:pt x="9904" y="1123"/>
                  </a:lnTo>
                  <a:cubicBezTo>
                    <a:pt x="10251" y="1425"/>
                    <a:pt x="10473" y="1753"/>
                    <a:pt x="10468" y="1753"/>
                  </a:cubicBezTo>
                  <a:cubicBezTo>
                    <a:pt x="10467" y="1753"/>
                    <a:pt x="10465" y="1751"/>
                    <a:pt x="10461" y="1746"/>
                  </a:cubicBezTo>
                  <a:lnTo>
                    <a:pt x="10461" y="1746"/>
                  </a:lnTo>
                  <a:cubicBezTo>
                    <a:pt x="11095" y="2668"/>
                    <a:pt x="11117" y="3676"/>
                    <a:pt x="11117" y="3676"/>
                  </a:cubicBezTo>
                  <a:cubicBezTo>
                    <a:pt x="11138" y="3976"/>
                    <a:pt x="11132" y="4279"/>
                    <a:pt x="11105" y="4579"/>
                  </a:cubicBezTo>
                  <a:cubicBezTo>
                    <a:pt x="11102" y="4611"/>
                    <a:pt x="11128" y="4629"/>
                    <a:pt x="11154" y="4629"/>
                  </a:cubicBezTo>
                  <a:cubicBezTo>
                    <a:pt x="11176" y="4629"/>
                    <a:pt x="11198" y="4616"/>
                    <a:pt x="11200" y="4585"/>
                  </a:cubicBezTo>
                  <a:cubicBezTo>
                    <a:pt x="11501" y="1353"/>
                    <a:pt x="9234" y="0"/>
                    <a:pt x="756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42"/>
            <p:cNvSpPr/>
            <p:nvPr/>
          </p:nvSpPr>
          <p:spPr>
            <a:xfrm>
              <a:off x="3870291" y="1492974"/>
              <a:ext cx="63" cy="127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42"/>
            <p:cNvSpPr/>
            <p:nvPr/>
          </p:nvSpPr>
          <p:spPr>
            <a:xfrm>
              <a:off x="4140591" y="1437554"/>
              <a:ext cx="125929" cy="125391"/>
            </a:xfrm>
            <a:custGeom>
              <a:avLst/>
              <a:gdLst/>
              <a:ahLst/>
              <a:cxnLst/>
              <a:rect l="l" t="t" r="r" b="b"/>
              <a:pathLst>
                <a:path w="3981" h="3964" extrusionOk="0">
                  <a:moveTo>
                    <a:pt x="3904" y="1"/>
                  </a:moveTo>
                  <a:cubicBezTo>
                    <a:pt x="3869" y="1"/>
                    <a:pt x="3835" y="23"/>
                    <a:pt x="3828" y="72"/>
                  </a:cubicBezTo>
                  <a:cubicBezTo>
                    <a:pt x="3798" y="305"/>
                    <a:pt x="3758" y="590"/>
                    <a:pt x="3620" y="878"/>
                  </a:cubicBezTo>
                  <a:cubicBezTo>
                    <a:pt x="3408" y="1289"/>
                    <a:pt x="2602" y="2106"/>
                    <a:pt x="1578" y="2596"/>
                  </a:cubicBezTo>
                  <a:cubicBezTo>
                    <a:pt x="880" y="2928"/>
                    <a:pt x="596" y="3372"/>
                    <a:pt x="36" y="3880"/>
                  </a:cubicBezTo>
                  <a:cubicBezTo>
                    <a:pt x="0" y="3912"/>
                    <a:pt x="31" y="3964"/>
                    <a:pt x="69" y="3964"/>
                  </a:cubicBezTo>
                  <a:cubicBezTo>
                    <a:pt x="79" y="3964"/>
                    <a:pt x="89" y="3960"/>
                    <a:pt x="99" y="3951"/>
                  </a:cubicBezTo>
                  <a:cubicBezTo>
                    <a:pt x="414" y="3666"/>
                    <a:pt x="640" y="3408"/>
                    <a:pt x="914" y="3167"/>
                  </a:cubicBezTo>
                  <a:cubicBezTo>
                    <a:pt x="1657" y="2510"/>
                    <a:pt x="1703" y="2921"/>
                    <a:pt x="3129" y="1688"/>
                  </a:cubicBezTo>
                  <a:cubicBezTo>
                    <a:pt x="3385" y="1468"/>
                    <a:pt x="3593" y="1282"/>
                    <a:pt x="3745" y="1017"/>
                  </a:cubicBezTo>
                  <a:cubicBezTo>
                    <a:pt x="3909" y="735"/>
                    <a:pt x="3967" y="404"/>
                    <a:pt x="3978" y="79"/>
                  </a:cubicBezTo>
                  <a:cubicBezTo>
                    <a:pt x="3980" y="29"/>
                    <a:pt x="3942" y="1"/>
                    <a:pt x="390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42"/>
            <p:cNvSpPr/>
            <p:nvPr/>
          </p:nvSpPr>
          <p:spPr>
            <a:xfrm>
              <a:off x="4152801" y="1198792"/>
              <a:ext cx="93664" cy="188308"/>
            </a:xfrm>
            <a:custGeom>
              <a:avLst/>
              <a:gdLst/>
              <a:ahLst/>
              <a:cxnLst/>
              <a:rect l="l" t="t" r="r" b="b"/>
              <a:pathLst>
                <a:path w="2961" h="5953" extrusionOk="0">
                  <a:moveTo>
                    <a:pt x="130" y="1"/>
                  </a:moveTo>
                  <a:cubicBezTo>
                    <a:pt x="129" y="1"/>
                    <a:pt x="129" y="1"/>
                    <a:pt x="131" y="1"/>
                  </a:cubicBezTo>
                  <a:cubicBezTo>
                    <a:pt x="130" y="1"/>
                    <a:pt x="129" y="1"/>
                    <a:pt x="127" y="1"/>
                  </a:cubicBezTo>
                  <a:cubicBezTo>
                    <a:pt x="55" y="1"/>
                    <a:pt x="0" y="78"/>
                    <a:pt x="35" y="150"/>
                  </a:cubicBezTo>
                  <a:cubicBezTo>
                    <a:pt x="47" y="170"/>
                    <a:pt x="71" y="194"/>
                    <a:pt x="96" y="198"/>
                  </a:cubicBezTo>
                  <a:cubicBezTo>
                    <a:pt x="842" y="343"/>
                    <a:pt x="1323" y="694"/>
                    <a:pt x="1668" y="1191"/>
                  </a:cubicBezTo>
                  <a:cubicBezTo>
                    <a:pt x="1668" y="1191"/>
                    <a:pt x="1871" y="1423"/>
                    <a:pt x="2255" y="2494"/>
                  </a:cubicBezTo>
                  <a:cubicBezTo>
                    <a:pt x="2253" y="2489"/>
                    <a:pt x="2252" y="2485"/>
                    <a:pt x="2251" y="2479"/>
                  </a:cubicBezTo>
                  <a:lnTo>
                    <a:pt x="2251" y="2479"/>
                  </a:lnTo>
                  <a:cubicBezTo>
                    <a:pt x="2889" y="4273"/>
                    <a:pt x="2888" y="3645"/>
                    <a:pt x="2787" y="5426"/>
                  </a:cubicBezTo>
                  <a:cubicBezTo>
                    <a:pt x="2777" y="5584"/>
                    <a:pt x="2776" y="5742"/>
                    <a:pt x="2780" y="5901"/>
                  </a:cubicBezTo>
                  <a:cubicBezTo>
                    <a:pt x="2781" y="5936"/>
                    <a:pt x="2805" y="5952"/>
                    <a:pt x="2828" y="5952"/>
                  </a:cubicBezTo>
                  <a:cubicBezTo>
                    <a:pt x="2852" y="5952"/>
                    <a:pt x="2876" y="5936"/>
                    <a:pt x="2875" y="5907"/>
                  </a:cubicBezTo>
                  <a:cubicBezTo>
                    <a:pt x="2856" y="5277"/>
                    <a:pt x="2961" y="4840"/>
                    <a:pt x="2941" y="4344"/>
                  </a:cubicBezTo>
                  <a:cubicBezTo>
                    <a:pt x="2916" y="3732"/>
                    <a:pt x="2727" y="3489"/>
                    <a:pt x="2495" y="2840"/>
                  </a:cubicBezTo>
                  <a:cubicBezTo>
                    <a:pt x="2281" y="2236"/>
                    <a:pt x="2115" y="1603"/>
                    <a:pt x="1752" y="1065"/>
                  </a:cubicBezTo>
                  <a:cubicBezTo>
                    <a:pt x="1714" y="1004"/>
                    <a:pt x="1671" y="947"/>
                    <a:pt x="1625" y="890"/>
                  </a:cubicBezTo>
                  <a:cubicBezTo>
                    <a:pt x="1570" y="821"/>
                    <a:pt x="1510" y="758"/>
                    <a:pt x="1450" y="695"/>
                  </a:cubicBezTo>
                  <a:cubicBezTo>
                    <a:pt x="1334" y="573"/>
                    <a:pt x="1207" y="460"/>
                    <a:pt x="1071" y="360"/>
                  </a:cubicBezTo>
                  <a:cubicBezTo>
                    <a:pt x="935" y="258"/>
                    <a:pt x="787" y="174"/>
                    <a:pt x="630" y="112"/>
                  </a:cubicBezTo>
                  <a:cubicBezTo>
                    <a:pt x="386" y="12"/>
                    <a:pt x="140" y="1"/>
                    <a:pt x="13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42"/>
            <p:cNvSpPr/>
            <p:nvPr/>
          </p:nvSpPr>
          <p:spPr>
            <a:xfrm>
              <a:off x="3891612" y="1222516"/>
              <a:ext cx="253" cy="19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6" y="2"/>
                    <a:pt x="2" y="4"/>
                    <a:pt x="0" y="5"/>
                  </a:cubicBezTo>
                  <a:cubicBezTo>
                    <a:pt x="5" y="4"/>
                    <a:pt x="6" y="2"/>
                    <a:pt x="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42"/>
            <p:cNvSpPr/>
            <p:nvPr/>
          </p:nvSpPr>
          <p:spPr>
            <a:xfrm>
              <a:off x="4008209" y="1168456"/>
              <a:ext cx="285" cy="158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0"/>
                  </a:moveTo>
                  <a:cubicBezTo>
                    <a:pt x="7" y="0"/>
                    <a:pt x="7" y="0"/>
                    <a:pt x="4" y="2"/>
                  </a:cubicBezTo>
                  <a:lnTo>
                    <a:pt x="4" y="2"/>
                  </a:lnTo>
                  <a:cubicBezTo>
                    <a:pt x="6" y="1"/>
                    <a:pt x="7" y="1"/>
                    <a:pt x="9" y="0"/>
                  </a:cubicBezTo>
                  <a:close/>
                  <a:moveTo>
                    <a:pt x="4" y="2"/>
                  </a:moveTo>
                  <a:lnTo>
                    <a:pt x="4" y="2"/>
                  </a:lnTo>
                  <a:cubicBezTo>
                    <a:pt x="3" y="2"/>
                    <a:pt x="1" y="3"/>
                    <a:pt x="0" y="5"/>
                  </a:cubicBezTo>
                  <a:cubicBezTo>
                    <a:pt x="2" y="3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42"/>
            <p:cNvSpPr/>
            <p:nvPr/>
          </p:nvSpPr>
          <p:spPr>
            <a:xfrm>
              <a:off x="3765967" y="1159884"/>
              <a:ext cx="355581" cy="246734"/>
            </a:xfrm>
            <a:custGeom>
              <a:avLst/>
              <a:gdLst/>
              <a:ahLst/>
              <a:cxnLst/>
              <a:rect l="l" t="t" r="r" b="b"/>
              <a:pathLst>
                <a:path w="11241" h="7800" extrusionOk="0">
                  <a:moveTo>
                    <a:pt x="8536" y="1"/>
                  </a:moveTo>
                  <a:cubicBezTo>
                    <a:pt x="8097" y="1"/>
                    <a:pt x="7695" y="107"/>
                    <a:pt x="7320" y="291"/>
                  </a:cubicBezTo>
                  <a:cubicBezTo>
                    <a:pt x="6964" y="465"/>
                    <a:pt x="6687" y="795"/>
                    <a:pt x="6358" y="1026"/>
                  </a:cubicBezTo>
                  <a:cubicBezTo>
                    <a:pt x="5898" y="1338"/>
                    <a:pt x="5483" y="1289"/>
                    <a:pt x="4903" y="1415"/>
                  </a:cubicBezTo>
                  <a:cubicBezTo>
                    <a:pt x="4564" y="1490"/>
                    <a:pt x="4224" y="1660"/>
                    <a:pt x="3935" y="1852"/>
                  </a:cubicBezTo>
                  <a:cubicBezTo>
                    <a:pt x="3732" y="1988"/>
                    <a:pt x="3544" y="2141"/>
                    <a:pt x="3372" y="2315"/>
                  </a:cubicBezTo>
                  <a:cubicBezTo>
                    <a:pt x="2326" y="3367"/>
                    <a:pt x="2659" y="4223"/>
                    <a:pt x="2525" y="4956"/>
                  </a:cubicBezTo>
                  <a:cubicBezTo>
                    <a:pt x="2525" y="4956"/>
                    <a:pt x="2489" y="5261"/>
                    <a:pt x="2211" y="5582"/>
                  </a:cubicBezTo>
                  <a:cubicBezTo>
                    <a:pt x="1661" y="6186"/>
                    <a:pt x="673" y="6552"/>
                    <a:pt x="175" y="7379"/>
                  </a:cubicBezTo>
                  <a:cubicBezTo>
                    <a:pt x="108" y="7489"/>
                    <a:pt x="55" y="7610"/>
                    <a:pt x="10" y="7731"/>
                  </a:cubicBezTo>
                  <a:cubicBezTo>
                    <a:pt x="0" y="7759"/>
                    <a:pt x="18" y="7789"/>
                    <a:pt x="42" y="7797"/>
                  </a:cubicBezTo>
                  <a:cubicBezTo>
                    <a:pt x="47" y="7799"/>
                    <a:pt x="53" y="7800"/>
                    <a:pt x="58" y="7800"/>
                  </a:cubicBezTo>
                  <a:cubicBezTo>
                    <a:pt x="80" y="7800"/>
                    <a:pt x="101" y="7786"/>
                    <a:pt x="108" y="7766"/>
                  </a:cubicBezTo>
                  <a:cubicBezTo>
                    <a:pt x="132" y="7706"/>
                    <a:pt x="155" y="7648"/>
                    <a:pt x="184" y="7591"/>
                  </a:cubicBezTo>
                  <a:cubicBezTo>
                    <a:pt x="264" y="7434"/>
                    <a:pt x="363" y="7289"/>
                    <a:pt x="477" y="7154"/>
                  </a:cubicBezTo>
                  <a:cubicBezTo>
                    <a:pt x="855" y="6735"/>
                    <a:pt x="1351" y="6443"/>
                    <a:pt x="1787" y="6118"/>
                  </a:cubicBezTo>
                  <a:cubicBezTo>
                    <a:pt x="2990" y="5217"/>
                    <a:pt x="2556" y="4723"/>
                    <a:pt x="2740" y="3691"/>
                  </a:cubicBezTo>
                  <a:lnTo>
                    <a:pt x="2740" y="3691"/>
                  </a:lnTo>
                  <a:lnTo>
                    <a:pt x="2740" y="3693"/>
                  </a:lnTo>
                  <a:cubicBezTo>
                    <a:pt x="2778" y="3486"/>
                    <a:pt x="2834" y="3336"/>
                    <a:pt x="2910" y="3175"/>
                  </a:cubicBezTo>
                  <a:lnTo>
                    <a:pt x="2910" y="3177"/>
                  </a:lnTo>
                  <a:cubicBezTo>
                    <a:pt x="3146" y="2691"/>
                    <a:pt x="3533" y="2293"/>
                    <a:pt x="3974" y="1985"/>
                  </a:cubicBezTo>
                  <a:lnTo>
                    <a:pt x="3972" y="1985"/>
                  </a:lnTo>
                  <a:cubicBezTo>
                    <a:pt x="3981" y="1981"/>
                    <a:pt x="3978" y="1982"/>
                    <a:pt x="3987" y="1977"/>
                  </a:cubicBezTo>
                  <a:lnTo>
                    <a:pt x="3987" y="1977"/>
                  </a:lnTo>
                  <a:cubicBezTo>
                    <a:pt x="3985" y="1978"/>
                    <a:pt x="3984" y="1978"/>
                    <a:pt x="3981" y="1981"/>
                  </a:cubicBezTo>
                  <a:cubicBezTo>
                    <a:pt x="5380" y="1045"/>
                    <a:pt x="5512" y="1954"/>
                    <a:pt x="6908" y="728"/>
                  </a:cubicBezTo>
                  <a:cubicBezTo>
                    <a:pt x="6994" y="652"/>
                    <a:pt x="7081" y="582"/>
                    <a:pt x="7173" y="516"/>
                  </a:cubicBezTo>
                  <a:cubicBezTo>
                    <a:pt x="7338" y="402"/>
                    <a:pt x="7478" y="342"/>
                    <a:pt x="7655" y="274"/>
                  </a:cubicBezTo>
                  <a:lnTo>
                    <a:pt x="7655" y="274"/>
                  </a:lnTo>
                  <a:cubicBezTo>
                    <a:pt x="7666" y="272"/>
                    <a:pt x="7658" y="274"/>
                    <a:pt x="7667" y="270"/>
                  </a:cubicBezTo>
                  <a:lnTo>
                    <a:pt x="7667" y="270"/>
                  </a:lnTo>
                  <a:cubicBezTo>
                    <a:pt x="7667" y="270"/>
                    <a:pt x="7667" y="271"/>
                    <a:pt x="7667" y="271"/>
                  </a:cubicBezTo>
                  <a:cubicBezTo>
                    <a:pt x="8052" y="137"/>
                    <a:pt x="8344" y="124"/>
                    <a:pt x="8344" y="124"/>
                  </a:cubicBezTo>
                  <a:cubicBezTo>
                    <a:pt x="8412" y="120"/>
                    <a:pt x="8477" y="118"/>
                    <a:pt x="8540" y="118"/>
                  </a:cubicBezTo>
                  <a:cubicBezTo>
                    <a:pt x="8757" y="118"/>
                    <a:pt x="8955" y="141"/>
                    <a:pt x="9167" y="180"/>
                  </a:cubicBezTo>
                  <a:cubicBezTo>
                    <a:pt x="9167" y="180"/>
                    <a:pt x="9422" y="221"/>
                    <a:pt x="10114" y="437"/>
                  </a:cubicBezTo>
                  <a:cubicBezTo>
                    <a:pt x="10456" y="545"/>
                    <a:pt x="10795" y="651"/>
                    <a:pt x="11146" y="728"/>
                  </a:cubicBezTo>
                  <a:cubicBezTo>
                    <a:pt x="11152" y="729"/>
                    <a:pt x="11158" y="730"/>
                    <a:pt x="11164" y="730"/>
                  </a:cubicBezTo>
                  <a:cubicBezTo>
                    <a:pt x="11233" y="730"/>
                    <a:pt x="11240" y="634"/>
                    <a:pt x="11182" y="621"/>
                  </a:cubicBezTo>
                  <a:cubicBezTo>
                    <a:pt x="10280" y="423"/>
                    <a:pt x="9498" y="34"/>
                    <a:pt x="8627" y="2"/>
                  </a:cubicBezTo>
                  <a:cubicBezTo>
                    <a:pt x="8597" y="1"/>
                    <a:pt x="8566" y="1"/>
                    <a:pt x="853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2"/>
            <p:cNvSpPr/>
            <p:nvPr/>
          </p:nvSpPr>
          <p:spPr>
            <a:xfrm>
              <a:off x="3819996" y="1202398"/>
              <a:ext cx="268497" cy="242779"/>
            </a:xfrm>
            <a:custGeom>
              <a:avLst/>
              <a:gdLst/>
              <a:ahLst/>
              <a:cxnLst/>
              <a:rect l="l" t="t" r="r" b="b"/>
              <a:pathLst>
                <a:path w="8488" h="7675" extrusionOk="0">
                  <a:moveTo>
                    <a:pt x="7645" y="1"/>
                  </a:moveTo>
                  <a:cubicBezTo>
                    <a:pt x="6849" y="1"/>
                    <a:pt x="6168" y="683"/>
                    <a:pt x="5379" y="972"/>
                  </a:cubicBezTo>
                  <a:lnTo>
                    <a:pt x="5380" y="972"/>
                  </a:lnTo>
                  <a:cubicBezTo>
                    <a:pt x="4681" y="1223"/>
                    <a:pt x="2326" y="1258"/>
                    <a:pt x="1643" y="3327"/>
                  </a:cubicBezTo>
                  <a:cubicBezTo>
                    <a:pt x="1488" y="3800"/>
                    <a:pt x="1454" y="4351"/>
                    <a:pt x="1378" y="4739"/>
                  </a:cubicBezTo>
                  <a:cubicBezTo>
                    <a:pt x="1337" y="4943"/>
                    <a:pt x="1298" y="5060"/>
                    <a:pt x="1225" y="5215"/>
                  </a:cubicBezTo>
                  <a:cubicBezTo>
                    <a:pt x="898" y="5872"/>
                    <a:pt x="172" y="6280"/>
                    <a:pt x="28" y="7079"/>
                  </a:cubicBezTo>
                  <a:cubicBezTo>
                    <a:pt x="1" y="7232"/>
                    <a:pt x="6" y="7425"/>
                    <a:pt x="66" y="7627"/>
                  </a:cubicBezTo>
                  <a:cubicBezTo>
                    <a:pt x="76" y="7661"/>
                    <a:pt x="101" y="7675"/>
                    <a:pt x="125" y="7675"/>
                  </a:cubicBezTo>
                  <a:cubicBezTo>
                    <a:pt x="160" y="7675"/>
                    <a:pt x="194" y="7645"/>
                    <a:pt x="182" y="7603"/>
                  </a:cubicBezTo>
                  <a:cubicBezTo>
                    <a:pt x="115" y="7352"/>
                    <a:pt x="124" y="7143"/>
                    <a:pt x="201" y="6911"/>
                  </a:cubicBezTo>
                  <a:cubicBezTo>
                    <a:pt x="221" y="6850"/>
                    <a:pt x="247" y="6790"/>
                    <a:pt x="274" y="6731"/>
                  </a:cubicBezTo>
                  <a:cubicBezTo>
                    <a:pt x="463" y="6356"/>
                    <a:pt x="848" y="5943"/>
                    <a:pt x="846" y="5943"/>
                  </a:cubicBezTo>
                  <a:lnTo>
                    <a:pt x="846" y="5943"/>
                  </a:lnTo>
                  <a:cubicBezTo>
                    <a:pt x="846" y="5943"/>
                    <a:pt x="846" y="5943"/>
                    <a:pt x="845" y="5943"/>
                  </a:cubicBezTo>
                  <a:cubicBezTo>
                    <a:pt x="1345" y="5372"/>
                    <a:pt x="1440" y="5103"/>
                    <a:pt x="1531" y="4446"/>
                  </a:cubicBezTo>
                  <a:cubicBezTo>
                    <a:pt x="1609" y="3884"/>
                    <a:pt x="1625" y="3810"/>
                    <a:pt x="1627" y="3810"/>
                  </a:cubicBezTo>
                  <a:lnTo>
                    <a:pt x="1627" y="3810"/>
                  </a:lnTo>
                  <a:cubicBezTo>
                    <a:pt x="1628" y="3810"/>
                    <a:pt x="1628" y="3816"/>
                    <a:pt x="1627" y="3819"/>
                  </a:cubicBezTo>
                  <a:cubicBezTo>
                    <a:pt x="1868" y="2552"/>
                    <a:pt x="2661" y="2029"/>
                    <a:pt x="2784" y="1958"/>
                  </a:cubicBezTo>
                  <a:lnTo>
                    <a:pt x="2784" y="1958"/>
                  </a:lnTo>
                  <a:cubicBezTo>
                    <a:pt x="2782" y="1960"/>
                    <a:pt x="2779" y="1961"/>
                    <a:pt x="2777" y="1963"/>
                  </a:cubicBezTo>
                  <a:cubicBezTo>
                    <a:pt x="2794" y="1954"/>
                    <a:pt x="2802" y="1949"/>
                    <a:pt x="2801" y="1949"/>
                  </a:cubicBezTo>
                  <a:lnTo>
                    <a:pt x="2801" y="1949"/>
                  </a:lnTo>
                  <a:cubicBezTo>
                    <a:pt x="2800" y="1949"/>
                    <a:pt x="2794" y="1952"/>
                    <a:pt x="2784" y="1958"/>
                  </a:cubicBezTo>
                  <a:lnTo>
                    <a:pt x="2784" y="1958"/>
                  </a:lnTo>
                  <a:cubicBezTo>
                    <a:pt x="3063" y="1769"/>
                    <a:pt x="3368" y="1627"/>
                    <a:pt x="3683" y="1513"/>
                  </a:cubicBezTo>
                  <a:lnTo>
                    <a:pt x="3682" y="1513"/>
                  </a:lnTo>
                  <a:cubicBezTo>
                    <a:pt x="4926" y="1072"/>
                    <a:pt x="5021" y="1316"/>
                    <a:pt x="5887" y="850"/>
                  </a:cubicBezTo>
                  <a:cubicBezTo>
                    <a:pt x="6294" y="633"/>
                    <a:pt x="6676" y="358"/>
                    <a:pt x="7111" y="199"/>
                  </a:cubicBezTo>
                  <a:cubicBezTo>
                    <a:pt x="7360" y="110"/>
                    <a:pt x="7542" y="100"/>
                    <a:pt x="7542" y="100"/>
                  </a:cubicBezTo>
                  <a:cubicBezTo>
                    <a:pt x="7547" y="100"/>
                    <a:pt x="7554" y="99"/>
                    <a:pt x="7556" y="99"/>
                  </a:cubicBezTo>
                  <a:cubicBezTo>
                    <a:pt x="7556" y="99"/>
                    <a:pt x="7556" y="100"/>
                    <a:pt x="7554" y="100"/>
                  </a:cubicBezTo>
                  <a:cubicBezTo>
                    <a:pt x="7584" y="98"/>
                    <a:pt x="7613" y="98"/>
                    <a:pt x="7643" y="98"/>
                  </a:cubicBezTo>
                  <a:cubicBezTo>
                    <a:pt x="7882" y="98"/>
                    <a:pt x="8111" y="153"/>
                    <a:pt x="8393" y="325"/>
                  </a:cubicBezTo>
                  <a:cubicBezTo>
                    <a:pt x="8402" y="331"/>
                    <a:pt x="8412" y="334"/>
                    <a:pt x="8420" y="334"/>
                  </a:cubicBezTo>
                  <a:cubicBezTo>
                    <a:pt x="8462" y="334"/>
                    <a:pt x="8487" y="272"/>
                    <a:pt x="8444" y="246"/>
                  </a:cubicBezTo>
                  <a:cubicBezTo>
                    <a:pt x="8220" y="107"/>
                    <a:pt x="7985" y="17"/>
                    <a:pt x="7721" y="3"/>
                  </a:cubicBezTo>
                  <a:cubicBezTo>
                    <a:pt x="7696" y="1"/>
                    <a:pt x="7670" y="1"/>
                    <a:pt x="764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2"/>
            <p:cNvSpPr/>
            <p:nvPr/>
          </p:nvSpPr>
          <p:spPr>
            <a:xfrm>
              <a:off x="4058663" y="1205561"/>
              <a:ext cx="253" cy="32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2"/>
            <p:cNvSpPr/>
            <p:nvPr/>
          </p:nvSpPr>
          <p:spPr>
            <a:xfrm>
              <a:off x="3709693" y="1435846"/>
              <a:ext cx="59754" cy="233891"/>
            </a:xfrm>
            <a:custGeom>
              <a:avLst/>
              <a:gdLst/>
              <a:ahLst/>
              <a:cxnLst/>
              <a:rect l="l" t="t" r="r" b="b"/>
              <a:pathLst>
                <a:path w="1889" h="7394" extrusionOk="0">
                  <a:moveTo>
                    <a:pt x="1421" y="1"/>
                  </a:moveTo>
                  <a:cubicBezTo>
                    <a:pt x="1406" y="1"/>
                    <a:pt x="1390" y="8"/>
                    <a:pt x="1381" y="21"/>
                  </a:cubicBezTo>
                  <a:cubicBezTo>
                    <a:pt x="1340" y="78"/>
                    <a:pt x="1300" y="137"/>
                    <a:pt x="1262" y="196"/>
                  </a:cubicBezTo>
                  <a:cubicBezTo>
                    <a:pt x="670" y="1177"/>
                    <a:pt x="1722" y="1918"/>
                    <a:pt x="1787" y="2902"/>
                  </a:cubicBezTo>
                  <a:lnTo>
                    <a:pt x="1787" y="2901"/>
                  </a:lnTo>
                  <a:lnTo>
                    <a:pt x="1787" y="2901"/>
                  </a:lnTo>
                  <a:cubicBezTo>
                    <a:pt x="1798" y="3078"/>
                    <a:pt x="1784" y="3211"/>
                    <a:pt x="1755" y="3365"/>
                  </a:cubicBezTo>
                  <a:lnTo>
                    <a:pt x="1755" y="3360"/>
                  </a:lnTo>
                  <a:cubicBezTo>
                    <a:pt x="1453" y="4837"/>
                    <a:pt x="1" y="6024"/>
                    <a:pt x="1091" y="7378"/>
                  </a:cubicBezTo>
                  <a:cubicBezTo>
                    <a:pt x="1099" y="7389"/>
                    <a:pt x="1112" y="7394"/>
                    <a:pt x="1125" y="7394"/>
                  </a:cubicBezTo>
                  <a:cubicBezTo>
                    <a:pt x="1137" y="7394"/>
                    <a:pt x="1148" y="7390"/>
                    <a:pt x="1157" y="7382"/>
                  </a:cubicBezTo>
                  <a:cubicBezTo>
                    <a:pt x="1177" y="7364"/>
                    <a:pt x="1177" y="7335"/>
                    <a:pt x="1161" y="7314"/>
                  </a:cubicBezTo>
                  <a:cubicBezTo>
                    <a:pt x="1129" y="7275"/>
                    <a:pt x="1098" y="7235"/>
                    <a:pt x="1068" y="7194"/>
                  </a:cubicBezTo>
                  <a:lnTo>
                    <a:pt x="1068" y="7194"/>
                  </a:lnTo>
                  <a:cubicBezTo>
                    <a:pt x="1068" y="7194"/>
                    <a:pt x="1068" y="7195"/>
                    <a:pt x="1068" y="7195"/>
                  </a:cubicBezTo>
                  <a:lnTo>
                    <a:pt x="1066" y="7192"/>
                  </a:lnTo>
                  <a:lnTo>
                    <a:pt x="1066" y="7192"/>
                  </a:lnTo>
                  <a:cubicBezTo>
                    <a:pt x="1066" y="7193"/>
                    <a:pt x="1067" y="7193"/>
                    <a:pt x="1068" y="7194"/>
                  </a:cubicBezTo>
                  <a:lnTo>
                    <a:pt x="1068" y="7194"/>
                  </a:lnTo>
                  <a:cubicBezTo>
                    <a:pt x="1067" y="7193"/>
                    <a:pt x="1067" y="7192"/>
                    <a:pt x="1066" y="7192"/>
                  </a:cubicBezTo>
                  <a:lnTo>
                    <a:pt x="1066" y="7192"/>
                  </a:lnTo>
                  <a:lnTo>
                    <a:pt x="1066" y="7192"/>
                  </a:lnTo>
                  <a:lnTo>
                    <a:pt x="1066" y="7192"/>
                  </a:lnTo>
                  <a:cubicBezTo>
                    <a:pt x="1066" y="7192"/>
                    <a:pt x="1066" y="7192"/>
                    <a:pt x="1066" y="7192"/>
                  </a:cubicBezTo>
                  <a:lnTo>
                    <a:pt x="1066" y="7192"/>
                  </a:lnTo>
                  <a:cubicBezTo>
                    <a:pt x="1066" y="7192"/>
                    <a:pt x="1066" y="7192"/>
                    <a:pt x="1066" y="7192"/>
                  </a:cubicBezTo>
                  <a:lnTo>
                    <a:pt x="1066" y="7192"/>
                  </a:lnTo>
                  <a:lnTo>
                    <a:pt x="1061" y="7183"/>
                  </a:lnTo>
                  <a:lnTo>
                    <a:pt x="1062" y="7185"/>
                  </a:lnTo>
                  <a:cubicBezTo>
                    <a:pt x="589" y="6472"/>
                    <a:pt x="804" y="5796"/>
                    <a:pt x="1141" y="5104"/>
                  </a:cubicBezTo>
                  <a:lnTo>
                    <a:pt x="1141" y="5104"/>
                  </a:lnTo>
                  <a:cubicBezTo>
                    <a:pt x="1139" y="5108"/>
                    <a:pt x="1138" y="5111"/>
                    <a:pt x="1139" y="5111"/>
                  </a:cubicBezTo>
                  <a:cubicBezTo>
                    <a:pt x="1146" y="5111"/>
                    <a:pt x="1508" y="4397"/>
                    <a:pt x="1679" y="3947"/>
                  </a:cubicBezTo>
                  <a:cubicBezTo>
                    <a:pt x="1797" y="3644"/>
                    <a:pt x="1888" y="3322"/>
                    <a:pt x="1887" y="2994"/>
                  </a:cubicBezTo>
                  <a:cubicBezTo>
                    <a:pt x="1885" y="2868"/>
                    <a:pt x="1870" y="2743"/>
                    <a:pt x="1841" y="2621"/>
                  </a:cubicBezTo>
                  <a:cubicBezTo>
                    <a:pt x="1768" y="2342"/>
                    <a:pt x="1618" y="2034"/>
                    <a:pt x="1507" y="1804"/>
                  </a:cubicBezTo>
                  <a:cubicBezTo>
                    <a:pt x="1429" y="1636"/>
                    <a:pt x="1320" y="1417"/>
                    <a:pt x="1257" y="1245"/>
                  </a:cubicBezTo>
                  <a:cubicBezTo>
                    <a:pt x="1211" y="1117"/>
                    <a:pt x="1185" y="1018"/>
                    <a:pt x="1174" y="887"/>
                  </a:cubicBezTo>
                  <a:cubicBezTo>
                    <a:pt x="1167" y="781"/>
                    <a:pt x="1174" y="717"/>
                    <a:pt x="1185" y="644"/>
                  </a:cubicBezTo>
                  <a:cubicBezTo>
                    <a:pt x="1211" y="519"/>
                    <a:pt x="1240" y="452"/>
                    <a:pt x="1283" y="359"/>
                  </a:cubicBezTo>
                  <a:cubicBezTo>
                    <a:pt x="1333" y="259"/>
                    <a:pt x="1393" y="166"/>
                    <a:pt x="1457" y="74"/>
                  </a:cubicBezTo>
                  <a:cubicBezTo>
                    <a:pt x="1474" y="53"/>
                    <a:pt x="1467" y="23"/>
                    <a:pt x="1446" y="8"/>
                  </a:cubicBezTo>
                  <a:cubicBezTo>
                    <a:pt x="1438" y="3"/>
                    <a:pt x="1429" y="1"/>
                    <a:pt x="142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42"/>
            <p:cNvSpPr/>
            <p:nvPr/>
          </p:nvSpPr>
          <p:spPr>
            <a:xfrm>
              <a:off x="3766094" y="1527549"/>
              <a:ext cx="32" cy="127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3"/>
                  </a:lnTo>
                  <a:cubicBezTo>
                    <a:pt x="1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42"/>
            <p:cNvSpPr/>
            <p:nvPr/>
          </p:nvSpPr>
          <p:spPr>
            <a:xfrm>
              <a:off x="3743192" y="1663189"/>
              <a:ext cx="95" cy="15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2" y="4"/>
                    <a:pt x="3" y="5"/>
                  </a:cubicBezTo>
                  <a:cubicBezTo>
                    <a:pt x="2" y="2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42"/>
            <p:cNvSpPr/>
            <p:nvPr/>
          </p:nvSpPr>
          <p:spPr>
            <a:xfrm>
              <a:off x="3794848" y="1472160"/>
              <a:ext cx="34796" cy="157973"/>
            </a:xfrm>
            <a:custGeom>
              <a:avLst/>
              <a:gdLst/>
              <a:ahLst/>
              <a:cxnLst/>
              <a:rect l="l" t="t" r="r" b="b"/>
              <a:pathLst>
                <a:path w="1100" h="4994" extrusionOk="0">
                  <a:moveTo>
                    <a:pt x="220" y="0"/>
                  </a:moveTo>
                  <a:cubicBezTo>
                    <a:pt x="198" y="0"/>
                    <a:pt x="176" y="14"/>
                    <a:pt x="173" y="44"/>
                  </a:cubicBezTo>
                  <a:cubicBezTo>
                    <a:pt x="1" y="1410"/>
                    <a:pt x="1099" y="1856"/>
                    <a:pt x="558" y="3528"/>
                  </a:cubicBezTo>
                  <a:cubicBezTo>
                    <a:pt x="508" y="3684"/>
                    <a:pt x="448" y="3836"/>
                    <a:pt x="396" y="3989"/>
                  </a:cubicBezTo>
                  <a:cubicBezTo>
                    <a:pt x="274" y="4340"/>
                    <a:pt x="204" y="4624"/>
                    <a:pt x="200" y="4944"/>
                  </a:cubicBezTo>
                  <a:cubicBezTo>
                    <a:pt x="198" y="4978"/>
                    <a:pt x="222" y="4994"/>
                    <a:pt x="246" y="4994"/>
                  </a:cubicBezTo>
                  <a:cubicBezTo>
                    <a:pt x="270" y="4994"/>
                    <a:pt x="294" y="4978"/>
                    <a:pt x="294" y="4949"/>
                  </a:cubicBezTo>
                  <a:cubicBezTo>
                    <a:pt x="300" y="4493"/>
                    <a:pt x="448" y="4131"/>
                    <a:pt x="598" y="3701"/>
                  </a:cubicBezTo>
                  <a:cubicBezTo>
                    <a:pt x="651" y="3557"/>
                    <a:pt x="697" y="3412"/>
                    <a:pt x="734" y="3263"/>
                  </a:cubicBezTo>
                  <a:cubicBezTo>
                    <a:pt x="773" y="3119"/>
                    <a:pt x="796" y="2970"/>
                    <a:pt x="808" y="2819"/>
                  </a:cubicBezTo>
                  <a:cubicBezTo>
                    <a:pt x="870" y="1949"/>
                    <a:pt x="332" y="1293"/>
                    <a:pt x="257" y="457"/>
                  </a:cubicBezTo>
                  <a:cubicBezTo>
                    <a:pt x="244" y="294"/>
                    <a:pt x="253" y="173"/>
                    <a:pt x="267" y="50"/>
                  </a:cubicBezTo>
                  <a:cubicBezTo>
                    <a:pt x="271" y="19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42"/>
            <p:cNvSpPr/>
            <p:nvPr/>
          </p:nvSpPr>
          <p:spPr>
            <a:xfrm>
              <a:off x="3894522" y="1503287"/>
              <a:ext cx="131560" cy="335336"/>
            </a:xfrm>
            <a:custGeom>
              <a:avLst/>
              <a:gdLst/>
              <a:ahLst/>
              <a:cxnLst/>
              <a:rect l="l" t="t" r="r" b="b"/>
              <a:pathLst>
                <a:path w="4159" h="10601" extrusionOk="0">
                  <a:moveTo>
                    <a:pt x="421" y="1"/>
                  </a:moveTo>
                  <a:cubicBezTo>
                    <a:pt x="397" y="1"/>
                    <a:pt x="381" y="21"/>
                    <a:pt x="375" y="46"/>
                  </a:cubicBezTo>
                  <a:cubicBezTo>
                    <a:pt x="0" y="2411"/>
                    <a:pt x="2413" y="2358"/>
                    <a:pt x="2573" y="4271"/>
                  </a:cubicBezTo>
                  <a:lnTo>
                    <a:pt x="2573" y="4270"/>
                  </a:lnTo>
                  <a:lnTo>
                    <a:pt x="2573" y="4270"/>
                  </a:lnTo>
                  <a:cubicBezTo>
                    <a:pt x="2619" y="5023"/>
                    <a:pt x="2098" y="5588"/>
                    <a:pt x="1761" y="6273"/>
                  </a:cubicBezTo>
                  <a:cubicBezTo>
                    <a:pt x="1674" y="6452"/>
                    <a:pt x="1599" y="6635"/>
                    <a:pt x="1556" y="6830"/>
                  </a:cubicBezTo>
                  <a:cubicBezTo>
                    <a:pt x="1538" y="6921"/>
                    <a:pt x="1525" y="7013"/>
                    <a:pt x="1519" y="7106"/>
                  </a:cubicBezTo>
                  <a:cubicBezTo>
                    <a:pt x="1438" y="8389"/>
                    <a:pt x="2615" y="8862"/>
                    <a:pt x="2398" y="10498"/>
                  </a:cubicBezTo>
                  <a:cubicBezTo>
                    <a:pt x="2385" y="10567"/>
                    <a:pt x="2429" y="10601"/>
                    <a:pt x="2472" y="10601"/>
                  </a:cubicBezTo>
                  <a:cubicBezTo>
                    <a:pt x="2504" y="10601"/>
                    <a:pt x="2535" y="10582"/>
                    <a:pt x="2544" y="10545"/>
                  </a:cubicBezTo>
                  <a:cubicBezTo>
                    <a:pt x="2630" y="10215"/>
                    <a:pt x="2630" y="9961"/>
                    <a:pt x="2602" y="9726"/>
                  </a:cubicBezTo>
                  <a:cubicBezTo>
                    <a:pt x="2540" y="9189"/>
                    <a:pt x="2235" y="8716"/>
                    <a:pt x="2036" y="8378"/>
                  </a:cubicBezTo>
                  <a:cubicBezTo>
                    <a:pt x="1836" y="8035"/>
                    <a:pt x="1667" y="7713"/>
                    <a:pt x="1631" y="7332"/>
                  </a:cubicBezTo>
                  <a:cubicBezTo>
                    <a:pt x="1504" y="5654"/>
                    <a:pt x="4158" y="4788"/>
                    <a:pt x="1502" y="2387"/>
                  </a:cubicBezTo>
                  <a:cubicBezTo>
                    <a:pt x="947" y="1885"/>
                    <a:pt x="504" y="1499"/>
                    <a:pt x="437" y="704"/>
                  </a:cubicBezTo>
                  <a:cubicBezTo>
                    <a:pt x="421" y="485"/>
                    <a:pt x="437" y="267"/>
                    <a:pt x="471" y="51"/>
                  </a:cubicBezTo>
                  <a:cubicBezTo>
                    <a:pt x="474" y="25"/>
                    <a:pt x="450" y="3"/>
                    <a:pt x="425" y="1"/>
                  </a:cubicBezTo>
                  <a:cubicBezTo>
                    <a:pt x="424" y="1"/>
                    <a:pt x="422" y="1"/>
                    <a:pt x="42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42"/>
            <p:cNvSpPr/>
            <p:nvPr/>
          </p:nvSpPr>
          <p:spPr>
            <a:xfrm>
              <a:off x="3987490" y="1576358"/>
              <a:ext cx="58836" cy="315945"/>
            </a:xfrm>
            <a:custGeom>
              <a:avLst/>
              <a:gdLst/>
              <a:ahLst/>
              <a:cxnLst/>
              <a:rect l="l" t="t" r="r" b="b"/>
              <a:pathLst>
                <a:path w="1860" h="9988" extrusionOk="0">
                  <a:moveTo>
                    <a:pt x="1166" y="0"/>
                  </a:moveTo>
                  <a:cubicBezTo>
                    <a:pt x="1138" y="0"/>
                    <a:pt x="1111" y="17"/>
                    <a:pt x="1109" y="51"/>
                  </a:cubicBezTo>
                  <a:cubicBezTo>
                    <a:pt x="1093" y="752"/>
                    <a:pt x="1500" y="1289"/>
                    <a:pt x="1560" y="1960"/>
                  </a:cubicBezTo>
                  <a:cubicBezTo>
                    <a:pt x="1560" y="1953"/>
                    <a:pt x="1559" y="1951"/>
                    <a:pt x="1559" y="1951"/>
                  </a:cubicBezTo>
                  <a:lnTo>
                    <a:pt x="1559" y="1951"/>
                  </a:lnTo>
                  <a:cubicBezTo>
                    <a:pt x="1560" y="1951"/>
                    <a:pt x="1560" y="1957"/>
                    <a:pt x="1562" y="1965"/>
                  </a:cubicBezTo>
                  <a:lnTo>
                    <a:pt x="1562" y="1965"/>
                  </a:lnTo>
                  <a:cubicBezTo>
                    <a:pt x="1561" y="1964"/>
                    <a:pt x="1561" y="1963"/>
                    <a:pt x="1560" y="1962"/>
                  </a:cubicBezTo>
                  <a:lnTo>
                    <a:pt x="1560" y="1962"/>
                  </a:lnTo>
                  <a:cubicBezTo>
                    <a:pt x="1567" y="2106"/>
                    <a:pt x="1559" y="2247"/>
                    <a:pt x="1531" y="2389"/>
                  </a:cubicBezTo>
                  <a:cubicBezTo>
                    <a:pt x="1486" y="2597"/>
                    <a:pt x="1410" y="2796"/>
                    <a:pt x="1315" y="2986"/>
                  </a:cubicBezTo>
                  <a:cubicBezTo>
                    <a:pt x="1110" y="3390"/>
                    <a:pt x="848" y="3758"/>
                    <a:pt x="642" y="4160"/>
                  </a:cubicBezTo>
                  <a:cubicBezTo>
                    <a:pt x="543" y="4354"/>
                    <a:pt x="462" y="4554"/>
                    <a:pt x="406" y="4766"/>
                  </a:cubicBezTo>
                  <a:cubicBezTo>
                    <a:pt x="1" y="6300"/>
                    <a:pt x="956" y="7853"/>
                    <a:pt x="463" y="9421"/>
                  </a:cubicBezTo>
                  <a:cubicBezTo>
                    <a:pt x="422" y="9554"/>
                    <a:pt x="377" y="9686"/>
                    <a:pt x="329" y="9816"/>
                  </a:cubicBezTo>
                  <a:cubicBezTo>
                    <a:pt x="304" y="9884"/>
                    <a:pt x="344" y="9958"/>
                    <a:pt x="409" y="9979"/>
                  </a:cubicBezTo>
                  <a:cubicBezTo>
                    <a:pt x="423" y="9985"/>
                    <a:pt x="438" y="9987"/>
                    <a:pt x="452" y="9987"/>
                  </a:cubicBezTo>
                  <a:cubicBezTo>
                    <a:pt x="500" y="9987"/>
                    <a:pt x="545" y="9960"/>
                    <a:pt x="572" y="9899"/>
                  </a:cubicBezTo>
                  <a:cubicBezTo>
                    <a:pt x="674" y="9663"/>
                    <a:pt x="707" y="9597"/>
                    <a:pt x="765" y="9391"/>
                  </a:cubicBezTo>
                  <a:cubicBezTo>
                    <a:pt x="814" y="9222"/>
                    <a:pt x="844" y="9049"/>
                    <a:pt x="866" y="8877"/>
                  </a:cubicBezTo>
                  <a:cubicBezTo>
                    <a:pt x="1006" y="7733"/>
                    <a:pt x="535" y="6540"/>
                    <a:pt x="559" y="5435"/>
                  </a:cubicBezTo>
                  <a:cubicBezTo>
                    <a:pt x="591" y="4170"/>
                    <a:pt x="1424" y="3628"/>
                    <a:pt x="1680" y="2575"/>
                  </a:cubicBezTo>
                  <a:cubicBezTo>
                    <a:pt x="1859" y="1855"/>
                    <a:pt x="1559" y="1352"/>
                    <a:pt x="1358" y="794"/>
                  </a:cubicBezTo>
                  <a:lnTo>
                    <a:pt x="1358" y="794"/>
                  </a:lnTo>
                  <a:cubicBezTo>
                    <a:pt x="1361" y="801"/>
                    <a:pt x="1362" y="804"/>
                    <a:pt x="1362" y="804"/>
                  </a:cubicBezTo>
                  <a:cubicBezTo>
                    <a:pt x="1363" y="804"/>
                    <a:pt x="1210" y="422"/>
                    <a:pt x="1222" y="58"/>
                  </a:cubicBezTo>
                  <a:cubicBezTo>
                    <a:pt x="1223" y="19"/>
                    <a:pt x="1194" y="0"/>
                    <a:pt x="116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2"/>
            <p:cNvSpPr/>
            <p:nvPr/>
          </p:nvSpPr>
          <p:spPr>
            <a:xfrm>
              <a:off x="4036837" y="1638357"/>
              <a:ext cx="32" cy="19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5"/>
                  </a:lnTo>
                  <a:lnTo>
                    <a:pt x="0" y="1"/>
                  </a:ln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2"/>
            <p:cNvSpPr/>
            <p:nvPr/>
          </p:nvSpPr>
          <p:spPr>
            <a:xfrm>
              <a:off x="3863332" y="1571328"/>
              <a:ext cx="78733" cy="350330"/>
            </a:xfrm>
            <a:custGeom>
              <a:avLst/>
              <a:gdLst/>
              <a:ahLst/>
              <a:cxnLst/>
              <a:rect l="l" t="t" r="r" b="b"/>
              <a:pathLst>
                <a:path w="2489" h="11075" extrusionOk="0">
                  <a:moveTo>
                    <a:pt x="112" y="311"/>
                  </a:moveTo>
                  <a:lnTo>
                    <a:pt x="112" y="311"/>
                  </a:lnTo>
                  <a:cubicBezTo>
                    <a:pt x="112" y="312"/>
                    <a:pt x="113" y="313"/>
                    <a:pt x="113" y="314"/>
                  </a:cubicBezTo>
                  <a:cubicBezTo>
                    <a:pt x="113" y="313"/>
                    <a:pt x="113" y="312"/>
                    <a:pt x="112" y="311"/>
                  </a:cubicBezTo>
                  <a:close/>
                  <a:moveTo>
                    <a:pt x="66" y="1"/>
                  </a:moveTo>
                  <a:cubicBezTo>
                    <a:pt x="41" y="1"/>
                    <a:pt x="19" y="22"/>
                    <a:pt x="18" y="45"/>
                  </a:cubicBezTo>
                  <a:cubicBezTo>
                    <a:pt x="1" y="279"/>
                    <a:pt x="32" y="509"/>
                    <a:pt x="94" y="733"/>
                  </a:cubicBezTo>
                  <a:cubicBezTo>
                    <a:pt x="158" y="964"/>
                    <a:pt x="259" y="1182"/>
                    <a:pt x="369" y="1394"/>
                  </a:cubicBezTo>
                  <a:cubicBezTo>
                    <a:pt x="1231" y="3066"/>
                    <a:pt x="1440" y="3006"/>
                    <a:pt x="814" y="5168"/>
                  </a:cubicBezTo>
                  <a:cubicBezTo>
                    <a:pt x="715" y="5511"/>
                    <a:pt x="630" y="5856"/>
                    <a:pt x="609" y="6212"/>
                  </a:cubicBezTo>
                  <a:cubicBezTo>
                    <a:pt x="495" y="8102"/>
                    <a:pt x="2353" y="8542"/>
                    <a:pt x="1039" y="10887"/>
                  </a:cubicBezTo>
                  <a:cubicBezTo>
                    <a:pt x="982" y="10988"/>
                    <a:pt x="1057" y="11074"/>
                    <a:pt x="1139" y="11074"/>
                  </a:cubicBezTo>
                  <a:cubicBezTo>
                    <a:pt x="1174" y="11074"/>
                    <a:pt x="1211" y="11058"/>
                    <a:pt x="1239" y="11021"/>
                  </a:cubicBezTo>
                  <a:cubicBezTo>
                    <a:pt x="2489" y="9329"/>
                    <a:pt x="1261" y="8161"/>
                    <a:pt x="897" y="7177"/>
                  </a:cubicBezTo>
                  <a:lnTo>
                    <a:pt x="897" y="7177"/>
                  </a:lnTo>
                  <a:cubicBezTo>
                    <a:pt x="897" y="7177"/>
                    <a:pt x="898" y="7178"/>
                    <a:pt x="899" y="7179"/>
                  </a:cubicBezTo>
                  <a:cubicBezTo>
                    <a:pt x="897" y="7173"/>
                    <a:pt x="895" y="7167"/>
                    <a:pt x="893" y="7163"/>
                  </a:cubicBezTo>
                  <a:lnTo>
                    <a:pt x="893" y="7163"/>
                  </a:lnTo>
                  <a:cubicBezTo>
                    <a:pt x="738" y="6708"/>
                    <a:pt x="699" y="6305"/>
                    <a:pt x="806" y="5728"/>
                  </a:cubicBezTo>
                  <a:cubicBezTo>
                    <a:pt x="1158" y="3947"/>
                    <a:pt x="1668" y="3558"/>
                    <a:pt x="803" y="1983"/>
                  </a:cubicBezTo>
                  <a:cubicBezTo>
                    <a:pt x="612" y="1633"/>
                    <a:pt x="400" y="1294"/>
                    <a:pt x="256" y="920"/>
                  </a:cubicBezTo>
                  <a:cubicBezTo>
                    <a:pt x="247" y="900"/>
                    <a:pt x="240" y="877"/>
                    <a:pt x="230" y="857"/>
                  </a:cubicBezTo>
                  <a:lnTo>
                    <a:pt x="230" y="857"/>
                  </a:lnTo>
                  <a:lnTo>
                    <a:pt x="236" y="867"/>
                  </a:lnTo>
                  <a:cubicBezTo>
                    <a:pt x="172" y="683"/>
                    <a:pt x="126" y="498"/>
                    <a:pt x="111" y="304"/>
                  </a:cubicBezTo>
                  <a:lnTo>
                    <a:pt x="111" y="304"/>
                  </a:lnTo>
                  <a:cubicBezTo>
                    <a:pt x="112" y="306"/>
                    <a:pt x="112" y="308"/>
                    <a:pt x="112" y="311"/>
                  </a:cubicBezTo>
                  <a:lnTo>
                    <a:pt x="112" y="311"/>
                  </a:lnTo>
                  <a:cubicBezTo>
                    <a:pt x="107" y="223"/>
                    <a:pt x="106" y="137"/>
                    <a:pt x="113" y="51"/>
                  </a:cubicBezTo>
                  <a:cubicBezTo>
                    <a:pt x="114" y="25"/>
                    <a:pt x="94" y="2"/>
                    <a:pt x="68" y="1"/>
                  </a:cubicBezTo>
                  <a:cubicBezTo>
                    <a:pt x="67" y="1"/>
                    <a:pt x="67" y="1"/>
                    <a:pt x="6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2"/>
            <p:cNvSpPr/>
            <p:nvPr/>
          </p:nvSpPr>
          <p:spPr>
            <a:xfrm>
              <a:off x="3891548" y="1797975"/>
              <a:ext cx="127" cy="316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4"/>
                    <a:pt x="3" y="5"/>
                    <a:pt x="3" y="5"/>
                  </a:cubicBezTo>
                  <a:lnTo>
                    <a:pt x="3" y="5"/>
                  </a:lnTo>
                  <a:cubicBezTo>
                    <a:pt x="2" y="4"/>
                    <a:pt x="2" y="2"/>
                    <a:pt x="1" y="1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6"/>
                  </a:cubicBezTo>
                  <a:lnTo>
                    <a:pt x="3" y="6"/>
                  </a:ln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6"/>
                  </a:moveTo>
                  <a:lnTo>
                    <a:pt x="3" y="6"/>
                  </a:lnTo>
                  <a:cubicBezTo>
                    <a:pt x="3" y="6"/>
                    <a:pt x="3" y="7"/>
                    <a:pt x="4" y="10"/>
                  </a:cubicBezTo>
                  <a:cubicBezTo>
                    <a:pt x="4" y="8"/>
                    <a:pt x="4" y="7"/>
                    <a:pt x="3" y="6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2"/>
            <p:cNvSpPr/>
            <p:nvPr/>
          </p:nvSpPr>
          <p:spPr>
            <a:xfrm>
              <a:off x="3825626" y="1762294"/>
              <a:ext cx="39414" cy="154493"/>
            </a:xfrm>
            <a:custGeom>
              <a:avLst/>
              <a:gdLst/>
              <a:ahLst/>
              <a:cxnLst/>
              <a:rect l="l" t="t" r="r" b="b"/>
              <a:pathLst>
                <a:path w="1246" h="4884" extrusionOk="0">
                  <a:moveTo>
                    <a:pt x="48" y="1"/>
                  </a:moveTo>
                  <a:cubicBezTo>
                    <a:pt x="23" y="1"/>
                    <a:pt x="0" y="20"/>
                    <a:pt x="0" y="46"/>
                  </a:cubicBezTo>
                  <a:cubicBezTo>
                    <a:pt x="0" y="101"/>
                    <a:pt x="4" y="157"/>
                    <a:pt x="12" y="213"/>
                  </a:cubicBezTo>
                  <a:cubicBezTo>
                    <a:pt x="22" y="270"/>
                    <a:pt x="37" y="326"/>
                    <a:pt x="57" y="380"/>
                  </a:cubicBezTo>
                  <a:cubicBezTo>
                    <a:pt x="95" y="486"/>
                    <a:pt x="148" y="585"/>
                    <a:pt x="209" y="679"/>
                  </a:cubicBezTo>
                  <a:cubicBezTo>
                    <a:pt x="272" y="777"/>
                    <a:pt x="341" y="867"/>
                    <a:pt x="413" y="959"/>
                  </a:cubicBezTo>
                  <a:cubicBezTo>
                    <a:pt x="487" y="1053"/>
                    <a:pt x="560" y="1146"/>
                    <a:pt x="630" y="1245"/>
                  </a:cubicBezTo>
                  <a:cubicBezTo>
                    <a:pt x="670" y="1306"/>
                    <a:pt x="710" y="1368"/>
                    <a:pt x="745" y="1432"/>
                  </a:cubicBezTo>
                  <a:cubicBezTo>
                    <a:pt x="786" y="1511"/>
                    <a:pt x="819" y="1596"/>
                    <a:pt x="849" y="1680"/>
                  </a:cubicBezTo>
                  <a:lnTo>
                    <a:pt x="844" y="1669"/>
                  </a:lnTo>
                  <a:lnTo>
                    <a:pt x="844" y="1669"/>
                  </a:lnTo>
                  <a:cubicBezTo>
                    <a:pt x="907" y="1851"/>
                    <a:pt x="929" y="1977"/>
                    <a:pt x="944" y="2133"/>
                  </a:cubicBezTo>
                  <a:cubicBezTo>
                    <a:pt x="954" y="2249"/>
                    <a:pt x="954" y="2366"/>
                    <a:pt x="947" y="2482"/>
                  </a:cubicBezTo>
                  <a:cubicBezTo>
                    <a:pt x="939" y="2619"/>
                    <a:pt x="921" y="2756"/>
                    <a:pt x="904" y="2892"/>
                  </a:cubicBezTo>
                  <a:cubicBezTo>
                    <a:pt x="871" y="3132"/>
                    <a:pt x="823" y="3370"/>
                    <a:pt x="796" y="3612"/>
                  </a:cubicBezTo>
                  <a:cubicBezTo>
                    <a:pt x="783" y="3722"/>
                    <a:pt x="778" y="3834"/>
                    <a:pt x="782" y="3945"/>
                  </a:cubicBezTo>
                  <a:cubicBezTo>
                    <a:pt x="783" y="4051"/>
                    <a:pt x="798" y="4154"/>
                    <a:pt x="823" y="4259"/>
                  </a:cubicBezTo>
                  <a:cubicBezTo>
                    <a:pt x="848" y="4366"/>
                    <a:pt x="891" y="4468"/>
                    <a:pt x="941" y="4565"/>
                  </a:cubicBezTo>
                  <a:cubicBezTo>
                    <a:pt x="1000" y="4674"/>
                    <a:pt x="1076" y="4774"/>
                    <a:pt x="1157" y="4868"/>
                  </a:cubicBezTo>
                  <a:cubicBezTo>
                    <a:pt x="1167" y="4878"/>
                    <a:pt x="1180" y="4884"/>
                    <a:pt x="1193" y="4884"/>
                  </a:cubicBezTo>
                  <a:cubicBezTo>
                    <a:pt x="1205" y="4884"/>
                    <a:pt x="1216" y="4879"/>
                    <a:pt x="1226" y="4870"/>
                  </a:cubicBezTo>
                  <a:cubicBezTo>
                    <a:pt x="1243" y="4853"/>
                    <a:pt x="1246" y="4823"/>
                    <a:pt x="1229" y="4803"/>
                  </a:cubicBezTo>
                  <a:cubicBezTo>
                    <a:pt x="1179" y="4752"/>
                    <a:pt x="1136" y="4697"/>
                    <a:pt x="1096" y="4638"/>
                  </a:cubicBezTo>
                  <a:cubicBezTo>
                    <a:pt x="1064" y="4593"/>
                    <a:pt x="1035" y="4545"/>
                    <a:pt x="1011" y="4497"/>
                  </a:cubicBezTo>
                  <a:cubicBezTo>
                    <a:pt x="988" y="4452"/>
                    <a:pt x="968" y="4406"/>
                    <a:pt x="949" y="4358"/>
                  </a:cubicBezTo>
                  <a:cubicBezTo>
                    <a:pt x="931" y="4302"/>
                    <a:pt x="917" y="4246"/>
                    <a:pt x="902" y="4189"/>
                  </a:cubicBezTo>
                  <a:cubicBezTo>
                    <a:pt x="889" y="4132"/>
                    <a:pt x="882" y="4074"/>
                    <a:pt x="878" y="4017"/>
                  </a:cubicBezTo>
                  <a:cubicBezTo>
                    <a:pt x="861" y="3738"/>
                    <a:pt x="909" y="3461"/>
                    <a:pt x="954" y="3187"/>
                  </a:cubicBezTo>
                  <a:cubicBezTo>
                    <a:pt x="981" y="3026"/>
                    <a:pt x="1004" y="2864"/>
                    <a:pt x="1021" y="2704"/>
                  </a:cubicBezTo>
                  <a:cubicBezTo>
                    <a:pt x="1076" y="2240"/>
                    <a:pt x="1050" y="1783"/>
                    <a:pt x="802" y="1345"/>
                  </a:cubicBezTo>
                  <a:cubicBezTo>
                    <a:pt x="676" y="1122"/>
                    <a:pt x="473" y="900"/>
                    <a:pt x="317" y="674"/>
                  </a:cubicBezTo>
                  <a:cubicBezTo>
                    <a:pt x="284" y="628"/>
                    <a:pt x="254" y="578"/>
                    <a:pt x="226" y="529"/>
                  </a:cubicBezTo>
                  <a:cubicBezTo>
                    <a:pt x="196" y="476"/>
                    <a:pt x="169" y="419"/>
                    <a:pt x="148" y="359"/>
                  </a:cubicBezTo>
                  <a:lnTo>
                    <a:pt x="148" y="359"/>
                  </a:lnTo>
                  <a:cubicBezTo>
                    <a:pt x="148" y="359"/>
                    <a:pt x="149" y="360"/>
                    <a:pt x="151" y="360"/>
                  </a:cubicBezTo>
                  <a:cubicBezTo>
                    <a:pt x="136" y="321"/>
                    <a:pt x="125" y="281"/>
                    <a:pt x="115" y="243"/>
                  </a:cubicBezTo>
                  <a:cubicBezTo>
                    <a:pt x="103" y="194"/>
                    <a:pt x="95" y="122"/>
                    <a:pt x="95" y="51"/>
                  </a:cubicBezTo>
                  <a:cubicBezTo>
                    <a:pt x="95" y="26"/>
                    <a:pt x="76" y="3"/>
                    <a:pt x="50" y="1"/>
                  </a:cubicBezTo>
                  <a:cubicBezTo>
                    <a:pt x="49" y="1"/>
                    <a:pt x="49" y="1"/>
                    <a:pt x="4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2"/>
            <p:cNvSpPr/>
            <p:nvPr/>
          </p:nvSpPr>
          <p:spPr>
            <a:xfrm>
              <a:off x="3941465" y="1836250"/>
              <a:ext cx="22396" cy="70888"/>
            </a:xfrm>
            <a:custGeom>
              <a:avLst/>
              <a:gdLst/>
              <a:ahLst/>
              <a:cxnLst/>
              <a:rect l="l" t="t" r="r" b="b"/>
              <a:pathLst>
                <a:path w="708" h="2241" extrusionOk="0">
                  <a:moveTo>
                    <a:pt x="150" y="0"/>
                  </a:moveTo>
                  <a:cubicBezTo>
                    <a:pt x="0" y="0"/>
                    <a:pt x="707" y="1084"/>
                    <a:pt x="495" y="1733"/>
                  </a:cubicBezTo>
                  <a:cubicBezTo>
                    <a:pt x="451" y="1878"/>
                    <a:pt x="350" y="2027"/>
                    <a:pt x="244" y="2136"/>
                  </a:cubicBezTo>
                  <a:cubicBezTo>
                    <a:pt x="217" y="2166"/>
                    <a:pt x="220" y="2200"/>
                    <a:pt x="239" y="2222"/>
                  </a:cubicBezTo>
                  <a:cubicBezTo>
                    <a:pt x="250" y="2235"/>
                    <a:pt x="264" y="2240"/>
                    <a:pt x="278" y="2240"/>
                  </a:cubicBezTo>
                  <a:cubicBezTo>
                    <a:pt x="393" y="2240"/>
                    <a:pt x="586" y="1877"/>
                    <a:pt x="627" y="1748"/>
                  </a:cubicBezTo>
                  <a:cubicBezTo>
                    <a:pt x="667" y="1610"/>
                    <a:pt x="681" y="1427"/>
                    <a:pt x="642" y="1211"/>
                  </a:cubicBezTo>
                  <a:cubicBezTo>
                    <a:pt x="594" y="919"/>
                    <a:pt x="223" y="35"/>
                    <a:pt x="201" y="21"/>
                  </a:cubicBezTo>
                  <a:cubicBezTo>
                    <a:pt x="178" y="7"/>
                    <a:pt x="161" y="0"/>
                    <a:pt x="15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2"/>
            <p:cNvSpPr/>
            <p:nvPr/>
          </p:nvSpPr>
          <p:spPr>
            <a:xfrm>
              <a:off x="3997549" y="1605206"/>
              <a:ext cx="13665" cy="43083"/>
            </a:xfrm>
            <a:custGeom>
              <a:avLst/>
              <a:gdLst/>
              <a:ahLst/>
              <a:cxnLst/>
              <a:rect l="l" t="t" r="r" b="b"/>
              <a:pathLst>
                <a:path w="432" h="1362" extrusionOk="0">
                  <a:moveTo>
                    <a:pt x="47" y="1"/>
                  </a:moveTo>
                  <a:cubicBezTo>
                    <a:pt x="21" y="1"/>
                    <a:pt x="3" y="21"/>
                    <a:pt x="2" y="45"/>
                  </a:cubicBezTo>
                  <a:cubicBezTo>
                    <a:pt x="1" y="68"/>
                    <a:pt x="36" y="110"/>
                    <a:pt x="51" y="131"/>
                  </a:cubicBezTo>
                  <a:lnTo>
                    <a:pt x="49" y="130"/>
                  </a:lnTo>
                  <a:lnTo>
                    <a:pt x="49" y="130"/>
                  </a:lnTo>
                  <a:cubicBezTo>
                    <a:pt x="188" y="342"/>
                    <a:pt x="278" y="545"/>
                    <a:pt x="300" y="803"/>
                  </a:cubicBezTo>
                  <a:lnTo>
                    <a:pt x="300" y="807"/>
                  </a:lnTo>
                  <a:lnTo>
                    <a:pt x="300" y="807"/>
                  </a:lnTo>
                  <a:cubicBezTo>
                    <a:pt x="304" y="924"/>
                    <a:pt x="300" y="993"/>
                    <a:pt x="281" y="1086"/>
                  </a:cubicBezTo>
                  <a:lnTo>
                    <a:pt x="281" y="1085"/>
                  </a:lnTo>
                  <a:cubicBezTo>
                    <a:pt x="264" y="1175"/>
                    <a:pt x="247" y="1221"/>
                    <a:pt x="218" y="1298"/>
                  </a:cubicBezTo>
                  <a:cubicBezTo>
                    <a:pt x="205" y="1333"/>
                    <a:pt x="235" y="1361"/>
                    <a:pt x="265" y="1361"/>
                  </a:cubicBezTo>
                  <a:cubicBezTo>
                    <a:pt x="282" y="1361"/>
                    <a:pt x="300" y="1352"/>
                    <a:pt x="308" y="1328"/>
                  </a:cubicBezTo>
                  <a:cubicBezTo>
                    <a:pt x="432" y="1012"/>
                    <a:pt x="429" y="681"/>
                    <a:pt x="265" y="319"/>
                  </a:cubicBezTo>
                  <a:cubicBezTo>
                    <a:pt x="244" y="269"/>
                    <a:pt x="107" y="2"/>
                    <a:pt x="52" y="1"/>
                  </a:cubicBezTo>
                  <a:cubicBezTo>
                    <a:pt x="50" y="1"/>
                    <a:pt x="49" y="1"/>
                    <a:pt x="4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42"/>
            <p:cNvSpPr/>
            <p:nvPr/>
          </p:nvSpPr>
          <p:spPr>
            <a:xfrm>
              <a:off x="4007007" y="1630576"/>
              <a:ext cx="95" cy="253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4"/>
                    <a:pt x="2" y="8"/>
                    <a:pt x="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42"/>
            <p:cNvSpPr/>
            <p:nvPr/>
          </p:nvSpPr>
          <p:spPr>
            <a:xfrm>
              <a:off x="3922422" y="1601411"/>
              <a:ext cx="11198" cy="31538"/>
            </a:xfrm>
            <a:custGeom>
              <a:avLst/>
              <a:gdLst/>
              <a:ahLst/>
              <a:cxnLst/>
              <a:rect l="l" t="t" r="r" b="b"/>
              <a:pathLst>
                <a:path w="354" h="997" extrusionOk="0">
                  <a:moveTo>
                    <a:pt x="52" y="1"/>
                  </a:moveTo>
                  <a:cubicBezTo>
                    <a:pt x="43" y="1"/>
                    <a:pt x="34" y="2"/>
                    <a:pt x="27" y="6"/>
                  </a:cubicBezTo>
                  <a:cubicBezTo>
                    <a:pt x="16" y="11"/>
                    <a:pt x="7" y="22"/>
                    <a:pt x="4" y="32"/>
                  </a:cubicBezTo>
                  <a:cubicBezTo>
                    <a:pt x="0" y="44"/>
                    <a:pt x="0" y="59"/>
                    <a:pt x="6" y="68"/>
                  </a:cubicBezTo>
                  <a:cubicBezTo>
                    <a:pt x="42" y="122"/>
                    <a:pt x="73" y="175"/>
                    <a:pt x="102" y="233"/>
                  </a:cubicBezTo>
                  <a:cubicBezTo>
                    <a:pt x="129" y="288"/>
                    <a:pt x="152" y="344"/>
                    <a:pt x="173" y="400"/>
                  </a:cubicBezTo>
                  <a:cubicBezTo>
                    <a:pt x="195" y="460"/>
                    <a:pt x="212" y="519"/>
                    <a:pt x="226" y="580"/>
                  </a:cubicBezTo>
                  <a:cubicBezTo>
                    <a:pt x="238" y="641"/>
                    <a:pt x="246" y="704"/>
                    <a:pt x="252" y="767"/>
                  </a:cubicBezTo>
                  <a:cubicBezTo>
                    <a:pt x="255" y="795"/>
                    <a:pt x="255" y="822"/>
                    <a:pt x="256" y="851"/>
                  </a:cubicBezTo>
                  <a:cubicBezTo>
                    <a:pt x="256" y="883"/>
                    <a:pt x="254" y="916"/>
                    <a:pt x="252" y="947"/>
                  </a:cubicBezTo>
                  <a:cubicBezTo>
                    <a:pt x="251" y="979"/>
                    <a:pt x="276" y="997"/>
                    <a:pt x="301" y="997"/>
                  </a:cubicBezTo>
                  <a:cubicBezTo>
                    <a:pt x="324" y="997"/>
                    <a:pt x="346" y="983"/>
                    <a:pt x="348" y="953"/>
                  </a:cubicBezTo>
                  <a:cubicBezTo>
                    <a:pt x="354" y="838"/>
                    <a:pt x="349" y="787"/>
                    <a:pt x="344" y="717"/>
                  </a:cubicBezTo>
                  <a:cubicBezTo>
                    <a:pt x="337" y="632"/>
                    <a:pt x="319" y="550"/>
                    <a:pt x="298" y="467"/>
                  </a:cubicBezTo>
                  <a:cubicBezTo>
                    <a:pt x="276" y="393"/>
                    <a:pt x="246" y="318"/>
                    <a:pt x="216" y="247"/>
                  </a:cubicBezTo>
                  <a:cubicBezTo>
                    <a:pt x="183" y="168"/>
                    <a:pt x="138" y="97"/>
                    <a:pt x="92" y="25"/>
                  </a:cubicBezTo>
                  <a:cubicBezTo>
                    <a:pt x="85" y="15"/>
                    <a:pt x="77" y="8"/>
                    <a:pt x="65" y="2"/>
                  </a:cubicBezTo>
                  <a:cubicBezTo>
                    <a:pt x="62" y="1"/>
                    <a:pt x="56" y="1"/>
                    <a:pt x="5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2"/>
            <p:cNvSpPr/>
            <p:nvPr/>
          </p:nvSpPr>
          <p:spPr>
            <a:xfrm>
              <a:off x="4001187" y="1876424"/>
              <a:ext cx="1392" cy="4650"/>
            </a:xfrm>
            <a:custGeom>
              <a:avLst/>
              <a:gdLst/>
              <a:ahLst/>
              <a:cxnLst/>
              <a:rect l="l" t="t" r="r" b="b"/>
              <a:pathLst>
                <a:path w="44" h="147" extrusionOk="0">
                  <a:moveTo>
                    <a:pt x="43" y="1"/>
                  </a:moveTo>
                  <a:lnTo>
                    <a:pt x="43" y="1"/>
                  </a:lnTo>
                  <a:cubicBezTo>
                    <a:pt x="27" y="47"/>
                    <a:pt x="17" y="87"/>
                    <a:pt x="0" y="147"/>
                  </a:cubicBezTo>
                  <a:cubicBezTo>
                    <a:pt x="30" y="57"/>
                    <a:pt x="36" y="28"/>
                    <a:pt x="4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2"/>
            <p:cNvSpPr/>
            <p:nvPr/>
          </p:nvSpPr>
          <p:spPr>
            <a:xfrm>
              <a:off x="3978253" y="1932729"/>
              <a:ext cx="175149" cy="22301"/>
            </a:xfrm>
            <a:custGeom>
              <a:avLst/>
              <a:gdLst/>
              <a:ahLst/>
              <a:cxnLst/>
              <a:rect l="l" t="t" r="r" b="b"/>
              <a:pathLst>
                <a:path w="5537" h="705" extrusionOk="0">
                  <a:moveTo>
                    <a:pt x="62" y="1"/>
                  </a:moveTo>
                  <a:cubicBezTo>
                    <a:pt x="32" y="1"/>
                    <a:pt x="0" y="29"/>
                    <a:pt x="18" y="71"/>
                  </a:cubicBezTo>
                  <a:cubicBezTo>
                    <a:pt x="93" y="260"/>
                    <a:pt x="196" y="348"/>
                    <a:pt x="306" y="348"/>
                  </a:cubicBezTo>
                  <a:cubicBezTo>
                    <a:pt x="399" y="348"/>
                    <a:pt x="496" y="287"/>
                    <a:pt x="588" y="173"/>
                  </a:cubicBezTo>
                  <a:cubicBezTo>
                    <a:pt x="656" y="363"/>
                    <a:pt x="796" y="456"/>
                    <a:pt x="943" y="456"/>
                  </a:cubicBezTo>
                  <a:cubicBezTo>
                    <a:pt x="1072" y="456"/>
                    <a:pt x="1206" y="385"/>
                    <a:pt x="1304" y="244"/>
                  </a:cubicBezTo>
                  <a:cubicBezTo>
                    <a:pt x="1388" y="435"/>
                    <a:pt x="1555" y="550"/>
                    <a:pt x="1726" y="550"/>
                  </a:cubicBezTo>
                  <a:cubicBezTo>
                    <a:pt x="1853" y="550"/>
                    <a:pt x="1981" y="486"/>
                    <a:pt x="2080" y="343"/>
                  </a:cubicBezTo>
                  <a:cubicBezTo>
                    <a:pt x="2173" y="535"/>
                    <a:pt x="2347" y="644"/>
                    <a:pt x="2519" y="644"/>
                  </a:cubicBezTo>
                  <a:cubicBezTo>
                    <a:pt x="2664" y="644"/>
                    <a:pt x="2807" y="568"/>
                    <a:pt x="2902" y="402"/>
                  </a:cubicBezTo>
                  <a:cubicBezTo>
                    <a:pt x="3011" y="592"/>
                    <a:pt x="3180" y="690"/>
                    <a:pt x="3347" y="690"/>
                  </a:cubicBezTo>
                  <a:cubicBezTo>
                    <a:pt x="3498" y="690"/>
                    <a:pt x="3648" y="609"/>
                    <a:pt x="3749" y="445"/>
                  </a:cubicBezTo>
                  <a:cubicBezTo>
                    <a:pt x="3866" y="624"/>
                    <a:pt x="4024" y="704"/>
                    <a:pt x="4178" y="704"/>
                  </a:cubicBezTo>
                  <a:cubicBezTo>
                    <a:pt x="4364" y="704"/>
                    <a:pt x="4545" y="588"/>
                    <a:pt x="4648" y="387"/>
                  </a:cubicBezTo>
                  <a:cubicBezTo>
                    <a:pt x="4741" y="516"/>
                    <a:pt x="4844" y="565"/>
                    <a:pt x="4944" y="565"/>
                  </a:cubicBezTo>
                  <a:cubicBezTo>
                    <a:pt x="5257" y="565"/>
                    <a:pt x="5537" y="86"/>
                    <a:pt x="5336" y="75"/>
                  </a:cubicBezTo>
                  <a:cubicBezTo>
                    <a:pt x="5334" y="75"/>
                    <a:pt x="5333" y="75"/>
                    <a:pt x="5332" y="75"/>
                  </a:cubicBezTo>
                  <a:cubicBezTo>
                    <a:pt x="5261" y="75"/>
                    <a:pt x="5254" y="151"/>
                    <a:pt x="5224" y="217"/>
                  </a:cubicBezTo>
                  <a:cubicBezTo>
                    <a:pt x="5167" y="323"/>
                    <a:pt x="5095" y="409"/>
                    <a:pt x="4975" y="423"/>
                  </a:cubicBezTo>
                  <a:cubicBezTo>
                    <a:pt x="4974" y="423"/>
                    <a:pt x="4973" y="423"/>
                    <a:pt x="4972" y="423"/>
                  </a:cubicBezTo>
                  <a:cubicBezTo>
                    <a:pt x="4755" y="423"/>
                    <a:pt x="4718" y="151"/>
                    <a:pt x="4644" y="151"/>
                  </a:cubicBezTo>
                  <a:cubicBezTo>
                    <a:pt x="4615" y="151"/>
                    <a:pt x="4581" y="192"/>
                    <a:pt x="4529" y="306"/>
                  </a:cubicBezTo>
                  <a:lnTo>
                    <a:pt x="4529" y="306"/>
                  </a:lnTo>
                  <a:cubicBezTo>
                    <a:pt x="4529" y="305"/>
                    <a:pt x="4529" y="304"/>
                    <a:pt x="4530" y="303"/>
                  </a:cubicBezTo>
                  <a:lnTo>
                    <a:pt x="4530" y="303"/>
                  </a:lnTo>
                  <a:cubicBezTo>
                    <a:pt x="4525" y="312"/>
                    <a:pt x="4521" y="320"/>
                    <a:pt x="4521" y="320"/>
                  </a:cubicBezTo>
                  <a:cubicBezTo>
                    <a:pt x="4522" y="320"/>
                    <a:pt x="4523" y="318"/>
                    <a:pt x="4527" y="311"/>
                  </a:cubicBezTo>
                  <a:lnTo>
                    <a:pt x="4527" y="311"/>
                  </a:lnTo>
                  <a:cubicBezTo>
                    <a:pt x="4436" y="476"/>
                    <a:pt x="4308" y="558"/>
                    <a:pt x="4182" y="558"/>
                  </a:cubicBezTo>
                  <a:cubicBezTo>
                    <a:pt x="4041" y="558"/>
                    <a:pt x="3900" y="457"/>
                    <a:pt x="3812" y="254"/>
                  </a:cubicBezTo>
                  <a:cubicBezTo>
                    <a:pt x="3802" y="230"/>
                    <a:pt x="3777" y="216"/>
                    <a:pt x="3751" y="216"/>
                  </a:cubicBezTo>
                  <a:cubicBezTo>
                    <a:pt x="3724" y="216"/>
                    <a:pt x="3696" y="231"/>
                    <a:pt x="3683" y="264"/>
                  </a:cubicBezTo>
                  <a:cubicBezTo>
                    <a:pt x="3601" y="462"/>
                    <a:pt x="3473" y="554"/>
                    <a:pt x="3344" y="554"/>
                  </a:cubicBezTo>
                  <a:cubicBezTo>
                    <a:pt x="3195" y="554"/>
                    <a:pt x="3045" y="433"/>
                    <a:pt x="2960" y="214"/>
                  </a:cubicBezTo>
                  <a:cubicBezTo>
                    <a:pt x="2951" y="191"/>
                    <a:pt x="2928" y="178"/>
                    <a:pt x="2903" y="178"/>
                  </a:cubicBezTo>
                  <a:cubicBezTo>
                    <a:pt x="2877" y="178"/>
                    <a:pt x="2850" y="192"/>
                    <a:pt x="2840" y="223"/>
                  </a:cubicBezTo>
                  <a:cubicBezTo>
                    <a:pt x="2772" y="426"/>
                    <a:pt x="2647" y="516"/>
                    <a:pt x="2521" y="516"/>
                  </a:cubicBezTo>
                  <a:cubicBezTo>
                    <a:pt x="2368" y="516"/>
                    <a:pt x="2215" y="385"/>
                    <a:pt x="2158" y="167"/>
                  </a:cubicBezTo>
                  <a:cubicBezTo>
                    <a:pt x="2149" y="133"/>
                    <a:pt x="2121" y="115"/>
                    <a:pt x="2093" y="115"/>
                  </a:cubicBezTo>
                  <a:cubicBezTo>
                    <a:pt x="2069" y="115"/>
                    <a:pt x="2044" y="129"/>
                    <a:pt x="2031" y="160"/>
                  </a:cubicBezTo>
                  <a:cubicBezTo>
                    <a:pt x="1963" y="331"/>
                    <a:pt x="1845" y="419"/>
                    <a:pt x="1723" y="419"/>
                  </a:cubicBezTo>
                  <a:cubicBezTo>
                    <a:pt x="1596" y="419"/>
                    <a:pt x="1465" y="321"/>
                    <a:pt x="1388" y="117"/>
                  </a:cubicBezTo>
                  <a:lnTo>
                    <a:pt x="1388" y="118"/>
                  </a:lnTo>
                  <a:cubicBezTo>
                    <a:pt x="1385" y="107"/>
                    <a:pt x="1379" y="94"/>
                    <a:pt x="1377" y="81"/>
                  </a:cubicBezTo>
                  <a:cubicBezTo>
                    <a:pt x="1367" y="49"/>
                    <a:pt x="1342" y="33"/>
                    <a:pt x="1317" y="33"/>
                  </a:cubicBezTo>
                  <a:cubicBezTo>
                    <a:pt x="1294" y="33"/>
                    <a:pt x="1271" y="47"/>
                    <a:pt x="1259" y="74"/>
                  </a:cubicBezTo>
                  <a:cubicBezTo>
                    <a:pt x="1183" y="252"/>
                    <a:pt x="1058" y="342"/>
                    <a:pt x="942" y="342"/>
                  </a:cubicBezTo>
                  <a:cubicBezTo>
                    <a:pt x="819" y="342"/>
                    <a:pt x="704" y="242"/>
                    <a:pt x="662" y="42"/>
                  </a:cubicBezTo>
                  <a:cubicBezTo>
                    <a:pt x="657" y="18"/>
                    <a:pt x="634" y="2"/>
                    <a:pt x="611" y="2"/>
                  </a:cubicBezTo>
                  <a:cubicBezTo>
                    <a:pt x="595" y="2"/>
                    <a:pt x="580" y="9"/>
                    <a:pt x="570" y="25"/>
                  </a:cubicBezTo>
                  <a:cubicBezTo>
                    <a:pt x="500" y="135"/>
                    <a:pt x="409" y="249"/>
                    <a:pt x="309" y="249"/>
                  </a:cubicBezTo>
                  <a:cubicBezTo>
                    <a:pt x="280" y="249"/>
                    <a:pt x="249" y="239"/>
                    <a:pt x="218" y="216"/>
                  </a:cubicBezTo>
                  <a:cubicBezTo>
                    <a:pt x="177" y="178"/>
                    <a:pt x="145" y="137"/>
                    <a:pt x="102" y="28"/>
                  </a:cubicBezTo>
                  <a:cubicBezTo>
                    <a:pt x="95" y="9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2"/>
            <p:cNvSpPr/>
            <p:nvPr/>
          </p:nvSpPr>
          <p:spPr>
            <a:xfrm>
              <a:off x="4121390" y="1942536"/>
              <a:ext cx="32" cy="6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2"/>
            <p:cNvSpPr/>
            <p:nvPr/>
          </p:nvSpPr>
          <p:spPr>
            <a:xfrm>
              <a:off x="3973318" y="1974010"/>
              <a:ext cx="85028" cy="29039"/>
            </a:xfrm>
            <a:custGeom>
              <a:avLst/>
              <a:gdLst/>
              <a:ahLst/>
              <a:cxnLst/>
              <a:rect l="l" t="t" r="r" b="b"/>
              <a:pathLst>
                <a:path w="2688" h="918" extrusionOk="0">
                  <a:moveTo>
                    <a:pt x="68" y="1"/>
                  </a:moveTo>
                  <a:cubicBezTo>
                    <a:pt x="49" y="1"/>
                    <a:pt x="30" y="12"/>
                    <a:pt x="25" y="33"/>
                  </a:cubicBezTo>
                  <a:cubicBezTo>
                    <a:pt x="3" y="129"/>
                    <a:pt x="2" y="165"/>
                    <a:pt x="1" y="226"/>
                  </a:cubicBezTo>
                  <a:cubicBezTo>
                    <a:pt x="1" y="278"/>
                    <a:pt x="9" y="330"/>
                    <a:pt x="25" y="380"/>
                  </a:cubicBezTo>
                  <a:cubicBezTo>
                    <a:pt x="65" y="500"/>
                    <a:pt x="159" y="579"/>
                    <a:pt x="304" y="584"/>
                  </a:cubicBezTo>
                  <a:cubicBezTo>
                    <a:pt x="308" y="585"/>
                    <a:pt x="312" y="585"/>
                    <a:pt x="315" y="585"/>
                  </a:cubicBezTo>
                  <a:cubicBezTo>
                    <a:pt x="433" y="585"/>
                    <a:pt x="561" y="520"/>
                    <a:pt x="658" y="444"/>
                  </a:cubicBezTo>
                  <a:cubicBezTo>
                    <a:pt x="693" y="702"/>
                    <a:pt x="863" y="838"/>
                    <a:pt x="1074" y="838"/>
                  </a:cubicBezTo>
                  <a:cubicBezTo>
                    <a:pt x="1221" y="838"/>
                    <a:pt x="1389" y="772"/>
                    <a:pt x="1546" y="637"/>
                  </a:cubicBezTo>
                  <a:cubicBezTo>
                    <a:pt x="1652" y="843"/>
                    <a:pt x="1802" y="917"/>
                    <a:pt x="1955" y="917"/>
                  </a:cubicBezTo>
                  <a:cubicBezTo>
                    <a:pt x="2313" y="917"/>
                    <a:pt x="2688" y="510"/>
                    <a:pt x="2559" y="427"/>
                  </a:cubicBezTo>
                  <a:cubicBezTo>
                    <a:pt x="2547" y="419"/>
                    <a:pt x="2536" y="415"/>
                    <a:pt x="2526" y="415"/>
                  </a:cubicBezTo>
                  <a:cubicBezTo>
                    <a:pt x="2476" y="415"/>
                    <a:pt x="2441" y="496"/>
                    <a:pt x="2399" y="550"/>
                  </a:cubicBezTo>
                  <a:cubicBezTo>
                    <a:pt x="2272" y="699"/>
                    <a:pt x="2121" y="783"/>
                    <a:pt x="1982" y="783"/>
                  </a:cubicBezTo>
                  <a:cubicBezTo>
                    <a:pt x="1839" y="783"/>
                    <a:pt x="1708" y="695"/>
                    <a:pt x="1627" y="498"/>
                  </a:cubicBezTo>
                  <a:cubicBezTo>
                    <a:pt x="1618" y="475"/>
                    <a:pt x="1592" y="462"/>
                    <a:pt x="1568" y="462"/>
                  </a:cubicBezTo>
                  <a:cubicBezTo>
                    <a:pt x="1552" y="462"/>
                    <a:pt x="1537" y="467"/>
                    <a:pt x="1525" y="478"/>
                  </a:cubicBezTo>
                  <a:cubicBezTo>
                    <a:pt x="1404" y="606"/>
                    <a:pt x="1240" y="714"/>
                    <a:pt x="1067" y="714"/>
                  </a:cubicBezTo>
                  <a:cubicBezTo>
                    <a:pt x="1046" y="714"/>
                    <a:pt x="1025" y="712"/>
                    <a:pt x="1004" y="709"/>
                  </a:cubicBezTo>
                  <a:cubicBezTo>
                    <a:pt x="893" y="685"/>
                    <a:pt x="834" y="620"/>
                    <a:pt x="792" y="513"/>
                  </a:cubicBezTo>
                  <a:cubicBezTo>
                    <a:pt x="764" y="424"/>
                    <a:pt x="761" y="357"/>
                    <a:pt x="760" y="357"/>
                  </a:cubicBezTo>
                  <a:cubicBezTo>
                    <a:pt x="760" y="357"/>
                    <a:pt x="760" y="359"/>
                    <a:pt x="759" y="364"/>
                  </a:cubicBezTo>
                  <a:cubicBezTo>
                    <a:pt x="759" y="334"/>
                    <a:pt x="759" y="305"/>
                    <a:pt x="734" y="288"/>
                  </a:cubicBezTo>
                  <a:cubicBezTo>
                    <a:pt x="726" y="283"/>
                    <a:pt x="716" y="280"/>
                    <a:pt x="705" y="280"/>
                  </a:cubicBezTo>
                  <a:cubicBezTo>
                    <a:pt x="692" y="280"/>
                    <a:pt x="679" y="284"/>
                    <a:pt x="669" y="294"/>
                  </a:cubicBezTo>
                  <a:cubicBezTo>
                    <a:pt x="631" y="334"/>
                    <a:pt x="590" y="370"/>
                    <a:pt x="546" y="401"/>
                  </a:cubicBezTo>
                  <a:cubicBezTo>
                    <a:pt x="460" y="457"/>
                    <a:pt x="404" y="473"/>
                    <a:pt x="344" y="481"/>
                  </a:cubicBezTo>
                  <a:cubicBezTo>
                    <a:pt x="332" y="483"/>
                    <a:pt x="320" y="483"/>
                    <a:pt x="309" y="483"/>
                  </a:cubicBezTo>
                  <a:cubicBezTo>
                    <a:pt x="272" y="483"/>
                    <a:pt x="242" y="475"/>
                    <a:pt x="210" y="460"/>
                  </a:cubicBezTo>
                  <a:cubicBezTo>
                    <a:pt x="180" y="444"/>
                    <a:pt x="165" y="428"/>
                    <a:pt x="144" y="401"/>
                  </a:cubicBezTo>
                  <a:cubicBezTo>
                    <a:pt x="121" y="365"/>
                    <a:pt x="105" y="334"/>
                    <a:pt x="96" y="251"/>
                  </a:cubicBezTo>
                  <a:cubicBezTo>
                    <a:pt x="95" y="178"/>
                    <a:pt x="105" y="98"/>
                    <a:pt x="115" y="63"/>
                  </a:cubicBezTo>
                  <a:cubicBezTo>
                    <a:pt x="122" y="21"/>
                    <a:pt x="95" y="1"/>
                    <a:pt x="6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2"/>
            <p:cNvSpPr/>
            <p:nvPr/>
          </p:nvSpPr>
          <p:spPr>
            <a:xfrm>
              <a:off x="4088777" y="1988466"/>
              <a:ext cx="59026" cy="13602"/>
            </a:xfrm>
            <a:custGeom>
              <a:avLst/>
              <a:gdLst/>
              <a:ahLst/>
              <a:cxnLst/>
              <a:rect l="l" t="t" r="r" b="b"/>
              <a:pathLst>
                <a:path w="1866" h="430" extrusionOk="0">
                  <a:moveTo>
                    <a:pt x="56" y="0"/>
                  </a:moveTo>
                  <a:cubicBezTo>
                    <a:pt x="28" y="0"/>
                    <a:pt x="0" y="24"/>
                    <a:pt x="9" y="57"/>
                  </a:cubicBezTo>
                  <a:cubicBezTo>
                    <a:pt x="80" y="314"/>
                    <a:pt x="233" y="430"/>
                    <a:pt x="398" y="430"/>
                  </a:cubicBezTo>
                  <a:cubicBezTo>
                    <a:pt x="538" y="430"/>
                    <a:pt x="687" y="346"/>
                    <a:pt x="804" y="195"/>
                  </a:cubicBezTo>
                  <a:cubicBezTo>
                    <a:pt x="930" y="328"/>
                    <a:pt x="1120" y="425"/>
                    <a:pt x="1318" y="425"/>
                  </a:cubicBezTo>
                  <a:cubicBezTo>
                    <a:pt x="1491" y="425"/>
                    <a:pt x="1669" y="351"/>
                    <a:pt x="1816" y="162"/>
                  </a:cubicBezTo>
                  <a:cubicBezTo>
                    <a:pt x="1866" y="99"/>
                    <a:pt x="1807" y="14"/>
                    <a:pt x="1736" y="14"/>
                  </a:cubicBezTo>
                  <a:cubicBezTo>
                    <a:pt x="1709" y="14"/>
                    <a:pt x="1679" y="27"/>
                    <a:pt x="1654" y="59"/>
                  </a:cubicBezTo>
                  <a:cubicBezTo>
                    <a:pt x="1555" y="185"/>
                    <a:pt x="1438" y="238"/>
                    <a:pt x="1315" y="238"/>
                  </a:cubicBezTo>
                  <a:cubicBezTo>
                    <a:pt x="1168" y="238"/>
                    <a:pt x="1012" y="162"/>
                    <a:pt x="867" y="41"/>
                  </a:cubicBezTo>
                  <a:cubicBezTo>
                    <a:pt x="840" y="16"/>
                    <a:pt x="816" y="3"/>
                    <a:pt x="795" y="3"/>
                  </a:cubicBezTo>
                  <a:cubicBezTo>
                    <a:pt x="767" y="3"/>
                    <a:pt x="743" y="25"/>
                    <a:pt x="726" y="63"/>
                  </a:cubicBezTo>
                  <a:cubicBezTo>
                    <a:pt x="655" y="196"/>
                    <a:pt x="549" y="308"/>
                    <a:pt x="398" y="322"/>
                  </a:cubicBezTo>
                  <a:cubicBezTo>
                    <a:pt x="313" y="322"/>
                    <a:pt x="248" y="296"/>
                    <a:pt x="178" y="208"/>
                  </a:cubicBezTo>
                  <a:cubicBezTo>
                    <a:pt x="146" y="159"/>
                    <a:pt x="119" y="103"/>
                    <a:pt x="102" y="37"/>
                  </a:cubicBezTo>
                  <a:cubicBezTo>
                    <a:pt x="94" y="11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42"/>
            <p:cNvSpPr/>
            <p:nvPr/>
          </p:nvSpPr>
          <p:spPr>
            <a:xfrm>
              <a:off x="3975090" y="203120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1"/>
                  </a:moveTo>
                  <a:cubicBezTo>
                    <a:pt x="0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42"/>
            <p:cNvSpPr/>
            <p:nvPr/>
          </p:nvSpPr>
          <p:spPr>
            <a:xfrm>
              <a:off x="3948012" y="2021554"/>
              <a:ext cx="48524" cy="29924"/>
            </a:xfrm>
            <a:custGeom>
              <a:avLst/>
              <a:gdLst/>
              <a:ahLst/>
              <a:cxnLst/>
              <a:rect l="l" t="t" r="r" b="b"/>
              <a:pathLst>
                <a:path w="1534" h="946" extrusionOk="0">
                  <a:moveTo>
                    <a:pt x="290" y="0"/>
                  </a:moveTo>
                  <a:cubicBezTo>
                    <a:pt x="275" y="0"/>
                    <a:pt x="260" y="9"/>
                    <a:pt x="252" y="22"/>
                  </a:cubicBezTo>
                  <a:cubicBezTo>
                    <a:pt x="0" y="410"/>
                    <a:pt x="168" y="623"/>
                    <a:pt x="428" y="623"/>
                  </a:cubicBezTo>
                  <a:cubicBezTo>
                    <a:pt x="552" y="623"/>
                    <a:pt x="697" y="574"/>
                    <a:pt x="828" y="473"/>
                  </a:cubicBezTo>
                  <a:lnTo>
                    <a:pt x="828" y="473"/>
                  </a:lnTo>
                  <a:cubicBezTo>
                    <a:pt x="821" y="529"/>
                    <a:pt x="822" y="579"/>
                    <a:pt x="828" y="635"/>
                  </a:cubicBezTo>
                  <a:cubicBezTo>
                    <a:pt x="843" y="802"/>
                    <a:pt x="949" y="917"/>
                    <a:pt x="1073" y="940"/>
                  </a:cubicBezTo>
                  <a:cubicBezTo>
                    <a:pt x="1090" y="944"/>
                    <a:pt x="1109" y="946"/>
                    <a:pt x="1131" y="946"/>
                  </a:cubicBezTo>
                  <a:cubicBezTo>
                    <a:pt x="1174" y="946"/>
                    <a:pt x="1224" y="937"/>
                    <a:pt x="1279" y="917"/>
                  </a:cubicBezTo>
                  <a:cubicBezTo>
                    <a:pt x="1368" y="881"/>
                    <a:pt x="1534" y="802"/>
                    <a:pt x="1466" y="732"/>
                  </a:cubicBezTo>
                  <a:cubicBezTo>
                    <a:pt x="1455" y="719"/>
                    <a:pt x="1442" y="714"/>
                    <a:pt x="1429" y="714"/>
                  </a:cubicBezTo>
                  <a:cubicBezTo>
                    <a:pt x="1389" y="714"/>
                    <a:pt x="1341" y="757"/>
                    <a:pt x="1296" y="782"/>
                  </a:cubicBezTo>
                  <a:cubicBezTo>
                    <a:pt x="1247" y="810"/>
                    <a:pt x="1196" y="825"/>
                    <a:pt x="1147" y="831"/>
                  </a:cubicBezTo>
                  <a:cubicBezTo>
                    <a:pt x="1142" y="831"/>
                    <a:pt x="1137" y="831"/>
                    <a:pt x="1133" y="831"/>
                  </a:cubicBezTo>
                  <a:cubicBezTo>
                    <a:pt x="1093" y="831"/>
                    <a:pt x="1077" y="826"/>
                    <a:pt x="1048" y="815"/>
                  </a:cubicBezTo>
                  <a:cubicBezTo>
                    <a:pt x="1022" y="798"/>
                    <a:pt x="1008" y="788"/>
                    <a:pt x="981" y="754"/>
                  </a:cubicBezTo>
                  <a:cubicBezTo>
                    <a:pt x="915" y="644"/>
                    <a:pt x="925" y="516"/>
                    <a:pt x="948" y="390"/>
                  </a:cubicBezTo>
                  <a:cubicBezTo>
                    <a:pt x="959" y="346"/>
                    <a:pt x="980" y="303"/>
                    <a:pt x="941" y="280"/>
                  </a:cubicBezTo>
                  <a:cubicBezTo>
                    <a:pt x="933" y="274"/>
                    <a:pt x="924" y="271"/>
                    <a:pt x="914" y="271"/>
                  </a:cubicBezTo>
                  <a:cubicBezTo>
                    <a:pt x="900" y="271"/>
                    <a:pt x="884" y="278"/>
                    <a:pt x="869" y="294"/>
                  </a:cubicBezTo>
                  <a:cubicBezTo>
                    <a:pt x="866" y="297"/>
                    <a:pt x="864" y="301"/>
                    <a:pt x="861" y="304"/>
                  </a:cubicBezTo>
                  <a:cubicBezTo>
                    <a:pt x="861" y="304"/>
                    <a:pt x="861" y="304"/>
                    <a:pt x="862" y="304"/>
                  </a:cubicBezTo>
                  <a:lnTo>
                    <a:pt x="862" y="304"/>
                  </a:lnTo>
                  <a:cubicBezTo>
                    <a:pt x="861" y="304"/>
                    <a:pt x="859" y="306"/>
                    <a:pt x="855" y="310"/>
                  </a:cubicBezTo>
                  <a:cubicBezTo>
                    <a:pt x="855" y="310"/>
                    <a:pt x="802" y="370"/>
                    <a:pt x="729" y="422"/>
                  </a:cubicBezTo>
                  <a:cubicBezTo>
                    <a:pt x="624" y="489"/>
                    <a:pt x="512" y="525"/>
                    <a:pt x="421" y="525"/>
                  </a:cubicBezTo>
                  <a:cubicBezTo>
                    <a:pt x="238" y="525"/>
                    <a:pt x="135" y="384"/>
                    <a:pt x="331" y="74"/>
                  </a:cubicBezTo>
                  <a:cubicBezTo>
                    <a:pt x="351" y="44"/>
                    <a:pt x="331" y="2"/>
                    <a:pt x="294" y="1"/>
                  </a:cubicBezTo>
                  <a:cubicBezTo>
                    <a:pt x="292" y="1"/>
                    <a:pt x="291" y="0"/>
                    <a:pt x="29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2"/>
            <p:cNvSpPr/>
            <p:nvPr/>
          </p:nvSpPr>
          <p:spPr>
            <a:xfrm>
              <a:off x="4032756" y="2038382"/>
              <a:ext cx="71806" cy="19169"/>
            </a:xfrm>
            <a:custGeom>
              <a:avLst/>
              <a:gdLst/>
              <a:ahLst/>
              <a:cxnLst/>
              <a:rect l="l" t="t" r="r" b="b"/>
              <a:pathLst>
                <a:path w="2270" h="606" extrusionOk="0">
                  <a:moveTo>
                    <a:pt x="48" y="1"/>
                  </a:moveTo>
                  <a:cubicBezTo>
                    <a:pt x="24" y="1"/>
                    <a:pt x="1" y="17"/>
                    <a:pt x="2" y="44"/>
                  </a:cubicBezTo>
                  <a:cubicBezTo>
                    <a:pt x="6" y="144"/>
                    <a:pt x="19" y="248"/>
                    <a:pt x="76" y="335"/>
                  </a:cubicBezTo>
                  <a:cubicBezTo>
                    <a:pt x="115" y="398"/>
                    <a:pt x="178" y="438"/>
                    <a:pt x="249" y="452"/>
                  </a:cubicBezTo>
                  <a:cubicBezTo>
                    <a:pt x="269" y="457"/>
                    <a:pt x="290" y="459"/>
                    <a:pt x="310" y="459"/>
                  </a:cubicBezTo>
                  <a:cubicBezTo>
                    <a:pt x="368" y="459"/>
                    <a:pt x="426" y="442"/>
                    <a:pt x="481" y="421"/>
                  </a:cubicBezTo>
                  <a:cubicBezTo>
                    <a:pt x="530" y="402"/>
                    <a:pt x="573" y="376"/>
                    <a:pt x="617" y="349"/>
                  </a:cubicBezTo>
                  <a:cubicBezTo>
                    <a:pt x="650" y="328"/>
                    <a:pt x="679" y="306"/>
                    <a:pt x="707" y="281"/>
                  </a:cubicBezTo>
                  <a:cubicBezTo>
                    <a:pt x="718" y="305"/>
                    <a:pt x="729" y="328"/>
                    <a:pt x="742" y="349"/>
                  </a:cubicBezTo>
                  <a:cubicBezTo>
                    <a:pt x="818" y="495"/>
                    <a:pt x="950" y="593"/>
                    <a:pt x="1105" y="593"/>
                  </a:cubicBezTo>
                  <a:cubicBezTo>
                    <a:pt x="1216" y="593"/>
                    <a:pt x="1338" y="544"/>
                    <a:pt x="1462" y="427"/>
                  </a:cubicBezTo>
                  <a:cubicBezTo>
                    <a:pt x="1482" y="448"/>
                    <a:pt x="1502" y="467"/>
                    <a:pt x="1524" y="485"/>
                  </a:cubicBezTo>
                  <a:cubicBezTo>
                    <a:pt x="1559" y="515"/>
                    <a:pt x="1597" y="543"/>
                    <a:pt x="1640" y="563"/>
                  </a:cubicBezTo>
                  <a:cubicBezTo>
                    <a:pt x="1691" y="587"/>
                    <a:pt x="1747" y="604"/>
                    <a:pt x="1813" y="606"/>
                  </a:cubicBezTo>
                  <a:cubicBezTo>
                    <a:pt x="1817" y="606"/>
                    <a:pt x="1822" y="606"/>
                    <a:pt x="1826" y="606"/>
                  </a:cubicBezTo>
                  <a:cubicBezTo>
                    <a:pt x="1885" y="606"/>
                    <a:pt x="1937" y="588"/>
                    <a:pt x="1983" y="565"/>
                  </a:cubicBezTo>
                  <a:cubicBezTo>
                    <a:pt x="2062" y="530"/>
                    <a:pt x="2126" y="457"/>
                    <a:pt x="2175" y="385"/>
                  </a:cubicBezTo>
                  <a:cubicBezTo>
                    <a:pt x="2205" y="341"/>
                    <a:pt x="2227" y="291"/>
                    <a:pt x="2248" y="242"/>
                  </a:cubicBezTo>
                  <a:cubicBezTo>
                    <a:pt x="2269" y="186"/>
                    <a:pt x="2219" y="141"/>
                    <a:pt x="2169" y="141"/>
                  </a:cubicBezTo>
                  <a:cubicBezTo>
                    <a:pt x="2140" y="141"/>
                    <a:pt x="2112" y="156"/>
                    <a:pt x="2096" y="193"/>
                  </a:cubicBezTo>
                  <a:cubicBezTo>
                    <a:pt x="2075" y="250"/>
                    <a:pt x="2039" y="312"/>
                    <a:pt x="2003" y="358"/>
                  </a:cubicBezTo>
                  <a:cubicBezTo>
                    <a:pt x="1958" y="408"/>
                    <a:pt x="1925" y="429"/>
                    <a:pt x="1882" y="448"/>
                  </a:cubicBezTo>
                  <a:cubicBezTo>
                    <a:pt x="1850" y="457"/>
                    <a:pt x="1832" y="461"/>
                    <a:pt x="1809" y="461"/>
                  </a:cubicBezTo>
                  <a:cubicBezTo>
                    <a:pt x="1797" y="461"/>
                    <a:pt x="1783" y="460"/>
                    <a:pt x="1766" y="458"/>
                  </a:cubicBezTo>
                  <a:cubicBezTo>
                    <a:pt x="1707" y="447"/>
                    <a:pt x="1654" y="422"/>
                    <a:pt x="1578" y="356"/>
                  </a:cubicBezTo>
                  <a:cubicBezTo>
                    <a:pt x="1554" y="335"/>
                    <a:pt x="1532" y="312"/>
                    <a:pt x="1514" y="288"/>
                  </a:cubicBezTo>
                  <a:cubicBezTo>
                    <a:pt x="1502" y="276"/>
                    <a:pt x="1486" y="268"/>
                    <a:pt x="1468" y="268"/>
                  </a:cubicBezTo>
                  <a:cubicBezTo>
                    <a:pt x="1452" y="268"/>
                    <a:pt x="1432" y="272"/>
                    <a:pt x="1422" y="283"/>
                  </a:cubicBezTo>
                  <a:cubicBezTo>
                    <a:pt x="1402" y="306"/>
                    <a:pt x="1380" y="328"/>
                    <a:pt x="1359" y="349"/>
                  </a:cubicBezTo>
                  <a:cubicBezTo>
                    <a:pt x="1338" y="371"/>
                    <a:pt x="1312" y="391"/>
                    <a:pt x="1287" y="408"/>
                  </a:cubicBezTo>
                  <a:cubicBezTo>
                    <a:pt x="1254" y="429"/>
                    <a:pt x="1223" y="447"/>
                    <a:pt x="1187" y="461"/>
                  </a:cubicBezTo>
                  <a:cubicBezTo>
                    <a:pt x="1164" y="468"/>
                    <a:pt x="1143" y="471"/>
                    <a:pt x="1118" y="475"/>
                  </a:cubicBezTo>
                  <a:cubicBezTo>
                    <a:pt x="1097" y="475"/>
                    <a:pt x="1078" y="475"/>
                    <a:pt x="1057" y="472"/>
                  </a:cubicBezTo>
                  <a:cubicBezTo>
                    <a:pt x="1035" y="468"/>
                    <a:pt x="1015" y="462"/>
                    <a:pt x="994" y="454"/>
                  </a:cubicBezTo>
                  <a:cubicBezTo>
                    <a:pt x="965" y="439"/>
                    <a:pt x="939" y="421"/>
                    <a:pt x="917" y="401"/>
                  </a:cubicBezTo>
                  <a:cubicBezTo>
                    <a:pt x="889" y="376"/>
                    <a:pt x="868" y="348"/>
                    <a:pt x="846" y="319"/>
                  </a:cubicBezTo>
                  <a:cubicBezTo>
                    <a:pt x="818" y="270"/>
                    <a:pt x="793" y="225"/>
                    <a:pt x="772" y="170"/>
                  </a:cubicBezTo>
                  <a:cubicBezTo>
                    <a:pt x="764" y="152"/>
                    <a:pt x="745" y="143"/>
                    <a:pt x="726" y="143"/>
                  </a:cubicBezTo>
                  <a:cubicBezTo>
                    <a:pt x="714" y="143"/>
                    <a:pt x="701" y="147"/>
                    <a:pt x="692" y="156"/>
                  </a:cubicBezTo>
                  <a:cubicBezTo>
                    <a:pt x="652" y="193"/>
                    <a:pt x="610" y="229"/>
                    <a:pt x="566" y="262"/>
                  </a:cubicBezTo>
                  <a:cubicBezTo>
                    <a:pt x="520" y="292"/>
                    <a:pt x="473" y="318"/>
                    <a:pt x="421" y="339"/>
                  </a:cubicBezTo>
                  <a:cubicBezTo>
                    <a:pt x="391" y="349"/>
                    <a:pt x="362" y="356"/>
                    <a:pt x="329" y="361"/>
                  </a:cubicBezTo>
                  <a:cubicBezTo>
                    <a:pt x="324" y="361"/>
                    <a:pt x="318" y="361"/>
                    <a:pt x="313" y="361"/>
                  </a:cubicBezTo>
                  <a:cubicBezTo>
                    <a:pt x="297" y="361"/>
                    <a:pt x="283" y="360"/>
                    <a:pt x="269" y="358"/>
                  </a:cubicBezTo>
                  <a:cubicBezTo>
                    <a:pt x="251" y="355"/>
                    <a:pt x="235" y="349"/>
                    <a:pt x="219" y="342"/>
                  </a:cubicBezTo>
                  <a:cubicBezTo>
                    <a:pt x="206" y="335"/>
                    <a:pt x="193" y="326"/>
                    <a:pt x="183" y="318"/>
                  </a:cubicBezTo>
                  <a:cubicBezTo>
                    <a:pt x="173" y="306"/>
                    <a:pt x="163" y="296"/>
                    <a:pt x="155" y="285"/>
                  </a:cubicBezTo>
                  <a:cubicBezTo>
                    <a:pt x="143" y="268"/>
                    <a:pt x="133" y="248"/>
                    <a:pt x="126" y="228"/>
                  </a:cubicBezTo>
                  <a:cubicBezTo>
                    <a:pt x="112" y="185"/>
                    <a:pt x="105" y="142"/>
                    <a:pt x="99" y="96"/>
                  </a:cubicBezTo>
                  <a:cubicBezTo>
                    <a:pt x="98" y="79"/>
                    <a:pt x="98" y="64"/>
                    <a:pt x="98" y="50"/>
                  </a:cubicBezTo>
                  <a:cubicBezTo>
                    <a:pt x="95" y="16"/>
                    <a:pt x="72" y="1"/>
                    <a:pt x="4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2"/>
            <p:cNvSpPr/>
            <p:nvPr/>
          </p:nvSpPr>
          <p:spPr>
            <a:xfrm>
              <a:off x="4137839" y="2035820"/>
              <a:ext cx="21289" cy="11103"/>
            </a:xfrm>
            <a:custGeom>
              <a:avLst/>
              <a:gdLst/>
              <a:ahLst/>
              <a:cxnLst/>
              <a:rect l="l" t="t" r="r" b="b"/>
              <a:pathLst>
                <a:path w="673" h="351" extrusionOk="0">
                  <a:moveTo>
                    <a:pt x="102" y="1"/>
                  </a:moveTo>
                  <a:cubicBezTo>
                    <a:pt x="1" y="1"/>
                    <a:pt x="104" y="172"/>
                    <a:pt x="170" y="256"/>
                  </a:cubicBezTo>
                  <a:cubicBezTo>
                    <a:pt x="218" y="316"/>
                    <a:pt x="279" y="351"/>
                    <a:pt x="350" y="351"/>
                  </a:cubicBezTo>
                  <a:cubicBezTo>
                    <a:pt x="385" y="351"/>
                    <a:pt x="422" y="342"/>
                    <a:pt x="463" y="324"/>
                  </a:cubicBezTo>
                  <a:cubicBezTo>
                    <a:pt x="673" y="214"/>
                    <a:pt x="659" y="83"/>
                    <a:pt x="591" y="83"/>
                  </a:cubicBezTo>
                  <a:cubicBezTo>
                    <a:pt x="569" y="83"/>
                    <a:pt x="541" y="97"/>
                    <a:pt x="513" y="131"/>
                  </a:cubicBezTo>
                  <a:cubicBezTo>
                    <a:pt x="465" y="187"/>
                    <a:pt x="408" y="241"/>
                    <a:pt x="344" y="241"/>
                  </a:cubicBezTo>
                  <a:cubicBezTo>
                    <a:pt x="329" y="241"/>
                    <a:pt x="314" y="238"/>
                    <a:pt x="298" y="231"/>
                  </a:cubicBezTo>
                  <a:cubicBezTo>
                    <a:pt x="262" y="213"/>
                    <a:pt x="239" y="185"/>
                    <a:pt x="213" y="152"/>
                  </a:cubicBezTo>
                  <a:cubicBezTo>
                    <a:pt x="189" y="112"/>
                    <a:pt x="168" y="71"/>
                    <a:pt x="148" y="26"/>
                  </a:cubicBezTo>
                  <a:cubicBezTo>
                    <a:pt x="140" y="9"/>
                    <a:pt x="125" y="1"/>
                    <a:pt x="107" y="1"/>
                  </a:cubicBezTo>
                  <a:cubicBezTo>
                    <a:pt x="106" y="1"/>
                    <a:pt x="104" y="1"/>
                    <a:pt x="102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2"/>
            <p:cNvSpPr/>
            <p:nvPr/>
          </p:nvSpPr>
          <p:spPr>
            <a:xfrm>
              <a:off x="3913090" y="2057235"/>
              <a:ext cx="73482" cy="46215"/>
            </a:xfrm>
            <a:custGeom>
              <a:avLst/>
              <a:gdLst/>
              <a:ahLst/>
              <a:cxnLst/>
              <a:rect l="l" t="t" r="r" b="b"/>
              <a:pathLst>
                <a:path w="2323" h="1461" extrusionOk="0">
                  <a:moveTo>
                    <a:pt x="346" y="1"/>
                  </a:moveTo>
                  <a:cubicBezTo>
                    <a:pt x="317" y="1"/>
                    <a:pt x="283" y="46"/>
                    <a:pt x="265" y="68"/>
                  </a:cubicBezTo>
                  <a:cubicBezTo>
                    <a:pt x="0" y="385"/>
                    <a:pt x="123" y="639"/>
                    <a:pt x="395" y="639"/>
                  </a:cubicBezTo>
                  <a:cubicBezTo>
                    <a:pt x="459" y="639"/>
                    <a:pt x="531" y="625"/>
                    <a:pt x="607" y="595"/>
                  </a:cubicBezTo>
                  <a:lnTo>
                    <a:pt x="607" y="595"/>
                  </a:lnTo>
                  <a:cubicBezTo>
                    <a:pt x="579" y="917"/>
                    <a:pt x="756" y="1111"/>
                    <a:pt x="984" y="1111"/>
                  </a:cubicBezTo>
                  <a:cubicBezTo>
                    <a:pt x="1083" y="1111"/>
                    <a:pt x="1191" y="1075"/>
                    <a:pt x="1296" y="998"/>
                  </a:cubicBezTo>
                  <a:lnTo>
                    <a:pt x="1296" y="998"/>
                  </a:lnTo>
                  <a:cubicBezTo>
                    <a:pt x="1260" y="1305"/>
                    <a:pt x="1408" y="1460"/>
                    <a:pt x="1610" y="1460"/>
                  </a:cubicBezTo>
                  <a:cubicBezTo>
                    <a:pt x="1760" y="1460"/>
                    <a:pt x="1939" y="1374"/>
                    <a:pt x="2094" y="1201"/>
                  </a:cubicBezTo>
                  <a:cubicBezTo>
                    <a:pt x="2101" y="1215"/>
                    <a:pt x="2108" y="1228"/>
                    <a:pt x="2118" y="1240"/>
                  </a:cubicBezTo>
                  <a:cubicBezTo>
                    <a:pt x="2147" y="1275"/>
                    <a:pt x="2182" y="1305"/>
                    <a:pt x="2211" y="1341"/>
                  </a:cubicBezTo>
                  <a:cubicBezTo>
                    <a:pt x="2215" y="1350"/>
                    <a:pt x="2221" y="1357"/>
                    <a:pt x="2227" y="1366"/>
                  </a:cubicBezTo>
                  <a:cubicBezTo>
                    <a:pt x="2236" y="1383"/>
                    <a:pt x="2253" y="1392"/>
                    <a:pt x="2269" y="1392"/>
                  </a:cubicBezTo>
                  <a:cubicBezTo>
                    <a:pt x="2276" y="1392"/>
                    <a:pt x="2283" y="1390"/>
                    <a:pt x="2290" y="1387"/>
                  </a:cubicBezTo>
                  <a:cubicBezTo>
                    <a:pt x="2313" y="1377"/>
                    <a:pt x="2323" y="1345"/>
                    <a:pt x="2311" y="1325"/>
                  </a:cubicBezTo>
                  <a:cubicBezTo>
                    <a:pt x="2295" y="1297"/>
                    <a:pt x="2278" y="1272"/>
                    <a:pt x="2257" y="1248"/>
                  </a:cubicBezTo>
                  <a:cubicBezTo>
                    <a:pt x="2248" y="1238"/>
                    <a:pt x="2240" y="1228"/>
                    <a:pt x="2228" y="1221"/>
                  </a:cubicBezTo>
                  <a:cubicBezTo>
                    <a:pt x="2214" y="1207"/>
                    <a:pt x="2204" y="1192"/>
                    <a:pt x="2191" y="1178"/>
                  </a:cubicBezTo>
                  <a:cubicBezTo>
                    <a:pt x="2188" y="1175"/>
                    <a:pt x="2187" y="1172"/>
                    <a:pt x="2185" y="1169"/>
                  </a:cubicBezTo>
                  <a:cubicBezTo>
                    <a:pt x="2179" y="1159"/>
                    <a:pt x="2177" y="1149"/>
                    <a:pt x="2171" y="1139"/>
                  </a:cubicBezTo>
                  <a:cubicBezTo>
                    <a:pt x="2167" y="1122"/>
                    <a:pt x="2164" y="1106"/>
                    <a:pt x="2164" y="1091"/>
                  </a:cubicBezTo>
                  <a:cubicBezTo>
                    <a:pt x="2162" y="1075"/>
                    <a:pt x="2148" y="1061"/>
                    <a:pt x="2131" y="1056"/>
                  </a:cubicBezTo>
                  <a:cubicBezTo>
                    <a:pt x="2126" y="1055"/>
                    <a:pt x="2121" y="1054"/>
                    <a:pt x="2116" y="1054"/>
                  </a:cubicBezTo>
                  <a:cubicBezTo>
                    <a:pt x="2101" y="1054"/>
                    <a:pt x="2088" y="1062"/>
                    <a:pt x="2078" y="1075"/>
                  </a:cubicBezTo>
                  <a:cubicBezTo>
                    <a:pt x="2065" y="1091"/>
                    <a:pt x="2051" y="1106"/>
                    <a:pt x="2038" y="1122"/>
                  </a:cubicBezTo>
                  <a:lnTo>
                    <a:pt x="2041" y="1121"/>
                  </a:lnTo>
                  <a:lnTo>
                    <a:pt x="2041" y="1121"/>
                  </a:lnTo>
                  <a:cubicBezTo>
                    <a:pt x="2036" y="1126"/>
                    <a:pt x="2032" y="1130"/>
                    <a:pt x="2032" y="1130"/>
                  </a:cubicBezTo>
                  <a:cubicBezTo>
                    <a:pt x="2032" y="1130"/>
                    <a:pt x="2033" y="1129"/>
                    <a:pt x="2035" y="1126"/>
                  </a:cubicBezTo>
                  <a:lnTo>
                    <a:pt x="2035" y="1126"/>
                  </a:lnTo>
                  <a:cubicBezTo>
                    <a:pt x="1897" y="1279"/>
                    <a:pt x="1735" y="1365"/>
                    <a:pt x="1607" y="1365"/>
                  </a:cubicBezTo>
                  <a:cubicBezTo>
                    <a:pt x="1452" y="1365"/>
                    <a:pt x="1347" y="1237"/>
                    <a:pt x="1399" y="942"/>
                  </a:cubicBezTo>
                  <a:cubicBezTo>
                    <a:pt x="1403" y="926"/>
                    <a:pt x="1415" y="876"/>
                    <a:pt x="1412" y="862"/>
                  </a:cubicBezTo>
                  <a:cubicBezTo>
                    <a:pt x="1406" y="836"/>
                    <a:pt x="1385" y="823"/>
                    <a:pt x="1365" y="823"/>
                  </a:cubicBezTo>
                  <a:cubicBezTo>
                    <a:pt x="1354" y="823"/>
                    <a:pt x="1342" y="827"/>
                    <a:pt x="1335" y="836"/>
                  </a:cubicBezTo>
                  <a:cubicBezTo>
                    <a:pt x="1272" y="896"/>
                    <a:pt x="1249" y="913"/>
                    <a:pt x="1219" y="935"/>
                  </a:cubicBezTo>
                  <a:cubicBezTo>
                    <a:pt x="1142" y="984"/>
                    <a:pt x="1067" y="1016"/>
                    <a:pt x="982" y="1016"/>
                  </a:cubicBezTo>
                  <a:cubicBezTo>
                    <a:pt x="966" y="1016"/>
                    <a:pt x="948" y="1014"/>
                    <a:pt x="931" y="1012"/>
                  </a:cubicBezTo>
                  <a:cubicBezTo>
                    <a:pt x="878" y="999"/>
                    <a:pt x="852" y="988"/>
                    <a:pt x="812" y="956"/>
                  </a:cubicBezTo>
                  <a:cubicBezTo>
                    <a:pt x="773" y="920"/>
                    <a:pt x="749" y="889"/>
                    <a:pt x="723" y="819"/>
                  </a:cubicBezTo>
                  <a:cubicBezTo>
                    <a:pt x="709" y="768"/>
                    <a:pt x="703" y="743"/>
                    <a:pt x="699" y="698"/>
                  </a:cubicBezTo>
                  <a:cubicBezTo>
                    <a:pt x="697" y="677"/>
                    <a:pt x="697" y="654"/>
                    <a:pt x="699" y="631"/>
                  </a:cubicBezTo>
                  <a:cubicBezTo>
                    <a:pt x="702" y="581"/>
                    <a:pt x="726" y="504"/>
                    <a:pt x="692" y="478"/>
                  </a:cubicBezTo>
                  <a:cubicBezTo>
                    <a:pt x="685" y="473"/>
                    <a:pt x="678" y="472"/>
                    <a:pt x="669" y="472"/>
                  </a:cubicBezTo>
                  <a:cubicBezTo>
                    <a:pt x="637" y="472"/>
                    <a:pt x="593" y="499"/>
                    <a:pt x="561" y="511"/>
                  </a:cubicBezTo>
                  <a:cubicBezTo>
                    <a:pt x="494" y="532"/>
                    <a:pt x="484" y="534"/>
                    <a:pt x="425" y="542"/>
                  </a:cubicBezTo>
                  <a:cubicBezTo>
                    <a:pt x="411" y="543"/>
                    <a:pt x="399" y="544"/>
                    <a:pt x="388" y="544"/>
                  </a:cubicBezTo>
                  <a:cubicBezTo>
                    <a:pt x="372" y="544"/>
                    <a:pt x="358" y="543"/>
                    <a:pt x="344" y="539"/>
                  </a:cubicBezTo>
                  <a:cubicBezTo>
                    <a:pt x="298" y="528"/>
                    <a:pt x="282" y="519"/>
                    <a:pt x="258" y="499"/>
                  </a:cubicBezTo>
                  <a:cubicBezTo>
                    <a:pt x="239" y="481"/>
                    <a:pt x="232" y="469"/>
                    <a:pt x="222" y="442"/>
                  </a:cubicBezTo>
                  <a:cubicBezTo>
                    <a:pt x="215" y="412"/>
                    <a:pt x="212" y="390"/>
                    <a:pt x="218" y="346"/>
                  </a:cubicBezTo>
                  <a:cubicBezTo>
                    <a:pt x="226" y="303"/>
                    <a:pt x="234" y="287"/>
                    <a:pt x="254" y="247"/>
                  </a:cubicBezTo>
                  <a:cubicBezTo>
                    <a:pt x="291" y="181"/>
                    <a:pt x="309" y="161"/>
                    <a:pt x="344" y="120"/>
                  </a:cubicBezTo>
                  <a:cubicBezTo>
                    <a:pt x="361" y="98"/>
                    <a:pt x="394" y="75"/>
                    <a:pt x="394" y="51"/>
                  </a:cubicBezTo>
                  <a:cubicBezTo>
                    <a:pt x="395" y="22"/>
                    <a:pt x="374" y="2"/>
                    <a:pt x="348" y="1"/>
                  </a:cubicBezTo>
                  <a:cubicBezTo>
                    <a:pt x="347" y="1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2"/>
            <p:cNvSpPr/>
            <p:nvPr/>
          </p:nvSpPr>
          <p:spPr>
            <a:xfrm>
              <a:off x="3977494" y="2092853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2"/>
            <p:cNvSpPr/>
            <p:nvPr/>
          </p:nvSpPr>
          <p:spPr>
            <a:xfrm>
              <a:off x="4063946" y="2100761"/>
              <a:ext cx="158" cy="12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1"/>
                  </a:moveTo>
                  <a:lnTo>
                    <a:pt x="1" y="4"/>
                  </a:lnTo>
                  <a:cubicBezTo>
                    <a:pt x="5" y="2"/>
                    <a:pt x="5" y="4"/>
                    <a:pt x="5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2"/>
            <p:cNvSpPr/>
            <p:nvPr/>
          </p:nvSpPr>
          <p:spPr>
            <a:xfrm>
              <a:off x="4025133" y="2097440"/>
              <a:ext cx="60766" cy="11862"/>
            </a:xfrm>
            <a:custGeom>
              <a:avLst/>
              <a:gdLst/>
              <a:ahLst/>
              <a:cxnLst/>
              <a:rect l="l" t="t" r="r" b="b"/>
              <a:pathLst>
                <a:path w="1921" h="375" extrusionOk="0">
                  <a:moveTo>
                    <a:pt x="283" y="149"/>
                  </a:moveTo>
                  <a:lnTo>
                    <a:pt x="283" y="149"/>
                  </a:lnTo>
                  <a:cubicBezTo>
                    <a:pt x="283" y="149"/>
                    <a:pt x="283" y="149"/>
                    <a:pt x="284" y="149"/>
                  </a:cubicBezTo>
                  <a:lnTo>
                    <a:pt x="284" y="149"/>
                  </a:lnTo>
                  <a:cubicBezTo>
                    <a:pt x="284" y="149"/>
                    <a:pt x="283" y="149"/>
                    <a:pt x="283" y="149"/>
                  </a:cubicBezTo>
                  <a:close/>
                  <a:moveTo>
                    <a:pt x="1339" y="0"/>
                  </a:moveTo>
                  <a:cubicBezTo>
                    <a:pt x="1322" y="0"/>
                    <a:pt x="1306" y="6"/>
                    <a:pt x="1298" y="22"/>
                  </a:cubicBezTo>
                  <a:cubicBezTo>
                    <a:pt x="1278" y="50"/>
                    <a:pt x="1256" y="77"/>
                    <a:pt x="1233" y="106"/>
                  </a:cubicBezTo>
                  <a:lnTo>
                    <a:pt x="1233" y="106"/>
                  </a:lnTo>
                  <a:lnTo>
                    <a:pt x="1234" y="105"/>
                  </a:lnTo>
                  <a:lnTo>
                    <a:pt x="1234" y="105"/>
                  </a:lnTo>
                  <a:cubicBezTo>
                    <a:pt x="1228" y="111"/>
                    <a:pt x="1233" y="106"/>
                    <a:pt x="1228" y="113"/>
                  </a:cubicBezTo>
                  <a:cubicBezTo>
                    <a:pt x="1228" y="112"/>
                    <a:pt x="1229" y="112"/>
                    <a:pt x="1229" y="109"/>
                  </a:cubicBezTo>
                  <a:lnTo>
                    <a:pt x="1229" y="109"/>
                  </a:lnTo>
                  <a:cubicBezTo>
                    <a:pt x="1213" y="127"/>
                    <a:pt x="1196" y="143"/>
                    <a:pt x="1178" y="162"/>
                  </a:cubicBezTo>
                  <a:cubicBezTo>
                    <a:pt x="1162" y="178"/>
                    <a:pt x="1143" y="192"/>
                    <a:pt x="1125" y="205"/>
                  </a:cubicBezTo>
                  <a:cubicBezTo>
                    <a:pt x="1106" y="216"/>
                    <a:pt x="1086" y="228"/>
                    <a:pt x="1069" y="238"/>
                  </a:cubicBezTo>
                  <a:cubicBezTo>
                    <a:pt x="1050" y="248"/>
                    <a:pt x="1032" y="256"/>
                    <a:pt x="1011" y="263"/>
                  </a:cubicBezTo>
                  <a:cubicBezTo>
                    <a:pt x="989" y="271"/>
                    <a:pt x="964" y="276"/>
                    <a:pt x="941" y="279"/>
                  </a:cubicBezTo>
                  <a:cubicBezTo>
                    <a:pt x="928" y="281"/>
                    <a:pt x="917" y="281"/>
                    <a:pt x="904" y="281"/>
                  </a:cubicBezTo>
                  <a:cubicBezTo>
                    <a:pt x="888" y="281"/>
                    <a:pt x="870" y="279"/>
                    <a:pt x="854" y="276"/>
                  </a:cubicBezTo>
                  <a:cubicBezTo>
                    <a:pt x="831" y="269"/>
                    <a:pt x="807" y="262"/>
                    <a:pt x="785" y="252"/>
                  </a:cubicBezTo>
                  <a:cubicBezTo>
                    <a:pt x="774" y="245"/>
                    <a:pt x="761" y="238"/>
                    <a:pt x="748" y="229"/>
                  </a:cubicBezTo>
                  <a:cubicBezTo>
                    <a:pt x="738" y="222"/>
                    <a:pt x="727" y="213"/>
                    <a:pt x="717" y="205"/>
                  </a:cubicBezTo>
                  <a:cubicBezTo>
                    <a:pt x="705" y="195"/>
                    <a:pt x="695" y="185"/>
                    <a:pt x="685" y="173"/>
                  </a:cubicBezTo>
                  <a:cubicBezTo>
                    <a:pt x="669" y="156"/>
                    <a:pt x="655" y="136"/>
                    <a:pt x="641" y="116"/>
                  </a:cubicBezTo>
                  <a:cubicBezTo>
                    <a:pt x="626" y="93"/>
                    <a:pt x="612" y="70"/>
                    <a:pt x="599" y="44"/>
                  </a:cubicBezTo>
                  <a:cubicBezTo>
                    <a:pt x="591" y="30"/>
                    <a:pt x="576" y="20"/>
                    <a:pt x="560" y="20"/>
                  </a:cubicBezTo>
                  <a:cubicBezTo>
                    <a:pt x="559" y="20"/>
                    <a:pt x="558" y="20"/>
                    <a:pt x="557" y="20"/>
                  </a:cubicBezTo>
                  <a:cubicBezTo>
                    <a:pt x="540" y="20"/>
                    <a:pt x="530" y="28"/>
                    <a:pt x="519" y="42"/>
                  </a:cubicBezTo>
                  <a:cubicBezTo>
                    <a:pt x="513" y="49"/>
                    <a:pt x="509" y="56"/>
                    <a:pt x="502" y="63"/>
                  </a:cubicBezTo>
                  <a:cubicBezTo>
                    <a:pt x="502" y="62"/>
                    <a:pt x="503" y="62"/>
                    <a:pt x="505" y="59"/>
                  </a:cubicBezTo>
                  <a:lnTo>
                    <a:pt x="505" y="59"/>
                  </a:lnTo>
                  <a:cubicBezTo>
                    <a:pt x="502" y="62"/>
                    <a:pt x="500" y="64"/>
                    <a:pt x="499" y="66"/>
                  </a:cubicBezTo>
                  <a:lnTo>
                    <a:pt x="499" y="66"/>
                  </a:lnTo>
                  <a:cubicBezTo>
                    <a:pt x="499" y="66"/>
                    <a:pt x="499" y="66"/>
                    <a:pt x="499" y="66"/>
                  </a:cubicBezTo>
                  <a:lnTo>
                    <a:pt x="499" y="66"/>
                  </a:lnTo>
                  <a:cubicBezTo>
                    <a:pt x="499" y="66"/>
                    <a:pt x="499" y="66"/>
                    <a:pt x="499" y="66"/>
                  </a:cubicBezTo>
                  <a:lnTo>
                    <a:pt x="499" y="66"/>
                  </a:lnTo>
                  <a:cubicBezTo>
                    <a:pt x="499" y="66"/>
                    <a:pt x="499" y="66"/>
                    <a:pt x="499" y="66"/>
                  </a:cubicBezTo>
                  <a:lnTo>
                    <a:pt x="499" y="66"/>
                  </a:lnTo>
                  <a:cubicBezTo>
                    <a:pt x="498" y="66"/>
                    <a:pt x="498" y="67"/>
                    <a:pt x="498" y="67"/>
                  </a:cubicBezTo>
                  <a:lnTo>
                    <a:pt x="498" y="67"/>
                  </a:lnTo>
                  <a:cubicBezTo>
                    <a:pt x="498" y="67"/>
                    <a:pt x="498" y="66"/>
                    <a:pt x="499" y="66"/>
                  </a:cubicBezTo>
                  <a:lnTo>
                    <a:pt x="499" y="66"/>
                  </a:lnTo>
                  <a:cubicBezTo>
                    <a:pt x="498" y="67"/>
                    <a:pt x="498" y="68"/>
                    <a:pt x="497" y="69"/>
                  </a:cubicBezTo>
                  <a:cubicBezTo>
                    <a:pt x="497" y="69"/>
                    <a:pt x="497" y="68"/>
                    <a:pt x="498" y="67"/>
                  </a:cubicBezTo>
                  <a:lnTo>
                    <a:pt x="498" y="67"/>
                  </a:lnTo>
                  <a:cubicBezTo>
                    <a:pt x="462" y="107"/>
                    <a:pt x="410" y="159"/>
                    <a:pt x="359" y="166"/>
                  </a:cubicBezTo>
                  <a:cubicBezTo>
                    <a:pt x="347" y="166"/>
                    <a:pt x="339" y="166"/>
                    <a:pt x="327" y="165"/>
                  </a:cubicBezTo>
                  <a:cubicBezTo>
                    <a:pt x="312" y="159"/>
                    <a:pt x="298" y="155"/>
                    <a:pt x="284" y="149"/>
                  </a:cubicBezTo>
                  <a:lnTo>
                    <a:pt x="284" y="149"/>
                  </a:lnTo>
                  <a:cubicBezTo>
                    <a:pt x="284" y="150"/>
                    <a:pt x="284" y="150"/>
                    <a:pt x="284" y="150"/>
                  </a:cubicBezTo>
                  <a:cubicBezTo>
                    <a:pt x="248" y="133"/>
                    <a:pt x="215" y="115"/>
                    <a:pt x="181" y="97"/>
                  </a:cubicBezTo>
                  <a:cubicBezTo>
                    <a:pt x="162" y="87"/>
                    <a:pt x="145" y="80"/>
                    <a:pt x="125" y="76"/>
                  </a:cubicBezTo>
                  <a:cubicBezTo>
                    <a:pt x="101" y="66"/>
                    <a:pt x="75" y="63"/>
                    <a:pt x="51" y="57"/>
                  </a:cubicBezTo>
                  <a:cubicBezTo>
                    <a:pt x="49" y="57"/>
                    <a:pt x="48" y="57"/>
                    <a:pt x="47" y="57"/>
                  </a:cubicBezTo>
                  <a:cubicBezTo>
                    <a:pt x="35" y="57"/>
                    <a:pt x="23" y="62"/>
                    <a:pt x="16" y="70"/>
                  </a:cubicBezTo>
                  <a:cubicBezTo>
                    <a:pt x="8" y="79"/>
                    <a:pt x="2" y="90"/>
                    <a:pt x="2" y="102"/>
                  </a:cubicBezTo>
                  <a:cubicBezTo>
                    <a:pt x="1" y="140"/>
                    <a:pt x="26" y="148"/>
                    <a:pt x="58" y="155"/>
                  </a:cubicBezTo>
                  <a:lnTo>
                    <a:pt x="55" y="155"/>
                  </a:lnTo>
                  <a:cubicBezTo>
                    <a:pt x="123" y="170"/>
                    <a:pt x="159" y="192"/>
                    <a:pt x="160" y="192"/>
                  </a:cubicBezTo>
                  <a:cubicBezTo>
                    <a:pt x="160" y="192"/>
                    <a:pt x="160" y="192"/>
                    <a:pt x="158" y="190"/>
                  </a:cubicBezTo>
                  <a:lnTo>
                    <a:pt x="158" y="190"/>
                  </a:lnTo>
                  <a:cubicBezTo>
                    <a:pt x="236" y="230"/>
                    <a:pt x="295" y="263"/>
                    <a:pt x="356" y="263"/>
                  </a:cubicBezTo>
                  <a:cubicBezTo>
                    <a:pt x="415" y="263"/>
                    <a:pt x="474" y="232"/>
                    <a:pt x="552" y="148"/>
                  </a:cubicBezTo>
                  <a:cubicBezTo>
                    <a:pt x="646" y="302"/>
                    <a:pt x="776" y="375"/>
                    <a:pt x="911" y="375"/>
                  </a:cubicBezTo>
                  <a:cubicBezTo>
                    <a:pt x="1057" y="375"/>
                    <a:pt x="1210" y="291"/>
                    <a:pt x="1332" y="135"/>
                  </a:cubicBezTo>
                  <a:cubicBezTo>
                    <a:pt x="1332" y="136"/>
                    <a:pt x="1334" y="136"/>
                    <a:pt x="1334" y="137"/>
                  </a:cubicBezTo>
                  <a:cubicBezTo>
                    <a:pt x="1344" y="155"/>
                    <a:pt x="1355" y="169"/>
                    <a:pt x="1368" y="183"/>
                  </a:cubicBezTo>
                  <a:cubicBezTo>
                    <a:pt x="1378" y="195"/>
                    <a:pt x="1390" y="206"/>
                    <a:pt x="1401" y="216"/>
                  </a:cubicBezTo>
                  <a:cubicBezTo>
                    <a:pt x="1434" y="245"/>
                    <a:pt x="1470" y="265"/>
                    <a:pt x="1511" y="278"/>
                  </a:cubicBezTo>
                  <a:cubicBezTo>
                    <a:pt x="1527" y="284"/>
                    <a:pt x="1543" y="285"/>
                    <a:pt x="1558" y="288"/>
                  </a:cubicBezTo>
                  <a:cubicBezTo>
                    <a:pt x="1584" y="292"/>
                    <a:pt x="1607" y="294"/>
                    <a:pt x="1633" y="294"/>
                  </a:cubicBezTo>
                  <a:lnTo>
                    <a:pt x="1707" y="294"/>
                  </a:lnTo>
                  <a:cubicBezTo>
                    <a:pt x="1730" y="294"/>
                    <a:pt x="1756" y="295"/>
                    <a:pt x="1779" y="299"/>
                  </a:cubicBezTo>
                  <a:cubicBezTo>
                    <a:pt x="1805" y="305"/>
                    <a:pt x="1828" y="312"/>
                    <a:pt x="1851" y="322"/>
                  </a:cubicBezTo>
                  <a:cubicBezTo>
                    <a:pt x="1855" y="324"/>
                    <a:pt x="1859" y="325"/>
                    <a:pt x="1864" y="325"/>
                  </a:cubicBezTo>
                  <a:cubicBezTo>
                    <a:pt x="1884" y="325"/>
                    <a:pt x="1904" y="311"/>
                    <a:pt x="1912" y="292"/>
                  </a:cubicBezTo>
                  <a:cubicBezTo>
                    <a:pt x="1921" y="265"/>
                    <a:pt x="1906" y="242"/>
                    <a:pt x="1881" y="231"/>
                  </a:cubicBezTo>
                  <a:cubicBezTo>
                    <a:pt x="1855" y="221"/>
                    <a:pt x="1829" y="213"/>
                    <a:pt x="1802" y="206"/>
                  </a:cubicBezTo>
                  <a:cubicBezTo>
                    <a:pt x="1779" y="202"/>
                    <a:pt x="1756" y="199"/>
                    <a:pt x="1733" y="198"/>
                  </a:cubicBezTo>
                  <a:cubicBezTo>
                    <a:pt x="1725" y="197"/>
                    <a:pt x="1716" y="196"/>
                    <a:pt x="1707" y="196"/>
                  </a:cubicBezTo>
                  <a:cubicBezTo>
                    <a:pt x="1690" y="196"/>
                    <a:pt x="1672" y="198"/>
                    <a:pt x="1656" y="198"/>
                  </a:cubicBezTo>
                  <a:cubicBezTo>
                    <a:pt x="1626" y="198"/>
                    <a:pt x="1597" y="195"/>
                    <a:pt x="1566" y="192"/>
                  </a:cubicBezTo>
                  <a:cubicBezTo>
                    <a:pt x="1544" y="188"/>
                    <a:pt x="1527" y="180"/>
                    <a:pt x="1507" y="172"/>
                  </a:cubicBezTo>
                  <a:cubicBezTo>
                    <a:pt x="1493" y="163"/>
                    <a:pt x="1478" y="155"/>
                    <a:pt x="1464" y="143"/>
                  </a:cubicBezTo>
                  <a:lnTo>
                    <a:pt x="1437" y="116"/>
                  </a:lnTo>
                  <a:cubicBezTo>
                    <a:pt x="1428" y="106"/>
                    <a:pt x="1418" y="93"/>
                    <a:pt x="1411" y="80"/>
                  </a:cubicBezTo>
                  <a:cubicBezTo>
                    <a:pt x="1400" y="63"/>
                    <a:pt x="1387" y="44"/>
                    <a:pt x="1378" y="26"/>
                  </a:cubicBezTo>
                  <a:cubicBezTo>
                    <a:pt x="1369" y="9"/>
                    <a:pt x="1355" y="0"/>
                    <a:pt x="1339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2"/>
            <p:cNvSpPr/>
            <p:nvPr/>
          </p:nvSpPr>
          <p:spPr>
            <a:xfrm>
              <a:off x="4040854" y="2099275"/>
              <a:ext cx="158" cy="22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cubicBezTo>
                    <a:pt x="2" y="4"/>
                    <a:pt x="0" y="5"/>
                    <a:pt x="0" y="6"/>
                  </a:cubicBezTo>
                  <a:cubicBezTo>
                    <a:pt x="2" y="5"/>
                    <a:pt x="2" y="4"/>
                    <a:pt x="5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42"/>
            <p:cNvSpPr/>
            <p:nvPr/>
          </p:nvSpPr>
          <p:spPr>
            <a:xfrm>
              <a:off x="4130437" y="2081149"/>
              <a:ext cx="75001" cy="20751"/>
            </a:xfrm>
            <a:custGeom>
              <a:avLst/>
              <a:gdLst/>
              <a:ahLst/>
              <a:cxnLst/>
              <a:rect l="l" t="t" r="r" b="b"/>
              <a:pathLst>
                <a:path w="2371" h="656" extrusionOk="0">
                  <a:moveTo>
                    <a:pt x="2294" y="1"/>
                  </a:moveTo>
                  <a:cubicBezTo>
                    <a:pt x="2272" y="1"/>
                    <a:pt x="2251" y="11"/>
                    <a:pt x="2239" y="30"/>
                  </a:cubicBezTo>
                  <a:cubicBezTo>
                    <a:pt x="2214" y="73"/>
                    <a:pt x="2187" y="114"/>
                    <a:pt x="2157" y="153"/>
                  </a:cubicBezTo>
                  <a:cubicBezTo>
                    <a:pt x="2091" y="224"/>
                    <a:pt x="2044" y="257"/>
                    <a:pt x="1974" y="286"/>
                  </a:cubicBezTo>
                  <a:cubicBezTo>
                    <a:pt x="1932" y="300"/>
                    <a:pt x="1899" y="307"/>
                    <a:pt x="1859" y="307"/>
                  </a:cubicBezTo>
                  <a:cubicBezTo>
                    <a:pt x="1838" y="307"/>
                    <a:pt x="1815" y="305"/>
                    <a:pt x="1788" y="300"/>
                  </a:cubicBezTo>
                  <a:cubicBezTo>
                    <a:pt x="1722" y="284"/>
                    <a:pt x="1669" y="262"/>
                    <a:pt x="1593" y="199"/>
                  </a:cubicBezTo>
                  <a:cubicBezTo>
                    <a:pt x="1552" y="162"/>
                    <a:pt x="1526" y="117"/>
                    <a:pt x="1482" y="117"/>
                  </a:cubicBezTo>
                  <a:cubicBezTo>
                    <a:pt x="1477" y="117"/>
                    <a:pt x="1473" y="118"/>
                    <a:pt x="1468" y="118"/>
                  </a:cubicBezTo>
                  <a:cubicBezTo>
                    <a:pt x="1414" y="130"/>
                    <a:pt x="1400" y="221"/>
                    <a:pt x="1372" y="279"/>
                  </a:cubicBezTo>
                  <a:cubicBezTo>
                    <a:pt x="1321" y="376"/>
                    <a:pt x="1275" y="428"/>
                    <a:pt x="1214" y="473"/>
                  </a:cubicBezTo>
                  <a:cubicBezTo>
                    <a:pt x="1156" y="509"/>
                    <a:pt x="1126" y="521"/>
                    <a:pt x="1072" y="528"/>
                  </a:cubicBezTo>
                  <a:cubicBezTo>
                    <a:pt x="1067" y="528"/>
                    <a:pt x="1063" y="528"/>
                    <a:pt x="1058" y="528"/>
                  </a:cubicBezTo>
                  <a:cubicBezTo>
                    <a:pt x="1009" y="528"/>
                    <a:pt x="979" y="520"/>
                    <a:pt x="931" y="501"/>
                  </a:cubicBezTo>
                  <a:cubicBezTo>
                    <a:pt x="900" y="485"/>
                    <a:pt x="871" y="465"/>
                    <a:pt x="846" y="443"/>
                  </a:cubicBezTo>
                  <a:cubicBezTo>
                    <a:pt x="817" y="413"/>
                    <a:pt x="785" y="379"/>
                    <a:pt x="760" y="343"/>
                  </a:cubicBezTo>
                  <a:cubicBezTo>
                    <a:pt x="750" y="333"/>
                    <a:pt x="734" y="326"/>
                    <a:pt x="720" y="326"/>
                  </a:cubicBezTo>
                  <a:cubicBezTo>
                    <a:pt x="718" y="326"/>
                    <a:pt x="717" y="326"/>
                    <a:pt x="715" y="326"/>
                  </a:cubicBezTo>
                  <a:cubicBezTo>
                    <a:pt x="677" y="326"/>
                    <a:pt x="663" y="364"/>
                    <a:pt x="634" y="395"/>
                  </a:cubicBezTo>
                  <a:cubicBezTo>
                    <a:pt x="583" y="451"/>
                    <a:pt x="532" y="492"/>
                    <a:pt x="467" y="516"/>
                  </a:cubicBezTo>
                  <a:cubicBezTo>
                    <a:pt x="442" y="524"/>
                    <a:pt x="423" y="529"/>
                    <a:pt x="401" y="529"/>
                  </a:cubicBezTo>
                  <a:cubicBezTo>
                    <a:pt x="388" y="529"/>
                    <a:pt x="374" y="527"/>
                    <a:pt x="356" y="524"/>
                  </a:cubicBezTo>
                  <a:cubicBezTo>
                    <a:pt x="311" y="514"/>
                    <a:pt x="289" y="501"/>
                    <a:pt x="246" y="465"/>
                  </a:cubicBezTo>
                  <a:cubicBezTo>
                    <a:pt x="203" y="424"/>
                    <a:pt x="169" y="380"/>
                    <a:pt x="126" y="280"/>
                  </a:cubicBezTo>
                  <a:lnTo>
                    <a:pt x="126" y="280"/>
                  </a:lnTo>
                  <a:cubicBezTo>
                    <a:pt x="127" y="280"/>
                    <a:pt x="127" y="280"/>
                    <a:pt x="127" y="280"/>
                  </a:cubicBezTo>
                  <a:cubicBezTo>
                    <a:pt x="124" y="273"/>
                    <a:pt x="125" y="276"/>
                    <a:pt x="122" y="269"/>
                  </a:cubicBezTo>
                  <a:lnTo>
                    <a:pt x="122" y="270"/>
                  </a:lnTo>
                  <a:cubicBezTo>
                    <a:pt x="117" y="254"/>
                    <a:pt x="111" y="240"/>
                    <a:pt x="108" y="223"/>
                  </a:cubicBezTo>
                  <a:cubicBezTo>
                    <a:pt x="100" y="196"/>
                    <a:pt x="80" y="184"/>
                    <a:pt x="60" y="184"/>
                  </a:cubicBezTo>
                  <a:cubicBezTo>
                    <a:pt x="30" y="184"/>
                    <a:pt x="0" y="210"/>
                    <a:pt x="11" y="244"/>
                  </a:cubicBezTo>
                  <a:cubicBezTo>
                    <a:pt x="48" y="372"/>
                    <a:pt x="87" y="436"/>
                    <a:pt x="141" y="502"/>
                  </a:cubicBezTo>
                  <a:cubicBezTo>
                    <a:pt x="188" y="558"/>
                    <a:pt x="251" y="602"/>
                    <a:pt x="331" y="622"/>
                  </a:cubicBezTo>
                  <a:cubicBezTo>
                    <a:pt x="353" y="628"/>
                    <a:pt x="375" y="631"/>
                    <a:pt x="397" y="631"/>
                  </a:cubicBezTo>
                  <a:cubicBezTo>
                    <a:pt x="447" y="631"/>
                    <a:pt x="496" y="617"/>
                    <a:pt x="546" y="598"/>
                  </a:cubicBezTo>
                  <a:cubicBezTo>
                    <a:pt x="588" y="579"/>
                    <a:pt x="657" y="531"/>
                    <a:pt x="711" y="472"/>
                  </a:cubicBezTo>
                  <a:cubicBezTo>
                    <a:pt x="808" y="595"/>
                    <a:pt x="932" y="655"/>
                    <a:pt x="1057" y="655"/>
                  </a:cubicBezTo>
                  <a:cubicBezTo>
                    <a:pt x="1230" y="655"/>
                    <a:pt x="1405" y="539"/>
                    <a:pt x="1508" y="309"/>
                  </a:cubicBezTo>
                  <a:cubicBezTo>
                    <a:pt x="1521" y="320"/>
                    <a:pt x="1534" y="329"/>
                    <a:pt x="1547" y="339"/>
                  </a:cubicBezTo>
                  <a:cubicBezTo>
                    <a:pt x="1609" y="390"/>
                    <a:pt x="1695" y="429"/>
                    <a:pt x="1798" y="445"/>
                  </a:cubicBezTo>
                  <a:cubicBezTo>
                    <a:pt x="1817" y="448"/>
                    <a:pt x="1838" y="450"/>
                    <a:pt x="1859" y="450"/>
                  </a:cubicBezTo>
                  <a:cubicBezTo>
                    <a:pt x="1914" y="450"/>
                    <a:pt x="1977" y="438"/>
                    <a:pt x="2048" y="409"/>
                  </a:cubicBezTo>
                  <a:cubicBezTo>
                    <a:pt x="2114" y="383"/>
                    <a:pt x="2199" y="323"/>
                    <a:pt x="2260" y="243"/>
                  </a:cubicBezTo>
                  <a:cubicBezTo>
                    <a:pt x="2289" y="207"/>
                    <a:pt x="2370" y="98"/>
                    <a:pt x="2360" y="53"/>
                  </a:cubicBezTo>
                  <a:cubicBezTo>
                    <a:pt x="2353" y="25"/>
                    <a:pt x="2329" y="2"/>
                    <a:pt x="2299" y="1"/>
                  </a:cubicBezTo>
                  <a:cubicBezTo>
                    <a:pt x="2297" y="1"/>
                    <a:pt x="2296" y="1"/>
                    <a:pt x="2294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42"/>
            <p:cNvSpPr/>
            <p:nvPr/>
          </p:nvSpPr>
          <p:spPr>
            <a:xfrm>
              <a:off x="4134391" y="2089722"/>
              <a:ext cx="63" cy="221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1"/>
                  </a:moveTo>
                  <a:cubicBezTo>
                    <a:pt x="0" y="2"/>
                    <a:pt x="0" y="5"/>
                    <a:pt x="2" y="6"/>
                  </a:cubicBezTo>
                  <a:cubicBezTo>
                    <a:pt x="2" y="5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2"/>
            <p:cNvSpPr/>
            <p:nvPr/>
          </p:nvSpPr>
          <p:spPr>
            <a:xfrm>
              <a:off x="3948360" y="2129484"/>
              <a:ext cx="57002" cy="28912"/>
            </a:xfrm>
            <a:custGeom>
              <a:avLst/>
              <a:gdLst/>
              <a:ahLst/>
              <a:cxnLst/>
              <a:rect l="l" t="t" r="r" b="b"/>
              <a:pathLst>
                <a:path w="1802" h="914" extrusionOk="0">
                  <a:moveTo>
                    <a:pt x="1323" y="718"/>
                  </a:moveTo>
                  <a:cubicBezTo>
                    <a:pt x="1322" y="718"/>
                    <a:pt x="1321" y="719"/>
                    <a:pt x="1321" y="720"/>
                  </a:cubicBezTo>
                  <a:cubicBezTo>
                    <a:pt x="1322" y="719"/>
                    <a:pt x="1323" y="718"/>
                    <a:pt x="1323" y="718"/>
                  </a:cubicBezTo>
                  <a:close/>
                  <a:moveTo>
                    <a:pt x="173" y="0"/>
                  </a:moveTo>
                  <a:cubicBezTo>
                    <a:pt x="151" y="0"/>
                    <a:pt x="132" y="14"/>
                    <a:pt x="125" y="37"/>
                  </a:cubicBezTo>
                  <a:cubicBezTo>
                    <a:pt x="0" y="415"/>
                    <a:pt x="161" y="606"/>
                    <a:pt x="393" y="606"/>
                  </a:cubicBezTo>
                  <a:cubicBezTo>
                    <a:pt x="505" y="606"/>
                    <a:pt x="634" y="562"/>
                    <a:pt x="755" y="473"/>
                  </a:cubicBezTo>
                  <a:cubicBezTo>
                    <a:pt x="792" y="743"/>
                    <a:pt x="947" y="889"/>
                    <a:pt x="1132" y="889"/>
                  </a:cubicBezTo>
                  <a:cubicBezTo>
                    <a:pt x="1256" y="889"/>
                    <a:pt x="1394" y="824"/>
                    <a:pt x="1520" y="688"/>
                  </a:cubicBezTo>
                  <a:cubicBezTo>
                    <a:pt x="1526" y="697"/>
                    <a:pt x="1533" y="705"/>
                    <a:pt x="1540" y="717"/>
                  </a:cubicBezTo>
                  <a:cubicBezTo>
                    <a:pt x="1548" y="728"/>
                    <a:pt x="1558" y="741"/>
                    <a:pt x="1570" y="753"/>
                  </a:cubicBezTo>
                  <a:cubicBezTo>
                    <a:pt x="1591" y="775"/>
                    <a:pt x="1614" y="795"/>
                    <a:pt x="1637" y="816"/>
                  </a:cubicBezTo>
                  <a:cubicBezTo>
                    <a:pt x="1659" y="834"/>
                    <a:pt x="1677" y="854"/>
                    <a:pt x="1693" y="876"/>
                  </a:cubicBezTo>
                  <a:lnTo>
                    <a:pt x="1699" y="886"/>
                  </a:lnTo>
                  <a:cubicBezTo>
                    <a:pt x="1709" y="903"/>
                    <a:pt x="1726" y="913"/>
                    <a:pt x="1743" y="913"/>
                  </a:cubicBezTo>
                  <a:cubicBezTo>
                    <a:pt x="1751" y="913"/>
                    <a:pt x="1759" y="911"/>
                    <a:pt x="1766" y="907"/>
                  </a:cubicBezTo>
                  <a:cubicBezTo>
                    <a:pt x="1790" y="896"/>
                    <a:pt x="1802" y="864"/>
                    <a:pt x="1788" y="840"/>
                  </a:cubicBezTo>
                  <a:cubicBezTo>
                    <a:pt x="1779" y="823"/>
                    <a:pt x="1769" y="808"/>
                    <a:pt x="1757" y="794"/>
                  </a:cubicBezTo>
                  <a:cubicBezTo>
                    <a:pt x="1745" y="777"/>
                    <a:pt x="1729" y="763"/>
                    <a:pt x="1713" y="748"/>
                  </a:cubicBezTo>
                  <a:cubicBezTo>
                    <a:pt x="1697" y="732"/>
                    <a:pt x="1679" y="715"/>
                    <a:pt x="1663" y="700"/>
                  </a:cubicBezTo>
                  <a:cubicBezTo>
                    <a:pt x="1647" y="684"/>
                    <a:pt x="1633" y="668"/>
                    <a:pt x="1619" y="649"/>
                  </a:cubicBezTo>
                  <a:cubicBezTo>
                    <a:pt x="1614" y="647"/>
                    <a:pt x="1613" y="641"/>
                    <a:pt x="1609" y="637"/>
                  </a:cubicBezTo>
                  <a:cubicBezTo>
                    <a:pt x="1601" y="627"/>
                    <a:pt x="1597" y="616"/>
                    <a:pt x="1593" y="604"/>
                  </a:cubicBezTo>
                  <a:cubicBezTo>
                    <a:pt x="1591" y="596"/>
                    <a:pt x="1590" y="586"/>
                    <a:pt x="1586" y="578"/>
                  </a:cubicBezTo>
                  <a:cubicBezTo>
                    <a:pt x="1580" y="561"/>
                    <a:pt x="1570" y="546"/>
                    <a:pt x="1551" y="541"/>
                  </a:cubicBezTo>
                  <a:cubicBezTo>
                    <a:pt x="1546" y="539"/>
                    <a:pt x="1541" y="538"/>
                    <a:pt x="1536" y="538"/>
                  </a:cubicBezTo>
                  <a:cubicBezTo>
                    <a:pt x="1532" y="538"/>
                    <a:pt x="1527" y="539"/>
                    <a:pt x="1523" y="539"/>
                  </a:cubicBezTo>
                  <a:cubicBezTo>
                    <a:pt x="1508" y="542"/>
                    <a:pt x="1500" y="549"/>
                    <a:pt x="1491" y="562"/>
                  </a:cubicBezTo>
                  <a:cubicBezTo>
                    <a:pt x="1487" y="567"/>
                    <a:pt x="1483" y="571"/>
                    <a:pt x="1480" y="575"/>
                  </a:cubicBezTo>
                  <a:lnTo>
                    <a:pt x="1480" y="575"/>
                  </a:lnTo>
                  <a:cubicBezTo>
                    <a:pt x="1480" y="575"/>
                    <a:pt x="1476" y="579"/>
                    <a:pt x="1471" y="585"/>
                  </a:cubicBezTo>
                  <a:cubicBezTo>
                    <a:pt x="1407" y="659"/>
                    <a:pt x="1369" y="689"/>
                    <a:pt x="1331" y="713"/>
                  </a:cubicBezTo>
                  <a:lnTo>
                    <a:pt x="1331" y="713"/>
                  </a:lnTo>
                  <a:cubicBezTo>
                    <a:pt x="1328" y="714"/>
                    <a:pt x="1326" y="716"/>
                    <a:pt x="1323" y="718"/>
                  </a:cubicBezTo>
                  <a:lnTo>
                    <a:pt x="1323" y="718"/>
                  </a:lnTo>
                  <a:cubicBezTo>
                    <a:pt x="1325" y="717"/>
                    <a:pt x="1326" y="717"/>
                    <a:pt x="1326" y="717"/>
                  </a:cubicBezTo>
                  <a:lnTo>
                    <a:pt x="1326" y="717"/>
                  </a:lnTo>
                  <a:cubicBezTo>
                    <a:pt x="1294" y="735"/>
                    <a:pt x="1258" y="754"/>
                    <a:pt x="1222" y="768"/>
                  </a:cubicBezTo>
                  <a:cubicBezTo>
                    <a:pt x="1200" y="775"/>
                    <a:pt x="1179" y="781"/>
                    <a:pt x="1158" y="783"/>
                  </a:cubicBezTo>
                  <a:cubicBezTo>
                    <a:pt x="1151" y="783"/>
                    <a:pt x="1145" y="783"/>
                    <a:pt x="1139" y="783"/>
                  </a:cubicBezTo>
                  <a:cubicBezTo>
                    <a:pt x="1120" y="783"/>
                    <a:pt x="1101" y="782"/>
                    <a:pt x="1083" y="778"/>
                  </a:cubicBezTo>
                  <a:cubicBezTo>
                    <a:pt x="981" y="753"/>
                    <a:pt x="926" y="678"/>
                    <a:pt x="888" y="581"/>
                  </a:cubicBezTo>
                  <a:cubicBezTo>
                    <a:pt x="881" y="561"/>
                    <a:pt x="875" y="541"/>
                    <a:pt x="870" y="521"/>
                  </a:cubicBezTo>
                  <a:cubicBezTo>
                    <a:pt x="861" y="488"/>
                    <a:pt x="857" y="452"/>
                    <a:pt x="854" y="416"/>
                  </a:cubicBezTo>
                  <a:lnTo>
                    <a:pt x="854" y="416"/>
                  </a:lnTo>
                  <a:cubicBezTo>
                    <a:pt x="854" y="420"/>
                    <a:pt x="855" y="425"/>
                    <a:pt x="854" y="430"/>
                  </a:cubicBezTo>
                  <a:cubicBezTo>
                    <a:pt x="853" y="412"/>
                    <a:pt x="853" y="392"/>
                    <a:pt x="850" y="373"/>
                  </a:cubicBezTo>
                  <a:cubicBezTo>
                    <a:pt x="850" y="353"/>
                    <a:pt x="842" y="337"/>
                    <a:pt x="827" y="326"/>
                  </a:cubicBezTo>
                  <a:cubicBezTo>
                    <a:pt x="818" y="320"/>
                    <a:pt x="809" y="317"/>
                    <a:pt x="800" y="317"/>
                  </a:cubicBezTo>
                  <a:cubicBezTo>
                    <a:pt x="786" y="317"/>
                    <a:pt x="773" y="322"/>
                    <a:pt x="762" y="332"/>
                  </a:cubicBezTo>
                  <a:cubicBezTo>
                    <a:pt x="734" y="356"/>
                    <a:pt x="705" y="377"/>
                    <a:pt x="675" y="399"/>
                  </a:cubicBezTo>
                  <a:cubicBezTo>
                    <a:pt x="568" y="468"/>
                    <a:pt x="470" y="501"/>
                    <a:pt x="391" y="501"/>
                  </a:cubicBezTo>
                  <a:cubicBezTo>
                    <a:pt x="219" y="501"/>
                    <a:pt x="132" y="347"/>
                    <a:pt x="225" y="70"/>
                  </a:cubicBezTo>
                  <a:cubicBezTo>
                    <a:pt x="234" y="38"/>
                    <a:pt x="212" y="2"/>
                    <a:pt x="180" y="1"/>
                  </a:cubicBezTo>
                  <a:cubicBezTo>
                    <a:pt x="177" y="1"/>
                    <a:pt x="175" y="0"/>
                    <a:pt x="173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2"/>
            <p:cNvSpPr/>
            <p:nvPr/>
          </p:nvSpPr>
          <p:spPr>
            <a:xfrm>
              <a:off x="3994923" y="2147831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1"/>
                  </a:moveTo>
                  <a:cubicBezTo>
                    <a:pt x="3" y="2"/>
                    <a:pt x="2" y="3"/>
                    <a:pt x="1" y="4"/>
                  </a:cubicBezTo>
                  <a:lnTo>
                    <a:pt x="1" y="4"/>
                  </a:lnTo>
                  <a:cubicBezTo>
                    <a:pt x="3" y="3"/>
                    <a:pt x="4" y="2"/>
                    <a:pt x="5" y="1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2"/>
            <p:cNvSpPr/>
            <p:nvPr/>
          </p:nvSpPr>
          <p:spPr>
            <a:xfrm>
              <a:off x="3990337" y="2152038"/>
              <a:ext cx="190" cy="19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cubicBezTo>
                    <a:pt x="2" y="1"/>
                    <a:pt x="1" y="4"/>
                    <a:pt x="1" y="5"/>
                  </a:cubicBezTo>
                  <a:cubicBezTo>
                    <a:pt x="1" y="4"/>
                    <a:pt x="2" y="1"/>
                    <a:pt x="5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2"/>
            <p:cNvSpPr/>
            <p:nvPr/>
          </p:nvSpPr>
          <p:spPr>
            <a:xfrm>
              <a:off x="4090960" y="2152734"/>
              <a:ext cx="32" cy="127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3"/>
                  </a:moveTo>
                  <a:cubicBezTo>
                    <a:pt x="0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42"/>
            <p:cNvSpPr/>
            <p:nvPr/>
          </p:nvSpPr>
          <p:spPr>
            <a:xfrm>
              <a:off x="4087101" y="2141599"/>
              <a:ext cx="63803" cy="18220"/>
            </a:xfrm>
            <a:custGeom>
              <a:avLst/>
              <a:gdLst/>
              <a:ahLst/>
              <a:cxnLst/>
              <a:rect l="l" t="t" r="r" b="b"/>
              <a:pathLst>
                <a:path w="2017" h="576" extrusionOk="0">
                  <a:moveTo>
                    <a:pt x="126" y="355"/>
                  </a:moveTo>
                  <a:lnTo>
                    <a:pt x="126" y="355"/>
                  </a:lnTo>
                  <a:cubicBezTo>
                    <a:pt x="127" y="356"/>
                    <a:pt x="127" y="356"/>
                    <a:pt x="127" y="357"/>
                  </a:cubicBezTo>
                  <a:lnTo>
                    <a:pt x="127" y="357"/>
                  </a:ln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6"/>
                    <a:pt x="126" y="355"/>
                  </a:cubicBezTo>
                  <a:close/>
                  <a:moveTo>
                    <a:pt x="1933" y="0"/>
                  </a:moveTo>
                  <a:cubicBezTo>
                    <a:pt x="1926" y="0"/>
                    <a:pt x="1919" y="0"/>
                    <a:pt x="1913" y="2"/>
                  </a:cubicBezTo>
                  <a:cubicBezTo>
                    <a:pt x="1849" y="16"/>
                    <a:pt x="1790" y="40"/>
                    <a:pt x="1733" y="70"/>
                  </a:cubicBezTo>
                  <a:cubicBezTo>
                    <a:pt x="1683" y="97"/>
                    <a:pt x="1634" y="128"/>
                    <a:pt x="1583" y="149"/>
                  </a:cubicBezTo>
                  <a:cubicBezTo>
                    <a:pt x="1567" y="152"/>
                    <a:pt x="1553" y="156"/>
                    <a:pt x="1537" y="159"/>
                  </a:cubicBezTo>
                  <a:cubicBezTo>
                    <a:pt x="1522" y="159"/>
                    <a:pt x="1508" y="159"/>
                    <a:pt x="1491" y="158"/>
                  </a:cubicBezTo>
                  <a:cubicBezTo>
                    <a:pt x="1481" y="156"/>
                    <a:pt x="1472" y="152"/>
                    <a:pt x="1461" y="150"/>
                  </a:cubicBezTo>
                  <a:cubicBezTo>
                    <a:pt x="1447" y="145"/>
                    <a:pt x="1432" y="140"/>
                    <a:pt x="1419" y="133"/>
                  </a:cubicBezTo>
                  <a:cubicBezTo>
                    <a:pt x="1412" y="129"/>
                    <a:pt x="1408" y="126"/>
                    <a:pt x="1401" y="122"/>
                  </a:cubicBezTo>
                  <a:cubicBezTo>
                    <a:pt x="1387" y="116"/>
                    <a:pt x="1375" y="111"/>
                    <a:pt x="1363" y="111"/>
                  </a:cubicBezTo>
                  <a:cubicBezTo>
                    <a:pt x="1358" y="111"/>
                    <a:pt x="1353" y="112"/>
                    <a:pt x="1348" y="113"/>
                  </a:cubicBezTo>
                  <a:cubicBezTo>
                    <a:pt x="1332" y="116"/>
                    <a:pt x="1315" y="128"/>
                    <a:pt x="1305" y="142"/>
                  </a:cubicBezTo>
                  <a:cubicBezTo>
                    <a:pt x="1275" y="201"/>
                    <a:pt x="1240" y="255"/>
                    <a:pt x="1197" y="302"/>
                  </a:cubicBezTo>
                  <a:cubicBezTo>
                    <a:pt x="1176" y="327"/>
                    <a:pt x="1153" y="348"/>
                    <a:pt x="1126" y="367"/>
                  </a:cubicBezTo>
                  <a:cubicBezTo>
                    <a:pt x="1104" y="381"/>
                    <a:pt x="1081" y="394"/>
                    <a:pt x="1059" y="405"/>
                  </a:cubicBezTo>
                  <a:cubicBezTo>
                    <a:pt x="1037" y="412"/>
                    <a:pt x="1014" y="417"/>
                    <a:pt x="990" y="421"/>
                  </a:cubicBezTo>
                  <a:cubicBezTo>
                    <a:pt x="968" y="421"/>
                    <a:pt x="947" y="421"/>
                    <a:pt x="925" y="417"/>
                  </a:cubicBezTo>
                  <a:cubicBezTo>
                    <a:pt x="904" y="412"/>
                    <a:pt x="882" y="405"/>
                    <a:pt x="861" y="395"/>
                  </a:cubicBezTo>
                  <a:cubicBezTo>
                    <a:pt x="831" y="380"/>
                    <a:pt x="804" y="359"/>
                    <a:pt x="778" y="338"/>
                  </a:cubicBezTo>
                  <a:cubicBezTo>
                    <a:pt x="745" y="308"/>
                    <a:pt x="718" y="276"/>
                    <a:pt x="692" y="241"/>
                  </a:cubicBezTo>
                  <a:cubicBezTo>
                    <a:pt x="688" y="235"/>
                    <a:pt x="682" y="228"/>
                    <a:pt x="679" y="222"/>
                  </a:cubicBezTo>
                  <a:cubicBezTo>
                    <a:pt x="668" y="206"/>
                    <a:pt x="656" y="195"/>
                    <a:pt x="636" y="193"/>
                  </a:cubicBezTo>
                  <a:cubicBezTo>
                    <a:pt x="635" y="193"/>
                    <a:pt x="634" y="193"/>
                    <a:pt x="633" y="193"/>
                  </a:cubicBezTo>
                  <a:cubicBezTo>
                    <a:pt x="615" y="193"/>
                    <a:pt x="598" y="203"/>
                    <a:pt x="589" y="216"/>
                  </a:cubicBezTo>
                  <a:cubicBezTo>
                    <a:pt x="565" y="259"/>
                    <a:pt x="536" y="298"/>
                    <a:pt x="506" y="335"/>
                  </a:cubicBezTo>
                  <a:cubicBezTo>
                    <a:pt x="473" y="371"/>
                    <a:pt x="439" y="401"/>
                    <a:pt x="401" y="430"/>
                  </a:cubicBezTo>
                  <a:cubicBezTo>
                    <a:pt x="378" y="444"/>
                    <a:pt x="353" y="457"/>
                    <a:pt x="328" y="467"/>
                  </a:cubicBezTo>
                  <a:cubicBezTo>
                    <a:pt x="305" y="474"/>
                    <a:pt x="284" y="478"/>
                    <a:pt x="265" y="478"/>
                  </a:cubicBezTo>
                  <a:cubicBezTo>
                    <a:pt x="200" y="478"/>
                    <a:pt x="158" y="435"/>
                    <a:pt x="127" y="357"/>
                  </a:cubicBezTo>
                  <a:lnTo>
                    <a:pt x="127" y="357"/>
                  </a:lnTo>
                  <a:cubicBezTo>
                    <a:pt x="127" y="357"/>
                    <a:pt x="127" y="356"/>
                    <a:pt x="126" y="355"/>
                  </a:cubicBezTo>
                  <a:lnTo>
                    <a:pt x="126" y="355"/>
                  </a:lnTo>
                  <a:cubicBezTo>
                    <a:pt x="126" y="355"/>
                    <a:pt x="126" y="355"/>
                    <a:pt x="126" y="355"/>
                  </a:cubicBezTo>
                  <a:cubicBezTo>
                    <a:pt x="114" y="312"/>
                    <a:pt x="106" y="269"/>
                    <a:pt x="101" y="223"/>
                  </a:cubicBezTo>
                  <a:cubicBezTo>
                    <a:pt x="99" y="191"/>
                    <a:pt x="99" y="156"/>
                    <a:pt x="99" y="122"/>
                  </a:cubicBezTo>
                  <a:cubicBezTo>
                    <a:pt x="99" y="97"/>
                    <a:pt x="81" y="73"/>
                    <a:pt x="55" y="72"/>
                  </a:cubicBezTo>
                  <a:cubicBezTo>
                    <a:pt x="54" y="72"/>
                    <a:pt x="53" y="72"/>
                    <a:pt x="52" y="72"/>
                  </a:cubicBezTo>
                  <a:cubicBezTo>
                    <a:pt x="28" y="72"/>
                    <a:pt x="6" y="91"/>
                    <a:pt x="5" y="116"/>
                  </a:cubicBezTo>
                  <a:cubicBezTo>
                    <a:pt x="0" y="228"/>
                    <a:pt x="9" y="341"/>
                    <a:pt x="59" y="441"/>
                  </a:cubicBezTo>
                  <a:cubicBezTo>
                    <a:pt x="92" y="506"/>
                    <a:pt x="151" y="556"/>
                    <a:pt x="222" y="571"/>
                  </a:cubicBezTo>
                  <a:cubicBezTo>
                    <a:pt x="238" y="575"/>
                    <a:pt x="253" y="576"/>
                    <a:pt x="268" y="576"/>
                  </a:cubicBezTo>
                  <a:cubicBezTo>
                    <a:pt x="330" y="576"/>
                    <a:pt x="390" y="553"/>
                    <a:pt x="441" y="523"/>
                  </a:cubicBezTo>
                  <a:cubicBezTo>
                    <a:pt x="517" y="478"/>
                    <a:pt x="580" y="410"/>
                    <a:pt x="635" y="338"/>
                  </a:cubicBezTo>
                  <a:cubicBezTo>
                    <a:pt x="729" y="469"/>
                    <a:pt x="854" y="543"/>
                    <a:pt x="983" y="543"/>
                  </a:cubicBezTo>
                  <a:cubicBezTo>
                    <a:pt x="1122" y="543"/>
                    <a:pt x="1267" y="459"/>
                    <a:pt x="1389" y="271"/>
                  </a:cubicBezTo>
                  <a:cubicBezTo>
                    <a:pt x="1419" y="285"/>
                    <a:pt x="1451" y="298"/>
                    <a:pt x="1482" y="302"/>
                  </a:cubicBezTo>
                  <a:cubicBezTo>
                    <a:pt x="1504" y="307"/>
                    <a:pt x="1524" y="308"/>
                    <a:pt x="1545" y="308"/>
                  </a:cubicBezTo>
                  <a:cubicBezTo>
                    <a:pt x="1570" y="308"/>
                    <a:pt x="1597" y="302"/>
                    <a:pt x="1623" y="298"/>
                  </a:cubicBezTo>
                  <a:cubicBezTo>
                    <a:pt x="1661" y="285"/>
                    <a:pt x="1703" y="262"/>
                    <a:pt x="1744" y="238"/>
                  </a:cubicBezTo>
                  <a:cubicBezTo>
                    <a:pt x="1787" y="215"/>
                    <a:pt x="1832" y="192"/>
                    <a:pt x="1876" y="173"/>
                  </a:cubicBezTo>
                  <a:cubicBezTo>
                    <a:pt x="1901" y="166"/>
                    <a:pt x="1923" y="159"/>
                    <a:pt x="1946" y="156"/>
                  </a:cubicBezTo>
                  <a:cubicBezTo>
                    <a:pt x="1988" y="148"/>
                    <a:pt x="2016" y="105"/>
                    <a:pt x="2006" y="63"/>
                  </a:cubicBezTo>
                  <a:cubicBezTo>
                    <a:pt x="2001" y="27"/>
                    <a:pt x="1968" y="2"/>
                    <a:pt x="1933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42"/>
            <p:cNvSpPr/>
            <p:nvPr/>
          </p:nvSpPr>
          <p:spPr>
            <a:xfrm>
              <a:off x="3878010" y="2148621"/>
              <a:ext cx="32" cy="63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2"/>
            <p:cNvSpPr/>
            <p:nvPr/>
          </p:nvSpPr>
          <p:spPr>
            <a:xfrm>
              <a:off x="3848592" y="2113857"/>
              <a:ext cx="55768" cy="38623"/>
            </a:xfrm>
            <a:custGeom>
              <a:avLst/>
              <a:gdLst/>
              <a:ahLst/>
              <a:cxnLst/>
              <a:rect l="l" t="t" r="r" b="b"/>
              <a:pathLst>
                <a:path w="1763" h="1221" extrusionOk="0">
                  <a:moveTo>
                    <a:pt x="932" y="1100"/>
                  </a:moveTo>
                  <a:lnTo>
                    <a:pt x="932" y="1100"/>
                  </a:lnTo>
                  <a:cubicBezTo>
                    <a:pt x="935" y="1101"/>
                    <a:pt x="938" y="1101"/>
                    <a:pt x="940" y="1102"/>
                  </a:cubicBezTo>
                  <a:lnTo>
                    <a:pt x="940" y="1102"/>
                  </a:lnTo>
                  <a:cubicBezTo>
                    <a:pt x="935" y="1101"/>
                    <a:pt x="932" y="1100"/>
                    <a:pt x="932" y="1100"/>
                  </a:cubicBezTo>
                  <a:close/>
                  <a:moveTo>
                    <a:pt x="940" y="1102"/>
                  </a:moveTo>
                  <a:cubicBezTo>
                    <a:pt x="960" y="1104"/>
                    <a:pt x="1012" y="1112"/>
                    <a:pt x="1081" y="1122"/>
                  </a:cubicBezTo>
                  <a:lnTo>
                    <a:pt x="1081" y="1122"/>
                  </a:lnTo>
                  <a:cubicBezTo>
                    <a:pt x="1050" y="1104"/>
                    <a:pt x="991" y="1108"/>
                    <a:pt x="940" y="1102"/>
                  </a:cubicBezTo>
                  <a:close/>
                  <a:moveTo>
                    <a:pt x="370" y="1"/>
                  </a:moveTo>
                  <a:cubicBezTo>
                    <a:pt x="319" y="1"/>
                    <a:pt x="154" y="156"/>
                    <a:pt x="116" y="203"/>
                  </a:cubicBezTo>
                  <a:cubicBezTo>
                    <a:pt x="34" y="303"/>
                    <a:pt x="0" y="448"/>
                    <a:pt x="70" y="566"/>
                  </a:cubicBezTo>
                  <a:cubicBezTo>
                    <a:pt x="115" y="642"/>
                    <a:pt x="216" y="703"/>
                    <a:pt x="356" y="703"/>
                  </a:cubicBezTo>
                  <a:cubicBezTo>
                    <a:pt x="428" y="703"/>
                    <a:pt x="511" y="686"/>
                    <a:pt x="602" y="648"/>
                  </a:cubicBezTo>
                  <a:lnTo>
                    <a:pt x="602" y="648"/>
                  </a:lnTo>
                  <a:cubicBezTo>
                    <a:pt x="570" y="768"/>
                    <a:pt x="574" y="833"/>
                    <a:pt x="586" y="904"/>
                  </a:cubicBezTo>
                  <a:cubicBezTo>
                    <a:pt x="603" y="1006"/>
                    <a:pt x="665" y="1093"/>
                    <a:pt x="773" y="1151"/>
                  </a:cubicBezTo>
                  <a:cubicBezTo>
                    <a:pt x="823" y="1177"/>
                    <a:pt x="936" y="1212"/>
                    <a:pt x="1015" y="1212"/>
                  </a:cubicBezTo>
                  <a:cubicBezTo>
                    <a:pt x="1064" y="1212"/>
                    <a:pt x="1100" y="1199"/>
                    <a:pt x="1103" y="1163"/>
                  </a:cubicBezTo>
                  <a:cubicBezTo>
                    <a:pt x="1104" y="1144"/>
                    <a:pt x="1096" y="1131"/>
                    <a:pt x="1083" y="1123"/>
                  </a:cubicBezTo>
                  <a:lnTo>
                    <a:pt x="1083" y="1123"/>
                  </a:lnTo>
                  <a:cubicBezTo>
                    <a:pt x="1587" y="1196"/>
                    <a:pt x="1761" y="1221"/>
                    <a:pt x="1761" y="1221"/>
                  </a:cubicBezTo>
                  <a:cubicBezTo>
                    <a:pt x="1763" y="1221"/>
                    <a:pt x="1320" y="1156"/>
                    <a:pt x="1081" y="1122"/>
                  </a:cubicBezTo>
                  <a:lnTo>
                    <a:pt x="1081" y="1122"/>
                  </a:lnTo>
                  <a:cubicBezTo>
                    <a:pt x="1082" y="1122"/>
                    <a:pt x="1082" y="1123"/>
                    <a:pt x="1083" y="1123"/>
                  </a:cubicBezTo>
                  <a:lnTo>
                    <a:pt x="1083" y="1123"/>
                  </a:lnTo>
                  <a:cubicBezTo>
                    <a:pt x="1034" y="1116"/>
                    <a:pt x="983" y="1108"/>
                    <a:pt x="928" y="1100"/>
                  </a:cubicBezTo>
                  <a:lnTo>
                    <a:pt x="932" y="1100"/>
                  </a:lnTo>
                  <a:cubicBezTo>
                    <a:pt x="652" y="1043"/>
                    <a:pt x="624" y="841"/>
                    <a:pt x="729" y="571"/>
                  </a:cubicBezTo>
                  <a:cubicBezTo>
                    <a:pt x="742" y="540"/>
                    <a:pt x="713" y="509"/>
                    <a:pt x="683" y="509"/>
                  </a:cubicBezTo>
                  <a:cubicBezTo>
                    <a:pt x="676" y="509"/>
                    <a:pt x="669" y="510"/>
                    <a:pt x="663" y="513"/>
                  </a:cubicBezTo>
                  <a:cubicBezTo>
                    <a:pt x="573" y="564"/>
                    <a:pt x="528" y="578"/>
                    <a:pt x="464" y="596"/>
                  </a:cubicBezTo>
                  <a:cubicBezTo>
                    <a:pt x="431" y="605"/>
                    <a:pt x="397" y="610"/>
                    <a:pt x="362" y="610"/>
                  </a:cubicBezTo>
                  <a:cubicBezTo>
                    <a:pt x="317" y="610"/>
                    <a:pt x="272" y="602"/>
                    <a:pt x="228" y="582"/>
                  </a:cubicBezTo>
                  <a:cubicBezTo>
                    <a:pt x="165" y="546"/>
                    <a:pt x="136" y="506"/>
                    <a:pt x="129" y="438"/>
                  </a:cubicBezTo>
                  <a:cubicBezTo>
                    <a:pt x="128" y="339"/>
                    <a:pt x="188" y="256"/>
                    <a:pt x="258" y="190"/>
                  </a:cubicBezTo>
                  <a:cubicBezTo>
                    <a:pt x="295" y="153"/>
                    <a:pt x="350" y="117"/>
                    <a:pt x="394" y="90"/>
                  </a:cubicBezTo>
                  <a:cubicBezTo>
                    <a:pt x="438" y="61"/>
                    <a:pt x="421" y="2"/>
                    <a:pt x="372" y="1"/>
                  </a:cubicBezTo>
                  <a:cubicBezTo>
                    <a:pt x="372" y="1"/>
                    <a:pt x="371" y="1"/>
                    <a:pt x="370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2"/>
            <p:cNvSpPr/>
            <p:nvPr/>
          </p:nvSpPr>
          <p:spPr>
            <a:xfrm>
              <a:off x="3931437" y="2184872"/>
              <a:ext cx="32" cy="19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2"/>
            <p:cNvSpPr/>
            <p:nvPr/>
          </p:nvSpPr>
          <p:spPr>
            <a:xfrm>
              <a:off x="3926376" y="2179337"/>
              <a:ext cx="21320" cy="17714"/>
            </a:xfrm>
            <a:custGeom>
              <a:avLst/>
              <a:gdLst/>
              <a:ahLst/>
              <a:cxnLst/>
              <a:rect l="l" t="t" r="r" b="b"/>
              <a:pathLst>
                <a:path w="674" h="560" extrusionOk="0">
                  <a:moveTo>
                    <a:pt x="147" y="1"/>
                  </a:moveTo>
                  <a:cubicBezTo>
                    <a:pt x="127" y="1"/>
                    <a:pt x="107" y="13"/>
                    <a:pt x="98" y="33"/>
                  </a:cubicBezTo>
                  <a:cubicBezTo>
                    <a:pt x="1" y="345"/>
                    <a:pt x="80" y="559"/>
                    <a:pt x="344" y="559"/>
                  </a:cubicBezTo>
                  <a:cubicBezTo>
                    <a:pt x="378" y="559"/>
                    <a:pt x="415" y="556"/>
                    <a:pt x="455" y="548"/>
                  </a:cubicBezTo>
                  <a:cubicBezTo>
                    <a:pt x="673" y="510"/>
                    <a:pt x="673" y="416"/>
                    <a:pt x="595" y="416"/>
                  </a:cubicBezTo>
                  <a:cubicBezTo>
                    <a:pt x="582" y="416"/>
                    <a:pt x="566" y="419"/>
                    <a:pt x="548" y="425"/>
                  </a:cubicBezTo>
                  <a:cubicBezTo>
                    <a:pt x="468" y="451"/>
                    <a:pt x="397" y="465"/>
                    <a:pt x="339" y="465"/>
                  </a:cubicBezTo>
                  <a:cubicBezTo>
                    <a:pt x="199" y="465"/>
                    <a:pt x="130" y="382"/>
                    <a:pt x="157" y="179"/>
                  </a:cubicBezTo>
                  <a:lnTo>
                    <a:pt x="157" y="179"/>
                  </a:lnTo>
                  <a:cubicBezTo>
                    <a:pt x="158" y="184"/>
                    <a:pt x="158" y="186"/>
                    <a:pt x="159" y="186"/>
                  </a:cubicBezTo>
                  <a:cubicBezTo>
                    <a:pt x="159" y="186"/>
                    <a:pt x="160" y="180"/>
                    <a:pt x="160" y="173"/>
                  </a:cubicBezTo>
                  <a:lnTo>
                    <a:pt x="160" y="176"/>
                  </a:lnTo>
                  <a:cubicBezTo>
                    <a:pt x="174" y="110"/>
                    <a:pt x="219" y="23"/>
                    <a:pt x="160" y="3"/>
                  </a:cubicBezTo>
                  <a:cubicBezTo>
                    <a:pt x="156" y="1"/>
                    <a:pt x="151" y="1"/>
                    <a:pt x="14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2"/>
            <p:cNvSpPr/>
            <p:nvPr/>
          </p:nvSpPr>
          <p:spPr>
            <a:xfrm>
              <a:off x="3993279" y="2195944"/>
              <a:ext cx="55768" cy="26160"/>
            </a:xfrm>
            <a:custGeom>
              <a:avLst/>
              <a:gdLst/>
              <a:ahLst/>
              <a:cxnLst/>
              <a:rect l="l" t="t" r="r" b="b"/>
              <a:pathLst>
                <a:path w="1763" h="827" extrusionOk="0">
                  <a:moveTo>
                    <a:pt x="60" y="0"/>
                  </a:moveTo>
                  <a:cubicBezTo>
                    <a:pt x="1" y="0"/>
                    <a:pt x="7" y="86"/>
                    <a:pt x="5" y="148"/>
                  </a:cubicBezTo>
                  <a:cubicBezTo>
                    <a:pt x="1" y="460"/>
                    <a:pt x="190" y="625"/>
                    <a:pt x="415" y="625"/>
                  </a:cubicBezTo>
                  <a:cubicBezTo>
                    <a:pt x="552" y="625"/>
                    <a:pt x="703" y="563"/>
                    <a:pt x="831" y="436"/>
                  </a:cubicBezTo>
                  <a:cubicBezTo>
                    <a:pt x="899" y="678"/>
                    <a:pt x="1081" y="827"/>
                    <a:pt x="1270" y="827"/>
                  </a:cubicBezTo>
                  <a:cubicBezTo>
                    <a:pt x="1421" y="827"/>
                    <a:pt x="1577" y="731"/>
                    <a:pt x="1682" y="513"/>
                  </a:cubicBezTo>
                  <a:cubicBezTo>
                    <a:pt x="1719" y="436"/>
                    <a:pt x="1762" y="331"/>
                    <a:pt x="1682" y="305"/>
                  </a:cubicBezTo>
                  <a:cubicBezTo>
                    <a:pt x="1673" y="302"/>
                    <a:pt x="1665" y="301"/>
                    <a:pt x="1658" y="301"/>
                  </a:cubicBezTo>
                  <a:cubicBezTo>
                    <a:pt x="1592" y="301"/>
                    <a:pt x="1581" y="407"/>
                    <a:pt x="1546" y="481"/>
                  </a:cubicBezTo>
                  <a:cubicBezTo>
                    <a:pt x="1466" y="628"/>
                    <a:pt x="1363" y="694"/>
                    <a:pt x="1263" y="694"/>
                  </a:cubicBezTo>
                  <a:cubicBezTo>
                    <a:pt x="1114" y="694"/>
                    <a:pt x="971" y="546"/>
                    <a:pt x="922" y="301"/>
                  </a:cubicBezTo>
                  <a:cubicBezTo>
                    <a:pt x="915" y="273"/>
                    <a:pt x="890" y="256"/>
                    <a:pt x="865" y="256"/>
                  </a:cubicBezTo>
                  <a:cubicBezTo>
                    <a:pt x="848" y="256"/>
                    <a:pt x="830" y="264"/>
                    <a:pt x="817" y="281"/>
                  </a:cubicBezTo>
                  <a:cubicBezTo>
                    <a:pt x="697" y="441"/>
                    <a:pt x="541" y="525"/>
                    <a:pt x="405" y="525"/>
                  </a:cubicBezTo>
                  <a:cubicBezTo>
                    <a:pt x="251" y="525"/>
                    <a:pt x="123" y="418"/>
                    <a:pt x="101" y="192"/>
                  </a:cubicBezTo>
                  <a:cubicBezTo>
                    <a:pt x="98" y="115"/>
                    <a:pt x="128" y="5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2"/>
            <p:cNvSpPr/>
            <p:nvPr/>
          </p:nvSpPr>
          <p:spPr>
            <a:xfrm>
              <a:off x="4114273" y="2196956"/>
              <a:ext cx="21320" cy="16734"/>
            </a:xfrm>
            <a:custGeom>
              <a:avLst/>
              <a:gdLst/>
              <a:ahLst/>
              <a:cxnLst/>
              <a:rect l="l" t="t" r="r" b="b"/>
              <a:pathLst>
                <a:path w="674" h="529" extrusionOk="0">
                  <a:moveTo>
                    <a:pt x="117" y="0"/>
                  </a:moveTo>
                  <a:cubicBezTo>
                    <a:pt x="94" y="0"/>
                    <a:pt x="69" y="14"/>
                    <a:pt x="64" y="37"/>
                  </a:cubicBezTo>
                  <a:cubicBezTo>
                    <a:pt x="1" y="303"/>
                    <a:pt x="28" y="529"/>
                    <a:pt x="285" y="529"/>
                  </a:cubicBezTo>
                  <a:cubicBezTo>
                    <a:pt x="292" y="529"/>
                    <a:pt x="300" y="529"/>
                    <a:pt x="307" y="528"/>
                  </a:cubicBezTo>
                  <a:cubicBezTo>
                    <a:pt x="416" y="524"/>
                    <a:pt x="674" y="461"/>
                    <a:pt x="619" y="355"/>
                  </a:cubicBezTo>
                  <a:cubicBezTo>
                    <a:pt x="605" y="328"/>
                    <a:pt x="585" y="319"/>
                    <a:pt x="563" y="319"/>
                  </a:cubicBezTo>
                  <a:cubicBezTo>
                    <a:pt x="525" y="319"/>
                    <a:pt x="480" y="345"/>
                    <a:pt x="433" y="362"/>
                  </a:cubicBezTo>
                  <a:cubicBezTo>
                    <a:pt x="380" y="379"/>
                    <a:pt x="326" y="394"/>
                    <a:pt x="272" y="394"/>
                  </a:cubicBezTo>
                  <a:cubicBezTo>
                    <a:pt x="262" y="394"/>
                    <a:pt x="252" y="393"/>
                    <a:pt x="243" y="392"/>
                  </a:cubicBezTo>
                  <a:cubicBezTo>
                    <a:pt x="129" y="366"/>
                    <a:pt x="141" y="225"/>
                    <a:pt x="161" y="110"/>
                  </a:cubicBezTo>
                  <a:cubicBezTo>
                    <a:pt x="169" y="60"/>
                    <a:pt x="185" y="18"/>
                    <a:pt x="134" y="3"/>
                  </a:cubicBezTo>
                  <a:cubicBezTo>
                    <a:pt x="128" y="1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42"/>
            <p:cNvSpPr/>
            <p:nvPr/>
          </p:nvSpPr>
          <p:spPr>
            <a:xfrm>
              <a:off x="4156407" y="2192306"/>
              <a:ext cx="50612" cy="18885"/>
            </a:xfrm>
            <a:custGeom>
              <a:avLst/>
              <a:gdLst/>
              <a:ahLst/>
              <a:cxnLst/>
              <a:rect l="l" t="t" r="r" b="b"/>
              <a:pathLst>
                <a:path w="1600" h="597" extrusionOk="0">
                  <a:moveTo>
                    <a:pt x="1498" y="1"/>
                  </a:moveTo>
                  <a:cubicBezTo>
                    <a:pt x="1469" y="1"/>
                    <a:pt x="1438" y="15"/>
                    <a:pt x="1422" y="42"/>
                  </a:cubicBezTo>
                  <a:cubicBezTo>
                    <a:pt x="1402" y="71"/>
                    <a:pt x="1382" y="98"/>
                    <a:pt x="1360" y="124"/>
                  </a:cubicBezTo>
                  <a:cubicBezTo>
                    <a:pt x="1335" y="153"/>
                    <a:pt x="1306" y="180"/>
                    <a:pt x="1275" y="203"/>
                  </a:cubicBezTo>
                  <a:cubicBezTo>
                    <a:pt x="1244" y="224"/>
                    <a:pt x="1216" y="238"/>
                    <a:pt x="1187" y="251"/>
                  </a:cubicBezTo>
                  <a:cubicBezTo>
                    <a:pt x="1159" y="260"/>
                    <a:pt x="1131" y="266"/>
                    <a:pt x="1101" y="270"/>
                  </a:cubicBezTo>
                  <a:cubicBezTo>
                    <a:pt x="1071" y="270"/>
                    <a:pt x="1043" y="270"/>
                    <a:pt x="1013" y="264"/>
                  </a:cubicBezTo>
                  <a:cubicBezTo>
                    <a:pt x="977" y="256"/>
                    <a:pt x="944" y="244"/>
                    <a:pt x="909" y="230"/>
                  </a:cubicBezTo>
                  <a:cubicBezTo>
                    <a:pt x="871" y="210"/>
                    <a:pt x="835" y="187"/>
                    <a:pt x="799" y="160"/>
                  </a:cubicBezTo>
                  <a:cubicBezTo>
                    <a:pt x="785" y="150"/>
                    <a:pt x="768" y="146"/>
                    <a:pt x="751" y="146"/>
                  </a:cubicBezTo>
                  <a:cubicBezTo>
                    <a:pt x="721" y="146"/>
                    <a:pt x="690" y="159"/>
                    <a:pt x="676" y="186"/>
                  </a:cubicBezTo>
                  <a:cubicBezTo>
                    <a:pt x="647" y="234"/>
                    <a:pt x="619" y="279"/>
                    <a:pt x="583" y="322"/>
                  </a:cubicBezTo>
                  <a:cubicBezTo>
                    <a:pt x="557" y="349"/>
                    <a:pt x="530" y="373"/>
                    <a:pt x="500" y="396"/>
                  </a:cubicBezTo>
                  <a:cubicBezTo>
                    <a:pt x="462" y="419"/>
                    <a:pt x="434" y="432"/>
                    <a:pt x="396" y="432"/>
                  </a:cubicBezTo>
                  <a:cubicBezTo>
                    <a:pt x="388" y="432"/>
                    <a:pt x="380" y="432"/>
                    <a:pt x="371" y="430"/>
                  </a:cubicBezTo>
                  <a:cubicBezTo>
                    <a:pt x="265" y="400"/>
                    <a:pt x="212" y="287"/>
                    <a:pt x="172" y="186"/>
                  </a:cubicBezTo>
                  <a:cubicBezTo>
                    <a:pt x="161" y="157"/>
                    <a:pt x="131" y="141"/>
                    <a:pt x="101" y="141"/>
                  </a:cubicBezTo>
                  <a:cubicBezTo>
                    <a:pt x="70" y="141"/>
                    <a:pt x="38" y="158"/>
                    <a:pt x="25" y="196"/>
                  </a:cubicBezTo>
                  <a:cubicBezTo>
                    <a:pt x="0" y="270"/>
                    <a:pt x="129" y="459"/>
                    <a:pt x="193" y="515"/>
                  </a:cubicBezTo>
                  <a:cubicBezTo>
                    <a:pt x="254" y="566"/>
                    <a:pt x="325" y="596"/>
                    <a:pt x="404" y="596"/>
                  </a:cubicBezTo>
                  <a:cubicBezTo>
                    <a:pt x="407" y="597"/>
                    <a:pt x="410" y="597"/>
                    <a:pt x="413" y="597"/>
                  </a:cubicBezTo>
                  <a:cubicBezTo>
                    <a:pt x="490" y="597"/>
                    <a:pt x="565" y="562"/>
                    <a:pt x="626" y="515"/>
                  </a:cubicBezTo>
                  <a:cubicBezTo>
                    <a:pt x="685" y="472"/>
                    <a:pt x="733" y="417"/>
                    <a:pt x="776" y="359"/>
                  </a:cubicBezTo>
                  <a:cubicBezTo>
                    <a:pt x="791" y="367"/>
                    <a:pt x="805" y="377"/>
                    <a:pt x="821" y="386"/>
                  </a:cubicBezTo>
                  <a:cubicBezTo>
                    <a:pt x="858" y="406"/>
                    <a:pt x="898" y="422"/>
                    <a:pt x="938" y="435"/>
                  </a:cubicBezTo>
                  <a:cubicBezTo>
                    <a:pt x="982" y="448"/>
                    <a:pt x="1027" y="453"/>
                    <a:pt x="1073" y="453"/>
                  </a:cubicBezTo>
                  <a:cubicBezTo>
                    <a:pt x="1107" y="453"/>
                    <a:pt x="1141" y="450"/>
                    <a:pt x="1174" y="445"/>
                  </a:cubicBezTo>
                  <a:cubicBezTo>
                    <a:pt x="1214" y="439"/>
                    <a:pt x="1252" y="423"/>
                    <a:pt x="1287" y="409"/>
                  </a:cubicBezTo>
                  <a:cubicBezTo>
                    <a:pt x="1325" y="395"/>
                    <a:pt x="1359" y="370"/>
                    <a:pt x="1393" y="346"/>
                  </a:cubicBezTo>
                  <a:cubicBezTo>
                    <a:pt x="1429" y="322"/>
                    <a:pt x="1461" y="287"/>
                    <a:pt x="1489" y="256"/>
                  </a:cubicBezTo>
                  <a:cubicBezTo>
                    <a:pt x="1519" y="220"/>
                    <a:pt x="1548" y="181"/>
                    <a:pt x="1572" y="141"/>
                  </a:cubicBezTo>
                  <a:cubicBezTo>
                    <a:pt x="1600" y="98"/>
                    <a:pt x="1590" y="42"/>
                    <a:pt x="1547" y="15"/>
                  </a:cubicBezTo>
                  <a:cubicBezTo>
                    <a:pt x="1532" y="7"/>
                    <a:pt x="1518" y="1"/>
                    <a:pt x="1502" y="1"/>
                  </a:cubicBezTo>
                  <a:cubicBezTo>
                    <a:pt x="1501" y="1"/>
                    <a:pt x="1499" y="1"/>
                    <a:pt x="149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42"/>
            <p:cNvSpPr/>
            <p:nvPr/>
          </p:nvSpPr>
          <p:spPr>
            <a:xfrm>
              <a:off x="3803705" y="2162698"/>
              <a:ext cx="30589" cy="44507"/>
            </a:xfrm>
            <a:custGeom>
              <a:avLst/>
              <a:gdLst/>
              <a:ahLst/>
              <a:cxnLst/>
              <a:rect l="l" t="t" r="r" b="b"/>
              <a:pathLst>
                <a:path w="967" h="1407" extrusionOk="0">
                  <a:moveTo>
                    <a:pt x="374" y="0"/>
                  </a:moveTo>
                  <a:cubicBezTo>
                    <a:pt x="320" y="0"/>
                    <a:pt x="121" y="135"/>
                    <a:pt x="52" y="292"/>
                  </a:cubicBezTo>
                  <a:cubicBezTo>
                    <a:pt x="0" y="414"/>
                    <a:pt x="3" y="509"/>
                    <a:pt x="43" y="609"/>
                  </a:cubicBezTo>
                  <a:cubicBezTo>
                    <a:pt x="93" y="741"/>
                    <a:pt x="231" y="836"/>
                    <a:pt x="416" y="836"/>
                  </a:cubicBezTo>
                  <a:cubicBezTo>
                    <a:pt x="468" y="836"/>
                    <a:pt x="524" y="829"/>
                    <a:pt x="583" y="812"/>
                  </a:cubicBezTo>
                  <a:lnTo>
                    <a:pt x="583" y="812"/>
                  </a:lnTo>
                  <a:cubicBezTo>
                    <a:pt x="487" y="1031"/>
                    <a:pt x="521" y="1265"/>
                    <a:pt x="742" y="1363"/>
                  </a:cubicBezTo>
                  <a:cubicBezTo>
                    <a:pt x="811" y="1394"/>
                    <a:pt x="862" y="1406"/>
                    <a:pt x="896" y="1406"/>
                  </a:cubicBezTo>
                  <a:cubicBezTo>
                    <a:pt x="954" y="1406"/>
                    <a:pt x="967" y="1372"/>
                    <a:pt x="948" y="1336"/>
                  </a:cubicBezTo>
                  <a:cubicBezTo>
                    <a:pt x="934" y="1306"/>
                    <a:pt x="882" y="1303"/>
                    <a:pt x="844" y="1293"/>
                  </a:cubicBezTo>
                  <a:cubicBezTo>
                    <a:pt x="813" y="1285"/>
                    <a:pt x="776" y="1268"/>
                    <a:pt x="750" y="1252"/>
                  </a:cubicBezTo>
                  <a:cubicBezTo>
                    <a:pt x="680" y="1210"/>
                    <a:pt x="647" y="1150"/>
                    <a:pt x="636" y="1071"/>
                  </a:cubicBezTo>
                  <a:cubicBezTo>
                    <a:pt x="629" y="971"/>
                    <a:pt x="659" y="884"/>
                    <a:pt x="703" y="788"/>
                  </a:cubicBezTo>
                  <a:cubicBezTo>
                    <a:pt x="723" y="751"/>
                    <a:pt x="748" y="719"/>
                    <a:pt x="722" y="686"/>
                  </a:cubicBezTo>
                  <a:cubicBezTo>
                    <a:pt x="711" y="675"/>
                    <a:pt x="699" y="671"/>
                    <a:pt x="686" y="671"/>
                  </a:cubicBezTo>
                  <a:cubicBezTo>
                    <a:pt x="658" y="671"/>
                    <a:pt x="626" y="690"/>
                    <a:pt x="596" y="702"/>
                  </a:cubicBezTo>
                  <a:cubicBezTo>
                    <a:pt x="532" y="722"/>
                    <a:pt x="468" y="735"/>
                    <a:pt x="407" y="735"/>
                  </a:cubicBezTo>
                  <a:cubicBezTo>
                    <a:pt x="310" y="735"/>
                    <a:pt x="222" y="702"/>
                    <a:pt x="156" y="615"/>
                  </a:cubicBezTo>
                  <a:cubicBezTo>
                    <a:pt x="100" y="526"/>
                    <a:pt x="95" y="430"/>
                    <a:pt x="143" y="323"/>
                  </a:cubicBezTo>
                  <a:cubicBezTo>
                    <a:pt x="202" y="212"/>
                    <a:pt x="282" y="148"/>
                    <a:pt x="395" y="91"/>
                  </a:cubicBezTo>
                  <a:cubicBezTo>
                    <a:pt x="438" y="68"/>
                    <a:pt x="424" y="3"/>
                    <a:pt x="375" y="0"/>
                  </a:cubicBezTo>
                  <a:cubicBezTo>
                    <a:pt x="375" y="0"/>
                    <a:pt x="374" y="0"/>
                    <a:pt x="374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2"/>
            <p:cNvSpPr/>
            <p:nvPr/>
          </p:nvSpPr>
          <p:spPr>
            <a:xfrm>
              <a:off x="3880287" y="2222388"/>
              <a:ext cx="35523" cy="29039"/>
            </a:xfrm>
            <a:custGeom>
              <a:avLst/>
              <a:gdLst/>
              <a:ahLst/>
              <a:cxnLst/>
              <a:rect l="l" t="t" r="r" b="b"/>
              <a:pathLst>
                <a:path w="1123" h="918" extrusionOk="0">
                  <a:moveTo>
                    <a:pt x="107" y="0"/>
                  </a:moveTo>
                  <a:cubicBezTo>
                    <a:pt x="37" y="0"/>
                    <a:pt x="2" y="225"/>
                    <a:pt x="0" y="296"/>
                  </a:cubicBezTo>
                  <a:cubicBezTo>
                    <a:pt x="0" y="326"/>
                    <a:pt x="6" y="359"/>
                    <a:pt x="15" y="389"/>
                  </a:cubicBezTo>
                  <a:cubicBezTo>
                    <a:pt x="49" y="493"/>
                    <a:pt x="139" y="533"/>
                    <a:pt x="243" y="533"/>
                  </a:cubicBezTo>
                  <a:cubicBezTo>
                    <a:pt x="297" y="533"/>
                    <a:pt x="355" y="523"/>
                    <a:pt x="410" y="505"/>
                  </a:cubicBezTo>
                  <a:cubicBezTo>
                    <a:pt x="410" y="525"/>
                    <a:pt x="410" y="546"/>
                    <a:pt x="413" y="566"/>
                  </a:cubicBezTo>
                  <a:cubicBezTo>
                    <a:pt x="424" y="729"/>
                    <a:pt x="486" y="863"/>
                    <a:pt x="643" y="911"/>
                  </a:cubicBezTo>
                  <a:cubicBezTo>
                    <a:pt x="660" y="916"/>
                    <a:pt x="680" y="918"/>
                    <a:pt x="703" y="918"/>
                  </a:cubicBezTo>
                  <a:cubicBezTo>
                    <a:pt x="857" y="918"/>
                    <a:pt x="1123" y="823"/>
                    <a:pt x="1071" y="729"/>
                  </a:cubicBezTo>
                  <a:cubicBezTo>
                    <a:pt x="1061" y="709"/>
                    <a:pt x="1038" y="694"/>
                    <a:pt x="1015" y="694"/>
                  </a:cubicBezTo>
                  <a:cubicBezTo>
                    <a:pt x="1006" y="694"/>
                    <a:pt x="997" y="697"/>
                    <a:pt x="988" y="702"/>
                  </a:cubicBezTo>
                  <a:cubicBezTo>
                    <a:pt x="938" y="732"/>
                    <a:pt x="888" y="758"/>
                    <a:pt x="834" y="777"/>
                  </a:cubicBezTo>
                  <a:cubicBezTo>
                    <a:pt x="793" y="789"/>
                    <a:pt x="757" y="795"/>
                    <a:pt x="725" y="795"/>
                  </a:cubicBezTo>
                  <a:cubicBezTo>
                    <a:pt x="567" y="795"/>
                    <a:pt x="520" y="646"/>
                    <a:pt x="529" y="429"/>
                  </a:cubicBezTo>
                  <a:cubicBezTo>
                    <a:pt x="530" y="397"/>
                    <a:pt x="507" y="370"/>
                    <a:pt x="474" y="370"/>
                  </a:cubicBezTo>
                  <a:cubicBezTo>
                    <a:pt x="465" y="370"/>
                    <a:pt x="456" y="372"/>
                    <a:pt x="446" y="376"/>
                  </a:cubicBezTo>
                  <a:cubicBezTo>
                    <a:pt x="383" y="401"/>
                    <a:pt x="317" y="423"/>
                    <a:pt x="250" y="430"/>
                  </a:cubicBezTo>
                  <a:cubicBezTo>
                    <a:pt x="167" y="430"/>
                    <a:pt x="145" y="412"/>
                    <a:pt x="124" y="386"/>
                  </a:cubicBezTo>
                  <a:cubicBezTo>
                    <a:pt x="72" y="301"/>
                    <a:pt x="118" y="157"/>
                    <a:pt x="152" y="65"/>
                  </a:cubicBezTo>
                  <a:cubicBezTo>
                    <a:pt x="164" y="36"/>
                    <a:pt x="142" y="2"/>
                    <a:pt x="109" y="1"/>
                  </a:cubicBezTo>
                  <a:cubicBezTo>
                    <a:pt x="109" y="1"/>
                    <a:pt x="108" y="0"/>
                    <a:pt x="107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2"/>
            <p:cNvSpPr/>
            <p:nvPr/>
          </p:nvSpPr>
          <p:spPr>
            <a:xfrm>
              <a:off x="3955256" y="2253958"/>
              <a:ext cx="42293" cy="28185"/>
            </a:xfrm>
            <a:custGeom>
              <a:avLst/>
              <a:gdLst/>
              <a:ahLst/>
              <a:cxnLst/>
              <a:rect l="l" t="t" r="r" b="b"/>
              <a:pathLst>
                <a:path w="1337" h="891" extrusionOk="0">
                  <a:moveTo>
                    <a:pt x="118" y="0"/>
                  </a:moveTo>
                  <a:cubicBezTo>
                    <a:pt x="99" y="0"/>
                    <a:pt x="80" y="14"/>
                    <a:pt x="73" y="34"/>
                  </a:cubicBezTo>
                  <a:cubicBezTo>
                    <a:pt x="33" y="148"/>
                    <a:pt x="0" y="271"/>
                    <a:pt x="15" y="391"/>
                  </a:cubicBezTo>
                  <a:cubicBezTo>
                    <a:pt x="19" y="417"/>
                    <a:pt x="22" y="443"/>
                    <a:pt x="29" y="467"/>
                  </a:cubicBezTo>
                  <a:cubicBezTo>
                    <a:pt x="35" y="487"/>
                    <a:pt x="43" y="509"/>
                    <a:pt x="52" y="528"/>
                  </a:cubicBezTo>
                  <a:cubicBezTo>
                    <a:pt x="62" y="545"/>
                    <a:pt x="73" y="560"/>
                    <a:pt x="85" y="578"/>
                  </a:cubicBezTo>
                  <a:cubicBezTo>
                    <a:pt x="95" y="593"/>
                    <a:pt x="112" y="603"/>
                    <a:pt x="126" y="616"/>
                  </a:cubicBezTo>
                  <a:cubicBezTo>
                    <a:pt x="136" y="625"/>
                    <a:pt x="149" y="632"/>
                    <a:pt x="162" y="638"/>
                  </a:cubicBezTo>
                  <a:cubicBezTo>
                    <a:pt x="179" y="646"/>
                    <a:pt x="199" y="654"/>
                    <a:pt x="219" y="658"/>
                  </a:cubicBezTo>
                  <a:cubicBezTo>
                    <a:pt x="237" y="662"/>
                    <a:pt x="255" y="663"/>
                    <a:pt x="273" y="663"/>
                  </a:cubicBezTo>
                  <a:cubicBezTo>
                    <a:pt x="296" y="663"/>
                    <a:pt x="320" y="660"/>
                    <a:pt x="344" y="656"/>
                  </a:cubicBezTo>
                  <a:cubicBezTo>
                    <a:pt x="367" y="651"/>
                    <a:pt x="391" y="642"/>
                    <a:pt x="413" y="632"/>
                  </a:cubicBezTo>
                  <a:cubicBezTo>
                    <a:pt x="441" y="622"/>
                    <a:pt x="467" y="608"/>
                    <a:pt x="494" y="592"/>
                  </a:cubicBezTo>
                  <a:cubicBezTo>
                    <a:pt x="530" y="570"/>
                    <a:pt x="564" y="545"/>
                    <a:pt x="596" y="517"/>
                  </a:cubicBezTo>
                  <a:cubicBezTo>
                    <a:pt x="627" y="691"/>
                    <a:pt x="709" y="841"/>
                    <a:pt x="875" y="884"/>
                  </a:cubicBezTo>
                  <a:cubicBezTo>
                    <a:pt x="891" y="887"/>
                    <a:pt x="908" y="888"/>
                    <a:pt x="925" y="890"/>
                  </a:cubicBezTo>
                  <a:cubicBezTo>
                    <a:pt x="931" y="891"/>
                    <a:pt x="936" y="891"/>
                    <a:pt x="941" y="891"/>
                  </a:cubicBezTo>
                  <a:cubicBezTo>
                    <a:pt x="953" y="891"/>
                    <a:pt x="965" y="889"/>
                    <a:pt x="978" y="888"/>
                  </a:cubicBezTo>
                  <a:cubicBezTo>
                    <a:pt x="998" y="885"/>
                    <a:pt x="1018" y="881"/>
                    <a:pt x="1040" y="875"/>
                  </a:cubicBezTo>
                  <a:cubicBezTo>
                    <a:pt x="1083" y="865"/>
                    <a:pt x="1124" y="844"/>
                    <a:pt x="1161" y="821"/>
                  </a:cubicBezTo>
                  <a:cubicBezTo>
                    <a:pt x="1217" y="787"/>
                    <a:pt x="1267" y="744"/>
                    <a:pt x="1315" y="699"/>
                  </a:cubicBezTo>
                  <a:cubicBezTo>
                    <a:pt x="1332" y="681"/>
                    <a:pt x="1336" y="651"/>
                    <a:pt x="1318" y="631"/>
                  </a:cubicBezTo>
                  <a:cubicBezTo>
                    <a:pt x="1309" y="621"/>
                    <a:pt x="1295" y="616"/>
                    <a:pt x="1281" y="616"/>
                  </a:cubicBezTo>
                  <a:cubicBezTo>
                    <a:pt x="1269" y="616"/>
                    <a:pt x="1258" y="619"/>
                    <a:pt x="1249" y="628"/>
                  </a:cubicBezTo>
                  <a:cubicBezTo>
                    <a:pt x="1233" y="643"/>
                    <a:pt x="1217" y="658"/>
                    <a:pt x="1202" y="672"/>
                  </a:cubicBezTo>
                  <a:cubicBezTo>
                    <a:pt x="1181" y="689"/>
                    <a:pt x="1159" y="706"/>
                    <a:pt x="1137" y="724"/>
                  </a:cubicBezTo>
                  <a:cubicBezTo>
                    <a:pt x="1136" y="724"/>
                    <a:pt x="1135" y="725"/>
                    <a:pt x="1134" y="725"/>
                  </a:cubicBezTo>
                  <a:lnTo>
                    <a:pt x="1134" y="725"/>
                  </a:lnTo>
                  <a:cubicBezTo>
                    <a:pt x="1134" y="725"/>
                    <a:pt x="1134" y="725"/>
                    <a:pt x="1134" y="725"/>
                  </a:cubicBezTo>
                  <a:lnTo>
                    <a:pt x="1134" y="725"/>
                  </a:lnTo>
                  <a:cubicBezTo>
                    <a:pt x="1134" y="725"/>
                    <a:pt x="1133" y="726"/>
                    <a:pt x="1133" y="726"/>
                  </a:cubicBezTo>
                  <a:lnTo>
                    <a:pt x="1133" y="726"/>
                  </a:lnTo>
                  <a:cubicBezTo>
                    <a:pt x="1133" y="726"/>
                    <a:pt x="1133" y="725"/>
                    <a:pt x="1134" y="725"/>
                  </a:cubicBezTo>
                  <a:lnTo>
                    <a:pt x="1134" y="725"/>
                  </a:lnTo>
                  <a:cubicBezTo>
                    <a:pt x="1133" y="725"/>
                    <a:pt x="1133" y="726"/>
                    <a:pt x="1133" y="726"/>
                  </a:cubicBezTo>
                  <a:lnTo>
                    <a:pt x="1133" y="726"/>
                  </a:lnTo>
                  <a:cubicBezTo>
                    <a:pt x="1133" y="726"/>
                    <a:pt x="1133" y="726"/>
                    <a:pt x="1133" y="726"/>
                  </a:cubicBezTo>
                  <a:lnTo>
                    <a:pt x="1133" y="726"/>
                  </a:lnTo>
                  <a:cubicBezTo>
                    <a:pt x="1133" y="726"/>
                    <a:pt x="1132" y="726"/>
                    <a:pt x="1132" y="726"/>
                  </a:cubicBezTo>
                  <a:lnTo>
                    <a:pt x="1132" y="726"/>
                  </a:lnTo>
                  <a:cubicBezTo>
                    <a:pt x="1132" y="726"/>
                    <a:pt x="1133" y="726"/>
                    <a:pt x="1133" y="726"/>
                  </a:cubicBezTo>
                  <a:lnTo>
                    <a:pt x="1133" y="726"/>
                  </a:lnTo>
                  <a:cubicBezTo>
                    <a:pt x="1122" y="733"/>
                    <a:pt x="1109" y="743"/>
                    <a:pt x="1097" y="749"/>
                  </a:cubicBezTo>
                  <a:cubicBezTo>
                    <a:pt x="1077" y="759"/>
                    <a:pt x="1055" y="771"/>
                    <a:pt x="1034" y="778"/>
                  </a:cubicBezTo>
                  <a:cubicBezTo>
                    <a:pt x="1011" y="785"/>
                    <a:pt x="987" y="790"/>
                    <a:pt x="961" y="794"/>
                  </a:cubicBezTo>
                  <a:cubicBezTo>
                    <a:pt x="955" y="794"/>
                    <a:pt x="950" y="794"/>
                    <a:pt x="943" y="794"/>
                  </a:cubicBezTo>
                  <a:cubicBezTo>
                    <a:pt x="940" y="794"/>
                    <a:pt x="937" y="794"/>
                    <a:pt x="934" y="794"/>
                  </a:cubicBezTo>
                  <a:cubicBezTo>
                    <a:pt x="924" y="794"/>
                    <a:pt x="912" y="792"/>
                    <a:pt x="904" y="790"/>
                  </a:cubicBezTo>
                  <a:cubicBezTo>
                    <a:pt x="889" y="787"/>
                    <a:pt x="875" y="781"/>
                    <a:pt x="861" y="775"/>
                  </a:cubicBezTo>
                  <a:cubicBezTo>
                    <a:pt x="844" y="765"/>
                    <a:pt x="826" y="757"/>
                    <a:pt x="811" y="742"/>
                  </a:cubicBezTo>
                  <a:cubicBezTo>
                    <a:pt x="793" y="724"/>
                    <a:pt x="776" y="708"/>
                    <a:pt x="762" y="686"/>
                  </a:cubicBezTo>
                  <a:cubicBezTo>
                    <a:pt x="752" y="671"/>
                    <a:pt x="740" y="652"/>
                    <a:pt x="732" y="636"/>
                  </a:cubicBezTo>
                  <a:cubicBezTo>
                    <a:pt x="722" y="616"/>
                    <a:pt x="712" y="593"/>
                    <a:pt x="705" y="572"/>
                  </a:cubicBezTo>
                  <a:cubicBezTo>
                    <a:pt x="689" y="520"/>
                    <a:pt x="676" y="470"/>
                    <a:pt x="669" y="416"/>
                  </a:cubicBezTo>
                  <a:cubicBezTo>
                    <a:pt x="666" y="393"/>
                    <a:pt x="645" y="379"/>
                    <a:pt x="623" y="379"/>
                  </a:cubicBezTo>
                  <a:cubicBezTo>
                    <a:pt x="612" y="379"/>
                    <a:pt x="601" y="383"/>
                    <a:pt x="593" y="391"/>
                  </a:cubicBezTo>
                  <a:cubicBezTo>
                    <a:pt x="553" y="429"/>
                    <a:pt x="511" y="465"/>
                    <a:pt x="467" y="496"/>
                  </a:cubicBezTo>
                  <a:cubicBezTo>
                    <a:pt x="447" y="509"/>
                    <a:pt x="428" y="520"/>
                    <a:pt x="408" y="530"/>
                  </a:cubicBezTo>
                  <a:cubicBezTo>
                    <a:pt x="390" y="542"/>
                    <a:pt x="372" y="546"/>
                    <a:pt x="354" y="553"/>
                  </a:cubicBezTo>
                  <a:cubicBezTo>
                    <a:pt x="332" y="560"/>
                    <a:pt x="311" y="565"/>
                    <a:pt x="288" y="568"/>
                  </a:cubicBezTo>
                  <a:cubicBezTo>
                    <a:pt x="271" y="568"/>
                    <a:pt x="254" y="568"/>
                    <a:pt x="236" y="566"/>
                  </a:cubicBezTo>
                  <a:cubicBezTo>
                    <a:pt x="224" y="563"/>
                    <a:pt x="214" y="559"/>
                    <a:pt x="201" y="553"/>
                  </a:cubicBezTo>
                  <a:cubicBezTo>
                    <a:pt x="189" y="549"/>
                    <a:pt x="181" y="542"/>
                    <a:pt x="171" y="535"/>
                  </a:cubicBezTo>
                  <a:cubicBezTo>
                    <a:pt x="161" y="525"/>
                    <a:pt x="155" y="516"/>
                    <a:pt x="146" y="507"/>
                  </a:cubicBezTo>
                  <a:cubicBezTo>
                    <a:pt x="136" y="492"/>
                    <a:pt x="129" y="475"/>
                    <a:pt x="122" y="457"/>
                  </a:cubicBezTo>
                  <a:cubicBezTo>
                    <a:pt x="113" y="429"/>
                    <a:pt x="108" y="401"/>
                    <a:pt x="106" y="371"/>
                  </a:cubicBezTo>
                  <a:cubicBezTo>
                    <a:pt x="103" y="353"/>
                    <a:pt x="103" y="336"/>
                    <a:pt x="106" y="317"/>
                  </a:cubicBezTo>
                  <a:cubicBezTo>
                    <a:pt x="108" y="287"/>
                    <a:pt x="112" y="258"/>
                    <a:pt x="116" y="228"/>
                  </a:cubicBezTo>
                  <a:cubicBezTo>
                    <a:pt x="128" y="171"/>
                    <a:pt x="143" y="117"/>
                    <a:pt x="163" y="62"/>
                  </a:cubicBezTo>
                  <a:cubicBezTo>
                    <a:pt x="172" y="38"/>
                    <a:pt x="158" y="9"/>
                    <a:pt x="133" y="2"/>
                  </a:cubicBezTo>
                  <a:cubicBezTo>
                    <a:pt x="129" y="1"/>
                    <a:pt x="123" y="1"/>
                    <a:pt x="120" y="1"/>
                  </a:cubicBezTo>
                  <a:cubicBezTo>
                    <a:pt x="120" y="1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42"/>
            <p:cNvSpPr/>
            <p:nvPr/>
          </p:nvSpPr>
          <p:spPr>
            <a:xfrm>
              <a:off x="3991064" y="2276923"/>
              <a:ext cx="190" cy="63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5" y="1"/>
                  </a:moveTo>
                  <a:cubicBezTo>
                    <a:pt x="4" y="1"/>
                    <a:pt x="1" y="2"/>
                    <a:pt x="1" y="2"/>
                  </a:cubicBezTo>
                  <a:cubicBezTo>
                    <a:pt x="4" y="2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42"/>
            <p:cNvSpPr/>
            <p:nvPr/>
          </p:nvSpPr>
          <p:spPr>
            <a:xfrm>
              <a:off x="4071189" y="2280909"/>
              <a:ext cx="190" cy="15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3" y="1"/>
                  </a:cubicBezTo>
                  <a:lnTo>
                    <a:pt x="3" y="1"/>
                  </a:lnTo>
                  <a:cubicBezTo>
                    <a:pt x="4" y="1"/>
                    <a:pt x="4" y="1"/>
                    <a:pt x="5" y="1"/>
                  </a:cubicBezTo>
                  <a:close/>
                  <a:moveTo>
                    <a:pt x="3" y="1"/>
                  </a:moveTo>
                  <a:cubicBezTo>
                    <a:pt x="1" y="2"/>
                    <a:pt x="1" y="1"/>
                    <a:pt x="1" y="5"/>
                  </a:cubicBezTo>
                  <a:cubicBezTo>
                    <a:pt x="2" y="4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2"/>
            <p:cNvSpPr/>
            <p:nvPr/>
          </p:nvSpPr>
          <p:spPr>
            <a:xfrm>
              <a:off x="4053032" y="2262688"/>
              <a:ext cx="58868" cy="31316"/>
            </a:xfrm>
            <a:custGeom>
              <a:avLst/>
              <a:gdLst/>
              <a:ahLst/>
              <a:cxnLst/>
              <a:rect l="l" t="t" r="r" b="b"/>
              <a:pathLst>
                <a:path w="1861" h="990" extrusionOk="0">
                  <a:moveTo>
                    <a:pt x="583" y="575"/>
                  </a:moveTo>
                  <a:lnTo>
                    <a:pt x="583" y="575"/>
                  </a:lnTo>
                  <a:cubicBezTo>
                    <a:pt x="583" y="575"/>
                    <a:pt x="583" y="575"/>
                    <a:pt x="582" y="576"/>
                  </a:cubicBezTo>
                  <a:lnTo>
                    <a:pt x="582" y="576"/>
                  </a:lnTo>
                  <a:cubicBezTo>
                    <a:pt x="582" y="575"/>
                    <a:pt x="583" y="575"/>
                    <a:pt x="583" y="575"/>
                  </a:cubicBezTo>
                  <a:close/>
                  <a:moveTo>
                    <a:pt x="1170" y="890"/>
                  </a:moveTo>
                  <a:cubicBezTo>
                    <a:pt x="1172" y="890"/>
                    <a:pt x="1174" y="891"/>
                    <a:pt x="1175" y="891"/>
                  </a:cubicBezTo>
                  <a:lnTo>
                    <a:pt x="1175" y="891"/>
                  </a:lnTo>
                  <a:cubicBezTo>
                    <a:pt x="1174" y="890"/>
                    <a:pt x="1173" y="890"/>
                    <a:pt x="1170" y="890"/>
                  </a:cubicBezTo>
                  <a:close/>
                  <a:moveTo>
                    <a:pt x="93" y="1"/>
                  </a:moveTo>
                  <a:cubicBezTo>
                    <a:pt x="29" y="1"/>
                    <a:pt x="15" y="175"/>
                    <a:pt x="8" y="240"/>
                  </a:cubicBezTo>
                  <a:cubicBezTo>
                    <a:pt x="1" y="306"/>
                    <a:pt x="5" y="376"/>
                    <a:pt x="18" y="441"/>
                  </a:cubicBezTo>
                  <a:cubicBezTo>
                    <a:pt x="29" y="496"/>
                    <a:pt x="51" y="549"/>
                    <a:pt x="81" y="598"/>
                  </a:cubicBezTo>
                  <a:cubicBezTo>
                    <a:pt x="144" y="701"/>
                    <a:pt x="241" y="752"/>
                    <a:pt x="351" y="752"/>
                  </a:cubicBezTo>
                  <a:cubicBezTo>
                    <a:pt x="476" y="752"/>
                    <a:pt x="619" y="686"/>
                    <a:pt x="748" y="552"/>
                  </a:cubicBezTo>
                  <a:cubicBezTo>
                    <a:pt x="788" y="675"/>
                    <a:pt x="847" y="791"/>
                    <a:pt x="944" y="879"/>
                  </a:cubicBezTo>
                  <a:cubicBezTo>
                    <a:pt x="984" y="917"/>
                    <a:pt x="1032" y="943"/>
                    <a:pt x="1083" y="965"/>
                  </a:cubicBezTo>
                  <a:cubicBezTo>
                    <a:pt x="1106" y="975"/>
                    <a:pt x="1133" y="982"/>
                    <a:pt x="1159" y="985"/>
                  </a:cubicBezTo>
                  <a:cubicBezTo>
                    <a:pt x="1180" y="988"/>
                    <a:pt x="1202" y="990"/>
                    <a:pt x="1224" y="990"/>
                  </a:cubicBezTo>
                  <a:cubicBezTo>
                    <a:pt x="1234" y="990"/>
                    <a:pt x="1245" y="989"/>
                    <a:pt x="1256" y="989"/>
                  </a:cubicBezTo>
                  <a:cubicBezTo>
                    <a:pt x="1378" y="980"/>
                    <a:pt x="1490" y="919"/>
                    <a:pt x="1581" y="840"/>
                  </a:cubicBezTo>
                  <a:cubicBezTo>
                    <a:pt x="1700" y="738"/>
                    <a:pt x="1786" y="594"/>
                    <a:pt x="1846" y="448"/>
                  </a:cubicBezTo>
                  <a:cubicBezTo>
                    <a:pt x="1861" y="414"/>
                    <a:pt x="1831" y="385"/>
                    <a:pt x="1800" y="385"/>
                  </a:cubicBezTo>
                  <a:cubicBezTo>
                    <a:pt x="1783" y="385"/>
                    <a:pt x="1765" y="395"/>
                    <a:pt x="1756" y="418"/>
                  </a:cubicBezTo>
                  <a:cubicBezTo>
                    <a:pt x="1726" y="489"/>
                    <a:pt x="1712" y="524"/>
                    <a:pt x="1663" y="598"/>
                  </a:cubicBezTo>
                  <a:cubicBezTo>
                    <a:pt x="1642" y="634"/>
                    <a:pt x="1617" y="667"/>
                    <a:pt x="1590" y="697"/>
                  </a:cubicBezTo>
                  <a:cubicBezTo>
                    <a:pt x="1550" y="740"/>
                    <a:pt x="1510" y="777"/>
                    <a:pt x="1463" y="811"/>
                  </a:cubicBezTo>
                  <a:cubicBezTo>
                    <a:pt x="1464" y="811"/>
                    <a:pt x="1464" y="810"/>
                    <a:pt x="1467" y="810"/>
                  </a:cubicBezTo>
                  <a:cubicBezTo>
                    <a:pt x="1464" y="811"/>
                    <a:pt x="1460" y="816"/>
                    <a:pt x="1455" y="817"/>
                  </a:cubicBezTo>
                  <a:lnTo>
                    <a:pt x="1457" y="814"/>
                  </a:lnTo>
                  <a:lnTo>
                    <a:pt x="1457" y="814"/>
                  </a:lnTo>
                  <a:cubicBezTo>
                    <a:pt x="1380" y="865"/>
                    <a:pt x="1306" y="894"/>
                    <a:pt x="1223" y="894"/>
                  </a:cubicBezTo>
                  <a:cubicBezTo>
                    <a:pt x="1207" y="894"/>
                    <a:pt x="1191" y="893"/>
                    <a:pt x="1175" y="891"/>
                  </a:cubicBezTo>
                  <a:lnTo>
                    <a:pt x="1175" y="891"/>
                  </a:lnTo>
                  <a:cubicBezTo>
                    <a:pt x="1175" y="891"/>
                    <a:pt x="1176" y="891"/>
                    <a:pt x="1176" y="892"/>
                  </a:cubicBezTo>
                  <a:lnTo>
                    <a:pt x="1163" y="890"/>
                  </a:lnTo>
                  <a:lnTo>
                    <a:pt x="1168" y="890"/>
                  </a:lnTo>
                  <a:cubicBezTo>
                    <a:pt x="1139" y="884"/>
                    <a:pt x="1112" y="876"/>
                    <a:pt x="1085" y="863"/>
                  </a:cubicBezTo>
                  <a:cubicBezTo>
                    <a:pt x="1056" y="847"/>
                    <a:pt x="1029" y="829"/>
                    <a:pt x="1006" y="810"/>
                  </a:cubicBezTo>
                  <a:cubicBezTo>
                    <a:pt x="981" y="784"/>
                    <a:pt x="959" y="757"/>
                    <a:pt x="937" y="728"/>
                  </a:cubicBezTo>
                  <a:cubicBezTo>
                    <a:pt x="923" y="707"/>
                    <a:pt x="910" y="685"/>
                    <a:pt x="897" y="662"/>
                  </a:cubicBezTo>
                  <a:cubicBezTo>
                    <a:pt x="877" y="627"/>
                    <a:pt x="863" y="589"/>
                    <a:pt x="848" y="549"/>
                  </a:cubicBezTo>
                  <a:cubicBezTo>
                    <a:pt x="838" y="516"/>
                    <a:pt x="827" y="483"/>
                    <a:pt x="818" y="449"/>
                  </a:cubicBezTo>
                  <a:cubicBezTo>
                    <a:pt x="815" y="433"/>
                    <a:pt x="804" y="419"/>
                    <a:pt x="788" y="413"/>
                  </a:cubicBezTo>
                  <a:cubicBezTo>
                    <a:pt x="784" y="412"/>
                    <a:pt x="778" y="411"/>
                    <a:pt x="773" y="411"/>
                  </a:cubicBezTo>
                  <a:cubicBezTo>
                    <a:pt x="761" y="411"/>
                    <a:pt x="749" y="415"/>
                    <a:pt x="741" y="425"/>
                  </a:cubicBezTo>
                  <a:cubicBezTo>
                    <a:pt x="715" y="455"/>
                    <a:pt x="688" y="485"/>
                    <a:pt x="658" y="512"/>
                  </a:cubicBezTo>
                  <a:cubicBezTo>
                    <a:pt x="634" y="535"/>
                    <a:pt x="608" y="556"/>
                    <a:pt x="581" y="576"/>
                  </a:cubicBezTo>
                  <a:lnTo>
                    <a:pt x="581" y="576"/>
                  </a:lnTo>
                  <a:cubicBezTo>
                    <a:pt x="577" y="578"/>
                    <a:pt x="578" y="578"/>
                    <a:pt x="573" y="582"/>
                  </a:cubicBezTo>
                  <a:lnTo>
                    <a:pt x="575" y="581"/>
                  </a:lnTo>
                  <a:lnTo>
                    <a:pt x="575" y="581"/>
                  </a:lnTo>
                  <a:cubicBezTo>
                    <a:pt x="510" y="621"/>
                    <a:pt x="510" y="619"/>
                    <a:pt x="462" y="640"/>
                  </a:cubicBezTo>
                  <a:cubicBezTo>
                    <a:pt x="422" y="653"/>
                    <a:pt x="388" y="659"/>
                    <a:pt x="356" y="659"/>
                  </a:cubicBezTo>
                  <a:cubicBezTo>
                    <a:pt x="302" y="659"/>
                    <a:pt x="257" y="640"/>
                    <a:pt x="211" y="605"/>
                  </a:cubicBezTo>
                  <a:cubicBezTo>
                    <a:pt x="194" y="589"/>
                    <a:pt x="180" y="571"/>
                    <a:pt x="165" y="552"/>
                  </a:cubicBezTo>
                  <a:cubicBezTo>
                    <a:pt x="150" y="526"/>
                    <a:pt x="137" y="499"/>
                    <a:pt x="125" y="471"/>
                  </a:cubicBezTo>
                  <a:cubicBezTo>
                    <a:pt x="121" y="455"/>
                    <a:pt x="117" y="439"/>
                    <a:pt x="111" y="420"/>
                  </a:cubicBezTo>
                  <a:cubicBezTo>
                    <a:pt x="104" y="396"/>
                    <a:pt x="102" y="369"/>
                    <a:pt x="101" y="342"/>
                  </a:cubicBezTo>
                  <a:cubicBezTo>
                    <a:pt x="98" y="310"/>
                    <a:pt x="98" y="277"/>
                    <a:pt x="102" y="246"/>
                  </a:cubicBezTo>
                  <a:cubicBezTo>
                    <a:pt x="107" y="184"/>
                    <a:pt x="118" y="123"/>
                    <a:pt x="137" y="62"/>
                  </a:cubicBezTo>
                  <a:cubicBezTo>
                    <a:pt x="145" y="31"/>
                    <a:pt x="124" y="2"/>
                    <a:pt x="95" y="1"/>
                  </a:cubicBezTo>
                  <a:cubicBezTo>
                    <a:pt x="94" y="1"/>
                    <a:pt x="94" y="1"/>
                    <a:pt x="9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2"/>
            <p:cNvSpPr/>
            <p:nvPr/>
          </p:nvSpPr>
          <p:spPr>
            <a:xfrm>
              <a:off x="4089948" y="2290873"/>
              <a:ext cx="127" cy="32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2"/>
            <p:cNvSpPr/>
            <p:nvPr/>
          </p:nvSpPr>
          <p:spPr>
            <a:xfrm>
              <a:off x="4099089" y="2288374"/>
              <a:ext cx="221" cy="19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7" y="1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5" y="3"/>
                    <a:pt x="6" y="2"/>
                    <a:pt x="7" y="1"/>
                  </a:cubicBezTo>
                  <a:close/>
                  <a:moveTo>
                    <a:pt x="4" y="3"/>
                  </a:moveTo>
                  <a:cubicBezTo>
                    <a:pt x="3" y="4"/>
                    <a:pt x="2" y="4"/>
                    <a:pt x="1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2"/>
            <p:cNvSpPr/>
            <p:nvPr/>
          </p:nvSpPr>
          <p:spPr>
            <a:xfrm>
              <a:off x="4130722" y="2272146"/>
              <a:ext cx="43463" cy="16765"/>
            </a:xfrm>
            <a:custGeom>
              <a:avLst/>
              <a:gdLst/>
              <a:ahLst/>
              <a:cxnLst/>
              <a:rect l="l" t="t" r="r" b="b"/>
              <a:pathLst>
                <a:path w="1374" h="530" extrusionOk="0">
                  <a:moveTo>
                    <a:pt x="831" y="196"/>
                  </a:moveTo>
                  <a:lnTo>
                    <a:pt x="831" y="196"/>
                  </a:lnTo>
                  <a:cubicBezTo>
                    <a:pt x="831" y="196"/>
                    <a:pt x="832" y="196"/>
                    <a:pt x="832" y="197"/>
                  </a:cubicBezTo>
                  <a:lnTo>
                    <a:pt x="832" y="197"/>
                  </a:lnTo>
                  <a:cubicBezTo>
                    <a:pt x="832" y="196"/>
                    <a:pt x="832" y="196"/>
                    <a:pt x="831" y="196"/>
                  </a:cubicBezTo>
                  <a:close/>
                  <a:moveTo>
                    <a:pt x="1311" y="1"/>
                  </a:moveTo>
                  <a:cubicBezTo>
                    <a:pt x="1298" y="1"/>
                    <a:pt x="1285" y="5"/>
                    <a:pt x="1275" y="16"/>
                  </a:cubicBezTo>
                  <a:cubicBezTo>
                    <a:pt x="1200" y="87"/>
                    <a:pt x="1107" y="177"/>
                    <a:pt x="1017" y="217"/>
                  </a:cubicBezTo>
                  <a:cubicBezTo>
                    <a:pt x="975" y="230"/>
                    <a:pt x="960" y="230"/>
                    <a:pt x="941" y="230"/>
                  </a:cubicBezTo>
                  <a:cubicBezTo>
                    <a:pt x="906" y="228"/>
                    <a:pt x="865" y="214"/>
                    <a:pt x="833" y="197"/>
                  </a:cubicBezTo>
                  <a:lnTo>
                    <a:pt x="833" y="197"/>
                  </a:lnTo>
                  <a:cubicBezTo>
                    <a:pt x="833" y="197"/>
                    <a:pt x="834" y="197"/>
                    <a:pt x="834" y="197"/>
                  </a:cubicBezTo>
                  <a:cubicBezTo>
                    <a:pt x="833" y="197"/>
                    <a:pt x="833" y="197"/>
                    <a:pt x="832" y="197"/>
                  </a:cubicBezTo>
                  <a:lnTo>
                    <a:pt x="832" y="197"/>
                  </a:lnTo>
                  <a:cubicBezTo>
                    <a:pt x="832" y="197"/>
                    <a:pt x="832" y="197"/>
                    <a:pt x="832" y="197"/>
                  </a:cubicBezTo>
                  <a:lnTo>
                    <a:pt x="832" y="197"/>
                  </a:lnTo>
                  <a:cubicBezTo>
                    <a:pt x="832" y="196"/>
                    <a:pt x="831" y="196"/>
                    <a:pt x="831" y="196"/>
                  </a:cubicBezTo>
                  <a:lnTo>
                    <a:pt x="831" y="196"/>
                  </a:lnTo>
                  <a:cubicBezTo>
                    <a:pt x="831" y="196"/>
                    <a:pt x="831" y="196"/>
                    <a:pt x="831" y="196"/>
                  </a:cubicBezTo>
                  <a:lnTo>
                    <a:pt x="831" y="196"/>
                  </a:lnTo>
                  <a:cubicBezTo>
                    <a:pt x="763" y="159"/>
                    <a:pt x="729" y="141"/>
                    <a:pt x="707" y="141"/>
                  </a:cubicBezTo>
                  <a:cubicBezTo>
                    <a:pt x="666" y="141"/>
                    <a:pt x="671" y="207"/>
                    <a:pt x="569" y="332"/>
                  </a:cubicBezTo>
                  <a:cubicBezTo>
                    <a:pt x="536" y="369"/>
                    <a:pt x="507" y="395"/>
                    <a:pt x="464" y="412"/>
                  </a:cubicBezTo>
                  <a:cubicBezTo>
                    <a:pt x="443" y="419"/>
                    <a:pt x="423" y="423"/>
                    <a:pt x="404" y="423"/>
                  </a:cubicBezTo>
                  <a:cubicBezTo>
                    <a:pt x="371" y="423"/>
                    <a:pt x="339" y="412"/>
                    <a:pt x="301" y="385"/>
                  </a:cubicBezTo>
                  <a:cubicBezTo>
                    <a:pt x="271" y="366"/>
                    <a:pt x="237" y="331"/>
                    <a:pt x="211" y="303"/>
                  </a:cubicBezTo>
                  <a:cubicBezTo>
                    <a:pt x="175" y="261"/>
                    <a:pt x="153" y="206"/>
                    <a:pt x="113" y="206"/>
                  </a:cubicBezTo>
                  <a:cubicBezTo>
                    <a:pt x="106" y="206"/>
                    <a:pt x="98" y="207"/>
                    <a:pt x="89" y="212"/>
                  </a:cubicBezTo>
                  <a:cubicBezTo>
                    <a:pt x="0" y="259"/>
                    <a:pt x="164" y="416"/>
                    <a:pt x="242" y="474"/>
                  </a:cubicBezTo>
                  <a:cubicBezTo>
                    <a:pt x="291" y="510"/>
                    <a:pt x="351" y="530"/>
                    <a:pt x="411" y="530"/>
                  </a:cubicBezTo>
                  <a:cubicBezTo>
                    <a:pt x="456" y="530"/>
                    <a:pt x="502" y="519"/>
                    <a:pt x="544" y="495"/>
                  </a:cubicBezTo>
                  <a:cubicBezTo>
                    <a:pt x="600" y="464"/>
                    <a:pt x="639" y="424"/>
                    <a:pt x="672" y="382"/>
                  </a:cubicBezTo>
                  <a:cubicBezTo>
                    <a:pt x="696" y="349"/>
                    <a:pt x="719" y="316"/>
                    <a:pt x="741" y="280"/>
                  </a:cubicBezTo>
                  <a:cubicBezTo>
                    <a:pt x="756" y="290"/>
                    <a:pt x="775" y="299"/>
                    <a:pt x="792" y="309"/>
                  </a:cubicBezTo>
                  <a:cubicBezTo>
                    <a:pt x="847" y="335"/>
                    <a:pt x="897" y="347"/>
                    <a:pt x="948" y="347"/>
                  </a:cubicBezTo>
                  <a:cubicBezTo>
                    <a:pt x="975" y="347"/>
                    <a:pt x="1003" y="344"/>
                    <a:pt x="1031" y="338"/>
                  </a:cubicBezTo>
                  <a:cubicBezTo>
                    <a:pt x="1083" y="325"/>
                    <a:pt x="1127" y="295"/>
                    <a:pt x="1170" y="262"/>
                  </a:cubicBezTo>
                  <a:cubicBezTo>
                    <a:pt x="1226" y="225"/>
                    <a:pt x="1303" y="142"/>
                    <a:pt x="1348" y="96"/>
                  </a:cubicBezTo>
                  <a:cubicBezTo>
                    <a:pt x="1373" y="70"/>
                    <a:pt x="1369" y="38"/>
                    <a:pt x="1352" y="18"/>
                  </a:cubicBezTo>
                  <a:cubicBezTo>
                    <a:pt x="1341" y="7"/>
                    <a:pt x="1326" y="1"/>
                    <a:pt x="131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2"/>
            <p:cNvSpPr/>
            <p:nvPr/>
          </p:nvSpPr>
          <p:spPr>
            <a:xfrm>
              <a:off x="3755560" y="2222610"/>
              <a:ext cx="55800" cy="49473"/>
            </a:xfrm>
            <a:custGeom>
              <a:avLst/>
              <a:gdLst/>
              <a:ahLst/>
              <a:cxnLst/>
              <a:rect l="l" t="t" r="r" b="b"/>
              <a:pathLst>
                <a:path w="1764" h="1564" extrusionOk="0">
                  <a:moveTo>
                    <a:pt x="221" y="1"/>
                  </a:moveTo>
                  <a:cubicBezTo>
                    <a:pt x="215" y="1"/>
                    <a:pt x="212" y="1"/>
                    <a:pt x="206" y="2"/>
                  </a:cubicBezTo>
                  <a:cubicBezTo>
                    <a:pt x="193" y="4"/>
                    <a:pt x="186" y="14"/>
                    <a:pt x="178" y="22"/>
                  </a:cubicBezTo>
                  <a:cubicBezTo>
                    <a:pt x="156" y="47"/>
                    <a:pt x="136" y="72"/>
                    <a:pt x="119" y="97"/>
                  </a:cubicBezTo>
                  <a:cubicBezTo>
                    <a:pt x="95" y="128"/>
                    <a:pt x="77" y="160"/>
                    <a:pt x="62" y="194"/>
                  </a:cubicBezTo>
                  <a:cubicBezTo>
                    <a:pt x="49" y="218"/>
                    <a:pt x="37" y="246"/>
                    <a:pt x="27" y="273"/>
                  </a:cubicBezTo>
                  <a:cubicBezTo>
                    <a:pt x="19" y="297"/>
                    <a:pt x="13" y="323"/>
                    <a:pt x="9" y="347"/>
                  </a:cubicBezTo>
                  <a:cubicBezTo>
                    <a:pt x="0" y="389"/>
                    <a:pt x="4" y="432"/>
                    <a:pt x="13" y="473"/>
                  </a:cubicBezTo>
                  <a:cubicBezTo>
                    <a:pt x="16" y="493"/>
                    <a:pt x="26" y="512"/>
                    <a:pt x="34" y="531"/>
                  </a:cubicBezTo>
                  <a:cubicBezTo>
                    <a:pt x="42" y="548"/>
                    <a:pt x="56" y="565"/>
                    <a:pt x="69" y="581"/>
                  </a:cubicBezTo>
                  <a:cubicBezTo>
                    <a:pt x="77" y="591"/>
                    <a:pt x="90" y="602"/>
                    <a:pt x="100" y="611"/>
                  </a:cubicBezTo>
                  <a:cubicBezTo>
                    <a:pt x="116" y="624"/>
                    <a:pt x="135" y="634"/>
                    <a:pt x="152" y="641"/>
                  </a:cubicBezTo>
                  <a:cubicBezTo>
                    <a:pt x="198" y="661"/>
                    <a:pt x="242" y="667"/>
                    <a:pt x="291" y="668"/>
                  </a:cubicBezTo>
                  <a:cubicBezTo>
                    <a:pt x="341" y="668"/>
                    <a:pt x="391" y="655"/>
                    <a:pt x="438" y="639"/>
                  </a:cubicBezTo>
                  <a:cubicBezTo>
                    <a:pt x="464" y="632"/>
                    <a:pt x="488" y="622"/>
                    <a:pt x="513" y="611"/>
                  </a:cubicBezTo>
                  <a:lnTo>
                    <a:pt x="513" y="611"/>
                  </a:lnTo>
                  <a:cubicBezTo>
                    <a:pt x="391" y="948"/>
                    <a:pt x="534" y="1134"/>
                    <a:pt x="754" y="1134"/>
                  </a:cubicBezTo>
                  <a:cubicBezTo>
                    <a:pt x="862" y="1134"/>
                    <a:pt x="988" y="1090"/>
                    <a:pt x="1110" y="996"/>
                  </a:cubicBezTo>
                  <a:lnTo>
                    <a:pt x="1110" y="996"/>
                  </a:lnTo>
                  <a:cubicBezTo>
                    <a:pt x="1081" y="1159"/>
                    <a:pt x="1095" y="1342"/>
                    <a:pt x="1210" y="1463"/>
                  </a:cubicBezTo>
                  <a:cubicBezTo>
                    <a:pt x="1253" y="1507"/>
                    <a:pt x="1283" y="1520"/>
                    <a:pt x="1317" y="1536"/>
                  </a:cubicBezTo>
                  <a:cubicBezTo>
                    <a:pt x="1353" y="1553"/>
                    <a:pt x="1403" y="1560"/>
                    <a:pt x="1443" y="1563"/>
                  </a:cubicBezTo>
                  <a:cubicBezTo>
                    <a:pt x="1451" y="1563"/>
                    <a:pt x="1458" y="1564"/>
                    <a:pt x="1465" y="1564"/>
                  </a:cubicBezTo>
                  <a:cubicBezTo>
                    <a:pt x="1553" y="1564"/>
                    <a:pt x="1636" y="1533"/>
                    <a:pt x="1713" y="1500"/>
                  </a:cubicBezTo>
                  <a:cubicBezTo>
                    <a:pt x="1764" y="1475"/>
                    <a:pt x="1741" y="1406"/>
                    <a:pt x="1695" y="1406"/>
                  </a:cubicBezTo>
                  <a:cubicBezTo>
                    <a:pt x="1688" y="1406"/>
                    <a:pt x="1680" y="1408"/>
                    <a:pt x="1672" y="1411"/>
                  </a:cubicBezTo>
                  <a:cubicBezTo>
                    <a:pt x="1640" y="1425"/>
                    <a:pt x="1611" y="1438"/>
                    <a:pt x="1552" y="1451"/>
                  </a:cubicBezTo>
                  <a:cubicBezTo>
                    <a:pt x="1529" y="1457"/>
                    <a:pt x="1489" y="1463"/>
                    <a:pt x="1451" y="1463"/>
                  </a:cubicBezTo>
                  <a:cubicBezTo>
                    <a:pt x="1413" y="1463"/>
                    <a:pt x="1379" y="1454"/>
                    <a:pt x="1345" y="1438"/>
                  </a:cubicBezTo>
                  <a:cubicBezTo>
                    <a:pt x="1306" y="1417"/>
                    <a:pt x="1284" y="1398"/>
                    <a:pt x="1256" y="1360"/>
                  </a:cubicBezTo>
                  <a:cubicBezTo>
                    <a:pt x="1216" y="1297"/>
                    <a:pt x="1206" y="1248"/>
                    <a:pt x="1196" y="1175"/>
                  </a:cubicBezTo>
                  <a:cubicBezTo>
                    <a:pt x="1193" y="1105"/>
                    <a:pt x="1196" y="1059"/>
                    <a:pt x="1206" y="1009"/>
                  </a:cubicBezTo>
                  <a:cubicBezTo>
                    <a:pt x="1216" y="959"/>
                    <a:pt x="1229" y="910"/>
                    <a:pt x="1246" y="861"/>
                  </a:cubicBezTo>
                  <a:cubicBezTo>
                    <a:pt x="1253" y="841"/>
                    <a:pt x="1244" y="818"/>
                    <a:pt x="1229" y="808"/>
                  </a:cubicBezTo>
                  <a:cubicBezTo>
                    <a:pt x="1220" y="803"/>
                    <a:pt x="1210" y="800"/>
                    <a:pt x="1200" y="800"/>
                  </a:cubicBezTo>
                  <a:cubicBezTo>
                    <a:pt x="1189" y="800"/>
                    <a:pt x="1179" y="804"/>
                    <a:pt x="1171" y="811"/>
                  </a:cubicBezTo>
                  <a:cubicBezTo>
                    <a:pt x="1127" y="858"/>
                    <a:pt x="1080" y="899"/>
                    <a:pt x="1028" y="937"/>
                  </a:cubicBezTo>
                  <a:cubicBezTo>
                    <a:pt x="985" y="966"/>
                    <a:pt x="942" y="989"/>
                    <a:pt x="894" y="1009"/>
                  </a:cubicBezTo>
                  <a:cubicBezTo>
                    <a:pt x="856" y="1020"/>
                    <a:pt x="819" y="1032"/>
                    <a:pt x="778" y="1035"/>
                  </a:cubicBezTo>
                  <a:cubicBezTo>
                    <a:pt x="756" y="1035"/>
                    <a:pt x="735" y="1035"/>
                    <a:pt x="713" y="1032"/>
                  </a:cubicBezTo>
                  <a:cubicBezTo>
                    <a:pt x="693" y="1026"/>
                    <a:pt x="676" y="1020"/>
                    <a:pt x="657" y="1013"/>
                  </a:cubicBezTo>
                  <a:cubicBezTo>
                    <a:pt x="647" y="1009"/>
                    <a:pt x="637" y="1002"/>
                    <a:pt x="627" y="994"/>
                  </a:cubicBezTo>
                  <a:cubicBezTo>
                    <a:pt x="619" y="984"/>
                    <a:pt x="611" y="976"/>
                    <a:pt x="601" y="967"/>
                  </a:cubicBezTo>
                  <a:cubicBezTo>
                    <a:pt x="594" y="954"/>
                    <a:pt x="587" y="940"/>
                    <a:pt x="580" y="927"/>
                  </a:cubicBezTo>
                  <a:cubicBezTo>
                    <a:pt x="573" y="904"/>
                    <a:pt x="568" y="883"/>
                    <a:pt x="566" y="858"/>
                  </a:cubicBezTo>
                  <a:cubicBezTo>
                    <a:pt x="564" y="823"/>
                    <a:pt x="568" y="788"/>
                    <a:pt x="573" y="752"/>
                  </a:cubicBezTo>
                  <a:cubicBezTo>
                    <a:pt x="579" y="725"/>
                    <a:pt x="586" y="698"/>
                    <a:pt x="593" y="672"/>
                  </a:cubicBezTo>
                  <a:cubicBezTo>
                    <a:pt x="607" y="627"/>
                    <a:pt x="625" y="585"/>
                    <a:pt x="643" y="543"/>
                  </a:cubicBezTo>
                  <a:lnTo>
                    <a:pt x="643" y="543"/>
                  </a:lnTo>
                  <a:cubicBezTo>
                    <a:pt x="643" y="543"/>
                    <a:pt x="643" y="543"/>
                    <a:pt x="643" y="543"/>
                  </a:cubicBezTo>
                  <a:cubicBezTo>
                    <a:pt x="643" y="543"/>
                    <a:pt x="643" y="543"/>
                    <a:pt x="643" y="543"/>
                  </a:cubicBezTo>
                  <a:lnTo>
                    <a:pt x="643" y="543"/>
                  </a:lnTo>
                  <a:cubicBezTo>
                    <a:pt x="643" y="543"/>
                    <a:pt x="643" y="543"/>
                    <a:pt x="643" y="543"/>
                  </a:cubicBezTo>
                  <a:lnTo>
                    <a:pt x="643" y="543"/>
                  </a:lnTo>
                  <a:cubicBezTo>
                    <a:pt x="644" y="543"/>
                    <a:pt x="644" y="542"/>
                    <a:pt x="644" y="541"/>
                  </a:cubicBezTo>
                  <a:lnTo>
                    <a:pt x="644" y="541"/>
                  </a:lnTo>
                  <a:cubicBezTo>
                    <a:pt x="644" y="542"/>
                    <a:pt x="644" y="542"/>
                    <a:pt x="643" y="543"/>
                  </a:cubicBezTo>
                  <a:lnTo>
                    <a:pt x="643" y="543"/>
                  </a:lnTo>
                  <a:cubicBezTo>
                    <a:pt x="644" y="542"/>
                    <a:pt x="644" y="541"/>
                    <a:pt x="644" y="541"/>
                  </a:cubicBezTo>
                  <a:lnTo>
                    <a:pt x="644" y="541"/>
                  </a:lnTo>
                  <a:cubicBezTo>
                    <a:pt x="644" y="541"/>
                    <a:pt x="644" y="541"/>
                    <a:pt x="644" y="541"/>
                  </a:cubicBezTo>
                  <a:lnTo>
                    <a:pt x="644" y="541"/>
                  </a:lnTo>
                  <a:cubicBezTo>
                    <a:pt x="648" y="536"/>
                    <a:pt x="649" y="530"/>
                    <a:pt x="652" y="525"/>
                  </a:cubicBezTo>
                  <a:cubicBezTo>
                    <a:pt x="656" y="518"/>
                    <a:pt x="659" y="510"/>
                    <a:pt x="659" y="502"/>
                  </a:cubicBezTo>
                  <a:cubicBezTo>
                    <a:pt x="659" y="489"/>
                    <a:pt x="656" y="476"/>
                    <a:pt x="649" y="468"/>
                  </a:cubicBezTo>
                  <a:cubicBezTo>
                    <a:pt x="640" y="458"/>
                    <a:pt x="626" y="452"/>
                    <a:pt x="612" y="452"/>
                  </a:cubicBezTo>
                  <a:cubicBezTo>
                    <a:pt x="604" y="452"/>
                    <a:pt x="597" y="454"/>
                    <a:pt x="591" y="457"/>
                  </a:cubicBezTo>
                  <a:cubicBezTo>
                    <a:pt x="564" y="473"/>
                    <a:pt x="537" y="490"/>
                    <a:pt x="510" y="505"/>
                  </a:cubicBezTo>
                  <a:cubicBezTo>
                    <a:pt x="480" y="520"/>
                    <a:pt x="448" y="535"/>
                    <a:pt x="415" y="546"/>
                  </a:cubicBezTo>
                  <a:cubicBezTo>
                    <a:pt x="382" y="556"/>
                    <a:pt x="348" y="565"/>
                    <a:pt x="312" y="569"/>
                  </a:cubicBezTo>
                  <a:cubicBezTo>
                    <a:pt x="306" y="571"/>
                    <a:pt x="300" y="571"/>
                    <a:pt x="294" y="571"/>
                  </a:cubicBezTo>
                  <a:cubicBezTo>
                    <a:pt x="288" y="571"/>
                    <a:pt x="282" y="571"/>
                    <a:pt x="276" y="569"/>
                  </a:cubicBezTo>
                  <a:cubicBezTo>
                    <a:pt x="262" y="569"/>
                    <a:pt x="245" y="568"/>
                    <a:pt x="231" y="565"/>
                  </a:cubicBezTo>
                  <a:cubicBezTo>
                    <a:pt x="216" y="561"/>
                    <a:pt x="202" y="556"/>
                    <a:pt x="188" y="552"/>
                  </a:cubicBezTo>
                  <a:cubicBezTo>
                    <a:pt x="176" y="546"/>
                    <a:pt x="165" y="539"/>
                    <a:pt x="155" y="531"/>
                  </a:cubicBezTo>
                  <a:cubicBezTo>
                    <a:pt x="146" y="522"/>
                    <a:pt x="136" y="512"/>
                    <a:pt x="129" y="503"/>
                  </a:cubicBezTo>
                  <a:cubicBezTo>
                    <a:pt x="122" y="490"/>
                    <a:pt x="115" y="479"/>
                    <a:pt x="110" y="466"/>
                  </a:cubicBezTo>
                  <a:cubicBezTo>
                    <a:pt x="105" y="450"/>
                    <a:pt x="100" y="433"/>
                    <a:pt x="99" y="417"/>
                  </a:cubicBezTo>
                  <a:lnTo>
                    <a:pt x="99" y="390"/>
                  </a:lnTo>
                  <a:cubicBezTo>
                    <a:pt x="99" y="373"/>
                    <a:pt x="102" y="354"/>
                    <a:pt x="106" y="337"/>
                  </a:cubicBezTo>
                  <a:cubicBezTo>
                    <a:pt x="109" y="324"/>
                    <a:pt x="113" y="311"/>
                    <a:pt x="116" y="301"/>
                  </a:cubicBezTo>
                  <a:cubicBezTo>
                    <a:pt x="123" y="279"/>
                    <a:pt x="135" y="257"/>
                    <a:pt x="143" y="236"/>
                  </a:cubicBezTo>
                  <a:cubicBezTo>
                    <a:pt x="155" y="214"/>
                    <a:pt x="168" y="194"/>
                    <a:pt x="179" y="173"/>
                  </a:cubicBezTo>
                  <a:cubicBezTo>
                    <a:pt x="203" y="137"/>
                    <a:pt x="229" y="104"/>
                    <a:pt x="256" y="72"/>
                  </a:cubicBezTo>
                  <a:cubicBezTo>
                    <a:pt x="264" y="64"/>
                    <a:pt x="265" y="47"/>
                    <a:pt x="264" y="37"/>
                  </a:cubicBezTo>
                  <a:cubicBezTo>
                    <a:pt x="262" y="24"/>
                    <a:pt x="255" y="14"/>
                    <a:pt x="243" y="8"/>
                  </a:cubicBezTo>
                  <a:cubicBezTo>
                    <a:pt x="236" y="2"/>
                    <a:pt x="229" y="1"/>
                    <a:pt x="22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2"/>
            <p:cNvSpPr/>
            <p:nvPr/>
          </p:nvSpPr>
          <p:spPr>
            <a:xfrm>
              <a:off x="3850078" y="2277113"/>
              <a:ext cx="37579" cy="37991"/>
            </a:xfrm>
            <a:custGeom>
              <a:avLst/>
              <a:gdLst/>
              <a:ahLst/>
              <a:cxnLst/>
              <a:rect l="l" t="t" r="r" b="b"/>
              <a:pathLst>
                <a:path w="1188" h="1201" extrusionOk="0">
                  <a:moveTo>
                    <a:pt x="961" y="1066"/>
                  </a:moveTo>
                  <a:lnTo>
                    <a:pt x="961" y="1066"/>
                  </a:lnTo>
                  <a:cubicBezTo>
                    <a:pt x="961" y="1066"/>
                    <a:pt x="960" y="1066"/>
                    <a:pt x="960" y="1066"/>
                  </a:cubicBezTo>
                  <a:lnTo>
                    <a:pt x="960" y="1066"/>
                  </a:lnTo>
                  <a:cubicBezTo>
                    <a:pt x="960" y="1066"/>
                    <a:pt x="961" y="1066"/>
                    <a:pt x="961" y="1066"/>
                  </a:cubicBezTo>
                  <a:close/>
                  <a:moveTo>
                    <a:pt x="367" y="0"/>
                  </a:moveTo>
                  <a:cubicBezTo>
                    <a:pt x="318" y="0"/>
                    <a:pt x="202" y="164"/>
                    <a:pt x="175" y="204"/>
                  </a:cubicBezTo>
                  <a:cubicBezTo>
                    <a:pt x="69" y="358"/>
                    <a:pt x="0" y="593"/>
                    <a:pt x="66" y="772"/>
                  </a:cubicBezTo>
                  <a:cubicBezTo>
                    <a:pt x="95" y="853"/>
                    <a:pt x="163" y="909"/>
                    <a:pt x="262" y="909"/>
                  </a:cubicBezTo>
                  <a:cubicBezTo>
                    <a:pt x="317" y="909"/>
                    <a:pt x="382" y="891"/>
                    <a:pt x="456" y="851"/>
                  </a:cubicBezTo>
                  <a:cubicBezTo>
                    <a:pt x="504" y="824"/>
                    <a:pt x="573" y="773"/>
                    <a:pt x="612" y="741"/>
                  </a:cubicBezTo>
                  <a:lnTo>
                    <a:pt x="612" y="741"/>
                  </a:lnTo>
                  <a:cubicBezTo>
                    <a:pt x="603" y="851"/>
                    <a:pt x="612" y="960"/>
                    <a:pt x="655" y="1060"/>
                  </a:cubicBezTo>
                  <a:cubicBezTo>
                    <a:pt x="686" y="1141"/>
                    <a:pt x="754" y="1200"/>
                    <a:pt x="850" y="1200"/>
                  </a:cubicBezTo>
                  <a:cubicBezTo>
                    <a:pt x="867" y="1200"/>
                    <a:pt x="885" y="1198"/>
                    <a:pt x="904" y="1194"/>
                  </a:cubicBezTo>
                  <a:cubicBezTo>
                    <a:pt x="997" y="1174"/>
                    <a:pt x="1090" y="1081"/>
                    <a:pt x="1152" y="1010"/>
                  </a:cubicBezTo>
                  <a:cubicBezTo>
                    <a:pt x="1188" y="972"/>
                    <a:pt x="1154" y="929"/>
                    <a:pt x="1119" y="929"/>
                  </a:cubicBezTo>
                  <a:cubicBezTo>
                    <a:pt x="1109" y="929"/>
                    <a:pt x="1098" y="933"/>
                    <a:pt x="1089" y="942"/>
                  </a:cubicBezTo>
                  <a:cubicBezTo>
                    <a:pt x="1020" y="1020"/>
                    <a:pt x="996" y="1038"/>
                    <a:pt x="957" y="1068"/>
                  </a:cubicBezTo>
                  <a:cubicBezTo>
                    <a:pt x="957" y="1068"/>
                    <a:pt x="957" y="1068"/>
                    <a:pt x="957" y="1068"/>
                  </a:cubicBezTo>
                  <a:lnTo>
                    <a:pt x="957" y="1068"/>
                  </a:lnTo>
                  <a:cubicBezTo>
                    <a:pt x="916" y="1096"/>
                    <a:pt x="890" y="1104"/>
                    <a:pt x="857" y="1109"/>
                  </a:cubicBezTo>
                  <a:cubicBezTo>
                    <a:pt x="855" y="1109"/>
                    <a:pt x="853" y="1109"/>
                    <a:pt x="851" y="1109"/>
                  </a:cubicBezTo>
                  <a:cubicBezTo>
                    <a:pt x="812" y="1109"/>
                    <a:pt x="790" y="1093"/>
                    <a:pt x="764" y="1063"/>
                  </a:cubicBezTo>
                  <a:cubicBezTo>
                    <a:pt x="683" y="944"/>
                    <a:pt x="698" y="758"/>
                    <a:pt x="725" y="619"/>
                  </a:cubicBezTo>
                  <a:cubicBezTo>
                    <a:pt x="729" y="591"/>
                    <a:pt x="703" y="568"/>
                    <a:pt x="676" y="568"/>
                  </a:cubicBezTo>
                  <a:cubicBezTo>
                    <a:pt x="666" y="568"/>
                    <a:pt x="655" y="572"/>
                    <a:pt x="646" y="580"/>
                  </a:cubicBezTo>
                  <a:cubicBezTo>
                    <a:pt x="559" y="666"/>
                    <a:pt x="463" y="751"/>
                    <a:pt x="351" y="798"/>
                  </a:cubicBezTo>
                  <a:cubicBezTo>
                    <a:pt x="314" y="810"/>
                    <a:pt x="287" y="815"/>
                    <a:pt x="264" y="815"/>
                  </a:cubicBezTo>
                  <a:cubicBezTo>
                    <a:pt x="230" y="815"/>
                    <a:pt x="209" y="803"/>
                    <a:pt x="188" y="788"/>
                  </a:cubicBezTo>
                  <a:cubicBezTo>
                    <a:pt x="124" y="722"/>
                    <a:pt x="126" y="619"/>
                    <a:pt x="144" y="527"/>
                  </a:cubicBezTo>
                  <a:cubicBezTo>
                    <a:pt x="179" y="351"/>
                    <a:pt x="274" y="199"/>
                    <a:pt x="398" y="83"/>
                  </a:cubicBezTo>
                  <a:cubicBezTo>
                    <a:pt x="430" y="55"/>
                    <a:pt x="411" y="3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2"/>
            <p:cNvSpPr/>
            <p:nvPr/>
          </p:nvSpPr>
          <p:spPr>
            <a:xfrm>
              <a:off x="3926218" y="2321841"/>
              <a:ext cx="15152" cy="15278"/>
            </a:xfrm>
            <a:custGeom>
              <a:avLst/>
              <a:gdLst/>
              <a:ahLst/>
              <a:cxnLst/>
              <a:rect l="l" t="t" r="r" b="b"/>
              <a:pathLst>
                <a:path w="479" h="483" extrusionOk="0">
                  <a:moveTo>
                    <a:pt x="79" y="1"/>
                  </a:moveTo>
                  <a:cubicBezTo>
                    <a:pt x="9" y="1"/>
                    <a:pt x="0" y="196"/>
                    <a:pt x="6" y="266"/>
                  </a:cubicBezTo>
                  <a:cubicBezTo>
                    <a:pt x="9" y="343"/>
                    <a:pt x="42" y="415"/>
                    <a:pt x="109" y="453"/>
                  </a:cubicBezTo>
                  <a:cubicBezTo>
                    <a:pt x="148" y="476"/>
                    <a:pt x="190" y="483"/>
                    <a:pt x="232" y="483"/>
                  </a:cubicBezTo>
                  <a:cubicBezTo>
                    <a:pt x="253" y="483"/>
                    <a:pt x="273" y="481"/>
                    <a:pt x="294" y="479"/>
                  </a:cubicBezTo>
                  <a:cubicBezTo>
                    <a:pt x="325" y="475"/>
                    <a:pt x="446" y="452"/>
                    <a:pt x="464" y="423"/>
                  </a:cubicBezTo>
                  <a:cubicBezTo>
                    <a:pt x="479" y="406"/>
                    <a:pt x="473" y="373"/>
                    <a:pt x="451" y="359"/>
                  </a:cubicBezTo>
                  <a:cubicBezTo>
                    <a:pt x="443" y="352"/>
                    <a:pt x="432" y="347"/>
                    <a:pt x="423" y="347"/>
                  </a:cubicBezTo>
                  <a:cubicBezTo>
                    <a:pt x="421" y="347"/>
                    <a:pt x="418" y="348"/>
                    <a:pt x="416" y="349"/>
                  </a:cubicBezTo>
                  <a:cubicBezTo>
                    <a:pt x="355" y="368"/>
                    <a:pt x="296" y="385"/>
                    <a:pt x="237" y="385"/>
                  </a:cubicBezTo>
                  <a:cubicBezTo>
                    <a:pt x="222" y="385"/>
                    <a:pt x="207" y="384"/>
                    <a:pt x="192" y="382"/>
                  </a:cubicBezTo>
                  <a:cubicBezTo>
                    <a:pt x="149" y="372"/>
                    <a:pt x="129" y="357"/>
                    <a:pt x="111" y="310"/>
                  </a:cubicBezTo>
                  <a:cubicBezTo>
                    <a:pt x="93" y="247"/>
                    <a:pt x="101" y="174"/>
                    <a:pt x="113" y="110"/>
                  </a:cubicBezTo>
                  <a:cubicBezTo>
                    <a:pt x="118" y="85"/>
                    <a:pt x="131" y="48"/>
                    <a:pt x="121" y="27"/>
                  </a:cubicBezTo>
                  <a:cubicBezTo>
                    <a:pt x="113" y="12"/>
                    <a:pt x="99" y="1"/>
                    <a:pt x="81" y="1"/>
                  </a:cubicBezTo>
                  <a:cubicBezTo>
                    <a:pt x="80" y="1"/>
                    <a:pt x="80" y="1"/>
                    <a:pt x="79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2"/>
            <p:cNvSpPr/>
            <p:nvPr/>
          </p:nvSpPr>
          <p:spPr>
            <a:xfrm>
              <a:off x="3969934" y="2333545"/>
              <a:ext cx="17809" cy="12337"/>
            </a:xfrm>
            <a:custGeom>
              <a:avLst/>
              <a:gdLst/>
              <a:ahLst/>
              <a:cxnLst/>
              <a:rect l="l" t="t" r="r" b="b"/>
              <a:pathLst>
                <a:path w="563" h="390" extrusionOk="0">
                  <a:moveTo>
                    <a:pt x="130" y="0"/>
                  </a:moveTo>
                  <a:cubicBezTo>
                    <a:pt x="0" y="0"/>
                    <a:pt x="118" y="283"/>
                    <a:pt x="259" y="354"/>
                  </a:cubicBezTo>
                  <a:cubicBezTo>
                    <a:pt x="299" y="373"/>
                    <a:pt x="370" y="389"/>
                    <a:pt x="431" y="389"/>
                  </a:cubicBezTo>
                  <a:cubicBezTo>
                    <a:pt x="477" y="389"/>
                    <a:pt x="517" y="380"/>
                    <a:pt x="533" y="355"/>
                  </a:cubicBezTo>
                  <a:cubicBezTo>
                    <a:pt x="562" y="318"/>
                    <a:pt x="545" y="262"/>
                    <a:pt x="467" y="262"/>
                  </a:cubicBezTo>
                  <a:cubicBezTo>
                    <a:pt x="461" y="262"/>
                    <a:pt x="456" y="262"/>
                    <a:pt x="450" y="262"/>
                  </a:cubicBezTo>
                  <a:cubicBezTo>
                    <a:pt x="439" y="263"/>
                    <a:pt x="429" y="263"/>
                    <a:pt x="419" y="263"/>
                  </a:cubicBezTo>
                  <a:cubicBezTo>
                    <a:pt x="341" y="263"/>
                    <a:pt x="289" y="246"/>
                    <a:pt x="238" y="181"/>
                  </a:cubicBezTo>
                  <a:cubicBezTo>
                    <a:pt x="209" y="132"/>
                    <a:pt x="199" y="98"/>
                    <a:pt x="189" y="48"/>
                  </a:cubicBezTo>
                  <a:cubicBezTo>
                    <a:pt x="185" y="20"/>
                    <a:pt x="159" y="2"/>
                    <a:pt x="135" y="0"/>
                  </a:cubicBezTo>
                  <a:cubicBezTo>
                    <a:pt x="133" y="0"/>
                    <a:pt x="131" y="0"/>
                    <a:pt x="13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2"/>
            <p:cNvSpPr/>
            <p:nvPr/>
          </p:nvSpPr>
          <p:spPr>
            <a:xfrm>
              <a:off x="3803800" y="2338163"/>
              <a:ext cx="35239" cy="27678"/>
            </a:xfrm>
            <a:custGeom>
              <a:avLst/>
              <a:gdLst/>
              <a:ahLst/>
              <a:cxnLst/>
              <a:rect l="l" t="t" r="r" b="b"/>
              <a:pathLst>
                <a:path w="1114" h="875" extrusionOk="0">
                  <a:moveTo>
                    <a:pt x="91" y="0"/>
                  </a:moveTo>
                  <a:cubicBezTo>
                    <a:pt x="10" y="0"/>
                    <a:pt x="0" y="285"/>
                    <a:pt x="7" y="367"/>
                  </a:cubicBezTo>
                  <a:cubicBezTo>
                    <a:pt x="24" y="539"/>
                    <a:pt x="84" y="635"/>
                    <a:pt x="140" y="679"/>
                  </a:cubicBezTo>
                  <a:cubicBezTo>
                    <a:pt x="177" y="710"/>
                    <a:pt x="221" y="730"/>
                    <a:pt x="272" y="730"/>
                  </a:cubicBezTo>
                  <a:cubicBezTo>
                    <a:pt x="343" y="730"/>
                    <a:pt x="428" y="691"/>
                    <a:pt x="521" y="586"/>
                  </a:cubicBezTo>
                  <a:cubicBezTo>
                    <a:pt x="556" y="692"/>
                    <a:pt x="606" y="799"/>
                    <a:pt x="706" y="851"/>
                  </a:cubicBezTo>
                  <a:cubicBezTo>
                    <a:pt x="737" y="868"/>
                    <a:pt x="774" y="874"/>
                    <a:pt x="812" y="874"/>
                  </a:cubicBezTo>
                  <a:cubicBezTo>
                    <a:pt x="942" y="874"/>
                    <a:pt x="1088" y="795"/>
                    <a:pt x="1101" y="749"/>
                  </a:cubicBezTo>
                  <a:cubicBezTo>
                    <a:pt x="1114" y="715"/>
                    <a:pt x="1084" y="686"/>
                    <a:pt x="1056" y="686"/>
                  </a:cubicBezTo>
                  <a:cubicBezTo>
                    <a:pt x="1049" y="686"/>
                    <a:pt x="1041" y="688"/>
                    <a:pt x="1035" y="692"/>
                  </a:cubicBezTo>
                  <a:cubicBezTo>
                    <a:pt x="949" y="746"/>
                    <a:pt x="878" y="778"/>
                    <a:pt x="817" y="778"/>
                  </a:cubicBezTo>
                  <a:cubicBezTo>
                    <a:pt x="716" y="778"/>
                    <a:pt x="645" y="689"/>
                    <a:pt x="591" y="472"/>
                  </a:cubicBezTo>
                  <a:cubicBezTo>
                    <a:pt x="585" y="447"/>
                    <a:pt x="564" y="434"/>
                    <a:pt x="543" y="434"/>
                  </a:cubicBezTo>
                  <a:cubicBezTo>
                    <a:pt x="528" y="434"/>
                    <a:pt x="513" y="441"/>
                    <a:pt x="501" y="456"/>
                  </a:cubicBezTo>
                  <a:cubicBezTo>
                    <a:pt x="470" y="499"/>
                    <a:pt x="461" y="509"/>
                    <a:pt x="425" y="546"/>
                  </a:cubicBezTo>
                  <a:cubicBezTo>
                    <a:pt x="404" y="567"/>
                    <a:pt x="368" y="599"/>
                    <a:pt x="335" y="615"/>
                  </a:cubicBezTo>
                  <a:cubicBezTo>
                    <a:pt x="313" y="625"/>
                    <a:pt x="292" y="632"/>
                    <a:pt x="270" y="632"/>
                  </a:cubicBezTo>
                  <a:cubicBezTo>
                    <a:pt x="258" y="632"/>
                    <a:pt x="245" y="630"/>
                    <a:pt x="232" y="625"/>
                  </a:cubicBezTo>
                  <a:cubicBezTo>
                    <a:pt x="77" y="546"/>
                    <a:pt x="83" y="237"/>
                    <a:pt x="136" y="63"/>
                  </a:cubicBezTo>
                  <a:cubicBezTo>
                    <a:pt x="146" y="33"/>
                    <a:pt x="126" y="2"/>
                    <a:pt x="93" y="0"/>
                  </a:cubicBezTo>
                  <a:cubicBezTo>
                    <a:pt x="92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2"/>
            <p:cNvSpPr/>
            <p:nvPr/>
          </p:nvSpPr>
          <p:spPr>
            <a:xfrm>
              <a:off x="3887658" y="2366190"/>
              <a:ext cx="21510" cy="13792"/>
            </a:xfrm>
            <a:custGeom>
              <a:avLst/>
              <a:gdLst/>
              <a:ahLst/>
              <a:cxnLst/>
              <a:rect l="l" t="t" r="r" b="b"/>
              <a:pathLst>
                <a:path w="680" h="436" extrusionOk="0">
                  <a:moveTo>
                    <a:pt x="59" y="1"/>
                  </a:moveTo>
                  <a:cubicBezTo>
                    <a:pt x="30" y="1"/>
                    <a:pt x="0" y="22"/>
                    <a:pt x="2" y="57"/>
                  </a:cubicBezTo>
                  <a:cubicBezTo>
                    <a:pt x="12" y="214"/>
                    <a:pt x="38" y="374"/>
                    <a:pt x="188" y="426"/>
                  </a:cubicBezTo>
                  <a:cubicBezTo>
                    <a:pt x="205" y="431"/>
                    <a:pt x="226" y="435"/>
                    <a:pt x="252" y="435"/>
                  </a:cubicBezTo>
                  <a:cubicBezTo>
                    <a:pt x="288" y="435"/>
                    <a:pt x="333" y="428"/>
                    <a:pt x="383" y="409"/>
                  </a:cubicBezTo>
                  <a:cubicBezTo>
                    <a:pt x="475" y="373"/>
                    <a:pt x="555" y="316"/>
                    <a:pt x="629" y="254"/>
                  </a:cubicBezTo>
                  <a:cubicBezTo>
                    <a:pt x="679" y="219"/>
                    <a:pt x="644" y="151"/>
                    <a:pt x="592" y="151"/>
                  </a:cubicBezTo>
                  <a:cubicBezTo>
                    <a:pt x="578" y="151"/>
                    <a:pt x="564" y="156"/>
                    <a:pt x="549" y="167"/>
                  </a:cubicBezTo>
                  <a:cubicBezTo>
                    <a:pt x="523" y="188"/>
                    <a:pt x="496" y="208"/>
                    <a:pt x="468" y="227"/>
                  </a:cubicBezTo>
                  <a:cubicBezTo>
                    <a:pt x="469" y="227"/>
                    <a:pt x="469" y="226"/>
                    <a:pt x="470" y="226"/>
                  </a:cubicBezTo>
                  <a:lnTo>
                    <a:pt x="470" y="226"/>
                  </a:lnTo>
                  <a:cubicBezTo>
                    <a:pt x="462" y="231"/>
                    <a:pt x="468" y="230"/>
                    <a:pt x="459" y="234"/>
                  </a:cubicBezTo>
                  <a:cubicBezTo>
                    <a:pt x="461" y="232"/>
                    <a:pt x="462" y="232"/>
                    <a:pt x="462" y="232"/>
                  </a:cubicBezTo>
                  <a:lnTo>
                    <a:pt x="462" y="232"/>
                  </a:lnTo>
                  <a:cubicBezTo>
                    <a:pt x="460" y="232"/>
                    <a:pt x="403" y="271"/>
                    <a:pt x="334" y="299"/>
                  </a:cubicBezTo>
                  <a:cubicBezTo>
                    <a:pt x="306" y="309"/>
                    <a:pt x="280" y="317"/>
                    <a:pt x="255" y="317"/>
                  </a:cubicBezTo>
                  <a:cubicBezTo>
                    <a:pt x="231" y="317"/>
                    <a:pt x="209" y="310"/>
                    <a:pt x="187" y="293"/>
                  </a:cubicBezTo>
                  <a:cubicBezTo>
                    <a:pt x="137" y="238"/>
                    <a:pt x="120" y="137"/>
                    <a:pt x="118" y="62"/>
                  </a:cubicBezTo>
                  <a:cubicBezTo>
                    <a:pt x="115" y="19"/>
                    <a:pt x="87" y="1"/>
                    <a:pt x="59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2"/>
            <p:cNvSpPr/>
            <p:nvPr/>
          </p:nvSpPr>
          <p:spPr>
            <a:xfrm>
              <a:off x="3902304" y="2373402"/>
              <a:ext cx="158" cy="63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3" y="2"/>
                    <a:pt x="0" y="2"/>
                  </a:cubicBezTo>
                  <a:cubicBezTo>
                    <a:pt x="5" y="2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2"/>
            <p:cNvSpPr/>
            <p:nvPr/>
          </p:nvSpPr>
          <p:spPr>
            <a:xfrm>
              <a:off x="3736612" y="2387573"/>
              <a:ext cx="63" cy="221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1" y="1"/>
                  </a:moveTo>
                  <a:lnTo>
                    <a:pt x="1" y="6"/>
                  </a:lnTo>
                  <a:cubicBezTo>
                    <a:pt x="2" y="5"/>
                    <a:pt x="2" y="5"/>
                    <a:pt x="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2"/>
            <p:cNvSpPr/>
            <p:nvPr/>
          </p:nvSpPr>
          <p:spPr>
            <a:xfrm>
              <a:off x="3736391" y="2391749"/>
              <a:ext cx="32" cy="28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2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9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2"/>
            <p:cNvSpPr/>
            <p:nvPr/>
          </p:nvSpPr>
          <p:spPr>
            <a:xfrm>
              <a:off x="3737150" y="2395861"/>
              <a:ext cx="95" cy="221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2" y="6"/>
                  </a:moveTo>
                  <a:cubicBezTo>
                    <a:pt x="1" y="1"/>
                    <a:pt x="1" y="1"/>
                    <a:pt x="2" y="6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42"/>
            <p:cNvSpPr/>
            <p:nvPr/>
          </p:nvSpPr>
          <p:spPr>
            <a:xfrm>
              <a:off x="3730824" y="2378337"/>
              <a:ext cx="53427" cy="35460"/>
            </a:xfrm>
            <a:custGeom>
              <a:avLst/>
              <a:gdLst/>
              <a:ahLst/>
              <a:cxnLst/>
              <a:rect l="l" t="t" r="r" b="b"/>
              <a:pathLst>
                <a:path w="1689" h="1121" extrusionOk="0">
                  <a:moveTo>
                    <a:pt x="709" y="592"/>
                  </a:moveTo>
                  <a:lnTo>
                    <a:pt x="709" y="592"/>
                  </a:lnTo>
                  <a:cubicBezTo>
                    <a:pt x="709" y="592"/>
                    <a:pt x="709" y="592"/>
                    <a:pt x="709" y="592"/>
                  </a:cubicBezTo>
                  <a:cubicBezTo>
                    <a:pt x="709" y="592"/>
                    <a:pt x="709" y="592"/>
                    <a:pt x="709" y="592"/>
                  </a:cubicBezTo>
                  <a:close/>
                  <a:moveTo>
                    <a:pt x="228" y="0"/>
                  </a:moveTo>
                  <a:cubicBezTo>
                    <a:pt x="219" y="0"/>
                    <a:pt x="212" y="3"/>
                    <a:pt x="202" y="6"/>
                  </a:cubicBezTo>
                  <a:cubicBezTo>
                    <a:pt x="191" y="12"/>
                    <a:pt x="185" y="22"/>
                    <a:pt x="179" y="33"/>
                  </a:cubicBezTo>
                  <a:cubicBezTo>
                    <a:pt x="151" y="92"/>
                    <a:pt x="128" y="154"/>
                    <a:pt x="112" y="215"/>
                  </a:cubicBezTo>
                  <a:cubicBezTo>
                    <a:pt x="93" y="277"/>
                    <a:pt x="86" y="341"/>
                    <a:pt x="85" y="406"/>
                  </a:cubicBezTo>
                  <a:cubicBezTo>
                    <a:pt x="83" y="466"/>
                    <a:pt x="95" y="527"/>
                    <a:pt x="115" y="586"/>
                  </a:cubicBezTo>
                  <a:cubicBezTo>
                    <a:pt x="116" y="591"/>
                    <a:pt x="118" y="595"/>
                    <a:pt x="120" y="600"/>
                  </a:cubicBezTo>
                  <a:lnTo>
                    <a:pt x="120" y="600"/>
                  </a:lnTo>
                  <a:cubicBezTo>
                    <a:pt x="32" y="984"/>
                    <a:pt x="1" y="1120"/>
                    <a:pt x="1" y="1120"/>
                  </a:cubicBezTo>
                  <a:cubicBezTo>
                    <a:pt x="1" y="1120"/>
                    <a:pt x="66" y="836"/>
                    <a:pt x="120" y="601"/>
                  </a:cubicBezTo>
                  <a:lnTo>
                    <a:pt x="120" y="601"/>
                  </a:lnTo>
                  <a:cubicBezTo>
                    <a:pt x="139" y="651"/>
                    <a:pt x="166" y="695"/>
                    <a:pt x="195" y="739"/>
                  </a:cubicBezTo>
                  <a:cubicBezTo>
                    <a:pt x="203" y="751"/>
                    <a:pt x="217" y="756"/>
                    <a:pt x="231" y="756"/>
                  </a:cubicBezTo>
                  <a:cubicBezTo>
                    <a:pt x="244" y="756"/>
                    <a:pt x="256" y="752"/>
                    <a:pt x="264" y="742"/>
                  </a:cubicBezTo>
                  <a:cubicBezTo>
                    <a:pt x="301" y="699"/>
                    <a:pt x="348" y="668"/>
                    <a:pt x="394" y="633"/>
                  </a:cubicBezTo>
                  <a:cubicBezTo>
                    <a:pt x="434" y="605"/>
                    <a:pt x="474" y="576"/>
                    <a:pt x="513" y="543"/>
                  </a:cubicBezTo>
                  <a:cubicBezTo>
                    <a:pt x="567" y="622"/>
                    <a:pt x="646" y="683"/>
                    <a:pt x="720" y="747"/>
                  </a:cubicBezTo>
                  <a:cubicBezTo>
                    <a:pt x="719" y="745"/>
                    <a:pt x="718" y="744"/>
                    <a:pt x="717" y="743"/>
                  </a:cubicBezTo>
                  <a:lnTo>
                    <a:pt x="717" y="743"/>
                  </a:lnTo>
                  <a:cubicBezTo>
                    <a:pt x="751" y="772"/>
                    <a:pt x="783" y="802"/>
                    <a:pt x="811" y="837"/>
                  </a:cubicBezTo>
                  <a:cubicBezTo>
                    <a:pt x="814" y="841"/>
                    <a:pt x="815" y="844"/>
                    <a:pt x="816" y="847"/>
                  </a:cubicBezTo>
                  <a:cubicBezTo>
                    <a:pt x="825" y="858"/>
                    <a:pt x="835" y="870"/>
                    <a:pt x="849" y="873"/>
                  </a:cubicBezTo>
                  <a:cubicBezTo>
                    <a:pt x="855" y="874"/>
                    <a:pt x="861" y="875"/>
                    <a:pt x="867" y="875"/>
                  </a:cubicBezTo>
                  <a:cubicBezTo>
                    <a:pt x="880" y="875"/>
                    <a:pt x="894" y="871"/>
                    <a:pt x="904" y="861"/>
                  </a:cubicBezTo>
                  <a:cubicBezTo>
                    <a:pt x="935" y="828"/>
                    <a:pt x="964" y="797"/>
                    <a:pt x="990" y="761"/>
                  </a:cubicBezTo>
                  <a:lnTo>
                    <a:pt x="1028" y="706"/>
                  </a:lnTo>
                  <a:cubicBezTo>
                    <a:pt x="1043" y="725"/>
                    <a:pt x="1058" y="742"/>
                    <a:pt x="1074" y="761"/>
                  </a:cubicBezTo>
                  <a:cubicBezTo>
                    <a:pt x="1100" y="789"/>
                    <a:pt x="1130" y="812"/>
                    <a:pt x="1160" y="837"/>
                  </a:cubicBezTo>
                  <a:cubicBezTo>
                    <a:pt x="1187" y="858"/>
                    <a:pt x="1217" y="873"/>
                    <a:pt x="1247" y="887"/>
                  </a:cubicBezTo>
                  <a:cubicBezTo>
                    <a:pt x="1275" y="900"/>
                    <a:pt x="1308" y="905"/>
                    <a:pt x="1336" y="907"/>
                  </a:cubicBezTo>
                  <a:cubicBezTo>
                    <a:pt x="1341" y="907"/>
                    <a:pt x="1346" y="908"/>
                    <a:pt x="1351" y="908"/>
                  </a:cubicBezTo>
                  <a:cubicBezTo>
                    <a:pt x="1396" y="908"/>
                    <a:pt x="1453" y="890"/>
                    <a:pt x="1504" y="854"/>
                  </a:cubicBezTo>
                  <a:cubicBezTo>
                    <a:pt x="1555" y="814"/>
                    <a:pt x="1688" y="662"/>
                    <a:pt x="1674" y="605"/>
                  </a:cubicBezTo>
                  <a:cubicBezTo>
                    <a:pt x="1667" y="572"/>
                    <a:pt x="1639" y="555"/>
                    <a:pt x="1612" y="555"/>
                  </a:cubicBezTo>
                  <a:cubicBezTo>
                    <a:pt x="1592" y="555"/>
                    <a:pt x="1572" y="565"/>
                    <a:pt x="1561" y="583"/>
                  </a:cubicBezTo>
                  <a:cubicBezTo>
                    <a:pt x="1504" y="691"/>
                    <a:pt x="1466" y="728"/>
                    <a:pt x="1425" y="761"/>
                  </a:cubicBezTo>
                  <a:cubicBezTo>
                    <a:pt x="1415" y="768"/>
                    <a:pt x="1402" y="772"/>
                    <a:pt x="1391" y="779"/>
                  </a:cubicBezTo>
                  <a:cubicBezTo>
                    <a:pt x="1381" y="784"/>
                    <a:pt x="1368" y="787"/>
                    <a:pt x="1355" y="787"/>
                  </a:cubicBezTo>
                  <a:cubicBezTo>
                    <a:pt x="1343" y="787"/>
                    <a:pt x="1330" y="787"/>
                    <a:pt x="1319" y="785"/>
                  </a:cubicBezTo>
                  <a:cubicBezTo>
                    <a:pt x="1303" y="779"/>
                    <a:pt x="1289" y="777"/>
                    <a:pt x="1275" y="769"/>
                  </a:cubicBezTo>
                  <a:cubicBezTo>
                    <a:pt x="1247" y="755"/>
                    <a:pt x="1224" y="736"/>
                    <a:pt x="1202" y="719"/>
                  </a:cubicBezTo>
                  <a:cubicBezTo>
                    <a:pt x="1153" y="675"/>
                    <a:pt x="1110" y="622"/>
                    <a:pt x="1071" y="569"/>
                  </a:cubicBezTo>
                  <a:cubicBezTo>
                    <a:pt x="1061" y="557"/>
                    <a:pt x="1044" y="550"/>
                    <a:pt x="1030" y="549"/>
                  </a:cubicBezTo>
                  <a:cubicBezTo>
                    <a:pt x="1028" y="549"/>
                    <a:pt x="1027" y="549"/>
                    <a:pt x="1026" y="549"/>
                  </a:cubicBezTo>
                  <a:cubicBezTo>
                    <a:pt x="1006" y="549"/>
                    <a:pt x="988" y="559"/>
                    <a:pt x="978" y="576"/>
                  </a:cubicBezTo>
                  <a:cubicBezTo>
                    <a:pt x="938" y="635"/>
                    <a:pt x="909" y="683"/>
                    <a:pt x="872" y="734"/>
                  </a:cubicBezTo>
                  <a:cubicBezTo>
                    <a:pt x="832" y="692"/>
                    <a:pt x="751" y="626"/>
                    <a:pt x="707" y="591"/>
                  </a:cubicBezTo>
                  <a:lnTo>
                    <a:pt x="707" y="591"/>
                  </a:lnTo>
                  <a:cubicBezTo>
                    <a:pt x="708" y="591"/>
                    <a:pt x="708" y="591"/>
                    <a:pt x="709" y="592"/>
                  </a:cubicBezTo>
                  <a:lnTo>
                    <a:pt x="709" y="592"/>
                  </a:lnTo>
                  <a:cubicBezTo>
                    <a:pt x="572" y="471"/>
                    <a:pt x="560" y="403"/>
                    <a:pt x="529" y="403"/>
                  </a:cubicBezTo>
                  <a:cubicBezTo>
                    <a:pt x="503" y="403"/>
                    <a:pt x="464" y="451"/>
                    <a:pt x="327" y="555"/>
                  </a:cubicBezTo>
                  <a:cubicBezTo>
                    <a:pt x="298" y="576"/>
                    <a:pt x="269" y="598"/>
                    <a:pt x="242" y="620"/>
                  </a:cubicBezTo>
                  <a:lnTo>
                    <a:pt x="236" y="626"/>
                  </a:lnTo>
                  <a:cubicBezTo>
                    <a:pt x="228" y="612"/>
                    <a:pt x="215" y="585"/>
                    <a:pt x="206" y="562"/>
                  </a:cubicBezTo>
                  <a:lnTo>
                    <a:pt x="206" y="562"/>
                  </a:lnTo>
                  <a:cubicBezTo>
                    <a:pt x="207" y="562"/>
                    <a:pt x="207" y="562"/>
                    <a:pt x="207" y="562"/>
                  </a:cubicBezTo>
                  <a:cubicBezTo>
                    <a:pt x="207" y="562"/>
                    <a:pt x="205" y="555"/>
                    <a:pt x="202" y="550"/>
                  </a:cubicBezTo>
                  <a:lnTo>
                    <a:pt x="202" y="550"/>
                  </a:lnTo>
                  <a:cubicBezTo>
                    <a:pt x="205" y="553"/>
                    <a:pt x="205" y="555"/>
                    <a:pt x="206" y="557"/>
                  </a:cubicBezTo>
                  <a:cubicBezTo>
                    <a:pt x="201" y="542"/>
                    <a:pt x="195" y="526"/>
                    <a:pt x="192" y="510"/>
                  </a:cubicBezTo>
                  <a:cubicBezTo>
                    <a:pt x="185" y="484"/>
                    <a:pt x="184" y="457"/>
                    <a:pt x="179" y="431"/>
                  </a:cubicBezTo>
                  <a:lnTo>
                    <a:pt x="179" y="439"/>
                  </a:lnTo>
                  <a:cubicBezTo>
                    <a:pt x="179" y="432"/>
                    <a:pt x="178" y="425"/>
                    <a:pt x="179" y="425"/>
                  </a:cubicBezTo>
                  <a:lnTo>
                    <a:pt x="179" y="425"/>
                  </a:lnTo>
                  <a:cubicBezTo>
                    <a:pt x="179" y="425"/>
                    <a:pt x="179" y="426"/>
                    <a:pt x="179" y="429"/>
                  </a:cubicBezTo>
                  <a:cubicBezTo>
                    <a:pt x="178" y="380"/>
                    <a:pt x="180" y="353"/>
                    <a:pt x="187" y="311"/>
                  </a:cubicBezTo>
                  <a:lnTo>
                    <a:pt x="187" y="311"/>
                  </a:lnTo>
                  <a:cubicBezTo>
                    <a:pt x="189" y="299"/>
                    <a:pt x="191" y="293"/>
                    <a:pt x="191" y="293"/>
                  </a:cubicBezTo>
                  <a:lnTo>
                    <a:pt x="191" y="298"/>
                  </a:lnTo>
                  <a:cubicBezTo>
                    <a:pt x="198" y="261"/>
                    <a:pt x="208" y="224"/>
                    <a:pt x="221" y="185"/>
                  </a:cubicBezTo>
                  <a:cubicBezTo>
                    <a:pt x="235" y="142"/>
                    <a:pt x="251" y="104"/>
                    <a:pt x="271" y="63"/>
                  </a:cubicBezTo>
                  <a:cubicBezTo>
                    <a:pt x="281" y="41"/>
                    <a:pt x="264" y="12"/>
                    <a:pt x="241" y="3"/>
                  </a:cubicBezTo>
                  <a:cubicBezTo>
                    <a:pt x="236" y="0"/>
                    <a:pt x="234" y="0"/>
                    <a:pt x="22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42"/>
            <p:cNvSpPr/>
            <p:nvPr/>
          </p:nvSpPr>
          <p:spPr>
            <a:xfrm>
              <a:off x="3844321" y="2419269"/>
              <a:ext cx="158" cy="348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7"/>
                    <a:pt x="4" y="8"/>
                    <a:pt x="5" y="9"/>
                  </a:cubicBezTo>
                  <a:lnTo>
                    <a:pt x="5" y="9"/>
                  </a:lnTo>
                  <a:cubicBezTo>
                    <a:pt x="4" y="6"/>
                    <a:pt x="3" y="4"/>
                    <a:pt x="1" y="1"/>
                  </a:cubicBezTo>
                  <a:close/>
                  <a:moveTo>
                    <a:pt x="5" y="9"/>
                  </a:moveTo>
                  <a:cubicBezTo>
                    <a:pt x="5" y="9"/>
                    <a:pt x="5" y="10"/>
                    <a:pt x="5" y="11"/>
                  </a:cubicBezTo>
                  <a:cubicBezTo>
                    <a:pt x="5" y="9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42"/>
            <p:cNvSpPr/>
            <p:nvPr/>
          </p:nvSpPr>
          <p:spPr>
            <a:xfrm>
              <a:off x="3828821" y="2403358"/>
              <a:ext cx="36725" cy="28311"/>
            </a:xfrm>
            <a:custGeom>
              <a:avLst/>
              <a:gdLst/>
              <a:ahLst/>
              <a:cxnLst/>
              <a:rect l="l" t="t" r="r" b="b"/>
              <a:pathLst>
                <a:path w="1161" h="895" extrusionOk="0">
                  <a:moveTo>
                    <a:pt x="154" y="1"/>
                  </a:moveTo>
                  <a:cubicBezTo>
                    <a:pt x="151" y="1"/>
                    <a:pt x="148" y="1"/>
                    <a:pt x="145" y="1"/>
                  </a:cubicBezTo>
                  <a:cubicBezTo>
                    <a:pt x="135" y="3"/>
                    <a:pt x="121" y="10"/>
                    <a:pt x="115" y="21"/>
                  </a:cubicBezTo>
                  <a:cubicBezTo>
                    <a:pt x="45" y="160"/>
                    <a:pt x="28" y="229"/>
                    <a:pt x="11" y="322"/>
                  </a:cubicBezTo>
                  <a:cubicBezTo>
                    <a:pt x="1" y="386"/>
                    <a:pt x="1" y="481"/>
                    <a:pt x="44" y="538"/>
                  </a:cubicBezTo>
                  <a:cubicBezTo>
                    <a:pt x="73" y="579"/>
                    <a:pt x="117" y="598"/>
                    <a:pt x="162" y="598"/>
                  </a:cubicBezTo>
                  <a:cubicBezTo>
                    <a:pt x="171" y="598"/>
                    <a:pt x="180" y="597"/>
                    <a:pt x="188" y="596"/>
                  </a:cubicBezTo>
                  <a:cubicBezTo>
                    <a:pt x="250" y="587"/>
                    <a:pt x="309" y="554"/>
                    <a:pt x="359" y="518"/>
                  </a:cubicBezTo>
                  <a:cubicBezTo>
                    <a:pt x="372" y="510"/>
                    <a:pt x="383" y="501"/>
                    <a:pt x="396" y="490"/>
                  </a:cubicBezTo>
                  <a:cubicBezTo>
                    <a:pt x="481" y="792"/>
                    <a:pt x="650" y="895"/>
                    <a:pt x="791" y="895"/>
                  </a:cubicBezTo>
                  <a:cubicBezTo>
                    <a:pt x="792" y="895"/>
                    <a:pt x="793" y="895"/>
                    <a:pt x="794" y="895"/>
                  </a:cubicBezTo>
                  <a:cubicBezTo>
                    <a:pt x="837" y="895"/>
                    <a:pt x="876" y="882"/>
                    <a:pt x="913" y="865"/>
                  </a:cubicBezTo>
                  <a:cubicBezTo>
                    <a:pt x="953" y="848"/>
                    <a:pt x="989" y="819"/>
                    <a:pt x="1020" y="793"/>
                  </a:cubicBezTo>
                  <a:cubicBezTo>
                    <a:pt x="1042" y="775"/>
                    <a:pt x="1060" y="753"/>
                    <a:pt x="1080" y="732"/>
                  </a:cubicBezTo>
                  <a:cubicBezTo>
                    <a:pt x="1103" y="704"/>
                    <a:pt x="1125" y="674"/>
                    <a:pt x="1146" y="646"/>
                  </a:cubicBezTo>
                  <a:cubicBezTo>
                    <a:pt x="1161" y="624"/>
                    <a:pt x="1153" y="594"/>
                    <a:pt x="1133" y="580"/>
                  </a:cubicBezTo>
                  <a:cubicBezTo>
                    <a:pt x="1125" y="574"/>
                    <a:pt x="1116" y="572"/>
                    <a:pt x="1107" y="572"/>
                  </a:cubicBezTo>
                  <a:cubicBezTo>
                    <a:pt x="1092" y="572"/>
                    <a:pt x="1077" y="579"/>
                    <a:pt x="1068" y="593"/>
                  </a:cubicBezTo>
                  <a:cubicBezTo>
                    <a:pt x="1049" y="618"/>
                    <a:pt x="1030" y="644"/>
                    <a:pt x="1010" y="669"/>
                  </a:cubicBezTo>
                  <a:cubicBezTo>
                    <a:pt x="999" y="680"/>
                    <a:pt x="990" y="693"/>
                    <a:pt x="980" y="703"/>
                  </a:cubicBezTo>
                  <a:cubicBezTo>
                    <a:pt x="962" y="722"/>
                    <a:pt x="942" y="737"/>
                    <a:pt x="923" y="752"/>
                  </a:cubicBezTo>
                  <a:cubicBezTo>
                    <a:pt x="911" y="759"/>
                    <a:pt x="903" y="765"/>
                    <a:pt x="891" y="772"/>
                  </a:cubicBezTo>
                  <a:cubicBezTo>
                    <a:pt x="855" y="791"/>
                    <a:pt x="820" y="800"/>
                    <a:pt x="787" y="800"/>
                  </a:cubicBezTo>
                  <a:cubicBezTo>
                    <a:pt x="658" y="800"/>
                    <a:pt x="557" y="664"/>
                    <a:pt x="498" y="511"/>
                  </a:cubicBezTo>
                  <a:lnTo>
                    <a:pt x="498" y="514"/>
                  </a:lnTo>
                  <a:cubicBezTo>
                    <a:pt x="496" y="507"/>
                    <a:pt x="496" y="509"/>
                    <a:pt x="494" y="502"/>
                  </a:cubicBezTo>
                  <a:lnTo>
                    <a:pt x="494" y="502"/>
                  </a:lnTo>
                  <a:cubicBezTo>
                    <a:pt x="494" y="502"/>
                    <a:pt x="494" y="502"/>
                    <a:pt x="495" y="502"/>
                  </a:cubicBezTo>
                  <a:cubicBezTo>
                    <a:pt x="482" y="468"/>
                    <a:pt x="473" y="432"/>
                    <a:pt x="465" y="397"/>
                  </a:cubicBezTo>
                  <a:cubicBezTo>
                    <a:pt x="458" y="375"/>
                    <a:pt x="438" y="360"/>
                    <a:pt x="418" y="360"/>
                  </a:cubicBezTo>
                  <a:cubicBezTo>
                    <a:pt x="407" y="360"/>
                    <a:pt x="397" y="364"/>
                    <a:pt x="387" y="372"/>
                  </a:cubicBezTo>
                  <a:cubicBezTo>
                    <a:pt x="329" y="422"/>
                    <a:pt x="276" y="467"/>
                    <a:pt x="204" y="495"/>
                  </a:cubicBezTo>
                  <a:cubicBezTo>
                    <a:pt x="181" y="501"/>
                    <a:pt x="170" y="503"/>
                    <a:pt x="159" y="503"/>
                  </a:cubicBezTo>
                  <a:cubicBezTo>
                    <a:pt x="154" y="503"/>
                    <a:pt x="149" y="503"/>
                    <a:pt x="143" y="502"/>
                  </a:cubicBezTo>
                  <a:cubicBezTo>
                    <a:pt x="138" y="501"/>
                    <a:pt x="135" y="501"/>
                    <a:pt x="128" y="495"/>
                  </a:cubicBezTo>
                  <a:cubicBezTo>
                    <a:pt x="121" y="488"/>
                    <a:pt x="117" y="482"/>
                    <a:pt x="108" y="465"/>
                  </a:cubicBezTo>
                  <a:cubicBezTo>
                    <a:pt x="94" y="421"/>
                    <a:pt x="100" y="366"/>
                    <a:pt x="107" y="318"/>
                  </a:cubicBezTo>
                  <a:cubicBezTo>
                    <a:pt x="124" y="236"/>
                    <a:pt x="154" y="153"/>
                    <a:pt x="194" y="74"/>
                  </a:cubicBezTo>
                  <a:cubicBezTo>
                    <a:pt x="208" y="44"/>
                    <a:pt x="200" y="21"/>
                    <a:pt x="181" y="8"/>
                  </a:cubicBezTo>
                  <a:cubicBezTo>
                    <a:pt x="173" y="3"/>
                    <a:pt x="163" y="1"/>
                    <a:pt x="154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42"/>
            <p:cNvSpPr/>
            <p:nvPr/>
          </p:nvSpPr>
          <p:spPr>
            <a:xfrm>
              <a:off x="3748411" y="2440937"/>
              <a:ext cx="44728" cy="27742"/>
            </a:xfrm>
            <a:custGeom>
              <a:avLst/>
              <a:gdLst/>
              <a:ahLst/>
              <a:cxnLst/>
              <a:rect l="l" t="t" r="r" b="b"/>
              <a:pathLst>
                <a:path w="1414" h="877" extrusionOk="0">
                  <a:moveTo>
                    <a:pt x="628" y="518"/>
                  </a:moveTo>
                  <a:cubicBezTo>
                    <a:pt x="627" y="518"/>
                    <a:pt x="627" y="518"/>
                    <a:pt x="627" y="519"/>
                  </a:cubicBezTo>
                  <a:cubicBezTo>
                    <a:pt x="627" y="518"/>
                    <a:pt x="627" y="518"/>
                    <a:pt x="628" y="518"/>
                  </a:cubicBezTo>
                  <a:close/>
                  <a:moveTo>
                    <a:pt x="135" y="0"/>
                  </a:moveTo>
                  <a:cubicBezTo>
                    <a:pt x="116" y="0"/>
                    <a:pt x="95" y="12"/>
                    <a:pt x="90" y="32"/>
                  </a:cubicBezTo>
                  <a:cubicBezTo>
                    <a:pt x="1" y="431"/>
                    <a:pt x="184" y="839"/>
                    <a:pt x="408" y="839"/>
                  </a:cubicBezTo>
                  <a:cubicBezTo>
                    <a:pt x="500" y="839"/>
                    <a:pt x="599" y="770"/>
                    <a:pt x="689" y="605"/>
                  </a:cubicBezTo>
                  <a:cubicBezTo>
                    <a:pt x="699" y="623"/>
                    <a:pt x="711" y="640"/>
                    <a:pt x="724" y="658"/>
                  </a:cubicBezTo>
                  <a:cubicBezTo>
                    <a:pt x="776" y="726"/>
                    <a:pt x="842" y="791"/>
                    <a:pt x="919" y="837"/>
                  </a:cubicBezTo>
                  <a:cubicBezTo>
                    <a:pt x="970" y="865"/>
                    <a:pt x="1020" y="876"/>
                    <a:pt x="1072" y="876"/>
                  </a:cubicBezTo>
                  <a:cubicBezTo>
                    <a:pt x="1086" y="876"/>
                    <a:pt x="1100" y="875"/>
                    <a:pt x="1114" y="874"/>
                  </a:cubicBezTo>
                  <a:cubicBezTo>
                    <a:pt x="1167" y="868"/>
                    <a:pt x="1236" y="834"/>
                    <a:pt x="1303" y="759"/>
                  </a:cubicBezTo>
                  <a:cubicBezTo>
                    <a:pt x="1329" y="729"/>
                    <a:pt x="1413" y="610"/>
                    <a:pt x="1406" y="572"/>
                  </a:cubicBezTo>
                  <a:cubicBezTo>
                    <a:pt x="1401" y="551"/>
                    <a:pt x="1382" y="537"/>
                    <a:pt x="1361" y="537"/>
                  </a:cubicBezTo>
                  <a:cubicBezTo>
                    <a:pt x="1357" y="537"/>
                    <a:pt x="1354" y="538"/>
                    <a:pt x="1350" y="539"/>
                  </a:cubicBezTo>
                  <a:cubicBezTo>
                    <a:pt x="1320" y="546"/>
                    <a:pt x="1297" y="607"/>
                    <a:pt x="1278" y="638"/>
                  </a:cubicBezTo>
                  <a:cubicBezTo>
                    <a:pt x="1267" y="658"/>
                    <a:pt x="1253" y="676"/>
                    <a:pt x="1238" y="695"/>
                  </a:cubicBezTo>
                  <a:lnTo>
                    <a:pt x="1241" y="691"/>
                  </a:lnTo>
                  <a:lnTo>
                    <a:pt x="1241" y="691"/>
                  </a:lnTo>
                  <a:cubicBezTo>
                    <a:pt x="1236" y="696"/>
                    <a:pt x="1238" y="695"/>
                    <a:pt x="1234" y="701"/>
                  </a:cubicBezTo>
                  <a:cubicBezTo>
                    <a:pt x="1234" y="698"/>
                    <a:pt x="1236" y="698"/>
                    <a:pt x="1236" y="696"/>
                  </a:cubicBezTo>
                  <a:lnTo>
                    <a:pt x="1236" y="696"/>
                  </a:lnTo>
                  <a:cubicBezTo>
                    <a:pt x="1183" y="752"/>
                    <a:pt x="1132" y="784"/>
                    <a:pt x="1073" y="784"/>
                  </a:cubicBezTo>
                  <a:cubicBezTo>
                    <a:pt x="1033" y="784"/>
                    <a:pt x="989" y="770"/>
                    <a:pt x="938" y="738"/>
                  </a:cubicBezTo>
                  <a:cubicBezTo>
                    <a:pt x="880" y="701"/>
                    <a:pt x="820" y="630"/>
                    <a:pt x="780" y="575"/>
                  </a:cubicBezTo>
                  <a:cubicBezTo>
                    <a:pt x="756" y="540"/>
                    <a:pt x="720" y="466"/>
                    <a:pt x="687" y="464"/>
                  </a:cubicBezTo>
                  <a:cubicBezTo>
                    <a:pt x="685" y="464"/>
                    <a:pt x="683" y="464"/>
                    <a:pt x="681" y="464"/>
                  </a:cubicBezTo>
                  <a:cubicBezTo>
                    <a:pt x="664" y="464"/>
                    <a:pt x="650" y="474"/>
                    <a:pt x="638" y="496"/>
                  </a:cubicBezTo>
                  <a:cubicBezTo>
                    <a:pt x="634" y="503"/>
                    <a:pt x="632" y="511"/>
                    <a:pt x="628" y="518"/>
                  </a:cubicBezTo>
                  <a:lnTo>
                    <a:pt x="628" y="518"/>
                  </a:lnTo>
                  <a:cubicBezTo>
                    <a:pt x="628" y="517"/>
                    <a:pt x="629" y="517"/>
                    <a:pt x="629" y="517"/>
                  </a:cubicBezTo>
                  <a:lnTo>
                    <a:pt x="629" y="517"/>
                  </a:lnTo>
                  <a:cubicBezTo>
                    <a:pt x="627" y="522"/>
                    <a:pt x="625" y="523"/>
                    <a:pt x="624" y="526"/>
                  </a:cubicBezTo>
                  <a:lnTo>
                    <a:pt x="624" y="524"/>
                  </a:lnTo>
                  <a:cubicBezTo>
                    <a:pt x="556" y="653"/>
                    <a:pt x="487" y="743"/>
                    <a:pt x="410" y="743"/>
                  </a:cubicBezTo>
                  <a:cubicBezTo>
                    <a:pt x="368" y="743"/>
                    <a:pt x="324" y="717"/>
                    <a:pt x="277" y="658"/>
                  </a:cubicBezTo>
                  <a:lnTo>
                    <a:pt x="277" y="658"/>
                  </a:lnTo>
                  <a:lnTo>
                    <a:pt x="272" y="650"/>
                  </a:lnTo>
                  <a:lnTo>
                    <a:pt x="272" y="650"/>
                  </a:lnTo>
                  <a:lnTo>
                    <a:pt x="273" y="652"/>
                  </a:lnTo>
                  <a:cubicBezTo>
                    <a:pt x="186" y="516"/>
                    <a:pt x="139" y="323"/>
                    <a:pt x="172" y="103"/>
                  </a:cubicBezTo>
                  <a:lnTo>
                    <a:pt x="172" y="103"/>
                  </a:lnTo>
                  <a:cubicBezTo>
                    <a:pt x="172" y="103"/>
                    <a:pt x="172" y="103"/>
                    <a:pt x="172" y="104"/>
                  </a:cubicBezTo>
                  <a:lnTo>
                    <a:pt x="172" y="104"/>
                  </a:lnTo>
                  <a:cubicBezTo>
                    <a:pt x="172" y="101"/>
                    <a:pt x="173" y="98"/>
                    <a:pt x="173" y="95"/>
                  </a:cubicBezTo>
                  <a:lnTo>
                    <a:pt x="173" y="99"/>
                  </a:lnTo>
                  <a:cubicBezTo>
                    <a:pt x="182" y="50"/>
                    <a:pt x="195" y="3"/>
                    <a:pt x="139" y="0"/>
                  </a:cubicBezTo>
                  <a:cubicBezTo>
                    <a:pt x="138" y="0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42"/>
            <p:cNvSpPr/>
            <p:nvPr/>
          </p:nvSpPr>
          <p:spPr>
            <a:xfrm>
              <a:off x="3757079" y="2461593"/>
              <a:ext cx="95" cy="15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1" y="2"/>
                    <a:pt x="1" y="2"/>
                    <a:pt x="2" y="5"/>
                  </a:cubicBezTo>
                  <a:cubicBezTo>
                    <a:pt x="2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42"/>
            <p:cNvSpPr/>
            <p:nvPr/>
          </p:nvSpPr>
          <p:spPr>
            <a:xfrm>
              <a:off x="3753884" y="2444101"/>
              <a:ext cx="32" cy="221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42"/>
            <p:cNvSpPr/>
            <p:nvPr/>
          </p:nvSpPr>
          <p:spPr>
            <a:xfrm>
              <a:off x="3787477" y="2462954"/>
              <a:ext cx="127" cy="63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42"/>
            <p:cNvSpPr/>
            <p:nvPr/>
          </p:nvSpPr>
          <p:spPr>
            <a:xfrm>
              <a:off x="3768150" y="2457323"/>
              <a:ext cx="95" cy="221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1"/>
                  </a:moveTo>
                  <a:cubicBezTo>
                    <a:pt x="2" y="4"/>
                    <a:pt x="2" y="5"/>
                    <a:pt x="0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2" y="6"/>
                    <a:pt x="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42"/>
            <p:cNvSpPr/>
            <p:nvPr/>
          </p:nvSpPr>
          <p:spPr>
            <a:xfrm>
              <a:off x="3831130" y="2465168"/>
              <a:ext cx="16164" cy="12495"/>
            </a:xfrm>
            <a:custGeom>
              <a:avLst/>
              <a:gdLst/>
              <a:ahLst/>
              <a:cxnLst/>
              <a:rect l="l" t="t" r="r" b="b"/>
              <a:pathLst>
                <a:path w="511" h="395" extrusionOk="0">
                  <a:moveTo>
                    <a:pt x="70" y="1"/>
                  </a:moveTo>
                  <a:cubicBezTo>
                    <a:pt x="66" y="1"/>
                    <a:pt x="63" y="1"/>
                    <a:pt x="60" y="2"/>
                  </a:cubicBezTo>
                  <a:cubicBezTo>
                    <a:pt x="1" y="15"/>
                    <a:pt x="29" y="103"/>
                    <a:pt x="44" y="165"/>
                  </a:cubicBezTo>
                  <a:cubicBezTo>
                    <a:pt x="81" y="307"/>
                    <a:pt x="158" y="395"/>
                    <a:pt x="277" y="395"/>
                  </a:cubicBezTo>
                  <a:cubicBezTo>
                    <a:pt x="335" y="395"/>
                    <a:pt x="402" y="374"/>
                    <a:pt x="479" y="330"/>
                  </a:cubicBezTo>
                  <a:cubicBezTo>
                    <a:pt x="501" y="315"/>
                    <a:pt x="511" y="288"/>
                    <a:pt x="501" y="265"/>
                  </a:cubicBezTo>
                  <a:cubicBezTo>
                    <a:pt x="492" y="249"/>
                    <a:pt x="479" y="243"/>
                    <a:pt x="464" y="243"/>
                  </a:cubicBezTo>
                  <a:cubicBezTo>
                    <a:pt x="417" y="243"/>
                    <a:pt x="346" y="298"/>
                    <a:pt x="284" y="303"/>
                  </a:cubicBezTo>
                  <a:cubicBezTo>
                    <a:pt x="164" y="301"/>
                    <a:pt x="134" y="158"/>
                    <a:pt x="117" y="38"/>
                  </a:cubicBezTo>
                  <a:cubicBezTo>
                    <a:pt x="114" y="16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42"/>
            <p:cNvSpPr/>
            <p:nvPr/>
          </p:nvSpPr>
          <p:spPr>
            <a:xfrm>
              <a:off x="3882470" y="2471368"/>
              <a:ext cx="19074" cy="8636"/>
            </a:xfrm>
            <a:custGeom>
              <a:avLst/>
              <a:gdLst/>
              <a:ahLst/>
              <a:cxnLst/>
              <a:rect l="l" t="t" r="r" b="b"/>
              <a:pathLst>
                <a:path w="603" h="273" extrusionOk="0">
                  <a:moveTo>
                    <a:pt x="72" y="0"/>
                  </a:moveTo>
                  <a:cubicBezTo>
                    <a:pt x="56" y="0"/>
                    <a:pt x="39" y="7"/>
                    <a:pt x="29" y="16"/>
                  </a:cubicBezTo>
                  <a:cubicBezTo>
                    <a:pt x="0" y="42"/>
                    <a:pt x="0" y="81"/>
                    <a:pt x="23" y="109"/>
                  </a:cubicBezTo>
                  <a:cubicBezTo>
                    <a:pt x="43" y="135"/>
                    <a:pt x="65" y="158"/>
                    <a:pt x="88" y="180"/>
                  </a:cubicBezTo>
                  <a:cubicBezTo>
                    <a:pt x="105" y="195"/>
                    <a:pt x="125" y="210"/>
                    <a:pt x="146" y="224"/>
                  </a:cubicBezTo>
                  <a:cubicBezTo>
                    <a:pt x="165" y="237"/>
                    <a:pt x="188" y="245"/>
                    <a:pt x="208" y="255"/>
                  </a:cubicBezTo>
                  <a:cubicBezTo>
                    <a:pt x="215" y="257"/>
                    <a:pt x="224" y="260"/>
                    <a:pt x="231" y="263"/>
                  </a:cubicBezTo>
                  <a:cubicBezTo>
                    <a:pt x="245" y="265"/>
                    <a:pt x="259" y="267"/>
                    <a:pt x="272" y="271"/>
                  </a:cubicBezTo>
                  <a:cubicBezTo>
                    <a:pt x="283" y="272"/>
                    <a:pt x="294" y="272"/>
                    <a:pt x="305" y="272"/>
                  </a:cubicBezTo>
                  <a:cubicBezTo>
                    <a:pt x="316" y="272"/>
                    <a:pt x="327" y="272"/>
                    <a:pt x="338" y="271"/>
                  </a:cubicBezTo>
                  <a:cubicBezTo>
                    <a:pt x="365" y="267"/>
                    <a:pt x="388" y="263"/>
                    <a:pt x="413" y="253"/>
                  </a:cubicBezTo>
                  <a:cubicBezTo>
                    <a:pt x="474" y="231"/>
                    <a:pt x="524" y="194"/>
                    <a:pt x="573" y="152"/>
                  </a:cubicBezTo>
                  <a:cubicBezTo>
                    <a:pt x="602" y="128"/>
                    <a:pt x="603" y="84"/>
                    <a:pt x="577" y="55"/>
                  </a:cubicBezTo>
                  <a:cubicBezTo>
                    <a:pt x="564" y="40"/>
                    <a:pt x="546" y="32"/>
                    <a:pt x="527" y="32"/>
                  </a:cubicBezTo>
                  <a:cubicBezTo>
                    <a:pt x="510" y="32"/>
                    <a:pt x="493" y="38"/>
                    <a:pt x="480" y="49"/>
                  </a:cubicBezTo>
                  <a:cubicBezTo>
                    <a:pt x="463" y="64"/>
                    <a:pt x="447" y="78"/>
                    <a:pt x="430" y="91"/>
                  </a:cubicBezTo>
                  <a:cubicBezTo>
                    <a:pt x="417" y="98"/>
                    <a:pt x="404" y="107"/>
                    <a:pt x="391" y="112"/>
                  </a:cubicBezTo>
                  <a:cubicBezTo>
                    <a:pt x="381" y="118"/>
                    <a:pt x="368" y="122"/>
                    <a:pt x="358" y="128"/>
                  </a:cubicBezTo>
                  <a:cubicBezTo>
                    <a:pt x="345" y="131"/>
                    <a:pt x="332" y="135"/>
                    <a:pt x="319" y="137"/>
                  </a:cubicBezTo>
                  <a:cubicBezTo>
                    <a:pt x="302" y="137"/>
                    <a:pt x="284" y="137"/>
                    <a:pt x="266" y="134"/>
                  </a:cubicBezTo>
                  <a:cubicBezTo>
                    <a:pt x="255" y="131"/>
                    <a:pt x="245" y="127"/>
                    <a:pt x="236" y="122"/>
                  </a:cubicBezTo>
                  <a:cubicBezTo>
                    <a:pt x="216" y="112"/>
                    <a:pt x="198" y="99"/>
                    <a:pt x="179" y="85"/>
                  </a:cubicBezTo>
                  <a:cubicBezTo>
                    <a:pt x="158" y="65"/>
                    <a:pt x="139" y="44"/>
                    <a:pt x="122" y="22"/>
                  </a:cubicBezTo>
                  <a:cubicBezTo>
                    <a:pt x="110" y="8"/>
                    <a:pt x="95" y="1"/>
                    <a:pt x="76" y="1"/>
                  </a:cubicBezTo>
                  <a:cubicBezTo>
                    <a:pt x="75" y="0"/>
                    <a:pt x="73" y="0"/>
                    <a:pt x="72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42"/>
            <p:cNvSpPr/>
            <p:nvPr/>
          </p:nvSpPr>
          <p:spPr>
            <a:xfrm>
              <a:off x="3808165" y="2537132"/>
              <a:ext cx="95" cy="127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2"/>
                    <a:pt x="2" y="4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42"/>
            <p:cNvSpPr/>
            <p:nvPr/>
          </p:nvSpPr>
          <p:spPr>
            <a:xfrm>
              <a:off x="3802282" y="2517804"/>
              <a:ext cx="57824" cy="27077"/>
            </a:xfrm>
            <a:custGeom>
              <a:avLst/>
              <a:gdLst/>
              <a:ahLst/>
              <a:cxnLst/>
              <a:rect l="l" t="t" r="r" b="b"/>
              <a:pathLst>
                <a:path w="1828" h="856" extrusionOk="0">
                  <a:moveTo>
                    <a:pt x="1762" y="1"/>
                  </a:moveTo>
                  <a:cubicBezTo>
                    <a:pt x="1730" y="1"/>
                    <a:pt x="1699" y="21"/>
                    <a:pt x="1699" y="60"/>
                  </a:cubicBezTo>
                  <a:cubicBezTo>
                    <a:pt x="1698" y="165"/>
                    <a:pt x="1687" y="271"/>
                    <a:pt x="1645" y="368"/>
                  </a:cubicBezTo>
                  <a:cubicBezTo>
                    <a:pt x="1614" y="426"/>
                    <a:pt x="1571" y="471"/>
                    <a:pt x="1500" y="471"/>
                  </a:cubicBezTo>
                  <a:cubicBezTo>
                    <a:pt x="1443" y="471"/>
                    <a:pt x="1369" y="443"/>
                    <a:pt x="1269" y="370"/>
                  </a:cubicBezTo>
                  <a:cubicBezTo>
                    <a:pt x="1255" y="359"/>
                    <a:pt x="1243" y="355"/>
                    <a:pt x="1232" y="355"/>
                  </a:cubicBezTo>
                  <a:cubicBezTo>
                    <a:pt x="1169" y="355"/>
                    <a:pt x="1157" y="509"/>
                    <a:pt x="1115" y="604"/>
                  </a:cubicBezTo>
                  <a:cubicBezTo>
                    <a:pt x="1071" y="691"/>
                    <a:pt x="1021" y="739"/>
                    <a:pt x="951" y="739"/>
                  </a:cubicBezTo>
                  <a:cubicBezTo>
                    <a:pt x="925" y="739"/>
                    <a:pt x="896" y="733"/>
                    <a:pt x="864" y="719"/>
                  </a:cubicBezTo>
                  <a:cubicBezTo>
                    <a:pt x="711" y="635"/>
                    <a:pt x="662" y="487"/>
                    <a:pt x="610" y="487"/>
                  </a:cubicBezTo>
                  <a:cubicBezTo>
                    <a:pt x="588" y="487"/>
                    <a:pt x="565" y="513"/>
                    <a:pt x="533" y="583"/>
                  </a:cubicBezTo>
                  <a:cubicBezTo>
                    <a:pt x="535" y="579"/>
                    <a:pt x="536" y="576"/>
                    <a:pt x="539" y="570"/>
                  </a:cubicBezTo>
                  <a:lnTo>
                    <a:pt x="539" y="570"/>
                  </a:lnTo>
                  <a:cubicBezTo>
                    <a:pt x="475" y="694"/>
                    <a:pt x="419" y="752"/>
                    <a:pt x="362" y="752"/>
                  </a:cubicBezTo>
                  <a:cubicBezTo>
                    <a:pt x="309" y="752"/>
                    <a:pt x="255" y="704"/>
                    <a:pt x="190" y="616"/>
                  </a:cubicBezTo>
                  <a:lnTo>
                    <a:pt x="190" y="616"/>
                  </a:lnTo>
                  <a:cubicBezTo>
                    <a:pt x="189" y="613"/>
                    <a:pt x="189" y="613"/>
                    <a:pt x="184" y="607"/>
                  </a:cubicBezTo>
                  <a:lnTo>
                    <a:pt x="184" y="607"/>
                  </a:lnTo>
                  <a:lnTo>
                    <a:pt x="188" y="612"/>
                  </a:lnTo>
                  <a:cubicBezTo>
                    <a:pt x="160" y="569"/>
                    <a:pt x="138" y="506"/>
                    <a:pt x="98" y="506"/>
                  </a:cubicBezTo>
                  <a:cubicBezTo>
                    <a:pt x="92" y="506"/>
                    <a:pt x="84" y="508"/>
                    <a:pt x="77" y="511"/>
                  </a:cubicBezTo>
                  <a:cubicBezTo>
                    <a:pt x="1" y="550"/>
                    <a:pt x="148" y="728"/>
                    <a:pt x="208" y="781"/>
                  </a:cubicBezTo>
                  <a:cubicBezTo>
                    <a:pt x="261" y="827"/>
                    <a:pt x="313" y="848"/>
                    <a:pt x="363" y="848"/>
                  </a:cubicBezTo>
                  <a:cubicBezTo>
                    <a:pt x="461" y="848"/>
                    <a:pt x="550" y="765"/>
                    <a:pt x="618" y="640"/>
                  </a:cubicBezTo>
                  <a:cubicBezTo>
                    <a:pt x="728" y="786"/>
                    <a:pt x="849" y="855"/>
                    <a:pt x="958" y="855"/>
                  </a:cubicBezTo>
                  <a:cubicBezTo>
                    <a:pt x="1098" y="855"/>
                    <a:pt x="1219" y="741"/>
                    <a:pt x="1275" y="527"/>
                  </a:cubicBezTo>
                  <a:cubicBezTo>
                    <a:pt x="1351" y="574"/>
                    <a:pt x="1428" y="603"/>
                    <a:pt x="1503" y="603"/>
                  </a:cubicBezTo>
                  <a:cubicBezTo>
                    <a:pt x="1568" y="603"/>
                    <a:pt x="1631" y="581"/>
                    <a:pt x="1690" y="529"/>
                  </a:cubicBezTo>
                  <a:cubicBezTo>
                    <a:pt x="1802" y="428"/>
                    <a:pt x="1826" y="221"/>
                    <a:pt x="1828" y="69"/>
                  </a:cubicBezTo>
                  <a:cubicBezTo>
                    <a:pt x="1828" y="23"/>
                    <a:pt x="1795" y="1"/>
                    <a:pt x="1762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42"/>
            <p:cNvSpPr/>
            <p:nvPr/>
          </p:nvSpPr>
          <p:spPr>
            <a:xfrm>
              <a:off x="3893004" y="2541465"/>
              <a:ext cx="158" cy="9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4" y="3"/>
                  </a:ln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42"/>
            <p:cNvSpPr/>
            <p:nvPr/>
          </p:nvSpPr>
          <p:spPr>
            <a:xfrm>
              <a:off x="3889239" y="2533652"/>
              <a:ext cx="38307" cy="17208"/>
            </a:xfrm>
            <a:custGeom>
              <a:avLst/>
              <a:gdLst/>
              <a:ahLst/>
              <a:cxnLst/>
              <a:rect l="l" t="t" r="r" b="b"/>
              <a:pathLst>
                <a:path w="1211" h="544" extrusionOk="0">
                  <a:moveTo>
                    <a:pt x="122" y="248"/>
                  </a:moveTo>
                  <a:cubicBezTo>
                    <a:pt x="122" y="249"/>
                    <a:pt x="122" y="249"/>
                    <a:pt x="123" y="250"/>
                  </a:cubicBezTo>
                  <a:cubicBezTo>
                    <a:pt x="123" y="249"/>
                    <a:pt x="122" y="249"/>
                    <a:pt x="122" y="248"/>
                  </a:cubicBezTo>
                  <a:close/>
                  <a:moveTo>
                    <a:pt x="1129" y="0"/>
                  </a:moveTo>
                  <a:cubicBezTo>
                    <a:pt x="1112" y="0"/>
                    <a:pt x="1095" y="7"/>
                    <a:pt x="1082" y="19"/>
                  </a:cubicBezTo>
                  <a:cubicBezTo>
                    <a:pt x="1048" y="49"/>
                    <a:pt x="1015" y="82"/>
                    <a:pt x="983" y="115"/>
                  </a:cubicBezTo>
                  <a:cubicBezTo>
                    <a:pt x="956" y="144"/>
                    <a:pt x="927" y="171"/>
                    <a:pt x="897" y="195"/>
                  </a:cubicBezTo>
                  <a:cubicBezTo>
                    <a:pt x="886" y="202"/>
                    <a:pt x="876" y="208"/>
                    <a:pt x="863" y="214"/>
                  </a:cubicBezTo>
                  <a:cubicBezTo>
                    <a:pt x="853" y="217"/>
                    <a:pt x="843" y="219"/>
                    <a:pt x="833" y="221"/>
                  </a:cubicBezTo>
                  <a:cubicBezTo>
                    <a:pt x="813" y="221"/>
                    <a:pt x="796" y="221"/>
                    <a:pt x="777" y="217"/>
                  </a:cubicBezTo>
                  <a:cubicBezTo>
                    <a:pt x="724" y="205"/>
                    <a:pt x="674" y="185"/>
                    <a:pt x="624" y="162"/>
                  </a:cubicBezTo>
                  <a:cubicBezTo>
                    <a:pt x="618" y="159"/>
                    <a:pt x="611" y="158"/>
                    <a:pt x="605" y="158"/>
                  </a:cubicBezTo>
                  <a:cubicBezTo>
                    <a:pt x="594" y="158"/>
                    <a:pt x="584" y="161"/>
                    <a:pt x="577" y="165"/>
                  </a:cubicBezTo>
                  <a:cubicBezTo>
                    <a:pt x="562" y="172"/>
                    <a:pt x="554" y="185"/>
                    <a:pt x="546" y="199"/>
                  </a:cubicBezTo>
                  <a:cubicBezTo>
                    <a:pt x="486" y="354"/>
                    <a:pt x="426" y="436"/>
                    <a:pt x="352" y="436"/>
                  </a:cubicBezTo>
                  <a:cubicBezTo>
                    <a:pt x="289" y="436"/>
                    <a:pt x="216" y="376"/>
                    <a:pt x="124" y="251"/>
                  </a:cubicBezTo>
                  <a:lnTo>
                    <a:pt x="124" y="251"/>
                  </a:lnTo>
                  <a:cubicBezTo>
                    <a:pt x="124" y="252"/>
                    <a:pt x="124" y="252"/>
                    <a:pt x="124" y="252"/>
                  </a:cubicBezTo>
                  <a:cubicBezTo>
                    <a:pt x="124" y="252"/>
                    <a:pt x="122" y="250"/>
                    <a:pt x="121" y="248"/>
                  </a:cubicBezTo>
                  <a:lnTo>
                    <a:pt x="121" y="248"/>
                  </a:lnTo>
                  <a:cubicBezTo>
                    <a:pt x="121" y="248"/>
                    <a:pt x="122" y="248"/>
                    <a:pt x="122" y="248"/>
                  </a:cubicBezTo>
                  <a:lnTo>
                    <a:pt x="122" y="248"/>
                  </a:lnTo>
                  <a:cubicBezTo>
                    <a:pt x="121" y="247"/>
                    <a:pt x="121" y="246"/>
                    <a:pt x="120" y="246"/>
                  </a:cubicBezTo>
                  <a:lnTo>
                    <a:pt x="120" y="246"/>
                  </a:lnTo>
                  <a:cubicBezTo>
                    <a:pt x="120" y="245"/>
                    <a:pt x="120" y="245"/>
                    <a:pt x="120" y="245"/>
                  </a:cubicBezTo>
                  <a:lnTo>
                    <a:pt x="120" y="245"/>
                  </a:lnTo>
                  <a:cubicBezTo>
                    <a:pt x="120" y="245"/>
                    <a:pt x="120" y="245"/>
                    <a:pt x="120" y="245"/>
                  </a:cubicBezTo>
                  <a:lnTo>
                    <a:pt x="120" y="245"/>
                  </a:lnTo>
                  <a:cubicBezTo>
                    <a:pt x="108" y="228"/>
                    <a:pt x="97" y="212"/>
                    <a:pt x="81" y="207"/>
                  </a:cubicBezTo>
                  <a:cubicBezTo>
                    <a:pt x="75" y="205"/>
                    <a:pt x="69" y="204"/>
                    <a:pt x="64" y="204"/>
                  </a:cubicBezTo>
                  <a:cubicBezTo>
                    <a:pt x="25" y="204"/>
                    <a:pt x="1" y="248"/>
                    <a:pt x="20" y="277"/>
                  </a:cubicBezTo>
                  <a:cubicBezTo>
                    <a:pt x="146" y="461"/>
                    <a:pt x="263" y="544"/>
                    <a:pt x="365" y="544"/>
                  </a:cubicBezTo>
                  <a:cubicBezTo>
                    <a:pt x="471" y="544"/>
                    <a:pt x="562" y="456"/>
                    <a:pt x="634" y="303"/>
                  </a:cubicBezTo>
                  <a:cubicBezTo>
                    <a:pt x="714" y="340"/>
                    <a:pt x="776" y="356"/>
                    <a:pt x="829" y="356"/>
                  </a:cubicBezTo>
                  <a:cubicBezTo>
                    <a:pt x="964" y="356"/>
                    <a:pt x="1035" y="251"/>
                    <a:pt x="1178" y="126"/>
                  </a:cubicBezTo>
                  <a:cubicBezTo>
                    <a:pt x="1207" y="101"/>
                    <a:pt x="1211" y="55"/>
                    <a:pt x="1184" y="26"/>
                  </a:cubicBezTo>
                  <a:cubicBezTo>
                    <a:pt x="1169" y="10"/>
                    <a:pt x="1151" y="0"/>
                    <a:pt x="1134" y="0"/>
                  </a:cubicBezTo>
                  <a:cubicBezTo>
                    <a:pt x="1132" y="0"/>
                    <a:pt x="1130" y="0"/>
                    <a:pt x="1129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42"/>
            <p:cNvSpPr/>
            <p:nvPr/>
          </p:nvSpPr>
          <p:spPr>
            <a:xfrm>
              <a:off x="3872759" y="2584707"/>
              <a:ext cx="95" cy="285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2" y="0"/>
                  </a:moveTo>
                  <a:cubicBezTo>
                    <a:pt x="1" y="2"/>
                    <a:pt x="2" y="7"/>
                    <a:pt x="2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42"/>
            <p:cNvSpPr/>
            <p:nvPr/>
          </p:nvSpPr>
          <p:spPr>
            <a:xfrm>
              <a:off x="3868931" y="2581734"/>
              <a:ext cx="33720" cy="17050"/>
            </a:xfrm>
            <a:custGeom>
              <a:avLst/>
              <a:gdLst/>
              <a:ahLst/>
              <a:cxnLst/>
              <a:rect l="l" t="t" r="r" b="b"/>
              <a:pathLst>
                <a:path w="1066" h="539" extrusionOk="0">
                  <a:moveTo>
                    <a:pt x="71" y="1"/>
                  </a:moveTo>
                  <a:cubicBezTo>
                    <a:pt x="1" y="1"/>
                    <a:pt x="27" y="138"/>
                    <a:pt x="42" y="216"/>
                  </a:cubicBezTo>
                  <a:cubicBezTo>
                    <a:pt x="56" y="292"/>
                    <a:pt x="87" y="383"/>
                    <a:pt x="149" y="456"/>
                  </a:cubicBezTo>
                  <a:cubicBezTo>
                    <a:pt x="180" y="496"/>
                    <a:pt x="209" y="509"/>
                    <a:pt x="239" y="525"/>
                  </a:cubicBezTo>
                  <a:cubicBezTo>
                    <a:pt x="256" y="532"/>
                    <a:pt x="285" y="539"/>
                    <a:pt x="314" y="539"/>
                  </a:cubicBezTo>
                  <a:cubicBezTo>
                    <a:pt x="319" y="539"/>
                    <a:pt x="324" y="538"/>
                    <a:pt x="329" y="538"/>
                  </a:cubicBezTo>
                  <a:cubicBezTo>
                    <a:pt x="454" y="519"/>
                    <a:pt x="531" y="392"/>
                    <a:pt x="579" y="275"/>
                  </a:cubicBezTo>
                  <a:cubicBezTo>
                    <a:pt x="634" y="315"/>
                    <a:pt x="704" y="358"/>
                    <a:pt x="770" y="358"/>
                  </a:cubicBezTo>
                  <a:cubicBezTo>
                    <a:pt x="789" y="358"/>
                    <a:pt x="808" y="354"/>
                    <a:pt x="826" y="346"/>
                  </a:cubicBezTo>
                  <a:cubicBezTo>
                    <a:pt x="905" y="305"/>
                    <a:pt x="958" y="197"/>
                    <a:pt x="1018" y="126"/>
                  </a:cubicBezTo>
                  <a:lnTo>
                    <a:pt x="1018" y="126"/>
                  </a:lnTo>
                  <a:cubicBezTo>
                    <a:pt x="1011" y="133"/>
                    <a:pt x="1009" y="136"/>
                    <a:pt x="1009" y="136"/>
                  </a:cubicBezTo>
                  <a:cubicBezTo>
                    <a:pt x="1008" y="136"/>
                    <a:pt x="1024" y="118"/>
                    <a:pt x="1040" y="103"/>
                  </a:cubicBezTo>
                  <a:cubicBezTo>
                    <a:pt x="1060" y="83"/>
                    <a:pt x="1065" y="51"/>
                    <a:pt x="1044" y="27"/>
                  </a:cubicBezTo>
                  <a:cubicBezTo>
                    <a:pt x="1033" y="14"/>
                    <a:pt x="1021" y="8"/>
                    <a:pt x="1008" y="8"/>
                  </a:cubicBezTo>
                  <a:cubicBezTo>
                    <a:pt x="945" y="8"/>
                    <a:pt x="871" y="160"/>
                    <a:pt x="816" y="232"/>
                  </a:cubicBezTo>
                  <a:cubicBezTo>
                    <a:pt x="799" y="250"/>
                    <a:pt x="789" y="260"/>
                    <a:pt x="765" y="260"/>
                  </a:cubicBezTo>
                  <a:cubicBezTo>
                    <a:pt x="764" y="260"/>
                    <a:pt x="762" y="260"/>
                    <a:pt x="760" y="260"/>
                  </a:cubicBezTo>
                  <a:cubicBezTo>
                    <a:pt x="682" y="241"/>
                    <a:pt x="597" y="153"/>
                    <a:pt x="547" y="153"/>
                  </a:cubicBezTo>
                  <a:cubicBezTo>
                    <a:pt x="531" y="153"/>
                    <a:pt x="519" y="161"/>
                    <a:pt x="511" y="183"/>
                  </a:cubicBezTo>
                  <a:cubicBezTo>
                    <a:pt x="487" y="260"/>
                    <a:pt x="457" y="328"/>
                    <a:pt x="404" y="391"/>
                  </a:cubicBezTo>
                  <a:cubicBezTo>
                    <a:pt x="378" y="418"/>
                    <a:pt x="365" y="426"/>
                    <a:pt x="342" y="438"/>
                  </a:cubicBezTo>
                  <a:cubicBezTo>
                    <a:pt x="329" y="442"/>
                    <a:pt x="320" y="444"/>
                    <a:pt x="311" y="444"/>
                  </a:cubicBezTo>
                  <a:cubicBezTo>
                    <a:pt x="306" y="444"/>
                    <a:pt x="300" y="443"/>
                    <a:pt x="294" y="442"/>
                  </a:cubicBezTo>
                  <a:cubicBezTo>
                    <a:pt x="278" y="439"/>
                    <a:pt x="264" y="432"/>
                    <a:pt x="239" y="413"/>
                  </a:cubicBezTo>
                  <a:cubicBezTo>
                    <a:pt x="213" y="388"/>
                    <a:pt x="185" y="353"/>
                    <a:pt x="156" y="276"/>
                  </a:cubicBezTo>
                  <a:cubicBezTo>
                    <a:pt x="137" y="219"/>
                    <a:pt x="127" y="161"/>
                    <a:pt x="122" y="103"/>
                  </a:cubicBezTo>
                  <a:lnTo>
                    <a:pt x="122" y="106"/>
                  </a:lnTo>
                  <a:cubicBezTo>
                    <a:pt x="122" y="103"/>
                    <a:pt x="121" y="93"/>
                    <a:pt x="121" y="93"/>
                  </a:cubicBezTo>
                  <a:lnTo>
                    <a:pt x="121" y="93"/>
                  </a:lnTo>
                  <a:cubicBezTo>
                    <a:pt x="121" y="93"/>
                    <a:pt x="122" y="94"/>
                    <a:pt x="122" y="94"/>
                  </a:cubicBezTo>
                  <a:cubicBezTo>
                    <a:pt x="120" y="47"/>
                    <a:pt x="125" y="4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42"/>
            <p:cNvSpPr/>
            <p:nvPr/>
          </p:nvSpPr>
          <p:spPr>
            <a:xfrm>
              <a:off x="3925395" y="2596411"/>
              <a:ext cx="19517" cy="15089"/>
            </a:xfrm>
            <a:custGeom>
              <a:avLst/>
              <a:gdLst/>
              <a:ahLst/>
              <a:cxnLst/>
              <a:rect l="l" t="t" r="r" b="b"/>
              <a:pathLst>
                <a:path w="617" h="477" extrusionOk="0">
                  <a:moveTo>
                    <a:pt x="561" y="1"/>
                  </a:moveTo>
                  <a:cubicBezTo>
                    <a:pt x="537" y="1"/>
                    <a:pt x="513" y="16"/>
                    <a:pt x="512" y="48"/>
                  </a:cubicBezTo>
                  <a:cubicBezTo>
                    <a:pt x="506" y="131"/>
                    <a:pt x="493" y="214"/>
                    <a:pt x="459" y="290"/>
                  </a:cubicBezTo>
                  <a:cubicBezTo>
                    <a:pt x="423" y="357"/>
                    <a:pt x="391" y="373"/>
                    <a:pt x="340" y="382"/>
                  </a:cubicBezTo>
                  <a:cubicBezTo>
                    <a:pt x="301" y="382"/>
                    <a:pt x="271" y="378"/>
                    <a:pt x="197" y="346"/>
                  </a:cubicBezTo>
                  <a:cubicBezTo>
                    <a:pt x="158" y="326"/>
                    <a:pt x="118" y="293"/>
                    <a:pt x="86" y="293"/>
                  </a:cubicBezTo>
                  <a:cubicBezTo>
                    <a:pt x="73" y="293"/>
                    <a:pt x="61" y="298"/>
                    <a:pt x="51" y="313"/>
                  </a:cubicBezTo>
                  <a:cubicBezTo>
                    <a:pt x="0" y="394"/>
                    <a:pt x="239" y="477"/>
                    <a:pt x="356" y="477"/>
                  </a:cubicBezTo>
                  <a:cubicBezTo>
                    <a:pt x="361" y="477"/>
                    <a:pt x="366" y="477"/>
                    <a:pt x="371" y="476"/>
                  </a:cubicBezTo>
                  <a:cubicBezTo>
                    <a:pt x="549" y="458"/>
                    <a:pt x="601" y="233"/>
                    <a:pt x="613" y="55"/>
                  </a:cubicBezTo>
                  <a:cubicBezTo>
                    <a:pt x="616" y="20"/>
                    <a:pt x="589" y="1"/>
                    <a:pt x="56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42"/>
            <p:cNvSpPr/>
            <p:nvPr/>
          </p:nvSpPr>
          <p:spPr>
            <a:xfrm>
              <a:off x="3950511" y="2621527"/>
              <a:ext cx="18568" cy="8256"/>
            </a:xfrm>
            <a:custGeom>
              <a:avLst/>
              <a:gdLst/>
              <a:ahLst/>
              <a:cxnLst/>
              <a:rect l="l" t="t" r="r" b="b"/>
              <a:pathLst>
                <a:path w="587" h="261" extrusionOk="0">
                  <a:moveTo>
                    <a:pt x="95" y="0"/>
                  </a:moveTo>
                  <a:cubicBezTo>
                    <a:pt x="32" y="0"/>
                    <a:pt x="1" y="76"/>
                    <a:pt x="41" y="120"/>
                  </a:cubicBezTo>
                  <a:cubicBezTo>
                    <a:pt x="116" y="199"/>
                    <a:pt x="205" y="260"/>
                    <a:pt x="302" y="260"/>
                  </a:cubicBezTo>
                  <a:cubicBezTo>
                    <a:pt x="330" y="260"/>
                    <a:pt x="359" y="255"/>
                    <a:pt x="388" y="244"/>
                  </a:cubicBezTo>
                  <a:cubicBezTo>
                    <a:pt x="472" y="208"/>
                    <a:pt x="587" y="131"/>
                    <a:pt x="527" y="63"/>
                  </a:cubicBezTo>
                  <a:cubicBezTo>
                    <a:pt x="512" y="46"/>
                    <a:pt x="498" y="39"/>
                    <a:pt x="484" y="39"/>
                  </a:cubicBezTo>
                  <a:cubicBezTo>
                    <a:pt x="439" y="39"/>
                    <a:pt x="397" y="110"/>
                    <a:pt x="319" y="119"/>
                  </a:cubicBezTo>
                  <a:cubicBezTo>
                    <a:pt x="321" y="119"/>
                    <a:pt x="322" y="119"/>
                    <a:pt x="323" y="119"/>
                  </a:cubicBezTo>
                  <a:cubicBezTo>
                    <a:pt x="328" y="119"/>
                    <a:pt x="325" y="121"/>
                    <a:pt x="316" y="121"/>
                  </a:cubicBezTo>
                  <a:cubicBezTo>
                    <a:pt x="297" y="121"/>
                    <a:pt x="249" y="113"/>
                    <a:pt x="186" y="63"/>
                  </a:cubicBezTo>
                  <a:cubicBezTo>
                    <a:pt x="154" y="35"/>
                    <a:pt x="140" y="3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42"/>
            <p:cNvSpPr/>
            <p:nvPr/>
          </p:nvSpPr>
          <p:spPr>
            <a:xfrm>
              <a:off x="3969301" y="2652243"/>
              <a:ext cx="13254" cy="4903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341" y="0"/>
                  </a:moveTo>
                  <a:cubicBezTo>
                    <a:pt x="327" y="0"/>
                    <a:pt x="307" y="7"/>
                    <a:pt x="292" y="14"/>
                  </a:cubicBezTo>
                  <a:cubicBezTo>
                    <a:pt x="213" y="42"/>
                    <a:pt x="172" y="46"/>
                    <a:pt x="116" y="52"/>
                  </a:cubicBezTo>
                  <a:cubicBezTo>
                    <a:pt x="62" y="56"/>
                    <a:pt x="6" y="43"/>
                    <a:pt x="2" y="102"/>
                  </a:cubicBezTo>
                  <a:cubicBezTo>
                    <a:pt x="0" y="139"/>
                    <a:pt x="52" y="154"/>
                    <a:pt x="118" y="154"/>
                  </a:cubicBezTo>
                  <a:cubicBezTo>
                    <a:pt x="243" y="154"/>
                    <a:pt x="418" y="99"/>
                    <a:pt x="381" y="29"/>
                  </a:cubicBezTo>
                  <a:cubicBezTo>
                    <a:pt x="374" y="13"/>
                    <a:pt x="358" y="0"/>
                    <a:pt x="34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42"/>
            <p:cNvSpPr/>
            <p:nvPr/>
          </p:nvSpPr>
          <p:spPr>
            <a:xfrm>
              <a:off x="4049015" y="2328610"/>
              <a:ext cx="41186" cy="21573"/>
            </a:xfrm>
            <a:custGeom>
              <a:avLst/>
              <a:gdLst/>
              <a:ahLst/>
              <a:cxnLst/>
              <a:rect l="l" t="t" r="r" b="b"/>
              <a:pathLst>
                <a:path w="1302" h="682" extrusionOk="0">
                  <a:moveTo>
                    <a:pt x="130" y="0"/>
                  </a:moveTo>
                  <a:cubicBezTo>
                    <a:pt x="51" y="0"/>
                    <a:pt x="16" y="190"/>
                    <a:pt x="12" y="271"/>
                  </a:cubicBezTo>
                  <a:cubicBezTo>
                    <a:pt x="0" y="476"/>
                    <a:pt x="135" y="600"/>
                    <a:pt x="338" y="652"/>
                  </a:cubicBezTo>
                  <a:cubicBezTo>
                    <a:pt x="424" y="673"/>
                    <a:pt x="511" y="681"/>
                    <a:pt x="598" y="681"/>
                  </a:cubicBezTo>
                  <a:cubicBezTo>
                    <a:pt x="657" y="681"/>
                    <a:pt x="716" y="678"/>
                    <a:pt x="773" y="672"/>
                  </a:cubicBezTo>
                  <a:cubicBezTo>
                    <a:pt x="928" y="658"/>
                    <a:pt x="1302" y="597"/>
                    <a:pt x="1229" y="451"/>
                  </a:cubicBezTo>
                  <a:cubicBezTo>
                    <a:pt x="1214" y="423"/>
                    <a:pt x="1187" y="403"/>
                    <a:pt x="1154" y="403"/>
                  </a:cubicBezTo>
                  <a:cubicBezTo>
                    <a:pt x="1140" y="403"/>
                    <a:pt x="1126" y="406"/>
                    <a:pt x="1111" y="413"/>
                  </a:cubicBezTo>
                  <a:cubicBezTo>
                    <a:pt x="972" y="474"/>
                    <a:pt x="785" y="510"/>
                    <a:pt x="630" y="524"/>
                  </a:cubicBezTo>
                  <a:cubicBezTo>
                    <a:pt x="603" y="526"/>
                    <a:pt x="573" y="527"/>
                    <a:pt x="543" y="527"/>
                  </a:cubicBezTo>
                  <a:cubicBezTo>
                    <a:pt x="404" y="527"/>
                    <a:pt x="250" y="503"/>
                    <a:pt x="173" y="401"/>
                  </a:cubicBezTo>
                  <a:cubicBezTo>
                    <a:pt x="116" y="301"/>
                    <a:pt x="148" y="189"/>
                    <a:pt x="191" y="85"/>
                  </a:cubicBezTo>
                  <a:cubicBezTo>
                    <a:pt x="205" y="49"/>
                    <a:pt x="176" y="2"/>
                    <a:pt x="133" y="0"/>
                  </a:cubicBezTo>
                  <a:cubicBezTo>
                    <a:pt x="132" y="0"/>
                    <a:pt x="131" y="0"/>
                    <a:pt x="13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42"/>
            <p:cNvSpPr/>
            <p:nvPr/>
          </p:nvSpPr>
          <p:spPr>
            <a:xfrm>
              <a:off x="3973730" y="2709909"/>
              <a:ext cx="76424" cy="265840"/>
            </a:xfrm>
            <a:custGeom>
              <a:avLst/>
              <a:gdLst/>
              <a:ahLst/>
              <a:cxnLst/>
              <a:rect l="l" t="t" r="r" b="b"/>
              <a:pathLst>
                <a:path w="2416" h="8404" extrusionOk="0">
                  <a:moveTo>
                    <a:pt x="934" y="1"/>
                  </a:moveTo>
                  <a:cubicBezTo>
                    <a:pt x="929" y="1"/>
                    <a:pt x="924" y="1"/>
                    <a:pt x="918" y="3"/>
                  </a:cubicBezTo>
                  <a:cubicBezTo>
                    <a:pt x="726" y="56"/>
                    <a:pt x="582" y="154"/>
                    <a:pt x="469" y="289"/>
                  </a:cubicBezTo>
                  <a:cubicBezTo>
                    <a:pt x="271" y="528"/>
                    <a:pt x="199" y="846"/>
                    <a:pt x="168" y="1151"/>
                  </a:cubicBezTo>
                  <a:cubicBezTo>
                    <a:pt x="0" y="2875"/>
                    <a:pt x="1279" y="6206"/>
                    <a:pt x="1992" y="7791"/>
                  </a:cubicBezTo>
                  <a:cubicBezTo>
                    <a:pt x="2090" y="8005"/>
                    <a:pt x="2253" y="8338"/>
                    <a:pt x="2267" y="8368"/>
                  </a:cubicBezTo>
                  <a:cubicBezTo>
                    <a:pt x="2274" y="8385"/>
                    <a:pt x="2293" y="8396"/>
                    <a:pt x="2309" y="8401"/>
                  </a:cubicBezTo>
                  <a:cubicBezTo>
                    <a:pt x="2315" y="8402"/>
                    <a:pt x="2321" y="8403"/>
                    <a:pt x="2327" y="8403"/>
                  </a:cubicBezTo>
                  <a:cubicBezTo>
                    <a:pt x="2374" y="8403"/>
                    <a:pt x="2415" y="8358"/>
                    <a:pt x="2389" y="8296"/>
                  </a:cubicBezTo>
                  <a:cubicBezTo>
                    <a:pt x="1597" y="6522"/>
                    <a:pt x="609" y="4132"/>
                    <a:pt x="344" y="2199"/>
                  </a:cubicBezTo>
                  <a:lnTo>
                    <a:pt x="344" y="2199"/>
                  </a:lnTo>
                  <a:cubicBezTo>
                    <a:pt x="344" y="2203"/>
                    <a:pt x="345" y="2211"/>
                    <a:pt x="345" y="2216"/>
                  </a:cubicBezTo>
                  <a:cubicBezTo>
                    <a:pt x="252" y="1512"/>
                    <a:pt x="195" y="467"/>
                    <a:pt x="845" y="169"/>
                  </a:cubicBezTo>
                  <a:lnTo>
                    <a:pt x="845" y="169"/>
                  </a:lnTo>
                  <a:cubicBezTo>
                    <a:pt x="845" y="169"/>
                    <a:pt x="844" y="169"/>
                    <a:pt x="844" y="169"/>
                  </a:cubicBezTo>
                  <a:lnTo>
                    <a:pt x="844" y="169"/>
                  </a:lnTo>
                  <a:cubicBezTo>
                    <a:pt x="845" y="168"/>
                    <a:pt x="848" y="167"/>
                    <a:pt x="850" y="166"/>
                  </a:cubicBezTo>
                  <a:lnTo>
                    <a:pt x="850" y="166"/>
                  </a:lnTo>
                  <a:cubicBezTo>
                    <a:pt x="850" y="166"/>
                    <a:pt x="850" y="166"/>
                    <a:pt x="850" y="166"/>
                  </a:cubicBezTo>
                  <a:cubicBezTo>
                    <a:pt x="850" y="166"/>
                    <a:pt x="851" y="165"/>
                    <a:pt x="852" y="165"/>
                  </a:cubicBezTo>
                  <a:lnTo>
                    <a:pt x="852" y="165"/>
                  </a:lnTo>
                  <a:cubicBezTo>
                    <a:pt x="851" y="165"/>
                    <a:pt x="851" y="166"/>
                    <a:pt x="850" y="166"/>
                  </a:cubicBezTo>
                  <a:lnTo>
                    <a:pt x="850" y="166"/>
                  </a:lnTo>
                  <a:cubicBezTo>
                    <a:pt x="852" y="166"/>
                    <a:pt x="854" y="166"/>
                    <a:pt x="855" y="164"/>
                  </a:cubicBezTo>
                  <a:lnTo>
                    <a:pt x="855" y="164"/>
                  </a:lnTo>
                  <a:cubicBezTo>
                    <a:pt x="854" y="164"/>
                    <a:pt x="853" y="165"/>
                    <a:pt x="852" y="165"/>
                  </a:cubicBezTo>
                  <a:lnTo>
                    <a:pt x="852" y="165"/>
                  </a:lnTo>
                  <a:cubicBezTo>
                    <a:pt x="853" y="164"/>
                    <a:pt x="854" y="164"/>
                    <a:pt x="855" y="163"/>
                  </a:cubicBezTo>
                  <a:lnTo>
                    <a:pt x="855" y="163"/>
                  </a:lnTo>
                  <a:cubicBezTo>
                    <a:pt x="855" y="163"/>
                    <a:pt x="855" y="164"/>
                    <a:pt x="855" y="164"/>
                  </a:cubicBezTo>
                  <a:lnTo>
                    <a:pt x="855" y="164"/>
                  </a:lnTo>
                  <a:cubicBezTo>
                    <a:pt x="932" y="134"/>
                    <a:pt x="1021" y="125"/>
                    <a:pt x="1000" y="48"/>
                  </a:cubicBezTo>
                  <a:cubicBezTo>
                    <a:pt x="993" y="20"/>
                    <a:pt x="965" y="1"/>
                    <a:pt x="934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42"/>
            <p:cNvSpPr/>
            <p:nvPr/>
          </p:nvSpPr>
          <p:spPr>
            <a:xfrm>
              <a:off x="4000459" y="2715191"/>
              <a:ext cx="158" cy="63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2" y="2"/>
                    <a:pt x="0" y="2"/>
                  </a:cubicBezTo>
                  <a:cubicBezTo>
                    <a:pt x="2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42"/>
            <p:cNvSpPr/>
            <p:nvPr/>
          </p:nvSpPr>
          <p:spPr>
            <a:xfrm>
              <a:off x="4006343" y="2726358"/>
              <a:ext cx="95657" cy="308006"/>
            </a:xfrm>
            <a:custGeom>
              <a:avLst/>
              <a:gdLst/>
              <a:ahLst/>
              <a:cxnLst/>
              <a:rect l="l" t="t" r="r" b="b"/>
              <a:pathLst>
                <a:path w="3024" h="9737" extrusionOk="0">
                  <a:moveTo>
                    <a:pt x="175" y="0"/>
                  </a:moveTo>
                  <a:cubicBezTo>
                    <a:pt x="67" y="0"/>
                    <a:pt x="16" y="755"/>
                    <a:pt x="12" y="867"/>
                  </a:cubicBezTo>
                  <a:cubicBezTo>
                    <a:pt x="0" y="1145"/>
                    <a:pt x="18" y="1423"/>
                    <a:pt x="50" y="1699"/>
                  </a:cubicBezTo>
                  <a:cubicBezTo>
                    <a:pt x="139" y="2432"/>
                    <a:pt x="868" y="5833"/>
                    <a:pt x="2867" y="9696"/>
                  </a:cubicBezTo>
                  <a:cubicBezTo>
                    <a:pt x="2880" y="9723"/>
                    <a:pt x="2910" y="9737"/>
                    <a:pt x="2938" y="9737"/>
                  </a:cubicBezTo>
                  <a:cubicBezTo>
                    <a:pt x="2953" y="9737"/>
                    <a:pt x="2967" y="9733"/>
                    <a:pt x="2979" y="9726"/>
                  </a:cubicBezTo>
                  <a:cubicBezTo>
                    <a:pt x="2996" y="9715"/>
                    <a:pt x="3009" y="9696"/>
                    <a:pt x="3016" y="9678"/>
                  </a:cubicBezTo>
                  <a:cubicBezTo>
                    <a:pt x="3023" y="9656"/>
                    <a:pt x="3017" y="9635"/>
                    <a:pt x="3007" y="9615"/>
                  </a:cubicBezTo>
                  <a:cubicBezTo>
                    <a:pt x="1120" y="5771"/>
                    <a:pt x="268" y="2457"/>
                    <a:pt x="158" y="1651"/>
                  </a:cubicBezTo>
                  <a:lnTo>
                    <a:pt x="158" y="1651"/>
                  </a:lnTo>
                  <a:cubicBezTo>
                    <a:pt x="158" y="1652"/>
                    <a:pt x="158" y="1654"/>
                    <a:pt x="158" y="1656"/>
                  </a:cubicBezTo>
                  <a:lnTo>
                    <a:pt x="158" y="1656"/>
                  </a:lnTo>
                  <a:cubicBezTo>
                    <a:pt x="95" y="1171"/>
                    <a:pt x="98" y="807"/>
                    <a:pt x="146" y="428"/>
                  </a:cubicBezTo>
                  <a:cubicBezTo>
                    <a:pt x="165" y="305"/>
                    <a:pt x="186" y="180"/>
                    <a:pt x="212" y="58"/>
                  </a:cubicBezTo>
                  <a:cubicBezTo>
                    <a:pt x="218" y="34"/>
                    <a:pt x="205" y="8"/>
                    <a:pt x="181" y="1"/>
                  </a:cubicBezTo>
                  <a:cubicBezTo>
                    <a:pt x="179" y="0"/>
                    <a:pt x="177" y="0"/>
                    <a:pt x="17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42"/>
            <p:cNvSpPr/>
            <p:nvPr/>
          </p:nvSpPr>
          <p:spPr>
            <a:xfrm>
              <a:off x="4032851" y="2733380"/>
              <a:ext cx="15310" cy="63834"/>
            </a:xfrm>
            <a:custGeom>
              <a:avLst/>
              <a:gdLst/>
              <a:ahLst/>
              <a:cxnLst/>
              <a:rect l="l" t="t" r="r" b="b"/>
              <a:pathLst>
                <a:path w="484" h="2018" extrusionOk="0">
                  <a:moveTo>
                    <a:pt x="124" y="677"/>
                  </a:moveTo>
                  <a:cubicBezTo>
                    <a:pt x="125" y="678"/>
                    <a:pt x="125" y="678"/>
                    <a:pt x="125" y="678"/>
                  </a:cubicBezTo>
                  <a:cubicBezTo>
                    <a:pt x="125" y="678"/>
                    <a:pt x="125" y="678"/>
                    <a:pt x="124" y="677"/>
                  </a:cubicBezTo>
                  <a:close/>
                  <a:moveTo>
                    <a:pt x="59" y="1"/>
                  </a:moveTo>
                  <a:cubicBezTo>
                    <a:pt x="37" y="1"/>
                    <a:pt x="17" y="17"/>
                    <a:pt x="14" y="48"/>
                  </a:cubicBezTo>
                  <a:cubicBezTo>
                    <a:pt x="0" y="250"/>
                    <a:pt x="0" y="376"/>
                    <a:pt x="16" y="555"/>
                  </a:cubicBezTo>
                  <a:cubicBezTo>
                    <a:pt x="57" y="1042"/>
                    <a:pt x="226" y="1522"/>
                    <a:pt x="381" y="1983"/>
                  </a:cubicBezTo>
                  <a:cubicBezTo>
                    <a:pt x="389" y="2007"/>
                    <a:pt x="407" y="2017"/>
                    <a:pt x="425" y="2017"/>
                  </a:cubicBezTo>
                  <a:cubicBezTo>
                    <a:pt x="454" y="2017"/>
                    <a:pt x="483" y="1992"/>
                    <a:pt x="473" y="1958"/>
                  </a:cubicBezTo>
                  <a:cubicBezTo>
                    <a:pt x="401" y="1744"/>
                    <a:pt x="329" y="1529"/>
                    <a:pt x="265" y="1311"/>
                  </a:cubicBezTo>
                  <a:cubicBezTo>
                    <a:pt x="203" y="1102"/>
                    <a:pt x="153" y="889"/>
                    <a:pt x="123" y="673"/>
                  </a:cubicBezTo>
                  <a:lnTo>
                    <a:pt x="123" y="673"/>
                  </a:lnTo>
                  <a:cubicBezTo>
                    <a:pt x="124" y="675"/>
                    <a:pt x="124" y="676"/>
                    <a:pt x="124" y="677"/>
                  </a:cubicBezTo>
                  <a:lnTo>
                    <a:pt x="124" y="677"/>
                  </a:lnTo>
                  <a:cubicBezTo>
                    <a:pt x="93" y="434"/>
                    <a:pt x="93" y="247"/>
                    <a:pt x="109" y="48"/>
                  </a:cubicBezTo>
                  <a:cubicBezTo>
                    <a:pt x="110" y="22"/>
                    <a:pt x="86" y="1"/>
                    <a:pt x="62" y="1"/>
                  </a:cubicBezTo>
                  <a:cubicBezTo>
                    <a:pt x="61" y="1"/>
                    <a:pt x="60" y="1"/>
                    <a:pt x="59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42"/>
            <p:cNvSpPr/>
            <p:nvPr/>
          </p:nvSpPr>
          <p:spPr>
            <a:xfrm>
              <a:off x="4080711" y="2715571"/>
              <a:ext cx="114731" cy="157245"/>
            </a:xfrm>
            <a:custGeom>
              <a:avLst/>
              <a:gdLst/>
              <a:ahLst/>
              <a:cxnLst/>
              <a:rect l="l" t="t" r="r" b="b"/>
              <a:pathLst>
                <a:path w="3627" h="4971" extrusionOk="0">
                  <a:moveTo>
                    <a:pt x="112" y="1"/>
                  </a:moveTo>
                  <a:cubicBezTo>
                    <a:pt x="97" y="1"/>
                    <a:pt x="81" y="1"/>
                    <a:pt x="65" y="1"/>
                  </a:cubicBezTo>
                  <a:cubicBezTo>
                    <a:pt x="1" y="1"/>
                    <a:pt x="6" y="96"/>
                    <a:pt x="64" y="96"/>
                  </a:cubicBezTo>
                  <a:cubicBezTo>
                    <a:pt x="64" y="96"/>
                    <a:pt x="65" y="96"/>
                    <a:pt x="65" y="96"/>
                  </a:cubicBezTo>
                  <a:cubicBezTo>
                    <a:pt x="77" y="95"/>
                    <a:pt x="88" y="95"/>
                    <a:pt x="100" y="95"/>
                  </a:cubicBezTo>
                  <a:cubicBezTo>
                    <a:pt x="158" y="95"/>
                    <a:pt x="214" y="98"/>
                    <a:pt x="273" y="104"/>
                  </a:cubicBezTo>
                  <a:cubicBezTo>
                    <a:pt x="1902" y="331"/>
                    <a:pt x="3006" y="3337"/>
                    <a:pt x="3385" y="4887"/>
                  </a:cubicBezTo>
                  <a:cubicBezTo>
                    <a:pt x="3400" y="4945"/>
                    <a:pt x="3446" y="4971"/>
                    <a:pt x="3492" y="4971"/>
                  </a:cubicBezTo>
                  <a:cubicBezTo>
                    <a:pt x="3559" y="4971"/>
                    <a:pt x="3627" y="4918"/>
                    <a:pt x="3606" y="4827"/>
                  </a:cubicBezTo>
                  <a:cubicBezTo>
                    <a:pt x="3139" y="2961"/>
                    <a:pt x="1994" y="1"/>
                    <a:pt x="112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42"/>
            <p:cNvSpPr/>
            <p:nvPr/>
          </p:nvSpPr>
          <p:spPr>
            <a:xfrm>
              <a:off x="4077231" y="2681313"/>
              <a:ext cx="66618" cy="34258"/>
            </a:xfrm>
            <a:custGeom>
              <a:avLst/>
              <a:gdLst/>
              <a:ahLst/>
              <a:cxnLst/>
              <a:rect l="l" t="t" r="r" b="b"/>
              <a:pathLst>
                <a:path w="2106" h="1083" extrusionOk="0">
                  <a:moveTo>
                    <a:pt x="1457" y="519"/>
                  </a:moveTo>
                  <a:cubicBezTo>
                    <a:pt x="1457" y="520"/>
                    <a:pt x="1458" y="520"/>
                    <a:pt x="1458" y="520"/>
                  </a:cubicBezTo>
                  <a:cubicBezTo>
                    <a:pt x="1458" y="520"/>
                    <a:pt x="1457" y="519"/>
                    <a:pt x="1457" y="519"/>
                  </a:cubicBezTo>
                  <a:close/>
                  <a:moveTo>
                    <a:pt x="499" y="0"/>
                  </a:moveTo>
                  <a:cubicBezTo>
                    <a:pt x="386" y="0"/>
                    <a:pt x="40" y="53"/>
                    <a:pt x="6" y="112"/>
                  </a:cubicBezTo>
                  <a:cubicBezTo>
                    <a:pt x="0" y="122"/>
                    <a:pt x="0" y="135"/>
                    <a:pt x="3" y="149"/>
                  </a:cubicBezTo>
                  <a:cubicBezTo>
                    <a:pt x="9" y="166"/>
                    <a:pt x="28" y="183"/>
                    <a:pt x="48" y="183"/>
                  </a:cubicBezTo>
                  <a:cubicBezTo>
                    <a:pt x="52" y="183"/>
                    <a:pt x="57" y="182"/>
                    <a:pt x="62" y="179"/>
                  </a:cubicBezTo>
                  <a:cubicBezTo>
                    <a:pt x="123" y="155"/>
                    <a:pt x="185" y="136"/>
                    <a:pt x="251" y="126"/>
                  </a:cubicBezTo>
                  <a:cubicBezTo>
                    <a:pt x="300" y="120"/>
                    <a:pt x="349" y="118"/>
                    <a:pt x="398" y="118"/>
                  </a:cubicBezTo>
                  <a:cubicBezTo>
                    <a:pt x="598" y="118"/>
                    <a:pt x="792" y="165"/>
                    <a:pt x="981" y="242"/>
                  </a:cubicBezTo>
                  <a:cubicBezTo>
                    <a:pt x="1147" y="314"/>
                    <a:pt x="1305" y="406"/>
                    <a:pt x="1451" y="514"/>
                  </a:cubicBezTo>
                  <a:cubicBezTo>
                    <a:pt x="1450" y="514"/>
                    <a:pt x="1450" y="513"/>
                    <a:pt x="1449" y="513"/>
                  </a:cubicBezTo>
                  <a:lnTo>
                    <a:pt x="1449" y="513"/>
                  </a:lnTo>
                  <a:cubicBezTo>
                    <a:pt x="1451" y="514"/>
                    <a:pt x="1454" y="517"/>
                    <a:pt x="1457" y="519"/>
                  </a:cubicBezTo>
                  <a:lnTo>
                    <a:pt x="1457" y="519"/>
                  </a:lnTo>
                  <a:cubicBezTo>
                    <a:pt x="1457" y="519"/>
                    <a:pt x="1456" y="518"/>
                    <a:pt x="1456" y="517"/>
                  </a:cubicBezTo>
                  <a:lnTo>
                    <a:pt x="1456" y="517"/>
                  </a:lnTo>
                  <a:cubicBezTo>
                    <a:pt x="1531" y="577"/>
                    <a:pt x="1603" y="640"/>
                    <a:pt x="1671" y="708"/>
                  </a:cubicBezTo>
                  <a:cubicBezTo>
                    <a:pt x="1746" y="781"/>
                    <a:pt x="1814" y="859"/>
                    <a:pt x="1879" y="942"/>
                  </a:cubicBezTo>
                  <a:cubicBezTo>
                    <a:pt x="1903" y="977"/>
                    <a:pt x="1929" y="1010"/>
                    <a:pt x="1952" y="1046"/>
                  </a:cubicBezTo>
                  <a:cubicBezTo>
                    <a:pt x="1968" y="1069"/>
                    <a:pt x="1993" y="1083"/>
                    <a:pt x="2019" y="1083"/>
                  </a:cubicBezTo>
                  <a:cubicBezTo>
                    <a:pt x="2031" y="1083"/>
                    <a:pt x="2043" y="1080"/>
                    <a:pt x="2055" y="1073"/>
                  </a:cubicBezTo>
                  <a:cubicBezTo>
                    <a:pt x="2088" y="1053"/>
                    <a:pt x="2105" y="1005"/>
                    <a:pt x="2081" y="971"/>
                  </a:cubicBezTo>
                  <a:cubicBezTo>
                    <a:pt x="2031" y="895"/>
                    <a:pt x="1979" y="826"/>
                    <a:pt x="1919" y="758"/>
                  </a:cubicBezTo>
                  <a:cubicBezTo>
                    <a:pt x="1849" y="678"/>
                    <a:pt x="1770" y="606"/>
                    <a:pt x="1688" y="536"/>
                  </a:cubicBezTo>
                  <a:cubicBezTo>
                    <a:pt x="1528" y="400"/>
                    <a:pt x="1352" y="282"/>
                    <a:pt x="1164" y="186"/>
                  </a:cubicBezTo>
                  <a:cubicBezTo>
                    <a:pt x="961" y="85"/>
                    <a:pt x="738" y="13"/>
                    <a:pt x="511" y="0"/>
                  </a:cubicBezTo>
                  <a:cubicBezTo>
                    <a:pt x="508" y="0"/>
                    <a:pt x="504" y="0"/>
                    <a:pt x="499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42"/>
            <p:cNvSpPr/>
            <p:nvPr/>
          </p:nvSpPr>
          <p:spPr>
            <a:xfrm>
              <a:off x="4123098" y="2697604"/>
              <a:ext cx="221" cy="19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3"/>
                    <a:pt x="4" y="3"/>
                    <a:pt x="5" y="4"/>
                  </a:cubicBezTo>
                  <a:lnTo>
                    <a:pt x="5" y="4"/>
                  </a:lnTo>
                  <a:lnTo>
                    <a:pt x="1" y="1"/>
                  </a:lnTo>
                  <a:close/>
                  <a:moveTo>
                    <a:pt x="5" y="4"/>
                  </a:moveTo>
                  <a:lnTo>
                    <a:pt x="6" y="5"/>
                  </a:lnTo>
                  <a:cubicBezTo>
                    <a:pt x="6" y="5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42"/>
            <p:cNvSpPr/>
            <p:nvPr/>
          </p:nvSpPr>
          <p:spPr>
            <a:xfrm>
              <a:off x="4072834" y="2653381"/>
              <a:ext cx="46310" cy="16164"/>
            </a:xfrm>
            <a:custGeom>
              <a:avLst/>
              <a:gdLst/>
              <a:ahLst/>
              <a:cxnLst/>
              <a:rect l="l" t="t" r="r" b="b"/>
              <a:pathLst>
                <a:path w="1464" h="511" extrusionOk="0">
                  <a:moveTo>
                    <a:pt x="962" y="284"/>
                  </a:moveTo>
                  <a:lnTo>
                    <a:pt x="962" y="284"/>
                  </a:lnTo>
                  <a:cubicBezTo>
                    <a:pt x="963" y="284"/>
                    <a:pt x="964" y="285"/>
                    <a:pt x="964" y="285"/>
                  </a:cubicBezTo>
                  <a:cubicBezTo>
                    <a:pt x="963" y="285"/>
                    <a:pt x="963" y="284"/>
                    <a:pt x="962" y="284"/>
                  </a:cubicBezTo>
                  <a:close/>
                  <a:moveTo>
                    <a:pt x="132" y="1"/>
                  </a:moveTo>
                  <a:cubicBezTo>
                    <a:pt x="104" y="1"/>
                    <a:pt x="76" y="1"/>
                    <a:pt x="48" y="3"/>
                  </a:cubicBezTo>
                  <a:cubicBezTo>
                    <a:pt x="20" y="4"/>
                    <a:pt x="0" y="24"/>
                    <a:pt x="0" y="51"/>
                  </a:cubicBezTo>
                  <a:cubicBezTo>
                    <a:pt x="0" y="78"/>
                    <a:pt x="21" y="100"/>
                    <a:pt x="45" y="100"/>
                  </a:cubicBezTo>
                  <a:cubicBezTo>
                    <a:pt x="46" y="100"/>
                    <a:pt x="47" y="100"/>
                    <a:pt x="48" y="100"/>
                  </a:cubicBezTo>
                  <a:cubicBezTo>
                    <a:pt x="77" y="98"/>
                    <a:pt x="106" y="97"/>
                    <a:pt x="136" y="97"/>
                  </a:cubicBezTo>
                  <a:cubicBezTo>
                    <a:pt x="161" y="97"/>
                    <a:pt x="186" y="98"/>
                    <a:pt x="211" y="100"/>
                  </a:cubicBezTo>
                  <a:cubicBezTo>
                    <a:pt x="464" y="107"/>
                    <a:pt x="728" y="187"/>
                    <a:pt x="962" y="284"/>
                  </a:cubicBezTo>
                  <a:lnTo>
                    <a:pt x="962" y="284"/>
                  </a:lnTo>
                  <a:cubicBezTo>
                    <a:pt x="962" y="284"/>
                    <a:pt x="961" y="283"/>
                    <a:pt x="960" y="283"/>
                  </a:cubicBezTo>
                  <a:lnTo>
                    <a:pt x="960" y="283"/>
                  </a:lnTo>
                  <a:cubicBezTo>
                    <a:pt x="1108" y="347"/>
                    <a:pt x="1250" y="423"/>
                    <a:pt x="1386" y="504"/>
                  </a:cubicBezTo>
                  <a:cubicBezTo>
                    <a:pt x="1394" y="509"/>
                    <a:pt x="1402" y="511"/>
                    <a:pt x="1410" y="511"/>
                  </a:cubicBezTo>
                  <a:cubicBezTo>
                    <a:pt x="1426" y="511"/>
                    <a:pt x="1442" y="502"/>
                    <a:pt x="1451" y="487"/>
                  </a:cubicBezTo>
                  <a:cubicBezTo>
                    <a:pt x="1464" y="465"/>
                    <a:pt x="1457" y="437"/>
                    <a:pt x="1432" y="422"/>
                  </a:cubicBezTo>
                  <a:cubicBezTo>
                    <a:pt x="1331" y="359"/>
                    <a:pt x="1227" y="303"/>
                    <a:pt x="1120" y="250"/>
                  </a:cubicBezTo>
                  <a:cubicBezTo>
                    <a:pt x="1007" y="196"/>
                    <a:pt x="888" y="150"/>
                    <a:pt x="771" y="109"/>
                  </a:cubicBezTo>
                  <a:cubicBezTo>
                    <a:pt x="580" y="45"/>
                    <a:pt x="357" y="1"/>
                    <a:pt x="132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42"/>
            <p:cNvSpPr/>
            <p:nvPr/>
          </p:nvSpPr>
          <p:spPr>
            <a:xfrm>
              <a:off x="3734968" y="2296472"/>
              <a:ext cx="35239" cy="37643"/>
            </a:xfrm>
            <a:custGeom>
              <a:avLst/>
              <a:gdLst/>
              <a:ahLst/>
              <a:cxnLst/>
              <a:rect l="l" t="t" r="r" b="b"/>
              <a:pathLst>
                <a:path w="1114" h="1190" extrusionOk="0">
                  <a:moveTo>
                    <a:pt x="100" y="667"/>
                  </a:moveTo>
                  <a:lnTo>
                    <a:pt x="100" y="667"/>
                  </a:lnTo>
                  <a:cubicBezTo>
                    <a:pt x="100" y="669"/>
                    <a:pt x="101" y="672"/>
                    <a:pt x="101" y="674"/>
                  </a:cubicBezTo>
                  <a:lnTo>
                    <a:pt x="101" y="674"/>
                  </a:lnTo>
                  <a:cubicBezTo>
                    <a:pt x="101" y="672"/>
                    <a:pt x="100" y="669"/>
                    <a:pt x="100" y="667"/>
                  </a:cubicBezTo>
                  <a:close/>
                  <a:moveTo>
                    <a:pt x="277" y="1"/>
                  </a:moveTo>
                  <a:cubicBezTo>
                    <a:pt x="266" y="1"/>
                    <a:pt x="256" y="4"/>
                    <a:pt x="249" y="11"/>
                  </a:cubicBezTo>
                  <a:cubicBezTo>
                    <a:pt x="227" y="35"/>
                    <a:pt x="206" y="58"/>
                    <a:pt x="186" y="86"/>
                  </a:cubicBezTo>
                  <a:cubicBezTo>
                    <a:pt x="161" y="117"/>
                    <a:pt x="138" y="153"/>
                    <a:pt x="118" y="189"/>
                  </a:cubicBezTo>
                  <a:cubicBezTo>
                    <a:pt x="78" y="257"/>
                    <a:pt x="53" y="330"/>
                    <a:pt x="32" y="406"/>
                  </a:cubicBezTo>
                  <a:cubicBezTo>
                    <a:pt x="17" y="471"/>
                    <a:pt x="7" y="537"/>
                    <a:pt x="4" y="602"/>
                  </a:cubicBezTo>
                  <a:cubicBezTo>
                    <a:pt x="1" y="665"/>
                    <a:pt x="10" y="730"/>
                    <a:pt x="28" y="789"/>
                  </a:cubicBezTo>
                  <a:cubicBezTo>
                    <a:pt x="42" y="833"/>
                    <a:pt x="64" y="876"/>
                    <a:pt x="98" y="910"/>
                  </a:cubicBezTo>
                  <a:cubicBezTo>
                    <a:pt x="114" y="929"/>
                    <a:pt x="136" y="940"/>
                    <a:pt x="157" y="952"/>
                  </a:cubicBezTo>
                  <a:cubicBezTo>
                    <a:pt x="179" y="962"/>
                    <a:pt x="201" y="968"/>
                    <a:pt x="226" y="972"/>
                  </a:cubicBezTo>
                  <a:cubicBezTo>
                    <a:pt x="233" y="973"/>
                    <a:pt x="240" y="973"/>
                    <a:pt x="247" y="973"/>
                  </a:cubicBezTo>
                  <a:cubicBezTo>
                    <a:pt x="267" y="973"/>
                    <a:pt x="288" y="970"/>
                    <a:pt x="306" y="966"/>
                  </a:cubicBezTo>
                  <a:cubicBezTo>
                    <a:pt x="336" y="960"/>
                    <a:pt x="366" y="946"/>
                    <a:pt x="395" y="932"/>
                  </a:cubicBezTo>
                  <a:cubicBezTo>
                    <a:pt x="431" y="916"/>
                    <a:pt x="463" y="893"/>
                    <a:pt x="494" y="869"/>
                  </a:cubicBezTo>
                  <a:cubicBezTo>
                    <a:pt x="514" y="854"/>
                    <a:pt x="532" y="840"/>
                    <a:pt x="549" y="824"/>
                  </a:cubicBezTo>
                  <a:cubicBezTo>
                    <a:pt x="551" y="839"/>
                    <a:pt x="555" y="852"/>
                    <a:pt x="558" y="866"/>
                  </a:cubicBezTo>
                  <a:cubicBezTo>
                    <a:pt x="565" y="897"/>
                    <a:pt x="578" y="930"/>
                    <a:pt x="588" y="962"/>
                  </a:cubicBezTo>
                  <a:cubicBezTo>
                    <a:pt x="599" y="993"/>
                    <a:pt x="618" y="1022"/>
                    <a:pt x="635" y="1046"/>
                  </a:cubicBezTo>
                  <a:cubicBezTo>
                    <a:pt x="654" y="1074"/>
                    <a:pt x="673" y="1096"/>
                    <a:pt x="698" y="1117"/>
                  </a:cubicBezTo>
                  <a:cubicBezTo>
                    <a:pt x="741" y="1151"/>
                    <a:pt x="791" y="1172"/>
                    <a:pt x="844" y="1182"/>
                  </a:cubicBezTo>
                  <a:cubicBezTo>
                    <a:pt x="877" y="1188"/>
                    <a:pt x="910" y="1190"/>
                    <a:pt x="943" y="1190"/>
                  </a:cubicBezTo>
                  <a:cubicBezTo>
                    <a:pt x="986" y="1190"/>
                    <a:pt x="1029" y="1182"/>
                    <a:pt x="1072" y="1175"/>
                  </a:cubicBezTo>
                  <a:cubicBezTo>
                    <a:pt x="1096" y="1170"/>
                    <a:pt x="1114" y="1142"/>
                    <a:pt x="1108" y="1118"/>
                  </a:cubicBezTo>
                  <a:cubicBezTo>
                    <a:pt x="1103" y="1097"/>
                    <a:pt x="1084" y="1081"/>
                    <a:pt x="1062" y="1081"/>
                  </a:cubicBezTo>
                  <a:cubicBezTo>
                    <a:pt x="1059" y="1081"/>
                    <a:pt x="1055" y="1081"/>
                    <a:pt x="1052" y="1082"/>
                  </a:cubicBezTo>
                  <a:cubicBezTo>
                    <a:pt x="1022" y="1088"/>
                    <a:pt x="993" y="1091"/>
                    <a:pt x="963" y="1095"/>
                  </a:cubicBezTo>
                  <a:cubicBezTo>
                    <a:pt x="955" y="1095"/>
                    <a:pt x="947" y="1096"/>
                    <a:pt x="939" y="1096"/>
                  </a:cubicBezTo>
                  <a:cubicBezTo>
                    <a:pt x="913" y="1096"/>
                    <a:pt x="886" y="1094"/>
                    <a:pt x="860" y="1089"/>
                  </a:cubicBezTo>
                  <a:cubicBezTo>
                    <a:pt x="859" y="1089"/>
                    <a:pt x="857" y="1088"/>
                    <a:pt x="856" y="1088"/>
                  </a:cubicBezTo>
                  <a:lnTo>
                    <a:pt x="856" y="1088"/>
                  </a:lnTo>
                  <a:cubicBezTo>
                    <a:pt x="858" y="1088"/>
                    <a:pt x="859" y="1089"/>
                    <a:pt x="862" y="1089"/>
                  </a:cubicBezTo>
                  <a:cubicBezTo>
                    <a:pt x="859" y="1088"/>
                    <a:pt x="857" y="1088"/>
                    <a:pt x="856" y="1088"/>
                  </a:cubicBezTo>
                  <a:lnTo>
                    <a:pt x="856" y="1088"/>
                  </a:lnTo>
                  <a:cubicBezTo>
                    <a:pt x="856" y="1088"/>
                    <a:pt x="856" y="1088"/>
                    <a:pt x="856" y="1088"/>
                  </a:cubicBezTo>
                  <a:lnTo>
                    <a:pt x="856" y="1088"/>
                  </a:lnTo>
                  <a:cubicBezTo>
                    <a:pt x="854" y="1088"/>
                    <a:pt x="853" y="1088"/>
                    <a:pt x="852" y="1088"/>
                  </a:cubicBezTo>
                  <a:cubicBezTo>
                    <a:pt x="853" y="1088"/>
                    <a:pt x="855" y="1088"/>
                    <a:pt x="856" y="1088"/>
                  </a:cubicBezTo>
                  <a:lnTo>
                    <a:pt x="856" y="1088"/>
                  </a:lnTo>
                  <a:cubicBezTo>
                    <a:pt x="838" y="1083"/>
                    <a:pt x="820" y="1077"/>
                    <a:pt x="803" y="1071"/>
                  </a:cubicBezTo>
                  <a:cubicBezTo>
                    <a:pt x="786" y="1062"/>
                    <a:pt x="771" y="1052"/>
                    <a:pt x="756" y="1041"/>
                  </a:cubicBezTo>
                  <a:cubicBezTo>
                    <a:pt x="741" y="1026"/>
                    <a:pt x="727" y="1012"/>
                    <a:pt x="714" y="996"/>
                  </a:cubicBezTo>
                  <a:cubicBezTo>
                    <a:pt x="696" y="969"/>
                    <a:pt x="681" y="940"/>
                    <a:pt x="669" y="910"/>
                  </a:cubicBezTo>
                  <a:lnTo>
                    <a:pt x="669" y="910"/>
                  </a:lnTo>
                  <a:cubicBezTo>
                    <a:pt x="669" y="911"/>
                    <a:pt x="670" y="911"/>
                    <a:pt x="670" y="912"/>
                  </a:cubicBezTo>
                  <a:cubicBezTo>
                    <a:pt x="669" y="910"/>
                    <a:pt x="669" y="909"/>
                    <a:pt x="668" y="907"/>
                  </a:cubicBezTo>
                  <a:lnTo>
                    <a:pt x="668" y="907"/>
                  </a:lnTo>
                  <a:cubicBezTo>
                    <a:pt x="668" y="908"/>
                    <a:pt x="669" y="909"/>
                    <a:pt x="669" y="910"/>
                  </a:cubicBezTo>
                  <a:lnTo>
                    <a:pt x="669" y="910"/>
                  </a:lnTo>
                  <a:cubicBezTo>
                    <a:pt x="668" y="906"/>
                    <a:pt x="668" y="903"/>
                    <a:pt x="666" y="901"/>
                  </a:cubicBezTo>
                  <a:lnTo>
                    <a:pt x="666" y="901"/>
                  </a:lnTo>
                  <a:cubicBezTo>
                    <a:pt x="667" y="903"/>
                    <a:pt x="667" y="905"/>
                    <a:pt x="668" y="907"/>
                  </a:cubicBezTo>
                  <a:lnTo>
                    <a:pt x="668" y="907"/>
                  </a:lnTo>
                  <a:cubicBezTo>
                    <a:pt x="667" y="905"/>
                    <a:pt x="666" y="903"/>
                    <a:pt x="665" y="900"/>
                  </a:cubicBezTo>
                  <a:lnTo>
                    <a:pt x="665" y="900"/>
                  </a:lnTo>
                  <a:cubicBezTo>
                    <a:pt x="666" y="901"/>
                    <a:pt x="666" y="901"/>
                    <a:pt x="666" y="901"/>
                  </a:cubicBezTo>
                  <a:lnTo>
                    <a:pt x="666" y="901"/>
                  </a:lnTo>
                  <a:cubicBezTo>
                    <a:pt x="647" y="842"/>
                    <a:pt x="636" y="779"/>
                    <a:pt x="630" y="718"/>
                  </a:cubicBezTo>
                  <a:cubicBezTo>
                    <a:pt x="628" y="703"/>
                    <a:pt x="614" y="688"/>
                    <a:pt x="598" y="683"/>
                  </a:cubicBezTo>
                  <a:cubicBezTo>
                    <a:pt x="593" y="681"/>
                    <a:pt x="588" y="680"/>
                    <a:pt x="583" y="680"/>
                  </a:cubicBezTo>
                  <a:cubicBezTo>
                    <a:pt x="571" y="680"/>
                    <a:pt x="560" y="684"/>
                    <a:pt x="551" y="691"/>
                  </a:cubicBezTo>
                  <a:cubicBezTo>
                    <a:pt x="505" y="739"/>
                    <a:pt x="456" y="783"/>
                    <a:pt x="400" y="820"/>
                  </a:cubicBezTo>
                  <a:cubicBezTo>
                    <a:pt x="398" y="822"/>
                    <a:pt x="396" y="823"/>
                    <a:pt x="394" y="824"/>
                  </a:cubicBezTo>
                  <a:lnTo>
                    <a:pt x="394" y="824"/>
                  </a:lnTo>
                  <a:cubicBezTo>
                    <a:pt x="394" y="824"/>
                    <a:pt x="394" y="824"/>
                    <a:pt x="393" y="824"/>
                  </a:cubicBezTo>
                  <a:cubicBezTo>
                    <a:pt x="394" y="824"/>
                    <a:pt x="394" y="824"/>
                    <a:pt x="394" y="824"/>
                  </a:cubicBezTo>
                  <a:lnTo>
                    <a:pt x="394" y="824"/>
                  </a:lnTo>
                  <a:cubicBezTo>
                    <a:pt x="366" y="842"/>
                    <a:pt x="335" y="857"/>
                    <a:pt x="306" y="869"/>
                  </a:cubicBezTo>
                  <a:cubicBezTo>
                    <a:pt x="290" y="873"/>
                    <a:pt x="276" y="876"/>
                    <a:pt x="259" y="877"/>
                  </a:cubicBezTo>
                  <a:cubicBezTo>
                    <a:pt x="249" y="877"/>
                    <a:pt x="236" y="877"/>
                    <a:pt x="226" y="876"/>
                  </a:cubicBezTo>
                  <a:cubicBezTo>
                    <a:pt x="214" y="875"/>
                    <a:pt x="206" y="870"/>
                    <a:pt x="197" y="867"/>
                  </a:cubicBezTo>
                  <a:cubicBezTo>
                    <a:pt x="187" y="862"/>
                    <a:pt x="180" y="859"/>
                    <a:pt x="173" y="852"/>
                  </a:cubicBezTo>
                  <a:cubicBezTo>
                    <a:pt x="164" y="842"/>
                    <a:pt x="156" y="833"/>
                    <a:pt x="148" y="823"/>
                  </a:cubicBezTo>
                  <a:cubicBezTo>
                    <a:pt x="137" y="804"/>
                    <a:pt x="128" y="784"/>
                    <a:pt x="120" y="766"/>
                  </a:cubicBezTo>
                  <a:cubicBezTo>
                    <a:pt x="109" y="735"/>
                    <a:pt x="105" y="705"/>
                    <a:pt x="101" y="675"/>
                  </a:cubicBezTo>
                  <a:lnTo>
                    <a:pt x="101" y="675"/>
                  </a:lnTo>
                  <a:cubicBezTo>
                    <a:pt x="103" y="671"/>
                    <a:pt x="102" y="668"/>
                    <a:pt x="100" y="665"/>
                  </a:cubicBezTo>
                  <a:lnTo>
                    <a:pt x="100" y="665"/>
                  </a:lnTo>
                  <a:cubicBezTo>
                    <a:pt x="100" y="665"/>
                    <a:pt x="100" y="665"/>
                    <a:pt x="100" y="665"/>
                  </a:cubicBezTo>
                  <a:cubicBezTo>
                    <a:pt x="97" y="605"/>
                    <a:pt x="101" y="548"/>
                    <a:pt x="111" y="489"/>
                  </a:cubicBezTo>
                  <a:cubicBezTo>
                    <a:pt x="126" y="416"/>
                    <a:pt x="148" y="345"/>
                    <a:pt x="179" y="276"/>
                  </a:cubicBezTo>
                  <a:cubicBezTo>
                    <a:pt x="209" y="216"/>
                    <a:pt x="247" y="157"/>
                    <a:pt x="292" y="104"/>
                  </a:cubicBezTo>
                  <a:lnTo>
                    <a:pt x="292" y="104"/>
                  </a:lnTo>
                  <a:cubicBezTo>
                    <a:pt x="292" y="107"/>
                    <a:pt x="290" y="107"/>
                    <a:pt x="290" y="108"/>
                  </a:cubicBezTo>
                  <a:cubicBezTo>
                    <a:pt x="297" y="100"/>
                    <a:pt x="305" y="93"/>
                    <a:pt x="313" y="83"/>
                  </a:cubicBezTo>
                  <a:cubicBezTo>
                    <a:pt x="322" y="73"/>
                    <a:pt x="327" y="64"/>
                    <a:pt x="327" y="51"/>
                  </a:cubicBezTo>
                  <a:cubicBezTo>
                    <a:pt x="327" y="38"/>
                    <a:pt x="323" y="25"/>
                    <a:pt x="316" y="17"/>
                  </a:cubicBezTo>
                  <a:cubicBezTo>
                    <a:pt x="307" y="8"/>
                    <a:pt x="295" y="3"/>
                    <a:pt x="283" y="1"/>
                  </a:cubicBezTo>
                  <a:cubicBezTo>
                    <a:pt x="281" y="1"/>
                    <a:pt x="279" y="1"/>
                    <a:pt x="27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42"/>
            <p:cNvSpPr/>
            <p:nvPr/>
          </p:nvSpPr>
          <p:spPr>
            <a:xfrm>
              <a:off x="3903569" y="1276576"/>
              <a:ext cx="590262" cy="882294"/>
            </a:xfrm>
            <a:custGeom>
              <a:avLst/>
              <a:gdLst/>
              <a:ahLst/>
              <a:cxnLst/>
              <a:rect l="l" t="t" r="r" b="b"/>
              <a:pathLst>
                <a:path w="18660" h="27892" extrusionOk="0">
                  <a:moveTo>
                    <a:pt x="6581" y="1"/>
                  </a:moveTo>
                  <a:cubicBezTo>
                    <a:pt x="6503" y="1"/>
                    <a:pt x="6424" y="5"/>
                    <a:pt x="6344" y="13"/>
                  </a:cubicBezTo>
                  <a:cubicBezTo>
                    <a:pt x="5394" y="110"/>
                    <a:pt x="5258" y="739"/>
                    <a:pt x="4514" y="1004"/>
                  </a:cubicBezTo>
                  <a:cubicBezTo>
                    <a:pt x="4519" y="1004"/>
                    <a:pt x="4524" y="1001"/>
                    <a:pt x="4528" y="1001"/>
                  </a:cubicBezTo>
                  <a:cubicBezTo>
                    <a:pt x="4208" y="1103"/>
                    <a:pt x="3861" y="1123"/>
                    <a:pt x="3508" y="1123"/>
                  </a:cubicBezTo>
                  <a:cubicBezTo>
                    <a:pt x="3277" y="1123"/>
                    <a:pt x="3043" y="1115"/>
                    <a:pt x="2813" y="1115"/>
                  </a:cubicBezTo>
                  <a:cubicBezTo>
                    <a:pt x="2039" y="1115"/>
                    <a:pt x="1307" y="1213"/>
                    <a:pt x="844" y="2068"/>
                  </a:cubicBezTo>
                  <a:cubicBezTo>
                    <a:pt x="841" y="2064"/>
                    <a:pt x="837" y="2061"/>
                    <a:pt x="829" y="2058"/>
                  </a:cubicBezTo>
                  <a:cubicBezTo>
                    <a:pt x="808" y="2145"/>
                    <a:pt x="782" y="2231"/>
                    <a:pt x="754" y="2316"/>
                  </a:cubicBezTo>
                  <a:cubicBezTo>
                    <a:pt x="811" y="4400"/>
                    <a:pt x="0" y="7493"/>
                    <a:pt x="2356" y="8975"/>
                  </a:cubicBezTo>
                  <a:cubicBezTo>
                    <a:pt x="2558" y="9103"/>
                    <a:pt x="2781" y="9209"/>
                    <a:pt x="3016" y="9289"/>
                  </a:cubicBezTo>
                  <a:cubicBezTo>
                    <a:pt x="3163" y="9340"/>
                    <a:pt x="3556" y="9431"/>
                    <a:pt x="3744" y="9431"/>
                  </a:cubicBezTo>
                  <a:cubicBezTo>
                    <a:pt x="3768" y="9431"/>
                    <a:pt x="3789" y="9429"/>
                    <a:pt x="3805" y="9426"/>
                  </a:cubicBezTo>
                  <a:cubicBezTo>
                    <a:pt x="3811" y="9495"/>
                    <a:pt x="3991" y="10563"/>
                    <a:pt x="4003" y="10630"/>
                  </a:cubicBezTo>
                  <a:cubicBezTo>
                    <a:pt x="4005" y="10630"/>
                    <a:pt x="4008" y="10629"/>
                    <a:pt x="4011" y="10629"/>
                  </a:cubicBezTo>
                  <a:cubicBezTo>
                    <a:pt x="4330" y="11736"/>
                    <a:pt x="4485" y="11968"/>
                    <a:pt x="3838" y="12946"/>
                  </a:cubicBezTo>
                  <a:cubicBezTo>
                    <a:pt x="3593" y="13319"/>
                    <a:pt x="3443" y="13520"/>
                    <a:pt x="3297" y="13852"/>
                  </a:cubicBezTo>
                  <a:cubicBezTo>
                    <a:pt x="3158" y="14177"/>
                    <a:pt x="3139" y="14495"/>
                    <a:pt x="3168" y="14807"/>
                  </a:cubicBezTo>
                  <a:cubicBezTo>
                    <a:pt x="3206" y="15254"/>
                    <a:pt x="3357" y="15562"/>
                    <a:pt x="3466" y="16067"/>
                  </a:cubicBezTo>
                  <a:cubicBezTo>
                    <a:pt x="3586" y="16640"/>
                    <a:pt x="3610" y="17213"/>
                    <a:pt x="3501" y="17816"/>
                  </a:cubicBezTo>
                  <a:cubicBezTo>
                    <a:pt x="3478" y="17929"/>
                    <a:pt x="3451" y="18040"/>
                    <a:pt x="3418" y="18151"/>
                  </a:cubicBezTo>
                  <a:cubicBezTo>
                    <a:pt x="3404" y="18281"/>
                    <a:pt x="3383" y="18411"/>
                    <a:pt x="3358" y="18540"/>
                  </a:cubicBezTo>
                  <a:cubicBezTo>
                    <a:pt x="3347" y="18625"/>
                    <a:pt x="3335" y="18706"/>
                    <a:pt x="3321" y="18791"/>
                  </a:cubicBezTo>
                  <a:cubicBezTo>
                    <a:pt x="3258" y="19149"/>
                    <a:pt x="3163" y="19505"/>
                    <a:pt x="2992" y="19826"/>
                  </a:cubicBezTo>
                  <a:cubicBezTo>
                    <a:pt x="3113" y="19852"/>
                    <a:pt x="3239" y="19876"/>
                    <a:pt x="3374" y="19893"/>
                  </a:cubicBezTo>
                  <a:cubicBezTo>
                    <a:pt x="3504" y="19912"/>
                    <a:pt x="3645" y="19926"/>
                    <a:pt x="3811" y="19935"/>
                  </a:cubicBezTo>
                  <a:cubicBezTo>
                    <a:pt x="3874" y="19938"/>
                    <a:pt x="3934" y="19940"/>
                    <a:pt x="3997" y="19943"/>
                  </a:cubicBezTo>
                  <a:cubicBezTo>
                    <a:pt x="4093" y="19947"/>
                    <a:pt x="4190" y="19948"/>
                    <a:pt x="4288" y="19948"/>
                  </a:cubicBezTo>
                  <a:cubicBezTo>
                    <a:pt x="4605" y="19948"/>
                    <a:pt x="4936" y="19934"/>
                    <a:pt x="5307" y="19934"/>
                  </a:cubicBezTo>
                  <a:cubicBezTo>
                    <a:pt x="5471" y="19934"/>
                    <a:pt x="5642" y="19937"/>
                    <a:pt x="5822" y="19945"/>
                  </a:cubicBezTo>
                  <a:lnTo>
                    <a:pt x="5873" y="19949"/>
                  </a:lnTo>
                  <a:cubicBezTo>
                    <a:pt x="6050" y="19959"/>
                    <a:pt x="6231" y="19979"/>
                    <a:pt x="6404" y="19998"/>
                  </a:cubicBezTo>
                  <a:lnTo>
                    <a:pt x="6461" y="20002"/>
                  </a:lnTo>
                  <a:lnTo>
                    <a:pt x="6487" y="20006"/>
                  </a:lnTo>
                  <a:cubicBezTo>
                    <a:pt x="6730" y="20034"/>
                    <a:pt x="6982" y="20059"/>
                    <a:pt x="7231" y="20074"/>
                  </a:cubicBezTo>
                  <a:cubicBezTo>
                    <a:pt x="7347" y="20080"/>
                    <a:pt x="7455" y="20084"/>
                    <a:pt x="7558" y="20084"/>
                  </a:cubicBezTo>
                  <a:cubicBezTo>
                    <a:pt x="7628" y="20084"/>
                    <a:pt x="7695" y="20082"/>
                    <a:pt x="7761" y="20079"/>
                  </a:cubicBezTo>
                  <a:cubicBezTo>
                    <a:pt x="7793" y="20078"/>
                    <a:pt x="7818" y="20072"/>
                    <a:pt x="7843" y="20051"/>
                  </a:cubicBezTo>
                  <a:cubicBezTo>
                    <a:pt x="7853" y="20052"/>
                    <a:pt x="7861" y="20055"/>
                    <a:pt x="7871" y="20055"/>
                  </a:cubicBezTo>
                  <a:cubicBezTo>
                    <a:pt x="7873" y="20055"/>
                    <a:pt x="7875" y="20055"/>
                    <a:pt x="7876" y="20055"/>
                  </a:cubicBezTo>
                  <a:cubicBezTo>
                    <a:pt x="7911" y="20055"/>
                    <a:pt x="7951" y="20040"/>
                    <a:pt x="7970" y="20005"/>
                  </a:cubicBezTo>
                  <a:cubicBezTo>
                    <a:pt x="7986" y="19976"/>
                    <a:pt x="8000" y="19945"/>
                    <a:pt x="8018" y="19916"/>
                  </a:cubicBezTo>
                  <a:cubicBezTo>
                    <a:pt x="8046" y="19859"/>
                    <a:pt x="8063" y="19813"/>
                    <a:pt x="8082" y="19750"/>
                  </a:cubicBezTo>
                  <a:cubicBezTo>
                    <a:pt x="8111" y="19657"/>
                    <a:pt x="8132" y="19564"/>
                    <a:pt x="8149" y="19477"/>
                  </a:cubicBezTo>
                  <a:cubicBezTo>
                    <a:pt x="8191" y="19279"/>
                    <a:pt x="8219" y="19078"/>
                    <a:pt x="8244" y="18889"/>
                  </a:cubicBezTo>
                  <a:lnTo>
                    <a:pt x="8280" y="18613"/>
                  </a:lnTo>
                  <a:cubicBezTo>
                    <a:pt x="8315" y="18337"/>
                    <a:pt x="8354" y="18050"/>
                    <a:pt x="8406" y="17771"/>
                  </a:cubicBezTo>
                  <a:cubicBezTo>
                    <a:pt x="8406" y="17771"/>
                    <a:pt x="8407" y="17758"/>
                    <a:pt x="8406" y="17758"/>
                  </a:cubicBezTo>
                  <a:cubicBezTo>
                    <a:pt x="8404" y="17758"/>
                    <a:pt x="8406" y="17750"/>
                    <a:pt x="8406" y="17750"/>
                  </a:cubicBezTo>
                  <a:cubicBezTo>
                    <a:pt x="8471" y="17429"/>
                    <a:pt x="8559" y="17052"/>
                    <a:pt x="8726" y="16704"/>
                  </a:cubicBezTo>
                  <a:cubicBezTo>
                    <a:pt x="8748" y="16663"/>
                    <a:pt x="8771" y="16620"/>
                    <a:pt x="8792" y="16578"/>
                  </a:cubicBezTo>
                  <a:cubicBezTo>
                    <a:pt x="9000" y="17019"/>
                    <a:pt x="9193" y="17470"/>
                    <a:pt x="9356" y="17854"/>
                  </a:cubicBezTo>
                  <a:cubicBezTo>
                    <a:pt x="9557" y="18332"/>
                    <a:pt x="9753" y="18812"/>
                    <a:pt x="9951" y="19292"/>
                  </a:cubicBezTo>
                  <a:cubicBezTo>
                    <a:pt x="10369" y="20313"/>
                    <a:pt x="10752" y="21232"/>
                    <a:pt x="11201" y="22150"/>
                  </a:cubicBezTo>
                  <a:cubicBezTo>
                    <a:pt x="11619" y="23006"/>
                    <a:pt x="12044" y="23738"/>
                    <a:pt x="12501" y="24394"/>
                  </a:cubicBezTo>
                  <a:cubicBezTo>
                    <a:pt x="13015" y="25125"/>
                    <a:pt x="13628" y="25827"/>
                    <a:pt x="14382" y="26474"/>
                  </a:cubicBezTo>
                  <a:cubicBezTo>
                    <a:pt x="14397" y="26484"/>
                    <a:pt x="14414" y="26488"/>
                    <a:pt x="14432" y="26491"/>
                  </a:cubicBezTo>
                  <a:cubicBezTo>
                    <a:pt x="14434" y="26491"/>
                    <a:pt x="14436" y="26492"/>
                    <a:pt x="14439" y="26492"/>
                  </a:cubicBezTo>
                  <a:cubicBezTo>
                    <a:pt x="14453" y="26492"/>
                    <a:pt x="14467" y="26487"/>
                    <a:pt x="14482" y="26481"/>
                  </a:cubicBezTo>
                  <a:cubicBezTo>
                    <a:pt x="14985" y="27011"/>
                    <a:pt x="15443" y="27834"/>
                    <a:pt x="16202" y="27892"/>
                  </a:cubicBezTo>
                  <a:cubicBezTo>
                    <a:pt x="16206" y="27892"/>
                    <a:pt x="16209" y="27892"/>
                    <a:pt x="16212" y="27892"/>
                  </a:cubicBezTo>
                  <a:cubicBezTo>
                    <a:pt x="16453" y="27892"/>
                    <a:pt x="16080" y="27373"/>
                    <a:pt x="15910" y="27171"/>
                  </a:cubicBezTo>
                  <a:lnTo>
                    <a:pt x="15910" y="27171"/>
                  </a:lnTo>
                  <a:cubicBezTo>
                    <a:pt x="16009" y="27209"/>
                    <a:pt x="16577" y="27303"/>
                    <a:pt x="16646" y="27307"/>
                  </a:cubicBezTo>
                  <a:lnTo>
                    <a:pt x="16646" y="27305"/>
                  </a:lnTo>
                  <a:cubicBezTo>
                    <a:pt x="16849" y="27359"/>
                    <a:pt x="17025" y="27382"/>
                    <a:pt x="17296" y="27608"/>
                  </a:cubicBezTo>
                  <a:cubicBezTo>
                    <a:pt x="17375" y="27675"/>
                    <a:pt x="17451" y="27751"/>
                    <a:pt x="17527" y="27824"/>
                  </a:cubicBezTo>
                  <a:cubicBezTo>
                    <a:pt x="17547" y="27846"/>
                    <a:pt x="17571" y="27855"/>
                    <a:pt x="17594" y="27855"/>
                  </a:cubicBezTo>
                  <a:cubicBezTo>
                    <a:pt x="17638" y="27855"/>
                    <a:pt x="17679" y="27820"/>
                    <a:pt x="17683" y="27769"/>
                  </a:cubicBezTo>
                  <a:cubicBezTo>
                    <a:pt x="17698" y="27760"/>
                    <a:pt x="17718" y="27718"/>
                    <a:pt x="17708" y="27691"/>
                  </a:cubicBezTo>
                  <a:cubicBezTo>
                    <a:pt x="17568" y="27269"/>
                    <a:pt x="17376" y="27051"/>
                    <a:pt x="17213" y="26949"/>
                  </a:cubicBezTo>
                  <a:lnTo>
                    <a:pt x="17214" y="26949"/>
                  </a:lnTo>
                  <a:cubicBezTo>
                    <a:pt x="17633" y="27108"/>
                    <a:pt x="17770" y="27411"/>
                    <a:pt x="17909" y="27610"/>
                  </a:cubicBezTo>
                  <a:cubicBezTo>
                    <a:pt x="17922" y="27624"/>
                    <a:pt x="17941" y="27631"/>
                    <a:pt x="17959" y="27631"/>
                  </a:cubicBezTo>
                  <a:cubicBezTo>
                    <a:pt x="17996" y="27631"/>
                    <a:pt x="18034" y="27604"/>
                    <a:pt x="18031" y="27559"/>
                  </a:cubicBezTo>
                  <a:cubicBezTo>
                    <a:pt x="18074" y="27501"/>
                    <a:pt x="18013" y="27078"/>
                    <a:pt x="17784" y="26822"/>
                  </a:cubicBezTo>
                  <a:lnTo>
                    <a:pt x="17784" y="26822"/>
                  </a:lnTo>
                  <a:cubicBezTo>
                    <a:pt x="17913" y="26951"/>
                    <a:pt x="17895" y="26911"/>
                    <a:pt x="18124" y="27216"/>
                  </a:cubicBezTo>
                  <a:cubicBezTo>
                    <a:pt x="18151" y="27252"/>
                    <a:pt x="18194" y="27326"/>
                    <a:pt x="18235" y="27329"/>
                  </a:cubicBezTo>
                  <a:cubicBezTo>
                    <a:pt x="18237" y="27329"/>
                    <a:pt x="18238" y="27329"/>
                    <a:pt x="18240" y="27329"/>
                  </a:cubicBezTo>
                  <a:cubicBezTo>
                    <a:pt x="18286" y="27329"/>
                    <a:pt x="18315" y="27285"/>
                    <a:pt x="18294" y="27237"/>
                  </a:cubicBezTo>
                  <a:cubicBezTo>
                    <a:pt x="18281" y="27207"/>
                    <a:pt x="18267" y="27179"/>
                    <a:pt x="18251" y="27150"/>
                  </a:cubicBezTo>
                  <a:cubicBezTo>
                    <a:pt x="18343" y="27117"/>
                    <a:pt x="18278" y="26738"/>
                    <a:pt x="17823" y="26400"/>
                  </a:cubicBezTo>
                  <a:lnTo>
                    <a:pt x="17823" y="26400"/>
                  </a:lnTo>
                  <a:cubicBezTo>
                    <a:pt x="18078" y="26496"/>
                    <a:pt x="18223" y="26537"/>
                    <a:pt x="18430" y="26792"/>
                  </a:cubicBezTo>
                  <a:cubicBezTo>
                    <a:pt x="18442" y="26807"/>
                    <a:pt x="18461" y="26814"/>
                    <a:pt x="18480" y="26814"/>
                  </a:cubicBezTo>
                  <a:cubicBezTo>
                    <a:pt x="18496" y="26814"/>
                    <a:pt x="18511" y="26809"/>
                    <a:pt x="18522" y="26799"/>
                  </a:cubicBezTo>
                  <a:cubicBezTo>
                    <a:pt x="18528" y="26801"/>
                    <a:pt x="18534" y="26801"/>
                    <a:pt x="18540" y="26801"/>
                  </a:cubicBezTo>
                  <a:cubicBezTo>
                    <a:pt x="18575" y="26801"/>
                    <a:pt x="18613" y="26779"/>
                    <a:pt x="18628" y="26738"/>
                  </a:cubicBezTo>
                  <a:cubicBezTo>
                    <a:pt x="18659" y="26617"/>
                    <a:pt x="18387" y="26221"/>
                    <a:pt x="18278" y="26128"/>
                  </a:cubicBezTo>
                  <a:cubicBezTo>
                    <a:pt x="18027" y="25913"/>
                    <a:pt x="17681" y="25872"/>
                    <a:pt x="17368" y="25872"/>
                  </a:cubicBezTo>
                  <a:cubicBezTo>
                    <a:pt x="17271" y="25872"/>
                    <a:pt x="17177" y="25876"/>
                    <a:pt x="17090" y="25880"/>
                  </a:cubicBezTo>
                  <a:cubicBezTo>
                    <a:pt x="17012" y="25883"/>
                    <a:pt x="16940" y="25884"/>
                    <a:pt x="16874" y="25884"/>
                  </a:cubicBezTo>
                  <a:cubicBezTo>
                    <a:pt x="16099" y="25884"/>
                    <a:pt x="16086" y="25689"/>
                    <a:pt x="15565" y="25270"/>
                  </a:cubicBezTo>
                  <a:cubicBezTo>
                    <a:pt x="13431" y="21374"/>
                    <a:pt x="13076" y="18212"/>
                    <a:pt x="12804" y="17157"/>
                  </a:cubicBezTo>
                  <a:cubicBezTo>
                    <a:pt x="12246" y="15009"/>
                    <a:pt x="10742" y="13266"/>
                    <a:pt x="9452" y="12457"/>
                  </a:cubicBezTo>
                  <a:cubicBezTo>
                    <a:pt x="9325" y="12379"/>
                    <a:pt x="9193" y="12307"/>
                    <a:pt x="9070" y="12241"/>
                  </a:cubicBezTo>
                  <a:cubicBezTo>
                    <a:pt x="7933" y="11643"/>
                    <a:pt x="6644" y="11133"/>
                    <a:pt x="6349" y="10408"/>
                  </a:cubicBezTo>
                  <a:lnTo>
                    <a:pt x="6351" y="10408"/>
                  </a:lnTo>
                  <a:cubicBezTo>
                    <a:pt x="6460" y="9607"/>
                    <a:pt x="6401" y="9203"/>
                    <a:pt x="7996" y="7812"/>
                  </a:cubicBezTo>
                  <a:lnTo>
                    <a:pt x="8182" y="7649"/>
                  </a:lnTo>
                  <a:cubicBezTo>
                    <a:pt x="8408" y="7452"/>
                    <a:pt x="8642" y="7250"/>
                    <a:pt x="8859" y="7036"/>
                  </a:cubicBezTo>
                  <a:cubicBezTo>
                    <a:pt x="8874" y="7035"/>
                    <a:pt x="8891" y="7032"/>
                    <a:pt x="8907" y="7025"/>
                  </a:cubicBezTo>
                  <a:cubicBezTo>
                    <a:pt x="9157" y="6915"/>
                    <a:pt x="9916" y="6452"/>
                    <a:pt x="10220" y="6205"/>
                  </a:cubicBezTo>
                  <a:cubicBezTo>
                    <a:pt x="10671" y="5841"/>
                    <a:pt x="10977" y="5378"/>
                    <a:pt x="10903" y="4808"/>
                  </a:cubicBezTo>
                  <a:cubicBezTo>
                    <a:pt x="10847" y="4386"/>
                    <a:pt x="10596" y="4087"/>
                    <a:pt x="10162" y="4064"/>
                  </a:cubicBezTo>
                  <a:cubicBezTo>
                    <a:pt x="10144" y="4063"/>
                    <a:pt x="10126" y="4062"/>
                    <a:pt x="10108" y="4062"/>
                  </a:cubicBezTo>
                  <a:cubicBezTo>
                    <a:pt x="9866" y="4062"/>
                    <a:pt x="9593" y="4147"/>
                    <a:pt x="9378" y="4240"/>
                  </a:cubicBezTo>
                  <a:cubicBezTo>
                    <a:pt x="9871" y="2663"/>
                    <a:pt x="8599" y="1"/>
                    <a:pt x="6581" y="1"/>
                  </a:cubicBezTo>
                  <a:close/>
                </a:path>
              </a:pathLst>
            </a:custGeom>
            <a:solidFill>
              <a:srgbClr val="FFC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42"/>
            <p:cNvSpPr/>
            <p:nvPr/>
          </p:nvSpPr>
          <p:spPr>
            <a:xfrm>
              <a:off x="3709124" y="1641995"/>
              <a:ext cx="159428" cy="343054"/>
            </a:xfrm>
            <a:custGeom>
              <a:avLst/>
              <a:gdLst/>
              <a:ahLst/>
              <a:cxnLst/>
              <a:rect l="l" t="t" r="r" b="b"/>
              <a:pathLst>
                <a:path w="5040" h="10845" extrusionOk="0">
                  <a:moveTo>
                    <a:pt x="2304" y="0"/>
                  </a:moveTo>
                  <a:cubicBezTo>
                    <a:pt x="2274" y="0"/>
                    <a:pt x="2248" y="15"/>
                    <a:pt x="2233" y="38"/>
                  </a:cubicBezTo>
                  <a:lnTo>
                    <a:pt x="2213" y="66"/>
                  </a:lnTo>
                  <a:cubicBezTo>
                    <a:pt x="2184" y="108"/>
                    <a:pt x="2158" y="148"/>
                    <a:pt x="2132" y="191"/>
                  </a:cubicBezTo>
                  <a:cubicBezTo>
                    <a:pt x="2104" y="238"/>
                    <a:pt x="2077" y="288"/>
                    <a:pt x="2052" y="341"/>
                  </a:cubicBezTo>
                  <a:cubicBezTo>
                    <a:pt x="2001" y="449"/>
                    <a:pt x="1953" y="563"/>
                    <a:pt x="1912" y="681"/>
                  </a:cubicBezTo>
                  <a:cubicBezTo>
                    <a:pt x="1837" y="910"/>
                    <a:pt x="1790" y="1143"/>
                    <a:pt x="1746" y="1382"/>
                  </a:cubicBezTo>
                  <a:cubicBezTo>
                    <a:pt x="1744" y="1398"/>
                    <a:pt x="1752" y="1410"/>
                    <a:pt x="1759" y="1418"/>
                  </a:cubicBezTo>
                  <a:cubicBezTo>
                    <a:pt x="1051" y="2820"/>
                    <a:pt x="0" y="4898"/>
                    <a:pt x="79" y="7239"/>
                  </a:cubicBezTo>
                  <a:cubicBezTo>
                    <a:pt x="168" y="9799"/>
                    <a:pt x="1746" y="10844"/>
                    <a:pt x="3181" y="10844"/>
                  </a:cubicBezTo>
                  <a:cubicBezTo>
                    <a:pt x="3884" y="10844"/>
                    <a:pt x="4552" y="10593"/>
                    <a:pt x="4993" y="10147"/>
                  </a:cubicBezTo>
                  <a:cubicBezTo>
                    <a:pt x="5031" y="10108"/>
                    <a:pt x="5039" y="10058"/>
                    <a:pt x="5018" y="10015"/>
                  </a:cubicBezTo>
                  <a:cubicBezTo>
                    <a:pt x="5015" y="10006"/>
                    <a:pt x="5011" y="10002"/>
                    <a:pt x="5008" y="9999"/>
                  </a:cubicBezTo>
                  <a:cubicBezTo>
                    <a:pt x="4489" y="9799"/>
                    <a:pt x="4002" y="8877"/>
                    <a:pt x="3874" y="8533"/>
                  </a:cubicBezTo>
                  <a:cubicBezTo>
                    <a:pt x="3819" y="8371"/>
                    <a:pt x="3779" y="8207"/>
                    <a:pt x="3758" y="8039"/>
                  </a:cubicBezTo>
                  <a:cubicBezTo>
                    <a:pt x="3749" y="7999"/>
                    <a:pt x="3740" y="7962"/>
                    <a:pt x="3735" y="7923"/>
                  </a:cubicBezTo>
                  <a:cubicBezTo>
                    <a:pt x="3720" y="7834"/>
                    <a:pt x="3708" y="7744"/>
                    <a:pt x="3709" y="7655"/>
                  </a:cubicBezTo>
                  <a:cubicBezTo>
                    <a:pt x="3709" y="7634"/>
                    <a:pt x="3712" y="7612"/>
                    <a:pt x="3713" y="7594"/>
                  </a:cubicBezTo>
                  <a:cubicBezTo>
                    <a:pt x="3709" y="7555"/>
                    <a:pt x="3708" y="7519"/>
                    <a:pt x="3706" y="7482"/>
                  </a:cubicBezTo>
                  <a:cubicBezTo>
                    <a:pt x="3695" y="7448"/>
                    <a:pt x="3692" y="7415"/>
                    <a:pt x="3690" y="7375"/>
                  </a:cubicBezTo>
                  <a:cubicBezTo>
                    <a:pt x="3687" y="7347"/>
                    <a:pt x="3687" y="7323"/>
                    <a:pt x="3687" y="7296"/>
                  </a:cubicBezTo>
                  <a:cubicBezTo>
                    <a:pt x="3643" y="7303"/>
                    <a:pt x="3599" y="7309"/>
                    <a:pt x="3551" y="7315"/>
                  </a:cubicBezTo>
                  <a:cubicBezTo>
                    <a:pt x="3520" y="7317"/>
                    <a:pt x="3488" y="7318"/>
                    <a:pt x="3457" y="7318"/>
                  </a:cubicBezTo>
                  <a:cubicBezTo>
                    <a:pt x="3431" y="7318"/>
                    <a:pt x="3405" y="7317"/>
                    <a:pt x="3380" y="7316"/>
                  </a:cubicBezTo>
                  <a:cubicBezTo>
                    <a:pt x="1963" y="7237"/>
                    <a:pt x="2191" y="4345"/>
                    <a:pt x="2924" y="3119"/>
                  </a:cubicBezTo>
                  <a:cubicBezTo>
                    <a:pt x="2957" y="3063"/>
                    <a:pt x="3211" y="2672"/>
                    <a:pt x="3189" y="2611"/>
                  </a:cubicBezTo>
                  <a:cubicBezTo>
                    <a:pt x="3370" y="2455"/>
                    <a:pt x="3563" y="2367"/>
                    <a:pt x="3778" y="2261"/>
                  </a:cubicBezTo>
                  <a:cubicBezTo>
                    <a:pt x="4278" y="2021"/>
                    <a:pt x="4440" y="1865"/>
                    <a:pt x="3902" y="1865"/>
                  </a:cubicBezTo>
                  <a:cubicBezTo>
                    <a:pt x="3879" y="1865"/>
                    <a:pt x="3854" y="1866"/>
                    <a:pt x="3828" y="1866"/>
                  </a:cubicBezTo>
                  <a:cubicBezTo>
                    <a:pt x="3749" y="1868"/>
                    <a:pt x="3670" y="1876"/>
                    <a:pt x="3592" y="1888"/>
                  </a:cubicBezTo>
                  <a:cubicBezTo>
                    <a:pt x="3722" y="1832"/>
                    <a:pt x="4537" y="1461"/>
                    <a:pt x="4501" y="1324"/>
                  </a:cubicBezTo>
                  <a:cubicBezTo>
                    <a:pt x="4492" y="1272"/>
                    <a:pt x="4392" y="1255"/>
                    <a:pt x="4339" y="1245"/>
                  </a:cubicBezTo>
                  <a:cubicBezTo>
                    <a:pt x="4292" y="1233"/>
                    <a:pt x="4216" y="1225"/>
                    <a:pt x="4170" y="1221"/>
                  </a:cubicBezTo>
                  <a:cubicBezTo>
                    <a:pt x="4152" y="1220"/>
                    <a:pt x="4134" y="1219"/>
                    <a:pt x="4116" y="1219"/>
                  </a:cubicBezTo>
                  <a:cubicBezTo>
                    <a:pt x="4076" y="1219"/>
                    <a:pt x="4034" y="1221"/>
                    <a:pt x="3988" y="1226"/>
                  </a:cubicBezTo>
                  <a:cubicBezTo>
                    <a:pt x="3869" y="1239"/>
                    <a:pt x="3742" y="1262"/>
                    <a:pt x="3580" y="1304"/>
                  </a:cubicBezTo>
                  <a:cubicBezTo>
                    <a:pt x="3762" y="1159"/>
                    <a:pt x="4372" y="601"/>
                    <a:pt x="4157" y="515"/>
                  </a:cubicBezTo>
                  <a:cubicBezTo>
                    <a:pt x="4144" y="514"/>
                    <a:pt x="4131" y="513"/>
                    <a:pt x="4117" y="513"/>
                  </a:cubicBezTo>
                  <a:cubicBezTo>
                    <a:pt x="3873" y="513"/>
                    <a:pt x="3489" y="635"/>
                    <a:pt x="3148" y="931"/>
                  </a:cubicBezTo>
                  <a:cubicBezTo>
                    <a:pt x="3261" y="787"/>
                    <a:pt x="3324" y="715"/>
                    <a:pt x="3441" y="585"/>
                  </a:cubicBezTo>
                  <a:lnTo>
                    <a:pt x="3580" y="429"/>
                  </a:lnTo>
                  <a:cubicBezTo>
                    <a:pt x="3624" y="377"/>
                    <a:pt x="3670" y="324"/>
                    <a:pt x="3712" y="271"/>
                  </a:cubicBezTo>
                  <a:cubicBezTo>
                    <a:pt x="3756" y="214"/>
                    <a:pt x="3798" y="152"/>
                    <a:pt x="3838" y="91"/>
                  </a:cubicBezTo>
                  <a:cubicBezTo>
                    <a:pt x="3849" y="72"/>
                    <a:pt x="3851" y="51"/>
                    <a:pt x="3841" y="33"/>
                  </a:cubicBezTo>
                  <a:cubicBezTo>
                    <a:pt x="3831" y="15"/>
                    <a:pt x="3813" y="2"/>
                    <a:pt x="3793" y="2"/>
                  </a:cubicBezTo>
                  <a:cubicBezTo>
                    <a:pt x="3777" y="1"/>
                    <a:pt x="3761" y="1"/>
                    <a:pt x="3745" y="1"/>
                  </a:cubicBezTo>
                  <a:cubicBezTo>
                    <a:pt x="3694" y="1"/>
                    <a:pt x="3641" y="4"/>
                    <a:pt x="3587" y="12"/>
                  </a:cubicBezTo>
                  <a:cubicBezTo>
                    <a:pt x="3516" y="21"/>
                    <a:pt x="3441" y="38"/>
                    <a:pt x="3351" y="71"/>
                  </a:cubicBezTo>
                  <a:cubicBezTo>
                    <a:pt x="3219" y="117"/>
                    <a:pt x="3083" y="192"/>
                    <a:pt x="2939" y="296"/>
                  </a:cubicBezTo>
                  <a:cubicBezTo>
                    <a:pt x="2824" y="380"/>
                    <a:pt x="2707" y="487"/>
                    <a:pt x="2585" y="621"/>
                  </a:cubicBezTo>
                  <a:cubicBezTo>
                    <a:pt x="2516" y="696"/>
                    <a:pt x="2447" y="781"/>
                    <a:pt x="2382" y="871"/>
                  </a:cubicBezTo>
                  <a:lnTo>
                    <a:pt x="2387" y="842"/>
                  </a:lnTo>
                  <a:lnTo>
                    <a:pt x="2387" y="814"/>
                  </a:lnTo>
                  <a:cubicBezTo>
                    <a:pt x="2392" y="729"/>
                    <a:pt x="2396" y="643"/>
                    <a:pt x="2397" y="559"/>
                  </a:cubicBezTo>
                  <a:cubicBezTo>
                    <a:pt x="2399" y="473"/>
                    <a:pt x="2399" y="389"/>
                    <a:pt x="2397" y="306"/>
                  </a:cubicBezTo>
                  <a:cubicBezTo>
                    <a:pt x="2397" y="227"/>
                    <a:pt x="2394" y="145"/>
                    <a:pt x="2384" y="66"/>
                  </a:cubicBezTo>
                  <a:cubicBezTo>
                    <a:pt x="2382" y="38"/>
                    <a:pt x="2354" y="13"/>
                    <a:pt x="2330" y="5"/>
                  </a:cubicBezTo>
                  <a:cubicBezTo>
                    <a:pt x="2323" y="2"/>
                    <a:pt x="2316" y="1"/>
                    <a:pt x="2309" y="1"/>
                  </a:cubicBezTo>
                  <a:cubicBezTo>
                    <a:pt x="2307" y="0"/>
                    <a:pt x="2306" y="0"/>
                    <a:pt x="2304" y="0"/>
                  </a:cubicBezTo>
                  <a:close/>
                </a:path>
              </a:pathLst>
            </a:custGeom>
            <a:solidFill>
              <a:srgbClr val="FFC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42"/>
            <p:cNvSpPr/>
            <p:nvPr/>
          </p:nvSpPr>
          <p:spPr>
            <a:xfrm>
              <a:off x="3946557" y="1426546"/>
              <a:ext cx="60766" cy="19707"/>
            </a:xfrm>
            <a:custGeom>
              <a:avLst/>
              <a:gdLst/>
              <a:ahLst/>
              <a:cxnLst/>
              <a:rect l="l" t="t" r="r" b="b"/>
              <a:pathLst>
                <a:path w="1921" h="623" extrusionOk="0">
                  <a:moveTo>
                    <a:pt x="1730" y="1"/>
                  </a:moveTo>
                  <a:cubicBezTo>
                    <a:pt x="1711" y="1"/>
                    <a:pt x="1692" y="6"/>
                    <a:pt x="1673" y="14"/>
                  </a:cubicBezTo>
                  <a:cubicBezTo>
                    <a:pt x="1623" y="30"/>
                    <a:pt x="1578" y="55"/>
                    <a:pt x="1532" y="80"/>
                  </a:cubicBezTo>
                  <a:cubicBezTo>
                    <a:pt x="1478" y="109"/>
                    <a:pt x="1425" y="135"/>
                    <a:pt x="1371" y="162"/>
                  </a:cubicBezTo>
                  <a:cubicBezTo>
                    <a:pt x="1282" y="205"/>
                    <a:pt x="1186" y="244"/>
                    <a:pt x="1090" y="271"/>
                  </a:cubicBezTo>
                  <a:cubicBezTo>
                    <a:pt x="984" y="298"/>
                    <a:pt x="878" y="315"/>
                    <a:pt x="769" y="318"/>
                  </a:cubicBezTo>
                  <a:cubicBezTo>
                    <a:pt x="649" y="317"/>
                    <a:pt x="533" y="298"/>
                    <a:pt x="417" y="271"/>
                  </a:cubicBezTo>
                  <a:cubicBezTo>
                    <a:pt x="334" y="248"/>
                    <a:pt x="258" y="218"/>
                    <a:pt x="182" y="178"/>
                  </a:cubicBezTo>
                  <a:cubicBezTo>
                    <a:pt x="148" y="159"/>
                    <a:pt x="118" y="138"/>
                    <a:pt x="86" y="112"/>
                  </a:cubicBezTo>
                  <a:cubicBezTo>
                    <a:pt x="78" y="106"/>
                    <a:pt x="67" y="102"/>
                    <a:pt x="57" y="102"/>
                  </a:cubicBezTo>
                  <a:cubicBezTo>
                    <a:pt x="41" y="102"/>
                    <a:pt x="25" y="109"/>
                    <a:pt x="16" y="123"/>
                  </a:cubicBezTo>
                  <a:cubicBezTo>
                    <a:pt x="0" y="145"/>
                    <a:pt x="3" y="176"/>
                    <a:pt x="25" y="193"/>
                  </a:cubicBezTo>
                  <a:cubicBezTo>
                    <a:pt x="158" y="295"/>
                    <a:pt x="290" y="395"/>
                    <a:pt x="438" y="476"/>
                  </a:cubicBezTo>
                  <a:cubicBezTo>
                    <a:pt x="504" y="511"/>
                    <a:pt x="576" y="539"/>
                    <a:pt x="647" y="560"/>
                  </a:cubicBezTo>
                  <a:cubicBezTo>
                    <a:pt x="731" y="584"/>
                    <a:pt x="816" y="603"/>
                    <a:pt x="902" y="613"/>
                  </a:cubicBezTo>
                  <a:cubicBezTo>
                    <a:pt x="951" y="619"/>
                    <a:pt x="1000" y="622"/>
                    <a:pt x="1048" y="622"/>
                  </a:cubicBezTo>
                  <a:cubicBezTo>
                    <a:pt x="1173" y="622"/>
                    <a:pt x="1297" y="603"/>
                    <a:pt x="1415" y="566"/>
                  </a:cubicBezTo>
                  <a:cubicBezTo>
                    <a:pt x="1492" y="541"/>
                    <a:pt x="1564" y="511"/>
                    <a:pt x="1634" y="473"/>
                  </a:cubicBezTo>
                  <a:cubicBezTo>
                    <a:pt x="1726" y="420"/>
                    <a:pt x="1814" y="360"/>
                    <a:pt x="1873" y="274"/>
                  </a:cubicBezTo>
                  <a:cubicBezTo>
                    <a:pt x="1916" y="211"/>
                    <a:pt x="1920" y="129"/>
                    <a:pt x="1872" y="66"/>
                  </a:cubicBezTo>
                  <a:cubicBezTo>
                    <a:pt x="1855" y="43"/>
                    <a:pt x="1830" y="26"/>
                    <a:pt x="1804" y="14"/>
                  </a:cubicBezTo>
                  <a:cubicBezTo>
                    <a:pt x="1790" y="10"/>
                    <a:pt x="1773" y="7"/>
                    <a:pt x="1759" y="3"/>
                  </a:cubicBezTo>
                  <a:lnTo>
                    <a:pt x="1750" y="3"/>
                  </a:lnTo>
                  <a:cubicBezTo>
                    <a:pt x="1744" y="1"/>
                    <a:pt x="1737" y="1"/>
                    <a:pt x="1730" y="1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2"/>
            <p:cNvSpPr/>
            <p:nvPr/>
          </p:nvSpPr>
          <p:spPr>
            <a:xfrm>
              <a:off x="4080078" y="1425945"/>
              <a:ext cx="66934" cy="19138"/>
            </a:xfrm>
            <a:custGeom>
              <a:avLst/>
              <a:gdLst/>
              <a:ahLst/>
              <a:cxnLst/>
              <a:rect l="l" t="t" r="r" b="b"/>
              <a:pathLst>
                <a:path w="2116" h="605" extrusionOk="0">
                  <a:moveTo>
                    <a:pt x="192" y="0"/>
                  </a:moveTo>
                  <a:cubicBezTo>
                    <a:pt x="136" y="0"/>
                    <a:pt x="78" y="25"/>
                    <a:pt x="42" y="74"/>
                  </a:cubicBezTo>
                  <a:cubicBezTo>
                    <a:pt x="13" y="112"/>
                    <a:pt x="0" y="162"/>
                    <a:pt x="8" y="208"/>
                  </a:cubicBezTo>
                  <a:cubicBezTo>
                    <a:pt x="15" y="257"/>
                    <a:pt x="41" y="294"/>
                    <a:pt x="78" y="324"/>
                  </a:cubicBezTo>
                  <a:cubicBezTo>
                    <a:pt x="222" y="446"/>
                    <a:pt x="401" y="520"/>
                    <a:pt x="586" y="565"/>
                  </a:cubicBezTo>
                  <a:cubicBezTo>
                    <a:pt x="707" y="594"/>
                    <a:pt x="830" y="605"/>
                    <a:pt x="953" y="605"/>
                  </a:cubicBezTo>
                  <a:cubicBezTo>
                    <a:pt x="1008" y="605"/>
                    <a:pt x="1064" y="603"/>
                    <a:pt x="1120" y="599"/>
                  </a:cubicBezTo>
                  <a:cubicBezTo>
                    <a:pt x="1468" y="572"/>
                    <a:pt x="1800" y="421"/>
                    <a:pt x="2091" y="234"/>
                  </a:cubicBezTo>
                  <a:cubicBezTo>
                    <a:pt x="2112" y="220"/>
                    <a:pt x="2115" y="184"/>
                    <a:pt x="2101" y="164"/>
                  </a:cubicBezTo>
                  <a:cubicBezTo>
                    <a:pt x="2091" y="151"/>
                    <a:pt x="2077" y="145"/>
                    <a:pt x="2063" y="145"/>
                  </a:cubicBezTo>
                  <a:cubicBezTo>
                    <a:pt x="2052" y="145"/>
                    <a:pt x="2041" y="149"/>
                    <a:pt x="2031" y="155"/>
                  </a:cubicBezTo>
                  <a:cubicBezTo>
                    <a:pt x="2015" y="165"/>
                    <a:pt x="1998" y="174"/>
                    <a:pt x="1982" y="184"/>
                  </a:cubicBezTo>
                  <a:lnTo>
                    <a:pt x="1994" y="178"/>
                  </a:lnTo>
                  <a:lnTo>
                    <a:pt x="1994" y="178"/>
                  </a:lnTo>
                  <a:cubicBezTo>
                    <a:pt x="1896" y="235"/>
                    <a:pt x="1793" y="278"/>
                    <a:pt x="1683" y="310"/>
                  </a:cubicBezTo>
                  <a:lnTo>
                    <a:pt x="1700" y="306"/>
                  </a:lnTo>
                  <a:lnTo>
                    <a:pt x="1700" y="306"/>
                  </a:lnTo>
                  <a:cubicBezTo>
                    <a:pt x="1560" y="344"/>
                    <a:pt x="1417" y="366"/>
                    <a:pt x="1272" y="371"/>
                  </a:cubicBezTo>
                  <a:cubicBezTo>
                    <a:pt x="1200" y="371"/>
                    <a:pt x="1129" y="370"/>
                    <a:pt x="1057" y="361"/>
                  </a:cubicBezTo>
                  <a:cubicBezTo>
                    <a:pt x="987" y="354"/>
                    <a:pt x="917" y="341"/>
                    <a:pt x="851" y="324"/>
                  </a:cubicBezTo>
                  <a:cubicBezTo>
                    <a:pt x="734" y="293"/>
                    <a:pt x="620" y="245"/>
                    <a:pt x="513" y="188"/>
                  </a:cubicBezTo>
                  <a:cubicBezTo>
                    <a:pt x="436" y="142"/>
                    <a:pt x="364" y="89"/>
                    <a:pt x="293" y="36"/>
                  </a:cubicBezTo>
                  <a:cubicBezTo>
                    <a:pt x="264" y="15"/>
                    <a:pt x="230" y="2"/>
                    <a:pt x="197" y="1"/>
                  </a:cubicBezTo>
                  <a:cubicBezTo>
                    <a:pt x="195" y="0"/>
                    <a:pt x="193" y="0"/>
                    <a:pt x="192" y="0"/>
                  </a:cubicBezTo>
                  <a:close/>
                </a:path>
              </a:pathLst>
            </a:custGeom>
            <a:solidFill>
              <a:srgbClr val="653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42"/>
            <p:cNvSpPr/>
            <p:nvPr/>
          </p:nvSpPr>
          <p:spPr>
            <a:xfrm>
              <a:off x="3939440" y="1381944"/>
              <a:ext cx="64246" cy="15278"/>
            </a:xfrm>
            <a:custGeom>
              <a:avLst/>
              <a:gdLst/>
              <a:ahLst/>
              <a:cxnLst/>
              <a:rect l="l" t="t" r="r" b="b"/>
              <a:pathLst>
                <a:path w="2031" h="483" extrusionOk="0">
                  <a:moveTo>
                    <a:pt x="1308" y="1"/>
                  </a:moveTo>
                  <a:cubicBezTo>
                    <a:pt x="1206" y="1"/>
                    <a:pt x="1103" y="7"/>
                    <a:pt x="1001" y="17"/>
                  </a:cubicBezTo>
                  <a:cubicBezTo>
                    <a:pt x="855" y="31"/>
                    <a:pt x="712" y="58"/>
                    <a:pt x="570" y="90"/>
                  </a:cubicBezTo>
                  <a:cubicBezTo>
                    <a:pt x="426" y="125"/>
                    <a:pt x="284" y="173"/>
                    <a:pt x="142" y="215"/>
                  </a:cubicBezTo>
                  <a:lnTo>
                    <a:pt x="142" y="215"/>
                  </a:lnTo>
                  <a:cubicBezTo>
                    <a:pt x="142" y="215"/>
                    <a:pt x="142" y="215"/>
                    <a:pt x="142" y="215"/>
                  </a:cubicBezTo>
                  <a:lnTo>
                    <a:pt x="142" y="215"/>
                  </a:lnTo>
                  <a:cubicBezTo>
                    <a:pt x="126" y="217"/>
                    <a:pt x="112" y="223"/>
                    <a:pt x="95" y="229"/>
                  </a:cubicBezTo>
                  <a:cubicBezTo>
                    <a:pt x="66" y="236"/>
                    <a:pt x="43" y="246"/>
                    <a:pt x="26" y="269"/>
                  </a:cubicBezTo>
                  <a:cubicBezTo>
                    <a:pt x="8" y="293"/>
                    <a:pt x="0" y="323"/>
                    <a:pt x="5" y="352"/>
                  </a:cubicBezTo>
                  <a:cubicBezTo>
                    <a:pt x="12" y="399"/>
                    <a:pt x="58" y="446"/>
                    <a:pt x="107" y="446"/>
                  </a:cubicBezTo>
                  <a:cubicBezTo>
                    <a:pt x="114" y="446"/>
                    <a:pt x="121" y="446"/>
                    <a:pt x="128" y="444"/>
                  </a:cubicBezTo>
                  <a:cubicBezTo>
                    <a:pt x="267" y="405"/>
                    <a:pt x="407" y="389"/>
                    <a:pt x="550" y="383"/>
                  </a:cubicBezTo>
                  <a:lnTo>
                    <a:pt x="563" y="383"/>
                  </a:lnTo>
                  <a:cubicBezTo>
                    <a:pt x="572" y="383"/>
                    <a:pt x="580" y="383"/>
                    <a:pt x="589" y="383"/>
                  </a:cubicBezTo>
                  <a:cubicBezTo>
                    <a:pt x="785" y="383"/>
                    <a:pt x="980" y="399"/>
                    <a:pt x="1175" y="424"/>
                  </a:cubicBezTo>
                  <a:cubicBezTo>
                    <a:pt x="1364" y="447"/>
                    <a:pt x="1552" y="482"/>
                    <a:pt x="1741" y="482"/>
                  </a:cubicBezTo>
                  <a:cubicBezTo>
                    <a:pt x="1778" y="482"/>
                    <a:pt x="1816" y="481"/>
                    <a:pt x="1853" y="478"/>
                  </a:cubicBezTo>
                  <a:cubicBezTo>
                    <a:pt x="1939" y="474"/>
                    <a:pt x="2011" y="389"/>
                    <a:pt x="2019" y="308"/>
                  </a:cubicBezTo>
                  <a:cubicBezTo>
                    <a:pt x="2031" y="219"/>
                    <a:pt x="1978" y="136"/>
                    <a:pt x="1898" y="100"/>
                  </a:cubicBezTo>
                  <a:cubicBezTo>
                    <a:pt x="1762" y="43"/>
                    <a:pt x="1611" y="17"/>
                    <a:pt x="1465" y="7"/>
                  </a:cubicBezTo>
                  <a:cubicBezTo>
                    <a:pt x="1454" y="7"/>
                    <a:pt x="1445" y="4"/>
                    <a:pt x="1434" y="4"/>
                  </a:cubicBezTo>
                  <a:cubicBezTo>
                    <a:pt x="1392" y="2"/>
                    <a:pt x="1351" y="1"/>
                    <a:pt x="1308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42"/>
            <p:cNvSpPr/>
            <p:nvPr/>
          </p:nvSpPr>
          <p:spPr>
            <a:xfrm>
              <a:off x="4083621" y="1374764"/>
              <a:ext cx="71078" cy="17335"/>
            </a:xfrm>
            <a:custGeom>
              <a:avLst/>
              <a:gdLst/>
              <a:ahLst/>
              <a:cxnLst/>
              <a:rect l="l" t="t" r="r" b="b"/>
              <a:pathLst>
                <a:path w="2247" h="548" extrusionOk="0">
                  <a:moveTo>
                    <a:pt x="1704" y="220"/>
                  </a:moveTo>
                  <a:lnTo>
                    <a:pt x="1704" y="220"/>
                  </a:lnTo>
                  <a:cubicBezTo>
                    <a:pt x="1705" y="220"/>
                    <a:pt x="1705" y="220"/>
                    <a:pt x="1705" y="220"/>
                  </a:cubicBezTo>
                  <a:lnTo>
                    <a:pt x="1705" y="220"/>
                  </a:lnTo>
                  <a:cubicBezTo>
                    <a:pt x="1705" y="220"/>
                    <a:pt x="1705" y="220"/>
                    <a:pt x="1704" y="220"/>
                  </a:cubicBezTo>
                  <a:close/>
                  <a:moveTo>
                    <a:pt x="661" y="1"/>
                  </a:moveTo>
                  <a:cubicBezTo>
                    <a:pt x="576" y="1"/>
                    <a:pt x="491" y="9"/>
                    <a:pt x="408" y="26"/>
                  </a:cubicBezTo>
                  <a:cubicBezTo>
                    <a:pt x="292" y="51"/>
                    <a:pt x="165" y="95"/>
                    <a:pt x="79" y="179"/>
                  </a:cubicBezTo>
                  <a:cubicBezTo>
                    <a:pt x="52" y="201"/>
                    <a:pt x="30" y="228"/>
                    <a:pt x="17" y="260"/>
                  </a:cubicBezTo>
                  <a:cubicBezTo>
                    <a:pt x="3" y="294"/>
                    <a:pt x="0" y="328"/>
                    <a:pt x="6" y="364"/>
                  </a:cubicBezTo>
                  <a:cubicBezTo>
                    <a:pt x="10" y="399"/>
                    <a:pt x="23" y="430"/>
                    <a:pt x="45" y="457"/>
                  </a:cubicBezTo>
                  <a:cubicBezTo>
                    <a:pt x="66" y="484"/>
                    <a:pt x="93" y="503"/>
                    <a:pt x="125" y="517"/>
                  </a:cubicBezTo>
                  <a:cubicBezTo>
                    <a:pt x="165" y="529"/>
                    <a:pt x="203" y="539"/>
                    <a:pt x="245" y="545"/>
                  </a:cubicBezTo>
                  <a:cubicBezTo>
                    <a:pt x="266" y="547"/>
                    <a:pt x="288" y="548"/>
                    <a:pt x="309" y="548"/>
                  </a:cubicBezTo>
                  <a:cubicBezTo>
                    <a:pt x="345" y="548"/>
                    <a:pt x="381" y="546"/>
                    <a:pt x="417" y="545"/>
                  </a:cubicBezTo>
                  <a:cubicBezTo>
                    <a:pt x="508" y="543"/>
                    <a:pt x="602" y="532"/>
                    <a:pt x="695" y="523"/>
                  </a:cubicBezTo>
                  <a:cubicBezTo>
                    <a:pt x="865" y="506"/>
                    <a:pt x="1034" y="486"/>
                    <a:pt x="1206" y="480"/>
                  </a:cubicBezTo>
                  <a:cubicBezTo>
                    <a:pt x="1349" y="480"/>
                    <a:pt x="1492" y="487"/>
                    <a:pt x="1638" y="492"/>
                  </a:cubicBezTo>
                  <a:cubicBezTo>
                    <a:pt x="1800" y="496"/>
                    <a:pt x="1965" y="494"/>
                    <a:pt x="2126" y="503"/>
                  </a:cubicBezTo>
                  <a:cubicBezTo>
                    <a:pt x="2130" y="503"/>
                    <a:pt x="2133" y="503"/>
                    <a:pt x="2136" y="503"/>
                  </a:cubicBezTo>
                  <a:cubicBezTo>
                    <a:pt x="2188" y="503"/>
                    <a:pt x="2233" y="470"/>
                    <a:pt x="2240" y="416"/>
                  </a:cubicBezTo>
                  <a:cubicBezTo>
                    <a:pt x="2247" y="364"/>
                    <a:pt x="2205" y="308"/>
                    <a:pt x="2151" y="305"/>
                  </a:cubicBezTo>
                  <a:cubicBezTo>
                    <a:pt x="2000" y="294"/>
                    <a:pt x="1854" y="256"/>
                    <a:pt x="1706" y="220"/>
                  </a:cubicBezTo>
                  <a:lnTo>
                    <a:pt x="1706" y="220"/>
                  </a:lnTo>
                  <a:cubicBezTo>
                    <a:pt x="1706" y="220"/>
                    <a:pt x="1706" y="220"/>
                    <a:pt x="1705" y="220"/>
                  </a:cubicBezTo>
                  <a:lnTo>
                    <a:pt x="1705" y="220"/>
                  </a:lnTo>
                  <a:cubicBezTo>
                    <a:pt x="1705" y="220"/>
                    <a:pt x="1705" y="220"/>
                    <a:pt x="1705" y="220"/>
                  </a:cubicBezTo>
                  <a:lnTo>
                    <a:pt x="1705" y="220"/>
                  </a:lnTo>
                  <a:cubicBezTo>
                    <a:pt x="1705" y="220"/>
                    <a:pt x="1705" y="220"/>
                    <a:pt x="1704" y="220"/>
                  </a:cubicBezTo>
                  <a:lnTo>
                    <a:pt x="1704" y="220"/>
                  </a:lnTo>
                  <a:cubicBezTo>
                    <a:pt x="1704" y="220"/>
                    <a:pt x="1704" y="220"/>
                    <a:pt x="1704" y="220"/>
                  </a:cubicBezTo>
                  <a:lnTo>
                    <a:pt x="1704" y="220"/>
                  </a:lnTo>
                  <a:cubicBezTo>
                    <a:pt x="1627" y="200"/>
                    <a:pt x="1550" y="179"/>
                    <a:pt x="1471" y="159"/>
                  </a:cubicBezTo>
                  <a:lnTo>
                    <a:pt x="1471" y="159"/>
                  </a:lnTo>
                  <a:lnTo>
                    <a:pt x="1475" y="161"/>
                  </a:lnTo>
                  <a:lnTo>
                    <a:pt x="1475" y="161"/>
                  </a:lnTo>
                  <a:cubicBezTo>
                    <a:pt x="1397" y="140"/>
                    <a:pt x="1317" y="120"/>
                    <a:pt x="1239" y="99"/>
                  </a:cubicBezTo>
                  <a:cubicBezTo>
                    <a:pt x="1074" y="56"/>
                    <a:pt x="911" y="15"/>
                    <a:pt x="740" y="3"/>
                  </a:cubicBezTo>
                  <a:cubicBezTo>
                    <a:pt x="732" y="2"/>
                    <a:pt x="725" y="2"/>
                    <a:pt x="718" y="2"/>
                  </a:cubicBezTo>
                  <a:cubicBezTo>
                    <a:pt x="699" y="1"/>
                    <a:pt x="680" y="1"/>
                    <a:pt x="661" y="1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2"/>
            <p:cNvSpPr/>
            <p:nvPr/>
          </p:nvSpPr>
          <p:spPr>
            <a:xfrm>
              <a:off x="4024089" y="1411964"/>
              <a:ext cx="22586" cy="64530"/>
            </a:xfrm>
            <a:custGeom>
              <a:avLst/>
              <a:gdLst/>
              <a:ahLst/>
              <a:cxnLst/>
              <a:rect l="l" t="t" r="r" b="b"/>
              <a:pathLst>
                <a:path w="714" h="2040" extrusionOk="0">
                  <a:moveTo>
                    <a:pt x="435" y="0"/>
                  </a:moveTo>
                  <a:cubicBezTo>
                    <a:pt x="413" y="4"/>
                    <a:pt x="393" y="17"/>
                    <a:pt x="380" y="36"/>
                  </a:cubicBezTo>
                  <a:cubicBezTo>
                    <a:pt x="367" y="54"/>
                    <a:pt x="364" y="75"/>
                    <a:pt x="367" y="92"/>
                  </a:cubicBezTo>
                  <a:cubicBezTo>
                    <a:pt x="324" y="513"/>
                    <a:pt x="260" y="884"/>
                    <a:pt x="171" y="1234"/>
                  </a:cubicBezTo>
                  <a:cubicBezTo>
                    <a:pt x="157" y="1293"/>
                    <a:pt x="137" y="1359"/>
                    <a:pt x="117" y="1428"/>
                  </a:cubicBezTo>
                  <a:cubicBezTo>
                    <a:pt x="102" y="1472"/>
                    <a:pt x="85" y="1516"/>
                    <a:pt x="67" y="1559"/>
                  </a:cubicBezTo>
                  <a:cubicBezTo>
                    <a:pt x="48" y="1608"/>
                    <a:pt x="29" y="1647"/>
                    <a:pt x="16" y="1687"/>
                  </a:cubicBezTo>
                  <a:cubicBezTo>
                    <a:pt x="6" y="1718"/>
                    <a:pt x="1" y="1753"/>
                    <a:pt x="2" y="1794"/>
                  </a:cubicBezTo>
                  <a:cubicBezTo>
                    <a:pt x="2" y="1829"/>
                    <a:pt x="22" y="1862"/>
                    <a:pt x="34" y="1879"/>
                  </a:cubicBezTo>
                  <a:cubicBezTo>
                    <a:pt x="44" y="1894"/>
                    <a:pt x="55" y="1909"/>
                    <a:pt x="67" y="1922"/>
                  </a:cubicBezTo>
                  <a:cubicBezTo>
                    <a:pt x="81" y="1936"/>
                    <a:pt x="97" y="1947"/>
                    <a:pt x="115" y="1959"/>
                  </a:cubicBezTo>
                  <a:cubicBezTo>
                    <a:pt x="165" y="1993"/>
                    <a:pt x="228" y="2019"/>
                    <a:pt x="300" y="2033"/>
                  </a:cubicBezTo>
                  <a:cubicBezTo>
                    <a:pt x="311" y="2038"/>
                    <a:pt x="324" y="2038"/>
                    <a:pt x="337" y="2039"/>
                  </a:cubicBezTo>
                  <a:cubicBezTo>
                    <a:pt x="341" y="2039"/>
                    <a:pt x="346" y="2039"/>
                    <a:pt x="350" y="2039"/>
                  </a:cubicBezTo>
                  <a:cubicBezTo>
                    <a:pt x="381" y="2039"/>
                    <a:pt x="413" y="2035"/>
                    <a:pt x="445" y="2026"/>
                  </a:cubicBezTo>
                  <a:cubicBezTo>
                    <a:pt x="489" y="2012"/>
                    <a:pt x="530" y="1986"/>
                    <a:pt x="566" y="1946"/>
                  </a:cubicBezTo>
                  <a:cubicBezTo>
                    <a:pt x="644" y="1866"/>
                    <a:pt x="672" y="1751"/>
                    <a:pt x="688" y="1658"/>
                  </a:cubicBezTo>
                  <a:cubicBezTo>
                    <a:pt x="714" y="1522"/>
                    <a:pt x="711" y="1382"/>
                    <a:pt x="707" y="1252"/>
                  </a:cubicBezTo>
                  <a:cubicBezTo>
                    <a:pt x="701" y="1121"/>
                    <a:pt x="687" y="984"/>
                    <a:pt x="661" y="802"/>
                  </a:cubicBezTo>
                  <a:cubicBezTo>
                    <a:pt x="636" y="627"/>
                    <a:pt x="601" y="451"/>
                    <a:pt x="568" y="279"/>
                  </a:cubicBezTo>
                  <a:lnTo>
                    <a:pt x="535" y="110"/>
                  </a:lnTo>
                  <a:lnTo>
                    <a:pt x="525" y="63"/>
                  </a:lnTo>
                  <a:cubicBezTo>
                    <a:pt x="516" y="30"/>
                    <a:pt x="487" y="3"/>
                    <a:pt x="450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42"/>
            <p:cNvSpPr/>
            <p:nvPr/>
          </p:nvSpPr>
          <p:spPr>
            <a:xfrm>
              <a:off x="3952757" y="1465802"/>
              <a:ext cx="37137" cy="26160"/>
            </a:xfrm>
            <a:custGeom>
              <a:avLst/>
              <a:gdLst/>
              <a:ahLst/>
              <a:cxnLst/>
              <a:rect l="l" t="t" r="r" b="b"/>
              <a:pathLst>
                <a:path w="1174" h="827" extrusionOk="0">
                  <a:moveTo>
                    <a:pt x="678" y="1"/>
                  </a:moveTo>
                  <a:cubicBezTo>
                    <a:pt x="665" y="1"/>
                    <a:pt x="652" y="1"/>
                    <a:pt x="639" y="2"/>
                  </a:cubicBezTo>
                  <a:cubicBezTo>
                    <a:pt x="588" y="2"/>
                    <a:pt x="535" y="6"/>
                    <a:pt x="482" y="12"/>
                  </a:cubicBezTo>
                  <a:cubicBezTo>
                    <a:pt x="459" y="13"/>
                    <a:pt x="437" y="23"/>
                    <a:pt x="421" y="42"/>
                  </a:cubicBezTo>
                  <a:cubicBezTo>
                    <a:pt x="364" y="44"/>
                    <a:pt x="305" y="56"/>
                    <a:pt x="250" y="78"/>
                  </a:cubicBezTo>
                  <a:cubicBezTo>
                    <a:pt x="148" y="119"/>
                    <a:pt x="63" y="204"/>
                    <a:pt x="23" y="308"/>
                  </a:cubicBezTo>
                  <a:cubicBezTo>
                    <a:pt x="8" y="353"/>
                    <a:pt x="0" y="401"/>
                    <a:pt x="3" y="460"/>
                  </a:cubicBezTo>
                  <a:cubicBezTo>
                    <a:pt x="8" y="510"/>
                    <a:pt x="28" y="562"/>
                    <a:pt x="66" y="622"/>
                  </a:cubicBezTo>
                  <a:cubicBezTo>
                    <a:pt x="81" y="643"/>
                    <a:pt x="99" y="661"/>
                    <a:pt x="118" y="679"/>
                  </a:cubicBezTo>
                  <a:cubicBezTo>
                    <a:pt x="146" y="708"/>
                    <a:pt x="174" y="724"/>
                    <a:pt x="201" y="739"/>
                  </a:cubicBezTo>
                  <a:cubicBezTo>
                    <a:pt x="270" y="780"/>
                    <a:pt x="346" y="805"/>
                    <a:pt x="431" y="820"/>
                  </a:cubicBezTo>
                  <a:cubicBezTo>
                    <a:pt x="447" y="824"/>
                    <a:pt x="464" y="824"/>
                    <a:pt x="482" y="825"/>
                  </a:cubicBezTo>
                  <a:cubicBezTo>
                    <a:pt x="493" y="826"/>
                    <a:pt x="505" y="826"/>
                    <a:pt x="517" y="826"/>
                  </a:cubicBezTo>
                  <a:cubicBezTo>
                    <a:pt x="554" y="826"/>
                    <a:pt x="595" y="823"/>
                    <a:pt x="640" y="815"/>
                  </a:cubicBezTo>
                  <a:cubicBezTo>
                    <a:pt x="703" y="807"/>
                    <a:pt x="774" y="785"/>
                    <a:pt x="851" y="754"/>
                  </a:cubicBezTo>
                  <a:cubicBezTo>
                    <a:pt x="911" y="729"/>
                    <a:pt x="973" y="692"/>
                    <a:pt x="1027" y="646"/>
                  </a:cubicBezTo>
                  <a:cubicBezTo>
                    <a:pt x="1083" y="602"/>
                    <a:pt x="1124" y="545"/>
                    <a:pt x="1152" y="482"/>
                  </a:cubicBezTo>
                  <a:cubicBezTo>
                    <a:pt x="1162" y="459"/>
                    <a:pt x="1167" y="430"/>
                    <a:pt x="1170" y="394"/>
                  </a:cubicBezTo>
                  <a:cubicBezTo>
                    <a:pt x="1173" y="360"/>
                    <a:pt x="1169" y="328"/>
                    <a:pt x="1156" y="291"/>
                  </a:cubicBezTo>
                  <a:cubicBezTo>
                    <a:pt x="1137" y="227"/>
                    <a:pt x="1094" y="168"/>
                    <a:pt x="1020" y="112"/>
                  </a:cubicBezTo>
                  <a:cubicBezTo>
                    <a:pt x="987" y="85"/>
                    <a:pt x="947" y="64"/>
                    <a:pt x="908" y="44"/>
                  </a:cubicBezTo>
                  <a:cubicBezTo>
                    <a:pt x="867" y="22"/>
                    <a:pt x="818" y="13"/>
                    <a:pt x="781" y="8"/>
                  </a:cubicBezTo>
                  <a:cubicBezTo>
                    <a:pt x="758" y="6"/>
                    <a:pt x="738" y="5"/>
                    <a:pt x="718" y="2"/>
                  </a:cubicBezTo>
                  <a:cubicBezTo>
                    <a:pt x="705" y="1"/>
                    <a:pt x="692" y="1"/>
                    <a:pt x="67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42"/>
            <p:cNvSpPr/>
            <p:nvPr/>
          </p:nvSpPr>
          <p:spPr>
            <a:xfrm>
              <a:off x="4103043" y="1463524"/>
              <a:ext cx="36504" cy="23345"/>
            </a:xfrm>
            <a:custGeom>
              <a:avLst/>
              <a:gdLst/>
              <a:ahLst/>
              <a:cxnLst/>
              <a:rect l="l" t="t" r="r" b="b"/>
              <a:pathLst>
                <a:path w="1154" h="738" extrusionOk="0">
                  <a:moveTo>
                    <a:pt x="669" y="0"/>
                  </a:moveTo>
                  <a:cubicBezTo>
                    <a:pt x="639" y="0"/>
                    <a:pt x="610" y="2"/>
                    <a:pt x="582" y="7"/>
                  </a:cubicBezTo>
                  <a:cubicBezTo>
                    <a:pt x="546" y="10"/>
                    <a:pt x="509" y="20"/>
                    <a:pt x="467" y="35"/>
                  </a:cubicBezTo>
                  <a:cubicBezTo>
                    <a:pt x="401" y="53"/>
                    <a:pt x="347" y="67"/>
                    <a:pt x="291" y="87"/>
                  </a:cubicBezTo>
                  <a:cubicBezTo>
                    <a:pt x="227" y="110"/>
                    <a:pt x="165" y="146"/>
                    <a:pt x="111" y="191"/>
                  </a:cubicBezTo>
                  <a:cubicBezTo>
                    <a:pt x="76" y="220"/>
                    <a:pt x="33" y="264"/>
                    <a:pt x="16" y="329"/>
                  </a:cubicBezTo>
                  <a:cubicBezTo>
                    <a:pt x="0" y="380"/>
                    <a:pt x="8" y="436"/>
                    <a:pt x="33" y="489"/>
                  </a:cubicBezTo>
                  <a:cubicBezTo>
                    <a:pt x="72" y="564"/>
                    <a:pt x="145" y="614"/>
                    <a:pt x="204" y="651"/>
                  </a:cubicBezTo>
                  <a:cubicBezTo>
                    <a:pt x="228" y="667"/>
                    <a:pt x="252" y="680"/>
                    <a:pt x="280" y="690"/>
                  </a:cubicBezTo>
                  <a:cubicBezTo>
                    <a:pt x="303" y="700"/>
                    <a:pt x="327" y="707"/>
                    <a:pt x="351" y="711"/>
                  </a:cubicBezTo>
                  <a:cubicBezTo>
                    <a:pt x="410" y="725"/>
                    <a:pt x="454" y="731"/>
                    <a:pt x="500" y="736"/>
                  </a:cubicBezTo>
                  <a:lnTo>
                    <a:pt x="547" y="737"/>
                  </a:lnTo>
                  <a:cubicBezTo>
                    <a:pt x="552" y="737"/>
                    <a:pt x="556" y="737"/>
                    <a:pt x="561" y="737"/>
                  </a:cubicBezTo>
                  <a:cubicBezTo>
                    <a:pt x="700" y="737"/>
                    <a:pt x="826" y="716"/>
                    <a:pt x="934" y="673"/>
                  </a:cubicBezTo>
                  <a:cubicBezTo>
                    <a:pt x="990" y="650"/>
                    <a:pt x="1041" y="614"/>
                    <a:pt x="1079" y="572"/>
                  </a:cubicBezTo>
                  <a:cubicBezTo>
                    <a:pt x="1096" y="554"/>
                    <a:pt x="1110" y="532"/>
                    <a:pt x="1122" y="511"/>
                  </a:cubicBezTo>
                  <a:cubicBezTo>
                    <a:pt x="1134" y="486"/>
                    <a:pt x="1143" y="458"/>
                    <a:pt x="1149" y="428"/>
                  </a:cubicBezTo>
                  <a:cubicBezTo>
                    <a:pt x="1153" y="402"/>
                    <a:pt x="1150" y="373"/>
                    <a:pt x="1147" y="346"/>
                  </a:cubicBezTo>
                  <a:cubicBezTo>
                    <a:pt x="1142" y="309"/>
                    <a:pt x="1127" y="272"/>
                    <a:pt x="1114" y="244"/>
                  </a:cubicBezTo>
                  <a:cubicBezTo>
                    <a:pt x="1100" y="214"/>
                    <a:pt x="1081" y="184"/>
                    <a:pt x="1061" y="157"/>
                  </a:cubicBezTo>
                  <a:cubicBezTo>
                    <a:pt x="1050" y="144"/>
                    <a:pt x="1037" y="134"/>
                    <a:pt x="1027" y="123"/>
                  </a:cubicBezTo>
                  <a:cubicBezTo>
                    <a:pt x="1004" y="101"/>
                    <a:pt x="990" y="93"/>
                    <a:pt x="974" y="84"/>
                  </a:cubicBezTo>
                  <a:cubicBezTo>
                    <a:pt x="898" y="38"/>
                    <a:pt x="818" y="15"/>
                    <a:pt x="721" y="8"/>
                  </a:cubicBezTo>
                  <a:cubicBezTo>
                    <a:pt x="712" y="1"/>
                    <a:pt x="705" y="1"/>
                    <a:pt x="696" y="1"/>
                  </a:cubicBezTo>
                  <a:cubicBezTo>
                    <a:pt x="687" y="1"/>
                    <a:pt x="678" y="0"/>
                    <a:pt x="66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42"/>
            <p:cNvSpPr/>
            <p:nvPr/>
          </p:nvSpPr>
          <p:spPr>
            <a:xfrm>
              <a:off x="4201547" y="1420979"/>
              <a:ext cx="34764" cy="20087"/>
            </a:xfrm>
            <a:custGeom>
              <a:avLst/>
              <a:gdLst/>
              <a:ahLst/>
              <a:cxnLst/>
              <a:rect l="l" t="t" r="r" b="b"/>
              <a:pathLst>
                <a:path w="1099" h="635" extrusionOk="0">
                  <a:moveTo>
                    <a:pt x="400" y="0"/>
                  </a:moveTo>
                  <a:cubicBezTo>
                    <a:pt x="384" y="0"/>
                    <a:pt x="368" y="1"/>
                    <a:pt x="353" y="1"/>
                  </a:cubicBezTo>
                  <a:cubicBezTo>
                    <a:pt x="240" y="7"/>
                    <a:pt x="127" y="44"/>
                    <a:pt x="29" y="102"/>
                  </a:cubicBezTo>
                  <a:cubicBezTo>
                    <a:pt x="18" y="109"/>
                    <a:pt x="9" y="116"/>
                    <a:pt x="4" y="129"/>
                  </a:cubicBezTo>
                  <a:cubicBezTo>
                    <a:pt x="1" y="139"/>
                    <a:pt x="1" y="155"/>
                    <a:pt x="4" y="166"/>
                  </a:cubicBezTo>
                  <a:cubicBezTo>
                    <a:pt x="10" y="183"/>
                    <a:pt x="30" y="196"/>
                    <a:pt x="50" y="196"/>
                  </a:cubicBezTo>
                  <a:cubicBezTo>
                    <a:pt x="56" y="196"/>
                    <a:pt x="61" y="195"/>
                    <a:pt x="67" y="192"/>
                  </a:cubicBezTo>
                  <a:cubicBezTo>
                    <a:pt x="104" y="170"/>
                    <a:pt x="141" y="152"/>
                    <a:pt x="183" y="139"/>
                  </a:cubicBezTo>
                  <a:cubicBezTo>
                    <a:pt x="237" y="125"/>
                    <a:pt x="290" y="116"/>
                    <a:pt x="346" y="115"/>
                  </a:cubicBezTo>
                  <a:cubicBezTo>
                    <a:pt x="370" y="115"/>
                    <a:pt x="396" y="116"/>
                    <a:pt x="420" y="117"/>
                  </a:cubicBezTo>
                  <a:cubicBezTo>
                    <a:pt x="453" y="122"/>
                    <a:pt x="485" y="129"/>
                    <a:pt x="519" y="137"/>
                  </a:cubicBezTo>
                  <a:cubicBezTo>
                    <a:pt x="571" y="153"/>
                    <a:pt x="621" y="173"/>
                    <a:pt x="669" y="199"/>
                  </a:cubicBezTo>
                  <a:cubicBezTo>
                    <a:pt x="718" y="229"/>
                    <a:pt x="764" y="263"/>
                    <a:pt x="805" y="302"/>
                  </a:cubicBezTo>
                  <a:cubicBezTo>
                    <a:pt x="840" y="338"/>
                    <a:pt x="868" y="375"/>
                    <a:pt x="896" y="417"/>
                  </a:cubicBezTo>
                  <a:cubicBezTo>
                    <a:pt x="910" y="441"/>
                    <a:pt x="920" y="464"/>
                    <a:pt x="933" y="488"/>
                  </a:cubicBezTo>
                  <a:cubicBezTo>
                    <a:pt x="949" y="523"/>
                    <a:pt x="960" y="558"/>
                    <a:pt x="972" y="594"/>
                  </a:cubicBezTo>
                  <a:cubicBezTo>
                    <a:pt x="981" y="620"/>
                    <a:pt x="1009" y="635"/>
                    <a:pt x="1035" y="635"/>
                  </a:cubicBezTo>
                  <a:cubicBezTo>
                    <a:pt x="1037" y="635"/>
                    <a:pt x="1039" y="635"/>
                    <a:pt x="1042" y="634"/>
                  </a:cubicBezTo>
                  <a:cubicBezTo>
                    <a:pt x="1060" y="630"/>
                    <a:pt x="1075" y="623"/>
                    <a:pt x="1085" y="609"/>
                  </a:cubicBezTo>
                  <a:cubicBezTo>
                    <a:pt x="1098" y="593"/>
                    <a:pt x="1099" y="578"/>
                    <a:pt x="1098" y="558"/>
                  </a:cubicBezTo>
                  <a:cubicBezTo>
                    <a:pt x="1095" y="440"/>
                    <a:pt x="1043" y="331"/>
                    <a:pt x="969" y="242"/>
                  </a:cubicBezTo>
                  <a:cubicBezTo>
                    <a:pt x="930" y="199"/>
                    <a:pt x="889" y="160"/>
                    <a:pt x="840" y="129"/>
                  </a:cubicBezTo>
                  <a:cubicBezTo>
                    <a:pt x="793" y="96"/>
                    <a:pt x="741" y="72"/>
                    <a:pt x="688" y="52"/>
                  </a:cubicBezTo>
                  <a:cubicBezTo>
                    <a:pt x="634" y="32"/>
                    <a:pt x="578" y="17"/>
                    <a:pt x="523" y="10"/>
                  </a:cubicBezTo>
                  <a:cubicBezTo>
                    <a:pt x="505" y="9"/>
                    <a:pt x="489" y="7"/>
                    <a:pt x="470" y="6"/>
                  </a:cubicBezTo>
                  <a:cubicBezTo>
                    <a:pt x="447" y="2"/>
                    <a:pt x="423" y="0"/>
                    <a:pt x="4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42"/>
            <p:cNvSpPr/>
            <p:nvPr/>
          </p:nvSpPr>
          <p:spPr>
            <a:xfrm>
              <a:off x="4205438" y="1425471"/>
              <a:ext cx="22649" cy="41723"/>
            </a:xfrm>
            <a:custGeom>
              <a:avLst/>
              <a:gdLst/>
              <a:ahLst/>
              <a:cxnLst/>
              <a:rect l="l" t="t" r="r" b="b"/>
              <a:pathLst>
                <a:path w="716" h="1319" extrusionOk="0">
                  <a:moveTo>
                    <a:pt x="498" y="512"/>
                  </a:moveTo>
                  <a:lnTo>
                    <a:pt x="498" y="512"/>
                  </a:lnTo>
                  <a:cubicBezTo>
                    <a:pt x="498" y="512"/>
                    <a:pt x="498" y="513"/>
                    <a:pt x="498" y="514"/>
                  </a:cubicBezTo>
                  <a:cubicBezTo>
                    <a:pt x="498" y="513"/>
                    <a:pt x="498" y="513"/>
                    <a:pt x="498" y="512"/>
                  </a:cubicBezTo>
                  <a:close/>
                  <a:moveTo>
                    <a:pt x="603" y="0"/>
                  </a:moveTo>
                  <a:cubicBezTo>
                    <a:pt x="600" y="0"/>
                    <a:pt x="598" y="0"/>
                    <a:pt x="595" y="1"/>
                  </a:cubicBezTo>
                  <a:cubicBezTo>
                    <a:pt x="546" y="8"/>
                    <a:pt x="512" y="56"/>
                    <a:pt x="519" y="103"/>
                  </a:cubicBezTo>
                  <a:cubicBezTo>
                    <a:pt x="526" y="152"/>
                    <a:pt x="531" y="199"/>
                    <a:pt x="532" y="246"/>
                  </a:cubicBezTo>
                  <a:cubicBezTo>
                    <a:pt x="531" y="336"/>
                    <a:pt x="519" y="424"/>
                    <a:pt x="498" y="512"/>
                  </a:cubicBezTo>
                  <a:lnTo>
                    <a:pt x="498" y="512"/>
                  </a:lnTo>
                  <a:cubicBezTo>
                    <a:pt x="499" y="511"/>
                    <a:pt x="500" y="510"/>
                    <a:pt x="500" y="509"/>
                  </a:cubicBezTo>
                  <a:lnTo>
                    <a:pt x="500" y="509"/>
                  </a:lnTo>
                  <a:cubicBezTo>
                    <a:pt x="475" y="597"/>
                    <a:pt x="439" y="682"/>
                    <a:pt x="396" y="764"/>
                  </a:cubicBezTo>
                  <a:cubicBezTo>
                    <a:pt x="330" y="879"/>
                    <a:pt x="250" y="982"/>
                    <a:pt x="157" y="1079"/>
                  </a:cubicBezTo>
                  <a:lnTo>
                    <a:pt x="168" y="1067"/>
                  </a:lnTo>
                  <a:lnTo>
                    <a:pt x="168" y="1067"/>
                  </a:lnTo>
                  <a:cubicBezTo>
                    <a:pt x="128" y="1109"/>
                    <a:pt x="83" y="1148"/>
                    <a:pt x="38" y="1187"/>
                  </a:cubicBezTo>
                  <a:cubicBezTo>
                    <a:pt x="8" y="1211"/>
                    <a:pt x="1" y="1258"/>
                    <a:pt x="25" y="1290"/>
                  </a:cubicBezTo>
                  <a:cubicBezTo>
                    <a:pt x="40" y="1307"/>
                    <a:pt x="65" y="1319"/>
                    <a:pt x="88" y="1319"/>
                  </a:cubicBezTo>
                  <a:cubicBezTo>
                    <a:pt x="104" y="1319"/>
                    <a:pt x="119" y="1314"/>
                    <a:pt x="130" y="1303"/>
                  </a:cubicBezTo>
                  <a:cubicBezTo>
                    <a:pt x="211" y="1224"/>
                    <a:pt x="293" y="1144"/>
                    <a:pt x="367" y="1059"/>
                  </a:cubicBezTo>
                  <a:cubicBezTo>
                    <a:pt x="448" y="968"/>
                    <a:pt x="516" y="867"/>
                    <a:pt x="575" y="762"/>
                  </a:cubicBezTo>
                  <a:cubicBezTo>
                    <a:pt x="629" y="666"/>
                    <a:pt x="662" y="560"/>
                    <a:pt x="688" y="452"/>
                  </a:cubicBezTo>
                  <a:cubicBezTo>
                    <a:pt x="715" y="331"/>
                    <a:pt x="711" y="202"/>
                    <a:pt x="694" y="79"/>
                  </a:cubicBezTo>
                  <a:cubicBezTo>
                    <a:pt x="688" y="36"/>
                    <a:pt x="651" y="5"/>
                    <a:pt x="609" y="1"/>
                  </a:cubicBezTo>
                  <a:cubicBezTo>
                    <a:pt x="607" y="0"/>
                    <a:pt x="605" y="0"/>
                    <a:pt x="60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42"/>
            <p:cNvSpPr/>
            <p:nvPr/>
          </p:nvSpPr>
          <p:spPr>
            <a:xfrm>
              <a:off x="4019787" y="1499522"/>
              <a:ext cx="44823" cy="25749"/>
            </a:xfrm>
            <a:custGeom>
              <a:avLst/>
              <a:gdLst/>
              <a:ahLst/>
              <a:cxnLst/>
              <a:rect l="l" t="t" r="r" b="b"/>
              <a:pathLst>
                <a:path w="1417" h="814" extrusionOk="0">
                  <a:moveTo>
                    <a:pt x="543" y="1"/>
                  </a:moveTo>
                  <a:cubicBezTo>
                    <a:pt x="525" y="1"/>
                    <a:pt x="506" y="1"/>
                    <a:pt x="487" y="1"/>
                  </a:cubicBezTo>
                  <a:cubicBezTo>
                    <a:pt x="399" y="4"/>
                    <a:pt x="314" y="17"/>
                    <a:pt x="237" y="44"/>
                  </a:cubicBezTo>
                  <a:cubicBezTo>
                    <a:pt x="208" y="53"/>
                    <a:pt x="181" y="67"/>
                    <a:pt x="152" y="84"/>
                  </a:cubicBezTo>
                  <a:cubicBezTo>
                    <a:pt x="137" y="94"/>
                    <a:pt x="122" y="104"/>
                    <a:pt x="107" y="117"/>
                  </a:cubicBezTo>
                  <a:cubicBezTo>
                    <a:pt x="98" y="124"/>
                    <a:pt x="88" y="136"/>
                    <a:pt x="79" y="144"/>
                  </a:cubicBezTo>
                  <a:cubicBezTo>
                    <a:pt x="48" y="180"/>
                    <a:pt x="28" y="219"/>
                    <a:pt x="14" y="266"/>
                  </a:cubicBezTo>
                  <a:cubicBezTo>
                    <a:pt x="1" y="308"/>
                    <a:pt x="1" y="349"/>
                    <a:pt x="2" y="388"/>
                  </a:cubicBezTo>
                  <a:cubicBezTo>
                    <a:pt x="6" y="435"/>
                    <a:pt x="24" y="480"/>
                    <a:pt x="44" y="517"/>
                  </a:cubicBezTo>
                  <a:cubicBezTo>
                    <a:pt x="65" y="564"/>
                    <a:pt x="99" y="601"/>
                    <a:pt x="124" y="630"/>
                  </a:cubicBezTo>
                  <a:cubicBezTo>
                    <a:pt x="152" y="660"/>
                    <a:pt x="187" y="687"/>
                    <a:pt x="224" y="707"/>
                  </a:cubicBezTo>
                  <a:cubicBezTo>
                    <a:pt x="244" y="719"/>
                    <a:pt x="266" y="729"/>
                    <a:pt x="288" y="739"/>
                  </a:cubicBezTo>
                  <a:cubicBezTo>
                    <a:pt x="296" y="744"/>
                    <a:pt x="306" y="747"/>
                    <a:pt x="313" y="752"/>
                  </a:cubicBezTo>
                  <a:cubicBezTo>
                    <a:pt x="341" y="766"/>
                    <a:pt x="367" y="776"/>
                    <a:pt x="399" y="787"/>
                  </a:cubicBezTo>
                  <a:cubicBezTo>
                    <a:pt x="442" y="802"/>
                    <a:pt x="489" y="809"/>
                    <a:pt x="550" y="812"/>
                  </a:cubicBezTo>
                  <a:cubicBezTo>
                    <a:pt x="566" y="813"/>
                    <a:pt x="581" y="813"/>
                    <a:pt x="595" y="813"/>
                  </a:cubicBezTo>
                  <a:cubicBezTo>
                    <a:pt x="650" y="813"/>
                    <a:pt x="696" y="807"/>
                    <a:pt x="737" y="802"/>
                  </a:cubicBezTo>
                  <a:lnTo>
                    <a:pt x="790" y="795"/>
                  </a:lnTo>
                  <a:cubicBezTo>
                    <a:pt x="823" y="790"/>
                    <a:pt x="853" y="786"/>
                    <a:pt x="886" y="780"/>
                  </a:cubicBezTo>
                  <a:cubicBezTo>
                    <a:pt x="951" y="767"/>
                    <a:pt x="1022" y="746"/>
                    <a:pt x="1090" y="714"/>
                  </a:cubicBezTo>
                  <a:cubicBezTo>
                    <a:pt x="1152" y="687"/>
                    <a:pt x="1211" y="650"/>
                    <a:pt x="1266" y="601"/>
                  </a:cubicBezTo>
                  <a:cubicBezTo>
                    <a:pt x="1367" y="517"/>
                    <a:pt x="1417" y="428"/>
                    <a:pt x="1417" y="336"/>
                  </a:cubicBezTo>
                  <a:cubicBezTo>
                    <a:pt x="1417" y="309"/>
                    <a:pt x="1412" y="285"/>
                    <a:pt x="1404" y="259"/>
                  </a:cubicBezTo>
                  <a:cubicBezTo>
                    <a:pt x="1397" y="236"/>
                    <a:pt x="1387" y="216"/>
                    <a:pt x="1368" y="192"/>
                  </a:cubicBezTo>
                  <a:cubicBezTo>
                    <a:pt x="1352" y="167"/>
                    <a:pt x="1331" y="147"/>
                    <a:pt x="1308" y="130"/>
                  </a:cubicBezTo>
                  <a:cubicBezTo>
                    <a:pt x="1279" y="109"/>
                    <a:pt x="1246" y="93"/>
                    <a:pt x="1219" y="80"/>
                  </a:cubicBezTo>
                  <a:cubicBezTo>
                    <a:pt x="1189" y="66"/>
                    <a:pt x="1158" y="57"/>
                    <a:pt x="1125" y="47"/>
                  </a:cubicBezTo>
                  <a:cubicBezTo>
                    <a:pt x="1076" y="36"/>
                    <a:pt x="1030" y="26"/>
                    <a:pt x="983" y="21"/>
                  </a:cubicBezTo>
                  <a:cubicBezTo>
                    <a:pt x="966" y="18"/>
                    <a:pt x="947" y="17"/>
                    <a:pt x="928" y="16"/>
                  </a:cubicBezTo>
                  <a:lnTo>
                    <a:pt x="887" y="14"/>
                  </a:lnTo>
                  <a:lnTo>
                    <a:pt x="845" y="11"/>
                  </a:lnTo>
                  <a:cubicBezTo>
                    <a:pt x="840" y="12"/>
                    <a:pt x="835" y="12"/>
                    <a:pt x="830" y="12"/>
                  </a:cubicBezTo>
                  <a:cubicBezTo>
                    <a:pt x="797" y="12"/>
                    <a:pt x="761" y="8"/>
                    <a:pt x="728" y="7"/>
                  </a:cubicBezTo>
                  <a:cubicBezTo>
                    <a:pt x="666" y="3"/>
                    <a:pt x="604" y="1"/>
                    <a:pt x="543" y="1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42"/>
            <p:cNvSpPr/>
            <p:nvPr/>
          </p:nvSpPr>
          <p:spPr>
            <a:xfrm>
              <a:off x="4019344" y="1498415"/>
              <a:ext cx="53965" cy="15943"/>
            </a:xfrm>
            <a:custGeom>
              <a:avLst/>
              <a:gdLst/>
              <a:ahLst/>
              <a:cxnLst/>
              <a:rect l="l" t="t" r="r" b="b"/>
              <a:pathLst>
                <a:path w="1706" h="504" extrusionOk="0">
                  <a:moveTo>
                    <a:pt x="92" y="300"/>
                  </a:moveTo>
                  <a:cubicBezTo>
                    <a:pt x="93" y="300"/>
                    <a:pt x="95" y="301"/>
                    <a:pt x="95" y="301"/>
                  </a:cubicBezTo>
                  <a:cubicBezTo>
                    <a:pt x="95" y="300"/>
                    <a:pt x="93" y="300"/>
                    <a:pt x="92" y="300"/>
                  </a:cubicBezTo>
                  <a:close/>
                  <a:moveTo>
                    <a:pt x="262" y="370"/>
                  </a:moveTo>
                  <a:cubicBezTo>
                    <a:pt x="264" y="370"/>
                    <a:pt x="265" y="371"/>
                    <a:pt x="269" y="371"/>
                  </a:cubicBezTo>
                  <a:cubicBezTo>
                    <a:pt x="265" y="370"/>
                    <a:pt x="264" y="370"/>
                    <a:pt x="262" y="370"/>
                  </a:cubicBezTo>
                  <a:close/>
                  <a:moveTo>
                    <a:pt x="267" y="371"/>
                  </a:moveTo>
                  <a:cubicBezTo>
                    <a:pt x="267" y="371"/>
                    <a:pt x="267" y="371"/>
                    <a:pt x="267" y="371"/>
                  </a:cubicBezTo>
                  <a:lnTo>
                    <a:pt x="267" y="371"/>
                  </a:lnTo>
                  <a:cubicBezTo>
                    <a:pt x="268" y="372"/>
                    <a:pt x="269" y="372"/>
                    <a:pt x="270" y="372"/>
                  </a:cubicBezTo>
                  <a:lnTo>
                    <a:pt x="270" y="372"/>
                  </a:lnTo>
                  <a:cubicBezTo>
                    <a:pt x="269" y="372"/>
                    <a:pt x="268" y="371"/>
                    <a:pt x="267" y="371"/>
                  </a:cubicBezTo>
                  <a:close/>
                  <a:moveTo>
                    <a:pt x="1598" y="1"/>
                  </a:moveTo>
                  <a:cubicBezTo>
                    <a:pt x="1584" y="2"/>
                    <a:pt x="1573" y="9"/>
                    <a:pt x="1560" y="16"/>
                  </a:cubicBezTo>
                  <a:cubicBezTo>
                    <a:pt x="1548" y="26"/>
                    <a:pt x="1540" y="36"/>
                    <a:pt x="1534" y="51"/>
                  </a:cubicBezTo>
                  <a:lnTo>
                    <a:pt x="1530" y="62"/>
                  </a:lnTo>
                  <a:cubicBezTo>
                    <a:pt x="1518" y="76"/>
                    <a:pt x="1508" y="88"/>
                    <a:pt x="1495" y="102"/>
                  </a:cubicBezTo>
                  <a:cubicBezTo>
                    <a:pt x="1447" y="149"/>
                    <a:pt x="1391" y="187"/>
                    <a:pt x="1333" y="222"/>
                  </a:cubicBezTo>
                  <a:cubicBezTo>
                    <a:pt x="1236" y="278"/>
                    <a:pt x="1131" y="317"/>
                    <a:pt x="1023" y="350"/>
                  </a:cubicBezTo>
                  <a:cubicBezTo>
                    <a:pt x="1023" y="350"/>
                    <a:pt x="1023" y="350"/>
                    <a:pt x="1023" y="350"/>
                  </a:cubicBezTo>
                  <a:lnTo>
                    <a:pt x="1023" y="350"/>
                  </a:lnTo>
                  <a:cubicBezTo>
                    <a:pt x="884" y="386"/>
                    <a:pt x="743" y="406"/>
                    <a:pt x="602" y="409"/>
                  </a:cubicBezTo>
                  <a:lnTo>
                    <a:pt x="595" y="409"/>
                  </a:lnTo>
                  <a:cubicBezTo>
                    <a:pt x="486" y="409"/>
                    <a:pt x="378" y="399"/>
                    <a:pt x="272" y="373"/>
                  </a:cubicBezTo>
                  <a:lnTo>
                    <a:pt x="272" y="373"/>
                  </a:lnTo>
                  <a:cubicBezTo>
                    <a:pt x="272" y="373"/>
                    <a:pt x="272" y="373"/>
                    <a:pt x="272" y="373"/>
                  </a:cubicBezTo>
                  <a:cubicBezTo>
                    <a:pt x="272" y="372"/>
                    <a:pt x="271" y="372"/>
                    <a:pt x="270" y="372"/>
                  </a:cubicBezTo>
                  <a:lnTo>
                    <a:pt x="270" y="372"/>
                  </a:lnTo>
                  <a:cubicBezTo>
                    <a:pt x="270" y="372"/>
                    <a:pt x="271" y="372"/>
                    <a:pt x="271" y="372"/>
                  </a:cubicBezTo>
                  <a:lnTo>
                    <a:pt x="271" y="372"/>
                  </a:lnTo>
                  <a:cubicBezTo>
                    <a:pt x="270" y="372"/>
                    <a:pt x="268" y="372"/>
                    <a:pt x="267" y="371"/>
                  </a:cubicBezTo>
                  <a:lnTo>
                    <a:pt x="267" y="371"/>
                  </a:lnTo>
                  <a:cubicBezTo>
                    <a:pt x="264" y="371"/>
                    <a:pt x="262" y="371"/>
                    <a:pt x="259" y="370"/>
                  </a:cubicBezTo>
                  <a:cubicBezTo>
                    <a:pt x="205" y="353"/>
                    <a:pt x="151" y="331"/>
                    <a:pt x="99" y="306"/>
                  </a:cubicBezTo>
                  <a:cubicBezTo>
                    <a:pt x="93" y="301"/>
                    <a:pt x="86" y="298"/>
                    <a:pt x="80" y="294"/>
                  </a:cubicBezTo>
                  <a:cubicBezTo>
                    <a:pt x="71" y="288"/>
                    <a:pt x="60" y="285"/>
                    <a:pt x="50" y="285"/>
                  </a:cubicBezTo>
                  <a:cubicBezTo>
                    <a:pt x="36" y="285"/>
                    <a:pt x="23" y="291"/>
                    <a:pt x="15" y="303"/>
                  </a:cubicBezTo>
                  <a:cubicBezTo>
                    <a:pt x="0" y="323"/>
                    <a:pt x="2" y="357"/>
                    <a:pt x="23" y="370"/>
                  </a:cubicBezTo>
                  <a:cubicBezTo>
                    <a:pt x="48" y="384"/>
                    <a:pt x="72" y="399"/>
                    <a:pt x="98" y="410"/>
                  </a:cubicBezTo>
                  <a:cubicBezTo>
                    <a:pt x="128" y="424"/>
                    <a:pt x="158" y="436"/>
                    <a:pt x="188" y="446"/>
                  </a:cubicBezTo>
                  <a:cubicBezTo>
                    <a:pt x="249" y="467"/>
                    <a:pt x="314" y="480"/>
                    <a:pt x="377" y="489"/>
                  </a:cubicBezTo>
                  <a:cubicBezTo>
                    <a:pt x="440" y="499"/>
                    <a:pt x="504" y="503"/>
                    <a:pt x="568" y="503"/>
                  </a:cubicBezTo>
                  <a:cubicBezTo>
                    <a:pt x="656" y="503"/>
                    <a:pt x="744" y="495"/>
                    <a:pt x="831" y="484"/>
                  </a:cubicBezTo>
                  <a:cubicBezTo>
                    <a:pt x="975" y="464"/>
                    <a:pt x="1121" y="424"/>
                    <a:pt x="1260" y="377"/>
                  </a:cubicBezTo>
                  <a:cubicBezTo>
                    <a:pt x="1325" y="353"/>
                    <a:pt x="1386" y="324"/>
                    <a:pt x="1447" y="294"/>
                  </a:cubicBezTo>
                  <a:cubicBezTo>
                    <a:pt x="1479" y="278"/>
                    <a:pt x="1510" y="258"/>
                    <a:pt x="1538" y="238"/>
                  </a:cubicBezTo>
                  <a:cubicBezTo>
                    <a:pt x="1581" y="212"/>
                    <a:pt x="1620" y="179"/>
                    <a:pt x="1661" y="149"/>
                  </a:cubicBezTo>
                  <a:cubicBezTo>
                    <a:pt x="1706" y="119"/>
                    <a:pt x="1701" y="49"/>
                    <a:pt x="1661" y="19"/>
                  </a:cubicBezTo>
                  <a:cubicBezTo>
                    <a:pt x="1648" y="8"/>
                    <a:pt x="1633" y="2"/>
                    <a:pt x="1617" y="2"/>
                  </a:cubicBezTo>
                  <a:cubicBezTo>
                    <a:pt x="1610" y="1"/>
                    <a:pt x="1604" y="1"/>
                    <a:pt x="1598" y="1"/>
                  </a:cubicBezTo>
                  <a:close/>
                </a:path>
              </a:pathLst>
            </a:custGeom>
            <a:solidFill>
              <a:srgbClr val="A35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42"/>
            <p:cNvSpPr/>
            <p:nvPr/>
          </p:nvSpPr>
          <p:spPr>
            <a:xfrm>
              <a:off x="4064230" y="1731230"/>
              <a:ext cx="128554" cy="139025"/>
            </a:xfrm>
            <a:custGeom>
              <a:avLst/>
              <a:gdLst/>
              <a:ahLst/>
              <a:cxnLst/>
              <a:rect l="l" t="t" r="r" b="b"/>
              <a:pathLst>
                <a:path w="4064" h="4395" extrusionOk="0">
                  <a:moveTo>
                    <a:pt x="2137" y="0"/>
                  </a:moveTo>
                  <a:cubicBezTo>
                    <a:pt x="2130" y="0"/>
                    <a:pt x="2119" y="0"/>
                    <a:pt x="2115" y="2"/>
                  </a:cubicBezTo>
                  <a:cubicBezTo>
                    <a:pt x="2079" y="7"/>
                    <a:pt x="2046" y="33"/>
                    <a:pt x="2034" y="65"/>
                  </a:cubicBezTo>
                  <a:cubicBezTo>
                    <a:pt x="2018" y="112"/>
                    <a:pt x="1998" y="158"/>
                    <a:pt x="1981" y="202"/>
                  </a:cubicBezTo>
                  <a:cubicBezTo>
                    <a:pt x="1965" y="242"/>
                    <a:pt x="1951" y="281"/>
                    <a:pt x="1933" y="321"/>
                  </a:cubicBezTo>
                  <a:cubicBezTo>
                    <a:pt x="1900" y="411"/>
                    <a:pt x="1869" y="503"/>
                    <a:pt x="1840" y="596"/>
                  </a:cubicBezTo>
                  <a:cubicBezTo>
                    <a:pt x="1796" y="739"/>
                    <a:pt x="1760" y="890"/>
                    <a:pt x="1733" y="1047"/>
                  </a:cubicBezTo>
                  <a:cubicBezTo>
                    <a:pt x="1633" y="975"/>
                    <a:pt x="1540" y="887"/>
                    <a:pt x="1451" y="798"/>
                  </a:cubicBezTo>
                  <a:lnTo>
                    <a:pt x="1396" y="746"/>
                  </a:lnTo>
                  <a:cubicBezTo>
                    <a:pt x="1279" y="633"/>
                    <a:pt x="1139" y="510"/>
                    <a:pt x="965" y="457"/>
                  </a:cubicBezTo>
                  <a:cubicBezTo>
                    <a:pt x="955" y="453"/>
                    <a:pt x="944" y="451"/>
                    <a:pt x="935" y="451"/>
                  </a:cubicBezTo>
                  <a:cubicBezTo>
                    <a:pt x="921" y="451"/>
                    <a:pt x="908" y="453"/>
                    <a:pt x="895" y="459"/>
                  </a:cubicBezTo>
                  <a:cubicBezTo>
                    <a:pt x="867" y="471"/>
                    <a:pt x="849" y="494"/>
                    <a:pt x="842" y="530"/>
                  </a:cubicBezTo>
                  <a:cubicBezTo>
                    <a:pt x="826" y="612"/>
                    <a:pt x="819" y="702"/>
                    <a:pt x="819" y="809"/>
                  </a:cubicBezTo>
                  <a:cubicBezTo>
                    <a:pt x="819" y="912"/>
                    <a:pt x="828" y="1018"/>
                    <a:pt x="845" y="1124"/>
                  </a:cubicBezTo>
                  <a:cubicBezTo>
                    <a:pt x="862" y="1223"/>
                    <a:pt x="888" y="1325"/>
                    <a:pt x="927" y="1426"/>
                  </a:cubicBezTo>
                  <a:cubicBezTo>
                    <a:pt x="945" y="1481"/>
                    <a:pt x="970" y="1532"/>
                    <a:pt x="998" y="1581"/>
                  </a:cubicBezTo>
                  <a:lnTo>
                    <a:pt x="917" y="1590"/>
                  </a:lnTo>
                  <a:lnTo>
                    <a:pt x="828" y="1604"/>
                  </a:lnTo>
                  <a:cubicBezTo>
                    <a:pt x="693" y="1626"/>
                    <a:pt x="572" y="1650"/>
                    <a:pt x="454" y="1683"/>
                  </a:cubicBezTo>
                  <a:cubicBezTo>
                    <a:pt x="351" y="1710"/>
                    <a:pt x="234" y="1746"/>
                    <a:pt x="128" y="1816"/>
                  </a:cubicBezTo>
                  <a:cubicBezTo>
                    <a:pt x="91" y="1840"/>
                    <a:pt x="56" y="1879"/>
                    <a:pt x="32" y="1926"/>
                  </a:cubicBezTo>
                  <a:cubicBezTo>
                    <a:pt x="7" y="1971"/>
                    <a:pt x="0" y="2026"/>
                    <a:pt x="12" y="2068"/>
                  </a:cubicBezTo>
                  <a:cubicBezTo>
                    <a:pt x="25" y="2114"/>
                    <a:pt x="46" y="2151"/>
                    <a:pt x="76" y="2183"/>
                  </a:cubicBezTo>
                  <a:cubicBezTo>
                    <a:pt x="112" y="2218"/>
                    <a:pt x="151" y="2248"/>
                    <a:pt x="201" y="2278"/>
                  </a:cubicBezTo>
                  <a:cubicBezTo>
                    <a:pt x="315" y="2347"/>
                    <a:pt x="440" y="2400"/>
                    <a:pt x="544" y="2443"/>
                  </a:cubicBezTo>
                  <a:cubicBezTo>
                    <a:pt x="745" y="2523"/>
                    <a:pt x="945" y="2588"/>
                    <a:pt x="1137" y="2636"/>
                  </a:cubicBezTo>
                  <a:cubicBezTo>
                    <a:pt x="1081" y="2714"/>
                    <a:pt x="1023" y="2791"/>
                    <a:pt x="965" y="2870"/>
                  </a:cubicBezTo>
                  <a:cubicBezTo>
                    <a:pt x="914" y="2940"/>
                    <a:pt x="864" y="3007"/>
                    <a:pt x="814" y="3077"/>
                  </a:cubicBezTo>
                  <a:cubicBezTo>
                    <a:pt x="752" y="3163"/>
                    <a:pt x="695" y="3256"/>
                    <a:pt x="630" y="3371"/>
                  </a:cubicBezTo>
                  <a:cubicBezTo>
                    <a:pt x="606" y="3417"/>
                    <a:pt x="583" y="3464"/>
                    <a:pt x="562" y="3513"/>
                  </a:cubicBezTo>
                  <a:cubicBezTo>
                    <a:pt x="544" y="3546"/>
                    <a:pt x="533" y="3581"/>
                    <a:pt x="519" y="3616"/>
                  </a:cubicBezTo>
                  <a:cubicBezTo>
                    <a:pt x="509" y="3637"/>
                    <a:pt x="501" y="3659"/>
                    <a:pt x="493" y="3680"/>
                  </a:cubicBezTo>
                  <a:cubicBezTo>
                    <a:pt x="479" y="3713"/>
                    <a:pt x="480" y="3752"/>
                    <a:pt x="493" y="3785"/>
                  </a:cubicBezTo>
                  <a:cubicBezTo>
                    <a:pt x="509" y="3822"/>
                    <a:pt x="550" y="3861"/>
                    <a:pt x="597" y="3865"/>
                  </a:cubicBezTo>
                  <a:lnTo>
                    <a:pt x="669" y="3865"/>
                  </a:lnTo>
                  <a:cubicBezTo>
                    <a:pt x="690" y="3864"/>
                    <a:pt x="709" y="3859"/>
                    <a:pt x="729" y="3856"/>
                  </a:cubicBezTo>
                  <a:cubicBezTo>
                    <a:pt x="784" y="3846"/>
                    <a:pt x="835" y="3831"/>
                    <a:pt x="885" y="3816"/>
                  </a:cubicBezTo>
                  <a:cubicBezTo>
                    <a:pt x="981" y="3786"/>
                    <a:pt x="1071" y="3750"/>
                    <a:pt x="1149" y="3720"/>
                  </a:cubicBezTo>
                  <a:cubicBezTo>
                    <a:pt x="1235" y="3685"/>
                    <a:pt x="1320" y="3642"/>
                    <a:pt x="1402" y="3600"/>
                  </a:cubicBezTo>
                  <a:lnTo>
                    <a:pt x="1472" y="3564"/>
                  </a:lnTo>
                  <a:cubicBezTo>
                    <a:pt x="1540" y="3530"/>
                    <a:pt x="1608" y="3496"/>
                    <a:pt x="1680" y="3465"/>
                  </a:cubicBezTo>
                  <a:lnTo>
                    <a:pt x="1701" y="3563"/>
                  </a:lnTo>
                  <a:cubicBezTo>
                    <a:pt x="1724" y="3657"/>
                    <a:pt x="1747" y="3750"/>
                    <a:pt x="1774" y="3843"/>
                  </a:cubicBezTo>
                  <a:cubicBezTo>
                    <a:pt x="1796" y="3921"/>
                    <a:pt x="1822" y="3997"/>
                    <a:pt x="1846" y="4074"/>
                  </a:cubicBezTo>
                  <a:cubicBezTo>
                    <a:pt x="1860" y="4116"/>
                    <a:pt x="1875" y="4154"/>
                    <a:pt x="1890" y="4196"/>
                  </a:cubicBezTo>
                  <a:cubicBezTo>
                    <a:pt x="1909" y="4243"/>
                    <a:pt x="1926" y="4287"/>
                    <a:pt x="1940" y="4333"/>
                  </a:cubicBezTo>
                  <a:cubicBezTo>
                    <a:pt x="1951" y="4359"/>
                    <a:pt x="1973" y="4379"/>
                    <a:pt x="1995" y="4388"/>
                  </a:cubicBezTo>
                  <a:cubicBezTo>
                    <a:pt x="2005" y="4390"/>
                    <a:pt x="2016" y="4395"/>
                    <a:pt x="2026" y="4395"/>
                  </a:cubicBezTo>
                  <a:cubicBezTo>
                    <a:pt x="2029" y="4395"/>
                    <a:pt x="2031" y="4395"/>
                    <a:pt x="2033" y="4395"/>
                  </a:cubicBezTo>
                  <a:cubicBezTo>
                    <a:pt x="2056" y="4395"/>
                    <a:pt x="2077" y="4388"/>
                    <a:pt x="2095" y="4373"/>
                  </a:cubicBezTo>
                  <a:cubicBezTo>
                    <a:pt x="2170" y="4316"/>
                    <a:pt x="2223" y="4239"/>
                    <a:pt x="2263" y="4171"/>
                  </a:cubicBezTo>
                  <a:cubicBezTo>
                    <a:pt x="2304" y="4101"/>
                    <a:pt x="2344" y="4024"/>
                    <a:pt x="2387" y="3928"/>
                  </a:cubicBezTo>
                  <a:cubicBezTo>
                    <a:pt x="2409" y="3881"/>
                    <a:pt x="2426" y="3832"/>
                    <a:pt x="2446" y="3785"/>
                  </a:cubicBezTo>
                  <a:lnTo>
                    <a:pt x="2490" y="3675"/>
                  </a:lnTo>
                  <a:cubicBezTo>
                    <a:pt x="2516" y="3614"/>
                    <a:pt x="2545" y="3553"/>
                    <a:pt x="2575" y="3494"/>
                  </a:cubicBezTo>
                  <a:lnTo>
                    <a:pt x="2639" y="3538"/>
                  </a:lnTo>
                  <a:cubicBezTo>
                    <a:pt x="2725" y="3594"/>
                    <a:pt x="2814" y="3649"/>
                    <a:pt x="2904" y="3699"/>
                  </a:cubicBezTo>
                  <a:cubicBezTo>
                    <a:pt x="2979" y="3742"/>
                    <a:pt x="3069" y="3789"/>
                    <a:pt x="3162" y="3823"/>
                  </a:cubicBezTo>
                  <a:cubicBezTo>
                    <a:pt x="3213" y="3843"/>
                    <a:pt x="3258" y="3854"/>
                    <a:pt x="3298" y="3856"/>
                  </a:cubicBezTo>
                  <a:cubicBezTo>
                    <a:pt x="3302" y="3857"/>
                    <a:pt x="3306" y="3857"/>
                    <a:pt x="3310" y="3857"/>
                  </a:cubicBezTo>
                  <a:cubicBezTo>
                    <a:pt x="3346" y="3857"/>
                    <a:pt x="3378" y="3851"/>
                    <a:pt x="3405" y="3836"/>
                  </a:cubicBezTo>
                  <a:cubicBezTo>
                    <a:pt x="3480" y="3796"/>
                    <a:pt x="3526" y="3716"/>
                    <a:pt x="3528" y="3614"/>
                  </a:cubicBezTo>
                  <a:cubicBezTo>
                    <a:pt x="3533" y="3507"/>
                    <a:pt x="3506" y="3407"/>
                    <a:pt x="3475" y="3307"/>
                  </a:cubicBezTo>
                  <a:cubicBezTo>
                    <a:pt x="3443" y="3201"/>
                    <a:pt x="3398" y="3102"/>
                    <a:pt x="3357" y="3019"/>
                  </a:cubicBezTo>
                  <a:cubicBezTo>
                    <a:pt x="3325" y="2950"/>
                    <a:pt x="3285" y="2873"/>
                    <a:pt x="3239" y="2805"/>
                  </a:cubicBezTo>
                  <a:cubicBezTo>
                    <a:pt x="3233" y="2792"/>
                    <a:pt x="3226" y="2782"/>
                    <a:pt x="3219" y="2772"/>
                  </a:cubicBezTo>
                  <a:lnTo>
                    <a:pt x="3244" y="2757"/>
                  </a:lnTo>
                  <a:lnTo>
                    <a:pt x="3242" y="2755"/>
                  </a:lnTo>
                  <a:cubicBezTo>
                    <a:pt x="3244" y="2755"/>
                    <a:pt x="3244" y="2754"/>
                    <a:pt x="3246" y="2754"/>
                  </a:cubicBezTo>
                  <a:cubicBezTo>
                    <a:pt x="3304" y="2727"/>
                    <a:pt x="3355" y="2701"/>
                    <a:pt x="3408" y="2677"/>
                  </a:cubicBezTo>
                  <a:cubicBezTo>
                    <a:pt x="3450" y="2658"/>
                    <a:pt x="3491" y="2644"/>
                    <a:pt x="3533" y="2628"/>
                  </a:cubicBezTo>
                  <a:cubicBezTo>
                    <a:pt x="3561" y="2618"/>
                    <a:pt x="3587" y="2606"/>
                    <a:pt x="3616" y="2596"/>
                  </a:cubicBezTo>
                  <a:cubicBezTo>
                    <a:pt x="3683" y="2571"/>
                    <a:pt x="3749" y="2542"/>
                    <a:pt x="3812" y="2510"/>
                  </a:cubicBezTo>
                  <a:cubicBezTo>
                    <a:pt x="3869" y="2479"/>
                    <a:pt x="3925" y="2440"/>
                    <a:pt x="3991" y="2386"/>
                  </a:cubicBezTo>
                  <a:cubicBezTo>
                    <a:pt x="4027" y="2357"/>
                    <a:pt x="4045" y="2320"/>
                    <a:pt x="4051" y="2277"/>
                  </a:cubicBezTo>
                  <a:cubicBezTo>
                    <a:pt x="4064" y="2225"/>
                    <a:pt x="4044" y="2157"/>
                    <a:pt x="3994" y="2127"/>
                  </a:cubicBezTo>
                  <a:cubicBezTo>
                    <a:pt x="3955" y="2102"/>
                    <a:pt x="3914" y="2081"/>
                    <a:pt x="3871" y="2062"/>
                  </a:cubicBezTo>
                  <a:cubicBezTo>
                    <a:pt x="3819" y="2041"/>
                    <a:pt x="3763" y="2025"/>
                    <a:pt x="3709" y="2011"/>
                  </a:cubicBezTo>
                  <a:cubicBezTo>
                    <a:pt x="3634" y="1991"/>
                    <a:pt x="3559" y="1971"/>
                    <a:pt x="3483" y="1956"/>
                  </a:cubicBezTo>
                  <a:cubicBezTo>
                    <a:pt x="3501" y="1909"/>
                    <a:pt x="3527" y="1855"/>
                    <a:pt x="3557" y="1797"/>
                  </a:cubicBezTo>
                  <a:cubicBezTo>
                    <a:pt x="3630" y="1674"/>
                    <a:pt x="3712" y="1565"/>
                    <a:pt x="3793" y="1474"/>
                  </a:cubicBezTo>
                  <a:cubicBezTo>
                    <a:pt x="3819" y="1445"/>
                    <a:pt x="3828" y="1404"/>
                    <a:pt x="3816" y="1362"/>
                  </a:cubicBezTo>
                  <a:cubicBezTo>
                    <a:pt x="3806" y="1319"/>
                    <a:pt x="3776" y="1286"/>
                    <a:pt x="3740" y="1272"/>
                  </a:cubicBezTo>
                  <a:cubicBezTo>
                    <a:pt x="3686" y="1253"/>
                    <a:pt x="3630" y="1243"/>
                    <a:pt x="3570" y="1239"/>
                  </a:cubicBezTo>
                  <a:cubicBezTo>
                    <a:pt x="3547" y="1237"/>
                    <a:pt x="3526" y="1237"/>
                    <a:pt x="3501" y="1237"/>
                  </a:cubicBezTo>
                  <a:cubicBezTo>
                    <a:pt x="3464" y="1239"/>
                    <a:pt x="3428" y="1240"/>
                    <a:pt x="3392" y="1247"/>
                  </a:cubicBezTo>
                  <a:cubicBezTo>
                    <a:pt x="3408" y="1162"/>
                    <a:pt x="3422" y="1073"/>
                    <a:pt x="3434" y="983"/>
                  </a:cubicBezTo>
                  <a:cubicBezTo>
                    <a:pt x="3443" y="908"/>
                    <a:pt x="3447" y="829"/>
                    <a:pt x="3447" y="743"/>
                  </a:cubicBezTo>
                  <a:cubicBezTo>
                    <a:pt x="3447" y="662"/>
                    <a:pt x="3444" y="572"/>
                    <a:pt x="3420" y="483"/>
                  </a:cubicBezTo>
                  <a:cubicBezTo>
                    <a:pt x="3408" y="444"/>
                    <a:pt x="3390" y="420"/>
                    <a:pt x="3358" y="407"/>
                  </a:cubicBezTo>
                  <a:cubicBezTo>
                    <a:pt x="3349" y="403"/>
                    <a:pt x="3339" y="400"/>
                    <a:pt x="3327" y="400"/>
                  </a:cubicBezTo>
                  <a:cubicBezTo>
                    <a:pt x="3323" y="399"/>
                    <a:pt x="3320" y="399"/>
                    <a:pt x="3317" y="399"/>
                  </a:cubicBezTo>
                  <a:cubicBezTo>
                    <a:pt x="3297" y="399"/>
                    <a:pt x="3276" y="407"/>
                    <a:pt x="3258" y="421"/>
                  </a:cubicBezTo>
                  <a:cubicBezTo>
                    <a:pt x="3229" y="440"/>
                    <a:pt x="3201" y="460"/>
                    <a:pt x="3170" y="480"/>
                  </a:cubicBezTo>
                  <a:cubicBezTo>
                    <a:pt x="3135" y="503"/>
                    <a:pt x="3100" y="526"/>
                    <a:pt x="3067" y="552"/>
                  </a:cubicBezTo>
                  <a:cubicBezTo>
                    <a:pt x="2996" y="603"/>
                    <a:pt x="2920" y="665"/>
                    <a:pt x="2840" y="739"/>
                  </a:cubicBezTo>
                  <a:cubicBezTo>
                    <a:pt x="2745" y="827"/>
                    <a:pt x="2668" y="910"/>
                    <a:pt x="2603" y="995"/>
                  </a:cubicBezTo>
                  <a:cubicBezTo>
                    <a:pt x="2602" y="951"/>
                    <a:pt x="2595" y="904"/>
                    <a:pt x="2585" y="859"/>
                  </a:cubicBezTo>
                  <a:cubicBezTo>
                    <a:pt x="2568" y="762"/>
                    <a:pt x="2538" y="659"/>
                    <a:pt x="2496" y="543"/>
                  </a:cubicBezTo>
                  <a:cubicBezTo>
                    <a:pt x="2462" y="447"/>
                    <a:pt x="2419" y="355"/>
                    <a:pt x="2361" y="255"/>
                  </a:cubicBezTo>
                  <a:cubicBezTo>
                    <a:pt x="2340" y="215"/>
                    <a:pt x="2316" y="176"/>
                    <a:pt x="2290" y="136"/>
                  </a:cubicBezTo>
                  <a:cubicBezTo>
                    <a:pt x="2276" y="115"/>
                    <a:pt x="2261" y="95"/>
                    <a:pt x="2245" y="73"/>
                  </a:cubicBezTo>
                  <a:cubicBezTo>
                    <a:pt x="2233" y="58"/>
                    <a:pt x="2218" y="45"/>
                    <a:pt x="2203" y="30"/>
                  </a:cubicBezTo>
                  <a:cubicBezTo>
                    <a:pt x="2180" y="9"/>
                    <a:pt x="2160" y="0"/>
                    <a:pt x="2137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42"/>
            <p:cNvSpPr/>
            <p:nvPr/>
          </p:nvSpPr>
          <p:spPr>
            <a:xfrm>
              <a:off x="3999858" y="1730313"/>
              <a:ext cx="56369" cy="127669"/>
            </a:xfrm>
            <a:custGeom>
              <a:avLst/>
              <a:gdLst/>
              <a:ahLst/>
              <a:cxnLst/>
              <a:rect l="l" t="t" r="r" b="b"/>
              <a:pathLst>
                <a:path w="1782" h="4036" extrusionOk="0">
                  <a:moveTo>
                    <a:pt x="136" y="0"/>
                  </a:moveTo>
                  <a:cubicBezTo>
                    <a:pt x="120" y="0"/>
                    <a:pt x="103" y="4"/>
                    <a:pt x="87" y="11"/>
                  </a:cubicBezTo>
                  <a:cubicBezTo>
                    <a:pt x="34" y="36"/>
                    <a:pt x="1" y="94"/>
                    <a:pt x="9" y="152"/>
                  </a:cubicBezTo>
                  <a:cubicBezTo>
                    <a:pt x="19" y="211"/>
                    <a:pt x="24" y="271"/>
                    <a:pt x="31" y="330"/>
                  </a:cubicBezTo>
                  <a:cubicBezTo>
                    <a:pt x="38" y="402"/>
                    <a:pt x="49" y="475"/>
                    <a:pt x="59" y="546"/>
                  </a:cubicBezTo>
                  <a:cubicBezTo>
                    <a:pt x="69" y="605"/>
                    <a:pt x="78" y="667"/>
                    <a:pt x="88" y="725"/>
                  </a:cubicBezTo>
                  <a:cubicBezTo>
                    <a:pt x="94" y="761"/>
                    <a:pt x="99" y="797"/>
                    <a:pt x="107" y="833"/>
                  </a:cubicBezTo>
                  <a:cubicBezTo>
                    <a:pt x="112" y="866"/>
                    <a:pt x="121" y="894"/>
                    <a:pt x="131" y="926"/>
                  </a:cubicBezTo>
                  <a:cubicBezTo>
                    <a:pt x="137" y="941"/>
                    <a:pt x="150" y="956"/>
                    <a:pt x="164" y="966"/>
                  </a:cubicBezTo>
                  <a:cubicBezTo>
                    <a:pt x="165" y="983"/>
                    <a:pt x="174" y="999"/>
                    <a:pt x="188" y="1009"/>
                  </a:cubicBezTo>
                  <a:cubicBezTo>
                    <a:pt x="200" y="1016"/>
                    <a:pt x="210" y="1020"/>
                    <a:pt x="223" y="1020"/>
                  </a:cubicBezTo>
                  <a:cubicBezTo>
                    <a:pt x="248" y="1235"/>
                    <a:pt x="303" y="1454"/>
                    <a:pt x="351" y="1646"/>
                  </a:cubicBezTo>
                  <a:cubicBezTo>
                    <a:pt x="374" y="1739"/>
                    <a:pt x="402" y="1849"/>
                    <a:pt x="422" y="1962"/>
                  </a:cubicBezTo>
                  <a:cubicBezTo>
                    <a:pt x="443" y="2080"/>
                    <a:pt x="447" y="2199"/>
                    <a:pt x="452" y="2309"/>
                  </a:cubicBezTo>
                  <a:cubicBezTo>
                    <a:pt x="453" y="2535"/>
                    <a:pt x="444" y="2773"/>
                    <a:pt x="424" y="3038"/>
                  </a:cubicBezTo>
                  <a:lnTo>
                    <a:pt x="409" y="3237"/>
                  </a:lnTo>
                  <a:cubicBezTo>
                    <a:pt x="394" y="3404"/>
                    <a:pt x="379" y="3579"/>
                    <a:pt x="379" y="3751"/>
                  </a:cubicBezTo>
                  <a:cubicBezTo>
                    <a:pt x="323" y="3772"/>
                    <a:pt x="303" y="3822"/>
                    <a:pt x="321" y="3867"/>
                  </a:cubicBezTo>
                  <a:cubicBezTo>
                    <a:pt x="364" y="3968"/>
                    <a:pt x="416" y="4024"/>
                    <a:pt x="482" y="4034"/>
                  </a:cubicBezTo>
                  <a:lnTo>
                    <a:pt x="487" y="4034"/>
                  </a:lnTo>
                  <a:cubicBezTo>
                    <a:pt x="494" y="4035"/>
                    <a:pt x="499" y="4035"/>
                    <a:pt x="505" y="4035"/>
                  </a:cubicBezTo>
                  <a:cubicBezTo>
                    <a:pt x="531" y="4035"/>
                    <a:pt x="550" y="4029"/>
                    <a:pt x="568" y="4020"/>
                  </a:cubicBezTo>
                  <a:cubicBezTo>
                    <a:pt x="603" y="4004"/>
                    <a:pt x="631" y="3974"/>
                    <a:pt x="652" y="3947"/>
                  </a:cubicBezTo>
                  <a:cubicBezTo>
                    <a:pt x="672" y="3923"/>
                    <a:pt x="689" y="3890"/>
                    <a:pt x="707" y="3861"/>
                  </a:cubicBezTo>
                  <a:cubicBezTo>
                    <a:pt x="735" y="3808"/>
                    <a:pt x="752" y="3765"/>
                    <a:pt x="772" y="3722"/>
                  </a:cubicBezTo>
                  <a:lnTo>
                    <a:pt x="800" y="3659"/>
                  </a:lnTo>
                  <a:lnTo>
                    <a:pt x="822" y="3603"/>
                  </a:lnTo>
                  <a:cubicBezTo>
                    <a:pt x="850" y="3639"/>
                    <a:pt x="887" y="3673"/>
                    <a:pt x="937" y="3715"/>
                  </a:cubicBezTo>
                  <a:cubicBezTo>
                    <a:pt x="967" y="3739"/>
                    <a:pt x="1001" y="3759"/>
                    <a:pt x="1036" y="3779"/>
                  </a:cubicBezTo>
                  <a:cubicBezTo>
                    <a:pt x="1066" y="3797"/>
                    <a:pt x="1100" y="3815"/>
                    <a:pt x="1139" y="3827"/>
                  </a:cubicBezTo>
                  <a:cubicBezTo>
                    <a:pt x="1152" y="3832"/>
                    <a:pt x="1166" y="3837"/>
                    <a:pt x="1179" y="3837"/>
                  </a:cubicBezTo>
                  <a:cubicBezTo>
                    <a:pt x="1188" y="3837"/>
                    <a:pt x="1195" y="3837"/>
                    <a:pt x="1203" y="3834"/>
                  </a:cubicBezTo>
                  <a:cubicBezTo>
                    <a:pt x="1241" y="3830"/>
                    <a:pt x="1262" y="3808"/>
                    <a:pt x="1282" y="3788"/>
                  </a:cubicBezTo>
                  <a:cubicBezTo>
                    <a:pt x="1299" y="3768"/>
                    <a:pt x="1311" y="3745"/>
                    <a:pt x="1314" y="3719"/>
                  </a:cubicBezTo>
                  <a:cubicBezTo>
                    <a:pt x="1316" y="3696"/>
                    <a:pt x="1314" y="3675"/>
                    <a:pt x="1309" y="3653"/>
                  </a:cubicBezTo>
                  <a:lnTo>
                    <a:pt x="1305" y="3619"/>
                  </a:lnTo>
                  <a:lnTo>
                    <a:pt x="1302" y="3586"/>
                  </a:lnTo>
                  <a:cubicBezTo>
                    <a:pt x="1292" y="3516"/>
                    <a:pt x="1276" y="3443"/>
                    <a:pt x="1253" y="3346"/>
                  </a:cubicBezTo>
                  <a:cubicBezTo>
                    <a:pt x="1231" y="3251"/>
                    <a:pt x="1199" y="3158"/>
                    <a:pt x="1170" y="3065"/>
                  </a:cubicBezTo>
                  <a:lnTo>
                    <a:pt x="1117" y="2893"/>
                  </a:lnTo>
                  <a:lnTo>
                    <a:pt x="1117" y="2893"/>
                  </a:lnTo>
                  <a:cubicBezTo>
                    <a:pt x="1169" y="2906"/>
                    <a:pt x="1225" y="2910"/>
                    <a:pt x="1278" y="2915"/>
                  </a:cubicBezTo>
                  <a:cubicBezTo>
                    <a:pt x="1311" y="2916"/>
                    <a:pt x="1342" y="2917"/>
                    <a:pt x="1375" y="2917"/>
                  </a:cubicBezTo>
                  <a:cubicBezTo>
                    <a:pt x="1421" y="2917"/>
                    <a:pt x="1468" y="2916"/>
                    <a:pt x="1514" y="2913"/>
                  </a:cubicBezTo>
                  <a:cubicBezTo>
                    <a:pt x="1564" y="2907"/>
                    <a:pt x="1614" y="2895"/>
                    <a:pt x="1679" y="2872"/>
                  </a:cubicBezTo>
                  <a:cubicBezTo>
                    <a:pt x="1712" y="2860"/>
                    <a:pt x="1742" y="2829"/>
                    <a:pt x="1756" y="2793"/>
                  </a:cubicBezTo>
                  <a:cubicBezTo>
                    <a:pt x="1782" y="2731"/>
                    <a:pt x="1758" y="2680"/>
                    <a:pt x="1736" y="2645"/>
                  </a:cubicBezTo>
                  <a:cubicBezTo>
                    <a:pt x="1692" y="2575"/>
                    <a:pt x="1640" y="2506"/>
                    <a:pt x="1583" y="2439"/>
                  </a:cubicBezTo>
                  <a:cubicBezTo>
                    <a:pt x="1530" y="2376"/>
                    <a:pt x="1473" y="2317"/>
                    <a:pt x="1412" y="2260"/>
                  </a:cubicBezTo>
                  <a:lnTo>
                    <a:pt x="1369" y="2217"/>
                  </a:lnTo>
                  <a:cubicBezTo>
                    <a:pt x="1296" y="2143"/>
                    <a:pt x="1222" y="2071"/>
                    <a:pt x="1152" y="1995"/>
                  </a:cubicBezTo>
                  <a:cubicBezTo>
                    <a:pt x="1236" y="1974"/>
                    <a:pt x="1301" y="1947"/>
                    <a:pt x="1359" y="1917"/>
                  </a:cubicBezTo>
                  <a:cubicBezTo>
                    <a:pt x="1388" y="1899"/>
                    <a:pt x="1417" y="1882"/>
                    <a:pt x="1444" y="1864"/>
                  </a:cubicBezTo>
                  <a:cubicBezTo>
                    <a:pt x="1470" y="1845"/>
                    <a:pt x="1495" y="1818"/>
                    <a:pt x="1517" y="1793"/>
                  </a:cubicBezTo>
                  <a:cubicBezTo>
                    <a:pt x="1548" y="1758"/>
                    <a:pt x="1570" y="1705"/>
                    <a:pt x="1570" y="1660"/>
                  </a:cubicBezTo>
                  <a:cubicBezTo>
                    <a:pt x="1570" y="1630"/>
                    <a:pt x="1569" y="1606"/>
                    <a:pt x="1558" y="1579"/>
                  </a:cubicBezTo>
                  <a:cubicBezTo>
                    <a:pt x="1548" y="1559"/>
                    <a:pt x="1537" y="1539"/>
                    <a:pt x="1523" y="1523"/>
                  </a:cubicBezTo>
                  <a:cubicBezTo>
                    <a:pt x="1498" y="1494"/>
                    <a:pt x="1467" y="1468"/>
                    <a:pt x="1420" y="1443"/>
                  </a:cubicBezTo>
                  <a:cubicBezTo>
                    <a:pt x="1374" y="1415"/>
                    <a:pt x="1324" y="1392"/>
                    <a:pt x="1275" y="1371"/>
                  </a:cubicBezTo>
                  <a:cubicBezTo>
                    <a:pt x="1216" y="1347"/>
                    <a:pt x="1158" y="1325"/>
                    <a:pt x="1097" y="1304"/>
                  </a:cubicBezTo>
                  <a:lnTo>
                    <a:pt x="1004" y="1268"/>
                  </a:lnTo>
                  <a:cubicBezTo>
                    <a:pt x="1036" y="1213"/>
                    <a:pt x="1066" y="1155"/>
                    <a:pt x="1093" y="1098"/>
                  </a:cubicBezTo>
                  <a:cubicBezTo>
                    <a:pt x="1129" y="1024"/>
                    <a:pt x="1162" y="946"/>
                    <a:pt x="1193" y="856"/>
                  </a:cubicBezTo>
                  <a:cubicBezTo>
                    <a:pt x="1251" y="691"/>
                    <a:pt x="1272" y="545"/>
                    <a:pt x="1259" y="409"/>
                  </a:cubicBezTo>
                  <a:cubicBezTo>
                    <a:pt x="1258" y="390"/>
                    <a:pt x="1245" y="372"/>
                    <a:pt x="1229" y="357"/>
                  </a:cubicBezTo>
                  <a:cubicBezTo>
                    <a:pt x="1219" y="352"/>
                    <a:pt x="1202" y="343"/>
                    <a:pt x="1183" y="340"/>
                  </a:cubicBezTo>
                  <a:lnTo>
                    <a:pt x="1168" y="343"/>
                  </a:lnTo>
                  <a:cubicBezTo>
                    <a:pt x="1080" y="367"/>
                    <a:pt x="993" y="393"/>
                    <a:pt x="907" y="425"/>
                  </a:cubicBezTo>
                  <a:cubicBezTo>
                    <a:pt x="817" y="459"/>
                    <a:pt x="724" y="500"/>
                    <a:pt x="632" y="551"/>
                  </a:cubicBezTo>
                  <a:cubicBezTo>
                    <a:pt x="573" y="582"/>
                    <a:pt x="518" y="618"/>
                    <a:pt x="466" y="654"/>
                  </a:cubicBezTo>
                  <a:cubicBezTo>
                    <a:pt x="459" y="602"/>
                    <a:pt x="452" y="548"/>
                    <a:pt x="439" y="496"/>
                  </a:cubicBezTo>
                  <a:cubicBezTo>
                    <a:pt x="422" y="422"/>
                    <a:pt x="399" y="350"/>
                    <a:pt x="371" y="278"/>
                  </a:cubicBezTo>
                  <a:cubicBezTo>
                    <a:pt x="357" y="238"/>
                    <a:pt x="337" y="200"/>
                    <a:pt x="316" y="161"/>
                  </a:cubicBezTo>
                  <a:cubicBezTo>
                    <a:pt x="294" y="122"/>
                    <a:pt x="271" y="85"/>
                    <a:pt x="244" y="51"/>
                  </a:cubicBezTo>
                  <a:cubicBezTo>
                    <a:pt x="220" y="21"/>
                    <a:pt x="184" y="2"/>
                    <a:pt x="145" y="1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rgbClr val="627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1" name="Google Shape;7791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38634" y="1496149"/>
            <a:ext cx="310220" cy="298990"/>
            <a:chOff x="2049809" y="3045624"/>
            <a:chExt cx="310220" cy="298990"/>
          </a:xfrm>
        </p:grpSpPr>
        <p:sp>
          <p:nvSpPr>
            <p:cNvPr id="7792" name="Google Shape;7792;p42"/>
            <p:cNvSpPr/>
            <p:nvPr/>
          </p:nvSpPr>
          <p:spPr>
            <a:xfrm>
              <a:off x="2149388" y="3111072"/>
              <a:ext cx="145604" cy="151172"/>
            </a:xfrm>
            <a:custGeom>
              <a:avLst/>
              <a:gdLst/>
              <a:ahLst/>
              <a:cxnLst/>
              <a:rect l="l" t="t" r="r" b="b"/>
              <a:pathLst>
                <a:path w="4603" h="4779" extrusionOk="0">
                  <a:moveTo>
                    <a:pt x="1097" y="1"/>
                  </a:moveTo>
                  <a:cubicBezTo>
                    <a:pt x="1040" y="1"/>
                    <a:pt x="983" y="17"/>
                    <a:pt x="928" y="59"/>
                  </a:cubicBezTo>
                  <a:cubicBezTo>
                    <a:pt x="775" y="173"/>
                    <a:pt x="788" y="345"/>
                    <a:pt x="815" y="511"/>
                  </a:cubicBezTo>
                  <a:cubicBezTo>
                    <a:pt x="821" y="553"/>
                    <a:pt x="838" y="590"/>
                    <a:pt x="851" y="630"/>
                  </a:cubicBezTo>
                  <a:cubicBezTo>
                    <a:pt x="915" y="839"/>
                    <a:pt x="981" y="1048"/>
                    <a:pt x="1043" y="1260"/>
                  </a:cubicBezTo>
                  <a:cubicBezTo>
                    <a:pt x="1087" y="1416"/>
                    <a:pt x="1146" y="1569"/>
                    <a:pt x="1143" y="1761"/>
                  </a:cubicBezTo>
                  <a:cubicBezTo>
                    <a:pt x="1001" y="1840"/>
                    <a:pt x="852" y="1910"/>
                    <a:pt x="718" y="2000"/>
                  </a:cubicBezTo>
                  <a:cubicBezTo>
                    <a:pt x="539" y="2125"/>
                    <a:pt x="352" y="2248"/>
                    <a:pt x="205" y="2404"/>
                  </a:cubicBezTo>
                  <a:cubicBezTo>
                    <a:pt x="0" y="2619"/>
                    <a:pt x="63" y="2836"/>
                    <a:pt x="338" y="2952"/>
                  </a:cubicBezTo>
                  <a:cubicBezTo>
                    <a:pt x="438" y="2994"/>
                    <a:pt x="549" y="3023"/>
                    <a:pt x="656" y="3041"/>
                  </a:cubicBezTo>
                  <a:cubicBezTo>
                    <a:pt x="816" y="3067"/>
                    <a:pt x="981" y="3080"/>
                    <a:pt x="1144" y="3106"/>
                  </a:cubicBezTo>
                  <a:cubicBezTo>
                    <a:pt x="1219" y="3117"/>
                    <a:pt x="1293" y="3144"/>
                    <a:pt x="1355" y="3163"/>
                  </a:cubicBezTo>
                  <a:cubicBezTo>
                    <a:pt x="1336" y="3462"/>
                    <a:pt x="1307" y="3737"/>
                    <a:pt x="1307" y="4011"/>
                  </a:cubicBezTo>
                  <a:cubicBezTo>
                    <a:pt x="1307" y="4172"/>
                    <a:pt x="1330" y="4341"/>
                    <a:pt x="1382" y="4495"/>
                  </a:cubicBezTo>
                  <a:cubicBezTo>
                    <a:pt x="1446" y="4680"/>
                    <a:pt x="1567" y="4778"/>
                    <a:pt x="1703" y="4778"/>
                  </a:cubicBezTo>
                  <a:cubicBezTo>
                    <a:pt x="1796" y="4778"/>
                    <a:pt x="1896" y="4733"/>
                    <a:pt x="1989" y="4639"/>
                  </a:cubicBezTo>
                  <a:cubicBezTo>
                    <a:pt x="2121" y="4505"/>
                    <a:pt x="2232" y="4341"/>
                    <a:pt x="2328" y="4177"/>
                  </a:cubicBezTo>
                  <a:cubicBezTo>
                    <a:pt x="2497" y="3896"/>
                    <a:pt x="2646" y="3604"/>
                    <a:pt x="2812" y="3300"/>
                  </a:cubicBezTo>
                  <a:cubicBezTo>
                    <a:pt x="2944" y="3350"/>
                    <a:pt x="3069" y="3403"/>
                    <a:pt x="3198" y="3445"/>
                  </a:cubicBezTo>
                  <a:cubicBezTo>
                    <a:pt x="3420" y="3517"/>
                    <a:pt x="3639" y="3595"/>
                    <a:pt x="3866" y="3644"/>
                  </a:cubicBezTo>
                  <a:cubicBezTo>
                    <a:pt x="3923" y="3656"/>
                    <a:pt x="3983" y="3662"/>
                    <a:pt x="4043" y="3662"/>
                  </a:cubicBezTo>
                  <a:cubicBezTo>
                    <a:pt x="4121" y="3662"/>
                    <a:pt x="4199" y="3653"/>
                    <a:pt x="4273" y="3638"/>
                  </a:cubicBezTo>
                  <a:cubicBezTo>
                    <a:pt x="4522" y="3590"/>
                    <a:pt x="4602" y="3413"/>
                    <a:pt x="4509" y="3177"/>
                  </a:cubicBezTo>
                  <a:cubicBezTo>
                    <a:pt x="4422" y="2955"/>
                    <a:pt x="4266" y="2778"/>
                    <a:pt x="4110" y="2606"/>
                  </a:cubicBezTo>
                  <a:cubicBezTo>
                    <a:pt x="3918" y="2393"/>
                    <a:pt x="3714" y="2192"/>
                    <a:pt x="3500" y="1972"/>
                  </a:cubicBezTo>
                  <a:cubicBezTo>
                    <a:pt x="3588" y="1798"/>
                    <a:pt x="3684" y="1632"/>
                    <a:pt x="3763" y="1460"/>
                  </a:cubicBezTo>
                  <a:cubicBezTo>
                    <a:pt x="3835" y="1297"/>
                    <a:pt x="3915" y="1133"/>
                    <a:pt x="3946" y="961"/>
                  </a:cubicBezTo>
                  <a:cubicBezTo>
                    <a:pt x="4003" y="657"/>
                    <a:pt x="3823" y="442"/>
                    <a:pt x="3539" y="442"/>
                  </a:cubicBezTo>
                  <a:cubicBezTo>
                    <a:pt x="3509" y="442"/>
                    <a:pt x="3477" y="444"/>
                    <a:pt x="3444" y="450"/>
                  </a:cubicBezTo>
                  <a:cubicBezTo>
                    <a:pt x="3283" y="474"/>
                    <a:pt x="3123" y="528"/>
                    <a:pt x="2973" y="590"/>
                  </a:cubicBezTo>
                  <a:cubicBezTo>
                    <a:pt x="2747" y="683"/>
                    <a:pt x="2527" y="795"/>
                    <a:pt x="2261" y="918"/>
                  </a:cubicBezTo>
                  <a:cubicBezTo>
                    <a:pt x="2138" y="783"/>
                    <a:pt x="2026" y="644"/>
                    <a:pt x="1896" y="528"/>
                  </a:cubicBezTo>
                  <a:cubicBezTo>
                    <a:pt x="1724" y="374"/>
                    <a:pt x="1544" y="225"/>
                    <a:pt x="1352" y="94"/>
                  </a:cubicBezTo>
                  <a:cubicBezTo>
                    <a:pt x="1275" y="42"/>
                    <a:pt x="1186" y="1"/>
                    <a:pt x="1097" y="1"/>
                  </a:cubicBezTo>
                  <a:close/>
                </a:path>
              </a:pathLst>
            </a:custGeom>
            <a:solidFill>
              <a:srgbClr val="70C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42"/>
            <p:cNvSpPr/>
            <p:nvPr/>
          </p:nvSpPr>
          <p:spPr>
            <a:xfrm>
              <a:off x="2049809" y="3180600"/>
              <a:ext cx="64688" cy="40521"/>
            </a:xfrm>
            <a:custGeom>
              <a:avLst/>
              <a:gdLst/>
              <a:ahLst/>
              <a:cxnLst/>
              <a:rect l="l" t="t" r="r" b="b"/>
              <a:pathLst>
                <a:path w="2045" h="1281" extrusionOk="0">
                  <a:moveTo>
                    <a:pt x="1178" y="0"/>
                  </a:moveTo>
                  <a:cubicBezTo>
                    <a:pt x="966" y="0"/>
                    <a:pt x="754" y="52"/>
                    <a:pt x="528" y="159"/>
                  </a:cubicBezTo>
                  <a:cubicBezTo>
                    <a:pt x="496" y="177"/>
                    <a:pt x="419" y="207"/>
                    <a:pt x="356" y="258"/>
                  </a:cubicBezTo>
                  <a:cubicBezTo>
                    <a:pt x="164" y="402"/>
                    <a:pt x="1" y="578"/>
                    <a:pt x="55" y="840"/>
                  </a:cubicBezTo>
                  <a:cubicBezTo>
                    <a:pt x="105" y="1087"/>
                    <a:pt x="304" y="1194"/>
                    <a:pt x="526" y="1241"/>
                  </a:cubicBezTo>
                  <a:cubicBezTo>
                    <a:pt x="646" y="1267"/>
                    <a:pt x="764" y="1280"/>
                    <a:pt x="879" y="1280"/>
                  </a:cubicBezTo>
                  <a:cubicBezTo>
                    <a:pt x="1196" y="1280"/>
                    <a:pt x="1492" y="1179"/>
                    <a:pt x="1758" y="959"/>
                  </a:cubicBezTo>
                  <a:cubicBezTo>
                    <a:pt x="1818" y="908"/>
                    <a:pt x="1874" y="843"/>
                    <a:pt x="1917" y="774"/>
                  </a:cubicBezTo>
                  <a:cubicBezTo>
                    <a:pt x="2044" y="565"/>
                    <a:pt x="2011" y="332"/>
                    <a:pt x="1817" y="192"/>
                  </a:cubicBezTo>
                  <a:cubicBezTo>
                    <a:pt x="1709" y="114"/>
                    <a:pt x="1577" y="56"/>
                    <a:pt x="1449" y="28"/>
                  </a:cubicBezTo>
                  <a:cubicBezTo>
                    <a:pt x="1358" y="10"/>
                    <a:pt x="1268" y="0"/>
                    <a:pt x="1178" y="0"/>
                  </a:cubicBezTo>
                  <a:close/>
                </a:path>
              </a:pathLst>
            </a:custGeom>
            <a:solidFill>
              <a:srgbClr val="0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42"/>
            <p:cNvSpPr/>
            <p:nvPr/>
          </p:nvSpPr>
          <p:spPr>
            <a:xfrm>
              <a:off x="2303502" y="3236305"/>
              <a:ext cx="56527" cy="49726"/>
            </a:xfrm>
            <a:custGeom>
              <a:avLst/>
              <a:gdLst/>
              <a:ahLst/>
              <a:cxnLst/>
              <a:rect l="l" t="t" r="r" b="b"/>
              <a:pathLst>
                <a:path w="1787" h="1572" extrusionOk="0">
                  <a:moveTo>
                    <a:pt x="463" y="0"/>
                  </a:moveTo>
                  <a:cubicBezTo>
                    <a:pt x="411" y="0"/>
                    <a:pt x="359" y="4"/>
                    <a:pt x="309" y="10"/>
                  </a:cubicBezTo>
                  <a:cubicBezTo>
                    <a:pt x="141" y="30"/>
                    <a:pt x="1" y="183"/>
                    <a:pt x="5" y="348"/>
                  </a:cubicBezTo>
                  <a:cubicBezTo>
                    <a:pt x="9" y="483"/>
                    <a:pt x="31" y="630"/>
                    <a:pt x="91" y="745"/>
                  </a:cubicBezTo>
                  <a:cubicBezTo>
                    <a:pt x="297" y="1137"/>
                    <a:pt x="618" y="1406"/>
                    <a:pt x="1048" y="1534"/>
                  </a:cubicBezTo>
                  <a:cubicBezTo>
                    <a:pt x="1127" y="1557"/>
                    <a:pt x="1207" y="1572"/>
                    <a:pt x="1284" y="1572"/>
                  </a:cubicBezTo>
                  <a:cubicBezTo>
                    <a:pt x="1421" y="1572"/>
                    <a:pt x="1549" y="1524"/>
                    <a:pt x="1648" y="1395"/>
                  </a:cubicBezTo>
                  <a:cubicBezTo>
                    <a:pt x="1786" y="1209"/>
                    <a:pt x="1726" y="1002"/>
                    <a:pt x="1606" y="752"/>
                  </a:cubicBezTo>
                  <a:cubicBezTo>
                    <a:pt x="1413" y="425"/>
                    <a:pt x="1103" y="146"/>
                    <a:pt x="674" y="26"/>
                  </a:cubicBezTo>
                  <a:cubicBezTo>
                    <a:pt x="607" y="7"/>
                    <a:pt x="535" y="0"/>
                    <a:pt x="463" y="0"/>
                  </a:cubicBezTo>
                  <a:close/>
                </a:path>
              </a:pathLst>
            </a:custGeom>
            <a:solidFill>
              <a:srgbClr val="0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42"/>
            <p:cNvSpPr/>
            <p:nvPr/>
          </p:nvSpPr>
          <p:spPr>
            <a:xfrm>
              <a:off x="2158024" y="3285083"/>
              <a:ext cx="45045" cy="59532"/>
            </a:xfrm>
            <a:custGeom>
              <a:avLst/>
              <a:gdLst/>
              <a:ahLst/>
              <a:cxnLst/>
              <a:rect l="l" t="t" r="r" b="b"/>
              <a:pathLst>
                <a:path w="1424" h="1882" extrusionOk="0">
                  <a:moveTo>
                    <a:pt x="925" y="0"/>
                  </a:moveTo>
                  <a:cubicBezTo>
                    <a:pt x="872" y="0"/>
                    <a:pt x="817" y="11"/>
                    <a:pt x="760" y="33"/>
                  </a:cubicBezTo>
                  <a:cubicBezTo>
                    <a:pt x="659" y="72"/>
                    <a:pt x="558" y="129"/>
                    <a:pt x="482" y="205"/>
                  </a:cubicBezTo>
                  <a:cubicBezTo>
                    <a:pt x="155" y="533"/>
                    <a:pt x="1" y="931"/>
                    <a:pt x="42" y="1396"/>
                  </a:cubicBezTo>
                  <a:cubicBezTo>
                    <a:pt x="49" y="1478"/>
                    <a:pt x="72" y="1559"/>
                    <a:pt x="107" y="1632"/>
                  </a:cubicBezTo>
                  <a:cubicBezTo>
                    <a:pt x="182" y="1793"/>
                    <a:pt x="320" y="1881"/>
                    <a:pt x="478" y="1881"/>
                  </a:cubicBezTo>
                  <a:cubicBezTo>
                    <a:pt x="536" y="1881"/>
                    <a:pt x="597" y="1869"/>
                    <a:pt x="659" y="1844"/>
                  </a:cubicBezTo>
                  <a:cubicBezTo>
                    <a:pt x="722" y="1819"/>
                    <a:pt x="791" y="1790"/>
                    <a:pt x="838" y="1746"/>
                  </a:cubicBezTo>
                  <a:cubicBezTo>
                    <a:pt x="1229" y="1389"/>
                    <a:pt x="1424" y="958"/>
                    <a:pt x="1347" y="423"/>
                  </a:cubicBezTo>
                  <a:cubicBezTo>
                    <a:pt x="1338" y="370"/>
                    <a:pt x="1322" y="318"/>
                    <a:pt x="1317" y="292"/>
                  </a:cubicBezTo>
                  <a:cubicBezTo>
                    <a:pt x="1229" y="102"/>
                    <a:pt x="1089" y="0"/>
                    <a:pt x="925" y="0"/>
                  </a:cubicBezTo>
                  <a:close/>
                </a:path>
              </a:pathLst>
            </a:custGeom>
            <a:solidFill>
              <a:srgbClr val="0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42"/>
            <p:cNvSpPr/>
            <p:nvPr/>
          </p:nvSpPr>
          <p:spPr>
            <a:xfrm>
              <a:off x="2108297" y="3045624"/>
              <a:ext cx="52415" cy="47512"/>
            </a:xfrm>
            <a:custGeom>
              <a:avLst/>
              <a:gdLst/>
              <a:ahLst/>
              <a:cxnLst/>
              <a:rect l="l" t="t" r="r" b="b"/>
              <a:pathLst>
                <a:path w="1657" h="1502" extrusionOk="0">
                  <a:moveTo>
                    <a:pt x="453" y="0"/>
                  </a:moveTo>
                  <a:cubicBezTo>
                    <a:pt x="441" y="0"/>
                    <a:pt x="430" y="1"/>
                    <a:pt x="419" y="1"/>
                  </a:cubicBezTo>
                  <a:cubicBezTo>
                    <a:pt x="152" y="14"/>
                    <a:pt x="0" y="213"/>
                    <a:pt x="43" y="478"/>
                  </a:cubicBezTo>
                  <a:cubicBezTo>
                    <a:pt x="52" y="531"/>
                    <a:pt x="66" y="585"/>
                    <a:pt x="88" y="636"/>
                  </a:cubicBezTo>
                  <a:cubicBezTo>
                    <a:pt x="261" y="1052"/>
                    <a:pt x="568" y="1327"/>
                    <a:pt x="994" y="1468"/>
                  </a:cubicBezTo>
                  <a:cubicBezTo>
                    <a:pt x="1060" y="1489"/>
                    <a:pt x="1129" y="1502"/>
                    <a:pt x="1198" y="1502"/>
                  </a:cubicBezTo>
                  <a:cubicBezTo>
                    <a:pt x="1200" y="1502"/>
                    <a:pt x="1202" y="1502"/>
                    <a:pt x="1204" y="1502"/>
                  </a:cubicBezTo>
                  <a:cubicBezTo>
                    <a:pt x="1485" y="1502"/>
                    <a:pt x="1657" y="1302"/>
                    <a:pt x="1614" y="1022"/>
                  </a:cubicBezTo>
                  <a:cubicBezTo>
                    <a:pt x="1604" y="941"/>
                    <a:pt x="1570" y="865"/>
                    <a:pt x="1550" y="796"/>
                  </a:cubicBezTo>
                  <a:cubicBezTo>
                    <a:pt x="1355" y="432"/>
                    <a:pt x="1082" y="177"/>
                    <a:pt x="699" y="46"/>
                  </a:cubicBezTo>
                  <a:cubicBezTo>
                    <a:pt x="622" y="18"/>
                    <a:pt x="536" y="0"/>
                    <a:pt x="453" y="0"/>
                  </a:cubicBezTo>
                  <a:close/>
                </a:path>
              </a:pathLst>
            </a:custGeom>
            <a:solidFill>
              <a:srgbClr val="0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42"/>
            <p:cNvSpPr/>
            <p:nvPr/>
          </p:nvSpPr>
          <p:spPr>
            <a:xfrm>
              <a:off x="2304609" y="3065363"/>
              <a:ext cx="48809" cy="48208"/>
            </a:xfrm>
            <a:custGeom>
              <a:avLst/>
              <a:gdLst/>
              <a:ahLst/>
              <a:cxnLst/>
              <a:rect l="l" t="t" r="r" b="b"/>
              <a:pathLst>
                <a:path w="1543" h="1524" extrusionOk="0">
                  <a:moveTo>
                    <a:pt x="1146" y="1"/>
                  </a:moveTo>
                  <a:cubicBezTo>
                    <a:pt x="1136" y="1"/>
                    <a:pt x="1125" y="1"/>
                    <a:pt x="1114" y="2"/>
                  </a:cubicBezTo>
                  <a:cubicBezTo>
                    <a:pt x="1035" y="6"/>
                    <a:pt x="958" y="47"/>
                    <a:pt x="921" y="57"/>
                  </a:cubicBezTo>
                  <a:cubicBezTo>
                    <a:pt x="549" y="238"/>
                    <a:pt x="300" y="486"/>
                    <a:pt x="135" y="816"/>
                  </a:cubicBezTo>
                  <a:cubicBezTo>
                    <a:pt x="92" y="901"/>
                    <a:pt x="60" y="995"/>
                    <a:pt x="45" y="1088"/>
                  </a:cubicBezTo>
                  <a:cubicBezTo>
                    <a:pt x="0" y="1348"/>
                    <a:pt x="149" y="1524"/>
                    <a:pt x="379" y="1524"/>
                  </a:cubicBezTo>
                  <a:cubicBezTo>
                    <a:pt x="424" y="1524"/>
                    <a:pt x="471" y="1517"/>
                    <a:pt x="520" y="1504"/>
                  </a:cubicBezTo>
                  <a:cubicBezTo>
                    <a:pt x="547" y="1496"/>
                    <a:pt x="572" y="1488"/>
                    <a:pt x="597" y="1475"/>
                  </a:cubicBezTo>
                  <a:cubicBezTo>
                    <a:pt x="962" y="1292"/>
                    <a:pt x="1266" y="1044"/>
                    <a:pt x="1442" y="666"/>
                  </a:cubicBezTo>
                  <a:cubicBezTo>
                    <a:pt x="1481" y="580"/>
                    <a:pt x="1508" y="483"/>
                    <a:pt x="1517" y="391"/>
                  </a:cubicBezTo>
                  <a:cubicBezTo>
                    <a:pt x="1543" y="140"/>
                    <a:pt x="1410" y="1"/>
                    <a:pt x="1146" y="1"/>
                  </a:cubicBezTo>
                  <a:close/>
                </a:path>
              </a:pathLst>
            </a:custGeom>
            <a:solidFill>
              <a:srgbClr val="0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8" name="Google Shape;7798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27466" y="1068515"/>
            <a:ext cx="253123" cy="201815"/>
            <a:chOff x="1631216" y="1891228"/>
            <a:chExt cx="253123" cy="201815"/>
          </a:xfrm>
        </p:grpSpPr>
        <p:sp>
          <p:nvSpPr>
            <p:cNvPr id="7799" name="Google Shape;7799;p42"/>
            <p:cNvSpPr/>
            <p:nvPr/>
          </p:nvSpPr>
          <p:spPr>
            <a:xfrm>
              <a:off x="1631216" y="1891228"/>
              <a:ext cx="253123" cy="201815"/>
            </a:xfrm>
            <a:custGeom>
              <a:avLst/>
              <a:gdLst/>
              <a:ahLst/>
              <a:cxnLst/>
              <a:rect l="l" t="t" r="r" b="b"/>
              <a:pathLst>
                <a:path w="8002" h="6380" extrusionOk="0">
                  <a:moveTo>
                    <a:pt x="5097" y="0"/>
                  </a:moveTo>
                  <a:cubicBezTo>
                    <a:pt x="3485" y="0"/>
                    <a:pt x="1959" y="1530"/>
                    <a:pt x="1959" y="1530"/>
                  </a:cubicBezTo>
                  <a:cubicBezTo>
                    <a:pt x="1" y="4135"/>
                    <a:pt x="3835" y="5535"/>
                    <a:pt x="4537" y="5595"/>
                  </a:cubicBezTo>
                  <a:cubicBezTo>
                    <a:pt x="5240" y="5654"/>
                    <a:pt x="4355" y="6091"/>
                    <a:pt x="4641" y="6340"/>
                  </a:cubicBezTo>
                  <a:cubicBezTo>
                    <a:pt x="4672" y="6367"/>
                    <a:pt x="4721" y="6380"/>
                    <a:pt x="4784" y="6380"/>
                  </a:cubicBezTo>
                  <a:cubicBezTo>
                    <a:pt x="5297" y="6380"/>
                    <a:pt x="6756" y="5545"/>
                    <a:pt x="7343" y="5027"/>
                  </a:cubicBezTo>
                  <a:cubicBezTo>
                    <a:pt x="8002" y="4443"/>
                    <a:pt x="7207" y="4652"/>
                    <a:pt x="7007" y="4076"/>
                  </a:cubicBezTo>
                  <a:cubicBezTo>
                    <a:pt x="6806" y="3499"/>
                    <a:pt x="7882" y="853"/>
                    <a:pt x="5878" y="133"/>
                  </a:cubicBezTo>
                  <a:cubicBezTo>
                    <a:pt x="5620" y="40"/>
                    <a:pt x="5357" y="0"/>
                    <a:pt x="5097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42"/>
            <p:cNvSpPr/>
            <p:nvPr/>
          </p:nvSpPr>
          <p:spPr>
            <a:xfrm>
              <a:off x="1692678" y="1975465"/>
              <a:ext cx="88286" cy="68769"/>
            </a:xfrm>
            <a:custGeom>
              <a:avLst/>
              <a:gdLst/>
              <a:ahLst/>
              <a:cxnLst/>
              <a:rect l="l" t="t" r="r" b="b"/>
              <a:pathLst>
                <a:path w="2791" h="2174" extrusionOk="0">
                  <a:moveTo>
                    <a:pt x="334" y="0"/>
                  </a:moveTo>
                  <a:cubicBezTo>
                    <a:pt x="270" y="0"/>
                    <a:pt x="224" y="31"/>
                    <a:pt x="204" y="99"/>
                  </a:cubicBezTo>
                  <a:cubicBezTo>
                    <a:pt x="1" y="772"/>
                    <a:pt x="2568" y="2156"/>
                    <a:pt x="2568" y="2156"/>
                  </a:cubicBezTo>
                  <a:cubicBezTo>
                    <a:pt x="2588" y="2168"/>
                    <a:pt x="2602" y="2173"/>
                    <a:pt x="2611" y="2173"/>
                  </a:cubicBezTo>
                  <a:cubicBezTo>
                    <a:pt x="2791" y="2173"/>
                    <a:pt x="879" y="0"/>
                    <a:pt x="334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42"/>
            <p:cNvSpPr/>
            <p:nvPr/>
          </p:nvSpPr>
          <p:spPr>
            <a:xfrm>
              <a:off x="1722665" y="1946205"/>
              <a:ext cx="73546" cy="85060"/>
            </a:xfrm>
            <a:custGeom>
              <a:avLst/>
              <a:gdLst/>
              <a:ahLst/>
              <a:cxnLst/>
              <a:rect l="l" t="t" r="r" b="b"/>
              <a:pathLst>
                <a:path w="2325" h="2689" extrusionOk="0">
                  <a:moveTo>
                    <a:pt x="479" y="1"/>
                  </a:moveTo>
                  <a:cubicBezTo>
                    <a:pt x="434" y="1"/>
                    <a:pt x="397" y="22"/>
                    <a:pt x="368" y="69"/>
                  </a:cubicBezTo>
                  <a:cubicBezTo>
                    <a:pt x="0" y="666"/>
                    <a:pt x="2130" y="2660"/>
                    <a:pt x="2130" y="2660"/>
                  </a:cubicBezTo>
                  <a:cubicBezTo>
                    <a:pt x="2149" y="2680"/>
                    <a:pt x="2163" y="2689"/>
                    <a:pt x="2172" y="2689"/>
                  </a:cubicBezTo>
                  <a:cubicBezTo>
                    <a:pt x="2324" y="2689"/>
                    <a:pt x="973" y="1"/>
                    <a:pt x="479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42"/>
            <p:cNvSpPr/>
            <p:nvPr/>
          </p:nvSpPr>
          <p:spPr>
            <a:xfrm>
              <a:off x="1757619" y="1931021"/>
              <a:ext cx="55800" cy="95625"/>
            </a:xfrm>
            <a:custGeom>
              <a:avLst/>
              <a:gdLst/>
              <a:ahLst/>
              <a:cxnLst/>
              <a:rect l="l" t="t" r="r" b="b"/>
              <a:pathLst>
                <a:path w="1764" h="3023" extrusionOk="0">
                  <a:moveTo>
                    <a:pt x="598" y="0"/>
                  </a:moveTo>
                  <a:cubicBezTo>
                    <a:pt x="566" y="0"/>
                    <a:pt x="535" y="14"/>
                    <a:pt x="505" y="43"/>
                  </a:cubicBezTo>
                  <a:cubicBezTo>
                    <a:pt x="1" y="536"/>
                    <a:pt x="1587" y="2984"/>
                    <a:pt x="1587" y="2984"/>
                  </a:cubicBezTo>
                  <a:cubicBezTo>
                    <a:pt x="1603" y="3010"/>
                    <a:pt x="1615" y="3022"/>
                    <a:pt x="1624" y="3022"/>
                  </a:cubicBezTo>
                  <a:cubicBezTo>
                    <a:pt x="1763" y="3022"/>
                    <a:pt x="1076" y="0"/>
                    <a:pt x="59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42"/>
            <p:cNvSpPr/>
            <p:nvPr/>
          </p:nvSpPr>
          <p:spPr>
            <a:xfrm>
              <a:off x="1796432" y="1916945"/>
              <a:ext cx="39762" cy="100117"/>
            </a:xfrm>
            <a:custGeom>
              <a:avLst/>
              <a:gdLst/>
              <a:ahLst/>
              <a:cxnLst/>
              <a:rect l="l" t="t" r="r" b="b"/>
              <a:pathLst>
                <a:path w="1257" h="3165" extrusionOk="0">
                  <a:moveTo>
                    <a:pt x="664" y="1"/>
                  </a:moveTo>
                  <a:cubicBezTo>
                    <a:pt x="639" y="1"/>
                    <a:pt x="613" y="9"/>
                    <a:pt x="585" y="27"/>
                  </a:cubicBezTo>
                  <a:cubicBezTo>
                    <a:pt x="1" y="415"/>
                    <a:pt x="1091" y="3120"/>
                    <a:pt x="1091" y="3120"/>
                  </a:cubicBezTo>
                  <a:cubicBezTo>
                    <a:pt x="1102" y="3150"/>
                    <a:pt x="1112" y="3164"/>
                    <a:pt x="1121" y="3164"/>
                  </a:cubicBezTo>
                  <a:cubicBezTo>
                    <a:pt x="1257" y="3164"/>
                    <a:pt x="1149" y="1"/>
                    <a:pt x="664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2"/>
            <p:cNvSpPr/>
            <p:nvPr/>
          </p:nvSpPr>
          <p:spPr>
            <a:xfrm>
              <a:off x="1768975" y="1896479"/>
              <a:ext cx="22997" cy="8762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559" y="1"/>
                  </a:moveTo>
                  <a:cubicBezTo>
                    <a:pt x="381" y="1"/>
                    <a:pt x="86" y="143"/>
                    <a:pt x="86" y="143"/>
                  </a:cubicBezTo>
                  <a:cubicBezTo>
                    <a:pt x="1" y="239"/>
                    <a:pt x="76" y="277"/>
                    <a:pt x="198" y="277"/>
                  </a:cubicBezTo>
                  <a:cubicBezTo>
                    <a:pt x="398" y="277"/>
                    <a:pt x="727" y="175"/>
                    <a:pt x="686" y="64"/>
                  </a:cubicBezTo>
                  <a:cubicBezTo>
                    <a:pt x="669" y="18"/>
                    <a:pt x="621" y="1"/>
                    <a:pt x="5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42"/>
            <p:cNvSpPr/>
            <p:nvPr/>
          </p:nvSpPr>
          <p:spPr>
            <a:xfrm>
              <a:off x="1757746" y="1917641"/>
              <a:ext cx="22965" cy="8794"/>
            </a:xfrm>
            <a:custGeom>
              <a:avLst/>
              <a:gdLst/>
              <a:ahLst/>
              <a:cxnLst/>
              <a:rect l="l" t="t" r="r" b="b"/>
              <a:pathLst>
                <a:path w="726" h="278" extrusionOk="0">
                  <a:moveTo>
                    <a:pt x="558" y="1"/>
                  </a:moveTo>
                  <a:cubicBezTo>
                    <a:pt x="380" y="1"/>
                    <a:pt x="86" y="143"/>
                    <a:pt x="86" y="143"/>
                  </a:cubicBezTo>
                  <a:cubicBezTo>
                    <a:pt x="0" y="239"/>
                    <a:pt x="76" y="277"/>
                    <a:pt x="198" y="277"/>
                  </a:cubicBezTo>
                  <a:cubicBezTo>
                    <a:pt x="399" y="277"/>
                    <a:pt x="726" y="176"/>
                    <a:pt x="684" y="64"/>
                  </a:cubicBezTo>
                  <a:cubicBezTo>
                    <a:pt x="668" y="18"/>
                    <a:pt x="620" y="1"/>
                    <a:pt x="5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42"/>
            <p:cNvSpPr/>
            <p:nvPr/>
          </p:nvSpPr>
          <p:spPr>
            <a:xfrm>
              <a:off x="1737501" y="1907961"/>
              <a:ext cx="22965" cy="8762"/>
            </a:xfrm>
            <a:custGeom>
              <a:avLst/>
              <a:gdLst/>
              <a:ahLst/>
              <a:cxnLst/>
              <a:rect l="l" t="t" r="r" b="b"/>
              <a:pathLst>
                <a:path w="726" h="277" extrusionOk="0">
                  <a:moveTo>
                    <a:pt x="559" y="0"/>
                  </a:moveTo>
                  <a:cubicBezTo>
                    <a:pt x="381" y="0"/>
                    <a:pt x="86" y="142"/>
                    <a:pt x="86" y="142"/>
                  </a:cubicBezTo>
                  <a:cubicBezTo>
                    <a:pt x="0" y="239"/>
                    <a:pt x="75" y="277"/>
                    <a:pt x="197" y="277"/>
                  </a:cubicBezTo>
                  <a:cubicBezTo>
                    <a:pt x="397" y="277"/>
                    <a:pt x="726" y="175"/>
                    <a:pt x="686" y="64"/>
                  </a:cubicBezTo>
                  <a:cubicBezTo>
                    <a:pt x="669" y="17"/>
                    <a:pt x="621" y="0"/>
                    <a:pt x="55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2"/>
            <p:cNvSpPr/>
            <p:nvPr/>
          </p:nvSpPr>
          <p:spPr>
            <a:xfrm>
              <a:off x="1717762" y="1926023"/>
              <a:ext cx="22491" cy="9964"/>
            </a:xfrm>
            <a:custGeom>
              <a:avLst/>
              <a:gdLst/>
              <a:ahLst/>
              <a:cxnLst/>
              <a:rect l="l" t="t" r="r" b="b"/>
              <a:pathLst>
                <a:path w="711" h="315" extrusionOk="0">
                  <a:moveTo>
                    <a:pt x="549" y="1"/>
                  </a:moveTo>
                  <a:cubicBezTo>
                    <a:pt x="374" y="1"/>
                    <a:pt x="65" y="190"/>
                    <a:pt x="65" y="190"/>
                  </a:cubicBezTo>
                  <a:cubicBezTo>
                    <a:pt x="0" y="280"/>
                    <a:pt x="51" y="315"/>
                    <a:pt x="144" y="315"/>
                  </a:cubicBezTo>
                  <a:cubicBezTo>
                    <a:pt x="336" y="315"/>
                    <a:pt x="710" y="169"/>
                    <a:pt x="655" y="54"/>
                  </a:cubicBezTo>
                  <a:cubicBezTo>
                    <a:pt x="637" y="15"/>
                    <a:pt x="598" y="1"/>
                    <a:pt x="54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42"/>
            <p:cNvSpPr/>
            <p:nvPr/>
          </p:nvSpPr>
          <p:spPr>
            <a:xfrm>
              <a:off x="1794535" y="1900433"/>
              <a:ext cx="22965" cy="8731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559" y="1"/>
                  </a:moveTo>
                  <a:cubicBezTo>
                    <a:pt x="380" y="1"/>
                    <a:pt x="85" y="143"/>
                    <a:pt x="85" y="143"/>
                  </a:cubicBezTo>
                  <a:cubicBezTo>
                    <a:pt x="0" y="238"/>
                    <a:pt x="75" y="276"/>
                    <a:pt x="197" y="276"/>
                  </a:cubicBezTo>
                  <a:cubicBezTo>
                    <a:pt x="398" y="276"/>
                    <a:pt x="725" y="175"/>
                    <a:pt x="685" y="64"/>
                  </a:cubicBezTo>
                  <a:cubicBezTo>
                    <a:pt x="669" y="18"/>
                    <a:pt x="621" y="1"/>
                    <a:pt x="55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9" name="Google Shape;7809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48853" y="2304256"/>
            <a:ext cx="83763" cy="83541"/>
            <a:chOff x="3317703" y="1099656"/>
            <a:chExt cx="83763" cy="83541"/>
          </a:xfrm>
        </p:grpSpPr>
        <p:sp>
          <p:nvSpPr>
            <p:cNvPr id="7810" name="Google Shape;7810;p42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rgbClr val="0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42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1" name="Google Shape;7861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- Left Eye Covered</a:t>
            </a:r>
            <a:endParaRPr/>
          </a:p>
        </p:txBody>
      </p:sp>
      <p:sp>
        <p:nvSpPr>
          <p:cNvPr id="7862" name="Google Shape;7862;p5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Is it easier or more difficult to catch the ping pong ball with one eye covered?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Do you notice any changes in how you catch the ball, for example, do you keep your hands up higher or lower?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Do you turn your head at all while you’re tracking the movement of the ball? Does your partner notice that you do anything different to catch the ball?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Does your success rate change as the distance changes?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Is the distance more challenging with only one eye open? If so, why do you think that might be the case?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7" name="Google Shape;7867;p52"/>
          <p:cNvSpPr txBox="1">
            <a:spLocks noGrp="1"/>
          </p:cNvSpPr>
          <p:nvPr>
            <p:ph type="title"/>
          </p:nvPr>
        </p:nvSpPr>
        <p:spPr>
          <a:xfrm>
            <a:off x="763950" y="935675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Cover your Right Eye</a:t>
            </a:r>
            <a:endParaRPr sz="4800"/>
          </a:p>
        </p:txBody>
      </p:sp>
      <p:sp>
        <p:nvSpPr>
          <p:cNvPr id="7868" name="Google Shape;7868;p52"/>
          <p:cNvSpPr txBox="1">
            <a:spLocks noGrp="1"/>
          </p:cNvSpPr>
          <p:nvPr>
            <p:ph type="body" idx="1"/>
          </p:nvPr>
        </p:nvSpPr>
        <p:spPr>
          <a:xfrm>
            <a:off x="720000" y="1990575"/>
            <a:ext cx="7704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do you notice?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3" name="Google Shape;7873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Procedures - Right Eye Covered:</a:t>
            </a:r>
            <a:endParaRPr/>
          </a:p>
        </p:txBody>
      </p:sp>
      <p:sp>
        <p:nvSpPr>
          <p:cNvPr id="7874" name="Google Shape;7874;p53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867409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 dirty="0"/>
              <a:t>1</a:t>
            </a:r>
            <a:r>
              <a:rPr lang="en" sz="1900" dirty="0">
                <a:solidFill>
                  <a:schemeClr val="dk1"/>
                </a:solidFill>
              </a:rPr>
              <a:t> person stands at starting point</a:t>
            </a:r>
            <a:r>
              <a:rPr lang="en" sz="1900" dirty="0"/>
              <a:t> &amp;</a:t>
            </a:r>
            <a:r>
              <a:rPr lang="en" sz="1900" dirty="0">
                <a:solidFill>
                  <a:schemeClr val="dk1"/>
                </a:solidFill>
              </a:rPr>
              <a:t> the other on the 2ft mark 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 dirty="0">
                <a:solidFill>
                  <a:schemeClr val="dk1"/>
                </a:solidFill>
              </a:rPr>
              <a:t>Gently toss the ping pong ball back and forth ten times. </a:t>
            </a:r>
            <a:endParaRPr sz="1900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Things to observe:</a:t>
            </a:r>
            <a:endParaRPr sz="1900" dirty="0">
              <a:solidFill>
                <a:schemeClr val="dk1"/>
              </a:solidFill>
            </a:endParaRPr>
          </a:p>
          <a:p>
            <a:pPr marL="10287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W</a:t>
            </a:r>
            <a:r>
              <a:rPr lang="en" sz="1700" dirty="0"/>
              <a:t>h</a:t>
            </a:r>
            <a:r>
              <a:rPr lang="en" sz="1700" dirty="0">
                <a:solidFill>
                  <a:schemeClr val="dk1"/>
                </a:solidFill>
              </a:rPr>
              <a:t>en throwing the ball (both eyes open)</a:t>
            </a:r>
            <a:r>
              <a:rPr lang="en" sz="1700" dirty="0"/>
              <a:t>…how does </a:t>
            </a:r>
            <a:r>
              <a:rPr lang="en" sz="1700" dirty="0">
                <a:solidFill>
                  <a:schemeClr val="dk1"/>
                </a:solidFill>
              </a:rPr>
              <a:t>your partner catch the ball?</a:t>
            </a:r>
            <a:endParaRPr sz="1700" dirty="0">
              <a:solidFill>
                <a:schemeClr val="dk1"/>
              </a:solidFill>
            </a:endParaRPr>
          </a:p>
          <a:p>
            <a:pPr marL="10287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When catching the ball (</a:t>
            </a:r>
            <a:r>
              <a:rPr lang="en" sz="1700" dirty="0"/>
              <a:t>right</a:t>
            </a:r>
            <a:r>
              <a:rPr lang="en" sz="1700" dirty="0">
                <a:solidFill>
                  <a:schemeClr val="dk1"/>
                </a:solidFill>
              </a:rPr>
              <a:t> eye covered)…how do you track the ball with your eyes</a:t>
            </a:r>
            <a:r>
              <a:rPr lang="en" sz="1700" dirty="0"/>
              <a:t>?</a:t>
            </a:r>
            <a:r>
              <a:rPr lang="en" sz="1700" dirty="0">
                <a:solidFill>
                  <a:schemeClr val="dk1"/>
                </a:solidFill>
              </a:rPr>
              <a:t>  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 dirty="0">
                <a:solidFill>
                  <a:schemeClr val="dk1"/>
                </a:solidFill>
              </a:rPr>
              <a:t>In the column ‘</a:t>
            </a:r>
            <a:r>
              <a:rPr lang="en" sz="1900" dirty="0"/>
              <a:t>Left</a:t>
            </a:r>
            <a:r>
              <a:rPr lang="en" sz="1900" dirty="0">
                <a:solidFill>
                  <a:schemeClr val="dk1"/>
                </a:solidFill>
              </a:rPr>
              <a:t> Eyes Successful Catches’, record the number of times you caught the ball at a distance of 2 feet.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 dirty="0">
                <a:solidFill>
                  <a:schemeClr val="dk1"/>
                </a:solidFill>
              </a:rPr>
              <a:t>Repeat steps 1-3 with </a:t>
            </a:r>
            <a:r>
              <a:rPr lang="en" sz="1900" dirty="0"/>
              <a:t>left</a:t>
            </a:r>
            <a:r>
              <a:rPr lang="en" sz="1900" dirty="0">
                <a:solidFill>
                  <a:schemeClr val="dk1"/>
                </a:solidFill>
              </a:rPr>
              <a:t> eye open, at each distance you marked on the floor. Record your successful catches in the corresponding row. </a:t>
            </a:r>
            <a:endParaRPr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9" name="Google Shape;7879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- Right Eye Covered</a:t>
            </a:r>
            <a:endParaRPr/>
          </a:p>
        </p:txBody>
      </p:sp>
      <p:sp>
        <p:nvSpPr>
          <p:cNvPr id="7880" name="Google Shape;7880;p54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Is it easier or more difficult to catch the ping pong ball with one eye covered?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Do you notice any changes in how you catch the ball, for example, do you keep your hands up higher or lower?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Do you turn your head at all while you’re tracking the movement of the ball? Does your partner notice that you do anything different to catch the ball?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Does your success rate change as the distance changes?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Is the distance more challenging with only one eye open? If so, why do you think that might be the case?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" name="Google Shape;7885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7886" name="Google Shape;7886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Add up the total number of successful catches in each row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Which distance did you have the most successful catches?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Which one did you have the least number of successful catches?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 Add up the total number of successful catches in each column 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Did you have more catches for Both Eyes open, compared to Right Eye or Left Eye?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Was there a difference between how many successful catches you had with your Right Eye open, compared to when your Left Eye was open?” 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What do you think??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1" name="Google Shape;7891;p56"/>
          <p:cNvSpPr txBox="1">
            <a:spLocks noGrp="1"/>
          </p:cNvSpPr>
          <p:nvPr>
            <p:ph type="title"/>
          </p:nvPr>
        </p:nvSpPr>
        <p:spPr>
          <a:xfrm>
            <a:off x="311700" y="8309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Dominant Eye</a:t>
            </a:r>
            <a:endParaRPr/>
          </a:p>
        </p:txBody>
      </p:sp>
      <p:sp>
        <p:nvSpPr>
          <p:cNvPr id="7892" name="Google Shape;7892;p56" descr="Star with a yellow dot located at the bottom of upper poi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580650" y="2019275"/>
            <a:ext cx="1982700" cy="1857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015F-FB15-62A5-2A7D-D41BB59E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" y="109399"/>
            <a:ext cx="8520600" cy="8418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A2EF2-9117-7A3C-06C3-51D395449F0A}"/>
              </a:ext>
            </a:extLst>
          </p:cNvPr>
          <p:cNvSpPr txBox="1"/>
          <p:nvPr/>
        </p:nvSpPr>
        <p:spPr>
          <a:xfrm>
            <a:off x="581246" y="1809509"/>
            <a:ext cx="357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Quicksand SemiBold" panose="020B0604020202020204" charset="0"/>
              </a:rPr>
              <a:t>Kelly Wardlaw</a:t>
            </a:r>
          </a:p>
          <a:p>
            <a:r>
              <a:rPr lang="en-US" sz="2400" dirty="0">
                <a:latin typeface="Quicksand SemiBold" panose="020B0604020202020204" charset="0"/>
              </a:rPr>
              <a:t>4-H STEM Specialist</a:t>
            </a:r>
          </a:p>
          <a:p>
            <a:r>
              <a:rPr lang="en-US" sz="2400" dirty="0">
                <a:latin typeface="Quicksand SemiBold" panose="020B0604020202020204" charset="0"/>
              </a:rPr>
              <a:t>k.wardlaw@okstate.edu</a:t>
            </a:r>
          </a:p>
        </p:txBody>
      </p:sp>
      <p:pic>
        <p:nvPicPr>
          <p:cNvPr id="5" name="Picture 4" descr="OSU 4-H logo                     OSU Extension                         4-H Youth Development">
            <a:extLst>
              <a:ext uri="{FF2B5EF4-FFF2-40B4-BE49-F238E27FC236}">
                <a16:creationId xmlns:a16="http://schemas.microsoft.com/office/drawing/2014/main" id="{1647E151-1DA3-E1EA-AC23-B3B547EB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27" y="1568917"/>
            <a:ext cx="3044803" cy="1440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E8726-2AE3-24BF-B0B8-4635E28B1961}"/>
              </a:ext>
            </a:extLst>
          </p:cNvPr>
          <p:cNvSpPr txBox="1"/>
          <p:nvPr/>
        </p:nvSpPr>
        <p:spPr>
          <a:xfrm>
            <a:off x="379070" y="3868148"/>
            <a:ext cx="833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Quicksand SemiBold" panose="020B0604020202020204" charset="0"/>
              </a:rPr>
              <a:t>Oklahoma State University as an equal opportunity employer, complies with all applicable federal and state laws regarding non-discrimination and affirmative action. Oklahoma State University is committed to a policy of equal opportunity for all individuals and does not discriminate based on race, religion, age, sex, color, national origin, marital status, sexual orientation, gender identity/expression, disability, or veteran status with regard to employment, educational programs and activities. For information, visit https://eeo.okstate.edu</a:t>
            </a:r>
          </a:p>
        </p:txBody>
      </p:sp>
    </p:spTree>
    <p:extLst>
      <p:ext uri="{BB962C8B-B14F-4D97-AF65-F5344CB8AC3E}">
        <p14:creationId xmlns:p14="http://schemas.microsoft.com/office/powerpoint/2010/main" val="96297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6" name="Google Shape;7816;p43"/>
          <p:cNvSpPr txBox="1">
            <a:spLocks noGrp="1"/>
          </p:cNvSpPr>
          <p:nvPr>
            <p:ph type="title" idx="4294967295"/>
          </p:nvPr>
        </p:nvSpPr>
        <p:spPr>
          <a:xfrm>
            <a:off x="1051200" y="1596300"/>
            <a:ext cx="7041600" cy="19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Why do you think pirates wear an eye patch?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1" name="Google Shape;7821;p44"/>
          <p:cNvSpPr txBox="1">
            <a:spLocks noGrp="1"/>
          </p:cNvSpPr>
          <p:nvPr>
            <p:ph type="ctrTitle" idx="4294967295"/>
          </p:nvPr>
        </p:nvSpPr>
        <p:spPr>
          <a:xfrm>
            <a:off x="1438350" y="1545450"/>
            <a:ext cx="6267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do you think that affects their vision?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6" name="Google Shape;7826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Set Up Our Activity:</a:t>
            </a:r>
            <a:endParaRPr/>
          </a:p>
        </p:txBody>
      </p:sp>
      <p:sp>
        <p:nvSpPr>
          <p:cNvPr id="7827" name="Google Shape;7827;p45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Use a yardstick or measuring tape to measure a distance of 10ft. Mark the starting point with a piece of removable tape. Mark every 2 feet with a piece of removable tape.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At the 10ft marker, place a sheet of paper on the ground that says ’10 FEET’ in large letters that can be read from the starting point.”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2" name="Google Shape;7832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Procedures - Both Eyes:</a:t>
            </a:r>
            <a:endParaRPr/>
          </a:p>
        </p:txBody>
      </p:sp>
      <p:sp>
        <p:nvSpPr>
          <p:cNvPr id="7833" name="Google Shape;7833;p46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93367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 dirty="0"/>
              <a:t>1</a:t>
            </a:r>
            <a:r>
              <a:rPr lang="en" sz="1900" dirty="0">
                <a:solidFill>
                  <a:schemeClr val="dk1"/>
                </a:solidFill>
              </a:rPr>
              <a:t> person stands at starting point</a:t>
            </a:r>
            <a:r>
              <a:rPr lang="en" sz="1900" dirty="0"/>
              <a:t> &amp;</a:t>
            </a:r>
            <a:r>
              <a:rPr lang="en" sz="1900" dirty="0">
                <a:solidFill>
                  <a:schemeClr val="dk1"/>
                </a:solidFill>
              </a:rPr>
              <a:t> the other on the 2ft mark 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buClr>
                <a:schemeClr val="dk1"/>
              </a:buClr>
              <a:buSzPts val="1900"/>
              <a:buAutoNum type="alphaUcPeriod"/>
            </a:pPr>
            <a:r>
              <a:rPr lang="en" sz="1900" dirty="0">
                <a:solidFill>
                  <a:schemeClr val="dk1"/>
                </a:solidFill>
              </a:rPr>
              <a:t>Gently toss the ping pong ball back and forth ten times. </a:t>
            </a:r>
            <a:endParaRPr sz="1900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buNone/>
            </a:pPr>
            <a:r>
              <a:rPr lang="en" sz="1900" dirty="0">
                <a:solidFill>
                  <a:schemeClr val="dk1"/>
                </a:solidFill>
              </a:rPr>
              <a:t>Things to observe:</a:t>
            </a:r>
            <a:endParaRPr sz="1900" dirty="0">
              <a:solidFill>
                <a:schemeClr val="dk1"/>
              </a:solidFill>
            </a:endParaRPr>
          </a:p>
          <a:p>
            <a:pPr marL="1028700" lvl="1" indent="-336550" algn="l" rtl="0">
              <a:spcBef>
                <a:spcPts val="0"/>
              </a:spcBef>
              <a:buClr>
                <a:schemeClr val="dk1"/>
              </a:buClr>
              <a:buSzPts val="17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W</a:t>
            </a:r>
            <a:r>
              <a:rPr lang="en" sz="1700" dirty="0"/>
              <a:t>h</a:t>
            </a:r>
            <a:r>
              <a:rPr lang="en" sz="1700" dirty="0">
                <a:solidFill>
                  <a:schemeClr val="dk1"/>
                </a:solidFill>
              </a:rPr>
              <a:t>en throwing the ball</a:t>
            </a:r>
            <a:r>
              <a:rPr lang="en" sz="1700" dirty="0"/>
              <a:t>…how does </a:t>
            </a:r>
            <a:r>
              <a:rPr lang="en" sz="1700" dirty="0">
                <a:solidFill>
                  <a:schemeClr val="dk1"/>
                </a:solidFill>
              </a:rPr>
              <a:t>your partner catch the ball?</a:t>
            </a:r>
            <a:endParaRPr sz="1700" dirty="0">
              <a:solidFill>
                <a:schemeClr val="dk1"/>
              </a:solidFill>
            </a:endParaRPr>
          </a:p>
          <a:p>
            <a:pPr marL="1028700" lvl="1" indent="-3365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7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When catching the ball…how do you track the ball with your eyes</a:t>
            </a:r>
            <a:r>
              <a:rPr lang="en" sz="1700" dirty="0"/>
              <a:t>?</a:t>
            </a:r>
            <a:r>
              <a:rPr lang="en" sz="1700" dirty="0">
                <a:solidFill>
                  <a:schemeClr val="dk1"/>
                </a:solidFill>
              </a:rPr>
              <a:t>  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 dirty="0">
                <a:solidFill>
                  <a:schemeClr val="dk1"/>
                </a:solidFill>
              </a:rPr>
              <a:t>In the column ‘Both Eyes Successful Catches’, record the number of times you caught the ball at a distance of 2 feet.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 dirty="0">
                <a:solidFill>
                  <a:schemeClr val="dk1"/>
                </a:solidFill>
              </a:rPr>
              <a:t>Repeat steps 1-3 with both eyes open, at each distance you marked on the floor. Record your successful catches in the corresponding row. </a:t>
            </a:r>
            <a:endParaRPr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8" name="Google Shape;7838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- Both Eyes</a:t>
            </a:r>
            <a:endParaRPr/>
          </a:p>
        </p:txBody>
      </p:sp>
      <p:sp>
        <p:nvSpPr>
          <p:cNvPr id="7839" name="Google Shape;7839;p47"/>
          <p:cNvSpPr txBox="1">
            <a:spLocks noGrp="1"/>
          </p:cNvSpPr>
          <p:nvPr>
            <p:ph type="body" idx="4294967295"/>
          </p:nvPr>
        </p:nvSpPr>
        <p:spPr>
          <a:xfrm>
            <a:off x="1390950" y="1174500"/>
            <a:ext cx="5899500" cy="17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Does your success rate change as the distance changes?  Why or why not?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4" name="Google Shape;7844;p48"/>
          <p:cNvSpPr txBox="1">
            <a:spLocks noGrp="1"/>
          </p:cNvSpPr>
          <p:nvPr>
            <p:ph type="title"/>
          </p:nvPr>
        </p:nvSpPr>
        <p:spPr>
          <a:xfrm>
            <a:off x="763950" y="935675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Cover your Left Eye</a:t>
            </a:r>
            <a:endParaRPr sz="4800"/>
          </a:p>
        </p:txBody>
      </p:sp>
      <p:sp>
        <p:nvSpPr>
          <p:cNvPr id="7845" name="Google Shape;7845;p48"/>
          <p:cNvSpPr txBox="1">
            <a:spLocks noGrp="1"/>
          </p:cNvSpPr>
          <p:nvPr>
            <p:ph type="body" idx="1"/>
          </p:nvPr>
        </p:nvSpPr>
        <p:spPr>
          <a:xfrm>
            <a:off x="720000" y="1990575"/>
            <a:ext cx="7704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do you notice?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p49"/>
          <p:cNvSpPr txBox="1">
            <a:spLocks noGrp="1"/>
          </p:cNvSpPr>
          <p:nvPr>
            <p:ph type="ctrTitle" idx="4294967295"/>
          </p:nvPr>
        </p:nvSpPr>
        <p:spPr>
          <a:xfrm>
            <a:off x="464108" y="1354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b="1"/>
              <a:t>For the next part of this activity: </a:t>
            </a:r>
            <a:r>
              <a:rPr lang="en" sz="2800"/>
              <a:t>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When throwing the ball - keep both eyes uncovered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When catching the ball - cover one eye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5" name="Google Shape;7855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Procedures - Left Eye Covered:</a:t>
            </a:r>
            <a:endParaRPr/>
          </a:p>
        </p:txBody>
      </p:sp>
      <p:sp>
        <p:nvSpPr>
          <p:cNvPr id="7856" name="Google Shape;7856;p50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784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/>
              <a:t>1</a:t>
            </a:r>
            <a:r>
              <a:rPr lang="en" sz="1900">
                <a:solidFill>
                  <a:schemeClr val="dk1"/>
                </a:solidFill>
              </a:rPr>
              <a:t> person stands at starting point</a:t>
            </a:r>
            <a:r>
              <a:rPr lang="en" sz="1900"/>
              <a:t> &amp;</a:t>
            </a:r>
            <a:r>
              <a:rPr lang="en" sz="1900">
                <a:solidFill>
                  <a:schemeClr val="dk1"/>
                </a:solidFill>
              </a:rPr>
              <a:t> the other on the 2ft mark 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>
                <a:solidFill>
                  <a:schemeClr val="dk1"/>
                </a:solidFill>
              </a:rPr>
              <a:t>Gently toss the ping pong ball back and forth ten times. </a:t>
            </a:r>
            <a:endParaRPr sz="19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Things to observe:</a:t>
            </a:r>
            <a:endParaRPr sz="1900">
              <a:solidFill>
                <a:schemeClr val="dk1"/>
              </a:solidFill>
            </a:endParaRPr>
          </a:p>
          <a:p>
            <a:pPr marL="10287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W</a:t>
            </a:r>
            <a:r>
              <a:rPr lang="en" sz="1700"/>
              <a:t>h</a:t>
            </a:r>
            <a:r>
              <a:rPr lang="en" sz="1700">
                <a:solidFill>
                  <a:schemeClr val="dk1"/>
                </a:solidFill>
              </a:rPr>
              <a:t>en throwing the ball (both eyes open)</a:t>
            </a:r>
            <a:r>
              <a:rPr lang="en" sz="1700"/>
              <a:t>…how does </a:t>
            </a:r>
            <a:r>
              <a:rPr lang="en" sz="1700">
                <a:solidFill>
                  <a:schemeClr val="dk1"/>
                </a:solidFill>
              </a:rPr>
              <a:t>your partner catch the ball?</a:t>
            </a:r>
            <a:endParaRPr sz="1700">
              <a:solidFill>
                <a:schemeClr val="dk1"/>
              </a:solidFill>
            </a:endParaRPr>
          </a:p>
          <a:p>
            <a:pPr marL="10287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When catching the ball (left eye covered)…how do you track the ball with your eyes</a:t>
            </a:r>
            <a:r>
              <a:rPr lang="en" sz="1700"/>
              <a:t>?</a:t>
            </a:r>
            <a:r>
              <a:rPr lang="en" sz="1700">
                <a:solidFill>
                  <a:schemeClr val="dk1"/>
                </a:solidFill>
              </a:rPr>
              <a:t>  </a:t>
            </a:r>
            <a:endParaRPr sz="17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>
                <a:solidFill>
                  <a:schemeClr val="dk1"/>
                </a:solidFill>
              </a:rPr>
              <a:t>In the column ‘</a:t>
            </a:r>
            <a:r>
              <a:rPr lang="en" sz="1900"/>
              <a:t>Right</a:t>
            </a:r>
            <a:r>
              <a:rPr lang="en" sz="1900">
                <a:solidFill>
                  <a:schemeClr val="dk1"/>
                </a:solidFill>
              </a:rPr>
              <a:t> Eyes Successful Catches’, record the number of times you caught the ball at a distance of 2 feet.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UcPeriod"/>
            </a:pPr>
            <a:r>
              <a:rPr lang="en" sz="1900">
                <a:solidFill>
                  <a:schemeClr val="dk1"/>
                </a:solidFill>
              </a:rPr>
              <a:t>Repeat steps 1-3 with </a:t>
            </a:r>
            <a:r>
              <a:rPr lang="en" sz="1900"/>
              <a:t>right</a:t>
            </a:r>
            <a:r>
              <a:rPr lang="en" sz="1900">
                <a:solidFill>
                  <a:schemeClr val="dk1"/>
                </a:solidFill>
              </a:rPr>
              <a:t> eye open, at each distance you marked on the floor. Record your successful catches in the corresponding row. 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rate Treasure Activities for Elementary by Slidesgo">
  <a:themeElements>
    <a:clrScheme name="Simple Light">
      <a:dk1>
        <a:srgbClr val="42394A"/>
      </a:dk1>
      <a:lt1>
        <a:srgbClr val="F05757"/>
      </a:lt1>
      <a:dk2>
        <a:srgbClr val="FFF4E9"/>
      </a:dk2>
      <a:lt2>
        <a:srgbClr val="FFECD2"/>
      </a:lt2>
      <a:accent1>
        <a:srgbClr val="627DB2"/>
      </a:accent1>
      <a:accent2>
        <a:srgbClr val="FAB217"/>
      </a:accent2>
      <a:accent3>
        <a:srgbClr val="C16326"/>
      </a:accent3>
      <a:accent4>
        <a:srgbClr val="65320F"/>
      </a:accent4>
      <a:accent5>
        <a:srgbClr val="007F86"/>
      </a:accent5>
      <a:accent6>
        <a:srgbClr val="70CACD"/>
      </a:accent6>
      <a:hlink>
        <a:srgbClr val="423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1070</Words>
  <Application>Microsoft Office PowerPoint</Application>
  <PresentationFormat>On-screen Show (16:9)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Quicksand</vt:lpstr>
      <vt:lpstr>Quicksand SemiBold</vt:lpstr>
      <vt:lpstr>Balsamiq Sans</vt:lpstr>
      <vt:lpstr>Pirate Treasure Activities for Elementary by Slidesgo</vt:lpstr>
      <vt:lpstr>Exploring the Depths   - of Vision!</vt:lpstr>
      <vt:lpstr>Why do you think pirates wear an eye patch?</vt:lpstr>
      <vt:lpstr>How do you think that affects their vision?</vt:lpstr>
      <vt:lpstr>Let’s Set Up Our Activity:</vt:lpstr>
      <vt:lpstr>Procedures - Both Eyes:</vt:lpstr>
      <vt:lpstr>Discuss - Both Eyes</vt:lpstr>
      <vt:lpstr>Cover your Left Eye</vt:lpstr>
      <vt:lpstr>For the next part of this activity:    When throwing the ball - keep both eyes uncovered When catching the ball - cover one eye</vt:lpstr>
      <vt:lpstr>Repeat Procedures - Left Eye Covered:</vt:lpstr>
      <vt:lpstr>Discuss - Left Eye Covered</vt:lpstr>
      <vt:lpstr>Cover your Right Eye</vt:lpstr>
      <vt:lpstr>Repeat Procedures - Right Eye Covered:</vt:lpstr>
      <vt:lpstr>Discuss - Right Eye Covered</vt:lpstr>
      <vt:lpstr>Reflection</vt:lpstr>
      <vt:lpstr>Find your Dominant Eye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Seas STEM</dc:title>
  <dc:creator>Wardlaw, Kelly</dc:creator>
  <cp:lastModifiedBy>Taylor, Gail E</cp:lastModifiedBy>
  <cp:revision>3</cp:revision>
  <dcterms:modified xsi:type="dcterms:W3CDTF">2025-02-05T16:35:09Z</dcterms:modified>
</cp:coreProperties>
</file>